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32" d="100"/>
          <a:sy n="132" d="100"/>
        </p:scale>
        <p:origin x="876" y="1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36919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690530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8186845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1459210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6881250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394975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864400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213161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582384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820092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b-NO" smtClean="0"/>
              <a:t>Klikk ikonet for å legge til et bilde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851912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6CE8B0-DD44-41B0-827E-9730B1914A0A}" type="datetimeFigureOut">
              <a:rPr lang="nb-NO" smtClean="0"/>
              <a:t>03.02.2017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2D64B4-9437-4940-8704-2CF30B5CFB3A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8988572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AutoShape 3"/>
          <p:cNvSpPr>
            <a:spLocks noChangeAspect="1" noChangeArrowheads="1" noTextEdit="1"/>
          </p:cNvSpPr>
          <p:nvPr/>
        </p:nvSpPr>
        <p:spPr bwMode="auto">
          <a:xfrm>
            <a:off x="0" y="141288"/>
            <a:ext cx="9144000" cy="6575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2" name="Rectangle 5"/>
          <p:cNvSpPr>
            <a:spLocks noChangeArrowheads="1"/>
          </p:cNvSpPr>
          <p:nvPr/>
        </p:nvSpPr>
        <p:spPr bwMode="auto">
          <a:xfrm>
            <a:off x="1949450" y="349251"/>
            <a:ext cx="5116513" cy="6026150"/>
          </a:xfrm>
          <a:prstGeom prst="rect">
            <a:avLst/>
          </a:prstGeom>
          <a:solidFill>
            <a:srgbClr val="DCF2F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3" name="Freeform 6"/>
          <p:cNvSpPr>
            <a:spLocks noEditPoints="1"/>
          </p:cNvSpPr>
          <p:nvPr/>
        </p:nvSpPr>
        <p:spPr bwMode="auto">
          <a:xfrm>
            <a:off x="4506913" y="1384301"/>
            <a:ext cx="625475" cy="1054100"/>
          </a:xfrm>
          <a:custGeom>
            <a:avLst/>
            <a:gdLst>
              <a:gd name="T0" fmla="*/ 173 w 394"/>
              <a:gd name="T1" fmla="*/ 50 h 664"/>
              <a:gd name="T2" fmla="*/ 179 w 394"/>
              <a:gd name="T3" fmla="*/ 35 h 664"/>
              <a:gd name="T4" fmla="*/ 175 w 394"/>
              <a:gd name="T5" fmla="*/ 4 h 664"/>
              <a:gd name="T6" fmla="*/ 214 w 394"/>
              <a:gd name="T7" fmla="*/ 42 h 664"/>
              <a:gd name="T8" fmla="*/ 224 w 394"/>
              <a:gd name="T9" fmla="*/ 9 h 664"/>
              <a:gd name="T10" fmla="*/ 241 w 394"/>
              <a:gd name="T11" fmla="*/ 5 h 664"/>
              <a:gd name="T12" fmla="*/ 239 w 394"/>
              <a:gd name="T13" fmla="*/ 26 h 664"/>
              <a:gd name="T14" fmla="*/ 317 w 394"/>
              <a:gd name="T15" fmla="*/ 27 h 664"/>
              <a:gd name="T16" fmla="*/ 306 w 394"/>
              <a:gd name="T17" fmla="*/ 94 h 664"/>
              <a:gd name="T18" fmla="*/ 248 w 394"/>
              <a:gd name="T19" fmla="*/ 131 h 664"/>
              <a:gd name="T20" fmla="*/ 209 w 394"/>
              <a:gd name="T21" fmla="*/ 124 h 664"/>
              <a:gd name="T22" fmla="*/ 198 w 394"/>
              <a:gd name="T23" fmla="*/ 90 h 664"/>
              <a:gd name="T24" fmla="*/ 152 w 394"/>
              <a:gd name="T25" fmla="*/ 70 h 664"/>
              <a:gd name="T26" fmla="*/ 155 w 394"/>
              <a:gd name="T27" fmla="*/ 35 h 664"/>
              <a:gd name="T28" fmla="*/ 160 w 394"/>
              <a:gd name="T29" fmla="*/ 27 h 664"/>
              <a:gd name="T30" fmla="*/ 74 w 394"/>
              <a:gd name="T31" fmla="*/ 140 h 664"/>
              <a:gd name="T32" fmla="*/ 89 w 394"/>
              <a:gd name="T33" fmla="*/ 85 h 664"/>
              <a:gd name="T34" fmla="*/ 106 w 394"/>
              <a:gd name="T35" fmla="*/ 156 h 664"/>
              <a:gd name="T36" fmla="*/ 113 w 394"/>
              <a:gd name="T37" fmla="*/ 77 h 664"/>
              <a:gd name="T38" fmla="*/ 152 w 394"/>
              <a:gd name="T39" fmla="*/ 89 h 664"/>
              <a:gd name="T40" fmla="*/ 167 w 394"/>
              <a:gd name="T41" fmla="*/ 117 h 664"/>
              <a:gd name="T42" fmla="*/ 228 w 394"/>
              <a:gd name="T43" fmla="*/ 198 h 664"/>
              <a:gd name="T44" fmla="*/ 167 w 394"/>
              <a:gd name="T45" fmla="*/ 271 h 664"/>
              <a:gd name="T46" fmla="*/ 148 w 394"/>
              <a:gd name="T47" fmla="*/ 378 h 664"/>
              <a:gd name="T48" fmla="*/ 140 w 394"/>
              <a:gd name="T49" fmla="*/ 403 h 664"/>
              <a:gd name="T50" fmla="*/ 104 w 394"/>
              <a:gd name="T51" fmla="*/ 395 h 664"/>
              <a:gd name="T52" fmla="*/ 67 w 394"/>
              <a:gd name="T53" fmla="*/ 328 h 664"/>
              <a:gd name="T54" fmla="*/ 137 w 394"/>
              <a:gd name="T55" fmla="*/ 283 h 664"/>
              <a:gd name="T56" fmla="*/ 62 w 394"/>
              <a:gd name="T57" fmla="*/ 270 h 664"/>
              <a:gd name="T58" fmla="*/ 92 w 394"/>
              <a:gd name="T59" fmla="*/ 266 h 664"/>
              <a:gd name="T60" fmla="*/ 121 w 394"/>
              <a:gd name="T61" fmla="*/ 228 h 664"/>
              <a:gd name="T62" fmla="*/ 97 w 394"/>
              <a:gd name="T63" fmla="*/ 213 h 664"/>
              <a:gd name="T64" fmla="*/ 93 w 394"/>
              <a:gd name="T65" fmla="*/ 212 h 664"/>
              <a:gd name="T66" fmla="*/ 86 w 394"/>
              <a:gd name="T67" fmla="*/ 235 h 664"/>
              <a:gd name="T68" fmla="*/ 54 w 394"/>
              <a:gd name="T69" fmla="*/ 217 h 664"/>
              <a:gd name="T70" fmla="*/ 28 w 394"/>
              <a:gd name="T71" fmla="*/ 186 h 664"/>
              <a:gd name="T72" fmla="*/ 27 w 394"/>
              <a:gd name="T73" fmla="*/ 159 h 664"/>
              <a:gd name="T74" fmla="*/ 27 w 394"/>
              <a:gd name="T75" fmla="*/ 150 h 664"/>
              <a:gd name="T76" fmla="*/ 17 w 394"/>
              <a:gd name="T77" fmla="*/ 106 h 664"/>
              <a:gd name="T78" fmla="*/ 20 w 394"/>
              <a:gd name="T79" fmla="*/ 84 h 664"/>
              <a:gd name="T80" fmla="*/ 40 w 394"/>
              <a:gd name="T81" fmla="*/ 78 h 664"/>
              <a:gd name="T82" fmla="*/ 71 w 394"/>
              <a:gd name="T83" fmla="*/ 90 h 664"/>
              <a:gd name="T84" fmla="*/ 58 w 394"/>
              <a:gd name="T85" fmla="*/ 117 h 664"/>
              <a:gd name="T86" fmla="*/ 202 w 394"/>
              <a:gd name="T87" fmla="*/ 166 h 664"/>
              <a:gd name="T88" fmla="*/ 210 w 394"/>
              <a:gd name="T89" fmla="*/ 156 h 664"/>
              <a:gd name="T90" fmla="*/ 363 w 394"/>
              <a:gd name="T91" fmla="*/ 159 h 664"/>
              <a:gd name="T92" fmla="*/ 363 w 394"/>
              <a:gd name="T93" fmla="*/ 159 h 664"/>
              <a:gd name="T94" fmla="*/ 8 w 394"/>
              <a:gd name="T95" fmla="*/ 225 h 664"/>
              <a:gd name="T96" fmla="*/ 13 w 394"/>
              <a:gd name="T97" fmla="*/ 216 h 664"/>
              <a:gd name="T98" fmla="*/ 28 w 394"/>
              <a:gd name="T99" fmla="*/ 254 h 664"/>
              <a:gd name="T100" fmla="*/ 344 w 394"/>
              <a:gd name="T101" fmla="*/ 177 h 664"/>
              <a:gd name="T102" fmla="*/ 204 w 394"/>
              <a:gd name="T103" fmla="*/ 221 h 664"/>
              <a:gd name="T104" fmla="*/ 251 w 394"/>
              <a:gd name="T105" fmla="*/ 239 h 664"/>
              <a:gd name="T106" fmla="*/ 212 w 394"/>
              <a:gd name="T107" fmla="*/ 237 h 664"/>
              <a:gd name="T108" fmla="*/ 204 w 394"/>
              <a:gd name="T109" fmla="*/ 221 h 664"/>
              <a:gd name="T110" fmla="*/ 266 w 394"/>
              <a:gd name="T111" fmla="*/ 329 h 664"/>
              <a:gd name="T112" fmla="*/ 241 w 394"/>
              <a:gd name="T113" fmla="*/ 278 h 664"/>
              <a:gd name="T114" fmla="*/ 279 w 394"/>
              <a:gd name="T115" fmla="*/ 245 h 664"/>
              <a:gd name="T116" fmla="*/ 272 w 394"/>
              <a:gd name="T117" fmla="*/ 344 h 664"/>
              <a:gd name="T118" fmla="*/ 201 w 394"/>
              <a:gd name="T119" fmla="*/ 650 h 664"/>
              <a:gd name="T120" fmla="*/ 210 w 394"/>
              <a:gd name="T121" fmla="*/ 664 h 6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394" h="664">
                <a:moveTo>
                  <a:pt x="164" y="63"/>
                </a:moveTo>
                <a:lnTo>
                  <a:pt x="143" y="47"/>
                </a:lnTo>
                <a:lnTo>
                  <a:pt x="173" y="50"/>
                </a:lnTo>
                <a:lnTo>
                  <a:pt x="177" y="42"/>
                </a:lnTo>
                <a:lnTo>
                  <a:pt x="164" y="24"/>
                </a:lnTo>
                <a:lnTo>
                  <a:pt x="179" y="35"/>
                </a:lnTo>
                <a:lnTo>
                  <a:pt x="179" y="17"/>
                </a:lnTo>
                <a:lnTo>
                  <a:pt x="171" y="13"/>
                </a:lnTo>
                <a:lnTo>
                  <a:pt x="175" y="4"/>
                </a:lnTo>
                <a:lnTo>
                  <a:pt x="200" y="34"/>
                </a:lnTo>
                <a:lnTo>
                  <a:pt x="217" y="26"/>
                </a:lnTo>
                <a:lnTo>
                  <a:pt x="214" y="42"/>
                </a:lnTo>
                <a:lnTo>
                  <a:pt x="229" y="52"/>
                </a:lnTo>
                <a:lnTo>
                  <a:pt x="229" y="21"/>
                </a:lnTo>
                <a:lnTo>
                  <a:pt x="224" y="9"/>
                </a:lnTo>
                <a:lnTo>
                  <a:pt x="232" y="17"/>
                </a:lnTo>
                <a:lnTo>
                  <a:pt x="232" y="0"/>
                </a:lnTo>
                <a:lnTo>
                  <a:pt x="241" y="5"/>
                </a:lnTo>
                <a:lnTo>
                  <a:pt x="237" y="11"/>
                </a:lnTo>
                <a:lnTo>
                  <a:pt x="243" y="13"/>
                </a:lnTo>
                <a:lnTo>
                  <a:pt x="239" y="26"/>
                </a:lnTo>
                <a:lnTo>
                  <a:pt x="243" y="39"/>
                </a:lnTo>
                <a:lnTo>
                  <a:pt x="259" y="9"/>
                </a:lnTo>
                <a:lnTo>
                  <a:pt x="317" y="27"/>
                </a:lnTo>
                <a:lnTo>
                  <a:pt x="321" y="51"/>
                </a:lnTo>
                <a:lnTo>
                  <a:pt x="301" y="84"/>
                </a:lnTo>
                <a:lnTo>
                  <a:pt x="306" y="94"/>
                </a:lnTo>
                <a:lnTo>
                  <a:pt x="303" y="105"/>
                </a:lnTo>
                <a:lnTo>
                  <a:pt x="268" y="138"/>
                </a:lnTo>
                <a:lnTo>
                  <a:pt x="248" y="131"/>
                </a:lnTo>
                <a:lnTo>
                  <a:pt x="243" y="120"/>
                </a:lnTo>
                <a:lnTo>
                  <a:pt x="247" y="115"/>
                </a:lnTo>
                <a:lnTo>
                  <a:pt x="209" y="124"/>
                </a:lnTo>
                <a:lnTo>
                  <a:pt x="183" y="106"/>
                </a:lnTo>
                <a:lnTo>
                  <a:pt x="212" y="102"/>
                </a:lnTo>
                <a:lnTo>
                  <a:pt x="198" y="90"/>
                </a:lnTo>
                <a:lnTo>
                  <a:pt x="231" y="75"/>
                </a:lnTo>
                <a:lnTo>
                  <a:pt x="164" y="89"/>
                </a:lnTo>
                <a:lnTo>
                  <a:pt x="152" y="70"/>
                </a:lnTo>
                <a:lnTo>
                  <a:pt x="164" y="63"/>
                </a:lnTo>
                <a:lnTo>
                  <a:pt x="164" y="63"/>
                </a:lnTo>
                <a:close/>
                <a:moveTo>
                  <a:pt x="155" y="35"/>
                </a:moveTo>
                <a:lnTo>
                  <a:pt x="150" y="30"/>
                </a:lnTo>
                <a:lnTo>
                  <a:pt x="156" y="24"/>
                </a:lnTo>
                <a:lnTo>
                  <a:pt x="160" y="27"/>
                </a:lnTo>
                <a:lnTo>
                  <a:pt x="155" y="35"/>
                </a:lnTo>
                <a:lnTo>
                  <a:pt x="155" y="35"/>
                </a:lnTo>
                <a:close/>
                <a:moveTo>
                  <a:pt x="74" y="140"/>
                </a:moveTo>
                <a:lnTo>
                  <a:pt x="75" y="133"/>
                </a:lnTo>
                <a:lnTo>
                  <a:pt x="70" y="112"/>
                </a:lnTo>
                <a:lnTo>
                  <a:pt x="89" y="85"/>
                </a:lnTo>
                <a:lnTo>
                  <a:pt x="98" y="105"/>
                </a:lnTo>
                <a:lnTo>
                  <a:pt x="108" y="143"/>
                </a:lnTo>
                <a:lnTo>
                  <a:pt x="106" y="156"/>
                </a:lnTo>
                <a:lnTo>
                  <a:pt x="123" y="178"/>
                </a:lnTo>
                <a:lnTo>
                  <a:pt x="104" y="88"/>
                </a:lnTo>
                <a:lnTo>
                  <a:pt x="113" y="77"/>
                </a:lnTo>
                <a:lnTo>
                  <a:pt x="110" y="65"/>
                </a:lnTo>
                <a:lnTo>
                  <a:pt x="116" y="54"/>
                </a:lnTo>
                <a:lnTo>
                  <a:pt x="152" y="89"/>
                </a:lnTo>
                <a:lnTo>
                  <a:pt x="144" y="127"/>
                </a:lnTo>
                <a:lnTo>
                  <a:pt x="156" y="100"/>
                </a:lnTo>
                <a:lnTo>
                  <a:pt x="167" y="117"/>
                </a:lnTo>
                <a:lnTo>
                  <a:pt x="171" y="150"/>
                </a:lnTo>
                <a:lnTo>
                  <a:pt x="228" y="178"/>
                </a:lnTo>
                <a:lnTo>
                  <a:pt x="228" y="198"/>
                </a:lnTo>
                <a:lnTo>
                  <a:pt x="178" y="225"/>
                </a:lnTo>
                <a:lnTo>
                  <a:pt x="182" y="263"/>
                </a:lnTo>
                <a:lnTo>
                  <a:pt x="167" y="271"/>
                </a:lnTo>
                <a:lnTo>
                  <a:pt x="169" y="326"/>
                </a:lnTo>
                <a:lnTo>
                  <a:pt x="156" y="331"/>
                </a:lnTo>
                <a:lnTo>
                  <a:pt x="148" y="378"/>
                </a:lnTo>
                <a:lnTo>
                  <a:pt x="143" y="378"/>
                </a:lnTo>
                <a:lnTo>
                  <a:pt x="148" y="386"/>
                </a:lnTo>
                <a:lnTo>
                  <a:pt x="140" y="403"/>
                </a:lnTo>
                <a:lnTo>
                  <a:pt x="147" y="416"/>
                </a:lnTo>
                <a:lnTo>
                  <a:pt x="142" y="426"/>
                </a:lnTo>
                <a:lnTo>
                  <a:pt x="104" y="395"/>
                </a:lnTo>
                <a:lnTo>
                  <a:pt x="129" y="383"/>
                </a:lnTo>
                <a:lnTo>
                  <a:pt x="79" y="366"/>
                </a:lnTo>
                <a:lnTo>
                  <a:pt x="67" y="328"/>
                </a:lnTo>
                <a:lnTo>
                  <a:pt x="121" y="337"/>
                </a:lnTo>
                <a:lnTo>
                  <a:pt x="86" y="313"/>
                </a:lnTo>
                <a:lnTo>
                  <a:pt x="137" y="283"/>
                </a:lnTo>
                <a:lnTo>
                  <a:pt x="69" y="306"/>
                </a:lnTo>
                <a:lnTo>
                  <a:pt x="65" y="305"/>
                </a:lnTo>
                <a:lnTo>
                  <a:pt x="62" y="270"/>
                </a:lnTo>
                <a:lnTo>
                  <a:pt x="78" y="279"/>
                </a:lnTo>
                <a:lnTo>
                  <a:pt x="75" y="267"/>
                </a:lnTo>
                <a:lnTo>
                  <a:pt x="92" y="266"/>
                </a:lnTo>
                <a:lnTo>
                  <a:pt x="109" y="241"/>
                </a:lnTo>
                <a:lnTo>
                  <a:pt x="142" y="229"/>
                </a:lnTo>
                <a:lnTo>
                  <a:pt x="121" y="228"/>
                </a:lnTo>
                <a:lnTo>
                  <a:pt x="131" y="204"/>
                </a:lnTo>
                <a:lnTo>
                  <a:pt x="104" y="228"/>
                </a:lnTo>
                <a:lnTo>
                  <a:pt x="97" y="213"/>
                </a:lnTo>
                <a:lnTo>
                  <a:pt x="102" y="208"/>
                </a:lnTo>
                <a:lnTo>
                  <a:pt x="101" y="186"/>
                </a:lnTo>
                <a:lnTo>
                  <a:pt x="93" y="212"/>
                </a:lnTo>
                <a:lnTo>
                  <a:pt x="82" y="204"/>
                </a:lnTo>
                <a:lnTo>
                  <a:pt x="79" y="224"/>
                </a:lnTo>
                <a:lnTo>
                  <a:pt x="86" y="235"/>
                </a:lnTo>
                <a:lnTo>
                  <a:pt x="48" y="254"/>
                </a:lnTo>
                <a:lnTo>
                  <a:pt x="36" y="224"/>
                </a:lnTo>
                <a:lnTo>
                  <a:pt x="54" y="217"/>
                </a:lnTo>
                <a:lnTo>
                  <a:pt x="28" y="206"/>
                </a:lnTo>
                <a:lnTo>
                  <a:pt x="23" y="196"/>
                </a:lnTo>
                <a:lnTo>
                  <a:pt x="28" y="186"/>
                </a:lnTo>
                <a:lnTo>
                  <a:pt x="17" y="171"/>
                </a:lnTo>
                <a:lnTo>
                  <a:pt x="40" y="178"/>
                </a:lnTo>
                <a:lnTo>
                  <a:pt x="27" y="159"/>
                </a:lnTo>
                <a:lnTo>
                  <a:pt x="35" y="136"/>
                </a:lnTo>
                <a:lnTo>
                  <a:pt x="25" y="132"/>
                </a:lnTo>
                <a:lnTo>
                  <a:pt x="27" y="150"/>
                </a:lnTo>
                <a:lnTo>
                  <a:pt x="16" y="156"/>
                </a:lnTo>
                <a:lnTo>
                  <a:pt x="8" y="108"/>
                </a:lnTo>
                <a:lnTo>
                  <a:pt x="17" y="106"/>
                </a:lnTo>
                <a:lnTo>
                  <a:pt x="13" y="102"/>
                </a:lnTo>
                <a:lnTo>
                  <a:pt x="23" y="98"/>
                </a:lnTo>
                <a:lnTo>
                  <a:pt x="20" y="84"/>
                </a:lnTo>
                <a:lnTo>
                  <a:pt x="30" y="77"/>
                </a:lnTo>
                <a:lnTo>
                  <a:pt x="40" y="97"/>
                </a:lnTo>
                <a:lnTo>
                  <a:pt x="40" y="78"/>
                </a:lnTo>
                <a:lnTo>
                  <a:pt x="70" y="75"/>
                </a:lnTo>
                <a:lnTo>
                  <a:pt x="73" y="79"/>
                </a:lnTo>
                <a:lnTo>
                  <a:pt x="71" y="90"/>
                </a:lnTo>
                <a:lnTo>
                  <a:pt x="43" y="106"/>
                </a:lnTo>
                <a:lnTo>
                  <a:pt x="63" y="106"/>
                </a:lnTo>
                <a:lnTo>
                  <a:pt x="58" y="117"/>
                </a:lnTo>
                <a:lnTo>
                  <a:pt x="74" y="140"/>
                </a:lnTo>
                <a:lnTo>
                  <a:pt x="74" y="140"/>
                </a:lnTo>
                <a:close/>
                <a:moveTo>
                  <a:pt x="202" y="166"/>
                </a:moveTo>
                <a:lnTo>
                  <a:pt x="195" y="162"/>
                </a:lnTo>
                <a:lnTo>
                  <a:pt x="195" y="152"/>
                </a:lnTo>
                <a:lnTo>
                  <a:pt x="210" y="156"/>
                </a:lnTo>
                <a:lnTo>
                  <a:pt x="202" y="166"/>
                </a:lnTo>
                <a:lnTo>
                  <a:pt x="202" y="166"/>
                </a:lnTo>
                <a:close/>
                <a:moveTo>
                  <a:pt x="363" y="159"/>
                </a:moveTo>
                <a:lnTo>
                  <a:pt x="367" y="142"/>
                </a:lnTo>
                <a:lnTo>
                  <a:pt x="394" y="142"/>
                </a:lnTo>
                <a:lnTo>
                  <a:pt x="363" y="159"/>
                </a:lnTo>
                <a:lnTo>
                  <a:pt x="363" y="159"/>
                </a:lnTo>
                <a:close/>
                <a:moveTo>
                  <a:pt x="28" y="254"/>
                </a:moveTo>
                <a:lnTo>
                  <a:pt x="8" y="225"/>
                </a:lnTo>
                <a:lnTo>
                  <a:pt x="0" y="178"/>
                </a:lnTo>
                <a:lnTo>
                  <a:pt x="9" y="185"/>
                </a:lnTo>
                <a:lnTo>
                  <a:pt x="13" y="216"/>
                </a:lnTo>
                <a:lnTo>
                  <a:pt x="24" y="228"/>
                </a:lnTo>
                <a:lnTo>
                  <a:pt x="28" y="254"/>
                </a:lnTo>
                <a:lnTo>
                  <a:pt x="28" y="254"/>
                </a:lnTo>
                <a:close/>
                <a:moveTo>
                  <a:pt x="340" y="185"/>
                </a:moveTo>
                <a:lnTo>
                  <a:pt x="329" y="170"/>
                </a:lnTo>
                <a:lnTo>
                  <a:pt x="344" y="177"/>
                </a:lnTo>
                <a:lnTo>
                  <a:pt x="340" y="185"/>
                </a:lnTo>
                <a:lnTo>
                  <a:pt x="340" y="185"/>
                </a:lnTo>
                <a:close/>
                <a:moveTo>
                  <a:pt x="204" y="221"/>
                </a:moveTo>
                <a:lnTo>
                  <a:pt x="241" y="205"/>
                </a:lnTo>
                <a:lnTo>
                  <a:pt x="247" y="216"/>
                </a:lnTo>
                <a:lnTo>
                  <a:pt x="251" y="239"/>
                </a:lnTo>
                <a:lnTo>
                  <a:pt x="217" y="251"/>
                </a:lnTo>
                <a:lnTo>
                  <a:pt x="217" y="240"/>
                </a:lnTo>
                <a:lnTo>
                  <a:pt x="212" y="237"/>
                </a:lnTo>
                <a:lnTo>
                  <a:pt x="214" y="229"/>
                </a:lnTo>
                <a:lnTo>
                  <a:pt x="204" y="221"/>
                </a:lnTo>
                <a:lnTo>
                  <a:pt x="204" y="221"/>
                </a:lnTo>
                <a:close/>
                <a:moveTo>
                  <a:pt x="272" y="344"/>
                </a:moveTo>
                <a:lnTo>
                  <a:pt x="268" y="344"/>
                </a:lnTo>
                <a:lnTo>
                  <a:pt x="266" y="329"/>
                </a:lnTo>
                <a:lnTo>
                  <a:pt x="271" y="313"/>
                </a:lnTo>
                <a:lnTo>
                  <a:pt x="229" y="328"/>
                </a:lnTo>
                <a:lnTo>
                  <a:pt x="241" y="278"/>
                </a:lnTo>
                <a:lnTo>
                  <a:pt x="224" y="256"/>
                </a:lnTo>
                <a:lnTo>
                  <a:pt x="267" y="239"/>
                </a:lnTo>
                <a:lnTo>
                  <a:pt x="279" y="245"/>
                </a:lnTo>
                <a:lnTo>
                  <a:pt x="272" y="266"/>
                </a:lnTo>
                <a:lnTo>
                  <a:pt x="317" y="285"/>
                </a:lnTo>
                <a:lnTo>
                  <a:pt x="272" y="344"/>
                </a:lnTo>
                <a:lnTo>
                  <a:pt x="272" y="344"/>
                </a:lnTo>
                <a:close/>
                <a:moveTo>
                  <a:pt x="210" y="664"/>
                </a:moveTo>
                <a:lnTo>
                  <a:pt x="201" y="650"/>
                </a:lnTo>
                <a:lnTo>
                  <a:pt x="216" y="649"/>
                </a:lnTo>
                <a:lnTo>
                  <a:pt x="210" y="664"/>
                </a:lnTo>
                <a:lnTo>
                  <a:pt x="210" y="664"/>
                </a:lnTo>
                <a:close/>
              </a:path>
            </a:pathLst>
          </a:custGeom>
          <a:solidFill>
            <a:srgbClr val="FFE3A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4" name="Freeform 7"/>
          <p:cNvSpPr>
            <a:spLocks/>
          </p:cNvSpPr>
          <p:nvPr/>
        </p:nvSpPr>
        <p:spPr bwMode="auto">
          <a:xfrm>
            <a:off x="1955800" y="3013076"/>
            <a:ext cx="735013" cy="627063"/>
          </a:xfrm>
          <a:custGeom>
            <a:avLst/>
            <a:gdLst>
              <a:gd name="T0" fmla="*/ 446 w 463"/>
              <a:gd name="T1" fmla="*/ 233 h 395"/>
              <a:gd name="T2" fmla="*/ 448 w 463"/>
              <a:gd name="T3" fmla="*/ 259 h 395"/>
              <a:gd name="T4" fmla="*/ 444 w 463"/>
              <a:gd name="T5" fmla="*/ 272 h 395"/>
              <a:gd name="T6" fmla="*/ 449 w 463"/>
              <a:gd name="T7" fmla="*/ 318 h 395"/>
              <a:gd name="T8" fmla="*/ 432 w 463"/>
              <a:gd name="T9" fmla="*/ 323 h 395"/>
              <a:gd name="T10" fmla="*/ 426 w 463"/>
              <a:gd name="T11" fmla="*/ 337 h 395"/>
              <a:gd name="T12" fmla="*/ 418 w 463"/>
              <a:gd name="T13" fmla="*/ 348 h 395"/>
              <a:gd name="T14" fmla="*/ 407 w 463"/>
              <a:gd name="T15" fmla="*/ 369 h 395"/>
              <a:gd name="T16" fmla="*/ 391 w 463"/>
              <a:gd name="T17" fmla="*/ 367 h 395"/>
              <a:gd name="T18" fmla="*/ 382 w 463"/>
              <a:gd name="T19" fmla="*/ 377 h 395"/>
              <a:gd name="T20" fmla="*/ 347 w 463"/>
              <a:gd name="T21" fmla="*/ 394 h 395"/>
              <a:gd name="T22" fmla="*/ 262 w 463"/>
              <a:gd name="T23" fmla="*/ 394 h 395"/>
              <a:gd name="T24" fmla="*/ 181 w 463"/>
              <a:gd name="T25" fmla="*/ 395 h 395"/>
              <a:gd name="T26" fmla="*/ 86 w 463"/>
              <a:gd name="T27" fmla="*/ 336 h 395"/>
              <a:gd name="T28" fmla="*/ 92 w 463"/>
              <a:gd name="T29" fmla="*/ 311 h 395"/>
              <a:gd name="T30" fmla="*/ 0 w 463"/>
              <a:gd name="T31" fmla="*/ 244 h 395"/>
              <a:gd name="T32" fmla="*/ 40 w 463"/>
              <a:gd name="T33" fmla="*/ 240 h 395"/>
              <a:gd name="T34" fmla="*/ 59 w 463"/>
              <a:gd name="T35" fmla="*/ 228 h 395"/>
              <a:gd name="T36" fmla="*/ 89 w 463"/>
              <a:gd name="T37" fmla="*/ 228 h 395"/>
              <a:gd name="T38" fmla="*/ 71 w 463"/>
              <a:gd name="T39" fmla="*/ 201 h 395"/>
              <a:gd name="T40" fmla="*/ 62 w 463"/>
              <a:gd name="T41" fmla="*/ 199 h 395"/>
              <a:gd name="T42" fmla="*/ 13 w 463"/>
              <a:gd name="T43" fmla="*/ 128 h 395"/>
              <a:gd name="T44" fmla="*/ 111 w 463"/>
              <a:gd name="T45" fmla="*/ 155 h 395"/>
              <a:gd name="T46" fmla="*/ 90 w 463"/>
              <a:gd name="T47" fmla="*/ 124 h 395"/>
              <a:gd name="T48" fmla="*/ 119 w 463"/>
              <a:gd name="T49" fmla="*/ 105 h 395"/>
              <a:gd name="T50" fmla="*/ 55 w 463"/>
              <a:gd name="T51" fmla="*/ 66 h 395"/>
              <a:gd name="T52" fmla="*/ 55 w 463"/>
              <a:gd name="T53" fmla="*/ 33 h 395"/>
              <a:gd name="T54" fmla="*/ 65 w 463"/>
              <a:gd name="T55" fmla="*/ 40 h 395"/>
              <a:gd name="T56" fmla="*/ 74 w 463"/>
              <a:gd name="T57" fmla="*/ 25 h 395"/>
              <a:gd name="T58" fmla="*/ 105 w 463"/>
              <a:gd name="T59" fmla="*/ 52 h 395"/>
              <a:gd name="T60" fmla="*/ 88 w 463"/>
              <a:gd name="T61" fmla="*/ 25 h 395"/>
              <a:gd name="T62" fmla="*/ 98 w 463"/>
              <a:gd name="T63" fmla="*/ 14 h 395"/>
              <a:gd name="T64" fmla="*/ 111 w 463"/>
              <a:gd name="T65" fmla="*/ 9 h 395"/>
              <a:gd name="T66" fmla="*/ 142 w 463"/>
              <a:gd name="T67" fmla="*/ 40 h 395"/>
              <a:gd name="T68" fmla="*/ 143 w 463"/>
              <a:gd name="T69" fmla="*/ 52 h 395"/>
              <a:gd name="T70" fmla="*/ 151 w 463"/>
              <a:gd name="T71" fmla="*/ 43 h 395"/>
              <a:gd name="T72" fmla="*/ 166 w 463"/>
              <a:gd name="T73" fmla="*/ 27 h 395"/>
              <a:gd name="T74" fmla="*/ 177 w 463"/>
              <a:gd name="T75" fmla="*/ 13 h 395"/>
              <a:gd name="T76" fmla="*/ 189 w 463"/>
              <a:gd name="T77" fmla="*/ 75 h 395"/>
              <a:gd name="T78" fmla="*/ 186 w 463"/>
              <a:gd name="T79" fmla="*/ 89 h 395"/>
              <a:gd name="T80" fmla="*/ 158 w 463"/>
              <a:gd name="T81" fmla="*/ 90 h 395"/>
              <a:gd name="T82" fmla="*/ 147 w 463"/>
              <a:gd name="T83" fmla="*/ 163 h 395"/>
              <a:gd name="T84" fmla="*/ 179 w 463"/>
              <a:gd name="T85" fmla="*/ 128 h 395"/>
              <a:gd name="T86" fmla="*/ 191 w 463"/>
              <a:gd name="T87" fmla="*/ 148 h 395"/>
              <a:gd name="T88" fmla="*/ 229 w 463"/>
              <a:gd name="T89" fmla="*/ 94 h 395"/>
              <a:gd name="T90" fmla="*/ 243 w 463"/>
              <a:gd name="T91" fmla="*/ 151 h 395"/>
              <a:gd name="T92" fmla="*/ 295 w 463"/>
              <a:gd name="T93" fmla="*/ 122 h 395"/>
              <a:gd name="T94" fmla="*/ 314 w 463"/>
              <a:gd name="T95" fmla="*/ 136 h 395"/>
              <a:gd name="T96" fmla="*/ 360 w 463"/>
              <a:gd name="T97" fmla="*/ 159 h 395"/>
              <a:gd name="T98" fmla="*/ 375 w 463"/>
              <a:gd name="T99" fmla="*/ 174 h 395"/>
              <a:gd name="T100" fmla="*/ 399 w 463"/>
              <a:gd name="T101" fmla="*/ 143 h 395"/>
              <a:gd name="T102" fmla="*/ 425 w 463"/>
              <a:gd name="T103" fmla="*/ 203 h 395"/>
              <a:gd name="T104" fmla="*/ 437 w 463"/>
              <a:gd name="T105" fmla="*/ 209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463" h="395">
                <a:moveTo>
                  <a:pt x="437" y="209"/>
                </a:moveTo>
                <a:lnTo>
                  <a:pt x="446" y="233"/>
                </a:lnTo>
                <a:lnTo>
                  <a:pt x="425" y="255"/>
                </a:lnTo>
                <a:lnTo>
                  <a:pt x="448" y="259"/>
                </a:lnTo>
                <a:lnTo>
                  <a:pt x="425" y="282"/>
                </a:lnTo>
                <a:lnTo>
                  <a:pt x="444" y="272"/>
                </a:lnTo>
                <a:lnTo>
                  <a:pt x="463" y="301"/>
                </a:lnTo>
                <a:lnTo>
                  <a:pt x="449" y="318"/>
                </a:lnTo>
                <a:lnTo>
                  <a:pt x="453" y="326"/>
                </a:lnTo>
                <a:lnTo>
                  <a:pt x="432" y="323"/>
                </a:lnTo>
                <a:lnTo>
                  <a:pt x="446" y="345"/>
                </a:lnTo>
                <a:lnTo>
                  <a:pt x="426" y="337"/>
                </a:lnTo>
                <a:lnTo>
                  <a:pt x="432" y="356"/>
                </a:lnTo>
                <a:lnTo>
                  <a:pt x="418" y="348"/>
                </a:lnTo>
                <a:lnTo>
                  <a:pt x="425" y="360"/>
                </a:lnTo>
                <a:lnTo>
                  <a:pt x="407" y="369"/>
                </a:lnTo>
                <a:lnTo>
                  <a:pt x="391" y="352"/>
                </a:lnTo>
                <a:lnTo>
                  <a:pt x="391" y="367"/>
                </a:lnTo>
                <a:lnTo>
                  <a:pt x="378" y="371"/>
                </a:lnTo>
                <a:lnTo>
                  <a:pt x="382" y="377"/>
                </a:lnTo>
                <a:lnTo>
                  <a:pt x="370" y="390"/>
                </a:lnTo>
                <a:lnTo>
                  <a:pt x="347" y="394"/>
                </a:lnTo>
                <a:lnTo>
                  <a:pt x="333" y="373"/>
                </a:lnTo>
                <a:lnTo>
                  <a:pt x="262" y="394"/>
                </a:lnTo>
                <a:lnTo>
                  <a:pt x="194" y="377"/>
                </a:lnTo>
                <a:lnTo>
                  <a:pt x="181" y="395"/>
                </a:lnTo>
                <a:lnTo>
                  <a:pt x="138" y="387"/>
                </a:lnTo>
                <a:lnTo>
                  <a:pt x="86" y="336"/>
                </a:lnTo>
                <a:lnTo>
                  <a:pt x="81" y="311"/>
                </a:lnTo>
                <a:lnTo>
                  <a:pt x="92" y="311"/>
                </a:lnTo>
                <a:lnTo>
                  <a:pt x="70" y="272"/>
                </a:lnTo>
                <a:lnTo>
                  <a:pt x="0" y="244"/>
                </a:lnTo>
                <a:lnTo>
                  <a:pt x="16" y="218"/>
                </a:lnTo>
                <a:lnTo>
                  <a:pt x="40" y="240"/>
                </a:lnTo>
                <a:lnTo>
                  <a:pt x="63" y="237"/>
                </a:lnTo>
                <a:lnTo>
                  <a:pt x="59" y="228"/>
                </a:lnTo>
                <a:lnTo>
                  <a:pt x="70" y="220"/>
                </a:lnTo>
                <a:lnTo>
                  <a:pt x="89" y="228"/>
                </a:lnTo>
                <a:lnTo>
                  <a:pt x="54" y="214"/>
                </a:lnTo>
                <a:lnTo>
                  <a:pt x="71" y="201"/>
                </a:lnTo>
                <a:lnTo>
                  <a:pt x="98" y="199"/>
                </a:lnTo>
                <a:lnTo>
                  <a:pt x="62" y="199"/>
                </a:lnTo>
                <a:lnTo>
                  <a:pt x="74" y="160"/>
                </a:lnTo>
                <a:lnTo>
                  <a:pt x="13" y="128"/>
                </a:lnTo>
                <a:lnTo>
                  <a:pt x="15" y="108"/>
                </a:lnTo>
                <a:lnTo>
                  <a:pt x="111" y="155"/>
                </a:lnTo>
                <a:lnTo>
                  <a:pt x="124" y="141"/>
                </a:lnTo>
                <a:lnTo>
                  <a:pt x="90" y="124"/>
                </a:lnTo>
                <a:lnTo>
                  <a:pt x="142" y="120"/>
                </a:lnTo>
                <a:lnTo>
                  <a:pt x="119" y="105"/>
                </a:lnTo>
                <a:lnTo>
                  <a:pt x="135" y="97"/>
                </a:lnTo>
                <a:lnTo>
                  <a:pt x="55" y="66"/>
                </a:lnTo>
                <a:lnTo>
                  <a:pt x="39" y="39"/>
                </a:lnTo>
                <a:lnTo>
                  <a:pt x="55" y="33"/>
                </a:lnTo>
                <a:lnTo>
                  <a:pt x="67" y="56"/>
                </a:lnTo>
                <a:lnTo>
                  <a:pt x="65" y="40"/>
                </a:lnTo>
                <a:lnTo>
                  <a:pt x="73" y="51"/>
                </a:lnTo>
                <a:lnTo>
                  <a:pt x="74" y="25"/>
                </a:lnTo>
                <a:lnTo>
                  <a:pt x="84" y="56"/>
                </a:lnTo>
                <a:lnTo>
                  <a:pt x="105" y="52"/>
                </a:lnTo>
                <a:lnTo>
                  <a:pt x="92" y="44"/>
                </a:lnTo>
                <a:lnTo>
                  <a:pt x="88" y="25"/>
                </a:lnTo>
                <a:lnTo>
                  <a:pt x="109" y="45"/>
                </a:lnTo>
                <a:lnTo>
                  <a:pt x="98" y="14"/>
                </a:lnTo>
                <a:lnTo>
                  <a:pt x="113" y="27"/>
                </a:lnTo>
                <a:lnTo>
                  <a:pt x="111" y="9"/>
                </a:lnTo>
                <a:lnTo>
                  <a:pt x="124" y="6"/>
                </a:lnTo>
                <a:lnTo>
                  <a:pt x="142" y="40"/>
                </a:lnTo>
                <a:lnTo>
                  <a:pt x="128" y="62"/>
                </a:lnTo>
                <a:lnTo>
                  <a:pt x="143" y="52"/>
                </a:lnTo>
                <a:lnTo>
                  <a:pt x="139" y="66"/>
                </a:lnTo>
                <a:lnTo>
                  <a:pt x="151" y="43"/>
                </a:lnTo>
                <a:lnTo>
                  <a:pt x="142" y="17"/>
                </a:lnTo>
                <a:lnTo>
                  <a:pt x="166" y="27"/>
                </a:lnTo>
                <a:lnTo>
                  <a:pt x="143" y="0"/>
                </a:lnTo>
                <a:lnTo>
                  <a:pt x="177" y="13"/>
                </a:lnTo>
                <a:lnTo>
                  <a:pt x="179" y="70"/>
                </a:lnTo>
                <a:lnTo>
                  <a:pt x="189" y="75"/>
                </a:lnTo>
                <a:lnTo>
                  <a:pt x="177" y="78"/>
                </a:lnTo>
                <a:lnTo>
                  <a:pt x="186" y="89"/>
                </a:lnTo>
                <a:lnTo>
                  <a:pt x="167" y="105"/>
                </a:lnTo>
                <a:lnTo>
                  <a:pt x="158" y="90"/>
                </a:lnTo>
                <a:lnTo>
                  <a:pt x="166" y="116"/>
                </a:lnTo>
                <a:lnTo>
                  <a:pt x="147" y="163"/>
                </a:lnTo>
                <a:lnTo>
                  <a:pt x="166" y="136"/>
                </a:lnTo>
                <a:lnTo>
                  <a:pt x="179" y="128"/>
                </a:lnTo>
                <a:lnTo>
                  <a:pt x="196" y="125"/>
                </a:lnTo>
                <a:lnTo>
                  <a:pt x="191" y="148"/>
                </a:lnTo>
                <a:lnTo>
                  <a:pt x="213" y="130"/>
                </a:lnTo>
                <a:lnTo>
                  <a:pt x="229" y="94"/>
                </a:lnTo>
                <a:lnTo>
                  <a:pt x="241" y="95"/>
                </a:lnTo>
                <a:lnTo>
                  <a:pt x="243" y="151"/>
                </a:lnTo>
                <a:lnTo>
                  <a:pt x="263" y="120"/>
                </a:lnTo>
                <a:lnTo>
                  <a:pt x="295" y="122"/>
                </a:lnTo>
                <a:lnTo>
                  <a:pt x="293" y="191"/>
                </a:lnTo>
                <a:lnTo>
                  <a:pt x="314" y="136"/>
                </a:lnTo>
                <a:lnTo>
                  <a:pt x="330" y="168"/>
                </a:lnTo>
                <a:lnTo>
                  <a:pt x="360" y="159"/>
                </a:lnTo>
                <a:lnTo>
                  <a:pt x="375" y="182"/>
                </a:lnTo>
                <a:lnTo>
                  <a:pt x="375" y="174"/>
                </a:lnTo>
                <a:lnTo>
                  <a:pt x="391" y="167"/>
                </a:lnTo>
                <a:lnTo>
                  <a:pt x="399" y="143"/>
                </a:lnTo>
                <a:lnTo>
                  <a:pt x="420" y="152"/>
                </a:lnTo>
                <a:lnTo>
                  <a:pt x="425" y="203"/>
                </a:lnTo>
                <a:lnTo>
                  <a:pt x="463" y="194"/>
                </a:lnTo>
                <a:lnTo>
                  <a:pt x="437" y="209"/>
                </a:lnTo>
                <a:lnTo>
                  <a:pt x="437" y="209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5" name="Freeform 8"/>
          <p:cNvSpPr>
            <a:spLocks/>
          </p:cNvSpPr>
          <p:nvPr/>
        </p:nvSpPr>
        <p:spPr bwMode="auto">
          <a:xfrm>
            <a:off x="5502275" y="5421313"/>
            <a:ext cx="938213" cy="849313"/>
          </a:xfrm>
          <a:custGeom>
            <a:avLst/>
            <a:gdLst>
              <a:gd name="T0" fmla="*/ 566 w 591"/>
              <a:gd name="T1" fmla="*/ 379 h 535"/>
              <a:gd name="T2" fmla="*/ 513 w 591"/>
              <a:gd name="T3" fmla="*/ 394 h 535"/>
              <a:gd name="T4" fmla="*/ 498 w 591"/>
              <a:gd name="T5" fmla="*/ 446 h 535"/>
              <a:gd name="T6" fmla="*/ 505 w 591"/>
              <a:gd name="T7" fmla="*/ 487 h 535"/>
              <a:gd name="T8" fmla="*/ 477 w 591"/>
              <a:gd name="T9" fmla="*/ 468 h 535"/>
              <a:gd name="T10" fmla="*/ 423 w 591"/>
              <a:gd name="T11" fmla="*/ 491 h 535"/>
              <a:gd name="T12" fmla="*/ 401 w 591"/>
              <a:gd name="T13" fmla="*/ 467 h 535"/>
              <a:gd name="T14" fmla="*/ 383 w 591"/>
              <a:gd name="T15" fmla="*/ 495 h 535"/>
              <a:gd name="T16" fmla="*/ 344 w 591"/>
              <a:gd name="T17" fmla="*/ 475 h 535"/>
              <a:gd name="T18" fmla="*/ 317 w 591"/>
              <a:gd name="T19" fmla="*/ 485 h 535"/>
              <a:gd name="T20" fmla="*/ 315 w 591"/>
              <a:gd name="T21" fmla="*/ 500 h 535"/>
              <a:gd name="T22" fmla="*/ 271 w 591"/>
              <a:gd name="T23" fmla="*/ 476 h 535"/>
              <a:gd name="T24" fmla="*/ 141 w 591"/>
              <a:gd name="T25" fmla="*/ 475 h 535"/>
              <a:gd name="T26" fmla="*/ 85 w 591"/>
              <a:gd name="T27" fmla="*/ 491 h 535"/>
              <a:gd name="T28" fmla="*/ 66 w 591"/>
              <a:gd name="T29" fmla="*/ 523 h 535"/>
              <a:gd name="T30" fmla="*/ 38 w 591"/>
              <a:gd name="T31" fmla="*/ 535 h 535"/>
              <a:gd name="T32" fmla="*/ 33 w 591"/>
              <a:gd name="T33" fmla="*/ 476 h 535"/>
              <a:gd name="T34" fmla="*/ 0 w 591"/>
              <a:gd name="T35" fmla="*/ 458 h 535"/>
              <a:gd name="T36" fmla="*/ 45 w 591"/>
              <a:gd name="T37" fmla="*/ 406 h 535"/>
              <a:gd name="T38" fmla="*/ 2 w 591"/>
              <a:gd name="T39" fmla="*/ 279 h 535"/>
              <a:gd name="T40" fmla="*/ 58 w 591"/>
              <a:gd name="T41" fmla="*/ 278 h 535"/>
              <a:gd name="T42" fmla="*/ 119 w 591"/>
              <a:gd name="T43" fmla="*/ 224 h 535"/>
              <a:gd name="T44" fmla="*/ 126 w 591"/>
              <a:gd name="T45" fmla="*/ 240 h 535"/>
              <a:gd name="T46" fmla="*/ 139 w 591"/>
              <a:gd name="T47" fmla="*/ 237 h 535"/>
              <a:gd name="T48" fmla="*/ 134 w 591"/>
              <a:gd name="T49" fmla="*/ 218 h 535"/>
              <a:gd name="T50" fmla="*/ 123 w 591"/>
              <a:gd name="T51" fmla="*/ 221 h 535"/>
              <a:gd name="T52" fmla="*/ 130 w 591"/>
              <a:gd name="T53" fmla="*/ 160 h 535"/>
              <a:gd name="T54" fmla="*/ 185 w 591"/>
              <a:gd name="T55" fmla="*/ 108 h 535"/>
              <a:gd name="T56" fmla="*/ 162 w 591"/>
              <a:gd name="T57" fmla="*/ 105 h 535"/>
              <a:gd name="T58" fmla="*/ 165 w 591"/>
              <a:gd name="T59" fmla="*/ 67 h 535"/>
              <a:gd name="T60" fmla="*/ 185 w 591"/>
              <a:gd name="T61" fmla="*/ 45 h 535"/>
              <a:gd name="T62" fmla="*/ 223 w 591"/>
              <a:gd name="T63" fmla="*/ 44 h 535"/>
              <a:gd name="T64" fmla="*/ 249 w 591"/>
              <a:gd name="T65" fmla="*/ 0 h 535"/>
              <a:gd name="T66" fmla="*/ 286 w 591"/>
              <a:gd name="T67" fmla="*/ 13 h 535"/>
              <a:gd name="T68" fmla="*/ 327 w 591"/>
              <a:gd name="T69" fmla="*/ 5 h 535"/>
              <a:gd name="T70" fmla="*/ 338 w 591"/>
              <a:gd name="T71" fmla="*/ 32 h 535"/>
              <a:gd name="T72" fmla="*/ 378 w 591"/>
              <a:gd name="T73" fmla="*/ 5 h 535"/>
              <a:gd name="T74" fmla="*/ 425 w 591"/>
              <a:gd name="T75" fmla="*/ 22 h 535"/>
              <a:gd name="T76" fmla="*/ 425 w 591"/>
              <a:gd name="T77" fmla="*/ 56 h 535"/>
              <a:gd name="T78" fmla="*/ 446 w 591"/>
              <a:gd name="T79" fmla="*/ 79 h 535"/>
              <a:gd name="T80" fmla="*/ 436 w 591"/>
              <a:gd name="T81" fmla="*/ 109 h 535"/>
              <a:gd name="T82" fmla="*/ 460 w 591"/>
              <a:gd name="T83" fmla="*/ 120 h 535"/>
              <a:gd name="T84" fmla="*/ 483 w 591"/>
              <a:gd name="T85" fmla="*/ 159 h 535"/>
              <a:gd name="T86" fmla="*/ 520 w 591"/>
              <a:gd name="T87" fmla="*/ 171 h 535"/>
              <a:gd name="T88" fmla="*/ 522 w 591"/>
              <a:gd name="T89" fmla="*/ 199 h 535"/>
              <a:gd name="T90" fmla="*/ 567 w 591"/>
              <a:gd name="T91" fmla="*/ 197 h 535"/>
              <a:gd name="T92" fmla="*/ 570 w 591"/>
              <a:gd name="T93" fmla="*/ 213 h 535"/>
              <a:gd name="T94" fmla="*/ 591 w 591"/>
              <a:gd name="T95" fmla="*/ 221 h 535"/>
              <a:gd name="T96" fmla="*/ 568 w 591"/>
              <a:gd name="T97" fmla="*/ 267 h 535"/>
              <a:gd name="T98" fmla="*/ 514 w 591"/>
              <a:gd name="T99" fmla="*/ 268 h 535"/>
              <a:gd name="T100" fmla="*/ 510 w 591"/>
              <a:gd name="T101" fmla="*/ 290 h 535"/>
              <a:gd name="T102" fmla="*/ 536 w 591"/>
              <a:gd name="T103" fmla="*/ 309 h 535"/>
              <a:gd name="T104" fmla="*/ 549 w 591"/>
              <a:gd name="T105" fmla="*/ 360 h 535"/>
              <a:gd name="T106" fmla="*/ 566 w 591"/>
              <a:gd name="T107" fmla="*/ 379 h 535"/>
              <a:gd name="T108" fmla="*/ 566 w 591"/>
              <a:gd name="T109" fmla="*/ 379 h 5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91" h="535">
                <a:moveTo>
                  <a:pt x="566" y="379"/>
                </a:moveTo>
                <a:lnTo>
                  <a:pt x="513" y="394"/>
                </a:lnTo>
                <a:lnTo>
                  <a:pt x="498" y="446"/>
                </a:lnTo>
                <a:lnTo>
                  <a:pt x="505" y="487"/>
                </a:lnTo>
                <a:lnTo>
                  <a:pt x="477" y="468"/>
                </a:lnTo>
                <a:lnTo>
                  <a:pt x="423" y="491"/>
                </a:lnTo>
                <a:lnTo>
                  <a:pt x="401" y="467"/>
                </a:lnTo>
                <a:lnTo>
                  <a:pt x="383" y="495"/>
                </a:lnTo>
                <a:lnTo>
                  <a:pt x="344" y="475"/>
                </a:lnTo>
                <a:lnTo>
                  <a:pt x="317" y="485"/>
                </a:lnTo>
                <a:lnTo>
                  <a:pt x="315" y="500"/>
                </a:lnTo>
                <a:lnTo>
                  <a:pt x="271" y="476"/>
                </a:lnTo>
                <a:lnTo>
                  <a:pt x="141" y="475"/>
                </a:lnTo>
                <a:lnTo>
                  <a:pt x="85" y="491"/>
                </a:lnTo>
                <a:lnTo>
                  <a:pt x="66" y="523"/>
                </a:lnTo>
                <a:lnTo>
                  <a:pt x="38" y="535"/>
                </a:lnTo>
                <a:lnTo>
                  <a:pt x="33" y="476"/>
                </a:lnTo>
                <a:lnTo>
                  <a:pt x="0" y="458"/>
                </a:lnTo>
                <a:lnTo>
                  <a:pt x="45" y="406"/>
                </a:lnTo>
                <a:lnTo>
                  <a:pt x="2" y="279"/>
                </a:lnTo>
                <a:lnTo>
                  <a:pt x="58" y="278"/>
                </a:lnTo>
                <a:lnTo>
                  <a:pt x="119" y="224"/>
                </a:lnTo>
                <a:lnTo>
                  <a:pt x="126" y="240"/>
                </a:lnTo>
                <a:lnTo>
                  <a:pt x="139" y="237"/>
                </a:lnTo>
                <a:lnTo>
                  <a:pt x="134" y="218"/>
                </a:lnTo>
                <a:lnTo>
                  <a:pt x="123" y="221"/>
                </a:lnTo>
                <a:lnTo>
                  <a:pt x="130" y="160"/>
                </a:lnTo>
                <a:lnTo>
                  <a:pt x="185" y="108"/>
                </a:lnTo>
                <a:lnTo>
                  <a:pt x="162" y="105"/>
                </a:lnTo>
                <a:lnTo>
                  <a:pt x="165" y="67"/>
                </a:lnTo>
                <a:lnTo>
                  <a:pt x="185" y="45"/>
                </a:lnTo>
                <a:lnTo>
                  <a:pt x="223" y="44"/>
                </a:lnTo>
                <a:lnTo>
                  <a:pt x="249" y="0"/>
                </a:lnTo>
                <a:lnTo>
                  <a:pt x="286" y="13"/>
                </a:lnTo>
                <a:lnTo>
                  <a:pt x="327" y="5"/>
                </a:lnTo>
                <a:lnTo>
                  <a:pt x="338" y="32"/>
                </a:lnTo>
                <a:lnTo>
                  <a:pt x="378" y="5"/>
                </a:lnTo>
                <a:lnTo>
                  <a:pt x="425" y="22"/>
                </a:lnTo>
                <a:lnTo>
                  <a:pt x="425" y="56"/>
                </a:lnTo>
                <a:lnTo>
                  <a:pt x="446" y="79"/>
                </a:lnTo>
                <a:lnTo>
                  <a:pt x="436" y="109"/>
                </a:lnTo>
                <a:lnTo>
                  <a:pt x="460" y="120"/>
                </a:lnTo>
                <a:lnTo>
                  <a:pt x="483" y="159"/>
                </a:lnTo>
                <a:lnTo>
                  <a:pt x="520" y="171"/>
                </a:lnTo>
                <a:lnTo>
                  <a:pt x="522" y="199"/>
                </a:lnTo>
                <a:lnTo>
                  <a:pt x="567" y="197"/>
                </a:lnTo>
                <a:lnTo>
                  <a:pt x="570" y="213"/>
                </a:lnTo>
                <a:lnTo>
                  <a:pt x="591" y="221"/>
                </a:lnTo>
                <a:lnTo>
                  <a:pt x="568" y="267"/>
                </a:lnTo>
                <a:lnTo>
                  <a:pt x="514" y="268"/>
                </a:lnTo>
                <a:lnTo>
                  <a:pt x="510" y="290"/>
                </a:lnTo>
                <a:lnTo>
                  <a:pt x="536" y="309"/>
                </a:lnTo>
                <a:lnTo>
                  <a:pt x="549" y="360"/>
                </a:lnTo>
                <a:lnTo>
                  <a:pt x="566" y="379"/>
                </a:lnTo>
                <a:lnTo>
                  <a:pt x="566" y="379"/>
                </a:lnTo>
                <a:close/>
              </a:path>
            </a:pathLst>
          </a:custGeom>
          <a:solidFill>
            <a:srgbClr val="FCF4D6"/>
          </a:solidFill>
          <a:ln w="4763" cap="rnd">
            <a:solidFill>
              <a:srgbClr val="6E6E6E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6" name="Freeform 9"/>
          <p:cNvSpPr>
            <a:spLocks noEditPoints="1"/>
          </p:cNvSpPr>
          <p:nvPr/>
        </p:nvSpPr>
        <p:spPr bwMode="auto">
          <a:xfrm>
            <a:off x="2384425" y="4602163"/>
            <a:ext cx="946150" cy="1697038"/>
          </a:xfrm>
          <a:custGeom>
            <a:avLst/>
            <a:gdLst>
              <a:gd name="T0" fmla="*/ 584 w 596"/>
              <a:gd name="T1" fmla="*/ 23 h 1069"/>
              <a:gd name="T2" fmla="*/ 557 w 596"/>
              <a:gd name="T3" fmla="*/ 53 h 1069"/>
              <a:gd name="T4" fmla="*/ 575 w 596"/>
              <a:gd name="T5" fmla="*/ 22 h 1069"/>
              <a:gd name="T6" fmla="*/ 426 w 596"/>
              <a:gd name="T7" fmla="*/ 152 h 1069"/>
              <a:gd name="T8" fmla="*/ 190 w 596"/>
              <a:gd name="T9" fmla="*/ 192 h 1069"/>
              <a:gd name="T10" fmla="*/ 253 w 596"/>
              <a:gd name="T11" fmla="*/ 159 h 1069"/>
              <a:gd name="T12" fmla="*/ 221 w 596"/>
              <a:gd name="T13" fmla="*/ 204 h 1069"/>
              <a:gd name="T14" fmla="*/ 181 w 596"/>
              <a:gd name="T15" fmla="*/ 202 h 1069"/>
              <a:gd name="T16" fmla="*/ 150 w 596"/>
              <a:gd name="T17" fmla="*/ 219 h 1069"/>
              <a:gd name="T18" fmla="*/ 187 w 596"/>
              <a:gd name="T19" fmla="*/ 255 h 1069"/>
              <a:gd name="T20" fmla="*/ 244 w 596"/>
              <a:gd name="T21" fmla="*/ 290 h 1069"/>
              <a:gd name="T22" fmla="*/ 208 w 596"/>
              <a:gd name="T23" fmla="*/ 273 h 1069"/>
              <a:gd name="T24" fmla="*/ 150 w 596"/>
              <a:gd name="T25" fmla="*/ 243 h 1069"/>
              <a:gd name="T26" fmla="*/ 214 w 596"/>
              <a:gd name="T27" fmla="*/ 379 h 1069"/>
              <a:gd name="T28" fmla="*/ 181 w 596"/>
              <a:gd name="T29" fmla="*/ 351 h 1069"/>
              <a:gd name="T30" fmla="*/ 205 w 596"/>
              <a:gd name="T31" fmla="*/ 405 h 1069"/>
              <a:gd name="T32" fmla="*/ 144 w 596"/>
              <a:gd name="T33" fmla="*/ 433 h 1069"/>
              <a:gd name="T34" fmla="*/ 213 w 596"/>
              <a:gd name="T35" fmla="*/ 489 h 1069"/>
              <a:gd name="T36" fmla="*/ 77 w 596"/>
              <a:gd name="T37" fmla="*/ 486 h 1069"/>
              <a:gd name="T38" fmla="*/ 166 w 596"/>
              <a:gd name="T39" fmla="*/ 584 h 1069"/>
              <a:gd name="T40" fmla="*/ 102 w 596"/>
              <a:gd name="T41" fmla="*/ 607 h 1069"/>
              <a:gd name="T42" fmla="*/ 0 w 596"/>
              <a:gd name="T43" fmla="*/ 533 h 1069"/>
              <a:gd name="T44" fmla="*/ 77 w 596"/>
              <a:gd name="T45" fmla="*/ 486 h 1069"/>
              <a:gd name="T46" fmla="*/ 191 w 596"/>
              <a:gd name="T47" fmla="*/ 745 h 1069"/>
              <a:gd name="T48" fmla="*/ 325 w 596"/>
              <a:gd name="T49" fmla="*/ 1065 h 1069"/>
              <a:gd name="T50" fmla="*/ 217 w 596"/>
              <a:gd name="T51" fmla="*/ 1022 h 1069"/>
              <a:gd name="T52" fmla="*/ 43 w 596"/>
              <a:gd name="T53" fmla="*/ 1063 h 1069"/>
              <a:gd name="T54" fmla="*/ 224 w 596"/>
              <a:gd name="T55" fmla="*/ 969 h 1069"/>
              <a:gd name="T56" fmla="*/ 167 w 596"/>
              <a:gd name="T57" fmla="*/ 902 h 1069"/>
              <a:gd name="T58" fmla="*/ 93 w 596"/>
              <a:gd name="T59" fmla="*/ 875 h 1069"/>
              <a:gd name="T60" fmla="*/ 156 w 596"/>
              <a:gd name="T61" fmla="*/ 773 h 1069"/>
              <a:gd name="T62" fmla="*/ 301 w 596"/>
              <a:gd name="T63" fmla="*/ 706 h 1069"/>
              <a:gd name="T64" fmla="*/ 302 w 596"/>
              <a:gd name="T65" fmla="*/ 576 h 1069"/>
              <a:gd name="T66" fmla="*/ 236 w 596"/>
              <a:gd name="T67" fmla="*/ 582 h 1069"/>
              <a:gd name="T68" fmla="*/ 248 w 596"/>
              <a:gd name="T69" fmla="*/ 493 h 1069"/>
              <a:gd name="T70" fmla="*/ 253 w 596"/>
              <a:gd name="T71" fmla="*/ 422 h 1069"/>
              <a:gd name="T72" fmla="*/ 189 w 596"/>
              <a:gd name="T73" fmla="*/ 490 h 1069"/>
              <a:gd name="T74" fmla="*/ 259 w 596"/>
              <a:gd name="T75" fmla="*/ 344 h 1069"/>
              <a:gd name="T76" fmla="*/ 229 w 596"/>
              <a:gd name="T77" fmla="*/ 331 h 1069"/>
              <a:gd name="T78" fmla="*/ 240 w 596"/>
              <a:gd name="T79" fmla="*/ 300 h 1069"/>
              <a:gd name="T80" fmla="*/ 243 w 596"/>
              <a:gd name="T81" fmla="*/ 254 h 1069"/>
              <a:gd name="T82" fmla="*/ 282 w 596"/>
              <a:gd name="T83" fmla="*/ 208 h 1069"/>
              <a:gd name="T84" fmla="*/ 324 w 596"/>
              <a:gd name="T85" fmla="*/ 158 h 1069"/>
              <a:gd name="T86" fmla="*/ 419 w 596"/>
              <a:gd name="T87" fmla="*/ 215 h 1069"/>
              <a:gd name="T88" fmla="*/ 457 w 596"/>
              <a:gd name="T89" fmla="*/ 301 h 1069"/>
              <a:gd name="T90" fmla="*/ 390 w 596"/>
              <a:gd name="T91" fmla="*/ 444 h 1069"/>
              <a:gd name="T92" fmla="*/ 427 w 596"/>
              <a:gd name="T93" fmla="*/ 622 h 1069"/>
              <a:gd name="T94" fmla="*/ 490 w 596"/>
              <a:gd name="T95" fmla="*/ 787 h 1069"/>
              <a:gd name="T96" fmla="*/ 521 w 596"/>
              <a:gd name="T97" fmla="*/ 841 h 1069"/>
              <a:gd name="T98" fmla="*/ 519 w 596"/>
              <a:gd name="T99" fmla="*/ 945 h 1069"/>
              <a:gd name="T100" fmla="*/ 456 w 596"/>
              <a:gd name="T101" fmla="*/ 996 h 10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96" h="1069">
                <a:moveTo>
                  <a:pt x="584" y="23"/>
                </a:moveTo>
                <a:lnTo>
                  <a:pt x="585" y="5"/>
                </a:lnTo>
                <a:lnTo>
                  <a:pt x="596" y="0"/>
                </a:lnTo>
                <a:lnTo>
                  <a:pt x="584" y="23"/>
                </a:lnTo>
                <a:lnTo>
                  <a:pt x="584" y="23"/>
                </a:lnTo>
                <a:close/>
                <a:moveTo>
                  <a:pt x="575" y="49"/>
                </a:moveTo>
                <a:lnTo>
                  <a:pt x="560" y="88"/>
                </a:lnTo>
                <a:lnTo>
                  <a:pt x="554" y="80"/>
                </a:lnTo>
                <a:lnTo>
                  <a:pt x="568" y="46"/>
                </a:lnTo>
                <a:lnTo>
                  <a:pt x="557" y="53"/>
                </a:lnTo>
                <a:lnTo>
                  <a:pt x="549" y="36"/>
                </a:lnTo>
                <a:lnTo>
                  <a:pt x="569" y="34"/>
                </a:lnTo>
                <a:lnTo>
                  <a:pt x="558" y="16"/>
                </a:lnTo>
                <a:lnTo>
                  <a:pt x="580" y="4"/>
                </a:lnTo>
                <a:lnTo>
                  <a:pt x="575" y="22"/>
                </a:lnTo>
                <a:lnTo>
                  <a:pt x="587" y="27"/>
                </a:lnTo>
                <a:lnTo>
                  <a:pt x="575" y="49"/>
                </a:lnTo>
                <a:lnTo>
                  <a:pt x="575" y="49"/>
                </a:lnTo>
                <a:close/>
                <a:moveTo>
                  <a:pt x="450" y="166"/>
                </a:moveTo>
                <a:lnTo>
                  <a:pt x="426" y="152"/>
                </a:lnTo>
                <a:lnTo>
                  <a:pt x="427" y="135"/>
                </a:lnTo>
                <a:lnTo>
                  <a:pt x="442" y="138"/>
                </a:lnTo>
                <a:lnTo>
                  <a:pt x="450" y="166"/>
                </a:lnTo>
                <a:lnTo>
                  <a:pt x="450" y="166"/>
                </a:lnTo>
                <a:close/>
                <a:moveTo>
                  <a:pt x="190" y="192"/>
                </a:moveTo>
                <a:lnTo>
                  <a:pt x="201" y="163"/>
                </a:lnTo>
                <a:lnTo>
                  <a:pt x="205" y="179"/>
                </a:lnTo>
                <a:lnTo>
                  <a:pt x="216" y="161"/>
                </a:lnTo>
                <a:lnTo>
                  <a:pt x="251" y="148"/>
                </a:lnTo>
                <a:lnTo>
                  <a:pt x="253" y="159"/>
                </a:lnTo>
                <a:lnTo>
                  <a:pt x="239" y="175"/>
                </a:lnTo>
                <a:lnTo>
                  <a:pt x="247" y="181"/>
                </a:lnTo>
                <a:lnTo>
                  <a:pt x="217" y="186"/>
                </a:lnTo>
                <a:lnTo>
                  <a:pt x="230" y="189"/>
                </a:lnTo>
                <a:lnTo>
                  <a:pt x="221" y="204"/>
                </a:lnTo>
                <a:lnTo>
                  <a:pt x="210" y="202"/>
                </a:lnTo>
                <a:lnTo>
                  <a:pt x="213" y="188"/>
                </a:lnTo>
                <a:lnTo>
                  <a:pt x="209" y="205"/>
                </a:lnTo>
                <a:lnTo>
                  <a:pt x="186" y="217"/>
                </a:lnTo>
                <a:lnTo>
                  <a:pt x="181" y="202"/>
                </a:lnTo>
                <a:lnTo>
                  <a:pt x="201" y="201"/>
                </a:lnTo>
                <a:lnTo>
                  <a:pt x="190" y="192"/>
                </a:lnTo>
                <a:lnTo>
                  <a:pt x="190" y="192"/>
                </a:lnTo>
                <a:close/>
                <a:moveTo>
                  <a:pt x="163" y="235"/>
                </a:moveTo>
                <a:lnTo>
                  <a:pt x="150" y="219"/>
                </a:lnTo>
                <a:lnTo>
                  <a:pt x="172" y="217"/>
                </a:lnTo>
                <a:lnTo>
                  <a:pt x="176" y="224"/>
                </a:lnTo>
                <a:lnTo>
                  <a:pt x="163" y="235"/>
                </a:lnTo>
                <a:lnTo>
                  <a:pt x="163" y="235"/>
                </a:lnTo>
                <a:close/>
                <a:moveTo>
                  <a:pt x="187" y="255"/>
                </a:moveTo>
                <a:lnTo>
                  <a:pt x="201" y="235"/>
                </a:lnTo>
                <a:lnTo>
                  <a:pt x="209" y="250"/>
                </a:lnTo>
                <a:lnTo>
                  <a:pt x="221" y="232"/>
                </a:lnTo>
                <a:lnTo>
                  <a:pt x="218" y="275"/>
                </a:lnTo>
                <a:lnTo>
                  <a:pt x="244" y="290"/>
                </a:lnTo>
                <a:lnTo>
                  <a:pt x="214" y="306"/>
                </a:lnTo>
                <a:lnTo>
                  <a:pt x="220" y="291"/>
                </a:lnTo>
                <a:lnTo>
                  <a:pt x="202" y="287"/>
                </a:lnTo>
                <a:lnTo>
                  <a:pt x="199" y="269"/>
                </a:lnTo>
                <a:lnTo>
                  <a:pt x="208" y="273"/>
                </a:lnTo>
                <a:lnTo>
                  <a:pt x="187" y="255"/>
                </a:lnTo>
                <a:lnTo>
                  <a:pt x="187" y="255"/>
                </a:lnTo>
                <a:close/>
                <a:moveTo>
                  <a:pt x="150" y="277"/>
                </a:moveTo>
                <a:lnTo>
                  <a:pt x="140" y="271"/>
                </a:lnTo>
                <a:lnTo>
                  <a:pt x="150" y="243"/>
                </a:lnTo>
                <a:lnTo>
                  <a:pt x="158" y="252"/>
                </a:lnTo>
                <a:lnTo>
                  <a:pt x="150" y="277"/>
                </a:lnTo>
                <a:lnTo>
                  <a:pt x="150" y="277"/>
                </a:lnTo>
                <a:close/>
                <a:moveTo>
                  <a:pt x="197" y="344"/>
                </a:moveTo>
                <a:lnTo>
                  <a:pt x="214" y="379"/>
                </a:lnTo>
                <a:lnTo>
                  <a:pt x="172" y="381"/>
                </a:lnTo>
                <a:lnTo>
                  <a:pt x="193" y="374"/>
                </a:lnTo>
                <a:lnTo>
                  <a:pt x="183" y="370"/>
                </a:lnTo>
                <a:lnTo>
                  <a:pt x="198" y="363"/>
                </a:lnTo>
                <a:lnTo>
                  <a:pt x="181" y="351"/>
                </a:lnTo>
                <a:lnTo>
                  <a:pt x="197" y="344"/>
                </a:lnTo>
                <a:lnTo>
                  <a:pt x="197" y="344"/>
                </a:lnTo>
                <a:close/>
                <a:moveTo>
                  <a:pt x="176" y="436"/>
                </a:moveTo>
                <a:lnTo>
                  <a:pt x="175" y="421"/>
                </a:lnTo>
                <a:lnTo>
                  <a:pt x="205" y="405"/>
                </a:lnTo>
                <a:lnTo>
                  <a:pt x="176" y="436"/>
                </a:lnTo>
                <a:lnTo>
                  <a:pt x="176" y="436"/>
                </a:lnTo>
                <a:close/>
                <a:moveTo>
                  <a:pt x="151" y="453"/>
                </a:moveTo>
                <a:lnTo>
                  <a:pt x="159" y="433"/>
                </a:lnTo>
                <a:lnTo>
                  <a:pt x="144" y="433"/>
                </a:lnTo>
                <a:lnTo>
                  <a:pt x="172" y="420"/>
                </a:lnTo>
                <a:lnTo>
                  <a:pt x="170" y="447"/>
                </a:lnTo>
                <a:lnTo>
                  <a:pt x="151" y="453"/>
                </a:lnTo>
                <a:lnTo>
                  <a:pt x="151" y="453"/>
                </a:lnTo>
                <a:close/>
                <a:moveTo>
                  <a:pt x="213" y="489"/>
                </a:moveTo>
                <a:lnTo>
                  <a:pt x="208" y="459"/>
                </a:lnTo>
                <a:lnTo>
                  <a:pt x="221" y="463"/>
                </a:lnTo>
                <a:lnTo>
                  <a:pt x="213" y="489"/>
                </a:lnTo>
                <a:lnTo>
                  <a:pt x="213" y="489"/>
                </a:lnTo>
                <a:close/>
                <a:moveTo>
                  <a:pt x="77" y="486"/>
                </a:moveTo>
                <a:lnTo>
                  <a:pt x="151" y="497"/>
                </a:lnTo>
                <a:lnTo>
                  <a:pt x="162" y="544"/>
                </a:lnTo>
                <a:lnTo>
                  <a:pt x="141" y="561"/>
                </a:lnTo>
                <a:lnTo>
                  <a:pt x="163" y="560"/>
                </a:lnTo>
                <a:lnTo>
                  <a:pt x="166" y="584"/>
                </a:lnTo>
                <a:lnTo>
                  <a:pt x="158" y="592"/>
                </a:lnTo>
                <a:lnTo>
                  <a:pt x="154" y="568"/>
                </a:lnTo>
                <a:lnTo>
                  <a:pt x="152" y="601"/>
                </a:lnTo>
                <a:lnTo>
                  <a:pt x="114" y="618"/>
                </a:lnTo>
                <a:lnTo>
                  <a:pt x="102" y="607"/>
                </a:lnTo>
                <a:lnTo>
                  <a:pt x="79" y="607"/>
                </a:lnTo>
                <a:lnTo>
                  <a:pt x="67" y="559"/>
                </a:lnTo>
                <a:lnTo>
                  <a:pt x="42" y="584"/>
                </a:lnTo>
                <a:lnTo>
                  <a:pt x="24" y="578"/>
                </a:lnTo>
                <a:lnTo>
                  <a:pt x="0" y="533"/>
                </a:lnTo>
                <a:lnTo>
                  <a:pt x="29" y="525"/>
                </a:lnTo>
                <a:lnTo>
                  <a:pt x="23" y="510"/>
                </a:lnTo>
                <a:lnTo>
                  <a:pt x="48" y="511"/>
                </a:lnTo>
                <a:lnTo>
                  <a:pt x="77" y="486"/>
                </a:lnTo>
                <a:lnTo>
                  <a:pt x="77" y="486"/>
                </a:lnTo>
                <a:close/>
                <a:moveTo>
                  <a:pt x="191" y="745"/>
                </a:moveTo>
                <a:lnTo>
                  <a:pt x="187" y="711"/>
                </a:lnTo>
                <a:lnTo>
                  <a:pt x="216" y="731"/>
                </a:lnTo>
                <a:lnTo>
                  <a:pt x="191" y="745"/>
                </a:lnTo>
                <a:lnTo>
                  <a:pt x="191" y="745"/>
                </a:lnTo>
                <a:close/>
                <a:moveTo>
                  <a:pt x="325" y="1065"/>
                </a:moveTo>
                <a:lnTo>
                  <a:pt x="307" y="1051"/>
                </a:lnTo>
                <a:lnTo>
                  <a:pt x="340" y="1050"/>
                </a:lnTo>
                <a:lnTo>
                  <a:pt x="325" y="1065"/>
                </a:lnTo>
                <a:lnTo>
                  <a:pt x="325" y="1065"/>
                </a:lnTo>
                <a:close/>
                <a:moveTo>
                  <a:pt x="507" y="1043"/>
                </a:moveTo>
                <a:lnTo>
                  <a:pt x="431" y="1069"/>
                </a:lnTo>
                <a:lnTo>
                  <a:pt x="344" y="1039"/>
                </a:lnTo>
                <a:lnTo>
                  <a:pt x="248" y="1047"/>
                </a:lnTo>
                <a:lnTo>
                  <a:pt x="217" y="1022"/>
                </a:lnTo>
                <a:lnTo>
                  <a:pt x="181" y="1027"/>
                </a:lnTo>
                <a:lnTo>
                  <a:pt x="150" y="1063"/>
                </a:lnTo>
                <a:lnTo>
                  <a:pt x="110" y="1035"/>
                </a:lnTo>
                <a:lnTo>
                  <a:pt x="59" y="1042"/>
                </a:lnTo>
                <a:lnTo>
                  <a:pt x="43" y="1063"/>
                </a:lnTo>
                <a:lnTo>
                  <a:pt x="29" y="1039"/>
                </a:lnTo>
                <a:lnTo>
                  <a:pt x="11" y="1041"/>
                </a:lnTo>
                <a:lnTo>
                  <a:pt x="90" y="1003"/>
                </a:lnTo>
                <a:lnTo>
                  <a:pt x="144" y="951"/>
                </a:lnTo>
                <a:lnTo>
                  <a:pt x="224" y="969"/>
                </a:lnTo>
                <a:lnTo>
                  <a:pt x="280" y="922"/>
                </a:lnTo>
                <a:lnTo>
                  <a:pt x="208" y="946"/>
                </a:lnTo>
                <a:lnTo>
                  <a:pt x="182" y="912"/>
                </a:lnTo>
                <a:lnTo>
                  <a:pt x="152" y="914"/>
                </a:lnTo>
                <a:lnTo>
                  <a:pt x="167" y="902"/>
                </a:lnTo>
                <a:lnTo>
                  <a:pt x="137" y="887"/>
                </a:lnTo>
                <a:lnTo>
                  <a:pt x="109" y="895"/>
                </a:lnTo>
                <a:lnTo>
                  <a:pt x="102" y="889"/>
                </a:lnTo>
                <a:lnTo>
                  <a:pt x="117" y="880"/>
                </a:lnTo>
                <a:lnTo>
                  <a:pt x="93" y="875"/>
                </a:lnTo>
                <a:lnTo>
                  <a:pt x="104" y="872"/>
                </a:lnTo>
                <a:lnTo>
                  <a:pt x="100" y="854"/>
                </a:lnTo>
                <a:lnTo>
                  <a:pt x="183" y="831"/>
                </a:lnTo>
                <a:lnTo>
                  <a:pt x="201" y="771"/>
                </a:lnTo>
                <a:lnTo>
                  <a:pt x="156" y="773"/>
                </a:lnTo>
                <a:lnTo>
                  <a:pt x="203" y="738"/>
                </a:lnTo>
                <a:lnTo>
                  <a:pt x="302" y="749"/>
                </a:lnTo>
                <a:lnTo>
                  <a:pt x="287" y="744"/>
                </a:lnTo>
                <a:lnTo>
                  <a:pt x="283" y="721"/>
                </a:lnTo>
                <a:lnTo>
                  <a:pt x="301" y="706"/>
                </a:lnTo>
                <a:lnTo>
                  <a:pt x="295" y="684"/>
                </a:lnTo>
                <a:lnTo>
                  <a:pt x="320" y="655"/>
                </a:lnTo>
                <a:lnTo>
                  <a:pt x="291" y="661"/>
                </a:lnTo>
                <a:lnTo>
                  <a:pt x="276" y="610"/>
                </a:lnTo>
                <a:lnTo>
                  <a:pt x="302" y="576"/>
                </a:lnTo>
                <a:lnTo>
                  <a:pt x="326" y="572"/>
                </a:lnTo>
                <a:lnTo>
                  <a:pt x="295" y="561"/>
                </a:lnTo>
                <a:lnTo>
                  <a:pt x="264" y="579"/>
                </a:lnTo>
                <a:lnTo>
                  <a:pt x="243" y="557"/>
                </a:lnTo>
                <a:lnTo>
                  <a:pt x="236" y="582"/>
                </a:lnTo>
                <a:lnTo>
                  <a:pt x="213" y="553"/>
                </a:lnTo>
                <a:lnTo>
                  <a:pt x="205" y="559"/>
                </a:lnTo>
                <a:lnTo>
                  <a:pt x="205" y="578"/>
                </a:lnTo>
                <a:lnTo>
                  <a:pt x="198" y="534"/>
                </a:lnTo>
                <a:lnTo>
                  <a:pt x="248" y="493"/>
                </a:lnTo>
                <a:lnTo>
                  <a:pt x="236" y="464"/>
                </a:lnTo>
                <a:lnTo>
                  <a:pt x="245" y="441"/>
                </a:lnTo>
                <a:lnTo>
                  <a:pt x="268" y="448"/>
                </a:lnTo>
                <a:lnTo>
                  <a:pt x="249" y="436"/>
                </a:lnTo>
                <a:lnTo>
                  <a:pt x="253" y="422"/>
                </a:lnTo>
                <a:lnTo>
                  <a:pt x="237" y="445"/>
                </a:lnTo>
                <a:lnTo>
                  <a:pt x="217" y="443"/>
                </a:lnTo>
                <a:lnTo>
                  <a:pt x="245" y="408"/>
                </a:lnTo>
                <a:lnTo>
                  <a:pt x="216" y="424"/>
                </a:lnTo>
                <a:lnTo>
                  <a:pt x="189" y="490"/>
                </a:lnTo>
                <a:lnTo>
                  <a:pt x="172" y="490"/>
                </a:lnTo>
                <a:lnTo>
                  <a:pt x="217" y="387"/>
                </a:lnTo>
                <a:lnTo>
                  <a:pt x="253" y="371"/>
                </a:lnTo>
                <a:lnTo>
                  <a:pt x="232" y="375"/>
                </a:lnTo>
                <a:lnTo>
                  <a:pt x="259" y="344"/>
                </a:lnTo>
                <a:lnTo>
                  <a:pt x="217" y="368"/>
                </a:lnTo>
                <a:lnTo>
                  <a:pt x="202" y="347"/>
                </a:lnTo>
                <a:lnTo>
                  <a:pt x="230" y="351"/>
                </a:lnTo>
                <a:lnTo>
                  <a:pt x="191" y="337"/>
                </a:lnTo>
                <a:lnTo>
                  <a:pt x="229" y="331"/>
                </a:lnTo>
                <a:lnTo>
                  <a:pt x="216" y="323"/>
                </a:lnTo>
                <a:lnTo>
                  <a:pt x="241" y="318"/>
                </a:lnTo>
                <a:lnTo>
                  <a:pt x="235" y="304"/>
                </a:lnTo>
                <a:lnTo>
                  <a:pt x="252" y="309"/>
                </a:lnTo>
                <a:lnTo>
                  <a:pt x="240" y="300"/>
                </a:lnTo>
                <a:lnTo>
                  <a:pt x="256" y="296"/>
                </a:lnTo>
                <a:lnTo>
                  <a:pt x="249" y="282"/>
                </a:lnTo>
                <a:lnTo>
                  <a:pt x="260" y="277"/>
                </a:lnTo>
                <a:lnTo>
                  <a:pt x="239" y="275"/>
                </a:lnTo>
                <a:lnTo>
                  <a:pt x="243" y="254"/>
                </a:lnTo>
                <a:lnTo>
                  <a:pt x="260" y="263"/>
                </a:lnTo>
                <a:lnTo>
                  <a:pt x="248" y="247"/>
                </a:lnTo>
                <a:lnTo>
                  <a:pt x="252" y="228"/>
                </a:lnTo>
                <a:lnTo>
                  <a:pt x="293" y="238"/>
                </a:lnTo>
                <a:lnTo>
                  <a:pt x="282" y="208"/>
                </a:lnTo>
                <a:lnTo>
                  <a:pt x="290" y="211"/>
                </a:lnTo>
                <a:lnTo>
                  <a:pt x="290" y="190"/>
                </a:lnTo>
                <a:lnTo>
                  <a:pt x="309" y="194"/>
                </a:lnTo>
                <a:lnTo>
                  <a:pt x="305" y="184"/>
                </a:lnTo>
                <a:lnTo>
                  <a:pt x="324" y="158"/>
                </a:lnTo>
                <a:lnTo>
                  <a:pt x="338" y="170"/>
                </a:lnTo>
                <a:lnTo>
                  <a:pt x="330" y="181"/>
                </a:lnTo>
                <a:lnTo>
                  <a:pt x="345" y="170"/>
                </a:lnTo>
                <a:lnTo>
                  <a:pt x="431" y="188"/>
                </a:lnTo>
                <a:lnTo>
                  <a:pt x="419" y="215"/>
                </a:lnTo>
                <a:lnTo>
                  <a:pt x="403" y="221"/>
                </a:lnTo>
                <a:lnTo>
                  <a:pt x="355" y="254"/>
                </a:lnTo>
                <a:lnTo>
                  <a:pt x="367" y="259"/>
                </a:lnTo>
                <a:lnTo>
                  <a:pt x="322" y="278"/>
                </a:lnTo>
                <a:lnTo>
                  <a:pt x="457" y="301"/>
                </a:lnTo>
                <a:lnTo>
                  <a:pt x="468" y="331"/>
                </a:lnTo>
                <a:lnTo>
                  <a:pt x="402" y="412"/>
                </a:lnTo>
                <a:lnTo>
                  <a:pt x="352" y="424"/>
                </a:lnTo>
                <a:lnTo>
                  <a:pt x="378" y="420"/>
                </a:lnTo>
                <a:lnTo>
                  <a:pt x="390" y="444"/>
                </a:lnTo>
                <a:lnTo>
                  <a:pt x="315" y="451"/>
                </a:lnTo>
                <a:lnTo>
                  <a:pt x="352" y="471"/>
                </a:lnTo>
                <a:lnTo>
                  <a:pt x="380" y="466"/>
                </a:lnTo>
                <a:lnTo>
                  <a:pt x="427" y="530"/>
                </a:lnTo>
                <a:lnTo>
                  <a:pt x="427" y="622"/>
                </a:lnTo>
                <a:lnTo>
                  <a:pt x="485" y="707"/>
                </a:lnTo>
                <a:lnTo>
                  <a:pt x="475" y="717"/>
                </a:lnTo>
                <a:lnTo>
                  <a:pt x="488" y="767"/>
                </a:lnTo>
                <a:lnTo>
                  <a:pt x="471" y="758"/>
                </a:lnTo>
                <a:lnTo>
                  <a:pt x="490" y="787"/>
                </a:lnTo>
                <a:lnTo>
                  <a:pt x="490" y="821"/>
                </a:lnTo>
                <a:lnTo>
                  <a:pt x="463" y="838"/>
                </a:lnTo>
                <a:lnTo>
                  <a:pt x="484" y="854"/>
                </a:lnTo>
                <a:lnTo>
                  <a:pt x="499" y="837"/>
                </a:lnTo>
                <a:lnTo>
                  <a:pt x="521" y="841"/>
                </a:lnTo>
                <a:lnTo>
                  <a:pt x="568" y="875"/>
                </a:lnTo>
                <a:lnTo>
                  <a:pt x="566" y="906"/>
                </a:lnTo>
                <a:lnTo>
                  <a:pt x="549" y="943"/>
                </a:lnTo>
                <a:lnTo>
                  <a:pt x="529" y="957"/>
                </a:lnTo>
                <a:lnTo>
                  <a:pt x="519" y="945"/>
                </a:lnTo>
                <a:lnTo>
                  <a:pt x="522" y="965"/>
                </a:lnTo>
                <a:lnTo>
                  <a:pt x="483" y="972"/>
                </a:lnTo>
                <a:lnTo>
                  <a:pt x="499" y="973"/>
                </a:lnTo>
                <a:lnTo>
                  <a:pt x="496" y="987"/>
                </a:lnTo>
                <a:lnTo>
                  <a:pt x="456" y="996"/>
                </a:lnTo>
                <a:lnTo>
                  <a:pt x="521" y="1016"/>
                </a:lnTo>
                <a:lnTo>
                  <a:pt x="518" y="1038"/>
                </a:lnTo>
                <a:lnTo>
                  <a:pt x="507" y="1043"/>
                </a:lnTo>
                <a:lnTo>
                  <a:pt x="507" y="1043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7" name="Freeform 10"/>
          <p:cNvSpPr>
            <a:spLocks/>
          </p:cNvSpPr>
          <p:nvPr/>
        </p:nvSpPr>
        <p:spPr bwMode="auto">
          <a:xfrm>
            <a:off x="2009775" y="5319713"/>
            <a:ext cx="549275" cy="585788"/>
          </a:xfrm>
          <a:custGeom>
            <a:avLst/>
            <a:gdLst>
              <a:gd name="T0" fmla="*/ 346 w 346"/>
              <a:gd name="T1" fmla="*/ 169 h 369"/>
              <a:gd name="T2" fmla="*/ 334 w 346"/>
              <a:gd name="T3" fmla="*/ 215 h 369"/>
              <a:gd name="T4" fmla="*/ 318 w 346"/>
              <a:gd name="T5" fmla="*/ 281 h 369"/>
              <a:gd name="T6" fmla="*/ 268 w 346"/>
              <a:gd name="T7" fmla="*/ 333 h 369"/>
              <a:gd name="T8" fmla="*/ 233 w 346"/>
              <a:gd name="T9" fmla="*/ 331 h 369"/>
              <a:gd name="T10" fmla="*/ 190 w 346"/>
              <a:gd name="T11" fmla="*/ 336 h 369"/>
              <a:gd name="T12" fmla="*/ 128 w 346"/>
              <a:gd name="T13" fmla="*/ 342 h 369"/>
              <a:gd name="T14" fmla="*/ 98 w 346"/>
              <a:gd name="T15" fmla="*/ 369 h 369"/>
              <a:gd name="T16" fmla="*/ 56 w 346"/>
              <a:gd name="T17" fmla="*/ 336 h 369"/>
              <a:gd name="T18" fmla="*/ 52 w 346"/>
              <a:gd name="T19" fmla="*/ 316 h 369"/>
              <a:gd name="T20" fmla="*/ 13 w 346"/>
              <a:gd name="T21" fmla="*/ 288 h 369"/>
              <a:gd name="T22" fmla="*/ 8 w 346"/>
              <a:gd name="T23" fmla="*/ 263 h 369"/>
              <a:gd name="T24" fmla="*/ 55 w 346"/>
              <a:gd name="T25" fmla="*/ 258 h 369"/>
              <a:gd name="T26" fmla="*/ 130 w 346"/>
              <a:gd name="T27" fmla="*/ 251 h 369"/>
              <a:gd name="T28" fmla="*/ 94 w 346"/>
              <a:gd name="T29" fmla="*/ 221 h 369"/>
              <a:gd name="T30" fmla="*/ 140 w 346"/>
              <a:gd name="T31" fmla="*/ 198 h 369"/>
              <a:gd name="T32" fmla="*/ 102 w 346"/>
              <a:gd name="T33" fmla="*/ 174 h 369"/>
              <a:gd name="T34" fmla="*/ 74 w 346"/>
              <a:gd name="T35" fmla="*/ 143 h 369"/>
              <a:gd name="T36" fmla="*/ 110 w 346"/>
              <a:gd name="T37" fmla="*/ 134 h 369"/>
              <a:gd name="T38" fmla="*/ 129 w 346"/>
              <a:gd name="T39" fmla="*/ 111 h 369"/>
              <a:gd name="T40" fmla="*/ 118 w 346"/>
              <a:gd name="T41" fmla="*/ 96 h 369"/>
              <a:gd name="T42" fmla="*/ 104 w 346"/>
              <a:gd name="T43" fmla="*/ 73 h 369"/>
              <a:gd name="T44" fmla="*/ 210 w 346"/>
              <a:gd name="T45" fmla="*/ 92 h 369"/>
              <a:gd name="T46" fmla="*/ 241 w 346"/>
              <a:gd name="T47" fmla="*/ 59 h 369"/>
              <a:gd name="T48" fmla="*/ 238 w 346"/>
              <a:gd name="T49" fmla="*/ 35 h 369"/>
              <a:gd name="T50" fmla="*/ 274 w 346"/>
              <a:gd name="T51" fmla="*/ 4 h 369"/>
              <a:gd name="T52" fmla="*/ 284 w 346"/>
              <a:gd name="T53" fmla="*/ 8 h 369"/>
              <a:gd name="T54" fmla="*/ 290 w 346"/>
              <a:gd name="T55" fmla="*/ 28 h 369"/>
              <a:gd name="T56" fmla="*/ 301 w 346"/>
              <a:gd name="T57" fmla="*/ 31 h 369"/>
              <a:gd name="T58" fmla="*/ 315 w 346"/>
              <a:gd name="T59" fmla="*/ 0 h 369"/>
              <a:gd name="T60" fmla="*/ 313 w 346"/>
              <a:gd name="T61" fmla="*/ 34 h 369"/>
              <a:gd name="T62" fmla="*/ 259 w 346"/>
              <a:gd name="T63" fmla="*/ 58 h 369"/>
              <a:gd name="T64" fmla="*/ 236 w 346"/>
              <a:gd name="T65" fmla="*/ 81 h 369"/>
              <a:gd name="T66" fmla="*/ 278 w 346"/>
              <a:gd name="T67" fmla="*/ 132 h 369"/>
              <a:gd name="T68" fmla="*/ 315 w 346"/>
              <a:gd name="T69" fmla="*/ 155 h 369"/>
              <a:gd name="T70" fmla="*/ 338 w 346"/>
              <a:gd name="T71" fmla="*/ 155 h 3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346" h="369">
                <a:moveTo>
                  <a:pt x="338" y="155"/>
                </a:moveTo>
                <a:lnTo>
                  <a:pt x="346" y="169"/>
                </a:lnTo>
                <a:lnTo>
                  <a:pt x="326" y="172"/>
                </a:lnTo>
                <a:lnTo>
                  <a:pt x="334" y="215"/>
                </a:lnTo>
                <a:lnTo>
                  <a:pt x="318" y="234"/>
                </a:lnTo>
                <a:lnTo>
                  <a:pt x="318" y="281"/>
                </a:lnTo>
                <a:lnTo>
                  <a:pt x="302" y="298"/>
                </a:lnTo>
                <a:lnTo>
                  <a:pt x="268" y="333"/>
                </a:lnTo>
                <a:lnTo>
                  <a:pt x="271" y="354"/>
                </a:lnTo>
                <a:lnTo>
                  <a:pt x="233" y="331"/>
                </a:lnTo>
                <a:lnTo>
                  <a:pt x="228" y="346"/>
                </a:lnTo>
                <a:lnTo>
                  <a:pt x="190" y="336"/>
                </a:lnTo>
                <a:lnTo>
                  <a:pt x="147" y="356"/>
                </a:lnTo>
                <a:lnTo>
                  <a:pt x="128" y="342"/>
                </a:lnTo>
                <a:lnTo>
                  <a:pt x="130" y="359"/>
                </a:lnTo>
                <a:lnTo>
                  <a:pt x="98" y="369"/>
                </a:lnTo>
                <a:lnTo>
                  <a:pt x="21" y="355"/>
                </a:lnTo>
                <a:lnTo>
                  <a:pt x="56" y="336"/>
                </a:lnTo>
                <a:lnTo>
                  <a:pt x="6" y="331"/>
                </a:lnTo>
                <a:lnTo>
                  <a:pt x="52" y="316"/>
                </a:lnTo>
                <a:lnTo>
                  <a:pt x="0" y="308"/>
                </a:lnTo>
                <a:lnTo>
                  <a:pt x="13" y="288"/>
                </a:lnTo>
                <a:lnTo>
                  <a:pt x="51" y="284"/>
                </a:lnTo>
                <a:lnTo>
                  <a:pt x="8" y="263"/>
                </a:lnTo>
                <a:lnTo>
                  <a:pt x="56" y="273"/>
                </a:lnTo>
                <a:lnTo>
                  <a:pt x="55" y="258"/>
                </a:lnTo>
                <a:lnTo>
                  <a:pt x="74" y="243"/>
                </a:lnTo>
                <a:lnTo>
                  <a:pt x="130" y="251"/>
                </a:lnTo>
                <a:lnTo>
                  <a:pt x="56" y="238"/>
                </a:lnTo>
                <a:lnTo>
                  <a:pt x="94" y="221"/>
                </a:lnTo>
                <a:lnTo>
                  <a:pt x="120" y="192"/>
                </a:lnTo>
                <a:lnTo>
                  <a:pt x="140" y="198"/>
                </a:lnTo>
                <a:lnTo>
                  <a:pt x="145" y="186"/>
                </a:lnTo>
                <a:lnTo>
                  <a:pt x="102" y="174"/>
                </a:lnTo>
                <a:lnTo>
                  <a:pt x="110" y="159"/>
                </a:lnTo>
                <a:lnTo>
                  <a:pt x="74" y="143"/>
                </a:lnTo>
                <a:lnTo>
                  <a:pt x="79" y="128"/>
                </a:lnTo>
                <a:lnTo>
                  <a:pt x="110" y="134"/>
                </a:lnTo>
                <a:lnTo>
                  <a:pt x="104" y="113"/>
                </a:lnTo>
                <a:lnTo>
                  <a:pt x="129" y="111"/>
                </a:lnTo>
                <a:lnTo>
                  <a:pt x="106" y="101"/>
                </a:lnTo>
                <a:lnTo>
                  <a:pt x="118" y="96"/>
                </a:lnTo>
                <a:lnTo>
                  <a:pt x="116" y="64"/>
                </a:lnTo>
                <a:lnTo>
                  <a:pt x="104" y="73"/>
                </a:lnTo>
                <a:lnTo>
                  <a:pt x="109" y="59"/>
                </a:lnTo>
                <a:lnTo>
                  <a:pt x="210" y="92"/>
                </a:lnTo>
                <a:lnTo>
                  <a:pt x="202" y="80"/>
                </a:lnTo>
                <a:lnTo>
                  <a:pt x="241" y="59"/>
                </a:lnTo>
                <a:lnTo>
                  <a:pt x="207" y="42"/>
                </a:lnTo>
                <a:lnTo>
                  <a:pt x="238" y="35"/>
                </a:lnTo>
                <a:lnTo>
                  <a:pt x="238" y="18"/>
                </a:lnTo>
                <a:lnTo>
                  <a:pt x="274" y="4"/>
                </a:lnTo>
                <a:lnTo>
                  <a:pt x="286" y="23"/>
                </a:lnTo>
                <a:lnTo>
                  <a:pt x="284" y="8"/>
                </a:lnTo>
                <a:lnTo>
                  <a:pt x="296" y="6"/>
                </a:lnTo>
                <a:lnTo>
                  <a:pt x="290" y="28"/>
                </a:lnTo>
                <a:lnTo>
                  <a:pt x="283" y="38"/>
                </a:lnTo>
                <a:lnTo>
                  <a:pt x="301" y="31"/>
                </a:lnTo>
                <a:lnTo>
                  <a:pt x="299" y="14"/>
                </a:lnTo>
                <a:lnTo>
                  <a:pt x="315" y="0"/>
                </a:lnTo>
                <a:lnTo>
                  <a:pt x="337" y="23"/>
                </a:lnTo>
                <a:lnTo>
                  <a:pt x="313" y="34"/>
                </a:lnTo>
                <a:lnTo>
                  <a:pt x="284" y="59"/>
                </a:lnTo>
                <a:lnTo>
                  <a:pt x="259" y="58"/>
                </a:lnTo>
                <a:lnTo>
                  <a:pt x="265" y="73"/>
                </a:lnTo>
                <a:lnTo>
                  <a:pt x="236" y="81"/>
                </a:lnTo>
                <a:lnTo>
                  <a:pt x="260" y="126"/>
                </a:lnTo>
                <a:lnTo>
                  <a:pt x="278" y="132"/>
                </a:lnTo>
                <a:lnTo>
                  <a:pt x="303" y="107"/>
                </a:lnTo>
                <a:lnTo>
                  <a:pt x="315" y="155"/>
                </a:lnTo>
                <a:lnTo>
                  <a:pt x="338" y="155"/>
                </a:lnTo>
                <a:lnTo>
                  <a:pt x="338" y="155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8" name="Freeform 11"/>
          <p:cNvSpPr>
            <a:spLocks/>
          </p:cNvSpPr>
          <p:nvPr/>
        </p:nvSpPr>
        <p:spPr bwMode="auto">
          <a:xfrm>
            <a:off x="2690813" y="5570538"/>
            <a:ext cx="58738" cy="44450"/>
          </a:xfrm>
          <a:custGeom>
            <a:avLst/>
            <a:gdLst>
              <a:gd name="T0" fmla="*/ 0 w 37"/>
              <a:gd name="T1" fmla="*/ 28 h 28"/>
              <a:gd name="T2" fmla="*/ 37 w 37"/>
              <a:gd name="T3" fmla="*/ 0 h 28"/>
              <a:gd name="T4" fmla="*/ 28 w 37"/>
              <a:gd name="T5" fmla="*/ 23 h 28"/>
              <a:gd name="T6" fmla="*/ 0 w 37"/>
              <a:gd name="T7" fmla="*/ 28 h 28"/>
              <a:gd name="T8" fmla="*/ 0 w 37"/>
              <a:gd name="T9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7" h="28">
                <a:moveTo>
                  <a:pt x="0" y="28"/>
                </a:moveTo>
                <a:lnTo>
                  <a:pt x="37" y="0"/>
                </a:lnTo>
                <a:lnTo>
                  <a:pt x="28" y="23"/>
                </a:lnTo>
                <a:lnTo>
                  <a:pt x="0" y="28"/>
                </a:lnTo>
                <a:lnTo>
                  <a:pt x="0" y="28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9" name="Freeform 12"/>
          <p:cNvSpPr>
            <a:spLocks/>
          </p:cNvSpPr>
          <p:nvPr/>
        </p:nvSpPr>
        <p:spPr bwMode="auto">
          <a:xfrm>
            <a:off x="2416175" y="6286501"/>
            <a:ext cx="1300163" cy="361950"/>
          </a:xfrm>
          <a:custGeom>
            <a:avLst/>
            <a:gdLst>
              <a:gd name="T0" fmla="*/ 9 w 819"/>
              <a:gd name="T1" fmla="*/ 228 h 228"/>
              <a:gd name="T2" fmla="*/ 0 w 819"/>
              <a:gd name="T3" fmla="*/ 213 h 228"/>
              <a:gd name="T4" fmla="*/ 34 w 819"/>
              <a:gd name="T5" fmla="*/ 213 h 228"/>
              <a:gd name="T6" fmla="*/ 16 w 819"/>
              <a:gd name="T7" fmla="*/ 202 h 228"/>
              <a:gd name="T8" fmla="*/ 19 w 819"/>
              <a:gd name="T9" fmla="*/ 186 h 228"/>
              <a:gd name="T10" fmla="*/ 5 w 819"/>
              <a:gd name="T11" fmla="*/ 182 h 228"/>
              <a:gd name="T12" fmla="*/ 9 w 819"/>
              <a:gd name="T13" fmla="*/ 162 h 228"/>
              <a:gd name="T14" fmla="*/ 43 w 819"/>
              <a:gd name="T15" fmla="*/ 154 h 228"/>
              <a:gd name="T16" fmla="*/ 98 w 819"/>
              <a:gd name="T17" fmla="*/ 167 h 228"/>
              <a:gd name="T18" fmla="*/ 105 w 819"/>
              <a:gd name="T19" fmla="*/ 151 h 228"/>
              <a:gd name="T20" fmla="*/ 128 w 819"/>
              <a:gd name="T21" fmla="*/ 152 h 228"/>
              <a:gd name="T22" fmla="*/ 156 w 819"/>
              <a:gd name="T23" fmla="*/ 201 h 228"/>
              <a:gd name="T24" fmla="*/ 188 w 819"/>
              <a:gd name="T25" fmla="*/ 189 h 228"/>
              <a:gd name="T26" fmla="*/ 206 w 819"/>
              <a:gd name="T27" fmla="*/ 210 h 228"/>
              <a:gd name="T28" fmla="*/ 210 w 819"/>
              <a:gd name="T29" fmla="*/ 193 h 228"/>
              <a:gd name="T30" fmla="*/ 254 w 819"/>
              <a:gd name="T31" fmla="*/ 208 h 228"/>
              <a:gd name="T32" fmla="*/ 243 w 819"/>
              <a:gd name="T33" fmla="*/ 193 h 228"/>
              <a:gd name="T34" fmla="*/ 250 w 819"/>
              <a:gd name="T35" fmla="*/ 143 h 228"/>
              <a:gd name="T36" fmla="*/ 239 w 819"/>
              <a:gd name="T37" fmla="*/ 83 h 228"/>
              <a:gd name="T38" fmla="*/ 285 w 819"/>
              <a:gd name="T39" fmla="*/ 98 h 228"/>
              <a:gd name="T40" fmla="*/ 287 w 819"/>
              <a:gd name="T41" fmla="*/ 133 h 228"/>
              <a:gd name="T42" fmla="*/ 347 w 819"/>
              <a:gd name="T43" fmla="*/ 156 h 228"/>
              <a:gd name="T44" fmla="*/ 395 w 819"/>
              <a:gd name="T45" fmla="*/ 147 h 228"/>
              <a:gd name="T46" fmla="*/ 374 w 819"/>
              <a:gd name="T47" fmla="*/ 135 h 228"/>
              <a:gd name="T48" fmla="*/ 385 w 819"/>
              <a:gd name="T49" fmla="*/ 117 h 228"/>
              <a:gd name="T50" fmla="*/ 482 w 819"/>
              <a:gd name="T51" fmla="*/ 89 h 228"/>
              <a:gd name="T52" fmla="*/ 507 w 819"/>
              <a:gd name="T53" fmla="*/ 11 h 228"/>
              <a:gd name="T54" fmla="*/ 572 w 819"/>
              <a:gd name="T55" fmla="*/ 0 h 228"/>
              <a:gd name="T56" fmla="*/ 575 w 819"/>
              <a:gd name="T57" fmla="*/ 31 h 228"/>
              <a:gd name="T58" fmla="*/ 608 w 819"/>
              <a:gd name="T59" fmla="*/ 39 h 228"/>
              <a:gd name="T60" fmla="*/ 613 w 819"/>
              <a:gd name="T61" fmla="*/ 69 h 228"/>
              <a:gd name="T62" fmla="*/ 668 w 819"/>
              <a:gd name="T63" fmla="*/ 104 h 228"/>
              <a:gd name="T64" fmla="*/ 662 w 819"/>
              <a:gd name="T65" fmla="*/ 135 h 228"/>
              <a:gd name="T66" fmla="*/ 687 w 819"/>
              <a:gd name="T67" fmla="*/ 143 h 228"/>
              <a:gd name="T68" fmla="*/ 712 w 819"/>
              <a:gd name="T69" fmla="*/ 121 h 228"/>
              <a:gd name="T70" fmla="*/ 710 w 819"/>
              <a:gd name="T71" fmla="*/ 160 h 228"/>
              <a:gd name="T72" fmla="*/ 747 w 819"/>
              <a:gd name="T73" fmla="*/ 198 h 228"/>
              <a:gd name="T74" fmla="*/ 770 w 819"/>
              <a:gd name="T75" fmla="*/ 197 h 228"/>
              <a:gd name="T76" fmla="*/ 808 w 819"/>
              <a:gd name="T77" fmla="*/ 210 h 228"/>
              <a:gd name="T78" fmla="*/ 819 w 819"/>
              <a:gd name="T79" fmla="*/ 228 h 228"/>
              <a:gd name="T80" fmla="*/ 9 w 819"/>
              <a:gd name="T81" fmla="*/ 228 h 228"/>
              <a:gd name="T82" fmla="*/ 9 w 819"/>
              <a:gd name="T83" fmla="*/ 228 h 2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819" h="228">
                <a:moveTo>
                  <a:pt x="9" y="228"/>
                </a:moveTo>
                <a:lnTo>
                  <a:pt x="0" y="213"/>
                </a:lnTo>
                <a:lnTo>
                  <a:pt x="34" y="213"/>
                </a:lnTo>
                <a:lnTo>
                  <a:pt x="16" y="202"/>
                </a:lnTo>
                <a:lnTo>
                  <a:pt x="19" y="186"/>
                </a:lnTo>
                <a:lnTo>
                  <a:pt x="5" y="182"/>
                </a:lnTo>
                <a:lnTo>
                  <a:pt x="9" y="162"/>
                </a:lnTo>
                <a:lnTo>
                  <a:pt x="43" y="154"/>
                </a:lnTo>
                <a:lnTo>
                  <a:pt x="98" y="167"/>
                </a:lnTo>
                <a:lnTo>
                  <a:pt x="105" y="151"/>
                </a:lnTo>
                <a:lnTo>
                  <a:pt x="128" y="152"/>
                </a:lnTo>
                <a:lnTo>
                  <a:pt x="156" y="201"/>
                </a:lnTo>
                <a:lnTo>
                  <a:pt x="188" y="189"/>
                </a:lnTo>
                <a:lnTo>
                  <a:pt x="206" y="210"/>
                </a:lnTo>
                <a:lnTo>
                  <a:pt x="210" y="193"/>
                </a:lnTo>
                <a:lnTo>
                  <a:pt x="254" y="208"/>
                </a:lnTo>
                <a:lnTo>
                  <a:pt x="243" y="193"/>
                </a:lnTo>
                <a:lnTo>
                  <a:pt x="250" y="143"/>
                </a:lnTo>
                <a:lnTo>
                  <a:pt x="239" y="83"/>
                </a:lnTo>
                <a:lnTo>
                  <a:pt x="285" y="98"/>
                </a:lnTo>
                <a:lnTo>
                  <a:pt x="287" y="133"/>
                </a:lnTo>
                <a:lnTo>
                  <a:pt x="347" y="156"/>
                </a:lnTo>
                <a:lnTo>
                  <a:pt x="395" y="147"/>
                </a:lnTo>
                <a:lnTo>
                  <a:pt x="374" y="135"/>
                </a:lnTo>
                <a:lnTo>
                  <a:pt x="385" y="117"/>
                </a:lnTo>
                <a:lnTo>
                  <a:pt x="482" y="89"/>
                </a:lnTo>
                <a:lnTo>
                  <a:pt x="507" y="11"/>
                </a:lnTo>
                <a:lnTo>
                  <a:pt x="572" y="0"/>
                </a:lnTo>
                <a:lnTo>
                  <a:pt x="575" y="31"/>
                </a:lnTo>
                <a:lnTo>
                  <a:pt x="608" y="39"/>
                </a:lnTo>
                <a:lnTo>
                  <a:pt x="613" y="69"/>
                </a:lnTo>
                <a:lnTo>
                  <a:pt x="668" y="104"/>
                </a:lnTo>
                <a:lnTo>
                  <a:pt x="662" y="135"/>
                </a:lnTo>
                <a:lnTo>
                  <a:pt x="687" y="143"/>
                </a:lnTo>
                <a:lnTo>
                  <a:pt x="712" y="121"/>
                </a:lnTo>
                <a:lnTo>
                  <a:pt x="710" y="160"/>
                </a:lnTo>
                <a:lnTo>
                  <a:pt x="747" y="198"/>
                </a:lnTo>
                <a:lnTo>
                  <a:pt x="770" y="197"/>
                </a:lnTo>
                <a:lnTo>
                  <a:pt x="808" y="210"/>
                </a:lnTo>
                <a:lnTo>
                  <a:pt x="819" y="228"/>
                </a:lnTo>
                <a:lnTo>
                  <a:pt x="9" y="228"/>
                </a:lnTo>
                <a:lnTo>
                  <a:pt x="9" y="228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0" name="Freeform 13"/>
          <p:cNvSpPr>
            <a:spLocks noEditPoints="1"/>
          </p:cNvSpPr>
          <p:nvPr/>
        </p:nvSpPr>
        <p:spPr bwMode="auto">
          <a:xfrm>
            <a:off x="3797300" y="2922588"/>
            <a:ext cx="1795463" cy="2262188"/>
          </a:xfrm>
          <a:custGeom>
            <a:avLst/>
            <a:gdLst>
              <a:gd name="T0" fmla="*/ 907 w 1131"/>
              <a:gd name="T1" fmla="*/ 11 h 1425"/>
              <a:gd name="T2" fmla="*/ 1070 w 1131"/>
              <a:gd name="T3" fmla="*/ 206 h 1425"/>
              <a:gd name="T4" fmla="*/ 927 w 1131"/>
              <a:gd name="T5" fmla="*/ 286 h 1425"/>
              <a:gd name="T6" fmla="*/ 746 w 1131"/>
              <a:gd name="T7" fmla="*/ 286 h 1425"/>
              <a:gd name="T8" fmla="*/ 597 w 1131"/>
              <a:gd name="T9" fmla="*/ 461 h 1425"/>
              <a:gd name="T10" fmla="*/ 491 w 1131"/>
              <a:gd name="T11" fmla="*/ 806 h 1425"/>
              <a:gd name="T12" fmla="*/ 417 w 1131"/>
              <a:gd name="T13" fmla="*/ 1121 h 1425"/>
              <a:gd name="T14" fmla="*/ 339 w 1131"/>
              <a:gd name="T15" fmla="*/ 1327 h 1425"/>
              <a:gd name="T16" fmla="*/ 277 w 1131"/>
              <a:gd name="T17" fmla="*/ 1331 h 1425"/>
              <a:gd name="T18" fmla="*/ 19 w 1131"/>
              <a:gd name="T19" fmla="*/ 1304 h 1425"/>
              <a:gd name="T20" fmla="*/ 58 w 1131"/>
              <a:gd name="T21" fmla="*/ 1260 h 1425"/>
              <a:gd name="T22" fmla="*/ 39 w 1131"/>
              <a:gd name="T23" fmla="*/ 1220 h 1425"/>
              <a:gd name="T24" fmla="*/ 49 w 1131"/>
              <a:gd name="T25" fmla="*/ 1161 h 1425"/>
              <a:gd name="T26" fmla="*/ 29 w 1131"/>
              <a:gd name="T27" fmla="*/ 1140 h 1425"/>
              <a:gd name="T28" fmla="*/ 126 w 1131"/>
              <a:gd name="T29" fmla="*/ 1096 h 1425"/>
              <a:gd name="T30" fmla="*/ 92 w 1131"/>
              <a:gd name="T31" fmla="*/ 1088 h 1425"/>
              <a:gd name="T32" fmla="*/ 31 w 1131"/>
              <a:gd name="T33" fmla="*/ 1011 h 1425"/>
              <a:gd name="T34" fmla="*/ 116 w 1131"/>
              <a:gd name="T35" fmla="*/ 984 h 1425"/>
              <a:gd name="T36" fmla="*/ 127 w 1131"/>
              <a:gd name="T37" fmla="*/ 943 h 1425"/>
              <a:gd name="T38" fmla="*/ 172 w 1131"/>
              <a:gd name="T39" fmla="*/ 904 h 1425"/>
              <a:gd name="T40" fmla="*/ 239 w 1131"/>
              <a:gd name="T41" fmla="*/ 864 h 1425"/>
              <a:gd name="T42" fmla="*/ 335 w 1131"/>
              <a:gd name="T43" fmla="*/ 845 h 1425"/>
              <a:gd name="T44" fmla="*/ 308 w 1131"/>
              <a:gd name="T45" fmla="*/ 826 h 1425"/>
              <a:gd name="T46" fmla="*/ 367 w 1131"/>
              <a:gd name="T47" fmla="*/ 756 h 1425"/>
              <a:gd name="T48" fmla="*/ 410 w 1131"/>
              <a:gd name="T49" fmla="*/ 694 h 1425"/>
              <a:gd name="T50" fmla="*/ 432 w 1131"/>
              <a:gd name="T51" fmla="*/ 618 h 1425"/>
              <a:gd name="T52" fmla="*/ 454 w 1131"/>
              <a:gd name="T53" fmla="*/ 557 h 1425"/>
              <a:gd name="T54" fmla="*/ 509 w 1131"/>
              <a:gd name="T55" fmla="*/ 478 h 1425"/>
              <a:gd name="T56" fmla="*/ 557 w 1131"/>
              <a:gd name="T57" fmla="*/ 437 h 1425"/>
              <a:gd name="T58" fmla="*/ 540 w 1131"/>
              <a:gd name="T59" fmla="*/ 403 h 1425"/>
              <a:gd name="T60" fmla="*/ 609 w 1131"/>
              <a:gd name="T61" fmla="*/ 372 h 1425"/>
              <a:gd name="T62" fmla="*/ 633 w 1131"/>
              <a:gd name="T63" fmla="*/ 335 h 1425"/>
              <a:gd name="T64" fmla="*/ 636 w 1131"/>
              <a:gd name="T65" fmla="*/ 273 h 1425"/>
              <a:gd name="T66" fmla="*/ 698 w 1131"/>
              <a:gd name="T67" fmla="*/ 206 h 1425"/>
              <a:gd name="T68" fmla="*/ 744 w 1131"/>
              <a:gd name="T69" fmla="*/ 202 h 1425"/>
              <a:gd name="T70" fmla="*/ 798 w 1131"/>
              <a:gd name="T71" fmla="*/ 139 h 1425"/>
              <a:gd name="T72" fmla="*/ 875 w 1131"/>
              <a:gd name="T73" fmla="*/ 90 h 1425"/>
              <a:gd name="T74" fmla="*/ 920 w 1131"/>
              <a:gd name="T75" fmla="*/ 35 h 1425"/>
              <a:gd name="T76" fmla="*/ 956 w 1131"/>
              <a:gd name="T77" fmla="*/ 88 h 1425"/>
              <a:gd name="T78" fmla="*/ 1000 w 1131"/>
              <a:gd name="T79" fmla="*/ 36 h 1425"/>
              <a:gd name="T80" fmla="*/ 1081 w 1131"/>
              <a:gd name="T81" fmla="*/ 32 h 1425"/>
              <a:gd name="T82" fmla="*/ 1100 w 1131"/>
              <a:gd name="T83" fmla="*/ 128 h 1425"/>
              <a:gd name="T84" fmla="*/ 856 w 1131"/>
              <a:gd name="T85" fmla="*/ 44 h 1425"/>
              <a:gd name="T86" fmla="*/ 846 w 1131"/>
              <a:gd name="T87" fmla="*/ 63 h 1425"/>
              <a:gd name="T88" fmla="*/ 719 w 1131"/>
              <a:gd name="T89" fmla="*/ 152 h 1425"/>
              <a:gd name="T90" fmla="*/ 692 w 1131"/>
              <a:gd name="T91" fmla="*/ 183 h 1425"/>
              <a:gd name="T92" fmla="*/ 679 w 1131"/>
              <a:gd name="T93" fmla="*/ 209 h 1425"/>
              <a:gd name="T94" fmla="*/ 611 w 1131"/>
              <a:gd name="T95" fmla="*/ 248 h 1425"/>
              <a:gd name="T96" fmla="*/ 557 w 1131"/>
              <a:gd name="T97" fmla="*/ 286 h 1425"/>
              <a:gd name="T98" fmla="*/ 553 w 1131"/>
              <a:gd name="T99" fmla="*/ 289 h 1425"/>
              <a:gd name="T100" fmla="*/ 568 w 1131"/>
              <a:gd name="T101" fmla="*/ 324 h 1425"/>
              <a:gd name="T102" fmla="*/ 567 w 1131"/>
              <a:gd name="T103" fmla="*/ 305 h 1425"/>
              <a:gd name="T104" fmla="*/ 626 w 1131"/>
              <a:gd name="T105" fmla="*/ 294 h 1425"/>
              <a:gd name="T106" fmla="*/ 547 w 1131"/>
              <a:gd name="T107" fmla="*/ 332 h 1425"/>
              <a:gd name="T108" fmla="*/ 437 w 1131"/>
              <a:gd name="T109" fmla="*/ 582 h 1425"/>
              <a:gd name="T110" fmla="*/ 408 w 1131"/>
              <a:gd name="T111" fmla="*/ 676 h 1425"/>
              <a:gd name="T112" fmla="*/ 417 w 1131"/>
              <a:gd name="T113" fmla="*/ 688 h 1425"/>
              <a:gd name="T114" fmla="*/ 193 w 1131"/>
              <a:gd name="T115" fmla="*/ 853 h 1425"/>
              <a:gd name="T116" fmla="*/ 173 w 1131"/>
              <a:gd name="T117" fmla="*/ 897 h 1425"/>
              <a:gd name="T118" fmla="*/ 49 w 1131"/>
              <a:gd name="T119" fmla="*/ 1131 h 1425"/>
              <a:gd name="T120" fmla="*/ 31 w 1131"/>
              <a:gd name="T121" fmla="*/ 1212 h 1425"/>
              <a:gd name="T122" fmla="*/ 22 w 1131"/>
              <a:gd name="T123" fmla="*/ 1225 h 1425"/>
              <a:gd name="T124" fmla="*/ 0 w 1131"/>
              <a:gd name="T125" fmla="*/ 1287 h 14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131" h="1425">
                <a:moveTo>
                  <a:pt x="829" y="120"/>
                </a:moveTo>
                <a:lnTo>
                  <a:pt x="804" y="113"/>
                </a:lnTo>
                <a:lnTo>
                  <a:pt x="817" y="107"/>
                </a:lnTo>
                <a:lnTo>
                  <a:pt x="829" y="120"/>
                </a:lnTo>
                <a:lnTo>
                  <a:pt x="829" y="120"/>
                </a:lnTo>
                <a:close/>
                <a:moveTo>
                  <a:pt x="910" y="34"/>
                </a:moveTo>
                <a:lnTo>
                  <a:pt x="908" y="34"/>
                </a:lnTo>
                <a:lnTo>
                  <a:pt x="906" y="32"/>
                </a:lnTo>
                <a:lnTo>
                  <a:pt x="896" y="23"/>
                </a:lnTo>
                <a:lnTo>
                  <a:pt x="907" y="11"/>
                </a:lnTo>
                <a:lnTo>
                  <a:pt x="929" y="19"/>
                </a:lnTo>
                <a:lnTo>
                  <a:pt x="910" y="34"/>
                </a:lnTo>
                <a:lnTo>
                  <a:pt x="910" y="34"/>
                </a:lnTo>
                <a:close/>
                <a:moveTo>
                  <a:pt x="1120" y="111"/>
                </a:moveTo>
                <a:lnTo>
                  <a:pt x="1131" y="136"/>
                </a:lnTo>
                <a:lnTo>
                  <a:pt x="1097" y="132"/>
                </a:lnTo>
                <a:lnTo>
                  <a:pt x="1101" y="148"/>
                </a:lnTo>
                <a:lnTo>
                  <a:pt x="1077" y="175"/>
                </a:lnTo>
                <a:lnTo>
                  <a:pt x="1080" y="198"/>
                </a:lnTo>
                <a:lnTo>
                  <a:pt x="1070" y="206"/>
                </a:lnTo>
                <a:lnTo>
                  <a:pt x="1061" y="187"/>
                </a:lnTo>
                <a:lnTo>
                  <a:pt x="1073" y="158"/>
                </a:lnTo>
                <a:lnTo>
                  <a:pt x="1061" y="138"/>
                </a:lnTo>
                <a:lnTo>
                  <a:pt x="1031" y="129"/>
                </a:lnTo>
                <a:lnTo>
                  <a:pt x="1007" y="107"/>
                </a:lnTo>
                <a:lnTo>
                  <a:pt x="960" y="133"/>
                </a:lnTo>
                <a:lnTo>
                  <a:pt x="946" y="159"/>
                </a:lnTo>
                <a:lnTo>
                  <a:pt x="945" y="210"/>
                </a:lnTo>
                <a:lnTo>
                  <a:pt x="951" y="237"/>
                </a:lnTo>
                <a:lnTo>
                  <a:pt x="927" y="286"/>
                </a:lnTo>
                <a:lnTo>
                  <a:pt x="885" y="264"/>
                </a:lnTo>
                <a:lnTo>
                  <a:pt x="858" y="290"/>
                </a:lnTo>
                <a:lnTo>
                  <a:pt x="827" y="286"/>
                </a:lnTo>
                <a:lnTo>
                  <a:pt x="792" y="228"/>
                </a:lnTo>
                <a:lnTo>
                  <a:pt x="779" y="225"/>
                </a:lnTo>
                <a:lnTo>
                  <a:pt x="768" y="239"/>
                </a:lnTo>
                <a:lnTo>
                  <a:pt x="772" y="258"/>
                </a:lnTo>
                <a:lnTo>
                  <a:pt x="753" y="256"/>
                </a:lnTo>
                <a:lnTo>
                  <a:pt x="734" y="260"/>
                </a:lnTo>
                <a:lnTo>
                  <a:pt x="746" y="286"/>
                </a:lnTo>
                <a:lnTo>
                  <a:pt x="734" y="313"/>
                </a:lnTo>
                <a:lnTo>
                  <a:pt x="744" y="321"/>
                </a:lnTo>
                <a:lnTo>
                  <a:pt x="736" y="336"/>
                </a:lnTo>
                <a:lnTo>
                  <a:pt x="661" y="322"/>
                </a:lnTo>
                <a:lnTo>
                  <a:pt x="664" y="359"/>
                </a:lnTo>
                <a:lnTo>
                  <a:pt x="655" y="383"/>
                </a:lnTo>
                <a:lnTo>
                  <a:pt x="630" y="368"/>
                </a:lnTo>
                <a:lnTo>
                  <a:pt x="609" y="389"/>
                </a:lnTo>
                <a:lnTo>
                  <a:pt x="584" y="443"/>
                </a:lnTo>
                <a:lnTo>
                  <a:pt x="597" y="461"/>
                </a:lnTo>
                <a:lnTo>
                  <a:pt x="597" y="484"/>
                </a:lnTo>
                <a:lnTo>
                  <a:pt x="555" y="542"/>
                </a:lnTo>
                <a:lnTo>
                  <a:pt x="560" y="564"/>
                </a:lnTo>
                <a:lnTo>
                  <a:pt x="518" y="580"/>
                </a:lnTo>
                <a:lnTo>
                  <a:pt x="524" y="614"/>
                </a:lnTo>
                <a:lnTo>
                  <a:pt x="517" y="667"/>
                </a:lnTo>
                <a:lnTo>
                  <a:pt x="478" y="745"/>
                </a:lnTo>
                <a:lnTo>
                  <a:pt x="499" y="757"/>
                </a:lnTo>
                <a:lnTo>
                  <a:pt x="499" y="789"/>
                </a:lnTo>
                <a:lnTo>
                  <a:pt x="491" y="806"/>
                </a:lnTo>
                <a:lnTo>
                  <a:pt x="443" y="802"/>
                </a:lnTo>
                <a:lnTo>
                  <a:pt x="404" y="849"/>
                </a:lnTo>
                <a:lnTo>
                  <a:pt x="392" y="883"/>
                </a:lnTo>
                <a:lnTo>
                  <a:pt x="401" y="911"/>
                </a:lnTo>
                <a:lnTo>
                  <a:pt x="394" y="923"/>
                </a:lnTo>
                <a:lnTo>
                  <a:pt x="394" y="957"/>
                </a:lnTo>
                <a:lnTo>
                  <a:pt x="405" y="992"/>
                </a:lnTo>
                <a:lnTo>
                  <a:pt x="394" y="1049"/>
                </a:lnTo>
                <a:lnTo>
                  <a:pt x="429" y="1089"/>
                </a:lnTo>
                <a:lnTo>
                  <a:pt x="417" y="1121"/>
                </a:lnTo>
                <a:lnTo>
                  <a:pt x="396" y="1127"/>
                </a:lnTo>
                <a:lnTo>
                  <a:pt x="412" y="1178"/>
                </a:lnTo>
                <a:lnTo>
                  <a:pt x="405" y="1223"/>
                </a:lnTo>
                <a:lnTo>
                  <a:pt x="369" y="1250"/>
                </a:lnTo>
                <a:lnTo>
                  <a:pt x="373" y="1264"/>
                </a:lnTo>
                <a:lnTo>
                  <a:pt x="359" y="1275"/>
                </a:lnTo>
                <a:lnTo>
                  <a:pt x="360" y="1329"/>
                </a:lnTo>
                <a:lnTo>
                  <a:pt x="352" y="1349"/>
                </a:lnTo>
                <a:lnTo>
                  <a:pt x="343" y="1339"/>
                </a:lnTo>
                <a:lnTo>
                  <a:pt x="339" y="1327"/>
                </a:lnTo>
                <a:lnTo>
                  <a:pt x="1120" y="111"/>
                </a:lnTo>
                <a:close/>
                <a:moveTo>
                  <a:pt x="339" y="1327"/>
                </a:moveTo>
                <a:lnTo>
                  <a:pt x="309" y="1316"/>
                </a:lnTo>
                <a:lnTo>
                  <a:pt x="300" y="1258"/>
                </a:lnTo>
                <a:lnTo>
                  <a:pt x="311" y="1242"/>
                </a:lnTo>
                <a:lnTo>
                  <a:pt x="298" y="1242"/>
                </a:lnTo>
                <a:lnTo>
                  <a:pt x="297" y="1277"/>
                </a:lnTo>
                <a:lnTo>
                  <a:pt x="282" y="1256"/>
                </a:lnTo>
                <a:lnTo>
                  <a:pt x="294" y="1302"/>
                </a:lnTo>
                <a:lnTo>
                  <a:pt x="277" y="1331"/>
                </a:lnTo>
                <a:lnTo>
                  <a:pt x="257" y="1339"/>
                </a:lnTo>
                <a:lnTo>
                  <a:pt x="240" y="1320"/>
                </a:lnTo>
                <a:lnTo>
                  <a:pt x="247" y="1335"/>
                </a:lnTo>
                <a:lnTo>
                  <a:pt x="155" y="1418"/>
                </a:lnTo>
                <a:lnTo>
                  <a:pt x="85" y="1425"/>
                </a:lnTo>
                <a:lnTo>
                  <a:pt x="62" y="1410"/>
                </a:lnTo>
                <a:lnTo>
                  <a:pt x="76" y="1397"/>
                </a:lnTo>
                <a:lnTo>
                  <a:pt x="35" y="1376"/>
                </a:lnTo>
                <a:lnTo>
                  <a:pt x="10" y="1333"/>
                </a:lnTo>
                <a:lnTo>
                  <a:pt x="19" y="1304"/>
                </a:lnTo>
                <a:lnTo>
                  <a:pt x="50" y="1329"/>
                </a:lnTo>
                <a:lnTo>
                  <a:pt x="50" y="1318"/>
                </a:lnTo>
                <a:lnTo>
                  <a:pt x="45" y="1321"/>
                </a:lnTo>
                <a:lnTo>
                  <a:pt x="37" y="1302"/>
                </a:lnTo>
                <a:lnTo>
                  <a:pt x="73" y="1279"/>
                </a:lnTo>
                <a:lnTo>
                  <a:pt x="47" y="1275"/>
                </a:lnTo>
                <a:lnTo>
                  <a:pt x="77" y="1255"/>
                </a:lnTo>
                <a:lnTo>
                  <a:pt x="45" y="1273"/>
                </a:lnTo>
                <a:lnTo>
                  <a:pt x="43" y="1263"/>
                </a:lnTo>
                <a:lnTo>
                  <a:pt x="58" y="1260"/>
                </a:lnTo>
                <a:lnTo>
                  <a:pt x="41" y="1259"/>
                </a:lnTo>
                <a:lnTo>
                  <a:pt x="31" y="1263"/>
                </a:lnTo>
                <a:lnTo>
                  <a:pt x="41" y="1273"/>
                </a:lnTo>
                <a:lnTo>
                  <a:pt x="20" y="1277"/>
                </a:lnTo>
                <a:lnTo>
                  <a:pt x="6" y="1250"/>
                </a:lnTo>
                <a:lnTo>
                  <a:pt x="26" y="1229"/>
                </a:lnTo>
                <a:lnTo>
                  <a:pt x="22" y="1251"/>
                </a:lnTo>
                <a:lnTo>
                  <a:pt x="30" y="1236"/>
                </a:lnTo>
                <a:lnTo>
                  <a:pt x="72" y="1223"/>
                </a:lnTo>
                <a:lnTo>
                  <a:pt x="39" y="1220"/>
                </a:lnTo>
                <a:lnTo>
                  <a:pt x="73" y="1174"/>
                </a:lnTo>
                <a:lnTo>
                  <a:pt x="97" y="1165"/>
                </a:lnTo>
                <a:lnTo>
                  <a:pt x="87" y="1200"/>
                </a:lnTo>
                <a:lnTo>
                  <a:pt x="104" y="1162"/>
                </a:lnTo>
                <a:lnTo>
                  <a:pt x="123" y="1159"/>
                </a:lnTo>
                <a:lnTo>
                  <a:pt x="76" y="1162"/>
                </a:lnTo>
                <a:lnTo>
                  <a:pt x="45" y="1204"/>
                </a:lnTo>
                <a:lnTo>
                  <a:pt x="42" y="1186"/>
                </a:lnTo>
                <a:lnTo>
                  <a:pt x="37" y="1185"/>
                </a:lnTo>
                <a:lnTo>
                  <a:pt x="49" y="1161"/>
                </a:lnTo>
                <a:lnTo>
                  <a:pt x="29" y="1186"/>
                </a:lnTo>
                <a:lnTo>
                  <a:pt x="19" y="1159"/>
                </a:lnTo>
                <a:lnTo>
                  <a:pt x="29" y="1143"/>
                </a:lnTo>
                <a:lnTo>
                  <a:pt x="38" y="1157"/>
                </a:lnTo>
                <a:lnTo>
                  <a:pt x="45" y="1157"/>
                </a:lnTo>
                <a:lnTo>
                  <a:pt x="49" y="1152"/>
                </a:lnTo>
                <a:lnTo>
                  <a:pt x="54" y="1130"/>
                </a:lnTo>
                <a:lnTo>
                  <a:pt x="50" y="1125"/>
                </a:lnTo>
                <a:lnTo>
                  <a:pt x="38" y="1136"/>
                </a:lnTo>
                <a:lnTo>
                  <a:pt x="29" y="1140"/>
                </a:lnTo>
                <a:lnTo>
                  <a:pt x="14" y="1111"/>
                </a:lnTo>
                <a:lnTo>
                  <a:pt x="37" y="1134"/>
                </a:lnTo>
                <a:lnTo>
                  <a:pt x="30" y="1116"/>
                </a:lnTo>
                <a:lnTo>
                  <a:pt x="46" y="1108"/>
                </a:lnTo>
                <a:lnTo>
                  <a:pt x="22" y="1109"/>
                </a:lnTo>
                <a:lnTo>
                  <a:pt x="22" y="1085"/>
                </a:lnTo>
                <a:lnTo>
                  <a:pt x="93" y="1094"/>
                </a:lnTo>
                <a:lnTo>
                  <a:pt x="118" y="1088"/>
                </a:lnTo>
                <a:lnTo>
                  <a:pt x="128" y="1120"/>
                </a:lnTo>
                <a:lnTo>
                  <a:pt x="126" y="1096"/>
                </a:lnTo>
                <a:lnTo>
                  <a:pt x="149" y="1088"/>
                </a:lnTo>
                <a:lnTo>
                  <a:pt x="145" y="1074"/>
                </a:lnTo>
                <a:lnTo>
                  <a:pt x="158" y="1058"/>
                </a:lnTo>
                <a:lnTo>
                  <a:pt x="143" y="1071"/>
                </a:lnTo>
                <a:lnTo>
                  <a:pt x="146" y="1086"/>
                </a:lnTo>
                <a:lnTo>
                  <a:pt x="123" y="1093"/>
                </a:lnTo>
                <a:lnTo>
                  <a:pt x="105" y="1080"/>
                </a:lnTo>
                <a:lnTo>
                  <a:pt x="115" y="1059"/>
                </a:lnTo>
                <a:lnTo>
                  <a:pt x="96" y="1088"/>
                </a:lnTo>
                <a:lnTo>
                  <a:pt x="92" y="1088"/>
                </a:lnTo>
                <a:lnTo>
                  <a:pt x="30" y="1076"/>
                </a:lnTo>
                <a:lnTo>
                  <a:pt x="37" y="1073"/>
                </a:lnTo>
                <a:lnTo>
                  <a:pt x="23" y="1062"/>
                </a:lnTo>
                <a:lnTo>
                  <a:pt x="58" y="1057"/>
                </a:lnTo>
                <a:lnTo>
                  <a:pt x="26" y="1046"/>
                </a:lnTo>
                <a:lnTo>
                  <a:pt x="69" y="1049"/>
                </a:lnTo>
                <a:lnTo>
                  <a:pt x="39" y="1038"/>
                </a:lnTo>
                <a:lnTo>
                  <a:pt x="47" y="1030"/>
                </a:lnTo>
                <a:lnTo>
                  <a:pt x="30" y="1022"/>
                </a:lnTo>
                <a:lnTo>
                  <a:pt x="31" y="1011"/>
                </a:lnTo>
                <a:lnTo>
                  <a:pt x="54" y="997"/>
                </a:lnTo>
                <a:lnTo>
                  <a:pt x="43" y="996"/>
                </a:lnTo>
                <a:lnTo>
                  <a:pt x="57" y="984"/>
                </a:lnTo>
                <a:lnTo>
                  <a:pt x="45" y="966"/>
                </a:lnTo>
                <a:lnTo>
                  <a:pt x="61" y="986"/>
                </a:lnTo>
                <a:lnTo>
                  <a:pt x="64" y="968"/>
                </a:lnTo>
                <a:lnTo>
                  <a:pt x="107" y="986"/>
                </a:lnTo>
                <a:lnTo>
                  <a:pt x="89" y="964"/>
                </a:lnTo>
                <a:lnTo>
                  <a:pt x="108" y="954"/>
                </a:lnTo>
                <a:lnTo>
                  <a:pt x="116" y="984"/>
                </a:lnTo>
                <a:lnTo>
                  <a:pt x="112" y="954"/>
                </a:lnTo>
                <a:lnTo>
                  <a:pt x="128" y="949"/>
                </a:lnTo>
                <a:lnTo>
                  <a:pt x="137" y="953"/>
                </a:lnTo>
                <a:lnTo>
                  <a:pt x="139" y="989"/>
                </a:lnTo>
                <a:lnTo>
                  <a:pt x="139" y="989"/>
                </a:lnTo>
                <a:lnTo>
                  <a:pt x="143" y="970"/>
                </a:lnTo>
                <a:lnTo>
                  <a:pt x="158" y="972"/>
                </a:lnTo>
                <a:lnTo>
                  <a:pt x="132" y="946"/>
                </a:lnTo>
                <a:lnTo>
                  <a:pt x="112" y="949"/>
                </a:lnTo>
                <a:lnTo>
                  <a:pt x="127" y="943"/>
                </a:lnTo>
                <a:lnTo>
                  <a:pt x="108" y="932"/>
                </a:lnTo>
                <a:lnTo>
                  <a:pt x="150" y="930"/>
                </a:lnTo>
                <a:lnTo>
                  <a:pt x="170" y="947"/>
                </a:lnTo>
                <a:lnTo>
                  <a:pt x="184" y="941"/>
                </a:lnTo>
                <a:lnTo>
                  <a:pt x="169" y="941"/>
                </a:lnTo>
                <a:lnTo>
                  <a:pt x="172" y="930"/>
                </a:lnTo>
                <a:lnTo>
                  <a:pt x="203" y="931"/>
                </a:lnTo>
                <a:lnTo>
                  <a:pt x="146" y="920"/>
                </a:lnTo>
                <a:lnTo>
                  <a:pt x="153" y="895"/>
                </a:lnTo>
                <a:lnTo>
                  <a:pt x="172" y="904"/>
                </a:lnTo>
                <a:lnTo>
                  <a:pt x="196" y="899"/>
                </a:lnTo>
                <a:lnTo>
                  <a:pt x="193" y="896"/>
                </a:lnTo>
                <a:lnTo>
                  <a:pt x="205" y="887"/>
                </a:lnTo>
                <a:lnTo>
                  <a:pt x="223" y="916"/>
                </a:lnTo>
                <a:lnTo>
                  <a:pt x="219" y="904"/>
                </a:lnTo>
                <a:lnTo>
                  <a:pt x="231" y="904"/>
                </a:lnTo>
                <a:lnTo>
                  <a:pt x="209" y="885"/>
                </a:lnTo>
                <a:lnTo>
                  <a:pt x="247" y="880"/>
                </a:lnTo>
                <a:lnTo>
                  <a:pt x="226" y="869"/>
                </a:lnTo>
                <a:lnTo>
                  <a:pt x="239" y="864"/>
                </a:lnTo>
                <a:lnTo>
                  <a:pt x="236" y="857"/>
                </a:lnTo>
                <a:lnTo>
                  <a:pt x="271" y="864"/>
                </a:lnTo>
                <a:lnTo>
                  <a:pt x="259" y="850"/>
                </a:lnTo>
                <a:lnTo>
                  <a:pt x="288" y="838"/>
                </a:lnTo>
                <a:lnTo>
                  <a:pt x="311" y="878"/>
                </a:lnTo>
                <a:lnTo>
                  <a:pt x="304" y="860"/>
                </a:lnTo>
                <a:lnTo>
                  <a:pt x="344" y="860"/>
                </a:lnTo>
                <a:lnTo>
                  <a:pt x="336" y="856"/>
                </a:lnTo>
                <a:lnTo>
                  <a:pt x="346" y="845"/>
                </a:lnTo>
                <a:lnTo>
                  <a:pt x="335" y="845"/>
                </a:lnTo>
                <a:lnTo>
                  <a:pt x="373" y="826"/>
                </a:lnTo>
                <a:lnTo>
                  <a:pt x="355" y="819"/>
                </a:lnTo>
                <a:lnTo>
                  <a:pt x="374" y="804"/>
                </a:lnTo>
                <a:lnTo>
                  <a:pt x="369" y="792"/>
                </a:lnTo>
                <a:lnTo>
                  <a:pt x="331" y="822"/>
                </a:lnTo>
                <a:lnTo>
                  <a:pt x="351" y="816"/>
                </a:lnTo>
                <a:lnTo>
                  <a:pt x="347" y="831"/>
                </a:lnTo>
                <a:lnTo>
                  <a:pt x="305" y="853"/>
                </a:lnTo>
                <a:lnTo>
                  <a:pt x="292" y="834"/>
                </a:lnTo>
                <a:lnTo>
                  <a:pt x="308" y="826"/>
                </a:lnTo>
                <a:lnTo>
                  <a:pt x="282" y="833"/>
                </a:lnTo>
                <a:lnTo>
                  <a:pt x="281" y="822"/>
                </a:lnTo>
                <a:lnTo>
                  <a:pt x="313" y="807"/>
                </a:lnTo>
                <a:lnTo>
                  <a:pt x="307" y="792"/>
                </a:lnTo>
                <a:lnTo>
                  <a:pt x="338" y="764"/>
                </a:lnTo>
                <a:lnTo>
                  <a:pt x="331" y="756"/>
                </a:lnTo>
                <a:lnTo>
                  <a:pt x="347" y="762"/>
                </a:lnTo>
                <a:lnTo>
                  <a:pt x="339" y="754"/>
                </a:lnTo>
                <a:lnTo>
                  <a:pt x="354" y="738"/>
                </a:lnTo>
                <a:lnTo>
                  <a:pt x="367" y="756"/>
                </a:lnTo>
                <a:lnTo>
                  <a:pt x="363" y="769"/>
                </a:lnTo>
                <a:lnTo>
                  <a:pt x="389" y="742"/>
                </a:lnTo>
                <a:lnTo>
                  <a:pt x="375" y="730"/>
                </a:lnTo>
                <a:lnTo>
                  <a:pt x="413" y="704"/>
                </a:lnTo>
                <a:lnTo>
                  <a:pt x="370" y="725"/>
                </a:lnTo>
                <a:lnTo>
                  <a:pt x="370" y="714"/>
                </a:lnTo>
                <a:lnTo>
                  <a:pt x="389" y="708"/>
                </a:lnTo>
                <a:lnTo>
                  <a:pt x="369" y="711"/>
                </a:lnTo>
                <a:lnTo>
                  <a:pt x="402" y="692"/>
                </a:lnTo>
                <a:lnTo>
                  <a:pt x="410" y="694"/>
                </a:lnTo>
                <a:lnTo>
                  <a:pt x="432" y="684"/>
                </a:lnTo>
                <a:lnTo>
                  <a:pt x="448" y="665"/>
                </a:lnTo>
                <a:lnTo>
                  <a:pt x="425" y="684"/>
                </a:lnTo>
                <a:lnTo>
                  <a:pt x="424" y="675"/>
                </a:lnTo>
                <a:lnTo>
                  <a:pt x="435" y="671"/>
                </a:lnTo>
                <a:lnTo>
                  <a:pt x="416" y="673"/>
                </a:lnTo>
                <a:lnTo>
                  <a:pt x="435" y="654"/>
                </a:lnTo>
                <a:lnTo>
                  <a:pt x="423" y="630"/>
                </a:lnTo>
                <a:lnTo>
                  <a:pt x="441" y="632"/>
                </a:lnTo>
                <a:lnTo>
                  <a:pt x="432" y="618"/>
                </a:lnTo>
                <a:lnTo>
                  <a:pt x="437" y="602"/>
                </a:lnTo>
                <a:lnTo>
                  <a:pt x="459" y="609"/>
                </a:lnTo>
                <a:lnTo>
                  <a:pt x="450" y="588"/>
                </a:lnTo>
                <a:lnTo>
                  <a:pt x="437" y="586"/>
                </a:lnTo>
                <a:lnTo>
                  <a:pt x="477" y="568"/>
                </a:lnTo>
                <a:lnTo>
                  <a:pt x="477" y="583"/>
                </a:lnTo>
                <a:lnTo>
                  <a:pt x="502" y="560"/>
                </a:lnTo>
                <a:lnTo>
                  <a:pt x="454" y="572"/>
                </a:lnTo>
                <a:lnTo>
                  <a:pt x="475" y="561"/>
                </a:lnTo>
                <a:lnTo>
                  <a:pt x="454" y="557"/>
                </a:lnTo>
                <a:lnTo>
                  <a:pt x="460" y="546"/>
                </a:lnTo>
                <a:lnTo>
                  <a:pt x="452" y="537"/>
                </a:lnTo>
                <a:lnTo>
                  <a:pt x="463" y="534"/>
                </a:lnTo>
                <a:lnTo>
                  <a:pt x="462" y="522"/>
                </a:lnTo>
                <a:lnTo>
                  <a:pt x="477" y="526"/>
                </a:lnTo>
                <a:lnTo>
                  <a:pt x="464" y="517"/>
                </a:lnTo>
                <a:lnTo>
                  <a:pt x="497" y="510"/>
                </a:lnTo>
                <a:lnTo>
                  <a:pt x="478" y="494"/>
                </a:lnTo>
                <a:lnTo>
                  <a:pt x="521" y="484"/>
                </a:lnTo>
                <a:lnTo>
                  <a:pt x="509" y="478"/>
                </a:lnTo>
                <a:lnTo>
                  <a:pt x="528" y="475"/>
                </a:lnTo>
                <a:lnTo>
                  <a:pt x="522" y="466"/>
                </a:lnTo>
                <a:lnTo>
                  <a:pt x="560" y="479"/>
                </a:lnTo>
                <a:lnTo>
                  <a:pt x="555" y="466"/>
                </a:lnTo>
                <a:lnTo>
                  <a:pt x="570" y="468"/>
                </a:lnTo>
                <a:lnTo>
                  <a:pt x="545" y="453"/>
                </a:lnTo>
                <a:lnTo>
                  <a:pt x="513" y="461"/>
                </a:lnTo>
                <a:lnTo>
                  <a:pt x="540" y="426"/>
                </a:lnTo>
                <a:lnTo>
                  <a:pt x="537" y="437"/>
                </a:lnTo>
                <a:lnTo>
                  <a:pt x="557" y="437"/>
                </a:lnTo>
                <a:lnTo>
                  <a:pt x="566" y="459"/>
                </a:lnTo>
                <a:lnTo>
                  <a:pt x="562" y="437"/>
                </a:lnTo>
                <a:lnTo>
                  <a:pt x="576" y="426"/>
                </a:lnTo>
                <a:lnTo>
                  <a:pt x="551" y="432"/>
                </a:lnTo>
                <a:lnTo>
                  <a:pt x="547" y="421"/>
                </a:lnTo>
                <a:lnTo>
                  <a:pt x="551" y="410"/>
                </a:lnTo>
                <a:lnTo>
                  <a:pt x="571" y="409"/>
                </a:lnTo>
                <a:lnTo>
                  <a:pt x="555" y="402"/>
                </a:lnTo>
                <a:lnTo>
                  <a:pt x="532" y="418"/>
                </a:lnTo>
                <a:lnTo>
                  <a:pt x="540" y="403"/>
                </a:lnTo>
                <a:lnTo>
                  <a:pt x="529" y="401"/>
                </a:lnTo>
                <a:lnTo>
                  <a:pt x="575" y="387"/>
                </a:lnTo>
                <a:lnTo>
                  <a:pt x="578" y="378"/>
                </a:lnTo>
                <a:lnTo>
                  <a:pt x="574" y="375"/>
                </a:lnTo>
                <a:lnTo>
                  <a:pt x="551" y="376"/>
                </a:lnTo>
                <a:lnTo>
                  <a:pt x="579" y="353"/>
                </a:lnTo>
                <a:lnTo>
                  <a:pt x="589" y="390"/>
                </a:lnTo>
                <a:lnTo>
                  <a:pt x="601" y="401"/>
                </a:lnTo>
                <a:lnTo>
                  <a:pt x="589" y="379"/>
                </a:lnTo>
                <a:lnTo>
                  <a:pt x="609" y="372"/>
                </a:lnTo>
                <a:lnTo>
                  <a:pt x="593" y="372"/>
                </a:lnTo>
                <a:lnTo>
                  <a:pt x="599" y="360"/>
                </a:lnTo>
                <a:lnTo>
                  <a:pt x="584" y="347"/>
                </a:lnTo>
                <a:lnTo>
                  <a:pt x="611" y="364"/>
                </a:lnTo>
                <a:lnTo>
                  <a:pt x="589" y="341"/>
                </a:lnTo>
                <a:lnTo>
                  <a:pt x="624" y="339"/>
                </a:lnTo>
                <a:lnTo>
                  <a:pt x="633" y="359"/>
                </a:lnTo>
                <a:lnTo>
                  <a:pt x="626" y="339"/>
                </a:lnTo>
                <a:lnTo>
                  <a:pt x="641" y="339"/>
                </a:lnTo>
                <a:lnTo>
                  <a:pt x="633" y="335"/>
                </a:lnTo>
                <a:lnTo>
                  <a:pt x="638" y="321"/>
                </a:lnTo>
                <a:lnTo>
                  <a:pt x="598" y="325"/>
                </a:lnTo>
                <a:lnTo>
                  <a:pt x="616" y="304"/>
                </a:lnTo>
                <a:lnTo>
                  <a:pt x="644" y="308"/>
                </a:lnTo>
                <a:lnTo>
                  <a:pt x="626" y="298"/>
                </a:lnTo>
                <a:lnTo>
                  <a:pt x="648" y="297"/>
                </a:lnTo>
                <a:lnTo>
                  <a:pt x="636" y="289"/>
                </a:lnTo>
                <a:lnTo>
                  <a:pt x="649" y="285"/>
                </a:lnTo>
                <a:lnTo>
                  <a:pt x="633" y="282"/>
                </a:lnTo>
                <a:lnTo>
                  <a:pt x="636" y="273"/>
                </a:lnTo>
                <a:lnTo>
                  <a:pt x="660" y="254"/>
                </a:lnTo>
                <a:lnTo>
                  <a:pt x="652" y="240"/>
                </a:lnTo>
                <a:lnTo>
                  <a:pt x="657" y="233"/>
                </a:lnTo>
                <a:lnTo>
                  <a:pt x="663" y="217"/>
                </a:lnTo>
                <a:lnTo>
                  <a:pt x="674" y="236"/>
                </a:lnTo>
                <a:lnTo>
                  <a:pt x="691" y="236"/>
                </a:lnTo>
                <a:lnTo>
                  <a:pt x="669" y="221"/>
                </a:lnTo>
                <a:lnTo>
                  <a:pt x="684" y="209"/>
                </a:lnTo>
                <a:lnTo>
                  <a:pt x="690" y="219"/>
                </a:lnTo>
                <a:lnTo>
                  <a:pt x="698" y="206"/>
                </a:lnTo>
                <a:lnTo>
                  <a:pt x="687" y="202"/>
                </a:lnTo>
                <a:lnTo>
                  <a:pt x="715" y="179"/>
                </a:lnTo>
                <a:lnTo>
                  <a:pt x="710" y="223"/>
                </a:lnTo>
                <a:lnTo>
                  <a:pt x="715" y="220"/>
                </a:lnTo>
                <a:lnTo>
                  <a:pt x="718" y="189"/>
                </a:lnTo>
                <a:lnTo>
                  <a:pt x="733" y="159"/>
                </a:lnTo>
                <a:lnTo>
                  <a:pt x="740" y="170"/>
                </a:lnTo>
                <a:lnTo>
                  <a:pt x="738" y="212"/>
                </a:lnTo>
                <a:lnTo>
                  <a:pt x="727" y="237"/>
                </a:lnTo>
                <a:lnTo>
                  <a:pt x="744" y="202"/>
                </a:lnTo>
                <a:lnTo>
                  <a:pt x="759" y="210"/>
                </a:lnTo>
                <a:lnTo>
                  <a:pt x="744" y="196"/>
                </a:lnTo>
                <a:lnTo>
                  <a:pt x="745" y="182"/>
                </a:lnTo>
                <a:lnTo>
                  <a:pt x="763" y="159"/>
                </a:lnTo>
                <a:lnTo>
                  <a:pt x="757" y="171"/>
                </a:lnTo>
                <a:lnTo>
                  <a:pt x="764" y="177"/>
                </a:lnTo>
                <a:lnTo>
                  <a:pt x="771" y="151"/>
                </a:lnTo>
                <a:lnTo>
                  <a:pt x="803" y="178"/>
                </a:lnTo>
                <a:lnTo>
                  <a:pt x="788" y="147"/>
                </a:lnTo>
                <a:lnTo>
                  <a:pt x="798" y="139"/>
                </a:lnTo>
                <a:lnTo>
                  <a:pt x="786" y="146"/>
                </a:lnTo>
                <a:lnTo>
                  <a:pt x="767" y="127"/>
                </a:lnTo>
                <a:lnTo>
                  <a:pt x="829" y="124"/>
                </a:lnTo>
                <a:lnTo>
                  <a:pt x="806" y="146"/>
                </a:lnTo>
                <a:lnTo>
                  <a:pt x="826" y="135"/>
                </a:lnTo>
                <a:lnTo>
                  <a:pt x="844" y="151"/>
                </a:lnTo>
                <a:lnTo>
                  <a:pt x="852" y="142"/>
                </a:lnTo>
                <a:lnTo>
                  <a:pt x="838" y="135"/>
                </a:lnTo>
                <a:lnTo>
                  <a:pt x="850" y="100"/>
                </a:lnTo>
                <a:lnTo>
                  <a:pt x="875" y="90"/>
                </a:lnTo>
                <a:lnTo>
                  <a:pt x="865" y="80"/>
                </a:lnTo>
                <a:lnTo>
                  <a:pt x="871" y="66"/>
                </a:lnTo>
                <a:lnTo>
                  <a:pt x="884" y="71"/>
                </a:lnTo>
                <a:lnTo>
                  <a:pt x="865" y="58"/>
                </a:lnTo>
                <a:lnTo>
                  <a:pt x="879" y="55"/>
                </a:lnTo>
                <a:lnTo>
                  <a:pt x="873" y="35"/>
                </a:lnTo>
                <a:lnTo>
                  <a:pt x="900" y="47"/>
                </a:lnTo>
                <a:lnTo>
                  <a:pt x="900" y="31"/>
                </a:lnTo>
                <a:lnTo>
                  <a:pt x="911" y="36"/>
                </a:lnTo>
                <a:lnTo>
                  <a:pt x="920" y="35"/>
                </a:lnTo>
                <a:lnTo>
                  <a:pt x="899" y="81"/>
                </a:lnTo>
                <a:lnTo>
                  <a:pt x="907" y="92"/>
                </a:lnTo>
                <a:lnTo>
                  <a:pt x="902" y="125"/>
                </a:lnTo>
                <a:lnTo>
                  <a:pt x="908" y="125"/>
                </a:lnTo>
                <a:lnTo>
                  <a:pt x="942" y="28"/>
                </a:lnTo>
                <a:lnTo>
                  <a:pt x="949" y="30"/>
                </a:lnTo>
                <a:lnTo>
                  <a:pt x="950" y="48"/>
                </a:lnTo>
                <a:lnTo>
                  <a:pt x="942" y="58"/>
                </a:lnTo>
                <a:lnTo>
                  <a:pt x="951" y="58"/>
                </a:lnTo>
                <a:lnTo>
                  <a:pt x="956" y="88"/>
                </a:lnTo>
                <a:lnTo>
                  <a:pt x="974" y="58"/>
                </a:lnTo>
                <a:lnTo>
                  <a:pt x="966" y="47"/>
                </a:lnTo>
                <a:lnTo>
                  <a:pt x="970" y="34"/>
                </a:lnTo>
                <a:lnTo>
                  <a:pt x="980" y="34"/>
                </a:lnTo>
                <a:lnTo>
                  <a:pt x="962" y="24"/>
                </a:lnTo>
                <a:lnTo>
                  <a:pt x="964" y="13"/>
                </a:lnTo>
                <a:lnTo>
                  <a:pt x="995" y="0"/>
                </a:lnTo>
                <a:lnTo>
                  <a:pt x="1009" y="13"/>
                </a:lnTo>
                <a:lnTo>
                  <a:pt x="988" y="34"/>
                </a:lnTo>
                <a:lnTo>
                  <a:pt x="1000" y="36"/>
                </a:lnTo>
                <a:lnTo>
                  <a:pt x="988" y="54"/>
                </a:lnTo>
                <a:lnTo>
                  <a:pt x="1007" y="38"/>
                </a:lnTo>
                <a:lnTo>
                  <a:pt x="997" y="65"/>
                </a:lnTo>
                <a:lnTo>
                  <a:pt x="1014" y="59"/>
                </a:lnTo>
                <a:lnTo>
                  <a:pt x="1014" y="108"/>
                </a:lnTo>
                <a:lnTo>
                  <a:pt x="1015" y="34"/>
                </a:lnTo>
                <a:lnTo>
                  <a:pt x="1030" y="15"/>
                </a:lnTo>
                <a:lnTo>
                  <a:pt x="1045" y="34"/>
                </a:lnTo>
                <a:lnTo>
                  <a:pt x="1069" y="23"/>
                </a:lnTo>
                <a:lnTo>
                  <a:pt x="1081" y="32"/>
                </a:lnTo>
                <a:lnTo>
                  <a:pt x="1070" y="42"/>
                </a:lnTo>
                <a:lnTo>
                  <a:pt x="1092" y="36"/>
                </a:lnTo>
                <a:lnTo>
                  <a:pt x="1115" y="58"/>
                </a:lnTo>
                <a:lnTo>
                  <a:pt x="1086" y="90"/>
                </a:lnTo>
                <a:lnTo>
                  <a:pt x="1032" y="97"/>
                </a:lnTo>
                <a:lnTo>
                  <a:pt x="1074" y="105"/>
                </a:lnTo>
                <a:lnTo>
                  <a:pt x="1066" y="119"/>
                </a:lnTo>
                <a:lnTo>
                  <a:pt x="1078" y="109"/>
                </a:lnTo>
                <a:lnTo>
                  <a:pt x="1076" y="138"/>
                </a:lnTo>
                <a:lnTo>
                  <a:pt x="1100" y="128"/>
                </a:lnTo>
                <a:lnTo>
                  <a:pt x="1094" y="109"/>
                </a:lnTo>
                <a:lnTo>
                  <a:pt x="1104" y="112"/>
                </a:lnTo>
                <a:lnTo>
                  <a:pt x="1107" y="129"/>
                </a:lnTo>
                <a:lnTo>
                  <a:pt x="1107" y="113"/>
                </a:lnTo>
                <a:lnTo>
                  <a:pt x="1120" y="111"/>
                </a:lnTo>
                <a:lnTo>
                  <a:pt x="339" y="1327"/>
                </a:lnTo>
                <a:close/>
                <a:moveTo>
                  <a:pt x="856" y="44"/>
                </a:moveTo>
                <a:lnTo>
                  <a:pt x="850" y="34"/>
                </a:lnTo>
                <a:lnTo>
                  <a:pt x="862" y="39"/>
                </a:lnTo>
                <a:lnTo>
                  <a:pt x="856" y="44"/>
                </a:lnTo>
                <a:lnTo>
                  <a:pt x="856" y="44"/>
                </a:lnTo>
                <a:close/>
                <a:moveTo>
                  <a:pt x="796" y="100"/>
                </a:moveTo>
                <a:lnTo>
                  <a:pt x="798" y="86"/>
                </a:lnTo>
                <a:lnTo>
                  <a:pt x="787" y="81"/>
                </a:lnTo>
                <a:lnTo>
                  <a:pt x="837" y="61"/>
                </a:lnTo>
                <a:lnTo>
                  <a:pt x="827" y="84"/>
                </a:lnTo>
                <a:lnTo>
                  <a:pt x="796" y="100"/>
                </a:lnTo>
                <a:lnTo>
                  <a:pt x="796" y="100"/>
                </a:lnTo>
                <a:close/>
                <a:moveTo>
                  <a:pt x="854" y="88"/>
                </a:moveTo>
                <a:lnTo>
                  <a:pt x="846" y="63"/>
                </a:lnTo>
                <a:lnTo>
                  <a:pt x="864" y="74"/>
                </a:lnTo>
                <a:lnTo>
                  <a:pt x="854" y="88"/>
                </a:lnTo>
                <a:lnTo>
                  <a:pt x="854" y="88"/>
                </a:lnTo>
                <a:close/>
                <a:moveTo>
                  <a:pt x="834" y="116"/>
                </a:moveTo>
                <a:lnTo>
                  <a:pt x="822" y="98"/>
                </a:lnTo>
                <a:lnTo>
                  <a:pt x="838" y="78"/>
                </a:lnTo>
                <a:lnTo>
                  <a:pt x="849" y="89"/>
                </a:lnTo>
                <a:lnTo>
                  <a:pt x="834" y="116"/>
                </a:lnTo>
                <a:lnTo>
                  <a:pt x="834" y="116"/>
                </a:lnTo>
                <a:close/>
                <a:moveTo>
                  <a:pt x="719" y="152"/>
                </a:moveTo>
                <a:lnTo>
                  <a:pt x="703" y="133"/>
                </a:lnTo>
                <a:lnTo>
                  <a:pt x="726" y="146"/>
                </a:lnTo>
                <a:lnTo>
                  <a:pt x="719" y="152"/>
                </a:lnTo>
                <a:lnTo>
                  <a:pt x="719" y="152"/>
                </a:lnTo>
                <a:close/>
                <a:moveTo>
                  <a:pt x="744" y="151"/>
                </a:moveTo>
                <a:lnTo>
                  <a:pt x="737" y="136"/>
                </a:lnTo>
                <a:lnTo>
                  <a:pt x="752" y="135"/>
                </a:lnTo>
                <a:lnTo>
                  <a:pt x="744" y="151"/>
                </a:lnTo>
                <a:lnTo>
                  <a:pt x="744" y="151"/>
                </a:lnTo>
                <a:close/>
                <a:moveTo>
                  <a:pt x="692" y="183"/>
                </a:moveTo>
                <a:lnTo>
                  <a:pt x="678" y="170"/>
                </a:lnTo>
                <a:lnTo>
                  <a:pt x="680" y="159"/>
                </a:lnTo>
                <a:lnTo>
                  <a:pt x="711" y="159"/>
                </a:lnTo>
                <a:lnTo>
                  <a:pt x="692" y="183"/>
                </a:lnTo>
                <a:lnTo>
                  <a:pt x="692" y="183"/>
                </a:lnTo>
                <a:close/>
                <a:moveTo>
                  <a:pt x="663" y="194"/>
                </a:moveTo>
                <a:lnTo>
                  <a:pt x="679" y="196"/>
                </a:lnTo>
                <a:lnTo>
                  <a:pt x="676" y="173"/>
                </a:lnTo>
                <a:lnTo>
                  <a:pt x="690" y="185"/>
                </a:lnTo>
                <a:lnTo>
                  <a:pt x="679" y="209"/>
                </a:lnTo>
                <a:lnTo>
                  <a:pt x="653" y="209"/>
                </a:lnTo>
                <a:lnTo>
                  <a:pt x="663" y="194"/>
                </a:lnTo>
                <a:lnTo>
                  <a:pt x="663" y="194"/>
                </a:lnTo>
                <a:close/>
                <a:moveTo>
                  <a:pt x="656" y="231"/>
                </a:moveTo>
                <a:lnTo>
                  <a:pt x="651" y="236"/>
                </a:lnTo>
                <a:lnTo>
                  <a:pt x="653" y="250"/>
                </a:lnTo>
                <a:lnTo>
                  <a:pt x="620" y="271"/>
                </a:lnTo>
                <a:lnTo>
                  <a:pt x="607" y="262"/>
                </a:lnTo>
                <a:lnTo>
                  <a:pt x="622" y="250"/>
                </a:lnTo>
                <a:lnTo>
                  <a:pt x="611" y="248"/>
                </a:lnTo>
                <a:lnTo>
                  <a:pt x="621" y="244"/>
                </a:lnTo>
                <a:lnTo>
                  <a:pt x="613" y="229"/>
                </a:lnTo>
                <a:lnTo>
                  <a:pt x="633" y="225"/>
                </a:lnTo>
                <a:lnTo>
                  <a:pt x="622" y="217"/>
                </a:lnTo>
                <a:lnTo>
                  <a:pt x="637" y="223"/>
                </a:lnTo>
                <a:lnTo>
                  <a:pt x="632" y="206"/>
                </a:lnTo>
                <a:lnTo>
                  <a:pt x="647" y="208"/>
                </a:lnTo>
                <a:lnTo>
                  <a:pt x="656" y="231"/>
                </a:lnTo>
                <a:lnTo>
                  <a:pt x="656" y="231"/>
                </a:lnTo>
                <a:close/>
                <a:moveTo>
                  <a:pt x="557" y="286"/>
                </a:moveTo>
                <a:lnTo>
                  <a:pt x="562" y="262"/>
                </a:lnTo>
                <a:lnTo>
                  <a:pt x="583" y="241"/>
                </a:lnTo>
                <a:lnTo>
                  <a:pt x="557" y="286"/>
                </a:lnTo>
                <a:lnTo>
                  <a:pt x="557" y="286"/>
                </a:lnTo>
                <a:close/>
                <a:moveTo>
                  <a:pt x="520" y="314"/>
                </a:moveTo>
                <a:lnTo>
                  <a:pt x="514" y="306"/>
                </a:lnTo>
                <a:lnTo>
                  <a:pt x="521" y="294"/>
                </a:lnTo>
                <a:lnTo>
                  <a:pt x="545" y="293"/>
                </a:lnTo>
                <a:lnTo>
                  <a:pt x="541" y="274"/>
                </a:lnTo>
                <a:lnTo>
                  <a:pt x="553" y="289"/>
                </a:lnTo>
                <a:lnTo>
                  <a:pt x="555" y="306"/>
                </a:lnTo>
                <a:lnTo>
                  <a:pt x="541" y="318"/>
                </a:lnTo>
                <a:lnTo>
                  <a:pt x="532" y="313"/>
                </a:lnTo>
                <a:lnTo>
                  <a:pt x="545" y="305"/>
                </a:lnTo>
                <a:lnTo>
                  <a:pt x="540" y="298"/>
                </a:lnTo>
                <a:lnTo>
                  <a:pt x="520" y="314"/>
                </a:lnTo>
                <a:lnTo>
                  <a:pt x="520" y="314"/>
                </a:lnTo>
                <a:close/>
                <a:moveTo>
                  <a:pt x="575" y="277"/>
                </a:moveTo>
                <a:lnTo>
                  <a:pt x="578" y="299"/>
                </a:lnTo>
                <a:lnTo>
                  <a:pt x="568" y="324"/>
                </a:lnTo>
                <a:lnTo>
                  <a:pt x="586" y="287"/>
                </a:lnTo>
                <a:lnTo>
                  <a:pt x="599" y="298"/>
                </a:lnTo>
                <a:lnTo>
                  <a:pt x="599" y="320"/>
                </a:lnTo>
                <a:lnTo>
                  <a:pt x="587" y="321"/>
                </a:lnTo>
                <a:lnTo>
                  <a:pt x="563" y="347"/>
                </a:lnTo>
                <a:lnTo>
                  <a:pt x="552" y="343"/>
                </a:lnTo>
                <a:lnTo>
                  <a:pt x="562" y="325"/>
                </a:lnTo>
                <a:lnTo>
                  <a:pt x="539" y="353"/>
                </a:lnTo>
                <a:lnTo>
                  <a:pt x="557" y="301"/>
                </a:lnTo>
                <a:lnTo>
                  <a:pt x="567" y="305"/>
                </a:lnTo>
                <a:lnTo>
                  <a:pt x="557" y="299"/>
                </a:lnTo>
                <a:lnTo>
                  <a:pt x="563" y="278"/>
                </a:lnTo>
                <a:lnTo>
                  <a:pt x="575" y="277"/>
                </a:lnTo>
                <a:lnTo>
                  <a:pt x="575" y="277"/>
                </a:lnTo>
                <a:close/>
                <a:moveTo>
                  <a:pt x="626" y="294"/>
                </a:moveTo>
                <a:lnTo>
                  <a:pt x="621" y="279"/>
                </a:lnTo>
                <a:lnTo>
                  <a:pt x="629" y="279"/>
                </a:lnTo>
                <a:lnTo>
                  <a:pt x="633" y="286"/>
                </a:lnTo>
                <a:lnTo>
                  <a:pt x="626" y="294"/>
                </a:lnTo>
                <a:lnTo>
                  <a:pt x="626" y="294"/>
                </a:lnTo>
                <a:close/>
                <a:moveTo>
                  <a:pt x="591" y="325"/>
                </a:moveTo>
                <a:lnTo>
                  <a:pt x="598" y="329"/>
                </a:lnTo>
                <a:lnTo>
                  <a:pt x="584" y="339"/>
                </a:lnTo>
                <a:lnTo>
                  <a:pt x="587" y="329"/>
                </a:lnTo>
                <a:lnTo>
                  <a:pt x="589" y="324"/>
                </a:lnTo>
                <a:lnTo>
                  <a:pt x="591" y="325"/>
                </a:lnTo>
                <a:lnTo>
                  <a:pt x="591" y="325"/>
                </a:lnTo>
                <a:close/>
                <a:moveTo>
                  <a:pt x="508" y="363"/>
                </a:moveTo>
                <a:lnTo>
                  <a:pt x="521" y="337"/>
                </a:lnTo>
                <a:lnTo>
                  <a:pt x="547" y="332"/>
                </a:lnTo>
                <a:lnTo>
                  <a:pt x="508" y="363"/>
                </a:lnTo>
                <a:lnTo>
                  <a:pt x="508" y="363"/>
                </a:lnTo>
                <a:close/>
                <a:moveTo>
                  <a:pt x="481" y="375"/>
                </a:moveTo>
                <a:lnTo>
                  <a:pt x="483" y="351"/>
                </a:lnTo>
                <a:lnTo>
                  <a:pt x="505" y="353"/>
                </a:lnTo>
                <a:lnTo>
                  <a:pt x="481" y="375"/>
                </a:lnTo>
                <a:lnTo>
                  <a:pt x="481" y="375"/>
                </a:lnTo>
                <a:close/>
                <a:moveTo>
                  <a:pt x="423" y="591"/>
                </a:moveTo>
                <a:lnTo>
                  <a:pt x="435" y="568"/>
                </a:lnTo>
                <a:lnTo>
                  <a:pt x="437" y="582"/>
                </a:lnTo>
                <a:lnTo>
                  <a:pt x="423" y="591"/>
                </a:lnTo>
                <a:lnTo>
                  <a:pt x="423" y="591"/>
                </a:lnTo>
                <a:close/>
                <a:moveTo>
                  <a:pt x="444" y="591"/>
                </a:moveTo>
                <a:lnTo>
                  <a:pt x="448" y="591"/>
                </a:lnTo>
                <a:lnTo>
                  <a:pt x="445" y="592"/>
                </a:lnTo>
                <a:lnTo>
                  <a:pt x="427" y="606"/>
                </a:lnTo>
                <a:lnTo>
                  <a:pt x="432" y="591"/>
                </a:lnTo>
                <a:lnTo>
                  <a:pt x="444" y="591"/>
                </a:lnTo>
                <a:lnTo>
                  <a:pt x="444" y="591"/>
                </a:lnTo>
                <a:close/>
                <a:moveTo>
                  <a:pt x="408" y="676"/>
                </a:moveTo>
                <a:lnTo>
                  <a:pt x="419" y="637"/>
                </a:lnTo>
                <a:lnTo>
                  <a:pt x="428" y="657"/>
                </a:lnTo>
                <a:lnTo>
                  <a:pt x="408" y="676"/>
                </a:lnTo>
                <a:lnTo>
                  <a:pt x="408" y="676"/>
                </a:lnTo>
                <a:close/>
                <a:moveTo>
                  <a:pt x="410" y="692"/>
                </a:moveTo>
                <a:lnTo>
                  <a:pt x="405" y="691"/>
                </a:lnTo>
                <a:lnTo>
                  <a:pt x="404" y="691"/>
                </a:lnTo>
                <a:lnTo>
                  <a:pt x="412" y="676"/>
                </a:lnTo>
                <a:lnTo>
                  <a:pt x="419" y="688"/>
                </a:lnTo>
                <a:lnTo>
                  <a:pt x="417" y="688"/>
                </a:lnTo>
                <a:lnTo>
                  <a:pt x="410" y="692"/>
                </a:lnTo>
                <a:lnTo>
                  <a:pt x="410" y="692"/>
                </a:lnTo>
                <a:close/>
                <a:moveTo>
                  <a:pt x="226" y="854"/>
                </a:moveTo>
                <a:lnTo>
                  <a:pt x="219" y="845"/>
                </a:lnTo>
                <a:lnTo>
                  <a:pt x="235" y="835"/>
                </a:lnTo>
                <a:lnTo>
                  <a:pt x="261" y="843"/>
                </a:lnTo>
                <a:lnTo>
                  <a:pt x="226" y="854"/>
                </a:lnTo>
                <a:lnTo>
                  <a:pt x="226" y="854"/>
                </a:lnTo>
                <a:close/>
                <a:moveTo>
                  <a:pt x="203" y="864"/>
                </a:moveTo>
                <a:lnTo>
                  <a:pt x="193" y="853"/>
                </a:lnTo>
                <a:lnTo>
                  <a:pt x="209" y="847"/>
                </a:lnTo>
                <a:lnTo>
                  <a:pt x="212" y="857"/>
                </a:lnTo>
                <a:lnTo>
                  <a:pt x="203" y="864"/>
                </a:lnTo>
                <a:lnTo>
                  <a:pt x="203" y="864"/>
                </a:lnTo>
                <a:close/>
                <a:moveTo>
                  <a:pt x="173" y="897"/>
                </a:moveTo>
                <a:lnTo>
                  <a:pt x="170" y="888"/>
                </a:lnTo>
                <a:lnTo>
                  <a:pt x="185" y="895"/>
                </a:lnTo>
                <a:lnTo>
                  <a:pt x="181" y="897"/>
                </a:lnTo>
                <a:lnTo>
                  <a:pt x="174" y="900"/>
                </a:lnTo>
                <a:lnTo>
                  <a:pt x="173" y="897"/>
                </a:lnTo>
                <a:lnTo>
                  <a:pt x="173" y="897"/>
                </a:lnTo>
                <a:close/>
                <a:moveTo>
                  <a:pt x="30" y="1008"/>
                </a:moveTo>
                <a:lnTo>
                  <a:pt x="30" y="995"/>
                </a:lnTo>
                <a:lnTo>
                  <a:pt x="46" y="1003"/>
                </a:lnTo>
                <a:lnTo>
                  <a:pt x="30" y="1008"/>
                </a:lnTo>
                <a:lnTo>
                  <a:pt x="30" y="1008"/>
                </a:lnTo>
                <a:close/>
                <a:moveTo>
                  <a:pt x="39" y="1155"/>
                </a:moveTo>
                <a:lnTo>
                  <a:pt x="35" y="1148"/>
                </a:lnTo>
                <a:lnTo>
                  <a:pt x="31" y="1143"/>
                </a:lnTo>
                <a:lnTo>
                  <a:pt x="49" y="1131"/>
                </a:lnTo>
                <a:lnTo>
                  <a:pt x="52" y="1130"/>
                </a:lnTo>
                <a:lnTo>
                  <a:pt x="52" y="1131"/>
                </a:lnTo>
                <a:lnTo>
                  <a:pt x="49" y="1143"/>
                </a:lnTo>
                <a:lnTo>
                  <a:pt x="47" y="1151"/>
                </a:lnTo>
                <a:lnTo>
                  <a:pt x="46" y="1152"/>
                </a:lnTo>
                <a:lnTo>
                  <a:pt x="42" y="1154"/>
                </a:lnTo>
                <a:lnTo>
                  <a:pt x="39" y="1155"/>
                </a:lnTo>
                <a:lnTo>
                  <a:pt x="39" y="1155"/>
                </a:lnTo>
                <a:close/>
                <a:moveTo>
                  <a:pt x="41" y="1194"/>
                </a:moveTo>
                <a:lnTo>
                  <a:pt x="31" y="1212"/>
                </a:lnTo>
                <a:lnTo>
                  <a:pt x="23" y="1200"/>
                </a:lnTo>
                <a:lnTo>
                  <a:pt x="41" y="1194"/>
                </a:lnTo>
                <a:lnTo>
                  <a:pt x="41" y="1193"/>
                </a:lnTo>
                <a:lnTo>
                  <a:pt x="41" y="1194"/>
                </a:lnTo>
                <a:lnTo>
                  <a:pt x="41" y="1194"/>
                </a:lnTo>
                <a:close/>
                <a:moveTo>
                  <a:pt x="22" y="1225"/>
                </a:moveTo>
                <a:lnTo>
                  <a:pt x="19" y="1201"/>
                </a:lnTo>
                <a:lnTo>
                  <a:pt x="29" y="1215"/>
                </a:lnTo>
                <a:lnTo>
                  <a:pt x="22" y="1225"/>
                </a:lnTo>
                <a:lnTo>
                  <a:pt x="22" y="1225"/>
                </a:lnTo>
                <a:close/>
                <a:moveTo>
                  <a:pt x="6" y="1242"/>
                </a:moveTo>
                <a:lnTo>
                  <a:pt x="8" y="1212"/>
                </a:lnTo>
                <a:lnTo>
                  <a:pt x="19" y="1231"/>
                </a:lnTo>
                <a:lnTo>
                  <a:pt x="10" y="1225"/>
                </a:lnTo>
                <a:lnTo>
                  <a:pt x="6" y="1242"/>
                </a:lnTo>
                <a:lnTo>
                  <a:pt x="6" y="1242"/>
                </a:lnTo>
                <a:close/>
                <a:moveTo>
                  <a:pt x="0" y="1287"/>
                </a:moveTo>
                <a:lnTo>
                  <a:pt x="6" y="1260"/>
                </a:lnTo>
                <a:lnTo>
                  <a:pt x="8" y="1279"/>
                </a:lnTo>
                <a:lnTo>
                  <a:pt x="0" y="1287"/>
                </a:lnTo>
                <a:lnTo>
                  <a:pt x="0" y="1287"/>
                </a:lnTo>
                <a:close/>
              </a:path>
            </a:pathLst>
          </a:custGeom>
          <a:solidFill>
            <a:srgbClr val="FFE3A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1" name="Freeform 14"/>
          <p:cNvSpPr>
            <a:spLocks noEditPoints="1"/>
          </p:cNvSpPr>
          <p:nvPr/>
        </p:nvSpPr>
        <p:spPr bwMode="auto">
          <a:xfrm>
            <a:off x="3797300" y="2922588"/>
            <a:ext cx="1795463" cy="2262188"/>
          </a:xfrm>
          <a:custGeom>
            <a:avLst/>
            <a:gdLst>
              <a:gd name="T0" fmla="*/ 907 w 1131"/>
              <a:gd name="T1" fmla="*/ 11 h 1425"/>
              <a:gd name="T2" fmla="*/ 1070 w 1131"/>
              <a:gd name="T3" fmla="*/ 206 h 1425"/>
              <a:gd name="T4" fmla="*/ 927 w 1131"/>
              <a:gd name="T5" fmla="*/ 286 h 1425"/>
              <a:gd name="T6" fmla="*/ 746 w 1131"/>
              <a:gd name="T7" fmla="*/ 286 h 1425"/>
              <a:gd name="T8" fmla="*/ 597 w 1131"/>
              <a:gd name="T9" fmla="*/ 461 h 1425"/>
              <a:gd name="T10" fmla="*/ 491 w 1131"/>
              <a:gd name="T11" fmla="*/ 806 h 1425"/>
              <a:gd name="T12" fmla="*/ 417 w 1131"/>
              <a:gd name="T13" fmla="*/ 1121 h 1425"/>
              <a:gd name="T14" fmla="*/ 339 w 1131"/>
              <a:gd name="T15" fmla="*/ 1327 h 1425"/>
              <a:gd name="T16" fmla="*/ 257 w 1131"/>
              <a:gd name="T17" fmla="*/ 1339 h 1425"/>
              <a:gd name="T18" fmla="*/ 50 w 1131"/>
              <a:gd name="T19" fmla="*/ 1329 h 1425"/>
              <a:gd name="T20" fmla="*/ 41 w 1131"/>
              <a:gd name="T21" fmla="*/ 1259 h 1425"/>
              <a:gd name="T22" fmla="*/ 73 w 1131"/>
              <a:gd name="T23" fmla="*/ 1174 h 1425"/>
              <a:gd name="T24" fmla="*/ 29 w 1131"/>
              <a:gd name="T25" fmla="*/ 1186 h 1425"/>
              <a:gd name="T26" fmla="*/ 14 w 1131"/>
              <a:gd name="T27" fmla="*/ 1111 h 1425"/>
              <a:gd name="T28" fmla="*/ 149 w 1131"/>
              <a:gd name="T29" fmla="*/ 1088 h 1425"/>
              <a:gd name="T30" fmla="*/ 30 w 1131"/>
              <a:gd name="T31" fmla="*/ 1076 h 1425"/>
              <a:gd name="T32" fmla="*/ 54 w 1131"/>
              <a:gd name="T33" fmla="*/ 997 h 1425"/>
              <a:gd name="T34" fmla="*/ 112 w 1131"/>
              <a:gd name="T35" fmla="*/ 954 h 1425"/>
              <a:gd name="T36" fmla="*/ 108 w 1131"/>
              <a:gd name="T37" fmla="*/ 932 h 1425"/>
              <a:gd name="T38" fmla="*/ 196 w 1131"/>
              <a:gd name="T39" fmla="*/ 899 h 1425"/>
              <a:gd name="T40" fmla="*/ 236 w 1131"/>
              <a:gd name="T41" fmla="*/ 857 h 1425"/>
              <a:gd name="T42" fmla="*/ 373 w 1131"/>
              <a:gd name="T43" fmla="*/ 826 h 1425"/>
              <a:gd name="T44" fmla="*/ 282 w 1131"/>
              <a:gd name="T45" fmla="*/ 833 h 1425"/>
              <a:gd name="T46" fmla="*/ 363 w 1131"/>
              <a:gd name="T47" fmla="*/ 769 h 1425"/>
              <a:gd name="T48" fmla="*/ 432 w 1131"/>
              <a:gd name="T49" fmla="*/ 684 h 1425"/>
              <a:gd name="T50" fmla="*/ 437 w 1131"/>
              <a:gd name="T51" fmla="*/ 602 h 1425"/>
              <a:gd name="T52" fmla="*/ 460 w 1131"/>
              <a:gd name="T53" fmla="*/ 546 h 1425"/>
              <a:gd name="T54" fmla="*/ 528 w 1131"/>
              <a:gd name="T55" fmla="*/ 475 h 1425"/>
              <a:gd name="T56" fmla="*/ 566 w 1131"/>
              <a:gd name="T57" fmla="*/ 459 h 1425"/>
              <a:gd name="T58" fmla="*/ 529 w 1131"/>
              <a:gd name="T59" fmla="*/ 401 h 1425"/>
              <a:gd name="T60" fmla="*/ 593 w 1131"/>
              <a:gd name="T61" fmla="*/ 372 h 1425"/>
              <a:gd name="T62" fmla="*/ 638 w 1131"/>
              <a:gd name="T63" fmla="*/ 321 h 1425"/>
              <a:gd name="T64" fmla="*/ 660 w 1131"/>
              <a:gd name="T65" fmla="*/ 254 h 1425"/>
              <a:gd name="T66" fmla="*/ 687 w 1131"/>
              <a:gd name="T67" fmla="*/ 202 h 1425"/>
              <a:gd name="T68" fmla="*/ 759 w 1131"/>
              <a:gd name="T69" fmla="*/ 210 h 1425"/>
              <a:gd name="T70" fmla="*/ 786 w 1131"/>
              <a:gd name="T71" fmla="*/ 146 h 1425"/>
              <a:gd name="T72" fmla="*/ 865 w 1131"/>
              <a:gd name="T73" fmla="*/ 80 h 1425"/>
              <a:gd name="T74" fmla="*/ 899 w 1131"/>
              <a:gd name="T75" fmla="*/ 81 h 1425"/>
              <a:gd name="T76" fmla="*/ 974 w 1131"/>
              <a:gd name="T77" fmla="*/ 58 h 1425"/>
              <a:gd name="T78" fmla="*/ 988 w 1131"/>
              <a:gd name="T79" fmla="*/ 54 h 1425"/>
              <a:gd name="T80" fmla="*/ 1070 w 1131"/>
              <a:gd name="T81" fmla="*/ 42 h 1425"/>
              <a:gd name="T82" fmla="*/ 1094 w 1131"/>
              <a:gd name="T83" fmla="*/ 109 h 1425"/>
              <a:gd name="T84" fmla="*/ 796 w 1131"/>
              <a:gd name="T85" fmla="*/ 100 h 1425"/>
              <a:gd name="T86" fmla="*/ 854 w 1131"/>
              <a:gd name="T87" fmla="*/ 88 h 1425"/>
              <a:gd name="T88" fmla="*/ 726 w 1131"/>
              <a:gd name="T89" fmla="*/ 146 h 1425"/>
              <a:gd name="T90" fmla="*/ 680 w 1131"/>
              <a:gd name="T91" fmla="*/ 159 h 1425"/>
              <a:gd name="T92" fmla="*/ 663 w 1131"/>
              <a:gd name="T93" fmla="*/ 194 h 1425"/>
              <a:gd name="T94" fmla="*/ 613 w 1131"/>
              <a:gd name="T95" fmla="*/ 229 h 1425"/>
              <a:gd name="T96" fmla="*/ 583 w 1131"/>
              <a:gd name="T97" fmla="*/ 241 h 1425"/>
              <a:gd name="T98" fmla="*/ 541 w 1131"/>
              <a:gd name="T99" fmla="*/ 318 h 1425"/>
              <a:gd name="T100" fmla="*/ 599 w 1131"/>
              <a:gd name="T101" fmla="*/ 298 h 1425"/>
              <a:gd name="T102" fmla="*/ 563 w 1131"/>
              <a:gd name="T103" fmla="*/ 278 h 1425"/>
              <a:gd name="T104" fmla="*/ 598 w 1131"/>
              <a:gd name="T105" fmla="*/ 329 h 1425"/>
              <a:gd name="T106" fmla="*/ 508 w 1131"/>
              <a:gd name="T107" fmla="*/ 363 h 1425"/>
              <a:gd name="T108" fmla="*/ 423 w 1131"/>
              <a:gd name="T109" fmla="*/ 591 h 1425"/>
              <a:gd name="T110" fmla="*/ 428 w 1131"/>
              <a:gd name="T111" fmla="*/ 657 h 1425"/>
              <a:gd name="T112" fmla="*/ 410 w 1131"/>
              <a:gd name="T113" fmla="*/ 692 h 1425"/>
              <a:gd name="T114" fmla="*/ 212 w 1131"/>
              <a:gd name="T115" fmla="*/ 857 h 1425"/>
              <a:gd name="T116" fmla="*/ 30 w 1131"/>
              <a:gd name="T117" fmla="*/ 1008 h 1425"/>
              <a:gd name="T118" fmla="*/ 52 w 1131"/>
              <a:gd name="T119" fmla="*/ 1131 h 1425"/>
              <a:gd name="T120" fmla="*/ 41 w 1131"/>
              <a:gd name="T121" fmla="*/ 1194 h 1425"/>
              <a:gd name="T122" fmla="*/ 8 w 1131"/>
              <a:gd name="T123" fmla="*/ 1212 h 14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131" h="1425">
                <a:moveTo>
                  <a:pt x="829" y="120"/>
                </a:moveTo>
                <a:lnTo>
                  <a:pt x="804" y="113"/>
                </a:lnTo>
                <a:lnTo>
                  <a:pt x="817" y="107"/>
                </a:lnTo>
                <a:lnTo>
                  <a:pt x="829" y="120"/>
                </a:lnTo>
                <a:lnTo>
                  <a:pt x="829" y="120"/>
                </a:lnTo>
                <a:moveTo>
                  <a:pt x="910" y="34"/>
                </a:moveTo>
                <a:lnTo>
                  <a:pt x="908" y="34"/>
                </a:lnTo>
                <a:lnTo>
                  <a:pt x="906" y="32"/>
                </a:lnTo>
                <a:lnTo>
                  <a:pt x="896" y="23"/>
                </a:lnTo>
                <a:lnTo>
                  <a:pt x="907" y="11"/>
                </a:lnTo>
                <a:lnTo>
                  <a:pt x="929" y="19"/>
                </a:lnTo>
                <a:lnTo>
                  <a:pt x="910" y="34"/>
                </a:lnTo>
                <a:lnTo>
                  <a:pt x="910" y="34"/>
                </a:lnTo>
                <a:moveTo>
                  <a:pt x="1120" y="111"/>
                </a:moveTo>
                <a:lnTo>
                  <a:pt x="1131" y="136"/>
                </a:lnTo>
                <a:lnTo>
                  <a:pt x="1097" y="132"/>
                </a:lnTo>
                <a:lnTo>
                  <a:pt x="1101" y="148"/>
                </a:lnTo>
                <a:lnTo>
                  <a:pt x="1077" y="175"/>
                </a:lnTo>
                <a:lnTo>
                  <a:pt x="1080" y="198"/>
                </a:lnTo>
                <a:lnTo>
                  <a:pt x="1070" y="206"/>
                </a:lnTo>
                <a:lnTo>
                  <a:pt x="1061" y="187"/>
                </a:lnTo>
                <a:lnTo>
                  <a:pt x="1073" y="158"/>
                </a:lnTo>
                <a:lnTo>
                  <a:pt x="1061" y="138"/>
                </a:lnTo>
                <a:lnTo>
                  <a:pt x="1031" y="129"/>
                </a:lnTo>
                <a:lnTo>
                  <a:pt x="1007" y="107"/>
                </a:lnTo>
                <a:lnTo>
                  <a:pt x="960" y="133"/>
                </a:lnTo>
                <a:lnTo>
                  <a:pt x="946" y="159"/>
                </a:lnTo>
                <a:lnTo>
                  <a:pt x="945" y="210"/>
                </a:lnTo>
                <a:lnTo>
                  <a:pt x="951" y="237"/>
                </a:lnTo>
                <a:lnTo>
                  <a:pt x="927" y="286"/>
                </a:lnTo>
                <a:lnTo>
                  <a:pt x="885" y="264"/>
                </a:lnTo>
                <a:lnTo>
                  <a:pt x="858" y="290"/>
                </a:lnTo>
                <a:lnTo>
                  <a:pt x="827" y="286"/>
                </a:lnTo>
                <a:lnTo>
                  <a:pt x="792" y="228"/>
                </a:lnTo>
                <a:lnTo>
                  <a:pt x="779" y="225"/>
                </a:lnTo>
                <a:lnTo>
                  <a:pt x="768" y="239"/>
                </a:lnTo>
                <a:lnTo>
                  <a:pt x="772" y="258"/>
                </a:lnTo>
                <a:lnTo>
                  <a:pt x="753" y="256"/>
                </a:lnTo>
                <a:lnTo>
                  <a:pt x="734" y="260"/>
                </a:lnTo>
                <a:lnTo>
                  <a:pt x="746" y="286"/>
                </a:lnTo>
                <a:lnTo>
                  <a:pt x="734" y="313"/>
                </a:lnTo>
                <a:lnTo>
                  <a:pt x="744" y="321"/>
                </a:lnTo>
                <a:lnTo>
                  <a:pt x="736" y="336"/>
                </a:lnTo>
                <a:lnTo>
                  <a:pt x="661" y="322"/>
                </a:lnTo>
                <a:lnTo>
                  <a:pt x="664" y="359"/>
                </a:lnTo>
                <a:lnTo>
                  <a:pt x="655" y="383"/>
                </a:lnTo>
                <a:lnTo>
                  <a:pt x="630" y="368"/>
                </a:lnTo>
                <a:lnTo>
                  <a:pt x="609" y="389"/>
                </a:lnTo>
                <a:lnTo>
                  <a:pt x="584" y="443"/>
                </a:lnTo>
                <a:lnTo>
                  <a:pt x="597" y="461"/>
                </a:lnTo>
                <a:lnTo>
                  <a:pt x="597" y="484"/>
                </a:lnTo>
                <a:lnTo>
                  <a:pt x="555" y="542"/>
                </a:lnTo>
                <a:lnTo>
                  <a:pt x="560" y="564"/>
                </a:lnTo>
                <a:lnTo>
                  <a:pt x="518" y="580"/>
                </a:lnTo>
                <a:lnTo>
                  <a:pt x="524" y="614"/>
                </a:lnTo>
                <a:lnTo>
                  <a:pt x="517" y="667"/>
                </a:lnTo>
                <a:lnTo>
                  <a:pt x="478" y="745"/>
                </a:lnTo>
                <a:lnTo>
                  <a:pt x="499" y="757"/>
                </a:lnTo>
                <a:lnTo>
                  <a:pt x="499" y="789"/>
                </a:lnTo>
                <a:lnTo>
                  <a:pt x="491" y="806"/>
                </a:lnTo>
                <a:lnTo>
                  <a:pt x="443" y="802"/>
                </a:lnTo>
                <a:lnTo>
                  <a:pt x="404" y="849"/>
                </a:lnTo>
                <a:lnTo>
                  <a:pt x="392" y="883"/>
                </a:lnTo>
                <a:lnTo>
                  <a:pt x="401" y="911"/>
                </a:lnTo>
                <a:lnTo>
                  <a:pt x="394" y="923"/>
                </a:lnTo>
                <a:lnTo>
                  <a:pt x="394" y="957"/>
                </a:lnTo>
                <a:lnTo>
                  <a:pt x="405" y="992"/>
                </a:lnTo>
                <a:lnTo>
                  <a:pt x="394" y="1049"/>
                </a:lnTo>
                <a:lnTo>
                  <a:pt x="429" y="1089"/>
                </a:lnTo>
                <a:lnTo>
                  <a:pt x="417" y="1121"/>
                </a:lnTo>
                <a:lnTo>
                  <a:pt x="396" y="1127"/>
                </a:lnTo>
                <a:lnTo>
                  <a:pt x="412" y="1178"/>
                </a:lnTo>
                <a:lnTo>
                  <a:pt x="405" y="1223"/>
                </a:lnTo>
                <a:lnTo>
                  <a:pt x="369" y="1250"/>
                </a:lnTo>
                <a:lnTo>
                  <a:pt x="373" y="1264"/>
                </a:lnTo>
                <a:lnTo>
                  <a:pt x="359" y="1275"/>
                </a:lnTo>
                <a:lnTo>
                  <a:pt x="360" y="1329"/>
                </a:lnTo>
                <a:lnTo>
                  <a:pt x="352" y="1349"/>
                </a:lnTo>
                <a:lnTo>
                  <a:pt x="343" y="1339"/>
                </a:lnTo>
                <a:lnTo>
                  <a:pt x="339" y="1327"/>
                </a:lnTo>
                <a:moveTo>
                  <a:pt x="339" y="1327"/>
                </a:moveTo>
                <a:lnTo>
                  <a:pt x="309" y="1316"/>
                </a:lnTo>
                <a:lnTo>
                  <a:pt x="300" y="1258"/>
                </a:lnTo>
                <a:lnTo>
                  <a:pt x="311" y="1242"/>
                </a:lnTo>
                <a:lnTo>
                  <a:pt x="298" y="1242"/>
                </a:lnTo>
                <a:lnTo>
                  <a:pt x="297" y="1277"/>
                </a:lnTo>
                <a:lnTo>
                  <a:pt x="282" y="1256"/>
                </a:lnTo>
                <a:lnTo>
                  <a:pt x="294" y="1302"/>
                </a:lnTo>
                <a:lnTo>
                  <a:pt x="277" y="1331"/>
                </a:lnTo>
                <a:lnTo>
                  <a:pt x="257" y="1339"/>
                </a:lnTo>
                <a:lnTo>
                  <a:pt x="240" y="1320"/>
                </a:lnTo>
                <a:lnTo>
                  <a:pt x="247" y="1335"/>
                </a:lnTo>
                <a:lnTo>
                  <a:pt x="155" y="1418"/>
                </a:lnTo>
                <a:lnTo>
                  <a:pt x="85" y="1425"/>
                </a:lnTo>
                <a:lnTo>
                  <a:pt x="62" y="1410"/>
                </a:lnTo>
                <a:lnTo>
                  <a:pt x="76" y="1397"/>
                </a:lnTo>
                <a:lnTo>
                  <a:pt x="35" y="1376"/>
                </a:lnTo>
                <a:lnTo>
                  <a:pt x="10" y="1333"/>
                </a:lnTo>
                <a:lnTo>
                  <a:pt x="19" y="1304"/>
                </a:lnTo>
                <a:lnTo>
                  <a:pt x="50" y="1329"/>
                </a:lnTo>
                <a:lnTo>
                  <a:pt x="50" y="1318"/>
                </a:lnTo>
                <a:lnTo>
                  <a:pt x="45" y="1321"/>
                </a:lnTo>
                <a:lnTo>
                  <a:pt x="37" y="1302"/>
                </a:lnTo>
                <a:lnTo>
                  <a:pt x="73" y="1279"/>
                </a:lnTo>
                <a:lnTo>
                  <a:pt x="47" y="1275"/>
                </a:lnTo>
                <a:lnTo>
                  <a:pt x="77" y="1255"/>
                </a:lnTo>
                <a:lnTo>
                  <a:pt x="45" y="1273"/>
                </a:lnTo>
                <a:lnTo>
                  <a:pt x="43" y="1263"/>
                </a:lnTo>
                <a:lnTo>
                  <a:pt x="58" y="1260"/>
                </a:lnTo>
                <a:lnTo>
                  <a:pt x="41" y="1259"/>
                </a:lnTo>
                <a:lnTo>
                  <a:pt x="31" y="1263"/>
                </a:lnTo>
                <a:lnTo>
                  <a:pt x="41" y="1273"/>
                </a:lnTo>
                <a:lnTo>
                  <a:pt x="20" y="1277"/>
                </a:lnTo>
                <a:lnTo>
                  <a:pt x="6" y="1250"/>
                </a:lnTo>
                <a:lnTo>
                  <a:pt x="26" y="1229"/>
                </a:lnTo>
                <a:lnTo>
                  <a:pt x="22" y="1251"/>
                </a:lnTo>
                <a:lnTo>
                  <a:pt x="30" y="1236"/>
                </a:lnTo>
                <a:lnTo>
                  <a:pt x="72" y="1223"/>
                </a:lnTo>
                <a:lnTo>
                  <a:pt x="39" y="1220"/>
                </a:lnTo>
                <a:lnTo>
                  <a:pt x="73" y="1174"/>
                </a:lnTo>
                <a:lnTo>
                  <a:pt x="97" y="1165"/>
                </a:lnTo>
                <a:lnTo>
                  <a:pt x="87" y="1200"/>
                </a:lnTo>
                <a:lnTo>
                  <a:pt x="104" y="1162"/>
                </a:lnTo>
                <a:lnTo>
                  <a:pt x="123" y="1159"/>
                </a:lnTo>
                <a:lnTo>
                  <a:pt x="76" y="1162"/>
                </a:lnTo>
                <a:lnTo>
                  <a:pt x="45" y="1204"/>
                </a:lnTo>
                <a:lnTo>
                  <a:pt x="42" y="1186"/>
                </a:lnTo>
                <a:lnTo>
                  <a:pt x="37" y="1185"/>
                </a:lnTo>
                <a:lnTo>
                  <a:pt x="49" y="1161"/>
                </a:lnTo>
                <a:lnTo>
                  <a:pt x="29" y="1186"/>
                </a:lnTo>
                <a:lnTo>
                  <a:pt x="19" y="1159"/>
                </a:lnTo>
                <a:lnTo>
                  <a:pt x="29" y="1143"/>
                </a:lnTo>
                <a:lnTo>
                  <a:pt x="38" y="1157"/>
                </a:lnTo>
                <a:lnTo>
                  <a:pt x="45" y="1157"/>
                </a:lnTo>
                <a:lnTo>
                  <a:pt x="49" y="1152"/>
                </a:lnTo>
                <a:lnTo>
                  <a:pt x="54" y="1130"/>
                </a:lnTo>
                <a:lnTo>
                  <a:pt x="50" y="1125"/>
                </a:lnTo>
                <a:lnTo>
                  <a:pt x="38" y="1136"/>
                </a:lnTo>
                <a:lnTo>
                  <a:pt x="29" y="1140"/>
                </a:lnTo>
                <a:lnTo>
                  <a:pt x="14" y="1111"/>
                </a:lnTo>
                <a:lnTo>
                  <a:pt x="37" y="1134"/>
                </a:lnTo>
                <a:lnTo>
                  <a:pt x="30" y="1116"/>
                </a:lnTo>
                <a:lnTo>
                  <a:pt x="46" y="1108"/>
                </a:lnTo>
                <a:lnTo>
                  <a:pt x="22" y="1109"/>
                </a:lnTo>
                <a:lnTo>
                  <a:pt x="22" y="1085"/>
                </a:lnTo>
                <a:lnTo>
                  <a:pt x="93" y="1094"/>
                </a:lnTo>
                <a:lnTo>
                  <a:pt x="118" y="1088"/>
                </a:lnTo>
                <a:lnTo>
                  <a:pt x="128" y="1120"/>
                </a:lnTo>
                <a:lnTo>
                  <a:pt x="126" y="1096"/>
                </a:lnTo>
                <a:lnTo>
                  <a:pt x="149" y="1088"/>
                </a:lnTo>
                <a:lnTo>
                  <a:pt x="145" y="1074"/>
                </a:lnTo>
                <a:lnTo>
                  <a:pt x="158" y="1058"/>
                </a:lnTo>
                <a:lnTo>
                  <a:pt x="143" y="1071"/>
                </a:lnTo>
                <a:lnTo>
                  <a:pt x="146" y="1086"/>
                </a:lnTo>
                <a:lnTo>
                  <a:pt x="123" y="1093"/>
                </a:lnTo>
                <a:lnTo>
                  <a:pt x="105" y="1080"/>
                </a:lnTo>
                <a:lnTo>
                  <a:pt x="115" y="1059"/>
                </a:lnTo>
                <a:lnTo>
                  <a:pt x="96" y="1088"/>
                </a:lnTo>
                <a:lnTo>
                  <a:pt x="92" y="1088"/>
                </a:lnTo>
                <a:lnTo>
                  <a:pt x="30" y="1076"/>
                </a:lnTo>
                <a:lnTo>
                  <a:pt x="37" y="1073"/>
                </a:lnTo>
                <a:lnTo>
                  <a:pt x="23" y="1062"/>
                </a:lnTo>
                <a:lnTo>
                  <a:pt x="58" y="1057"/>
                </a:lnTo>
                <a:lnTo>
                  <a:pt x="26" y="1046"/>
                </a:lnTo>
                <a:lnTo>
                  <a:pt x="69" y="1049"/>
                </a:lnTo>
                <a:lnTo>
                  <a:pt x="39" y="1038"/>
                </a:lnTo>
                <a:lnTo>
                  <a:pt x="47" y="1030"/>
                </a:lnTo>
                <a:lnTo>
                  <a:pt x="30" y="1022"/>
                </a:lnTo>
                <a:lnTo>
                  <a:pt x="31" y="1011"/>
                </a:lnTo>
                <a:lnTo>
                  <a:pt x="54" y="997"/>
                </a:lnTo>
                <a:lnTo>
                  <a:pt x="43" y="996"/>
                </a:lnTo>
                <a:lnTo>
                  <a:pt x="57" y="984"/>
                </a:lnTo>
                <a:lnTo>
                  <a:pt x="45" y="966"/>
                </a:lnTo>
                <a:lnTo>
                  <a:pt x="61" y="986"/>
                </a:lnTo>
                <a:lnTo>
                  <a:pt x="64" y="968"/>
                </a:lnTo>
                <a:lnTo>
                  <a:pt x="107" y="986"/>
                </a:lnTo>
                <a:lnTo>
                  <a:pt x="89" y="964"/>
                </a:lnTo>
                <a:lnTo>
                  <a:pt x="108" y="954"/>
                </a:lnTo>
                <a:lnTo>
                  <a:pt x="116" y="984"/>
                </a:lnTo>
                <a:lnTo>
                  <a:pt x="112" y="954"/>
                </a:lnTo>
                <a:lnTo>
                  <a:pt x="128" y="949"/>
                </a:lnTo>
                <a:lnTo>
                  <a:pt x="137" y="953"/>
                </a:lnTo>
                <a:lnTo>
                  <a:pt x="139" y="989"/>
                </a:lnTo>
                <a:lnTo>
                  <a:pt x="139" y="989"/>
                </a:lnTo>
                <a:lnTo>
                  <a:pt x="143" y="970"/>
                </a:lnTo>
                <a:lnTo>
                  <a:pt x="158" y="972"/>
                </a:lnTo>
                <a:lnTo>
                  <a:pt x="132" y="946"/>
                </a:lnTo>
                <a:lnTo>
                  <a:pt x="112" y="949"/>
                </a:lnTo>
                <a:lnTo>
                  <a:pt x="127" y="943"/>
                </a:lnTo>
                <a:lnTo>
                  <a:pt x="108" y="932"/>
                </a:lnTo>
                <a:lnTo>
                  <a:pt x="150" y="930"/>
                </a:lnTo>
                <a:lnTo>
                  <a:pt x="170" y="947"/>
                </a:lnTo>
                <a:lnTo>
                  <a:pt x="184" y="941"/>
                </a:lnTo>
                <a:lnTo>
                  <a:pt x="169" y="941"/>
                </a:lnTo>
                <a:lnTo>
                  <a:pt x="172" y="930"/>
                </a:lnTo>
                <a:lnTo>
                  <a:pt x="203" y="931"/>
                </a:lnTo>
                <a:lnTo>
                  <a:pt x="146" y="920"/>
                </a:lnTo>
                <a:lnTo>
                  <a:pt x="153" y="895"/>
                </a:lnTo>
                <a:lnTo>
                  <a:pt x="172" y="904"/>
                </a:lnTo>
                <a:lnTo>
                  <a:pt x="196" y="899"/>
                </a:lnTo>
                <a:lnTo>
                  <a:pt x="193" y="896"/>
                </a:lnTo>
                <a:lnTo>
                  <a:pt x="205" y="887"/>
                </a:lnTo>
                <a:lnTo>
                  <a:pt x="223" y="916"/>
                </a:lnTo>
                <a:lnTo>
                  <a:pt x="219" y="904"/>
                </a:lnTo>
                <a:lnTo>
                  <a:pt x="231" y="904"/>
                </a:lnTo>
                <a:lnTo>
                  <a:pt x="209" y="885"/>
                </a:lnTo>
                <a:lnTo>
                  <a:pt x="247" y="880"/>
                </a:lnTo>
                <a:lnTo>
                  <a:pt x="226" y="869"/>
                </a:lnTo>
                <a:lnTo>
                  <a:pt x="239" y="864"/>
                </a:lnTo>
                <a:lnTo>
                  <a:pt x="236" y="857"/>
                </a:lnTo>
                <a:lnTo>
                  <a:pt x="271" y="864"/>
                </a:lnTo>
                <a:lnTo>
                  <a:pt x="259" y="850"/>
                </a:lnTo>
                <a:lnTo>
                  <a:pt x="288" y="838"/>
                </a:lnTo>
                <a:lnTo>
                  <a:pt x="311" y="878"/>
                </a:lnTo>
                <a:lnTo>
                  <a:pt x="304" y="860"/>
                </a:lnTo>
                <a:lnTo>
                  <a:pt x="344" y="860"/>
                </a:lnTo>
                <a:lnTo>
                  <a:pt x="336" y="856"/>
                </a:lnTo>
                <a:lnTo>
                  <a:pt x="346" y="845"/>
                </a:lnTo>
                <a:lnTo>
                  <a:pt x="335" y="845"/>
                </a:lnTo>
                <a:lnTo>
                  <a:pt x="373" y="826"/>
                </a:lnTo>
                <a:lnTo>
                  <a:pt x="355" y="819"/>
                </a:lnTo>
                <a:lnTo>
                  <a:pt x="374" y="804"/>
                </a:lnTo>
                <a:lnTo>
                  <a:pt x="369" y="792"/>
                </a:lnTo>
                <a:lnTo>
                  <a:pt x="331" y="822"/>
                </a:lnTo>
                <a:lnTo>
                  <a:pt x="351" y="816"/>
                </a:lnTo>
                <a:lnTo>
                  <a:pt x="347" y="831"/>
                </a:lnTo>
                <a:lnTo>
                  <a:pt x="305" y="853"/>
                </a:lnTo>
                <a:lnTo>
                  <a:pt x="292" y="834"/>
                </a:lnTo>
                <a:lnTo>
                  <a:pt x="308" y="826"/>
                </a:lnTo>
                <a:lnTo>
                  <a:pt x="282" y="833"/>
                </a:lnTo>
                <a:lnTo>
                  <a:pt x="281" y="822"/>
                </a:lnTo>
                <a:lnTo>
                  <a:pt x="313" y="807"/>
                </a:lnTo>
                <a:lnTo>
                  <a:pt x="307" y="792"/>
                </a:lnTo>
                <a:lnTo>
                  <a:pt x="338" y="764"/>
                </a:lnTo>
                <a:lnTo>
                  <a:pt x="331" y="756"/>
                </a:lnTo>
                <a:lnTo>
                  <a:pt x="347" y="762"/>
                </a:lnTo>
                <a:lnTo>
                  <a:pt x="339" y="754"/>
                </a:lnTo>
                <a:lnTo>
                  <a:pt x="354" y="738"/>
                </a:lnTo>
                <a:lnTo>
                  <a:pt x="367" y="756"/>
                </a:lnTo>
                <a:lnTo>
                  <a:pt x="363" y="769"/>
                </a:lnTo>
                <a:lnTo>
                  <a:pt x="389" y="742"/>
                </a:lnTo>
                <a:lnTo>
                  <a:pt x="375" y="730"/>
                </a:lnTo>
                <a:lnTo>
                  <a:pt x="413" y="704"/>
                </a:lnTo>
                <a:lnTo>
                  <a:pt x="370" y="725"/>
                </a:lnTo>
                <a:lnTo>
                  <a:pt x="370" y="714"/>
                </a:lnTo>
                <a:lnTo>
                  <a:pt x="389" y="708"/>
                </a:lnTo>
                <a:lnTo>
                  <a:pt x="369" y="711"/>
                </a:lnTo>
                <a:lnTo>
                  <a:pt x="402" y="692"/>
                </a:lnTo>
                <a:lnTo>
                  <a:pt x="410" y="694"/>
                </a:lnTo>
                <a:lnTo>
                  <a:pt x="432" y="684"/>
                </a:lnTo>
                <a:lnTo>
                  <a:pt x="448" y="665"/>
                </a:lnTo>
                <a:lnTo>
                  <a:pt x="425" y="684"/>
                </a:lnTo>
                <a:lnTo>
                  <a:pt x="424" y="675"/>
                </a:lnTo>
                <a:lnTo>
                  <a:pt x="435" y="671"/>
                </a:lnTo>
                <a:lnTo>
                  <a:pt x="416" y="673"/>
                </a:lnTo>
                <a:lnTo>
                  <a:pt x="435" y="654"/>
                </a:lnTo>
                <a:lnTo>
                  <a:pt x="423" y="630"/>
                </a:lnTo>
                <a:lnTo>
                  <a:pt x="441" y="632"/>
                </a:lnTo>
                <a:lnTo>
                  <a:pt x="432" y="618"/>
                </a:lnTo>
                <a:lnTo>
                  <a:pt x="437" y="602"/>
                </a:lnTo>
                <a:lnTo>
                  <a:pt x="459" y="609"/>
                </a:lnTo>
                <a:lnTo>
                  <a:pt x="450" y="588"/>
                </a:lnTo>
                <a:lnTo>
                  <a:pt x="437" y="586"/>
                </a:lnTo>
                <a:lnTo>
                  <a:pt x="477" y="568"/>
                </a:lnTo>
                <a:lnTo>
                  <a:pt x="477" y="583"/>
                </a:lnTo>
                <a:lnTo>
                  <a:pt x="502" y="560"/>
                </a:lnTo>
                <a:lnTo>
                  <a:pt x="454" y="572"/>
                </a:lnTo>
                <a:lnTo>
                  <a:pt x="475" y="561"/>
                </a:lnTo>
                <a:lnTo>
                  <a:pt x="454" y="557"/>
                </a:lnTo>
                <a:lnTo>
                  <a:pt x="460" y="546"/>
                </a:lnTo>
                <a:lnTo>
                  <a:pt x="452" y="537"/>
                </a:lnTo>
                <a:lnTo>
                  <a:pt x="463" y="534"/>
                </a:lnTo>
                <a:lnTo>
                  <a:pt x="462" y="522"/>
                </a:lnTo>
                <a:lnTo>
                  <a:pt x="477" y="526"/>
                </a:lnTo>
                <a:lnTo>
                  <a:pt x="464" y="517"/>
                </a:lnTo>
                <a:lnTo>
                  <a:pt x="497" y="510"/>
                </a:lnTo>
                <a:lnTo>
                  <a:pt x="478" y="494"/>
                </a:lnTo>
                <a:lnTo>
                  <a:pt x="521" y="484"/>
                </a:lnTo>
                <a:lnTo>
                  <a:pt x="509" y="478"/>
                </a:lnTo>
                <a:lnTo>
                  <a:pt x="528" y="475"/>
                </a:lnTo>
                <a:lnTo>
                  <a:pt x="522" y="466"/>
                </a:lnTo>
                <a:lnTo>
                  <a:pt x="560" y="479"/>
                </a:lnTo>
                <a:lnTo>
                  <a:pt x="555" y="466"/>
                </a:lnTo>
                <a:lnTo>
                  <a:pt x="570" y="468"/>
                </a:lnTo>
                <a:lnTo>
                  <a:pt x="545" y="453"/>
                </a:lnTo>
                <a:lnTo>
                  <a:pt x="513" y="461"/>
                </a:lnTo>
                <a:lnTo>
                  <a:pt x="540" y="426"/>
                </a:lnTo>
                <a:lnTo>
                  <a:pt x="537" y="437"/>
                </a:lnTo>
                <a:lnTo>
                  <a:pt x="557" y="437"/>
                </a:lnTo>
                <a:lnTo>
                  <a:pt x="566" y="459"/>
                </a:lnTo>
                <a:lnTo>
                  <a:pt x="562" y="437"/>
                </a:lnTo>
                <a:lnTo>
                  <a:pt x="576" y="426"/>
                </a:lnTo>
                <a:lnTo>
                  <a:pt x="551" y="432"/>
                </a:lnTo>
                <a:lnTo>
                  <a:pt x="547" y="421"/>
                </a:lnTo>
                <a:lnTo>
                  <a:pt x="551" y="410"/>
                </a:lnTo>
                <a:lnTo>
                  <a:pt x="571" y="409"/>
                </a:lnTo>
                <a:lnTo>
                  <a:pt x="555" y="402"/>
                </a:lnTo>
                <a:lnTo>
                  <a:pt x="532" y="418"/>
                </a:lnTo>
                <a:lnTo>
                  <a:pt x="540" y="403"/>
                </a:lnTo>
                <a:lnTo>
                  <a:pt x="529" y="401"/>
                </a:lnTo>
                <a:lnTo>
                  <a:pt x="575" y="387"/>
                </a:lnTo>
                <a:lnTo>
                  <a:pt x="578" y="378"/>
                </a:lnTo>
                <a:lnTo>
                  <a:pt x="574" y="375"/>
                </a:lnTo>
                <a:lnTo>
                  <a:pt x="551" y="376"/>
                </a:lnTo>
                <a:lnTo>
                  <a:pt x="579" y="353"/>
                </a:lnTo>
                <a:lnTo>
                  <a:pt x="589" y="390"/>
                </a:lnTo>
                <a:lnTo>
                  <a:pt x="601" y="401"/>
                </a:lnTo>
                <a:lnTo>
                  <a:pt x="589" y="379"/>
                </a:lnTo>
                <a:lnTo>
                  <a:pt x="609" y="372"/>
                </a:lnTo>
                <a:lnTo>
                  <a:pt x="593" y="372"/>
                </a:lnTo>
                <a:lnTo>
                  <a:pt x="599" y="360"/>
                </a:lnTo>
                <a:lnTo>
                  <a:pt x="584" y="347"/>
                </a:lnTo>
                <a:lnTo>
                  <a:pt x="611" y="364"/>
                </a:lnTo>
                <a:lnTo>
                  <a:pt x="589" y="341"/>
                </a:lnTo>
                <a:lnTo>
                  <a:pt x="624" y="339"/>
                </a:lnTo>
                <a:lnTo>
                  <a:pt x="633" y="359"/>
                </a:lnTo>
                <a:lnTo>
                  <a:pt x="626" y="339"/>
                </a:lnTo>
                <a:lnTo>
                  <a:pt x="641" y="339"/>
                </a:lnTo>
                <a:lnTo>
                  <a:pt x="633" y="335"/>
                </a:lnTo>
                <a:lnTo>
                  <a:pt x="638" y="321"/>
                </a:lnTo>
                <a:lnTo>
                  <a:pt x="598" y="325"/>
                </a:lnTo>
                <a:lnTo>
                  <a:pt x="616" y="304"/>
                </a:lnTo>
                <a:lnTo>
                  <a:pt x="644" y="308"/>
                </a:lnTo>
                <a:lnTo>
                  <a:pt x="626" y="298"/>
                </a:lnTo>
                <a:lnTo>
                  <a:pt x="648" y="297"/>
                </a:lnTo>
                <a:lnTo>
                  <a:pt x="636" y="289"/>
                </a:lnTo>
                <a:lnTo>
                  <a:pt x="649" y="285"/>
                </a:lnTo>
                <a:lnTo>
                  <a:pt x="633" y="282"/>
                </a:lnTo>
                <a:lnTo>
                  <a:pt x="636" y="273"/>
                </a:lnTo>
                <a:lnTo>
                  <a:pt x="660" y="254"/>
                </a:lnTo>
                <a:lnTo>
                  <a:pt x="652" y="240"/>
                </a:lnTo>
                <a:lnTo>
                  <a:pt x="657" y="233"/>
                </a:lnTo>
                <a:lnTo>
                  <a:pt x="663" y="217"/>
                </a:lnTo>
                <a:lnTo>
                  <a:pt x="674" y="236"/>
                </a:lnTo>
                <a:lnTo>
                  <a:pt x="691" y="236"/>
                </a:lnTo>
                <a:lnTo>
                  <a:pt x="669" y="221"/>
                </a:lnTo>
                <a:lnTo>
                  <a:pt x="684" y="209"/>
                </a:lnTo>
                <a:lnTo>
                  <a:pt x="690" y="219"/>
                </a:lnTo>
                <a:lnTo>
                  <a:pt x="698" y="206"/>
                </a:lnTo>
                <a:lnTo>
                  <a:pt x="687" y="202"/>
                </a:lnTo>
                <a:lnTo>
                  <a:pt x="715" y="179"/>
                </a:lnTo>
                <a:lnTo>
                  <a:pt x="710" y="223"/>
                </a:lnTo>
                <a:lnTo>
                  <a:pt x="715" y="220"/>
                </a:lnTo>
                <a:lnTo>
                  <a:pt x="718" y="189"/>
                </a:lnTo>
                <a:lnTo>
                  <a:pt x="733" y="159"/>
                </a:lnTo>
                <a:lnTo>
                  <a:pt x="740" y="170"/>
                </a:lnTo>
                <a:lnTo>
                  <a:pt x="738" y="212"/>
                </a:lnTo>
                <a:lnTo>
                  <a:pt x="727" y="237"/>
                </a:lnTo>
                <a:lnTo>
                  <a:pt x="744" y="202"/>
                </a:lnTo>
                <a:lnTo>
                  <a:pt x="759" y="210"/>
                </a:lnTo>
                <a:lnTo>
                  <a:pt x="744" y="196"/>
                </a:lnTo>
                <a:lnTo>
                  <a:pt x="745" y="182"/>
                </a:lnTo>
                <a:lnTo>
                  <a:pt x="763" y="159"/>
                </a:lnTo>
                <a:lnTo>
                  <a:pt x="757" y="171"/>
                </a:lnTo>
                <a:lnTo>
                  <a:pt x="764" y="177"/>
                </a:lnTo>
                <a:lnTo>
                  <a:pt x="771" y="151"/>
                </a:lnTo>
                <a:lnTo>
                  <a:pt x="803" y="178"/>
                </a:lnTo>
                <a:lnTo>
                  <a:pt x="788" y="147"/>
                </a:lnTo>
                <a:lnTo>
                  <a:pt x="798" y="139"/>
                </a:lnTo>
                <a:lnTo>
                  <a:pt x="786" y="146"/>
                </a:lnTo>
                <a:lnTo>
                  <a:pt x="767" y="127"/>
                </a:lnTo>
                <a:lnTo>
                  <a:pt x="829" y="124"/>
                </a:lnTo>
                <a:lnTo>
                  <a:pt x="806" y="146"/>
                </a:lnTo>
                <a:lnTo>
                  <a:pt x="826" y="135"/>
                </a:lnTo>
                <a:lnTo>
                  <a:pt x="844" y="151"/>
                </a:lnTo>
                <a:lnTo>
                  <a:pt x="852" y="142"/>
                </a:lnTo>
                <a:lnTo>
                  <a:pt x="838" y="135"/>
                </a:lnTo>
                <a:lnTo>
                  <a:pt x="850" y="100"/>
                </a:lnTo>
                <a:lnTo>
                  <a:pt x="875" y="90"/>
                </a:lnTo>
                <a:lnTo>
                  <a:pt x="865" y="80"/>
                </a:lnTo>
                <a:lnTo>
                  <a:pt x="871" y="66"/>
                </a:lnTo>
                <a:lnTo>
                  <a:pt x="884" y="71"/>
                </a:lnTo>
                <a:lnTo>
                  <a:pt x="865" y="58"/>
                </a:lnTo>
                <a:lnTo>
                  <a:pt x="879" y="55"/>
                </a:lnTo>
                <a:lnTo>
                  <a:pt x="873" y="35"/>
                </a:lnTo>
                <a:lnTo>
                  <a:pt x="900" y="47"/>
                </a:lnTo>
                <a:lnTo>
                  <a:pt x="900" y="31"/>
                </a:lnTo>
                <a:lnTo>
                  <a:pt x="911" y="36"/>
                </a:lnTo>
                <a:lnTo>
                  <a:pt x="920" y="35"/>
                </a:lnTo>
                <a:lnTo>
                  <a:pt x="899" y="81"/>
                </a:lnTo>
                <a:lnTo>
                  <a:pt x="907" y="92"/>
                </a:lnTo>
                <a:lnTo>
                  <a:pt x="902" y="125"/>
                </a:lnTo>
                <a:lnTo>
                  <a:pt x="908" y="125"/>
                </a:lnTo>
                <a:lnTo>
                  <a:pt x="942" y="28"/>
                </a:lnTo>
                <a:lnTo>
                  <a:pt x="949" y="30"/>
                </a:lnTo>
                <a:lnTo>
                  <a:pt x="950" y="48"/>
                </a:lnTo>
                <a:lnTo>
                  <a:pt x="942" y="58"/>
                </a:lnTo>
                <a:lnTo>
                  <a:pt x="951" y="58"/>
                </a:lnTo>
                <a:lnTo>
                  <a:pt x="956" y="88"/>
                </a:lnTo>
                <a:lnTo>
                  <a:pt x="974" y="58"/>
                </a:lnTo>
                <a:lnTo>
                  <a:pt x="966" y="47"/>
                </a:lnTo>
                <a:lnTo>
                  <a:pt x="970" y="34"/>
                </a:lnTo>
                <a:lnTo>
                  <a:pt x="980" y="34"/>
                </a:lnTo>
                <a:lnTo>
                  <a:pt x="962" y="24"/>
                </a:lnTo>
                <a:lnTo>
                  <a:pt x="964" y="13"/>
                </a:lnTo>
                <a:lnTo>
                  <a:pt x="995" y="0"/>
                </a:lnTo>
                <a:lnTo>
                  <a:pt x="1009" y="13"/>
                </a:lnTo>
                <a:lnTo>
                  <a:pt x="988" y="34"/>
                </a:lnTo>
                <a:lnTo>
                  <a:pt x="1000" y="36"/>
                </a:lnTo>
                <a:lnTo>
                  <a:pt x="988" y="54"/>
                </a:lnTo>
                <a:lnTo>
                  <a:pt x="1007" y="38"/>
                </a:lnTo>
                <a:lnTo>
                  <a:pt x="997" y="65"/>
                </a:lnTo>
                <a:lnTo>
                  <a:pt x="1014" y="59"/>
                </a:lnTo>
                <a:lnTo>
                  <a:pt x="1014" y="108"/>
                </a:lnTo>
                <a:lnTo>
                  <a:pt x="1015" y="34"/>
                </a:lnTo>
                <a:lnTo>
                  <a:pt x="1030" y="15"/>
                </a:lnTo>
                <a:lnTo>
                  <a:pt x="1045" y="34"/>
                </a:lnTo>
                <a:lnTo>
                  <a:pt x="1069" y="23"/>
                </a:lnTo>
                <a:lnTo>
                  <a:pt x="1081" y="32"/>
                </a:lnTo>
                <a:lnTo>
                  <a:pt x="1070" y="42"/>
                </a:lnTo>
                <a:lnTo>
                  <a:pt x="1092" y="36"/>
                </a:lnTo>
                <a:lnTo>
                  <a:pt x="1115" y="58"/>
                </a:lnTo>
                <a:lnTo>
                  <a:pt x="1086" y="90"/>
                </a:lnTo>
                <a:lnTo>
                  <a:pt x="1032" y="97"/>
                </a:lnTo>
                <a:lnTo>
                  <a:pt x="1074" y="105"/>
                </a:lnTo>
                <a:lnTo>
                  <a:pt x="1066" y="119"/>
                </a:lnTo>
                <a:lnTo>
                  <a:pt x="1078" y="109"/>
                </a:lnTo>
                <a:lnTo>
                  <a:pt x="1076" y="138"/>
                </a:lnTo>
                <a:lnTo>
                  <a:pt x="1100" y="128"/>
                </a:lnTo>
                <a:lnTo>
                  <a:pt x="1094" y="109"/>
                </a:lnTo>
                <a:lnTo>
                  <a:pt x="1104" y="112"/>
                </a:lnTo>
                <a:lnTo>
                  <a:pt x="1107" y="129"/>
                </a:lnTo>
                <a:lnTo>
                  <a:pt x="1107" y="113"/>
                </a:lnTo>
                <a:lnTo>
                  <a:pt x="1120" y="111"/>
                </a:lnTo>
                <a:moveTo>
                  <a:pt x="856" y="44"/>
                </a:moveTo>
                <a:lnTo>
                  <a:pt x="850" y="34"/>
                </a:lnTo>
                <a:lnTo>
                  <a:pt x="862" y="39"/>
                </a:lnTo>
                <a:lnTo>
                  <a:pt x="856" y="44"/>
                </a:lnTo>
                <a:lnTo>
                  <a:pt x="856" y="44"/>
                </a:lnTo>
                <a:moveTo>
                  <a:pt x="796" y="100"/>
                </a:moveTo>
                <a:lnTo>
                  <a:pt x="798" y="86"/>
                </a:lnTo>
                <a:lnTo>
                  <a:pt x="787" y="81"/>
                </a:lnTo>
                <a:lnTo>
                  <a:pt x="837" y="61"/>
                </a:lnTo>
                <a:lnTo>
                  <a:pt x="827" y="84"/>
                </a:lnTo>
                <a:lnTo>
                  <a:pt x="796" y="100"/>
                </a:lnTo>
                <a:lnTo>
                  <a:pt x="796" y="100"/>
                </a:lnTo>
                <a:moveTo>
                  <a:pt x="854" y="88"/>
                </a:moveTo>
                <a:lnTo>
                  <a:pt x="846" y="63"/>
                </a:lnTo>
                <a:lnTo>
                  <a:pt x="864" y="74"/>
                </a:lnTo>
                <a:lnTo>
                  <a:pt x="854" y="88"/>
                </a:lnTo>
                <a:lnTo>
                  <a:pt x="854" y="88"/>
                </a:lnTo>
                <a:moveTo>
                  <a:pt x="834" y="116"/>
                </a:moveTo>
                <a:lnTo>
                  <a:pt x="822" y="98"/>
                </a:lnTo>
                <a:lnTo>
                  <a:pt x="838" y="78"/>
                </a:lnTo>
                <a:lnTo>
                  <a:pt x="849" y="89"/>
                </a:lnTo>
                <a:lnTo>
                  <a:pt x="834" y="116"/>
                </a:lnTo>
                <a:lnTo>
                  <a:pt x="834" y="116"/>
                </a:lnTo>
                <a:moveTo>
                  <a:pt x="719" y="152"/>
                </a:moveTo>
                <a:lnTo>
                  <a:pt x="703" y="133"/>
                </a:lnTo>
                <a:lnTo>
                  <a:pt x="726" y="146"/>
                </a:lnTo>
                <a:lnTo>
                  <a:pt x="719" y="152"/>
                </a:lnTo>
                <a:lnTo>
                  <a:pt x="719" y="152"/>
                </a:lnTo>
                <a:moveTo>
                  <a:pt x="744" y="151"/>
                </a:moveTo>
                <a:lnTo>
                  <a:pt x="737" y="136"/>
                </a:lnTo>
                <a:lnTo>
                  <a:pt x="752" y="135"/>
                </a:lnTo>
                <a:lnTo>
                  <a:pt x="744" y="151"/>
                </a:lnTo>
                <a:lnTo>
                  <a:pt x="744" y="151"/>
                </a:lnTo>
                <a:moveTo>
                  <a:pt x="692" y="183"/>
                </a:moveTo>
                <a:lnTo>
                  <a:pt x="678" y="170"/>
                </a:lnTo>
                <a:lnTo>
                  <a:pt x="680" y="159"/>
                </a:lnTo>
                <a:lnTo>
                  <a:pt x="711" y="159"/>
                </a:lnTo>
                <a:lnTo>
                  <a:pt x="692" y="183"/>
                </a:lnTo>
                <a:lnTo>
                  <a:pt x="692" y="183"/>
                </a:lnTo>
                <a:moveTo>
                  <a:pt x="663" y="194"/>
                </a:moveTo>
                <a:lnTo>
                  <a:pt x="679" y="196"/>
                </a:lnTo>
                <a:lnTo>
                  <a:pt x="676" y="173"/>
                </a:lnTo>
                <a:lnTo>
                  <a:pt x="690" y="185"/>
                </a:lnTo>
                <a:lnTo>
                  <a:pt x="679" y="209"/>
                </a:lnTo>
                <a:lnTo>
                  <a:pt x="653" y="209"/>
                </a:lnTo>
                <a:lnTo>
                  <a:pt x="663" y="194"/>
                </a:lnTo>
                <a:lnTo>
                  <a:pt x="663" y="194"/>
                </a:lnTo>
                <a:moveTo>
                  <a:pt x="656" y="231"/>
                </a:moveTo>
                <a:lnTo>
                  <a:pt x="651" y="236"/>
                </a:lnTo>
                <a:lnTo>
                  <a:pt x="653" y="250"/>
                </a:lnTo>
                <a:lnTo>
                  <a:pt x="620" y="271"/>
                </a:lnTo>
                <a:lnTo>
                  <a:pt x="607" y="262"/>
                </a:lnTo>
                <a:lnTo>
                  <a:pt x="622" y="250"/>
                </a:lnTo>
                <a:lnTo>
                  <a:pt x="611" y="248"/>
                </a:lnTo>
                <a:lnTo>
                  <a:pt x="621" y="244"/>
                </a:lnTo>
                <a:lnTo>
                  <a:pt x="613" y="229"/>
                </a:lnTo>
                <a:lnTo>
                  <a:pt x="633" y="225"/>
                </a:lnTo>
                <a:lnTo>
                  <a:pt x="622" y="217"/>
                </a:lnTo>
                <a:lnTo>
                  <a:pt x="637" y="223"/>
                </a:lnTo>
                <a:lnTo>
                  <a:pt x="632" y="206"/>
                </a:lnTo>
                <a:lnTo>
                  <a:pt x="647" y="208"/>
                </a:lnTo>
                <a:lnTo>
                  <a:pt x="656" y="231"/>
                </a:lnTo>
                <a:lnTo>
                  <a:pt x="656" y="231"/>
                </a:lnTo>
                <a:moveTo>
                  <a:pt x="557" y="286"/>
                </a:moveTo>
                <a:lnTo>
                  <a:pt x="562" y="262"/>
                </a:lnTo>
                <a:lnTo>
                  <a:pt x="583" y="241"/>
                </a:lnTo>
                <a:lnTo>
                  <a:pt x="557" y="286"/>
                </a:lnTo>
                <a:lnTo>
                  <a:pt x="557" y="286"/>
                </a:lnTo>
                <a:moveTo>
                  <a:pt x="520" y="314"/>
                </a:moveTo>
                <a:lnTo>
                  <a:pt x="514" y="306"/>
                </a:lnTo>
                <a:lnTo>
                  <a:pt x="521" y="294"/>
                </a:lnTo>
                <a:lnTo>
                  <a:pt x="545" y="293"/>
                </a:lnTo>
                <a:lnTo>
                  <a:pt x="541" y="274"/>
                </a:lnTo>
                <a:lnTo>
                  <a:pt x="553" y="289"/>
                </a:lnTo>
                <a:lnTo>
                  <a:pt x="555" y="306"/>
                </a:lnTo>
                <a:lnTo>
                  <a:pt x="541" y="318"/>
                </a:lnTo>
                <a:lnTo>
                  <a:pt x="532" y="313"/>
                </a:lnTo>
                <a:lnTo>
                  <a:pt x="545" y="305"/>
                </a:lnTo>
                <a:lnTo>
                  <a:pt x="540" y="298"/>
                </a:lnTo>
                <a:lnTo>
                  <a:pt x="520" y="314"/>
                </a:lnTo>
                <a:lnTo>
                  <a:pt x="520" y="314"/>
                </a:lnTo>
                <a:moveTo>
                  <a:pt x="575" y="277"/>
                </a:moveTo>
                <a:lnTo>
                  <a:pt x="578" y="299"/>
                </a:lnTo>
                <a:lnTo>
                  <a:pt x="568" y="324"/>
                </a:lnTo>
                <a:lnTo>
                  <a:pt x="586" y="287"/>
                </a:lnTo>
                <a:lnTo>
                  <a:pt x="599" y="298"/>
                </a:lnTo>
                <a:lnTo>
                  <a:pt x="599" y="320"/>
                </a:lnTo>
                <a:lnTo>
                  <a:pt x="587" y="321"/>
                </a:lnTo>
                <a:lnTo>
                  <a:pt x="563" y="347"/>
                </a:lnTo>
                <a:lnTo>
                  <a:pt x="552" y="343"/>
                </a:lnTo>
                <a:lnTo>
                  <a:pt x="562" y="325"/>
                </a:lnTo>
                <a:lnTo>
                  <a:pt x="539" y="353"/>
                </a:lnTo>
                <a:lnTo>
                  <a:pt x="557" y="301"/>
                </a:lnTo>
                <a:lnTo>
                  <a:pt x="567" y="305"/>
                </a:lnTo>
                <a:lnTo>
                  <a:pt x="557" y="299"/>
                </a:lnTo>
                <a:lnTo>
                  <a:pt x="563" y="278"/>
                </a:lnTo>
                <a:lnTo>
                  <a:pt x="575" y="277"/>
                </a:lnTo>
                <a:lnTo>
                  <a:pt x="575" y="277"/>
                </a:lnTo>
                <a:moveTo>
                  <a:pt x="626" y="294"/>
                </a:moveTo>
                <a:lnTo>
                  <a:pt x="621" y="279"/>
                </a:lnTo>
                <a:lnTo>
                  <a:pt x="629" y="279"/>
                </a:lnTo>
                <a:lnTo>
                  <a:pt x="633" y="286"/>
                </a:lnTo>
                <a:lnTo>
                  <a:pt x="626" y="294"/>
                </a:lnTo>
                <a:lnTo>
                  <a:pt x="626" y="294"/>
                </a:lnTo>
                <a:moveTo>
                  <a:pt x="591" y="325"/>
                </a:moveTo>
                <a:lnTo>
                  <a:pt x="598" y="329"/>
                </a:lnTo>
                <a:lnTo>
                  <a:pt x="584" y="339"/>
                </a:lnTo>
                <a:lnTo>
                  <a:pt x="587" y="329"/>
                </a:lnTo>
                <a:lnTo>
                  <a:pt x="589" y="324"/>
                </a:lnTo>
                <a:lnTo>
                  <a:pt x="591" y="325"/>
                </a:lnTo>
                <a:lnTo>
                  <a:pt x="591" y="325"/>
                </a:lnTo>
                <a:moveTo>
                  <a:pt x="508" y="363"/>
                </a:moveTo>
                <a:lnTo>
                  <a:pt x="521" y="337"/>
                </a:lnTo>
                <a:lnTo>
                  <a:pt x="547" y="332"/>
                </a:lnTo>
                <a:lnTo>
                  <a:pt x="508" y="363"/>
                </a:lnTo>
                <a:lnTo>
                  <a:pt x="508" y="363"/>
                </a:lnTo>
                <a:moveTo>
                  <a:pt x="481" y="375"/>
                </a:moveTo>
                <a:lnTo>
                  <a:pt x="483" y="351"/>
                </a:lnTo>
                <a:lnTo>
                  <a:pt x="505" y="353"/>
                </a:lnTo>
                <a:lnTo>
                  <a:pt x="481" y="375"/>
                </a:lnTo>
                <a:lnTo>
                  <a:pt x="481" y="375"/>
                </a:lnTo>
                <a:moveTo>
                  <a:pt x="423" y="591"/>
                </a:moveTo>
                <a:lnTo>
                  <a:pt x="435" y="568"/>
                </a:lnTo>
                <a:lnTo>
                  <a:pt x="437" y="582"/>
                </a:lnTo>
                <a:lnTo>
                  <a:pt x="423" y="591"/>
                </a:lnTo>
                <a:lnTo>
                  <a:pt x="423" y="591"/>
                </a:lnTo>
                <a:moveTo>
                  <a:pt x="444" y="591"/>
                </a:moveTo>
                <a:lnTo>
                  <a:pt x="448" y="591"/>
                </a:lnTo>
                <a:lnTo>
                  <a:pt x="445" y="592"/>
                </a:lnTo>
                <a:lnTo>
                  <a:pt x="427" y="606"/>
                </a:lnTo>
                <a:lnTo>
                  <a:pt x="432" y="591"/>
                </a:lnTo>
                <a:lnTo>
                  <a:pt x="444" y="591"/>
                </a:lnTo>
                <a:lnTo>
                  <a:pt x="444" y="591"/>
                </a:lnTo>
                <a:moveTo>
                  <a:pt x="408" y="676"/>
                </a:moveTo>
                <a:lnTo>
                  <a:pt x="419" y="637"/>
                </a:lnTo>
                <a:lnTo>
                  <a:pt x="428" y="657"/>
                </a:lnTo>
                <a:lnTo>
                  <a:pt x="408" y="676"/>
                </a:lnTo>
                <a:lnTo>
                  <a:pt x="408" y="676"/>
                </a:lnTo>
                <a:moveTo>
                  <a:pt x="410" y="692"/>
                </a:moveTo>
                <a:lnTo>
                  <a:pt x="405" y="691"/>
                </a:lnTo>
                <a:lnTo>
                  <a:pt x="404" y="691"/>
                </a:lnTo>
                <a:lnTo>
                  <a:pt x="412" y="676"/>
                </a:lnTo>
                <a:lnTo>
                  <a:pt x="419" y="688"/>
                </a:lnTo>
                <a:lnTo>
                  <a:pt x="417" y="688"/>
                </a:lnTo>
                <a:lnTo>
                  <a:pt x="410" y="692"/>
                </a:lnTo>
                <a:lnTo>
                  <a:pt x="410" y="692"/>
                </a:lnTo>
                <a:moveTo>
                  <a:pt x="226" y="854"/>
                </a:moveTo>
                <a:lnTo>
                  <a:pt x="219" y="845"/>
                </a:lnTo>
                <a:lnTo>
                  <a:pt x="235" y="835"/>
                </a:lnTo>
                <a:lnTo>
                  <a:pt x="261" y="843"/>
                </a:lnTo>
                <a:lnTo>
                  <a:pt x="226" y="854"/>
                </a:lnTo>
                <a:lnTo>
                  <a:pt x="226" y="854"/>
                </a:lnTo>
                <a:moveTo>
                  <a:pt x="203" y="864"/>
                </a:moveTo>
                <a:lnTo>
                  <a:pt x="193" y="853"/>
                </a:lnTo>
                <a:lnTo>
                  <a:pt x="209" y="847"/>
                </a:lnTo>
                <a:lnTo>
                  <a:pt x="212" y="857"/>
                </a:lnTo>
                <a:lnTo>
                  <a:pt x="203" y="864"/>
                </a:lnTo>
                <a:lnTo>
                  <a:pt x="203" y="864"/>
                </a:lnTo>
                <a:moveTo>
                  <a:pt x="173" y="897"/>
                </a:moveTo>
                <a:lnTo>
                  <a:pt x="170" y="888"/>
                </a:lnTo>
                <a:lnTo>
                  <a:pt x="185" y="895"/>
                </a:lnTo>
                <a:lnTo>
                  <a:pt x="181" y="897"/>
                </a:lnTo>
                <a:lnTo>
                  <a:pt x="174" y="900"/>
                </a:lnTo>
                <a:lnTo>
                  <a:pt x="173" y="897"/>
                </a:lnTo>
                <a:lnTo>
                  <a:pt x="173" y="897"/>
                </a:lnTo>
                <a:moveTo>
                  <a:pt x="30" y="1008"/>
                </a:moveTo>
                <a:lnTo>
                  <a:pt x="30" y="995"/>
                </a:lnTo>
                <a:lnTo>
                  <a:pt x="46" y="1003"/>
                </a:lnTo>
                <a:lnTo>
                  <a:pt x="30" y="1008"/>
                </a:lnTo>
                <a:lnTo>
                  <a:pt x="30" y="1008"/>
                </a:lnTo>
                <a:moveTo>
                  <a:pt x="39" y="1155"/>
                </a:moveTo>
                <a:lnTo>
                  <a:pt x="35" y="1148"/>
                </a:lnTo>
                <a:lnTo>
                  <a:pt x="31" y="1143"/>
                </a:lnTo>
                <a:lnTo>
                  <a:pt x="49" y="1131"/>
                </a:lnTo>
                <a:lnTo>
                  <a:pt x="52" y="1130"/>
                </a:lnTo>
                <a:lnTo>
                  <a:pt x="52" y="1131"/>
                </a:lnTo>
                <a:lnTo>
                  <a:pt x="49" y="1143"/>
                </a:lnTo>
                <a:lnTo>
                  <a:pt x="47" y="1151"/>
                </a:lnTo>
                <a:lnTo>
                  <a:pt x="46" y="1152"/>
                </a:lnTo>
                <a:lnTo>
                  <a:pt x="42" y="1154"/>
                </a:lnTo>
                <a:lnTo>
                  <a:pt x="39" y="1155"/>
                </a:lnTo>
                <a:lnTo>
                  <a:pt x="39" y="1155"/>
                </a:lnTo>
                <a:moveTo>
                  <a:pt x="41" y="1194"/>
                </a:moveTo>
                <a:lnTo>
                  <a:pt x="31" y="1212"/>
                </a:lnTo>
                <a:lnTo>
                  <a:pt x="23" y="1200"/>
                </a:lnTo>
                <a:lnTo>
                  <a:pt x="41" y="1194"/>
                </a:lnTo>
                <a:lnTo>
                  <a:pt x="41" y="1193"/>
                </a:lnTo>
                <a:lnTo>
                  <a:pt x="41" y="1194"/>
                </a:lnTo>
                <a:lnTo>
                  <a:pt x="41" y="1194"/>
                </a:lnTo>
                <a:moveTo>
                  <a:pt x="22" y="1225"/>
                </a:moveTo>
                <a:lnTo>
                  <a:pt x="19" y="1201"/>
                </a:lnTo>
                <a:lnTo>
                  <a:pt x="29" y="1215"/>
                </a:lnTo>
                <a:lnTo>
                  <a:pt x="22" y="1225"/>
                </a:lnTo>
                <a:lnTo>
                  <a:pt x="22" y="1225"/>
                </a:lnTo>
                <a:moveTo>
                  <a:pt x="6" y="1242"/>
                </a:moveTo>
                <a:lnTo>
                  <a:pt x="8" y="1212"/>
                </a:lnTo>
                <a:lnTo>
                  <a:pt x="19" y="1231"/>
                </a:lnTo>
                <a:lnTo>
                  <a:pt x="10" y="1225"/>
                </a:lnTo>
                <a:lnTo>
                  <a:pt x="6" y="1242"/>
                </a:lnTo>
                <a:lnTo>
                  <a:pt x="6" y="1242"/>
                </a:lnTo>
                <a:moveTo>
                  <a:pt x="0" y="1287"/>
                </a:moveTo>
                <a:lnTo>
                  <a:pt x="6" y="1260"/>
                </a:lnTo>
                <a:lnTo>
                  <a:pt x="8" y="1279"/>
                </a:lnTo>
                <a:lnTo>
                  <a:pt x="0" y="1287"/>
                </a:lnTo>
                <a:lnTo>
                  <a:pt x="0" y="1287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2" name="Freeform 15"/>
          <p:cNvSpPr>
            <a:spLocks noEditPoints="1"/>
          </p:cNvSpPr>
          <p:nvPr/>
        </p:nvSpPr>
        <p:spPr bwMode="auto">
          <a:xfrm>
            <a:off x="4992688" y="3092451"/>
            <a:ext cx="936625" cy="1785938"/>
          </a:xfrm>
          <a:custGeom>
            <a:avLst/>
            <a:gdLst>
              <a:gd name="T0" fmla="*/ 34 w 590"/>
              <a:gd name="T1" fmla="*/ 1093 h 1125"/>
              <a:gd name="T2" fmla="*/ 49 w 590"/>
              <a:gd name="T3" fmla="*/ 1089 h 1125"/>
              <a:gd name="T4" fmla="*/ 66 w 590"/>
              <a:gd name="T5" fmla="*/ 1090 h 1125"/>
              <a:gd name="T6" fmla="*/ 53 w 590"/>
              <a:gd name="T7" fmla="*/ 1086 h 1125"/>
              <a:gd name="T8" fmla="*/ 50 w 590"/>
              <a:gd name="T9" fmla="*/ 1116 h 1125"/>
              <a:gd name="T10" fmla="*/ 159 w 590"/>
              <a:gd name="T11" fmla="*/ 427 h 1125"/>
              <a:gd name="T12" fmla="*/ 142 w 590"/>
              <a:gd name="T13" fmla="*/ 338 h 1125"/>
              <a:gd name="T14" fmla="*/ 132 w 590"/>
              <a:gd name="T15" fmla="*/ 306 h 1125"/>
              <a:gd name="T16" fmla="*/ 134 w 590"/>
              <a:gd name="T17" fmla="*/ 255 h 1125"/>
              <a:gd name="T18" fmla="*/ 64 w 590"/>
              <a:gd name="T19" fmla="*/ 205 h 1125"/>
              <a:gd name="T20" fmla="*/ 19 w 590"/>
              <a:gd name="T21" fmla="*/ 151 h 1125"/>
              <a:gd name="T22" fmla="*/ 26 w 590"/>
              <a:gd name="T23" fmla="*/ 118 h 1125"/>
              <a:gd name="T24" fmla="*/ 74 w 590"/>
              <a:gd name="T25" fmla="*/ 179 h 1125"/>
              <a:gd name="T26" fmla="*/ 132 w 590"/>
              <a:gd name="T27" fmla="*/ 157 h 1125"/>
              <a:gd name="T28" fmla="*/ 198 w 590"/>
              <a:gd name="T29" fmla="*/ 130 h 1125"/>
              <a:gd name="T30" fmla="*/ 193 w 590"/>
              <a:gd name="T31" fmla="*/ 52 h 1125"/>
              <a:gd name="T32" fmla="*/ 254 w 590"/>
              <a:gd name="T33" fmla="*/ 0 h 1125"/>
              <a:gd name="T34" fmla="*/ 308 w 590"/>
              <a:gd name="T35" fmla="*/ 31 h 1125"/>
              <a:gd name="T36" fmla="*/ 308 w 590"/>
              <a:gd name="T37" fmla="*/ 80 h 1125"/>
              <a:gd name="T38" fmla="*/ 302 w 590"/>
              <a:gd name="T39" fmla="*/ 120 h 1125"/>
              <a:gd name="T40" fmla="*/ 312 w 590"/>
              <a:gd name="T41" fmla="*/ 157 h 1125"/>
              <a:gd name="T42" fmla="*/ 356 w 590"/>
              <a:gd name="T43" fmla="*/ 197 h 1125"/>
              <a:gd name="T44" fmla="*/ 374 w 590"/>
              <a:gd name="T45" fmla="*/ 323 h 1125"/>
              <a:gd name="T46" fmla="*/ 449 w 590"/>
              <a:gd name="T47" fmla="*/ 438 h 1125"/>
              <a:gd name="T48" fmla="*/ 437 w 590"/>
              <a:gd name="T49" fmla="*/ 492 h 1125"/>
              <a:gd name="T50" fmla="*/ 443 w 590"/>
              <a:gd name="T51" fmla="*/ 512 h 1125"/>
              <a:gd name="T52" fmla="*/ 474 w 590"/>
              <a:gd name="T53" fmla="*/ 535 h 1125"/>
              <a:gd name="T54" fmla="*/ 471 w 590"/>
              <a:gd name="T55" fmla="*/ 558 h 1125"/>
              <a:gd name="T56" fmla="*/ 506 w 590"/>
              <a:gd name="T57" fmla="*/ 588 h 1125"/>
              <a:gd name="T58" fmla="*/ 494 w 590"/>
              <a:gd name="T59" fmla="*/ 646 h 1125"/>
              <a:gd name="T60" fmla="*/ 590 w 590"/>
              <a:gd name="T61" fmla="*/ 713 h 1125"/>
              <a:gd name="T62" fmla="*/ 459 w 590"/>
              <a:gd name="T63" fmla="*/ 1005 h 1125"/>
              <a:gd name="T64" fmla="*/ 394 w 590"/>
              <a:gd name="T65" fmla="*/ 1016 h 1125"/>
              <a:gd name="T66" fmla="*/ 368 w 590"/>
              <a:gd name="T67" fmla="*/ 1036 h 1125"/>
              <a:gd name="T68" fmla="*/ 359 w 590"/>
              <a:gd name="T69" fmla="*/ 1040 h 1125"/>
              <a:gd name="T70" fmla="*/ 350 w 590"/>
              <a:gd name="T71" fmla="*/ 1045 h 1125"/>
              <a:gd name="T72" fmla="*/ 239 w 590"/>
              <a:gd name="T73" fmla="*/ 1105 h 1125"/>
              <a:gd name="T74" fmla="*/ 230 w 590"/>
              <a:gd name="T75" fmla="*/ 1118 h 1125"/>
              <a:gd name="T76" fmla="*/ 232 w 590"/>
              <a:gd name="T77" fmla="*/ 1099 h 1125"/>
              <a:gd name="T78" fmla="*/ 228 w 590"/>
              <a:gd name="T79" fmla="*/ 1098 h 1125"/>
              <a:gd name="T80" fmla="*/ 215 w 590"/>
              <a:gd name="T81" fmla="*/ 1067 h 1125"/>
              <a:gd name="T82" fmla="*/ 189 w 590"/>
              <a:gd name="T83" fmla="*/ 1083 h 1125"/>
              <a:gd name="T84" fmla="*/ 182 w 590"/>
              <a:gd name="T85" fmla="*/ 1081 h 1125"/>
              <a:gd name="T86" fmla="*/ 120 w 590"/>
              <a:gd name="T87" fmla="*/ 1043 h 1125"/>
              <a:gd name="T88" fmla="*/ 116 w 590"/>
              <a:gd name="T89" fmla="*/ 947 h 1125"/>
              <a:gd name="T90" fmla="*/ 103 w 590"/>
              <a:gd name="T91" fmla="*/ 905 h 1125"/>
              <a:gd name="T92" fmla="*/ 85 w 590"/>
              <a:gd name="T93" fmla="*/ 838 h 1125"/>
              <a:gd name="T94" fmla="*/ 111 w 590"/>
              <a:gd name="T95" fmla="*/ 789 h 1125"/>
              <a:gd name="T96" fmla="*/ 139 w 590"/>
              <a:gd name="T97" fmla="*/ 759 h 1125"/>
              <a:gd name="T98" fmla="*/ 134 w 590"/>
              <a:gd name="T99" fmla="*/ 732 h 1125"/>
              <a:gd name="T100" fmla="*/ 216 w 590"/>
              <a:gd name="T101" fmla="*/ 614 h 1125"/>
              <a:gd name="T102" fmla="*/ 255 w 590"/>
              <a:gd name="T103" fmla="*/ 574 h 1125"/>
              <a:gd name="T104" fmla="*/ 259 w 590"/>
              <a:gd name="T105" fmla="*/ 560 h 1125"/>
              <a:gd name="T106" fmla="*/ 242 w 590"/>
              <a:gd name="T107" fmla="*/ 502 h 1125"/>
              <a:gd name="T108" fmla="*/ 205 w 590"/>
              <a:gd name="T109" fmla="*/ 481 h 1125"/>
              <a:gd name="T110" fmla="*/ 189 w 590"/>
              <a:gd name="T111" fmla="*/ 477 h 1125"/>
              <a:gd name="T112" fmla="*/ 193 w 590"/>
              <a:gd name="T113" fmla="*/ 1108 h 1125"/>
              <a:gd name="T114" fmla="*/ 190 w 590"/>
              <a:gd name="T115" fmla="*/ 1085 h 1125"/>
              <a:gd name="T116" fmla="*/ 193 w 590"/>
              <a:gd name="T117" fmla="*/ 1108 h 1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590" h="1125">
                <a:moveTo>
                  <a:pt x="50" y="1116"/>
                </a:moveTo>
                <a:lnTo>
                  <a:pt x="34" y="1093"/>
                </a:lnTo>
                <a:lnTo>
                  <a:pt x="43" y="1101"/>
                </a:lnTo>
                <a:lnTo>
                  <a:pt x="49" y="1089"/>
                </a:lnTo>
                <a:lnTo>
                  <a:pt x="42" y="1079"/>
                </a:lnTo>
                <a:lnTo>
                  <a:pt x="66" y="1090"/>
                </a:lnTo>
                <a:lnTo>
                  <a:pt x="62" y="1102"/>
                </a:lnTo>
                <a:lnTo>
                  <a:pt x="53" y="1086"/>
                </a:lnTo>
                <a:lnTo>
                  <a:pt x="50" y="1116"/>
                </a:lnTo>
                <a:lnTo>
                  <a:pt x="50" y="1116"/>
                </a:lnTo>
                <a:close/>
                <a:moveTo>
                  <a:pt x="189" y="477"/>
                </a:moveTo>
                <a:lnTo>
                  <a:pt x="159" y="427"/>
                </a:lnTo>
                <a:lnTo>
                  <a:pt x="165" y="373"/>
                </a:lnTo>
                <a:lnTo>
                  <a:pt x="142" y="338"/>
                </a:lnTo>
                <a:lnTo>
                  <a:pt x="146" y="310"/>
                </a:lnTo>
                <a:lnTo>
                  <a:pt x="132" y="306"/>
                </a:lnTo>
                <a:lnTo>
                  <a:pt x="128" y="263"/>
                </a:lnTo>
                <a:lnTo>
                  <a:pt x="134" y="255"/>
                </a:lnTo>
                <a:lnTo>
                  <a:pt x="95" y="211"/>
                </a:lnTo>
                <a:lnTo>
                  <a:pt x="64" y="205"/>
                </a:lnTo>
                <a:lnTo>
                  <a:pt x="0" y="149"/>
                </a:lnTo>
                <a:lnTo>
                  <a:pt x="19" y="151"/>
                </a:lnTo>
                <a:lnTo>
                  <a:pt x="15" y="132"/>
                </a:lnTo>
                <a:lnTo>
                  <a:pt x="26" y="118"/>
                </a:lnTo>
                <a:lnTo>
                  <a:pt x="39" y="121"/>
                </a:lnTo>
                <a:lnTo>
                  <a:pt x="74" y="179"/>
                </a:lnTo>
                <a:lnTo>
                  <a:pt x="105" y="183"/>
                </a:lnTo>
                <a:lnTo>
                  <a:pt x="132" y="157"/>
                </a:lnTo>
                <a:lnTo>
                  <a:pt x="174" y="179"/>
                </a:lnTo>
                <a:lnTo>
                  <a:pt x="198" y="130"/>
                </a:lnTo>
                <a:lnTo>
                  <a:pt x="192" y="103"/>
                </a:lnTo>
                <a:lnTo>
                  <a:pt x="193" y="52"/>
                </a:lnTo>
                <a:lnTo>
                  <a:pt x="207" y="26"/>
                </a:lnTo>
                <a:lnTo>
                  <a:pt x="254" y="0"/>
                </a:lnTo>
                <a:lnTo>
                  <a:pt x="278" y="22"/>
                </a:lnTo>
                <a:lnTo>
                  <a:pt x="308" y="31"/>
                </a:lnTo>
                <a:lnTo>
                  <a:pt x="320" y="51"/>
                </a:lnTo>
                <a:lnTo>
                  <a:pt x="308" y="80"/>
                </a:lnTo>
                <a:lnTo>
                  <a:pt x="317" y="99"/>
                </a:lnTo>
                <a:lnTo>
                  <a:pt x="302" y="120"/>
                </a:lnTo>
                <a:lnTo>
                  <a:pt x="317" y="122"/>
                </a:lnTo>
                <a:lnTo>
                  <a:pt x="312" y="157"/>
                </a:lnTo>
                <a:lnTo>
                  <a:pt x="329" y="192"/>
                </a:lnTo>
                <a:lnTo>
                  <a:pt x="356" y="197"/>
                </a:lnTo>
                <a:lnTo>
                  <a:pt x="393" y="230"/>
                </a:lnTo>
                <a:lnTo>
                  <a:pt x="374" y="323"/>
                </a:lnTo>
                <a:lnTo>
                  <a:pt x="429" y="395"/>
                </a:lnTo>
                <a:lnTo>
                  <a:pt x="449" y="438"/>
                </a:lnTo>
                <a:lnTo>
                  <a:pt x="437" y="446"/>
                </a:lnTo>
                <a:lnTo>
                  <a:pt x="437" y="492"/>
                </a:lnTo>
                <a:lnTo>
                  <a:pt x="452" y="503"/>
                </a:lnTo>
                <a:lnTo>
                  <a:pt x="443" y="512"/>
                </a:lnTo>
                <a:lnTo>
                  <a:pt x="447" y="526"/>
                </a:lnTo>
                <a:lnTo>
                  <a:pt x="474" y="535"/>
                </a:lnTo>
                <a:lnTo>
                  <a:pt x="479" y="547"/>
                </a:lnTo>
                <a:lnTo>
                  <a:pt x="471" y="558"/>
                </a:lnTo>
                <a:lnTo>
                  <a:pt x="479" y="574"/>
                </a:lnTo>
                <a:lnTo>
                  <a:pt x="506" y="588"/>
                </a:lnTo>
                <a:lnTo>
                  <a:pt x="513" y="607"/>
                </a:lnTo>
                <a:lnTo>
                  <a:pt x="494" y="646"/>
                </a:lnTo>
                <a:lnTo>
                  <a:pt x="564" y="686"/>
                </a:lnTo>
                <a:lnTo>
                  <a:pt x="590" y="713"/>
                </a:lnTo>
                <a:lnTo>
                  <a:pt x="584" y="761"/>
                </a:lnTo>
                <a:lnTo>
                  <a:pt x="459" y="1005"/>
                </a:lnTo>
                <a:lnTo>
                  <a:pt x="395" y="1029"/>
                </a:lnTo>
                <a:lnTo>
                  <a:pt x="394" y="1016"/>
                </a:lnTo>
                <a:lnTo>
                  <a:pt x="390" y="1036"/>
                </a:lnTo>
                <a:lnTo>
                  <a:pt x="368" y="1036"/>
                </a:lnTo>
                <a:lnTo>
                  <a:pt x="373" y="1050"/>
                </a:lnTo>
                <a:lnTo>
                  <a:pt x="359" y="1040"/>
                </a:lnTo>
                <a:lnTo>
                  <a:pt x="366" y="1055"/>
                </a:lnTo>
                <a:lnTo>
                  <a:pt x="350" y="1045"/>
                </a:lnTo>
                <a:lnTo>
                  <a:pt x="293" y="1094"/>
                </a:lnTo>
                <a:lnTo>
                  <a:pt x="239" y="1105"/>
                </a:lnTo>
                <a:lnTo>
                  <a:pt x="242" y="1093"/>
                </a:lnTo>
                <a:lnTo>
                  <a:pt x="230" y="1118"/>
                </a:lnTo>
                <a:lnTo>
                  <a:pt x="212" y="1125"/>
                </a:lnTo>
                <a:lnTo>
                  <a:pt x="232" y="1099"/>
                </a:lnTo>
                <a:lnTo>
                  <a:pt x="221" y="1112"/>
                </a:lnTo>
                <a:lnTo>
                  <a:pt x="228" y="1098"/>
                </a:lnTo>
                <a:lnTo>
                  <a:pt x="205" y="1090"/>
                </a:lnTo>
                <a:lnTo>
                  <a:pt x="215" y="1067"/>
                </a:lnTo>
                <a:lnTo>
                  <a:pt x="190" y="1082"/>
                </a:lnTo>
                <a:lnTo>
                  <a:pt x="189" y="1083"/>
                </a:lnTo>
                <a:lnTo>
                  <a:pt x="188" y="1083"/>
                </a:lnTo>
                <a:lnTo>
                  <a:pt x="182" y="1081"/>
                </a:lnTo>
                <a:lnTo>
                  <a:pt x="190" y="1066"/>
                </a:lnTo>
                <a:lnTo>
                  <a:pt x="120" y="1043"/>
                </a:lnTo>
                <a:lnTo>
                  <a:pt x="124" y="973"/>
                </a:lnTo>
                <a:lnTo>
                  <a:pt x="116" y="947"/>
                </a:lnTo>
                <a:lnTo>
                  <a:pt x="127" y="947"/>
                </a:lnTo>
                <a:lnTo>
                  <a:pt x="103" y="905"/>
                </a:lnTo>
                <a:lnTo>
                  <a:pt x="104" y="873"/>
                </a:lnTo>
                <a:lnTo>
                  <a:pt x="85" y="838"/>
                </a:lnTo>
                <a:lnTo>
                  <a:pt x="100" y="789"/>
                </a:lnTo>
                <a:lnTo>
                  <a:pt x="111" y="789"/>
                </a:lnTo>
                <a:lnTo>
                  <a:pt x="100" y="771"/>
                </a:lnTo>
                <a:lnTo>
                  <a:pt x="139" y="759"/>
                </a:lnTo>
                <a:lnTo>
                  <a:pt x="130" y="742"/>
                </a:lnTo>
                <a:lnTo>
                  <a:pt x="134" y="732"/>
                </a:lnTo>
                <a:lnTo>
                  <a:pt x="177" y="686"/>
                </a:lnTo>
                <a:lnTo>
                  <a:pt x="216" y="614"/>
                </a:lnTo>
                <a:lnTo>
                  <a:pt x="220" y="584"/>
                </a:lnTo>
                <a:lnTo>
                  <a:pt x="255" y="574"/>
                </a:lnTo>
                <a:lnTo>
                  <a:pt x="247" y="560"/>
                </a:lnTo>
                <a:lnTo>
                  <a:pt x="259" y="560"/>
                </a:lnTo>
                <a:lnTo>
                  <a:pt x="247" y="538"/>
                </a:lnTo>
                <a:lnTo>
                  <a:pt x="242" y="502"/>
                </a:lnTo>
                <a:lnTo>
                  <a:pt x="213" y="491"/>
                </a:lnTo>
                <a:lnTo>
                  <a:pt x="205" y="481"/>
                </a:lnTo>
                <a:lnTo>
                  <a:pt x="209" y="465"/>
                </a:lnTo>
                <a:lnTo>
                  <a:pt x="189" y="477"/>
                </a:lnTo>
                <a:lnTo>
                  <a:pt x="189" y="477"/>
                </a:lnTo>
                <a:close/>
                <a:moveTo>
                  <a:pt x="193" y="1108"/>
                </a:moveTo>
                <a:lnTo>
                  <a:pt x="182" y="1085"/>
                </a:lnTo>
                <a:lnTo>
                  <a:pt x="190" y="1085"/>
                </a:lnTo>
                <a:lnTo>
                  <a:pt x="203" y="1081"/>
                </a:lnTo>
                <a:lnTo>
                  <a:pt x="193" y="1108"/>
                </a:lnTo>
                <a:lnTo>
                  <a:pt x="193" y="1108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3" name="Freeform 16"/>
          <p:cNvSpPr>
            <a:spLocks noEditPoints="1"/>
          </p:cNvSpPr>
          <p:nvPr/>
        </p:nvSpPr>
        <p:spPr bwMode="auto">
          <a:xfrm>
            <a:off x="5260975" y="4865688"/>
            <a:ext cx="550863" cy="350838"/>
          </a:xfrm>
          <a:custGeom>
            <a:avLst/>
            <a:gdLst>
              <a:gd name="T0" fmla="*/ 38 w 347"/>
              <a:gd name="T1" fmla="*/ 130 h 221"/>
              <a:gd name="T2" fmla="*/ 7 w 347"/>
              <a:gd name="T3" fmla="*/ 105 h 221"/>
              <a:gd name="T4" fmla="*/ 34 w 347"/>
              <a:gd name="T5" fmla="*/ 89 h 221"/>
              <a:gd name="T6" fmla="*/ 55 w 347"/>
              <a:gd name="T7" fmla="*/ 96 h 221"/>
              <a:gd name="T8" fmla="*/ 63 w 347"/>
              <a:gd name="T9" fmla="*/ 111 h 221"/>
              <a:gd name="T10" fmla="*/ 38 w 347"/>
              <a:gd name="T11" fmla="*/ 130 h 221"/>
              <a:gd name="T12" fmla="*/ 38 w 347"/>
              <a:gd name="T13" fmla="*/ 130 h 221"/>
              <a:gd name="T14" fmla="*/ 77 w 347"/>
              <a:gd name="T15" fmla="*/ 127 h 221"/>
              <a:gd name="T16" fmla="*/ 85 w 347"/>
              <a:gd name="T17" fmla="*/ 140 h 221"/>
              <a:gd name="T18" fmla="*/ 67 w 347"/>
              <a:gd name="T19" fmla="*/ 135 h 221"/>
              <a:gd name="T20" fmla="*/ 77 w 347"/>
              <a:gd name="T21" fmla="*/ 127 h 221"/>
              <a:gd name="T22" fmla="*/ 77 w 347"/>
              <a:gd name="T23" fmla="*/ 127 h 221"/>
              <a:gd name="T24" fmla="*/ 19 w 347"/>
              <a:gd name="T25" fmla="*/ 216 h 221"/>
              <a:gd name="T26" fmla="*/ 24 w 347"/>
              <a:gd name="T27" fmla="*/ 190 h 221"/>
              <a:gd name="T28" fmla="*/ 2 w 347"/>
              <a:gd name="T29" fmla="*/ 177 h 221"/>
              <a:gd name="T30" fmla="*/ 11 w 347"/>
              <a:gd name="T31" fmla="*/ 167 h 221"/>
              <a:gd name="T32" fmla="*/ 0 w 347"/>
              <a:gd name="T33" fmla="*/ 152 h 221"/>
              <a:gd name="T34" fmla="*/ 59 w 347"/>
              <a:gd name="T35" fmla="*/ 135 h 221"/>
              <a:gd name="T36" fmla="*/ 83 w 347"/>
              <a:gd name="T37" fmla="*/ 150 h 221"/>
              <a:gd name="T38" fmla="*/ 34 w 347"/>
              <a:gd name="T39" fmla="*/ 179 h 221"/>
              <a:gd name="T40" fmla="*/ 19 w 347"/>
              <a:gd name="T41" fmla="*/ 216 h 221"/>
              <a:gd name="T42" fmla="*/ 19 w 347"/>
              <a:gd name="T43" fmla="*/ 216 h 221"/>
              <a:gd name="T44" fmla="*/ 324 w 347"/>
              <a:gd name="T45" fmla="*/ 0 h 221"/>
              <a:gd name="T46" fmla="*/ 336 w 347"/>
              <a:gd name="T47" fmla="*/ 16 h 221"/>
              <a:gd name="T48" fmla="*/ 322 w 347"/>
              <a:gd name="T49" fmla="*/ 22 h 221"/>
              <a:gd name="T50" fmla="*/ 305 w 347"/>
              <a:gd name="T51" fmla="*/ 76 h 221"/>
              <a:gd name="T52" fmla="*/ 320 w 347"/>
              <a:gd name="T53" fmla="*/ 139 h 221"/>
              <a:gd name="T54" fmla="*/ 347 w 347"/>
              <a:gd name="T55" fmla="*/ 171 h 221"/>
              <a:gd name="T56" fmla="*/ 332 w 347"/>
              <a:gd name="T57" fmla="*/ 179 h 221"/>
              <a:gd name="T58" fmla="*/ 326 w 347"/>
              <a:gd name="T59" fmla="*/ 212 h 221"/>
              <a:gd name="T60" fmla="*/ 299 w 347"/>
              <a:gd name="T61" fmla="*/ 205 h 221"/>
              <a:gd name="T62" fmla="*/ 278 w 347"/>
              <a:gd name="T63" fmla="*/ 221 h 221"/>
              <a:gd name="T64" fmla="*/ 199 w 347"/>
              <a:gd name="T65" fmla="*/ 174 h 221"/>
              <a:gd name="T66" fmla="*/ 147 w 347"/>
              <a:gd name="T67" fmla="*/ 204 h 221"/>
              <a:gd name="T68" fmla="*/ 154 w 347"/>
              <a:gd name="T69" fmla="*/ 154 h 221"/>
              <a:gd name="T70" fmla="*/ 140 w 347"/>
              <a:gd name="T71" fmla="*/ 150 h 221"/>
              <a:gd name="T72" fmla="*/ 131 w 347"/>
              <a:gd name="T73" fmla="*/ 166 h 221"/>
              <a:gd name="T74" fmla="*/ 108 w 347"/>
              <a:gd name="T75" fmla="*/ 155 h 221"/>
              <a:gd name="T76" fmla="*/ 90 w 347"/>
              <a:gd name="T77" fmla="*/ 123 h 221"/>
              <a:gd name="T78" fmla="*/ 109 w 347"/>
              <a:gd name="T79" fmla="*/ 112 h 221"/>
              <a:gd name="T80" fmla="*/ 87 w 347"/>
              <a:gd name="T81" fmla="*/ 111 h 221"/>
              <a:gd name="T82" fmla="*/ 83 w 347"/>
              <a:gd name="T83" fmla="*/ 97 h 221"/>
              <a:gd name="T84" fmla="*/ 94 w 347"/>
              <a:gd name="T85" fmla="*/ 92 h 221"/>
              <a:gd name="T86" fmla="*/ 81 w 347"/>
              <a:gd name="T87" fmla="*/ 89 h 221"/>
              <a:gd name="T88" fmla="*/ 83 w 347"/>
              <a:gd name="T89" fmla="*/ 65 h 221"/>
              <a:gd name="T90" fmla="*/ 147 w 347"/>
              <a:gd name="T91" fmla="*/ 20 h 221"/>
              <a:gd name="T92" fmla="*/ 182 w 347"/>
              <a:gd name="T93" fmla="*/ 24 h 221"/>
              <a:gd name="T94" fmla="*/ 183 w 347"/>
              <a:gd name="T95" fmla="*/ 4 h 221"/>
              <a:gd name="T96" fmla="*/ 267 w 347"/>
              <a:gd name="T97" fmla="*/ 13 h 221"/>
              <a:gd name="T98" fmla="*/ 324 w 347"/>
              <a:gd name="T99" fmla="*/ 0 h 221"/>
              <a:gd name="T100" fmla="*/ 324 w 347"/>
              <a:gd name="T101" fmla="*/ 0 h 2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47" h="221">
                <a:moveTo>
                  <a:pt x="38" y="130"/>
                </a:moveTo>
                <a:lnTo>
                  <a:pt x="7" y="105"/>
                </a:lnTo>
                <a:lnTo>
                  <a:pt x="34" y="89"/>
                </a:lnTo>
                <a:lnTo>
                  <a:pt x="55" y="96"/>
                </a:lnTo>
                <a:lnTo>
                  <a:pt x="63" y="111"/>
                </a:lnTo>
                <a:lnTo>
                  <a:pt x="38" y="130"/>
                </a:lnTo>
                <a:lnTo>
                  <a:pt x="38" y="130"/>
                </a:lnTo>
                <a:close/>
                <a:moveTo>
                  <a:pt x="77" y="127"/>
                </a:moveTo>
                <a:lnTo>
                  <a:pt x="85" y="140"/>
                </a:lnTo>
                <a:lnTo>
                  <a:pt x="67" y="135"/>
                </a:lnTo>
                <a:lnTo>
                  <a:pt x="77" y="127"/>
                </a:lnTo>
                <a:lnTo>
                  <a:pt x="77" y="127"/>
                </a:lnTo>
                <a:close/>
                <a:moveTo>
                  <a:pt x="19" y="216"/>
                </a:moveTo>
                <a:lnTo>
                  <a:pt x="24" y="190"/>
                </a:lnTo>
                <a:lnTo>
                  <a:pt x="2" y="177"/>
                </a:lnTo>
                <a:lnTo>
                  <a:pt x="11" y="167"/>
                </a:lnTo>
                <a:lnTo>
                  <a:pt x="0" y="152"/>
                </a:lnTo>
                <a:lnTo>
                  <a:pt x="59" y="135"/>
                </a:lnTo>
                <a:lnTo>
                  <a:pt x="83" y="150"/>
                </a:lnTo>
                <a:lnTo>
                  <a:pt x="34" y="179"/>
                </a:lnTo>
                <a:lnTo>
                  <a:pt x="19" y="216"/>
                </a:lnTo>
                <a:lnTo>
                  <a:pt x="19" y="216"/>
                </a:lnTo>
                <a:close/>
                <a:moveTo>
                  <a:pt x="324" y="0"/>
                </a:moveTo>
                <a:lnTo>
                  <a:pt x="336" y="16"/>
                </a:lnTo>
                <a:lnTo>
                  <a:pt x="322" y="22"/>
                </a:lnTo>
                <a:lnTo>
                  <a:pt x="305" y="76"/>
                </a:lnTo>
                <a:lnTo>
                  <a:pt x="320" y="139"/>
                </a:lnTo>
                <a:lnTo>
                  <a:pt x="347" y="171"/>
                </a:lnTo>
                <a:lnTo>
                  <a:pt x="332" y="179"/>
                </a:lnTo>
                <a:lnTo>
                  <a:pt x="326" y="212"/>
                </a:lnTo>
                <a:lnTo>
                  <a:pt x="299" y="205"/>
                </a:lnTo>
                <a:lnTo>
                  <a:pt x="278" y="221"/>
                </a:lnTo>
                <a:lnTo>
                  <a:pt x="199" y="174"/>
                </a:lnTo>
                <a:lnTo>
                  <a:pt x="147" y="204"/>
                </a:lnTo>
                <a:lnTo>
                  <a:pt x="154" y="154"/>
                </a:lnTo>
                <a:lnTo>
                  <a:pt x="140" y="150"/>
                </a:lnTo>
                <a:lnTo>
                  <a:pt x="131" y="166"/>
                </a:lnTo>
                <a:lnTo>
                  <a:pt x="108" y="155"/>
                </a:lnTo>
                <a:lnTo>
                  <a:pt x="90" y="123"/>
                </a:lnTo>
                <a:lnTo>
                  <a:pt x="109" y="112"/>
                </a:lnTo>
                <a:lnTo>
                  <a:pt x="87" y="111"/>
                </a:lnTo>
                <a:lnTo>
                  <a:pt x="83" y="97"/>
                </a:lnTo>
                <a:lnTo>
                  <a:pt x="94" y="92"/>
                </a:lnTo>
                <a:lnTo>
                  <a:pt x="81" y="89"/>
                </a:lnTo>
                <a:lnTo>
                  <a:pt x="83" y="65"/>
                </a:lnTo>
                <a:lnTo>
                  <a:pt x="147" y="20"/>
                </a:lnTo>
                <a:lnTo>
                  <a:pt x="182" y="24"/>
                </a:lnTo>
                <a:lnTo>
                  <a:pt x="183" y="4"/>
                </a:lnTo>
                <a:lnTo>
                  <a:pt x="267" y="13"/>
                </a:lnTo>
                <a:lnTo>
                  <a:pt x="324" y="0"/>
                </a:lnTo>
                <a:lnTo>
                  <a:pt x="324" y="0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4" name="Freeform 17"/>
          <p:cNvSpPr>
            <a:spLocks/>
          </p:cNvSpPr>
          <p:nvPr/>
        </p:nvSpPr>
        <p:spPr bwMode="auto">
          <a:xfrm>
            <a:off x="5218113" y="5141913"/>
            <a:ext cx="681038" cy="385763"/>
          </a:xfrm>
          <a:custGeom>
            <a:avLst/>
            <a:gdLst>
              <a:gd name="T0" fmla="*/ 428 w 429"/>
              <a:gd name="T1" fmla="*/ 176 h 243"/>
              <a:gd name="T2" fmla="*/ 402 w 429"/>
              <a:gd name="T3" fmla="*/ 220 h 243"/>
              <a:gd name="T4" fmla="*/ 364 w 429"/>
              <a:gd name="T5" fmla="*/ 221 h 243"/>
              <a:gd name="T6" fmla="*/ 344 w 429"/>
              <a:gd name="T7" fmla="*/ 243 h 243"/>
              <a:gd name="T8" fmla="*/ 275 w 429"/>
              <a:gd name="T9" fmla="*/ 203 h 243"/>
              <a:gd name="T10" fmla="*/ 245 w 429"/>
              <a:gd name="T11" fmla="*/ 201 h 243"/>
              <a:gd name="T12" fmla="*/ 229 w 429"/>
              <a:gd name="T13" fmla="*/ 177 h 243"/>
              <a:gd name="T14" fmla="*/ 189 w 429"/>
              <a:gd name="T15" fmla="*/ 203 h 243"/>
              <a:gd name="T16" fmla="*/ 63 w 429"/>
              <a:gd name="T17" fmla="*/ 200 h 243"/>
              <a:gd name="T18" fmla="*/ 7 w 429"/>
              <a:gd name="T19" fmla="*/ 243 h 243"/>
              <a:gd name="T20" fmla="*/ 0 w 429"/>
              <a:gd name="T21" fmla="*/ 161 h 243"/>
              <a:gd name="T22" fmla="*/ 17 w 429"/>
              <a:gd name="T23" fmla="*/ 140 h 243"/>
              <a:gd name="T24" fmla="*/ 16 w 429"/>
              <a:gd name="T25" fmla="*/ 112 h 243"/>
              <a:gd name="T26" fmla="*/ 31 w 429"/>
              <a:gd name="T27" fmla="*/ 80 h 243"/>
              <a:gd name="T28" fmla="*/ 79 w 429"/>
              <a:gd name="T29" fmla="*/ 54 h 243"/>
              <a:gd name="T30" fmla="*/ 83 w 429"/>
              <a:gd name="T31" fmla="*/ 73 h 243"/>
              <a:gd name="T32" fmla="*/ 113 w 429"/>
              <a:gd name="T33" fmla="*/ 93 h 243"/>
              <a:gd name="T34" fmla="*/ 124 w 429"/>
              <a:gd name="T35" fmla="*/ 119 h 243"/>
              <a:gd name="T36" fmla="*/ 158 w 429"/>
              <a:gd name="T37" fmla="*/ 131 h 243"/>
              <a:gd name="T38" fmla="*/ 189 w 429"/>
              <a:gd name="T39" fmla="*/ 95 h 243"/>
              <a:gd name="T40" fmla="*/ 174 w 429"/>
              <a:gd name="T41" fmla="*/ 30 h 243"/>
              <a:gd name="T42" fmla="*/ 226 w 429"/>
              <a:gd name="T43" fmla="*/ 0 h 243"/>
              <a:gd name="T44" fmla="*/ 305 w 429"/>
              <a:gd name="T45" fmla="*/ 47 h 243"/>
              <a:gd name="T46" fmla="*/ 326 w 429"/>
              <a:gd name="T47" fmla="*/ 31 h 243"/>
              <a:gd name="T48" fmla="*/ 353 w 429"/>
              <a:gd name="T49" fmla="*/ 38 h 243"/>
              <a:gd name="T50" fmla="*/ 387 w 429"/>
              <a:gd name="T51" fmla="*/ 57 h 243"/>
              <a:gd name="T52" fmla="*/ 386 w 429"/>
              <a:gd name="T53" fmla="*/ 100 h 243"/>
              <a:gd name="T54" fmla="*/ 402 w 429"/>
              <a:gd name="T55" fmla="*/ 107 h 243"/>
              <a:gd name="T56" fmla="*/ 429 w 429"/>
              <a:gd name="T57" fmla="*/ 161 h 243"/>
              <a:gd name="T58" fmla="*/ 428 w 429"/>
              <a:gd name="T59" fmla="*/ 176 h 243"/>
              <a:gd name="T60" fmla="*/ 428 w 429"/>
              <a:gd name="T61" fmla="*/ 176 h 2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29" h="243">
                <a:moveTo>
                  <a:pt x="428" y="176"/>
                </a:moveTo>
                <a:lnTo>
                  <a:pt x="402" y="220"/>
                </a:lnTo>
                <a:lnTo>
                  <a:pt x="364" y="221"/>
                </a:lnTo>
                <a:lnTo>
                  <a:pt x="344" y="243"/>
                </a:lnTo>
                <a:lnTo>
                  <a:pt x="275" y="203"/>
                </a:lnTo>
                <a:lnTo>
                  <a:pt x="245" y="201"/>
                </a:lnTo>
                <a:lnTo>
                  <a:pt x="229" y="177"/>
                </a:lnTo>
                <a:lnTo>
                  <a:pt x="189" y="203"/>
                </a:lnTo>
                <a:lnTo>
                  <a:pt x="63" y="200"/>
                </a:lnTo>
                <a:lnTo>
                  <a:pt x="7" y="243"/>
                </a:lnTo>
                <a:lnTo>
                  <a:pt x="0" y="161"/>
                </a:lnTo>
                <a:lnTo>
                  <a:pt x="17" y="140"/>
                </a:lnTo>
                <a:lnTo>
                  <a:pt x="16" y="112"/>
                </a:lnTo>
                <a:lnTo>
                  <a:pt x="31" y="80"/>
                </a:lnTo>
                <a:lnTo>
                  <a:pt x="79" y="54"/>
                </a:lnTo>
                <a:lnTo>
                  <a:pt x="83" y="73"/>
                </a:lnTo>
                <a:lnTo>
                  <a:pt x="113" y="93"/>
                </a:lnTo>
                <a:lnTo>
                  <a:pt x="124" y="119"/>
                </a:lnTo>
                <a:lnTo>
                  <a:pt x="158" y="131"/>
                </a:lnTo>
                <a:lnTo>
                  <a:pt x="189" y="95"/>
                </a:lnTo>
                <a:lnTo>
                  <a:pt x="174" y="30"/>
                </a:lnTo>
                <a:lnTo>
                  <a:pt x="226" y="0"/>
                </a:lnTo>
                <a:lnTo>
                  <a:pt x="305" y="47"/>
                </a:lnTo>
                <a:lnTo>
                  <a:pt x="326" y="31"/>
                </a:lnTo>
                <a:lnTo>
                  <a:pt x="353" y="38"/>
                </a:lnTo>
                <a:lnTo>
                  <a:pt x="387" y="57"/>
                </a:lnTo>
                <a:lnTo>
                  <a:pt x="386" y="100"/>
                </a:lnTo>
                <a:lnTo>
                  <a:pt x="402" y="107"/>
                </a:lnTo>
                <a:lnTo>
                  <a:pt x="429" y="161"/>
                </a:lnTo>
                <a:lnTo>
                  <a:pt x="428" y="176"/>
                </a:lnTo>
                <a:lnTo>
                  <a:pt x="428" y="176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5" name="Freeform 18"/>
          <p:cNvSpPr>
            <a:spLocks noEditPoints="1"/>
          </p:cNvSpPr>
          <p:nvPr/>
        </p:nvSpPr>
        <p:spPr bwMode="auto">
          <a:xfrm>
            <a:off x="4311650" y="3328988"/>
            <a:ext cx="979488" cy="2347913"/>
          </a:xfrm>
          <a:custGeom>
            <a:avLst/>
            <a:gdLst>
              <a:gd name="T0" fmla="*/ 36 w 617"/>
              <a:gd name="T1" fmla="*/ 1075 h 1479"/>
              <a:gd name="T2" fmla="*/ 45 w 617"/>
              <a:gd name="T3" fmla="*/ 994 h 1479"/>
              <a:gd name="T4" fmla="*/ 72 w 617"/>
              <a:gd name="T5" fmla="*/ 872 h 1479"/>
              <a:gd name="T6" fmla="*/ 70 w 617"/>
              <a:gd name="T7" fmla="*/ 794 h 1479"/>
              <a:gd name="T8" fmla="*/ 70 w 617"/>
              <a:gd name="T9" fmla="*/ 668 h 1479"/>
              <a:gd name="T10" fmla="*/ 80 w 617"/>
              <a:gd name="T11" fmla="*/ 594 h 1479"/>
              <a:gd name="T12" fmla="*/ 175 w 617"/>
              <a:gd name="T13" fmla="*/ 533 h 1479"/>
              <a:gd name="T14" fmla="*/ 193 w 617"/>
              <a:gd name="T15" fmla="*/ 412 h 1479"/>
              <a:gd name="T16" fmla="*/ 236 w 617"/>
              <a:gd name="T17" fmla="*/ 308 h 1479"/>
              <a:gd name="T18" fmla="*/ 273 w 617"/>
              <a:gd name="T19" fmla="*/ 205 h 1479"/>
              <a:gd name="T20" fmla="*/ 306 w 617"/>
              <a:gd name="T21" fmla="*/ 114 h 1479"/>
              <a:gd name="T22" fmla="*/ 337 w 617"/>
              <a:gd name="T23" fmla="*/ 66 h 1479"/>
              <a:gd name="T24" fmla="*/ 410 w 617"/>
              <a:gd name="T25" fmla="*/ 58 h 1479"/>
              <a:gd name="T26" fmla="*/ 428 w 617"/>
              <a:gd name="T27" fmla="*/ 0 h 1479"/>
              <a:gd name="T28" fmla="*/ 563 w 617"/>
              <a:gd name="T29" fmla="*/ 106 h 1479"/>
              <a:gd name="T30" fmla="*/ 575 w 617"/>
              <a:gd name="T31" fmla="*/ 162 h 1479"/>
              <a:gd name="T32" fmla="*/ 588 w 617"/>
              <a:gd name="T33" fmla="*/ 278 h 1479"/>
              <a:gd name="T34" fmla="*/ 551 w 617"/>
              <a:gd name="T35" fmla="*/ 328 h 1479"/>
              <a:gd name="T36" fmla="*/ 536 w 617"/>
              <a:gd name="T37" fmla="*/ 359 h 1479"/>
              <a:gd name="T38" fmla="*/ 534 w 617"/>
              <a:gd name="T39" fmla="*/ 369 h 1479"/>
              <a:gd name="T40" fmla="*/ 495 w 617"/>
              <a:gd name="T41" fmla="*/ 396 h 1479"/>
              <a:gd name="T42" fmla="*/ 502 w 617"/>
              <a:gd name="T43" fmla="*/ 456 h 1479"/>
              <a:gd name="T44" fmla="*/ 494 w 617"/>
              <a:gd name="T45" fmla="*/ 524 h 1479"/>
              <a:gd name="T46" fmla="*/ 426 w 617"/>
              <a:gd name="T47" fmla="*/ 595 h 1479"/>
              <a:gd name="T48" fmla="*/ 377 w 617"/>
              <a:gd name="T49" fmla="*/ 656 h 1479"/>
              <a:gd name="T50" fmla="*/ 347 w 617"/>
              <a:gd name="T51" fmla="*/ 659 h 1479"/>
              <a:gd name="T52" fmla="*/ 348 w 617"/>
              <a:gd name="T53" fmla="*/ 740 h 1479"/>
              <a:gd name="T54" fmla="*/ 325 w 617"/>
              <a:gd name="T55" fmla="*/ 797 h 1479"/>
              <a:gd name="T56" fmla="*/ 329 w 617"/>
              <a:gd name="T57" fmla="*/ 825 h 1479"/>
              <a:gd name="T58" fmla="*/ 335 w 617"/>
              <a:gd name="T59" fmla="*/ 907 h 1479"/>
              <a:gd name="T60" fmla="*/ 406 w 617"/>
              <a:gd name="T61" fmla="*/ 950 h 1479"/>
              <a:gd name="T62" fmla="*/ 418 w 617"/>
              <a:gd name="T63" fmla="*/ 965 h 1479"/>
              <a:gd name="T64" fmla="*/ 436 w 617"/>
              <a:gd name="T65" fmla="*/ 1000 h 1479"/>
              <a:gd name="T66" fmla="*/ 377 w 617"/>
              <a:gd name="T67" fmla="*/ 1046 h 1479"/>
              <a:gd name="T68" fmla="*/ 359 w 617"/>
              <a:gd name="T69" fmla="*/ 1018 h 1479"/>
              <a:gd name="T70" fmla="*/ 347 w 617"/>
              <a:gd name="T71" fmla="*/ 1037 h 1479"/>
              <a:gd name="T72" fmla="*/ 317 w 617"/>
              <a:gd name="T73" fmla="*/ 1046 h 1479"/>
              <a:gd name="T74" fmla="*/ 340 w 617"/>
              <a:gd name="T75" fmla="*/ 1058 h 1479"/>
              <a:gd name="T76" fmla="*/ 414 w 617"/>
              <a:gd name="T77" fmla="*/ 1049 h 1479"/>
              <a:gd name="T78" fmla="*/ 377 w 617"/>
              <a:gd name="T79" fmla="*/ 1100 h 1479"/>
              <a:gd name="T80" fmla="*/ 345 w 617"/>
              <a:gd name="T81" fmla="*/ 1114 h 1479"/>
              <a:gd name="T82" fmla="*/ 296 w 617"/>
              <a:gd name="T83" fmla="*/ 1143 h 1479"/>
              <a:gd name="T84" fmla="*/ 308 w 617"/>
              <a:gd name="T85" fmla="*/ 1196 h 1479"/>
              <a:gd name="T86" fmla="*/ 313 w 617"/>
              <a:gd name="T87" fmla="*/ 1222 h 1479"/>
              <a:gd name="T88" fmla="*/ 312 w 617"/>
              <a:gd name="T89" fmla="*/ 1257 h 1479"/>
              <a:gd name="T90" fmla="*/ 274 w 617"/>
              <a:gd name="T91" fmla="*/ 1386 h 1479"/>
              <a:gd name="T92" fmla="*/ 198 w 617"/>
              <a:gd name="T93" fmla="*/ 1408 h 1479"/>
              <a:gd name="T94" fmla="*/ 177 w 617"/>
              <a:gd name="T95" fmla="*/ 1458 h 1479"/>
              <a:gd name="T96" fmla="*/ 93 w 617"/>
              <a:gd name="T97" fmla="*/ 1471 h 1479"/>
              <a:gd name="T98" fmla="*/ 63 w 617"/>
              <a:gd name="T99" fmla="*/ 1376 h 1479"/>
              <a:gd name="T100" fmla="*/ 90 w 617"/>
              <a:gd name="T101" fmla="*/ 1358 h 1479"/>
              <a:gd name="T102" fmla="*/ 47 w 617"/>
              <a:gd name="T103" fmla="*/ 1254 h 1479"/>
              <a:gd name="T104" fmla="*/ 26 w 617"/>
              <a:gd name="T105" fmla="*/ 1223 h 1479"/>
              <a:gd name="T106" fmla="*/ 31 w 617"/>
              <a:gd name="T107" fmla="*/ 1156 h 1479"/>
              <a:gd name="T108" fmla="*/ 0 w 617"/>
              <a:gd name="T109" fmla="*/ 1081 h 1479"/>
              <a:gd name="T110" fmla="*/ 16 w 617"/>
              <a:gd name="T111" fmla="*/ 1080 h 1479"/>
              <a:gd name="T112" fmla="*/ 34 w 617"/>
              <a:gd name="T113" fmla="*/ 1169 h 1479"/>
              <a:gd name="T114" fmla="*/ 28 w 617"/>
              <a:gd name="T115" fmla="*/ 1161 h 1479"/>
              <a:gd name="T116" fmla="*/ 34 w 617"/>
              <a:gd name="T117" fmla="*/ 1169 h 1479"/>
              <a:gd name="T118" fmla="*/ 430 w 617"/>
              <a:gd name="T119" fmla="*/ 1270 h 1479"/>
              <a:gd name="T120" fmla="*/ 394 w 617"/>
              <a:gd name="T121" fmla="*/ 1242 h 1479"/>
              <a:gd name="T122" fmla="*/ 443 w 617"/>
              <a:gd name="T123" fmla="*/ 1200 h 1479"/>
              <a:gd name="T124" fmla="*/ 337 w 617"/>
              <a:gd name="T125" fmla="*/ 1264 h 1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617" h="1479">
                <a:moveTo>
                  <a:pt x="19" y="1084"/>
                </a:moveTo>
                <a:lnTo>
                  <a:pt x="28" y="1093"/>
                </a:lnTo>
                <a:lnTo>
                  <a:pt x="36" y="1075"/>
                </a:lnTo>
                <a:lnTo>
                  <a:pt x="34" y="1021"/>
                </a:lnTo>
                <a:lnTo>
                  <a:pt x="47" y="1010"/>
                </a:lnTo>
                <a:lnTo>
                  <a:pt x="45" y="994"/>
                </a:lnTo>
                <a:lnTo>
                  <a:pt x="81" y="967"/>
                </a:lnTo>
                <a:lnTo>
                  <a:pt x="88" y="923"/>
                </a:lnTo>
                <a:lnTo>
                  <a:pt x="72" y="872"/>
                </a:lnTo>
                <a:lnTo>
                  <a:pt x="93" y="865"/>
                </a:lnTo>
                <a:lnTo>
                  <a:pt x="105" y="834"/>
                </a:lnTo>
                <a:lnTo>
                  <a:pt x="70" y="794"/>
                </a:lnTo>
                <a:lnTo>
                  <a:pt x="81" y="736"/>
                </a:lnTo>
                <a:lnTo>
                  <a:pt x="70" y="701"/>
                </a:lnTo>
                <a:lnTo>
                  <a:pt x="70" y="668"/>
                </a:lnTo>
                <a:lnTo>
                  <a:pt x="77" y="656"/>
                </a:lnTo>
                <a:lnTo>
                  <a:pt x="68" y="628"/>
                </a:lnTo>
                <a:lnTo>
                  <a:pt x="80" y="594"/>
                </a:lnTo>
                <a:lnTo>
                  <a:pt x="119" y="546"/>
                </a:lnTo>
                <a:lnTo>
                  <a:pt x="167" y="551"/>
                </a:lnTo>
                <a:lnTo>
                  <a:pt x="175" y="533"/>
                </a:lnTo>
                <a:lnTo>
                  <a:pt x="174" y="502"/>
                </a:lnTo>
                <a:lnTo>
                  <a:pt x="154" y="490"/>
                </a:lnTo>
                <a:lnTo>
                  <a:pt x="193" y="412"/>
                </a:lnTo>
                <a:lnTo>
                  <a:pt x="198" y="358"/>
                </a:lnTo>
                <a:lnTo>
                  <a:pt x="194" y="326"/>
                </a:lnTo>
                <a:lnTo>
                  <a:pt x="236" y="308"/>
                </a:lnTo>
                <a:lnTo>
                  <a:pt x="231" y="288"/>
                </a:lnTo>
                <a:lnTo>
                  <a:pt x="273" y="228"/>
                </a:lnTo>
                <a:lnTo>
                  <a:pt x="273" y="205"/>
                </a:lnTo>
                <a:lnTo>
                  <a:pt x="260" y="188"/>
                </a:lnTo>
                <a:lnTo>
                  <a:pt x="285" y="134"/>
                </a:lnTo>
                <a:lnTo>
                  <a:pt x="306" y="114"/>
                </a:lnTo>
                <a:lnTo>
                  <a:pt x="331" y="127"/>
                </a:lnTo>
                <a:lnTo>
                  <a:pt x="340" y="103"/>
                </a:lnTo>
                <a:lnTo>
                  <a:pt x="337" y="66"/>
                </a:lnTo>
                <a:lnTo>
                  <a:pt x="412" y="80"/>
                </a:lnTo>
                <a:lnTo>
                  <a:pt x="420" y="65"/>
                </a:lnTo>
                <a:lnTo>
                  <a:pt x="410" y="58"/>
                </a:lnTo>
                <a:lnTo>
                  <a:pt x="422" y="31"/>
                </a:lnTo>
                <a:lnTo>
                  <a:pt x="410" y="4"/>
                </a:lnTo>
                <a:lnTo>
                  <a:pt x="428" y="0"/>
                </a:lnTo>
                <a:lnTo>
                  <a:pt x="491" y="57"/>
                </a:lnTo>
                <a:lnTo>
                  <a:pt x="524" y="62"/>
                </a:lnTo>
                <a:lnTo>
                  <a:pt x="563" y="106"/>
                </a:lnTo>
                <a:lnTo>
                  <a:pt x="557" y="114"/>
                </a:lnTo>
                <a:lnTo>
                  <a:pt x="561" y="157"/>
                </a:lnTo>
                <a:lnTo>
                  <a:pt x="575" y="162"/>
                </a:lnTo>
                <a:lnTo>
                  <a:pt x="571" y="189"/>
                </a:lnTo>
                <a:lnTo>
                  <a:pt x="594" y="226"/>
                </a:lnTo>
                <a:lnTo>
                  <a:pt x="588" y="278"/>
                </a:lnTo>
                <a:lnTo>
                  <a:pt x="617" y="328"/>
                </a:lnTo>
                <a:lnTo>
                  <a:pt x="571" y="349"/>
                </a:lnTo>
                <a:lnTo>
                  <a:pt x="551" y="328"/>
                </a:lnTo>
                <a:lnTo>
                  <a:pt x="553" y="343"/>
                </a:lnTo>
                <a:lnTo>
                  <a:pt x="538" y="335"/>
                </a:lnTo>
                <a:lnTo>
                  <a:pt x="536" y="359"/>
                </a:lnTo>
                <a:lnTo>
                  <a:pt x="542" y="369"/>
                </a:lnTo>
                <a:lnTo>
                  <a:pt x="514" y="354"/>
                </a:lnTo>
                <a:lnTo>
                  <a:pt x="534" y="369"/>
                </a:lnTo>
                <a:lnTo>
                  <a:pt x="503" y="390"/>
                </a:lnTo>
                <a:lnTo>
                  <a:pt x="514" y="404"/>
                </a:lnTo>
                <a:lnTo>
                  <a:pt x="495" y="396"/>
                </a:lnTo>
                <a:lnTo>
                  <a:pt x="514" y="415"/>
                </a:lnTo>
                <a:lnTo>
                  <a:pt x="490" y="452"/>
                </a:lnTo>
                <a:lnTo>
                  <a:pt x="502" y="456"/>
                </a:lnTo>
                <a:lnTo>
                  <a:pt x="495" y="466"/>
                </a:lnTo>
                <a:lnTo>
                  <a:pt x="520" y="490"/>
                </a:lnTo>
                <a:lnTo>
                  <a:pt x="494" y="524"/>
                </a:lnTo>
                <a:lnTo>
                  <a:pt x="488" y="555"/>
                </a:lnTo>
                <a:lnTo>
                  <a:pt x="440" y="606"/>
                </a:lnTo>
                <a:lnTo>
                  <a:pt x="426" y="595"/>
                </a:lnTo>
                <a:lnTo>
                  <a:pt x="412" y="635"/>
                </a:lnTo>
                <a:lnTo>
                  <a:pt x="402" y="625"/>
                </a:lnTo>
                <a:lnTo>
                  <a:pt x="377" y="656"/>
                </a:lnTo>
                <a:lnTo>
                  <a:pt x="389" y="659"/>
                </a:lnTo>
                <a:lnTo>
                  <a:pt x="372" y="681"/>
                </a:lnTo>
                <a:lnTo>
                  <a:pt x="347" y="659"/>
                </a:lnTo>
                <a:lnTo>
                  <a:pt x="366" y="699"/>
                </a:lnTo>
                <a:lnTo>
                  <a:pt x="331" y="713"/>
                </a:lnTo>
                <a:lnTo>
                  <a:pt x="348" y="740"/>
                </a:lnTo>
                <a:lnTo>
                  <a:pt x="333" y="772"/>
                </a:lnTo>
                <a:lnTo>
                  <a:pt x="341" y="803"/>
                </a:lnTo>
                <a:lnTo>
                  <a:pt x="325" y="797"/>
                </a:lnTo>
                <a:lnTo>
                  <a:pt x="331" y="798"/>
                </a:lnTo>
                <a:lnTo>
                  <a:pt x="323" y="809"/>
                </a:lnTo>
                <a:lnTo>
                  <a:pt x="329" y="825"/>
                </a:lnTo>
                <a:lnTo>
                  <a:pt x="324" y="830"/>
                </a:lnTo>
                <a:lnTo>
                  <a:pt x="327" y="879"/>
                </a:lnTo>
                <a:lnTo>
                  <a:pt x="335" y="907"/>
                </a:lnTo>
                <a:lnTo>
                  <a:pt x="358" y="925"/>
                </a:lnTo>
                <a:lnTo>
                  <a:pt x="371" y="914"/>
                </a:lnTo>
                <a:lnTo>
                  <a:pt x="406" y="950"/>
                </a:lnTo>
                <a:lnTo>
                  <a:pt x="391" y="944"/>
                </a:lnTo>
                <a:lnTo>
                  <a:pt x="398" y="957"/>
                </a:lnTo>
                <a:lnTo>
                  <a:pt x="418" y="965"/>
                </a:lnTo>
                <a:lnTo>
                  <a:pt x="435" y="987"/>
                </a:lnTo>
                <a:lnTo>
                  <a:pt x="424" y="998"/>
                </a:lnTo>
                <a:lnTo>
                  <a:pt x="436" y="1000"/>
                </a:lnTo>
                <a:lnTo>
                  <a:pt x="391" y="1041"/>
                </a:lnTo>
                <a:lnTo>
                  <a:pt x="385" y="1049"/>
                </a:lnTo>
                <a:lnTo>
                  <a:pt x="377" y="1046"/>
                </a:lnTo>
                <a:lnTo>
                  <a:pt x="367" y="1044"/>
                </a:lnTo>
                <a:lnTo>
                  <a:pt x="368" y="1023"/>
                </a:lnTo>
                <a:lnTo>
                  <a:pt x="359" y="1018"/>
                </a:lnTo>
                <a:lnTo>
                  <a:pt x="363" y="1038"/>
                </a:lnTo>
                <a:lnTo>
                  <a:pt x="344" y="1017"/>
                </a:lnTo>
                <a:lnTo>
                  <a:pt x="347" y="1037"/>
                </a:lnTo>
                <a:lnTo>
                  <a:pt x="300" y="1022"/>
                </a:lnTo>
                <a:lnTo>
                  <a:pt x="271" y="1035"/>
                </a:lnTo>
                <a:lnTo>
                  <a:pt x="317" y="1046"/>
                </a:lnTo>
                <a:lnTo>
                  <a:pt x="308" y="1037"/>
                </a:lnTo>
                <a:lnTo>
                  <a:pt x="314" y="1035"/>
                </a:lnTo>
                <a:lnTo>
                  <a:pt x="340" y="1058"/>
                </a:lnTo>
                <a:lnTo>
                  <a:pt x="385" y="1052"/>
                </a:lnTo>
                <a:lnTo>
                  <a:pt x="405" y="1037"/>
                </a:lnTo>
                <a:lnTo>
                  <a:pt x="414" y="1049"/>
                </a:lnTo>
                <a:lnTo>
                  <a:pt x="394" y="1052"/>
                </a:lnTo>
                <a:lnTo>
                  <a:pt x="398" y="1069"/>
                </a:lnTo>
                <a:lnTo>
                  <a:pt x="377" y="1100"/>
                </a:lnTo>
                <a:lnTo>
                  <a:pt x="362" y="1068"/>
                </a:lnTo>
                <a:lnTo>
                  <a:pt x="362" y="1095"/>
                </a:lnTo>
                <a:lnTo>
                  <a:pt x="345" y="1114"/>
                </a:lnTo>
                <a:lnTo>
                  <a:pt x="282" y="1127"/>
                </a:lnTo>
                <a:lnTo>
                  <a:pt x="324" y="1141"/>
                </a:lnTo>
                <a:lnTo>
                  <a:pt x="296" y="1143"/>
                </a:lnTo>
                <a:lnTo>
                  <a:pt x="314" y="1154"/>
                </a:lnTo>
                <a:lnTo>
                  <a:pt x="318" y="1176"/>
                </a:lnTo>
                <a:lnTo>
                  <a:pt x="308" y="1196"/>
                </a:lnTo>
                <a:lnTo>
                  <a:pt x="316" y="1207"/>
                </a:lnTo>
                <a:lnTo>
                  <a:pt x="300" y="1195"/>
                </a:lnTo>
                <a:lnTo>
                  <a:pt x="313" y="1222"/>
                </a:lnTo>
                <a:lnTo>
                  <a:pt x="297" y="1206"/>
                </a:lnTo>
                <a:lnTo>
                  <a:pt x="313" y="1227"/>
                </a:lnTo>
                <a:lnTo>
                  <a:pt x="312" y="1257"/>
                </a:lnTo>
                <a:lnTo>
                  <a:pt x="300" y="1273"/>
                </a:lnTo>
                <a:lnTo>
                  <a:pt x="308" y="1296"/>
                </a:lnTo>
                <a:lnTo>
                  <a:pt x="274" y="1386"/>
                </a:lnTo>
                <a:lnTo>
                  <a:pt x="267" y="1400"/>
                </a:lnTo>
                <a:lnTo>
                  <a:pt x="197" y="1393"/>
                </a:lnTo>
                <a:lnTo>
                  <a:pt x="198" y="1408"/>
                </a:lnTo>
                <a:lnTo>
                  <a:pt x="188" y="1404"/>
                </a:lnTo>
                <a:lnTo>
                  <a:pt x="169" y="1428"/>
                </a:lnTo>
                <a:lnTo>
                  <a:pt x="177" y="1458"/>
                </a:lnTo>
                <a:lnTo>
                  <a:pt x="166" y="1475"/>
                </a:lnTo>
                <a:lnTo>
                  <a:pt x="116" y="1479"/>
                </a:lnTo>
                <a:lnTo>
                  <a:pt x="93" y="1471"/>
                </a:lnTo>
                <a:lnTo>
                  <a:pt x="89" y="1454"/>
                </a:lnTo>
                <a:lnTo>
                  <a:pt x="97" y="1443"/>
                </a:lnTo>
                <a:lnTo>
                  <a:pt x="63" y="1376"/>
                </a:lnTo>
                <a:lnTo>
                  <a:pt x="85" y="1382"/>
                </a:lnTo>
                <a:lnTo>
                  <a:pt x="74" y="1362"/>
                </a:lnTo>
                <a:lnTo>
                  <a:pt x="90" y="1358"/>
                </a:lnTo>
                <a:lnTo>
                  <a:pt x="90" y="1339"/>
                </a:lnTo>
                <a:lnTo>
                  <a:pt x="59" y="1308"/>
                </a:lnTo>
                <a:lnTo>
                  <a:pt x="47" y="1254"/>
                </a:lnTo>
                <a:lnTo>
                  <a:pt x="36" y="1254"/>
                </a:lnTo>
                <a:lnTo>
                  <a:pt x="36" y="1224"/>
                </a:lnTo>
                <a:lnTo>
                  <a:pt x="26" y="1223"/>
                </a:lnTo>
                <a:lnTo>
                  <a:pt x="39" y="1169"/>
                </a:lnTo>
                <a:lnTo>
                  <a:pt x="34" y="1157"/>
                </a:lnTo>
                <a:lnTo>
                  <a:pt x="31" y="1156"/>
                </a:lnTo>
                <a:lnTo>
                  <a:pt x="20" y="1165"/>
                </a:lnTo>
                <a:lnTo>
                  <a:pt x="1" y="1146"/>
                </a:lnTo>
                <a:lnTo>
                  <a:pt x="0" y="1081"/>
                </a:lnTo>
                <a:lnTo>
                  <a:pt x="7" y="1077"/>
                </a:lnTo>
                <a:lnTo>
                  <a:pt x="12" y="1072"/>
                </a:lnTo>
                <a:lnTo>
                  <a:pt x="16" y="1080"/>
                </a:lnTo>
                <a:lnTo>
                  <a:pt x="19" y="1084"/>
                </a:lnTo>
                <a:lnTo>
                  <a:pt x="19" y="1084"/>
                </a:lnTo>
                <a:close/>
                <a:moveTo>
                  <a:pt x="34" y="1169"/>
                </a:moveTo>
                <a:lnTo>
                  <a:pt x="15" y="1183"/>
                </a:lnTo>
                <a:lnTo>
                  <a:pt x="27" y="1162"/>
                </a:lnTo>
                <a:lnTo>
                  <a:pt x="28" y="1161"/>
                </a:lnTo>
                <a:lnTo>
                  <a:pt x="34" y="1166"/>
                </a:lnTo>
                <a:lnTo>
                  <a:pt x="35" y="1168"/>
                </a:lnTo>
                <a:lnTo>
                  <a:pt x="34" y="1169"/>
                </a:lnTo>
                <a:lnTo>
                  <a:pt x="34" y="1169"/>
                </a:lnTo>
                <a:close/>
                <a:moveTo>
                  <a:pt x="443" y="1200"/>
                </a:moveTo>
                <a:lnTo>
                  <a:pt x="430" y="1270"/>
                </a:lnTo>
                <a:lnTo>
                  <a:pt x="399" y="1307"/>
                </a:lnTo>
                <a:lnTo>
                  <a:pt x="405" y="1291"/>
                </a:lnTo>
                <a:lnTo>
                  <a:pt x="394" y="1242"/>
                </a:lnTo>
                <a:lnTo>
                  <a:pt x="425" y="1199"/>
                </a:lnTo>
                <a:lnTo>
                  <a:pt x="443" y="1200"/>
                </a:lnTo>
                <a:lnTo>
                  <a:pt x="443" y="1200"/>
                </a:lnTo>
                <a:close/>
                <a:moveTo>
                  <a:pt x="300" y="1386"/>
                </a:moveTo>
                <a:lnTo>
                  <a:pt x="300" y="1346"/>
                </a:lnTo>
                <a:lnTo>
                  <a:pt x="337" y="1264"/>
                </a:lnTo>
                <a:lnTo>
                  <a:pt x="300" y="1386"/>
                </a:lnTo>
                <a:lnTo>
                  <a:pt x="300" y="1386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6" name="Freeform 19"/>
          <p:cNvSpPr>
            <a:spLocks noEditPoints="1"/>
          </p:cNvSpPr>
          <p:nvPr/>
        </p:nvSpPr>
        <p:spPr bwMode="auto">
          <a:xfrm>
            <a:off x="5229225" y="5422901"/>
            <a:ext cx="566738" cy="441325"/>
          </a:xfrm>
          <a:custGeom>
            <a:avLst/>
            <a:gdLst>
              <a:gd name="T0" fmla="*/ 174 w 357"/>
              <a:gd name="T1" fmla="*/ 278 h 278"/>
              <a:gd name="T2" fmla="*/ 160 w 357"/>
              <a:gd name="T3" fmla="*/ 247 h 278"/>
              <a:gd name="T4" fmla="*/ 124 w 357"/>
              <a:gd name="T5" fmla="*/ 237 h 278"/>
              <a:gd name="T6" fmla="*/ 116 w 357"/>
              <a:gd name="T7" fmla="*/ 204 h 278"/>
              <a:gd name="T8" fmla="*/ 122 w 357"/>
              <a:gd name="T9" fmla="*/ 186 h 278"/>
              <a:gd name="T10" fmla="*/ 103 w 357"/>
              <a:gd name="T11" fmla="*/ 167 h 278"/>
              <a:gd name="T12" fmla="*/ 20 w 357"/>
              <a:gd name="T13" fmla="*/ 154 h 278"/>
              <a:gd name="T14" fmla="*/ 0 w 357"/>
              <a:gd name="T15" fmla="*/ 66 h 278"/>
              <a:gd name="T16" fmla="*/ 56 w 357"/>
              <a:gd name="T17" fmla="*/ 23 h 278"/>
              <a:gd name="T18" fmla="*/ 182 w 357"/>
              <a:gd name="T19" fmla="*/ 26 h 278"/>
              <a:gd name="T20" fmla="*/ 222 w 357"/>
              <a:gd name="T21" fmla="*/ 0 h 278"/>
              <a:gd name="T22" fmla="*/ 238 w 357"/>
              <a:gd name="T23" fmla="*/ 24 h 278"/>
              <a:gd name="T24" fmla="*/ 268 w 357"/>
              <a:gd name="T25" fmla="*/ 26 h 278"/>
              <a:gd name="T26" fmla="*/ 337 w 357"/>
              <a:gd name="T27" fmla="*/ 66 h 278"/>
              <a:gd name="T28" fmla="*/ 334 w 357"/>
              <a:gd name="T29" fmla="*/ 104 h 278"/>
              <a:gd name="T30" fmla="*/ 357 w 357"/>
              <a:gd name="T31" fmla="*/ 107 h 278"/>
              <a:gd name="T32" fmla="*/ 302 w 357"/>
              <a:gd name="T33" fmla="*/ 159 h 278"/>
              <a:gd name="T34" fmla="*/ 295 w 357"/>
              <a:gd name="T35" fmla="*/ 220 h 278"/>
              <a:gd name="T36" fmla="*/ 306 w 357"/>
              <a:gd name="T37" fmla="*/ 217 h 278"/>
              <a:gd name="T38" fmla="*/ 311 w 357"/>
              <a:gd name="T39" fmla="*/ 236 h 278"/>
              <a:gd name="T40" fmla="*/ 298 w 357"/>
              <a:gd name="T41" fmla="*/ 239 h 278"/>
              <a:gd name="T42" fmla="*/ 291 w 357"/>
              <a:gd name="T43" fmla="*/ 223 h 278"/>
              <a:gd name="T44" fmla="*/ 230 w 357"/>
              <a:gd name="T45" fmla="*/ 277 h 278"/>
              <a:gd name="T46" fmla="*/ 174 w 357"/>
              <a:gd name="T47" fmla="*/ 278 h 278"/>
              <a:gd name="T48" fmla="*/ 174 w 357"/>
              <a:gd name="T49" fmla="*/ 278 h 278"/>
              <a:gd name="T50" fmla="*/ 2 w 357"/>
              <a:gd name="T51" fmla="*/ 152 h 278"/>
              <a:gd name="T52" fmla="*/ 1 w 357"/>
              <a:gd name="T53" fmla="*/ 151 h 278"/>
              <a:gd name="T54" fmla="*/ 5 w 357"/>
              <a:gd name="T55" fmla="*/ 128 h 278"/>
              <a:gd name="T56" fmla="*/ 5 w 357"/>
              <a:gd name="T57" fmla="*/ 105 h 278"/>
              <a:gd name="T58" fmla="*/ 9 w 357"/>
              <a:gd name="T59" fmla="*/ 128 h 278"/>
              <a:gd name="T60" fmla="*/ 2 w 357"/>
              <a:gd name="T61" fmla="*/ 152 h 278"/>
              <a:gd name="T62" fmla="*/ 2 w 357"/>
              <a:gd name="T63" fmla="*/ 152 h 2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57" h="278">
                <a:moveTo>
                  <a:pt x="174" y="278"/>
                </a:moveTo>
                <a:lnTo>
                  <a:pt x="160" y="247"/>
                </a:lnTo>
                <a:lnTo>
                  <a:pt x="124" y="237"/>
                </a:lnTo>
                <a:lnTo>
                  <a:pt x="116" y="204"/>
                </a:lnTo>
                <a:lnTo>
                  <a:pt x="122" y="186"/>
                </a:lnTo>
                <a:lnTo>
                  <a:pt x="103" y="167"/>
                </a:lnTo>
                <a:lnTo>
                  <a:pt x="20" y="154"/>
                </a:lnTo>
                <a:lnTo>
                  <a:pt x="0" y="66"/>
                </a:lnTo>
                <a:lnTo>
                  <a:pt x="56" y="23"/>
                </a:lnTo>
                <a:lnTo>
                  <a:pt x="182" y="26"/>
                </a:lnTo>
                <a:lnTo>
                  <a:pt x="222" y="0"/>
                </a:lnTo>
                <a:lnTo>
                  <a:pt x="238" y="24"/>
                </a:lnTo>
                <a:lnTo>
                  <a:pt x="268" y="26"/>
                </a:lnTo>
                <a:lnTo>
                  <a:pt x="337" y="66"/>
                </a:lnTo>
                <a:lnTo>
                  <a:pt x="334" y="104"/>
                </a:lnTo>
                <a:lnTo>
                  <a:pt x="357" y="107"/>
                </a:lnTo>
                <a:lnTo>
                  <a:pt x="302" y="159"/>
                </a:lnTo>
                <a:lnTo>
                  <a:pt x="295" y="220"/>
                </a:lnTo>
                <a:lnTo>
                  <a:pt x="306" y="217"/>
                </a:lnTo>
                <a:lnTo>
                  <a:pt x="311" y="236"/>
                </a:lnTo>
                <a:lnTo>
                  <a:pt x="298" y="239"/>
                </a:lnTo>
                <a:lnTo>
                  <a:pt x="291" y="223"/>
                </a:lnTo>
                <a:lnTo>
                  <a:pt x="230" y="277"/>
                </a:lnTo>
                <a:lnTo>
                  <a:pt x="174" y="278"/>
                </a:lnTo>
                <a:lnTo>
                  <a:pt x="174" y="278"/>
                </a:lnTo>
                <a:close/>
                <a:moveTo>
                  <a:pt x="2" y="152"/>
                </a:moveTo>
                <a:lnTo>
                  <a:pt x="1" y="151"/>
                </a:lnTo>
                <a:lnTo>
                  <a:pt x="5" y="128"/>
                </a:lnTo>
                <a:lnTo>
                  <a:pt x="5" y="105"/>
                </a:lnTo>
                <a:lnTo>
                  <a:pt x="9" y="128"/>
                </a:lnTo>
                <a:lnTo>
                  <a:pt x="2" y="152"/>
                </a:lnTo>
                <a:lnTo>
                  <a:pt x="2" y="152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7" name="Freeform 20"/>
          <p:cNvSpPr>
            <a:spLocks noEditPoints="1"/>
          </p:cNvSpPr>
          <p:nvPr/>
        </p:nvSpPr>
        <p:spPr bwMode="auto">
          <a:xfrm>
            <a:off x="3987800" y="5257801"/>
            <a:ext cx="679450" cy="546100"/>
          </a:xfrm>
          <a:custGeom>
            <a:avLst/>
            <a:gdLst>
              <a:gd name="T0" fmla="*/ 50 w 428"/>
              <a:gd name="T1" fmla="*/ 76 h 344"/>
              <a:gd name="T2" fmla="*/ 38 w 428"/>
              <a:gd name="T3" fmla="*/ 113 h 344"/>
              <a:gd name="T4" fmla="*/ 49 w 428"/>
              <a:gd name="T5" fmla="*/ 57 h 344"/>
              <a:gd name="T6" fmla="*/ 130 w 428"/>
              <a:gd name="T7" fmla="*/ 13 h 344"/>
              <a:gd name="T8" fmla="*/ 161 w 428"/>
              <a:gd name="T9" fmla="*/ 55 h 344"/>
              <a:gd name="T10" fmla="*/ 129 w 428"/>
              <a:gd name="T11" fmla="*/ 66 h 344"/>
              <a:gd name="T12" fmla="*/ 19 w 428"/>
              <a:gd name="T13" fmla="*/ 269 h 344"/>
              <a:gd name="T14" fmla="*/ 0 w 428"/>
              <a:gd name="T15" fmla="*/ 221 h 344"/>
              <a:gd name="T16" fmla="*/ 23 w 428"/>
              <a:gd name="T17" fmla="*/ 186 h 344"/>
              <a:gd name="T18" fmla="*/ 17 w 428"/>
              <a:gd name="T19" fmla="*/ 105 h 344"/>
              <a:gd name="T20" fmla="*/ 72 w 428"/>
              <a:gd name="T21" fmla="*/ 93 h 344"/>
              <a:gd name="T22" fmla="*/ 79 w 428"/>
              <a:gd name="T23" fmla="*/ 82 h 344"/>
              <a:gd name="T24" fmla="*/ 142 w 428"/>
              <a:gd name="T25" fmla="*/ 78 h 344"/>
              <a:gd name="T26" fmla="*/ 116 w 428"/>
              <a:gd name="T27" fmla="*/ 113 h 344"/>
              <a:gd name="T28" fmla="*/ 142 w 428"/>
              <a:gd name="T29" fmla="*/ 121 h 344"/>
              <a:gd name="T30" fmla="*/ 151 w 428"/>
              <a:gd name="T31" fmla="*/ 174 h 344"/>
              <a:gd name="T32" fmla="*/ 135 w 428"/>
              <a:gd name="T33" fmla="*/ 166 h 344"/>
              <a:gd name="T34" fmla="*/ 122 w 428"/>
              <a:gd name="T35" fmla="*/ 202 h 344"/>
              <a:gd name="T36" fmla="*/ 106 w 428"/>
              <a:gd name="T37" fmla="*/ 224 h 344"/>
              <a:gd name="T38" fmla="*/ 93 w 428"/>
              <a:gd name="T39" fmla="*/ 269 h 344"/>
              <a:gd name="T40" fmla="*/ 76 w 428"/>
              <a:gd name="T41" fmla="*/ 306 h 344"/>
              <a:gd name="T42" fmla="*/ 46 w 428"/>
              <a:gd name="T43" fmla="*/ 105 h 344"/>
              <a:gd name="T44" fmla="*/ 46 w 428"/>
              <a:gd name="T45" fmla="*/ 105 h 344"/>
              <a:gd name="T46" fmla="*/ 274 w 428"/>
              <a:gd name="T47" fmla="*/ 223 h 344"/>
              <a:gd name="T48" fmla="*/ 238 w 428"/>
              <a:gd name="T49" fmla="*/ 279 h 344"/>
              <a:gd name="T50" fmla="*/ 219 w 428"/>
              <a:gd name="T51" fmla="*/ 289 h 344"/>
              <a:gd name="T52" fmla="*/ 182 w 428"/>
              <a:gd name="T53" fmla="*/ 223 h 344"/>
              <a:gd name="T54" fmla="*/ 211 w 428"/>
              <a:gd name="T55" fmla="*/ 200 h 344"/>
              <a:gd name="T56" fmla="*/ 219 w 428"/>
              <a:gd name="T57" fmla="*/ 209 h 344"/>
              <a:gd name="T58" fmla="*/ 240 w 428"/>
              <a:gd name="T59" fmla="*/ 217 h 344"/>
              <a:gd name="T60" fmla="*/ 258 w 428"/>
              <a:gd name="T61" fmla="*/ 177 h 344"/>
              <a:gd name="T62" fmla="*/ 273 w 428"/>
              <a:gd name="T63" fmla="*/ 205 h 344"/>
              <a:gd name="T64" fmla="*/ 137 w 428"/>
              <a:gd name="T65" fmla="*/ 225 h 344"/>
              <a:gd name="T66" fmla="*/ 161 w 428"/>
              <a:gd name="T67" fmla="*/ 279 h 344"/>
              <a:gd name="T68" fmla="*/ 96 w 428"/>
              <a:gd name="T69" fmla="*/ 235 h 344"/>
              <a:gd name="T70" fmla="*/ 421 w 428"/>
              <a:gd name="T71" fmla="*/ 301 h 344"/>
              <a:gd name="T72" fmla="*/ 428 w 428"/>
              <a:gd name="T73" fmla="*/ 286 h 344"/>
              <a:gd name="T74" fmla="*/ 154 w 428"/>
              <a:gd name="T75" fmla="*/ 323 h 344"/>
              <a:gd name="T76" fmla="*/ 154 w 428"/>
              <a:gd name="T77" fmla="*/ 323 h 344"/>
              <a:gd name="T78" fmla="*/ 115 w 428"/>
              <a:gd name="T79" fmla="*/ 304 h 344"/>
              <a:gd name="T80" fmla="*/ 112 w 428"/>
              <a:gd name="T81" fmla="*/ 291 h 344"/>
              <a:gd name="T82" fmla="*/ 254 w 428"/>
              <a:gd name="T83" fmla="*/ 294 h 344"/>
              <a:gd name="T84" fmla="*/ 246 w 428"/>
              <a:gd name="T85" fmla="*/ 310 h 344"/>
              <a:gd name="T86" fmla="*/ 214 w 428"/>
              <a:gd name="T87" fmla="*/ 306 h 344"/>
              <a:gd name="T88" fmla="*/ 172 w 428"/>
              <a:gd name="T89" fmla="*/ 316 h 344"/>
              <a:gd name="T90" fmla="*/ 245 w 428"/>
              <a:gd name="T91" fmla="*/ 314 h 344"/>
              <a:gd name="T92" fmla="*/ 226 w 428"/>
              <a:gd name="T93" fmla="*/ 301 h 3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428" h="344">
                <a:moveTo>
                  <a:pt x="129" y="66"/>
                </a:moveTo>
                <a:lnTo>
                  <a:pt x="76" y="66"/>
                </a:lnTo>
                <a:lnTo>
                  <a:pt x="50" y="76"/>
                </a:lnTo>
                <a:lnTo>
                  <a:pt x="33" y="103"/>
                </a:lnTo>
                <a:lnTo>
                  <a:pt x="41" y="103"/>
                </a:lnTo>
                <a:lnTo>
                  <a:pt x="38" y="113"/>
                </a:lnTo>
                <a:lnTo>
                  <a:pt x="23" y="98"/>
                </a:lnTo>
                <a:lnTo>
                  <a:pt x="25" y="85"/>
                </a:lnTo>
                <a:lnTo>
                  <a:pt x="49" y="57"/>
                </a:lnTo>
                <a:lnTo>
                  <a:pt x="72" y="55"/>
                </a:lnTo>
                <a:lnTo>
                  <a:pt x="99" y="55"/>
                </a:lnTo>
                <a:lnTo>
                  <a:pt x="130" y="13"/>
                </a:lnTo>
                <a:lnTo>
                  <a:pt x="170" y="0"/>
                </a:lnTo>
                <a:lnTo>
                  <a:pt x="157" y="16"/>
                </a:lnTo>
                <a:lnTo>
                  <a:pt x="161" y="55"/>
                </a:lnTo>
                <a:lnTo>
                  <a:pt x="147" y="78"/>
                </a:lnTo>
                <a:lnTo>
                  <a:pt x="129" y="66"/>
                </a:lnTo>
                <a:lnTo>
                  <a:pt x="129" y="66"/>
                </a:lnTo>
                <a:close/>
                <a:moveTo>
                  <a:pt x="29" y="293"/>
                </a:moveTo>
                <a:lnTo>
                  <a:pt x="33" y="271"/>
                </a:lnTo>
                <a:lnTo>
                  <a:pt x="19" y="269"/>
                </a:lnTo>
                <a:lnTo>
                  <a:pt x="33" y="269"/>
                </a:lnTo>
                <a:lnTo>
                  <a:pt x="31" y="236"/>
                </a:lnTo>
                <a:lnTo>
                  <a:pt x="0" y="221"/>
                </a:lnTo>
                <a:lnTo>
                  <a:pt x="8" y="175"/>
                </a:lnTo>
                <a:lnTo>
                  <a:pt x="10" y="194"/>
                </a:lnTo>
                <a:lnTo>
                  <a:pt x="23" y="186"/>
                </a:lnTo>
                <a:lnTo>
                  <a:pt x="17" y="166"/>
                </a:lnTo>
                <a:lnTo>
                  <a:pt x="7" y="171"/>
                </a:lnTo>
                <a:lnTo>
                  <a:pt x="17" y="105"/>
                </a:lnTo>
                <a:lnTo>
                  <a:pt x="50" y="124"/>
                </a:lnTo>
                <a:lnTo>
                  <a:pt x="48" y="111"/>
                </a:lnTo>
                <a:lnTo>
                  <a:pt x="72" y="93"/>
                </a:lnTo>
                <a:lnTo>
                  <a:pt x="69" y="119"/>
                </a:lnTo>
                <a:lnTo>
                  <a:pt x="84" y="123"/>
                </a:lnTo>
                <a:lnTo>
                  <a:pt x="79" y="82"/>
                </a:lnTo>
                <a:lnTo>
                  <a:pt x="112" y="71"/>
                </a:lnTo>
                <a:lnTo>
                  <a:pt x="127" y="69"/>
                </a:lnTo>
                <a:lnTo>
                  <a:pt x="142" y="78"/>
                </a:lnTo>
                <a:lnTo>
                  <a:pt x="146" y="80"/>
                </a:lnTo>
                <a:lnTo>
                  <a:pt x="143" y="105"/>
                </a:lnTo>
                <a:lnTo>
                  <a:pt x="116" y="113"/>
                </a:lnTo>
                <a:lnTo>
                  <a:pt x="146" y="111"/>
                </a:lnTo>
                <a:lnTo>
                  <a:pt x="135" y="134"/>
                </a:lnTo>
                <a:lnTo>
                  <a:pt x="142" y="121"/>
                </a:lnTo>
                <a:lnTo>
                  <a:pt x="180" y="139"/>
                </a:lnTo>
                <a:lnTo>
                  <a:pt x="165" y="169"/>
                </a:lnTo>
                <a:lnTo>
                  <a:pt x="151" y="174"/>
                </a:lnTo>
                <a:lnTo>
                  <a:pt x="142" y="163"/>
                </a:lnTo>
                <a:lnTo>
                  <a:pt x="149" y="154"/>
                </a:lnTo>
                <a:lnTo>
                  <a:pt x="135" y="166"/>
                </a:lnTo>
                <a:lnTo>
                  <a:pt x="130" y="202"/>
                </a:lnTo>
                <a:lnTo>
                  <a:pt x="111" y="198"/>
                </a:lnTo>
                <a:lnTo>
                  <a:pt x="122" y="202"/>
                </a:lnTo>
                <a:lnTo>
                  <a:pt x="116" y="215"/>
                </a:lnTo>
                <a:lnTo>
                  <a:pt x="91" y="212"/>
                </a:lnTo>
                <a:lnTo>
                  <a:pt x="106" y="224"/>
                </a:lnTo>
                <a:lnTo>
                  <a:pt x="96" y="235"/>
                </a:lnTo>
                <a:lnTo>
                  <a:pt x="89" y="243"/>
                </a:lnTo>
                <a:lnTo>
                  <a:pt x="93" y="269"/>
                </a:lnTo>
                <a:lnTo>
                  <a:pt x="80" y="274"/>
                </a:lnTo>
                <a:lnTo>
                  <a:pt x="97" y="300"/>
                </a:lnTo>
                <a:lnTo>
                  <a:pt x="76" y="306"/>
                </a:lnTo>
                <a:lnTo>
                  <a:pt x="29" y="293"/>
                </a:lnTo>
                <a:lnTo>
                  <a:pt x="29" y="293"/>
                </a:lnTo>
                <a:close/>
                <a:moveTo>
                  <a:pt x="46" y="105"/>
                </a:moveTo>
                <a:lnTo>
                  <a:pt x="41" y="92"/>
                </a:lnTo>
                <a:lnTo>
                  <a:pt x="64" y="77"/>
                </a:lnTo>
                <a:lnTo>
                  <a:pt x="46" y="105"/>
                </a:lnTo>
                <a:lnTo>
                  <a:pt x="46" y="105"/>
                </a:lnTo>
                <a:close/>
                <a:moveTo>
                  <a:pt x="273" y="205"/>
                </a:moveTo>
                <a:lnTo>
                  <a:pt x="274" y="223"/>
                </a:lnTo>
                <a:lnTo>
                  <a:pt x="249" y="247"/>
                </a:lnTo>
                <a:lnTo>
                  <a:pt x="265" y="267"/>
                </a:lnTo>
                <a:lnTo>
                  <a:pt x="238" y="279"/>
                </a:lnTo>
                <a:lnTo>
                  <a:pt x="246" y="285"/>
                </a:lnTo>
                <a:lnTo>
                  <a:pt x="240" y="300"/>
                </a:lnTo>
                <a:lnTo>
                  <a:pt x="219" y="289"/>
                </a:lnTo>
                <a:lnTo>
                  <a:pt x="219" y="274"/>
                </a:lnTo>
                <a:lnTo>
                  <a:pt x="191" y="273"/>
                </a:lnTo>
                <a:lnTo>
                  <a:pt x="182" y="223"/>
                </a:lnTo>
                <a:lnTo>
                  <a:pt x="170" y="215"/>
                </a:lnTo>
                <a:lnTo>
                  <a:pt x="199" y="215"/>
                </a:lnTo>
                <a:lnTo>
                  <a:pt x="211" y="200"/>
                </a:lnTo>
                <a:lnTo>
                  <a:pt x="196" y="189"/>
                </a:lnTo>
                <a:lnTo>
                  <a:pt x="226" y="193"/>
                </a:lnTo>
                <a:lnTo>
                  <a:pt x="219" y="209"/>
                </a:lnTo>
                <a:lnTo>
                  <a:pt x="226" y="225"/>
                </a:lnTo>
                <a:lnTo>
                  <a:pt x="234" y="197"/>
                </a:lnTo>
                <a:lnTo>
                  <a:pt x="240" y="217"/>
                </a:lnTo>
                <a:lnTo>
                  <a:pt x="242" y="198"/>
                </a:lnTo>
                <a:lnTo>
                  <a:pt x="230" y="194"/>
                </a:lnTo>
                <a:lnTo>
                  <a:pt x="258" y="177"/>
                </a:lnTo>
                <a:lnTo>
                  <a:pt x="277" y="186"/>
                </a:lnTo>
                <a:lnTo>
                  <a:pt x="273" y="205"/>
                </a:lnTo>
                <a:lnTo>
                  <a:pt x="273" y="205"/>
                </a:lnTo>
                <a:close/>
                <a:moveTo>
                  <a:pt x="97" y="235"/>
                </a:moveTo>
                <a:lnTo>
                  <a:pt x="116" y="232"/>
                </a:lnTo>
                <a:lnTo>
                  <a:pt x="137" y="225"/>
                </a:lnTo>
                <a:lnTo>
                  <a:pt x="145" y="246"/>
                </a:lnTo>
                <a:lnTo>
                  <a:pt x="157" y="229"/>
                </a:lnTo>
                <a:lnTo>
                  <a:pt x="161" y="279"/>
                </a:lnTo>
                <a:lnTo>
                  <a:pt x="122" y="282"/>
                </a:lnTo>
                <a:lnTo>
                  <a:pt x="97" y="235"/>
                </a:lnTo>
                <a:lnTo>
                  <a:pt x="96" y="235"/>
                </a:lnTo>
                <a:lnTo>
                  <a:pt x="97" y="235"/>
                </a:lnTo>
                <a:lnTo>
                  <a:pt x="97" y="235"/>
                </a:lnTo>
                <a:close/>
                <a:moveTo>
                  <a:pt x="421" y="301"/>
                </a:moveTo>
                <a:lnTo>
                  <a:pt x="400" y="290"/>
                </a:lnTo>
                <a:lnTo>
                  <a:pt x="404" y="270"/>
                </a:lnTo>
                <a:lnTo>
                  <a:pt x="428" y="286"/>
                </a:lnTo>
                <a:lnTo>
                  <a:pt x="421" y="301"/>
                </a:lnTo>
                <a:lnTo>
                  <a:pt x="421" y="301"/>
                </a:lnTo>
                <a:close/>
                <a:moveTo>
                  <a:pt x="154" y="323"/>
                </a:moveTo>
                <a:lnTo>
                  <a:pt x="153" y="302"/>
                </a:lnTo>
                <a:lnTo>
                  <a:pt x="172" y="277"/>
                </a:lnTo>
                <a:lnTo>
                  <a:pt x="154" y="323"/>
                </a:lnTo>
                <a:lnTo>
                  <a:pt x="154" y="323"/>
                </a:lnTo>
                <a:close/>
                <a:moveTo>
                  <a:pt x="112" y="291"/>
                </a:moveTo>
                <a:lnTo>
                  <a:pt x="115" y="304"/>
                </a:lnTo>
                <a:lnTo>
                  <a:pt x="107" y="305"/>
                </a:lnTo>
                <a:lnTo>
                  <a:pt x="89" y="283"/>
                </a:lnTo>
                <a:lnTo>
                  <a:pt x="112" y="291"/>
                </a:lnTo>
                <a:lnTo>
                  <a:pt x="112" y="291"/>
                </a:lnTo>
                <a:close/>
                <a:moveTo>
                  <a:pt x="246" y="310"/>
                </a:moveTo>
                <a:lnTo>
                  <a:pt x="254" y="294"/>
                </a:lnTo>
                <a:lnTo>
                  <a:pt x="269" y="302"/>
                </a:lnTo>
                <a:lnTo>
                  <a:pt x="246" y="310"/>
                </a:lnTo>
                <a:lnTo>
                  <a:pt x="246" y="310"/>
                </a:lnTo>
                <a:close/>
                <a:moveTo>
                  <a:pt x="172" y="316"/>
                </a:moveTo>
                <a:lnTo>
                  <a:pt x="188" y="298"/>
                </a:lnTo>
                <a:lnTo>
                  <a:pt x="214" y="306"/>
                </a:lnTo>
                <a:lnTo>
                  <a:pt x="226" y="331"/>
                </a:lnTo>
                <a:lnTo>
                  <a:pt x="200" y="336"/>
                </a:lnTo>
                <a:lnTo>
                  <a:pt x="172" y="316"/>
                </a:lnTo>
                <a:lnTo>
                  <a:pt x="172" y="316"/>
                </a:lnTo>
                <a:close/>
                <a:moveTo>
                  <a:pt x="226" y="301"/>
                </a:moveTo>
                <a:lnTo>
                  <a:pt x="245" y="314"/>
                </a:lnTo>
                <a:lnTo>
                  <a:pt x="231" y="344"/>
                </a:lnTo>
                <a:lnTo>
                  <a:pt x="216" y="302"/>
                </a:lnTo>
                <a:lnTo>
                  <a:pt x="226" y="301"/>
                </a:lnTo>
                <a:lnTo>
                  <a:pt x="226" y="301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8" name="Freeform 21"/>
          <p:cNvSpPr>
            <a:spLocks/>
          </p:cNvSpPr>
          <p:nvPr/>
        </p:nvSpPr>
        <p:spPr bwMode="auto">
          <a:xfrm>
            <a:off x="4567238" y="5759451"/>
            <a:ext cx="1068388" cy="889000"/>
          </a:xfrm>
          <a:custGeom>
            <a:avLst/>
            <a:gdLst>
              <a:gd name="T0" fmla="*/ 515 w 673"/>
              <a:gd name="T1" fmla="*/ 560 h 560"/>
              <a:gd name="T2" fmla="*/ 514 w 673"/>
              <a:gd name="T3" fmla="*/ 560 h 560"/>
              <a:gd name="T4" fmla="*/ 373 w 673"/>
              <a:gd name="T5" fmla="*/ 560 h 560"/>
              <a:gd name="T6" fmla="*/ 365 w 673"/>
              <a:gd name="T7" fmla="*/ 553 h 560"/>
              <a:gd name="T8" fmla="*/ 359 w 673"/>
              <a:gd name="T9" fmla="*/ 560 h 560"/>
              <a:gd name="T10" fmla="*/ 319 w 673"/>
              <a:gd name="T11" fmla="*/ 560 h 560"/>
              <a:gd name="T12" fmla="*/ 302 w 673"/>
              <a:gd name="T13" fmla="*/ 523 h 560"/>
              <a:gd name="T14" fmla="*/ 237 w 673"/>
              <a:gd name="T15" fmla="*/ 505 h 560"/>
              <a:gd name="T16" fmla="*/ 241 w 673"/>
              <a:gd name="T17" fmla="*/ 482 h 560"/>
              <a:gd name="T18" fmla="*/ 183 w 673"/>
              <a:gd name="T19" fmla="*/ 471 h 560"/>
              <a:gd name="T20" fmla="*/ 193 w 673"/>
              <a:gd name="T21" fmla="*/ 494 h 560"/>
              <a:gd name="T22" fmla="*/ 167 w 673"/>
              <a:gd name="T23" fmla="*/ 506 h 560"/>
              <a:gd name="T24" fmla="*/ 139 w 673"/>
              <a:gd name="T25" fmla="*/ 475 h 560"/>
              <a:gd name="T26" fmla="*/ 153 w 673"/>
              <a:gd name="T27" fmla="*/ 456 h 560"/>
              <a:gd name="T28" fmla="*/ 144 w 673"/>
              <a:gd name="T29" fmla="*/ 448 h 560"/>
              <a:gd name="T30" fmla="*/ 79 w 673"/>
              <a:gd name="T31" fmla="*/ 437 h 560"/>
              <a:gd name="T32" fmla="*/ 66 w 673"/>
              <a:gd name="T33" fmla="*/ 411 h 560"/>
              <a:gd name="T34" fmla="*/ 43 w 673"/>
              <a:gd name="T35" fmla="*/ 426 h 560"/>
              <a:gd name="T36" fmla="*/ 56 w 673"/>
              <a:gd name="T37" fmla="*/ 382 h 560"/>
              <a:gd name="T38" fmla="*/ 28 w 673"/>
              <a:gd name="T39" fmla="*/ 325 h 560"/>
              <a:gd name="T40" fmla="*/ 39 w 673"/>
              <a:gd name="T41" fmla="*/ 299 h 560"/>
              <a:gd name="T42" fmla="*/ 24 w 673"/>
              <a:gd name="T43" fmla="*/ 263 h 560"/>
              <a:gd name="T44" fmla="*/ 31 w 673"/>
              <a:gd name="T45" fmla="*/ 244 h 560"/>
              <a:gd name="T46" fmla="*/ 0 w 673"/>
              <a:gd name="T47" fmla="*/ 213 h 560"/>
              <a:gd name="T48" fmla="*/ 14 w 673"/>
              <a:gd name="T49" fmla="*/ 183 h 560"/>
              <a:gd name="T50" fmla="*/ 9 w 673"/>
              <a:gd name="T51" fmla="*/ 124 h 560"/>
              <a:gd name="T52" fmla="*/ 25 w 673"/>
              <a:gd name="T53" fmla="*/ 128 h 560"/>
              <a:gd name="T54" fmla="*/ 29 w 673"/>
              <a:gd name="T55" fmla="*/ 110 h 560"/>
              <a:gd name="T56" fmla="*/ 5 w 673"/>
              <a:gd name="T57" fmla="*/ 106 h 560"/>
              <a:gd name="T58" fmla="*/ 5 w 673"/>
              <a:gd name="T59" fmla="*/ 98 h 560"/>
              <a:gd name="T60" fmla="*/ 129 w 673"/>
              <a:gd name="T61" fmla="*/ 63 h 560"/>
              <a:gd name="T62" fmla="*/ 151 w 673"/>
              <a:gd name="T63" fmla="*/ 34 h 560"/>
              <a:gd name="T64" fmla="*/ 234 w 673"/>
              <a:gd name="T65" fmla="*/ 0 h 560"/>
              <a:gd name="T66" fmla="*/ 286 w 673"/>
              <a:gd name="T67" fmla="*/ 12 h 560"/>
              <a:gd name="T68" fmla="*/ 265 w 673"/>
              <a:gd name="T69" fmla="*/ 8 h 560"/>
              <a:gd name="T70" fmla="*/ 279 w 673"/>
              <a:gd name="T71" fmla="*/ 40 h 560"/>
              <a:gd name="T72" fmla="*/ 294 w 673"/>
              <a:gd name="T73" fmla="*/ 47 h 560"/>
              <a:gd name="T74" fmla="*/ 344 w 673"/>
              <a:gd name="T75" fmla="*/ 34 h 560"/>
              <a:gd name="T76" fmla="*/ 344 w 673"/>
              <a:gd name="T77" fmla="*/ 34 h 560"/>
              <a:gd name="T78" fmla="*/ 319 w 673"/>
              <a:gd name="T79" fmla="*/ 54 h 560"/>
              <a:gd name="T80" fmla="*/ 353 w 673"/>
              <a:gd name="T81" fmla="*/ 35 h 560"/>
              <a:gd name="T82" fmla="*/ 541 w 673"/>
              <a:gd name="T83" fmla="*/ 25 h 560"/>
              <a:gd name="T84" fmla="*/ 577 w 673"/>
              <a:gd name="T85" fmla="*/ 35 h 560"/>
              <a:gd name="T86" fmla="*/ 591 w 673"/>
              <a:gd name="T87" fmla="*/ 66 h 560"/>
              <a:gd name="T88" fmla="*/ 634 w 673"/>
              <a:gd name="T89" fmla="*/ 193 h 560"/>
              <a:gd name="T90" fmla="*/ 589 w 673"/>
              <a:gd name="T91" fmla="*/ 245 h 560"/>
              <a:gd name="T92" fmla="*/ 622 w 673"/>
              <a:gd name="T93" fmla="*/ 263 h 560"/>
              <a:gd name="T94" fmla="*/ 627 w 673"/>
              <a:gd name="T95" fmla="*/ 322 h 560"/>
              <a:gd name="T96" fmla="*/ 673 w 673"/>
              <a:gd name="T97" fmla="*/ 388 h 560"/>
              <a:gd name="T98" fmla="*/ 661 w 673"/>
              <a:gd name="T99" fmla="*/ 398 h 560"/>
              <a:gd name="T100" fmla="*/ 673 w 673"/>
              <a:gd name="T101" fmla="*/ 421 h 560"/>
              <a:gd name="T102" fmla="*/ 588 w 673"/>
              <a:gd name="T103" fmla="*/ 538 h 560"/>
              <a:gd name="T104" fmla="*/ 591 w 673"/>
              <a:gd name="T105" fmla="*/ 560 h 560"/>
              <a:gd name="T106" fmla="*/ 515 w 673"/>
              <a:gd name="T107" fmla="*/ 560 h 560"/>
              <a:gd name="T108" fmla="*/ 515 w 673"/>
              <a:gd name="T109" fmla="*/ 560 h 5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673" h="560">
                <a:moveTo>
                  <a:pt x="515" y="560"/>
                </a:moveTo>
                <a:lnTo>
                  <a:pt x="514" y="560"/>
                </a:lnTo>
                <a:lnTo>
                  <a:pt x="373" y="560"/>
                </a:lnTo>
                <a:lnTo>
                  <a:pt x="365" y="553"/>
                </a:lnTo>
                <a:lnTo>
                  <a:pt x="359" y="560"/>
                </a:lnTo>
                <a:lnTo>
                  <a:pt x="319" y="560"/>
                </a:lnTo>
                <a:lnTo>
                  <a:pt x="302" y="523"/>
                </a:lnTo>
                <a:lnTo>
                  <a:pt x="237" y="505"/>
                </a:lnTo>
                <a:lnTo>
                  <a:pt x="241" y="482"/>
                </a:lnTo>
                <a:lnTo>
                  <a:pt x="183" y="471"/>
                </a:lnTo>
                <a:lnTo>
                  <a:pt x="193" y="494"/>
                </a:lnTo>
                <a:lnTo>
                  <a:pt x="167" y="506"/>
                </a:lnTo>
                <a:lnTo>
                  <a:pt x="139" y="475"/>
                </a:lnTo>
                <a:lnTo>
                  <a:pt x="153" y="456"/>
                </a:lnTo>
                <a:lnTo>
                  <a:pt x="144" y="448"/>
                </a:lnTo>
                <a:lnTo>
                  <a:pt x="79" y="437"/>
                </a:lnTo>
                <a:lnTo>
                  <a:pt x="66" y="411"/>
                </a:lnTo>
                <a:lnTo>
                  <a:pt x="43" y="426"/>
                </a:lnTo>
                <a:lnTo>
                  <a:pt x="56" y="382"/>
                </a:lnTo>
                <a:lnTo>
                  <a:pt x="28" y="325"/>
                </a:lnTo>
                <a:lnTo>
                  <a:pt x="39" y="299"/>
                </a:lnTo>
                <a:lnTo>
                  <a:pt x="24" y="263"/>
                </a:lnTo>
                <a:lnTo>
                  <a:pt x="31" y="244"/>
                </a:lnTo>
                <a:lnTo>
                  <a:pt x="0" y="213"/>
                </a:lnTo>
                <a:lnTo>
                  <a:pt x="14" y="183"/>
                </a:lnTo>
                <a:lnTo>
                  <a:pt x="9" y="124"/>
                </a:lnTo>
                <a:lnTo>
                  <a:pt x="25" y="128"/>
                </a:lnTo>
                <a:lnTo>
                  <a:pt x="29" y="110"/>
                </a:lnTo>
                <a:lnTo>
                  <a:pt x="5" y="106"/>
                </a:lnTo>
                <a:lnTo>
                  <a:pt x="5" y="98"/>
                </a:lnTo>
                <a:lnTo>
                  <a:pt x="129" y="63"/>
                </a:lnTo>
                <a:lnTo>
                  <a:pt x="151" y="34"/>
                </a:lnTo>
                <a:lnTo>
                  <a:pt x="234" y="0"/>
                </a:lnTo>
                <a:lnTo>
                  <a:pt x="286" y="12"/>
                </a:lnTo>
                <a:lnTo>
                  <a:pt x="265" y="8"/>
                </a:lnTo>
                <a:lnTo>
                  <a:pt x="279" y="40"/>
                </a:lnTo>
                <a:lnTo>
                  <a:pt x="294" y="47"/>
                </a:lnTo>
                <a:lnTo>
                  <a:pt x="344" y="34"/>
                </a:lnTo>
                <a:lnTo>
                  <a:pt x="344" y="34"/>
                </a:lnTo>
                <a:lnTo>
                  <a:pt x="319" y="54"/>
                </a:lnTo>
                <a:lnTo>
                  <a:pt x="353" y="35"/>
                </a:lnTo>
                <a:lnTo>
                  <a:pt x="541" y="25"/>
                </a:lnTo>
                <a:lnTo>
                  <a:pt x="577" y="35"/>
                </a:lnTo>
                <a:lnTo>
                  <a:pt x="591" y="66"/>
                </a:lnTo>
                <a:lnTo>
                  <a:pt x="634" y="193"/>
                </a:lnTo>
                <a:lnTo>
                  <a:pt x="589" y="245"/>
                </a:lnTo>
                <a:lnTo>
                  <a:pt x="622" y="263"/>
                </a:lnTo>
                <a:lnTo>
                  <a:pt x="627" y="322"/>
                </a:lnTo>
                <a:lnTo>
                  <a:pt x="673" y="388"/>
                </a:lnTo>
                <a:lnTo>
                  <a:pt x="661" y="398"/>
                </a:lnTo>
                <a:lnTo>
                  <a:pt x="673" y="421"/>
                </a:lnTo>
                <a:lnTo>
                  <a:pt x="588" y="538"/>
                </a:lnTo>
                <a:lnTo>
                  <a:pt x="591" y="560"/>
                </a:lnTo>
                <a:lnTo>
                  <a:pt x="515" y="560"/>
                </a:lnTo>
                <a:lnTo>
                  <a:pt x="515" y="560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9" name="Freeform 22"/>
          <p:cNvSpPr>
            <a:spLocks/>
          </p:cNvSpPr>
          <p:nvPr/>
        </p:nvSpPr>
        <p:spPr bwMode="auto">
          <a:xfrm>
            <a:off x="3340100" y="2744788"/>
            <a:ext cx="77788" cy="38100"/>
          </a:xfrm>
          <a:custGeom>
            <a:avLst/>
            <a:gdLst>
              <a:gd name="T0" fmla="*/ 0 w 49"/>
              <a:gd name="T1" fmla="*/ 24 h 24"/>
              <a:gd name="T2" fmla="*/ 36 w 49"/>
              <a:gd name="T3" fmla="*/ 0 h 24"/>
              <a:gd name="T4" fmla="*/ 49 w 49"/>
              <a:gd name="T5" fmla="*/ 5 h 24"/>
              <a:gd name="T6" fmla="*/ 43 w 49"/>
              <a:gd name="T7" fmla="*/ 15 h 24"/>
              <a:gd name="T8" fmla="*/ 0 w 49"/>
              <a:gd name="T9" fmla="*/ 24 h 24"/>
              <a:gd name="T10" fmla="*/ 0 w 49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9" h="24">
                <a:moveTo>
                  <a:pt x="0" y="24"/>
                </a:moveTo>
                <a:lnTo>
                  <a:pt x="36" y="0"/>
                </a:lnTo>
                <a:lnTo>
                  <a:pt x="49" y="5"/>
                </a:lnTo>
                <a:lnTo>
                  <a:pt x="43" y="15"/>
                </a:lnTo>
                <a:lnTo>
                  <a:pt x="0" y="24"/>
                </a:lnTo>
                <a:lnTo>
                  <a:pt x="0" y="24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0" name="Freeform 23"/>
          <p:cNvSpPr>
            <a:spLocks noEditPoints="1"/>
          </p:cNvSpPr>
          <p:nvPr/>
        </p:nvSpPr>
        <p:spPr bwMode="auto">
          <a:xfrm>
            <a:off x="2895600" y="4195763"/>
            <a:ext cx="66675" cy="160338"/>
          </a:xfrm>
          <a:custGeom>
            <a:avLst/>
            <a:gdLst>
              <a:gd name="T0" fmla="*/ 34 w 42"/>
              <a:gd name="T1" fmla="*/ 32 h 101"/>
              <a:gd name="T2" fmla="*/ 24 w 42"/>
              <a:gd name="T3" fmla="*/ 0 h 101"/>
              <a:gd name="T4" fmla="*/ 42 w 42"/>
              <a:gd name="T5" fmla="*/ 18 h 101"/>
              <a:gd name="T6" fmla="*/ 34 w 42"/>
              <a:gd name="T7" fmla="*/ 32 h 101"/>
              <a:gd name="T8" fmla="*/ 34 w 42"/>
              <a:gd name="T9" fmla="*/ 32 h 101"/>
              <a:gd name="T10" fmla="*/ 18 w 42"/>
              <a:gd name="T11" fmla="*/ 20 h 101"/>
              <a:gd name="T12" fmla="*/ 11 w 42"/>
              <a:gd name="T13" fmla="*/ 10 h 101"/>
              <a:gd name="T14" fmla="*/ 16 w 42"/>
              <a:gd name="T15" fmla="*/ 0 h 101"/>
              <a:gd name="T16" fmla="*/ 29 w 42"/>
              <a:gd name="T17" fmla="*/ 22 h 101"/>
              <a:gd name="T18" fmla="*/ 27 w 42"/>
              <a:gd name="T19" fmla="*/ 43 h 101"/>
              <a:gd name="T20" fmla="*/ 18 w 42"/>
              <a:gd name="T21" fmla="*/ 20 h 101"/>
              <a:gd name="T22" fmla="*/ 18 w 42"/>
              <a:gd name="T23" fmla="*/ 20 h 101"/>
              <a:gd name="T24" fmla="*/ 6 w 42"/>
              <a:gd name="T25" fmla="*/ 27 h 101"/>
              <a:gd name="T26" fmla="*/ 0 w 42"/>
              <a:gd name="T27" fmla="*/ 10 h 101"/>
              <a:gd name="T28" fmla="*/ 16 w 42"/>
              <a:gd name="T29" fmla="*/ 20 h 101"/>
              <a:gd name="T30" fmla="*/ 18 w 42"/>
              <a:gd name="T31" fmla="*/ 21 h 101"/>
              <a:gd name="T32" fmla="*/ 16 w 42"/>
              <a:gd name="T33" fmla="*/ 21 h 101"/>
              <a:gd name="T34" fmla="*/ 6 w 42"/>
              <a:gd name="T35" fmla="*/ 27 h 101"/>
              <a:gd name="T36" fmla="*/ 6 w 42"/>
              <a:gd name="T37" fmla="*/ 27 h 101"/>
              <a:gd name="T38" fmla="*/ 10 w 42"/>
              <a:gd name="T39" fmla="*/ 101 h 101"/>
              <a:gd name="T40" fmla="*/ 4 w 42"/>
              <a:gd name="T41" fmla="*/ 71 h 101"/>
              <a:gd name="T42" fmla="*/ 14 w 42"/>
              <a:gd name="T43" fmla="*/ 81 h 101"/>
              <a:gd name="T44" fmla="*/ 10 w 42"/>
              <a:gd name="T45" fmla="*/ 101 h 101"/>
              <a:gd name="T46" fmla="*/ 10 w 42"/>
              <a:gd name="T47" fmla="*/ 101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42" h="101">
                <a:moveTo>
                  <a:pt x="34" y="32"/>
                </a:moveTo>
                <a:lnTo>
                  <a:pt x="24" y="0"/>
                </a:lnTo>
                <a:lnTo>
                  <a:pt x="42" y="18"/>
                </a:lnTo>
                <a:lnTo>
                  <a:pt x="34" y="32"/>
                </a:lnTo>
                <a:lnTo>
                  <a:pt x="34" y="32"/>
                </a:lnTo>
                <a:close/>
                <a:moveTo>
                  <a:pt x="18" y="20"/>
                </a:moveTo>
                <a:lnTo>
                  <a:pt x="11" y="10"/>
                </a:lnTo>
                <a:lnTo>
                  <a:pt x="16" y="0"/>
                </a:lnTo>
                <a:lnTo>
                  <a:pt x="29" y="22"/>
                </a:lnTo>
                <a:lnTo>
                  <a:pt x="27" y="43"/>
                </a:lnTo>
                <a:lnTo>
                  <a:pt x="18" y="20"/>
                </a:lnTo>
                <a:lnTo>
                  <a:pt x="18" y="20"/>
                </a:lnTo>
                <a:close/>
                <a:moveTo>
                  <a:pt x="6" y="27"/>
                </a:moveTo>
                <a:lnTo>
                  <a:pt x="0" y="10"/>
                </a:lnTo>
                <a:lnTo>
                  <a:pt x="16" y="20"/>
                </a:lnTo>
                <a:lnTo>
                  <a:pt x="18" y="21"/>
                </a:lnTo>
                <a:lnTo>
                  <a:pt x="16" y="21"/>
                </a:lnTo>
                <a:lnTo>
                  <a:pt x="6" y="27"/>
                </a:lnTo>
                <a:lnTo>
                  <a:pt x="6" y="27"/>
                </a:lnTo>
                <a:close/>
                <a:moveTo>
                  <a:pt x="10" y="101"/>
                </a:moveTo>
                <a:lnTo>
                  <a:pt x="4" y="71"/>
                </a:lnTo>
                <a:lnTo>
                  <a:pt x="14" y="81"/>
                </a:lnTo>
                <a:lnTo>
                  <a:pt x="10" y="101"/>
                </a:lnTo>
                <a:lnTo>
                  <a:pt x="10" y="101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1" name="Freeform 24"/>
          <p:cNvSpPr>
            <a:spLocks noEditPoints="1"/>
          </p:cNvSpPr>
          <p:nvPr/>
        </p:nvSpPr>
        <p:spPr bwMode="auto">
          <a:xfrm>
            <a:off x="3421063" y="5948363"/>
            <a:ext cx="441325" cy="447675"/>
          </a:xfrm>
          <a:custGeom>
            <a:avLst/>
            <a:gdLst>
              <a:gd name="T0" fmla="*/ 129 w 278"/>
              <a:gd name="T1" fmla="*/ 75 h 282"/>
              <a:gd name="T2" fmla="*/ 97 w 278"/>
              <a:gd name="T3" fmla="*/ 87 h 282"/>
              <a:gd name="T4" fmla="*/ 139 w 278"/>
              <a:gd name="T5" fmla="*/ 40 h 282"/>
              <a:gd name="T6" fmla="*/ 251 w 278"/>
              <a:gd name="T7" fmla="*/ 0 h 282"/>
              <a:gd name="T8" fmla="*/ 260 w 278"/>
              <a:gd name="T9" fmla="*/ 89 h 282"/>
              <a:gd name="T10" fmla="*/ 257 w 278"/>
              <a:gd name="T11" fmla="*/ 117 h 282"/>
              <a:gd name="T12" fmla="*/ 232 w 278"/>
              <a:gd name="T13" fmla="*/ 148 h 282"/>
              <a:gd name="T14" fmla="*/ 179 w 278"/>
              <a:gd name="T15" fmla="*/ 170 h 282"/>
              <a:gd name="T16" fmla="*/ 179 w 278"/>
              <a:gd name="T17" fmla="*/ 244 h 282"/>
              <a:gd name="T18" fmla="*/ 174 w 278"/>
              <a:gd name="T19" fmla="*/ 267 h 282"/>
              <a:gd name="T20" fmla="*/ 143 w 278"/>
              <a:gd name="T21" fmla="*/ 269 h 282"/>
              <a:gd name="T22" fmla="*/ 123 w 278"/>
              <a:gd name="T23" fmla="*/ 222 h 282"/>
              <a:gd name="T24" fmla="*/ 58 w 278"/>
              <a:gd name="T25" fmla="*/ 201 h 282"/>
              <a:gd name="T26" fmla="*/ 35 w 278"/>
              <a:gd name="T27" fmla="*/ 171 h 282"/>
              <a:gd name="T28" fmla="*/ 44 w 278"/>
              <a:gd name="T29" fmla="*/ 175 h 282"/>
              <a:gd name="T30" fmla="*/ 40 w 278"/>
              <a:gd name="T31" fmla="*/ 151 h 282"/>
              <a:gd name="T32" fmla="*/ 150 w 278"/>
              <a:gd name="T33" fmla="*/ 118 h 282"/>
              <a:gd name="T34" fmla="*/ 182 w 278"/>
              <a:gd name="T35" fmla="*/ 85 h 282"/>
              <a:gd name="T36" fmla="*/ 177 w 278"/>
              <a:gd name="T37" fmla="*/ 58 h 282"/>
              <a:gd name="T38" fmla="*/ 156 w 278"/>
              <a:gd name="T39" fmla="*/ 31 h 282"/>
              <a:gd name="T40" fmla="*/ 148 w 278"/>
              <a:gd name="T41" fmla="*/ 68 h 282"/>
              <a:gd name="T42" fmla="*/ 129 w 278"/>
              <a:gd name="T43" fmla="*/ 74 h 282"/>
              <a:gd name="T44" fmla="*/ 129 w 278"/>
              <a:gd name="T45" fmla="*/ 74 h 282"/>
              <a:gd name="T46" fmla="*/ 158 w 278"/>
              <a:gd name="T47" fmla="*/ 85 h 282"/>
              <a:gd name="T48" fmla="*/ 129 w 278"/>
              <a:gd name="T49" fmla="*/ 75 h 282"/>
              <a:gd name="T50" fmla="*/ 163 w 278"/>
              <a:gd name="T51" fmla="*/ 108 h 282"/>
              <a:gd name="T52" fmla="*/ 132 w 278"/>
              <a:gd name="T53" fmla="*/ 102 h 282"/>
              <a:gd name="T54" fmla="*/ 178 w 278"/>
              <a:gd name="T55" fmla="*/ 90 h 282"/>
              <a:gd name="T56" fmla="*/ 181 w 278"/>
              <a:gd name="T57" fmla="*/ 93 h 282"/>
              <a:gd name="T58" fmla="*/ 163 w 278"/>
              <a:gd name="T59" fmla="*/ 108 h 282"/>
              <a:gd name="T60" fmla="*/ 56 w 278"/>
              <a:gd name="T61" fmla="*/ 203 h 282"/>
              <a:gd name="T62" fmla="*/ 2 w 278"/>
              <a:gd name="T63" fmla="*/ 206 h 282"/>
              <a:gd name="T64" fmla="*/ 0 w 278"/>
              <a:gd name="T65" fmla="*/ 193 h 2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78" h="282">
                <a:moveTo>
                  <a:pt x="129" y="74"/>
                </a:moveTo>
                <a:lnTo>
                  <a:pt x="129" y="75"/>
                </a:lnTo>
                <a:lnTo>
                  <a:pt x="129" y="98"/>
                </a:lnTo>
                <a:lnTo>
                  <a:pt x="97" y="87"/>
                </a:lnTo>
                <a:lnTo>
                  <a:pt x="116" y="37"/>
                </a:lnTo>
                <a:lnTo>
                  <a:pt x="139" y="40"/>
                </a:lnTo>
                <a:lnTo>
                  <a:pt x="201" y="1"/>
                </a:lnTo>
                <a:lnTo>
                  <a:pt x="251" y="0"/>
                </a:lnTo>
                <a:lnTo>
                  <a:pt x="278" y="27"/>
                </a:lnTo>
                <a:lnTo>
                  <a:pt x="260" y="89"/>
                </a:lnTo>
                <a:lnTo>
                  <a:pt x="236" y="97"/>
                </a:lnTo>
                <a:lnTo>
                  <a:pt x="257" y="117"/>
                </a:lnTo>
                <a:lnTo>
                  <a:pt x="256" y="132"/>
                </a:lnTo>
                <a:lnTo>
                  <a:pt x="232" y="148"/>
                </a:lnTo>
                <a:lnTo>
                  <a:pt x="237" y="159"/>
                </a:lnTo>
                <a:lnTo>
                  <a:pt x="179" y="170"/>
                </a:lnTo>
                <a:lnTo>
                  <a:pt x="191" y="209"/>
                </a:lnTo>
                <a:lnTo>
                  <a:pt x="179" y="244"/>
                </a:lnTo>
                <a:lnTo>
                  <a:pt x="162" y="251"/>
                </a:lnTo>
                <a:lnTo>
                  <a:pt x="174" y="267"/>
                </a:lnTo>
                <a:lnTo>
                  <a:pt x="167" y="282"/>
                </a:lnTo>
                <a:lnTo>
                  <a:pt x="143" y="269"/>
                </a:lnTo>
                <a:lnTo>
                  <a:pt x="162" y="238"/>
                </a:lnTo>
                <a:lnTo>
                  <a:pt x="123" y="222"/>
                </a:lnTo>
                <a:lnTo>
                  <a:pt x="113" y="195"/>
                </a:lnTo>
                <a:lnTo>
                  <a:pt x="58" y="201"/>
                </a:lnTo>
                <a:lnTo>
                  <a:pt x="7" y="176"/>
                </a:lnTo>
                <a:lnTo>
                  <a:pt x="35" y="171"/>
                </a:lnTo>
                <a:lnTo>
                  <a:pt x="62" y="193"/>
                </a:lnTo>
                <a:lnTo>
                  <a:pt x="44" y="175"/>
                </a:lnTo>
                <a:lnTo>
                  <a:pt x="60" y="168"/>
                </a:lnTo>
                <a:lnTo>
                  <a:pt x="40" y="151"/>
                </a:lnTo>
                <a:lnTo>
                  <a:pt x="97" y="89"/>
                </a:lnTo>
                <a:lnTo>
                  <a:pt x="150" y="118"/>
                </a:lnTo>
                <a:lnTo>
                  <a:pt x="182" y="94"/>
                </a:lnTo>
                <a:lnTo>
                  <a:pt x="182" y="85"/>
                </a:lnTo>
                <a:lnTo>
                  <a:pt x="167" y="76"/>
                </a:lnTo>
                <a:lnTo>
                  <a:pt x="177" y="58"/>
                </a:lnTo>
                <a:lnTo>
                  <a:pt x="155" y="51"/>
                </a:lnTo>
                <a:lnTo>
                  <a:pt x="156" y="31"/>
                </a:lnTo>
                <a:lnTo>
                  <a:pt x="139" y="41"/>
                </a:lnTo>
                <a:lnTo>
                  <a:pt x="148" y="68"/>
                </a:lnTo>
                <a:lnTo>
                  <a:pt x="129" y="74"/>
                </a:lnTo>
                <a:lnTo>
                  <a:pt x="129" y="74"/>
                </a:lnTo>
                <a:close/>
                <a:moveTo>
                  <a:pt x="129" y="75"/>
                </a:moveTo>
                <a:lnTo>
                  <a:pt x="129" y="74"/>
                </a:lnTo>
                <a:lnTo>
                  <a:pt x="131" y="74"/>
                </a:lnTo>
                <a:lnTo>
                  <a:pt x="158" y="85"/>
                </a:lnTo>
                <a:lnTo>
                  <a:pt x="129" y="95"/>
                </a:lnTo>
                <a:lnTo>
                  <a:pt x="129" y="75"/>
                </a:lnTo>
                <a:lnTo>
                  <a:pt x="129" y="75"/>
                </a:lnTo>
                <a:close/>
                <a:moveTo>
                  <a:pt x="163" y="108"/>
                </a:moveTo>
                <a:lnTo>
                  <a:pt x="150" y="117"/>
                </a:lnTo>
                <a:lnTo>
                  <a:pt x="132" y="102"/>
                </a:lnTo>
                <a:lnTo>
                  <a:pt x="167" y="83"/>
                </a:lnTo>
                <a:lnTo>
                  <a:pt x="178" y="90"/>
                </a:lnTo>
                <a:lnTo>
                  <a:pt x="181" y="91"/>
                </a:lnTo>
                <a:lnTo>
                  <a:pt x="181" y="93"/>
                </a:lnTo>
                <a:lnTo>
                  <a:pt x="163" y="108"/>
                </a:lnTo>
                <a:lnTo>
                  <a:pt x="163" y="108"/>
                </a:lnTo>
                <a:close/>
                <a:moveTo>
                  <a:pt x="0" y="193"/>
                </a:moveTo>
                <a:lnTo>
                  <a:pt x="56" y="203"/>
                </a:lnTo>
                <a:lnTo>
                  <a:pt x="32" y="215"/>
                </a:lnTo>
                <a:lnTo>
                  <a:pt x="2" y="206"/>
                </a:lnTo>
                <a:lnTo>
                  <a:pt x="0" y="193"/>
                </a:lnTo>
                <a:lnTo>
                  <a:pt x="0" y="193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2" name="Freeform 25"/>
          <p:cNvSpPr>
            <a:spLocks/>
          </p:cNvSpPr>
          <p:nvPr/>
        </p:nvSpPr>
        <p:spPr bwMode="auto">
          <a:xfrm>
            <a:off x="5500688" y="5926138"/>
            <a:ext cx="1970088" cy="722313"/>
          </a:xfrm>
          <a:custGeom>
            <a:avLst/>
            <a:gdLst>
              <a:gd name="T0" fmla="*/ 3 w 1241"/>
              <a:gd name="T1" fmla="*/ 455 h 455"/>
              <a:gd name="T2" fmla="*/ 0 w 1241"/>
              <a:gd name="T3" fmla="*/ 433 h 455"/>
              <a:gd name="T4" fmla="*/ 85 w 1241"/>
              <a:gd name="T5" fmla="*/ 316 h 455"/>
              <a:gd name="T6" fmla="*/ 73 w 1241"/>
              <a:gd name="T7" fmla="*/ 293 h 455"/>
              <a:gd name="T8" fmla="*/ 85 w 1241"/>
              <a:gd name="T9" fmla="*/ 283 h 455"/>
              <a:gd name="T10" fmla="*/ 39 w 1241"/>
              <a:gd name="T11" fmla="*/ 217 h 455"/>
              <a:gd name="T12" fmla="*/ 67 w 1241"/>
              <a:gd name="T13" fmla="*/ 205 h 455"/>
              <a:gd name="T14" fmla="*/ 86 w 1241"/>
              <a:gd name="T15" fmla="*/ 173 h 455"/>
              <a:gd name="T16" fmla="*/ 142 w 1241"/>
              <a:gd name="T17" fmla="*/ 157 h 455"/>
              <a:gd name="T18" fmla="*/ 272 w 1241"/>
              <a:gd name="T19" fmla="*/ 158 h 455"/>
              <a:gd name="T20" fmla="*/ 316 w 1241"/>
              <a:gd name="T21" fmla="*/ 182 h 455"/>
              <a:gd name="T22" fmla="*/ 318 w 1241"/>
              <a:gd name="T23" fmla="*/ 167 h 455"/>
              <a:gd name="T24" fmla="*/ 345 w 1241"/>
              <a:gd name="T25" fmla="*/ 157 h 455"/>
              <a:gd name="T26" fmla="*/ 384 w 1241"/>
              <a:gd name="T27" fmla="*/ 177 h 455"/>
              <a:gd name="T28" fmla="*/ 402 w 1241"/>
              <a:gd name="T29" fmla="*/ 149 h 455"/>
              <a:gd name="T30" fmla="*/ 424 w 1241"/>
              <a:gd name="T31" fmla="*/ 173 h 455"/>
              <a:gd name="T32" fmla="*/ 478 w 1241"/>
              <a:gd name="T33" fmla="*/ 150 h 455"/>
              <a:gd name="T34" fmla="*/ 506 w 1241"/>
              <a:gd name="T35" fmla="*/ 169 h 455"/>
              <a:gd name="T36" fmla="*/ 499 w 1241"/>
              <a:gd name="T37" fmla="*/ 128 h 455"/>
              <a:gd name="T38" fmla="*/ 514 w 1241"/>
              <a:gd name="T39" fmla="*/ 76 h 455"/>
              <a:gd name="T40" fmla="*/ 567 w 1241"/>
              <a:gd name="T41" fmla="*/ 61 h 455"/>
              <a:gd name="T42" fmla="*/ 596 w 1241"/>
              <a:gd name="T43" fmla="*/ 55 h 455"/>
              <a:gd name="T44" fmla="*/ 600 w 1241"/>
              <a:gd name="T45" fmla="*/ 27 h 455"/>
              <a:gd name="T46" fmla="*/ 692 w 1241"/>
              <a:gd name="T47" fmla="*/ 0 h 455"/>
              <a:gd name="T48" fmla="*/ 747 w 1241"/>
              <a:gd name="T49" fmla="*/ 49 h 455"/>
              <a:gd name="T50" fmla="*/ 730 w 1241"/>
              <a:gd name="T51" fmla="*/ 70 h 455"/>
              <a:gd name="T52" fmla="*/ 760 w 1241"/>
              <a:gd name="T53" fmla="*/ 105 h 455"/>
              <a:gd name="T54" fmla="*/ 807 w 1241"/>
              <a:gd name="T55" fmla="*/ 97 h 455"/>
              <a:gd name="T56" fmla="*/ 831 w 1241"/>
              <a:gd name="T57" fmla="*/ 111 h 455"/>
              <a:gd name="T58" fmla="*/ 853 w 1241"/>
              <a:gd name="T59" fmla="*/ 166 h 455"/>
              <a:gd name="T60" fmla="*/ 869 w 1241"/>
              <a:gd name="T61" fmla="*/ 177 h 455"/>
              <a:gd name="T62" fmla="*/ 904 w 1241"/>
              <a:gd name="T63" fmla="*/ 161 h 455"/>
              <a:gd name="T64" fmla="*/ 942 w 1241"/>
              <a:gd name="T65" fmla="*/ 173 h 455"/>
              <a:gd name="T66" fmla="*/ 992 w 1241"/>
              <a:gd name="T67" fmla="*/ 131 h 455"/>
              <a:gd name="T68" fmla="*/ 1047 w 1241"/>
              <a:gd name="T69" fmla="*/ 175 h 455"/>
              <a:gd name="T70" fmla="*/ 1059 w 1241"/>
              <a:gd name="T71" fmla="*/ 151 h 455"/>
              <a:gd name="T72" fmla="*/ 1112 w 1241"/>
              <a:gd name="T73" fmla="*/ 165 h 455"/>
              <a:gd name="T74" fmla="*/ 1127 w 1241"/>
              <a:gd name="T75" fmla="*/ 153 h 455"/>
              <a:gd name="T76" fmla="*/ 1182 w 1241"/>
              <a:gd name="T77" fmla="*/ 171 h 455"/>
              <a:gd name="T78" fmla="*/ 1201 w 1241"/>
              <a:gd name="T79" fmla="*/ 158 h 455"/>
              <a:gd name="T80" fmla="*/ 1217 w 1241"/>
              <a:gd name="T81" fmla="*/ 194 h 455"/>
              <a:gd name="T82" fmla="*/ 1193 w 1241"/>
              <a:gd name="T83" fmla="*/ 231 h 455"/>
              <a:gd name="T84" fmla="*/ 1224 w 1241"/>
              <a:gd name="T85" fmla="*/ 236 h 455"/>
              <a:gd name="T86" fmla="*/ 1205 w 1241"/>
              <a:gd name="T87" fmla="*/ 274 h 455"/>
              <a:gd name="T88" fmla="*/ 1240 w 1241"/>
              <a:gd name="T89" fmla="*/ 298 h 455"/>
              <a:gd name="T90" fmla="*/ 1241 w 1241"/>
              <a:gd name="T91" fmla="*/ 348 h 455"/>
              <a:gd name="T92" fmla="*/ 1174 w 1241"/>
              <a:gd name="T93" fmla="*/ 373 h 455"/>
              <a:gd name="T94" fmla="*/ 1174 w 1241"/>
              <a:gd name="T95" fmla="*/ 393 h 455"/>
              <a:gd name="T96" fmla="*/ 1147 w 1241"/>
              <a:gd name="T97" fmla="*/ 417 h 455"/>
              <a:gd name="T98" fmla="*/ 1154 w 1241"/>
              <a:gd name="T99" fmla="*/ 455 h 455"/>
              <a:gd name="T100" fmla="*/ 3 w 1241"/>
              <a:gd name="T101" fmla="*/ 455 h 455"/>
              <a:gd name="T102" fmla="*/ 3 w 1241"/>
              <a:gd name="T103" fmla="*/ 455 h 4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41" h="455">
                <a:moveTo>
                  <a:pt x="3" y="455"/>
                </a:moveTo>
                <a:lnTo>
                  <a:pt x="0" y="433"/>
                </a:lnTo>
                <a:lnTo>
                  <a:pt x="85" y="316"/>
                </a:lnTo>
                <a:lnTo>
                  <a:pt x="73" y="293"/>
                </a:lnTo>
                <a:lnTo>
                  <a:pt x="85" y="283"/>
                </a:lnTo>
                <a:lnTo>
                  <a:pt x="39" y="217"/>
                </a:lnTo>
                <a:lnTo>
                  <a:pt x="67" y="205"/>
                </a:lnTo>
                <a:lnTo>
                  <a:pt x="86" y="173"/>
                </a:lnTo>
                <a:lnTo>
                  <a:pt x="142" y="157"/>
                </a:lnTo>
                <a:lnTo>
                  <a:pt x="272" y="158"/>
                </a:lnTo>
                <a:lnTo>
                  <a:pt x="316" y="182"/>
                </a:lnTo>
                <a:lnTo>
                  <a:pt x="318" y="167"/>
                </a:lnTo>
                <a:lnTo>
                  <a:pt x="345" y="157"/>
                </a:lnTo>
                <a:lnTo>
                  <a:pt x="384" y="177"/>
                </a:lnTo>
                <a:lnTo>
                  <a:pt x="402" y="149"/>
                </a:lnTo>
                <a:lnTo>
                  <a:pt x="424" y="173"/>
                </a:lnTo>
                <a:lnTo>
                  <a:pt x="478" y="150"/>
                </a:lnTo>
                <a:lnTo>
                  <a:pt x="506" y="169"/>
                </a:lnTo>
                <a:lnTo>
                  <a:pt x="499" y="128"/>
                </a:lnTo>
                <a:lnTo>
                  <a:pt x="514" y="76"/>
                </a:lnTo>
                <a:lnTo>
                  <a:pt x="567" y="61"/>
                </a:lnTo>
                <a:lnTo>
                  <a:pt x="596" y="55"/>
                </a:lnTo>
                <a:lnTo>
                  <a:pt x="600" y="27"/>
                </a:lnTo>
                <a:lnTo>
                  <a:pt x="692" y="0"/>
                </a:lnTo>
                <a:lnTo>
                  <a:pt x="747" y="49"/>
                </a:lnTo>
                <a:lnTo>
                  <a:pt x="730" y="70"/>
                </a:lnTo>
                <a:lnTo>
                  <a:pt x="760" y="105"/>
                </a:lnTo>
                <a:lnTo>
                  <a:pt x="807" y="97"/>
                </a:lnTo>
                <a:lnTo>
                  <a:pt x="831" y="111"/>
                </a:lnTo>
                <a:lnTo>
                  <a:pt x="853" y="166"/>
                </a:lnTo>
                <a:lnTo>
                  <a:pt x="869" y="177"/>
                </a:lnTo>
                <a:lnTo>
                  <a:pt x="904" y="161"/>
                </a:lnTo>
                <a:lnTo>
                  <a:pt x="942" y="173"/>
                </a:lnTo>
                <a:lnTo>
                  <a:pt x="992" y="131"/>
                </a:lnTo>
                <a:lnTo>
                  <a:pt x="1047" y="175"/>
                </a:lnTo>
                <a:lnTo>
                  <a:pt x="1059" y="151"/>
                </a:lnTo>
                <a:lnTo>
                  <a:pt x="1112" y="165"/>
                </a:lnTo>
                <a:lnTo>
                  <a:pt x="1127" y="153"/>
                </a:lnTo>
                <a:lnTo>
                  <a:pt x="1182" y="171"/>
                </a:lnTo>
                <a:lnTo>
                  <a:pt x="1201" y="158"/>
                </a:lnTo>
                <a:lnTo>
                  <a:pt x="1217" y="194"/>
                </a:lnTo>
                <a:lnTo>
                  <a:pt x="1193" y="231"/>
                </a:lnTo>
                <a:lnTo>
                  <a:pt x="1224" y="236"/>
                </a:lnTo>
                <a:lnTo>
                  <a:pt x="1205" y="274"/>
                </a:lnTo>
                <a:lnTo>
                  <a:pt x="1240" y="298"/>
                </a:lnTo>
                <a:lnTo>
                  <a:pt x="1241" y="348"/>
                </a:lnTo>
                <a:lnTo>
                  <a:pt x="1174" y="373"/>
                </a:lnTo>
                <a:lnTo>
                  <a:pt x="1174" y="393"/>
                </a:lnTo>
                <a:lnTo>
                  <a:pt x="1147" y="417"/>
                </a:lnTo>
                <a:lnTo>
                  <a:pt x="1154" y="455"/>
                </a:lnTo>
                <a:lnTo>
                  <a:pt x="3" y="455"/>
                </a:lnTo>
                <a:lnTo>
                  <a:pt x="3" y="455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3" name="Freeform 26"/>
          <p:cNvSpPr>
            <a:spLocks/>
          </p:cNvSpPr>
          <p:nvPr/>
        </p:nvSpPr>
        <p:spPr bwMode="auto">
          <a:xfrm>
            <a:off x="3324225" y="6254751"/>
            <a:ext cx="396875" cy="346075"/>
          </a:xfrm>
          <a:custGeom>
            <a:avLst/>
            <a:gdLst>
              <a:gd name="T0" fmla="*/ 0 w 250"/>
              <a:gd name="T1" fmla="*/ 20 h 218"/>
              <a:gd name="T2" fmla="*/ 61 w 250"/>
              <a:gd name="T3" fmla="*/ 0 h 218"/>
              <a:gd name="T4" fmla="*/ 63 w 250"/>
              <a:gd name="T5" fmla="*/ 13 h 218"/>
              <a:gd name="T6" fmla="*/ 93 w 250"/>
              <a:gd name="T7" fmla="*/ 22 h 218"/>
              <a:gd name="T8" fmla="*/ 117 w 250"/>
              <a:gd name="T9" fmla="*/ 10 h 218"/>
              <a:gd name="T10" fmla="*/ 123 w 250"/>
              <a:gd name="T11" fmla="*/ 17 h 218"/>
              <a:gd name="T12" fmla="*/ 119 w 250"/>
              <a:gd name="T13" fmla="*/ 8 h 218"/>
              <a:gd name="T14" fmla="*/ 174 w 250"/>
              <a:gd name="T15" fmla="*/ 2 h 218"/>
              <a:gd name="T16" fmla="*/ 184 w 250"/>
              <a:gd name="T17" fmla="*/ 29 h 218"/>
              <a:gd name="T18" fmla="*/ 223 w 250"/>
              <a:gd name="T19" fmla="*/ 45 h 218"/>
              <a:gd name="T20" fmla="*/ 204 w 250"/>
              <a:gd name="T21" fmla="*/ 76 h 218"/>
              <a:gd name="T22" fmla="*/ 228 w 250"/>
              <a:gd name="T23" fmla="*/ 89 h 218"/>
              <a:gd name="T24" fmla="*/ 244 w 250"/>
              <a:gd name="T25" fmla="*/ 106 h 218"/>
              <a:gd name="T26" fmla="*/ 250 w 250"/>
              <a:gd name="T27" fmla="*/ 140 h 218"/>
              <a:gd name="T28" fmla="*/ 228 w 250"/>
              <a:gd name="T29" fmla="*/ 157 h 218"/>
              <a:gd name="T30" fmla="*/ 219 w 250"/>
              <a:gd name="T31" fmla="*/ 152 h 218"/>
              <a:gd name="T32" fmla="*/ 200 w 250"/>
              <a:gd name="T33" fmla="*/ 178 h 218"/>
              <a:gd name="T34" fmla="*/ 206 w 250"/>
              <a:gd name="T35" fmla="*/ 205 h 218"/>
              <a:gd name="T36" fmla="*/ 198 w 250"/>
              <a:gd name="T37" fmla="*/ 217 h 218"/>
              <a:gd name="T38" fmla="*/ 175 w 250"/>
              <a:gd name="T39" fmla="*/ 218 h 218"/>
              <a:gd name="T40" fmla="*/ 138 w 250"/>
              <a:gd name="T41" fmla="*/ 180 h 218"/>
              <a:gd name="T42" fmla="*/ 140 w 250"/>
              <a:gd name="T43" fmla="*/ 141 h 218"/>
              <a:gd name="T44" fmla="*/ 115 w 250"/>
              <a:gd name="T45" fmla="*/ 163 h 218"/>
              <a:gd name="T46" fmla="*/ 90 w 250"/>
              <a:gd name="T47" fmla="*/ 155 h 218"/>
              <a:gd name="T48" fmla="*/ 96 w 250"/>
              <a:gd name="T49" fmla="*/ 124 h 218"/>
              <a:gd name="T50" fmla="*/ 41 w 250"/>
              <a:gd name="T51" fmla="*/ 89 h 218"/>
              <a:gd name="T52" fmla="*/ 36 w 250"/>
              <a:gd name="T53" fmla="*/ 59 h 218"/>
              <a:gd name="T54" fmla="*/ 3 w 250"/>
              <a:gd name="T55" fmla="*/ 51 h 218"/>
              <a:gd name="T56" fmla="*/ 0 w 250"/>
              <a:gd name="T57" fmla="*/ 20 h 218"/>
              <a:gd name="T58" fmla="*/ 0 w 250"/>
              <a:gd name="T59" fmla="*/ 20 h 2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50" h="218">
                <a:moveTo>
                  <a:pt x="0" y="20"/>
                </a:moveTo>
                <a:lnTo>
                  <a:pt x="61" y="0"/>
                </a:lnTo>
                <a:lnTo>
                  <a:pt x="63" y="13"/>
                </a:lnTo>
                <a:lnTo>
                  <a:pt x="93" y="22"/>
                </a:lnTo>
                <a:lnTo>
                  <a:pt x="117" y="10"/>
                </a:lnTo>
                <a:lnTo>
                  <a:pt x="123" y="17"/>
                </a:lnTo>
                <a:lnTo>
                  <a:pt x="119" y="8"/>
                </a:lnTo>
                <a:lnTo>
                  <a:pt x="174" y="2"/>
                </a:lnTo>
                <a:lnTo>
                  <a:pt x="184" y="29"/>
                </a:lnTo>
                <a:lnTo>
                  <a:pt x="223" y="45"/>
                </a:lnTo>
                <a:lnTo>
                  <a:pt x="204" y="76"/>
                </a:lnTo>
                <a:lnTo>
                  <a:pt x="228" y="89"/>
                </a:lnTo>
                <a:lnTo>
                  <a:pt x="244" y="106"/>
                </a:lnTo>
                <a:lnTo>
                  <a:pt x="250" y="140"/>
                </a:lnTo>
                <a:lnTo>
                  <a:pt x="228" y="157"/>
                </a:lnTo>
                <a:lnTo>
                  <a:pt x="219" y="152"/>
                </a:lnTo>
                <a:lnTo>
                  <a:pt x="200" y="178"/>
                </a:lnTo>
                <a:lnTo>
                  <a:pt x="206" y="205"/>
                </a:lnTo>
                <a:lnTo>
                  <a:pt x="198" y="217"/>
                </a:lnTo>
                <a:lnTo>
                  <a:pt x="175" y="218"/>
                </a:lnTo>
                <a:lnTo>
                  <a:pt x="138" y="180"/>
                </a:lnTo>
                <a:lnTo>
                  <a:pt x="140" y="141"/>
                </a:lnTo>
                <a:lnTo>
                  <a:pt x="115" y="163"/>
                </a:lnTo>
                <a:lnTo>
                  <a:pt x="90" y="155"/>
                </a:lnTo>
                <a:lnTo>
                  <a:pt x="96" y="124"/>
                </a:lnTo>
                <a:lnTo>
                  <a:pt x="41" y="89"/>
                </a:lnTo>
                <a:lnTo>
                  <a:pt x="36" y="59"/>
                </a:lnTo>
                <a:lnTo>
                  <a:pt x="3" y="51"/>
                </a:lnTo>
                <a:lnTo>
                  <a:pt x="0" y="20"/>
                </a:lnTo>
                <a:lnTo>
                  <a:pt x="0" y="20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4" name="Freeform 27"/>
          <p:cNvSpPr>
            <a:spLocks noEditPoints="1"/>
          </p:cNvSpPr>
          <p:nvPr/>
        </p:nvSpPr>
        <p:spPr bwMode="auto">
          <a:xfrm>
            <a:off x="3678238" y="5694363"/>
            <a:ext cx="977900" cy="954088"/>
          </a:xfrm>
          <a:custGeom>
            <a:avLst/>
            <a:gdLst>
              <a:gd name="T0" fmla="*/ 13 w 616"/>
              <a:gd name="T1" fmla="*/ 583 h 601"/>
              <a:gd name="T2" fmla="*/ 9 w 616"/>
              <a:gd name="T3" fmla="*/ 536 h 601"/>
              <a:gd name="T4" fmla="*/ 27 w 616"/>
              <a:gd name="T5" fmla="*/ 493 h 601"/>
              <a:gd name="T6" fmla="*/ 5 w 616"/>
              <a:gd name="T7" fmla="*/ 442 h 601"/>
              <a:gd name="T8" fmla="*/ 0 w 616"/>
              <a:gd name="T9" fmla="*/ 411 h 601"/>
              <a:gd name="T10" fmla="*/ 29 w 616"/>
              <a:gd name="T11" fmla="*/ 369 h 601"/>
              <a:gd name="T12" fmla="*/ 75 w 616"/>
              <a:gd name="T13" fmla="*/ 319 h 601"/>
              <a:gd name="T14" fmla="*/ 94 w 616"/>
              <a:gd name="T15" fmla="*/ 292 h 601"/>
              <a:gd name="T16" fmla="*/ 74 w 616"/>
              <a:gd name="T17" fmla="*/ 257 h 601"/>
              <a:gd name="T18" fmla="*/ 116 w 616"/>
              <a:gd name="T19" fmla="*/ 187 h 601"/>
              <a:gd name="T20" fmla="*/ 105 w 616"/>
              <a:gd name="T21" fmla="*/ 168 h 601"/>
              <a:gd name="T22" fmla="*/ 171 w 616"/>
              <a:gd name="T23" fmla="*/ 142 h 601"/>
              <a:gd name="T24" fmla="*/ 186 w 616"/>
              <a:gd name="T25" fmla="*/ 176 h 601"/>
              <a:gd name="T26" fmla="*/ 201 w 616"/>
              <a:gd name="T27" fmla="*/ 162 h 601"/>
              <a:gd name="T28" fmla="*/ 214 w 616"/>
              <a:gd name="T29" fmla="*/ 126 h 601"/>
              <a:gd name="T30" fmla="*/ 253 w 616"/>
              <a:gd name="T31" fmla="*/ 134 h 601"/>
              <a:gd name="T32" fmla="*/ 253 w 616"/>
              <a:gd name="T33" fmla="*/ 131 h 601"/>
              <a:gd name="T34" fmla="*/ 239 w 616"/>
              <a:gd name="T35" fmla="*/ 108 h 601"/>
              <a:gd name="T36" fmla="*/ 233 w 616"/>
              <a:gd name="T37" fmla="*/ 85 h 601"/>
              <a:gd name="T38" fmla="*/ 243 w 616"/>
              <a:gd name="T39" fmla="*/ 62 h 601"/>
              <a:gd name="T40" fmla="*/ 199 w 616"/>
              <a:gd name="T41" fmla="*/ 30 h 601"/>
              <a:gd name="T42" fmla="*/ 209 w 616"/>
              <a:gd name="T43" fmla="*/ 15 h 601"/>
              <a:gd name="T44" fmla="*/ 271 w 616"/>
              <a:gd name="T45" fmla="*/ 31 h 601"/>
              <a:gd name="T46" fmla="*/ 306 w 616"/>
              <a:gd name="T47" fmla="*/ 62 h 601"/>
              <a:gd name="T48" fmla="*/ 363 w 616"/>
              <a:gd name="T49" fmla="*/ 85 h 601"/>
              <a:gd name="T50" fmla="*/ 348 w 616"/>
              <a:gd name="T51" fmla="*/ 119 h 601"/>
              <a:gd name="T52" fmla="*/ 369 w 616"/>
              <a:gd name="T53" fmla="*/ 124 h 601"/>
              <a:gd name="T54" fmla="*/ 461 w 616"/>
              <a:gd name="T55" fmla="*/ 80 h 601"/>
              <a:gd name="T56" fmla="*/ 456 w 616"/>
              <a:gd name="T57" fmla="*/ 87 h 601"/>
              <a:gd name="T58" fmla="*/ 491 w 616"/>
              <a:gd name="T59" fmla="*/ 88 h 601"/>
              <a:gd name="T60" fmla="*/ 534 w 616"/>
              <a:gd name="T61" fmla="*/ 114 h 601"/>
              <a:gd name="T62" fmla="*/ 569 w 616"/>
              <a:gd name="T63" fmla="*/ 165 h 601"/>
              <a:gd name="T64" fmla="*/ 560 w 616"/>
              <a:gd name="T65" fmla="*/ 254 h 601"/>
              <a:gd name="T66" fmla="*/ 584 w 616"/>
              <a:gd name="T67" fmla="*/ 304 h 601"/>
              <a:gd name="T68" fmla="*/ 588 w 616"/>
              <a:gd name="T69" fmla="*/ 366 h 601"/>
              <a:gd name="T70" fmla="*/ 603 w 616"/>
              <a:gd name="T71" fmla="*/ 467 h 601"/>
              <a:gd name="T72" fmla="*/ 568 w 616"/>
              <a:gd name="T73" fmla="*/ 467 h 601"/>
              <a:gd name="T74" fmla="*/ 445 w 616"/>
              <a:gd name="T75" fmla="*/ 516 h 601"/>
              <a:gd name="T76" fmla="*/ 415 w 616"/>
              <a:gd name="T77" fmla="*/ 523 h 601"/>
              <a:gd name="T78" fmla="*/ 438 w 616"/>
              <a:gd name="T79" fmla="*/ 590 h 601"/>
              <a:gd name="T80" fmla="*/ 24 w 616"/>
              <a:gd name="T81" fmla="*/ 601 h 601"/>
              <a:gd name="T82" fmla="*/ 565 w 616"/>
              <a:gd name="T83" fmla="*/ 139 h 601"/>
              <a:gd name="T84" fmla="*/ 541 w 616"/>
              <a:gd name="T85" fmla="*/ 147 h 601"/>
              <a:gd name="T86" fmla="*/ 537 w 616"/>
              <a:gd name="T87" fmla="*/ 116 h 601"/>
              <a:gd name="T88" fmla="*/ 565 w 616"/>
              <a:gd name="T89" fmla="*/ 139 h 601"/>
              <a:gd name="T90" fmla="*/ 498 w 616"/>
              <a:gd name="T91" fmla="*/ 96 h 601"/>
              <a:gd name="T92" fmla="*/ 499 w 616"/>
              <a:gd name="T93" fmla="*/ 73 h 601"/>
              <a:gd name="T94" fmla="*/ 506 w 616"/>
              <a:gd name="T95" fmla="*/ 61 h 601"/>
              <a:gd name="T96" fmla="*/ 526 w 616"/>
              <a:gd name="T97" fmla="*/ 84 h 601"/>
              <a:gd name="T98" fmla="*/ 506 w 616"/>
              <a:gd name="T99" fmla="*/ 104 h 6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616" h="601">
                <a:moveTo>
                  <a:pt x="24" y="601"/>
                </a:moveTo>
                <a:lnTo>
                  <a:pt x="13" y="583"/>
                </a:lnTo>
                <a:lnTo>
                  <a:pt x="29" y="548"/>
                </a:lnTo>
                <a:lnTo>
                  <a:pt x="9" y="536"/>
                </a:lnTo>
                <a:lnTo>
                  <a:pt x="5" y="510"/>
                </a:lnTo>
                <a:lnTo>
                  <a:pt x="27" y="493"/>
                </a:lnTo>
                <a:lnTo>
                  <a:pt x="21" y="459"/>
                </a:lnTo>
                <a:lnTo>
                  <a:pt x="5" y="442"/>
                </a:lnTo>
                <a:lnTo>
                  <a:pt x="12" y="427"/>
                </a:lnTo>
                <a:lnTo>
                  <a:pt x="0" y="411"/>
                </a:lnTo>
                <a:lnTo>
                  <a:pt x="17" y="404"/>
                </a:lnTo>
                <a:lnTo>
                  <a:pt x="29" y="369"/>
                </a:lnTo>
                <a:lnTo>
                  <a:pt x="17" y="330"/>
                </a:lnTo>
                <a:lnTo>
                  <a:pt x="75" y="319"/>
                </a:lnTo>
                <a:lnTo>
                  <a:pt x="70" y="308"/>
                </a:lnTo>
                <a:lnTo>
                  <a:pt x="94" y="292"/>
                </a:lnTo>
                <a:lnTo>
                  <a:pt x="95" y="277"/>
                </a:lnTo>
                <a:lnTo>
                  <a:pt x="74" y="257"/>
                </a:lnTo>
                <a:lnTo>
                  <a:pt x="98" y="249"/>
                </a:lnTo>
                <a:lnTo>
                  <a:pt x="116" y="187"/>
                </a:lnTo>
                <a:lnTo>
                  <a:pt x="124" y="178"/>
                </a:lnTo>
                <a:lnTo>
                  <a:pt x="105" y="168"/>
                </a:lnTo>
                <a:lnTo>
                  <a:pt x="127" y="139"/>
                </a:lnTo>
                <a:lnTo>
                  <a:pt x="171" y="142"/>
                </a:lnTo>
                <a:lnTo>
                  <a:pt x="174" y="172"/>
                </a:lnTo>
                <a:lnTo>
                  <a:pt x="186" y="176"/>
                </a:lnTo>
                <a:lnTo>
                  <a:pt x="191" y="154"/>
                </a:lnTo>
                <a:lnTo>
                  <a:pt x="201" y="162"/>
                </a:lnTo>
                <a:lnTo>
                  <a:pt x="201" y="147"/>
                </a:lnTo>
                <a:lnTo>
                  <a:pt x="214" y="126"/>
                </a:lnTo>
                <a:lnTo>
                  <a:pt x="241" y="131"/>
                </a:lnTo>
                <a:lnTo>
                  <a:pt x="253" y="134"/>
                </a:lnTo>
                <a:lnTo>
                  <a:pt x="284" y="170"/>
                </a:lnTo>
                <a:lnTo>
                  <a:pt x="253" y="131"/>
                </a:lnTo>
                <a:lnTo>
                  <a:pt x="229" y="120"/>
                </a:lnTo>
                <a:lnTo>
                  <a:pt x="239" y="108"/>
                </a:lnTo>
                <a:lnTo>
                  <a:pt x="228" y="100"/>
                </a:lnTo>
                <a:lnTo>
                  <a:pt x="233" y="85"/>
                </a:lnTo>
                <a:lnTo>
                  <a:pt x="214" y="80"/>
                </a:lnTo>
                <a:lnTo>
                  <a:pt x="243" y="62"/>
                </a:lnTo>
                <a:lnTo>
                  <a:pt x="217" y="22"/>
                </a:lnTo>
                <a:lnTo>
                  <a:pt x="199" y="30"/>
                </a:lnTo>
                <a:lnTo>
                  <a:pt x="210" y="0"/>
                </a:lnTo>
                <a:lnTo>
                  <a:pt x="209" y="15"/>
                </a:lnTo>
                <a:lnTo>
                  <a:pt x="224" y="18"/>
                </a:lnTo>
                <a:lnTo>
                  <a:pt x="271" y="31"/>
                </a:lnTo>
                <a:lnTo>
                  <a:pt x="303" y="39"/>
                </a:lnTo>
                <a:lnTo>
                  <a:pt x="306" y="62"/>
                </a:lnTo>
                <a:lnTo>
                  <a:pt x="295" y="73"/>
                </a:lnTo>
                <a:lnTo>
                  <a:pt x="363" y="85"/>
                </a:lnTo>
                <a:lnTo>
                  <a:pt x="369" y="104"/>
                </a:lnTo>
                <a:lnTo>
                  <a:pt x="348" y="119"/>
                </a:lnTo>
                <a:lnTo>
                  <a:pt x="350" y="138"/>
                </a:lnTo>
                <a:lnTo>
                  <a:pt x="369" y="124"/>
                </a:lnTo>
                <a:lnTo>
                  <a:pt x="388" y="137"/>
                </a:lnTo>
                <a:lnTo>
                  <a:pt x="461" y="80"/>
                </a:lnTo>
                <a:lnTo>
                  <a:pt x="485" y="85"/>
                </a:lnTo>
                <a:lnTo>
                  <a:pt x="456" y="87"/>
                </a:lnTo>
                <a:lnTo>
                  <a:pt x="449" y="102"/>
                </a:lnTo>
                <a:lnTo>
                  <a:pt x="491" y="88"/>
                </a:lnTo>
                <a:lnTo>
                  <a:pt x="518" y="122"/>
                </a:lnTo>
                <a:lnTo>
                  <a:pt x="534" y="114"/>
                </a:lnTo>
                <a:lnTo>
                  <a:pt x="538" y="149"/>
                </a:lnTo>
                <a:lnTo>
                  <a:pt x="569" y="165"/>
                </a:lnTo>
                <a:lnTo>
                  <a:pt x="574" y="224"/>
                </a:lnTo>
                <a:lnTo>
                  <a:pt x="560" y="254"/>
                </a:lnTo>
                <a:lnTo>
                  <a:pt x="591" y="285"/>
                </a:lnTo>
                <a:lnTo>
                  <a:pt x="584" y="304"/>
                </a:lnTo>
                <a:lnTo>
                  <a:pt x="599" y="340"/>
                </a:lnTo>
                <a:lnTo>
                  <a:pt x="588" y="366"/>
                </a:lnTo>
                <a:lnTo>
                  <a:pt x="616" y="423"/>
                </a:lnTo>
                <a:lnTo>
                  <a:pt x="603" y="467"/>
                </a:lnTo>
                <a:lnTo>
                  <a:pt x="568" y="448"/>
                </a:lnTo>
                <a:lnTo>
                  <a:pt x="568" y="467"/>
                </a:lnTo>
                <a:lnTo>
                  <a:pt x="476" y="514"/>
                </a:lnTo>
                <a:lnTo>
                  <a:pt x="445" y="516"/>
                </a:lnTo>
                <a:lnTo>
                  <a:pt x="431" y="535"/>
                </a:lnTo>
                <a:lnTo>
                  <a:pt x="415" y="523"/>
                </a:lnTo>
                <a:lnTo>
                  <a:pt x="445" y="568"/>
                </a:lnTo>
                <a:lnTo>
                  <a:pt x="438" y="590"/>
                </a:lnTo>
                <a:lnTo>
                  <a:pt x="444" y="601"/>
                </a:lnTo>
                <a:lnTo>
                  <a:pt x="24" y="601"/>
                </a:lnTo>
                <a:lnTo>
                  <a:pt x="24" y="601"/>
                </a:lnTo>
                <a:close/>
                <a:moveTo>
                  <a:pt x="565" y="139"/>
                </a:moveTo>
                <a:lnTo>
                  <a:pt x="565" y="147"/>
                </a:lnTo>
                <a:lnTo>
                  <a:pt x="541" y="147"/>
                </a:lnTo>
                <a:lnTo>
                  <a:pt x="554" y="134"/>
                </a:lnTo>
                <a:lnTo>
                  <a:pt x="537" y="116"/>
                </a:lnTo>
                <a:lnTo>
                  <a:pt x="565" y="139"/>
                </a:lnTo>
                <a:lnTo>
                  <a:pt x="565" y="139"/>
                </a:lnTo>
                <a:close/>
                <a:moveTo>
                  <a:pt x="506" y="104"/>
                </a:moveTo>
                <a:lnTo>
                  <a:pt x="498" y="96"/>
                </a:lnTo>
                <a:lnTo>
                  <a:pt x="506" y="91"/>
                </a:lnTo>
                <a:lnTo>
                  <a:pt x="499" y="73"/>
                </a:lnTo>
                <a:lnTo>
                  <a:pt x="523" y="77"/>
                </a:lnTo>
                <a:lnTo>
                  <a:pt x="506" y="61"/>
                </a:lnTo>
                <a:lnTo>
                  <a:pt x="533" y="72"/>
                </a:lnTo>
                <a:lnTo>
                  <a:pt x="526" y="84"/>
                </a:lnTo>
                <a:lnTo>
                  <a:pt x="535" y="103"/>
                </a:lnTo>
                <a:lnTo>
                  <a:pt x="506" y="104"/>
                </a:lnTo>
                <a:lnTo>
                  <a:pt x="506" y="104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5" name="Freeform 28"/>
          <p:cNvSpPr>
            <a:spLocks noEditPoints="1"/>
          </p:cNvSpPr>
          <p:nvPr/>
        </p:nvSpPr>
        <p:spPr bwMode="auto">
          <a:xfrm>
            <a:off x="1957388" y="344488"/>
            <a:ext cx="2046288" cy="2216150"/>
          </a:xfrm>
          <a:custGeom>
            <a:avLst/>
            <a:gdLst>
              <a:gd name="T0" fmla="*/ 1212 w 1289"/>
              <a:gd name="T1" fmla="*/ 134 h 1396"/>
              <a:gd name="T2" fmla="*/ 1223 w 1289"/>
              <a:gd name="T3" fmla="*/ 247 h 1396"/>
              <a:gd name="T4" fmla="*/ 1100 w 1289"/>
              <a:gd name="T5" fmla="*/ 247 h 1396"/>
              <a:gd name="T6" fmla="*/ 1081 w 1289"/>
              <a:gd name="T7" fmla="*/ 316 h 1396"/>
              <a:gd name="T8" fmla="*/ 1124 w 1289"/>
              <a:gd name="T9" fmla="*/ 382 h 1396"/>
              <a:gd name="T10" fmla="*/ 1089 w 1289"/>
              <a:gd name="T11" fmla="*/ 411 h 1396"/>
              <a:gd name="T12" fmla="*/ 1223 w 1289"/>
              <a:gd name="T13" fmla="*/ 397 h 1396"/>
              <a:gd name="T14" fmla="*/ 1163 w 1289"/>
              <a:gd name="T15" fmla="*/ 474 h 1396"/>
              <a:gd name="T16" fmla="*/ 1084 w 1289"/>
              <a:gd name="T17" fmla="*/ 515 h 1396"/>
              <a:gd name="T18" fmla="*/ 1077 w 1289"/>
              <a:gd name="T19" fmla="*/ 554 h 1396"/>
              <a:gd name="T20" fmla="*/ 1023 w 1289"/>
              <a:gd name="T21" fmla="*/ 618 h 1396"/>
              <a:gd name="T22" fmla="*/ 943 w 1289"/>
              <a:gd name="T23" fmla="*/ 676 h 1396"/>
              <a:gd name="T24" fmla="*/ 931 w 1289"/>
              <a:gd name="T25" fmla="*/ 734 h 1396"/>
              <a:gd name="T26" fmla="*/ 937 w 1289"/>
              <a:gd name="T27" fmla="*/ 822 h 1396"/>
              <a:gd name="T28" fmla="*/ 826 w 1289"/>
              <a:gd name="T29" fmla="*/ 782 h 1396"/>
              <a:gd name="T30" fmla="*/ 819 w 1289"/>
              <a:gd name="T31" fmla="*/ 813 h 1396"/>
              <a:gd name="T32" fmla="*/ 798 w 1289"/>
              <a:gd name="T33" fmla="*/ 853 h 1396"/>
              <a:gd name="T34" fmla="*/ 734 w 1289"/>
              <a:gd name="T35" fmla="*/ 918 h 1396"/>
              <a:gd name="T36" fmla="*/ 773 w 1289"/>
              <a:gd name="T37" fmla="*/ 1035 h 1396"/>
              <a:gd name="T38" fmla="*/ 657 w 1289"/>
              <a:gd name="T39" fmla="*/ 1060 h 1396"/>
              <a:gd name="T40" fmla="*/ 601 w 1289"/>
              <a:gd name="T41" fmla="*/ 1017 h 1396"/>
              <a:gd name="T42" fmla="*/ 518 w 1289"/>
              <a:gd name="T43" fmla="*/ 1014 h 1396"/>
              <a:gd name="T44" fmla="*/ 490 w 1289"/>
              <a:gd name="T45" fmla="*/ 1054 h 1396"/>
              <a:gd name="T46" fmla="*/ 504 w 1289"/>
              <a:gd name="T47" fmla="*/ 1107 h 1396"/>
              <a:gd name="T48" fmla="*/ 502 w 1289"/>
              <a:gd name="T49" fmla="*/ 1222 h 1396"/>
              <a:gd name="T50" fmla="*/ 510 w 1289"/>
              <a:gd name="T51" fmla="*/ 1273 h 1396"/>
              <a:gd name="T52" fmla="*/ 458 w 1289"/>
              <a:gd name="T53" fmla="*/ 1335 h 1396"/>
              <a:gd name="T54" fmla="*/ 419 w 1289"/>
              <a:gd name="T55" fmla="*/ 1238 h 1396"/>
              <a:gd name="T56" fmla="*/ 406 w 1289"/>
              <a:gd name="T57" fmla="*/ 1189 h 1396"/>
              <a:gd name="T58" fmla="*/ 304 w 1289"/>
              <a:gd name="T59" fmla="*/ 1173 h 1396"/>
              <a:gd name="T60" fmla="*/ 288 w 1289"/>
              <a:gd name="T61" fmla="*/ 1249 h 1396"/>
              <a:gd name="T62" fmla="*/ 369 w 1289"/>
              <a:gd name="T63" fmla="*/ 1366 h 1396"/>
              <a:gd name="T64" fmla="*/ 312 w 1289"/>
              <a:gd name="T65" fmla="*/ 1385 h 1396"/>
              <a:gd name="T66" fmla="*/ 134 w 1289"/>
              <a:gd name="T67" fmla="*/ 1362 h 1396"/>
              <a:gd name="T68" fmla="*/ 23 w 1289"/>
              <a:gd name="T69" fmla="*/ 1369 h 1396"/>
              <a:gd name="T70" fmla="*/ 61 w 1289"/>
              <a:gd name="T71" fmla="*/ 254 h 1396"/>
              <a:gd name="T72" fmla="*/ 201 w 1289"/>
              <a:gd name="T73" fmla="*/ 170 h 1396"/>
              <a:gd name="T74" fmla="*/ 885 w 1289"/>
              <a:gd name="T75" fmla="*/ 0 h 1396"/>
              <a:gd name="T76" fmla="*/ 933 w 1289"/>
              <a:gd name="T77" fmla="*/ 106 h 1396"/>
              <a:gd name="T78" fmla="*/ 984 w 1289"/>
              <a:gd name="T79" fmla="*/ 83 h 1396"/>
              <a:gd name="T80" fmla="*/ 1042 w 1289"/>
              <a:gd name="T81" fmla="*/ 53 h 1396"/>
              <a:gd name="T82" fmla="*/ 1112 w 1289"/>
              <a:gd name="T83" fmla="*/ 106 h 1396"/>
              <a:gd name="T84" fmla="*/ 1150 w 1289"/>
              <a:gd name="T85" fmla="*/ 158 h 1396"/>
              <a:gd name="T86" fmla="*/ 1074 w 1289"/>
              <a:gd name="T87" fmla="*/ 243 h 1396"/>
              <a:gd name="T88" fmla="*/ 1107 w 1289"/>
              <a:gd name="T89" fmla="*/ 521 h 1396"/>
              <a:gd name="T90" fmla="*/ 976 w 1289"/>
              <a:gd name="T91" fmla="*/ 755 h 1396"/>
              <a:gd name="T92" fmla="*/ 1204 w 1289"/>
              <a:gd name="T93" fmla="*/ 392 h 1396"/>
              <a:gd name="T94" fmla="*/ 1185 w 1289"/>
              <a:gd name="T95" fmla="*/ 375 h 1396"/>
              <a:gd name="T96" fmla="*/ 1024 w 1289"/>
              <a:gd name="T97" fmla="*/ 644 h 1396"/>
              <a:gd name="T98" fmla="*/ 879 w 1289"/>
              <a:gd name="T99" fmla="*/ 887 h 1396"/>
              <a:gd name="T100" fmla="*/ 844 w 1289"/>
              <a:gd name="T101" fmla="*/ 826 h 1396"/>
              <a:gd name="T102" fmla="*/ 807 w 1289"/>
              <a:gd name="T103" fmla="*/ 986 h 1396"/>
              <a:gd name="T104" fmla="*/ 752 w 1289"/>
              <a:gd name="T105" fmla="*/ 977 h 1396"/>
              <a:gd name="T106" fmla="*/ 722 w 1289"/>
              <a:gd name="T107" fmla="*/ 1007 h 1396"/>
              <a:gd name="T108" fmla="*/ 551 w 1289"/>
              <a:gd name="T109" fmla="*/ 1019 h 1396"/>
              <a:gd name="T110" fmla="*/ 589 w 1289"/>
              <a:gd name="T111" fmla="*/ 1129 h 1396"/>
              <a:gd name="T112" fmla="*/ 532 w 1289"/>
              <a:gd name="T113" fmla="*/ 1083 h 1396"/>
              <a:gd name="T114" fmla="*/ 379 w 1289"/>
              <a:gd name="T115" fmla="*/ 1208 h 1396"/>
              <a:gd name="T116" fmla="*/ 321 w 1289"/>
              <a:gd name="T117" fmla="*/ 1188 h 1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289" h="1396">
                <a:moveTo>
                  <a:pt x="1212" y="134"/>
                </a:moveTo>
                <a:lnTo>
                  <a:pt x="1231" y="178"/>
                </a:lnTo>
                <a:lnTo>
                  <a:pt x="1229" y="191"/>
                </a:lnTo>
                <a:lnTo>
                  <a:pt x="1220" y="195"/>
                </a:lnTo>
                <a:lnTo>
                  <a:pt x="1185" y="166"/>
                </a:lnTo>
                <a:lnTo>
                  <a:pt x="1178" y="164"/>
                </a:lnTo>
                <a:lnTo>
                  <a:pt x="1209" y="134"/>
                </a:lnTo>
                <a:lnTo>
                  <a:pt x="1212" y="134"/>
                </a:lnTo>
                <a:lnTo>
                  <a:pt x="1212" y="134"/>
                </a:lnTo>
                <a:close/>
                <a:moveTo>
                  <a:pt x="1178" y="166"/>
                </a:moveTo>
                <a:lnTo>
                  <a:pt x="1189" y="176"/>
                </a:lnTo>
                <a:lnTo>
                  <a:pt x="1227" y="207"/>
                </a:lnTo>
                <a:lnTo>
                  <a:pt x="1217" y="223"/>
                </a:lnTo>
                <a:lnTo>
                  <a:pt x="1190" y="231"/>
                </a:lnTo>
                <a:lnTo>
                  <a:pt x="1220" y="236"/>
                </a:lnTo>
                <a:lnTo>
                  <a:pt x="1220" y="238"/>
                </a:lnTo>
                <a:lnTo>
                  <a:pt x="1209" y="249"/>
                </a:lnTo>
                <a:lnTo>
                  <a:pt x="1223" y="247"/>
                </a:lnTo>
                <a:lnTo>
                  <a:pt x="1228" y="284"/>
                </a:lnTo>
                <a:lnTo>
                  <a:pt x="1198" y="299"/>
                </a:lnTo>
                <a:lnTo>
                  <a:pt x="1157" y="289"/>
                </a:lnTo>
                <a:lnTo>
                  <a:pt x="1107" y="238"/>
                </a:lnTo>
                <a:lnTo>
                  <a:pt x="1142" y="201"/>
                </a:lnTo>
                <a:lnTo>
                  <a:pt x="1178" y="166"/>
                </a:lnTo>
                <a:lnTo>
                  <a:pt x="1178" y="166"/>
                </a:lnTo>
                <a:close/>
                <a:moveTo>
                  <a:pt x="1099" y="246"/>
                </a:moveTo>
                <a:lnTo>
                  <a:pt x="1100" y="247"/>
                </a:lnTo>
                <a:lnTo>
                  <a:pt x="1099" y="246"/>
                </a:lnTo>
                <a:lnTo>
                  <a:pt x="1099" y="246"/>
                </a:lnTo>
                <a:lnTo>
                  <a:pt x="1099" y="246"/>
                </a:lnTo>
                <a:close/>
                <a:moveTo>
                  <a:pt x="1085" y="259"/>
                </a:moveTo>
                <a:lnTo>
                  <a:pt x="1103" y="263"/>
                </a:lnTo>
                <a:lnTo>
                  <a:pt x="1144" y="301"/>
                </a:lnTo>
                <a:lnTo>
                  <a:pt x="1132" y="315"/>
                </a:lnTo>
                <a:lnTo>
                  <a:pt x="1126" y="320"/>
                </a:lnTo>
                <a:lnTo>
                  <a:pt x="1081" y="316"/>
                </a:lnTo>
                <a:lnTo>
                  <a:pt x="1082" y="326"/>
                </a:lnTo>
                <a:lnTo>
                  <a:pt x="1074" y="326"/>
                </a:lnTo>
                <a:lnTo>
                  <a:pt x="1077" y="330"/>
                </a:lnTo>
                <a:lnTo>
                  <a:pt x="1136" y="335"/>
                </a:lnTo>
                <a:lnTo>
                  <a:pt x="1159" y="312"/>
                </a:lnTo>
                <a:lnTo>
                  <a:pt x="1185" y="322"/>
                </a:lnTo>
                <a:lnTo>
                  <a:pt x="1167" y="351"/>
                </a:lnTo>
                <a:lnTo>
                  <a:pt x="1147" y="374"/>
                </a:lnTo>
                <a:lnTo>
                  <a:pt x="1124" y="382"/>
                </a:lnTo>
                <a:lnTo>
                  <a:pt x="1126" y="388"/>
                </a:lnTo>
                <a:lnTo>
                  <a:pt x="1085" y="407"/>
                </a:lnTo>
                <a:lnTo>
                  <a:pt x="1081" y="415"/>
                </a:lnTo>
                <a:lnTo>
                  <a:pt x="1074" y="420"/>
                </a:lnTo>
                <a:lnTo>
                  <a:pt x="1063" y="419"/>
                </a:lnTo>
                <a:lnTo>
                  <a:pt x="1069" y="423"/>
                </a:lnTo>
                <a:lnTo>
                  <a:pt x="1053" y="429"/>
                </a:lnTo>
                <a:lnTo>
                  <a:pt x="1069" y="427"/>
                </a:lnTo>
                <a:lnTo>
                  <a:pt x="1089" y="411"/>
                </a:lnTo>
                <a:lnTo>
                  <a:pt x="1171" y="378"/>
                </a:lnTo>
                <a:lnTo>
                  <a:pt x="1189" y="377"/>
                </a:lnTo>
                <a:lnTo>
                  <a:pt x="1178" y="381"/>
                </a:lnTo>
                <a:lnTo>
                  <a:pt x="1167" y="397"/>
                </a:lnTo>
                <a:lnTo>
                  <a:pt x="1190" y="394"/>
                </a:lnTo>
                <a:lnTo>
                  <a:pt x="1196" y="415"/>
                </a:lnTo>
                <a:lnTo>
                  <a:pt x="1215" y="404"/>
                </a:lnTo>
                <a:lnTo>
                  <a:pt x="1217" y="390"/>
                </a:lnTo>
                <a:lnTo>
                  <a:pt x="1223" y="397"/>
                </a:lnTo>
                <a:lnTo>
                  <a:pt x="1223" y="392"/>
                </a:lnTo>
                <a:lnTo>
                  <a:pt x="1229" y="381"/>
                </a:lnTo>
                <a:lnTo>
                  <a:pt x="1269" y="398"/>
                </a:lnTo>
                <a:lnTo>
                  <a:pt x="1289" y="447"/>
                </a:lnTo>
                <a:lnTo>
                  <a:pt x="1239" y="477"/>
                </a:lnTo>
                <a:lnTo>
                  <a:pt x="1219" y="473"/>
                </a:lnTo>
                <a:lnTo>
                  <a:pt x="1217" y="492"/>
                </a:lnTo>
                <a:lnTo>
                  <a:pt x="1186" y="498"/>
                </a:lnTo>
                <a:lnTo>
                  <a:pt x="1163" y="474"/>
                </a:lnTo>
                <a:lnTo>
                  <a:pt x="1143" y="483"/>
                </a:lnTo>
                <a:lnTo>
                  <a:pt x="1101" y="462"/>
                </a:lnTo>
                <a:lnTo>
                  <a:pt x="1174" y="515"/>
                </a:lnTo>
                <a:lnTo>
                  <a:pt x="1158" y="521"/>
                </a:lnTo>
                <a:lnTo>
                  <a:pt x="1155" y="529"/>
                </a:lnTo>
                <a:lnTo>
                  <a:pt x="1138" y="531"/>
                </a:lnTo>
                <a:lnTo>
                  <a:pt x="1105" y="504"/>
                </a:lnTo>
                <a:lnTo>
                  <a:pt x="1082" y="510"/>
                </a:lnTo>
                <a:lnTo>
                  <a:pt x="1084" y="515"/>
                </a:lnTo>
                <a:lnTo>
                  <a:pt x="1063" y="529"/>
                </a:lnTo>
                <a:lnTo>
                  <a:pt x="1063" y="543"/>
                </a:lnTo>
                <a:lnTo>
                  <a:pt x="1077" y="541"/>
                </a:lnTo>
                <a:lnTo>
                  <a:pt x="1070" y="540"/>
                </a:lnTo>
                <a:lnTo>
                  <a:pt x="1082" y="527"/>
                </a:lnTo>
                <a:lnTo>
                  <a:pt x="1103" y="524"/>
                </a:lnTo>
                <a:lnTo>
                  <a:pt x="1127" y="547"/>
                </a:lnTo>
                <a:lnTo>
                  <a:pt x="1097" y="567"/>
                </a:lnTo>
                <a:lnTo>
                  <a:pt x="1077" y="554"/>
                </a:lnTo>
                <a:lnTo>
                  <a:pt x="1054" y="577"/>
                </a:lnTo>
                <a:lnTo>
                  <a:pt x="1050" y="587"/>
                </a:lnTo>
                <a:lnTo>
                  <a:pt x="1035" y="601"/>
                </a:lnTo>
                <a:lnTo>
                  <a:pt x="1051" y="590"/>
                </a:lnTo>
                <a:lnTo>
                  <a:pt x="1057" y="598"/>
                </a:lnTo>
                <a:lnTo>
                  <a:pt x="1050" y="605"/>
                </a:lnTo>
                <a:lnTo>
                  <a:pt x="1051" y="597"/>
                </a:lnTo>
                <a:lnTo>
                  <a:pt x="1026" y="608"/>
                </a:lnTo>
                <a:lnTo>
                  <a:pt x="1023" y="618"/>
                </a:lnTo>
                <a:lnTo>
                  <a:pt x="1015" y="625"/>
                </a:lnTo>
                <a:lnTo>
                  <a:pt x="991" y="617"/>
                </a:lnTo>
                <a:lnTo>
                  <a:pt x="988" y="631"/>
                </a:lnTo>
                <a:lnTo>
                  <a:pt x="976" y="629"/>
                </a:lnTo>
                <a:lnTo>
                  <a:pt x="984" y="637"/>
                </a:lnTo>
                <a:lnTo>
                  <a:pt x="956" y="659"/>
                </a:lnTo>
                <a:lnTo>
                  <a:pt x="951" y="668"/>
                </a:lnTo>
                <a:lnTo>
                  <a:pt x="938" y="668"/>
                </a:lnTo>
                <a:lnTo>
                  <a:pt x="943" y="676"/>
                </a:lnTo>
                <a:lnTo>
                  <a:pt x="904" y="705"/>
                </a:lnTo>
                <a:lnTo>
                  <a:pt x="914" y="716"/>
                </a:lnTo>
                <a:lnTo>
                  <a:pt x="947" y="691"/>
                </a:lnTo>
                <a:lnTo>
                  <a:pt x="962" y="734"/>
                </a:lnTo>
                <a:lnTo>
                  <a:pt x="960" y="749"/>
                </a:lnTo>
                <a:lnTo>
                  <a:pt x="950" y="749"/>
                </a:lnTo>
                <a:lnTo>
                  <a:pt x="941" y="724"/>
                </a:lnTo>
                <a:lnTo>
                  <a:pt x="924" y="721"/>
                </a:lnTo>
                <a:lnTo>
                  <a:pt x="931" y="734"/>
                </a:lnTo>
                <a:lnTo>
                  <a:pt x="922" y="734"/>
                </a:lnTo>
                <a:lnTo>
                  <a:pt x="924" y="743"/>
                </a:lnTo>
                <a:lnTo>
                  <a:pt x="914" y="730"/>
                </a:lnTo>
                <a:lnTo>
                  <a:pt x="927" y="752"/>
                </a:lnTo>
                <a:lnTo>
                  <a:pt x="912" y="745"/>
                </a:lnTo>
                <a:lnTo>
                  <a:pt x="930" y="761"/>
                </a:lnTo>
                <a:lnTo>
                  <a:pt x="927" y="779"/>
                </a:lnTo>
                <a:lnTo>
                  <a:pt x="953" y="783"/>
                </a:lnTo>
                <a:lnTo>
                  <a:pt x="937" y="822"/>
                </a:lnTo>
                <a:lnTo>
                  <a:pt x="918" y="837"/>
                </a:lnTo>
                <a:lnTo>
                  <a:pt x="880" y="782"/>
                </a:lnTo>
                <a:lnTo>
                  <a:pt x="885" y="791"/>
                </a:lnTo>
                <a:lnTo>
                  <a:pt x="877" y="794"/>
                </a:lnTo>
                <a:lnTo>
                  <a:pt x="860" y="779"/>
                </a:lnTo>
                <a:lnTo>
                  <a:pt x="873" y="794"/>
                </a:lnTo>
                <a:lnTo>
                  <a:pt x="846" y="802"/>
                </a:lnTo>
                <a:lnTo>
                  <a:pt x="846" y="772"/>
                </a:lnTo>
                <a:lnTo>
                  <a:pt x="826" y="782"/>
                </a:lnTo>
                <a:lnTo>
                  <a:pt x="823" y="802"/>
                </a:lnTo>
                <a:lnTo>
                  <a:pt x="838" y="802"/>
                </a:lnTo>
                <a:lnTo>
                  <a:pt x="837" y="811"/>
                </a:lnTo>
                <a:lnTo>
                  <a:pt x="826" y="810"/>
                </a:lnTo>
                <a:lnTo>
                  <a:pt x="835" y="814"/>
                </a:lnTo>
                <a:lnTo>
                  <a:pt x="829" y="815"/>
                </a:lnTo>
                <a:lnTo>
                  <a:pt x="826" y="815"/>
                </a:lnTo>
                <a:lnTo>
                  <a:pt x="815" y="806"/>
                </a:lnTo>
                <a:lnTo>
                  <a:pt x="819" y="813"/>
                </a:lnTo>
                <a:lnTo>
                  <a:pt x="829" y="820"/>
                </a:lnTo>
                <a:lnTo>
                  <a:pt x="834" y="821"/>
                </a:lnTo>
                <a:lnTo>
                  <a:pt x="819" y="834"/>
                </a:lnTo>
                <a:lnTo>
                  <a:pt x="821" y="840"/>
                </a:lnTo>
                <a:lnTo>
                  <a:pt x="839" y="864"/>
                </a:lnTo>
                <a:lnTo>
                  <a:pt x="838" y="840"/>
                </a:lnTo>
                <a:lnTo>
                  <a:pt x="856" y="875"/>
                </a:lnTo>
                <a:lnTo>
                  <a:pt x="831" y="879"/>
                </a:lnTo>
                <a:lnTo>
                  <a:pt x="798" y="853"/>
                </a:lnTo>
                <a:lnTo>
                  <a:pt x="838" y="896"/>
                </a:lnTo>
                <a:lnTo>
                  <a:pt x="819" y="946"/>
                </a:lnTo>
                <a:lnTo>
                  <a:pt x="796" y="967"/>
                </a:lnTo>
                <a:lnTo>
                  <a:pt x="773" y="882"/>
                </a:lnTo>
                <a:lnTo>
                  <a:pt x="775" y="909"/>
                </a:lnTo>
                <a:lnTo>
                  <a:pt x="759" y="884"/>
                </a:lnTo>
                <a:lnTo>
                  <a:pt x="777" y="946"/>
                </a:lnTo>
                <a:lnTo>
                  <a:pt x="737" y="946"/>
                </a:lnTo>
                <a:lnTo>
                  <a:pt x="734" y="918"/>
                </a:lnTo>
                <a:lnTo>
                  <a:pt x="736" y="948"/>
                </a:lnTo>
                <a:lnTo>
                  <a:pt x="768" y="957"/>
                </a:lnTo>
                <a:lnTo>
                  <a:pt x="752" y="972"/>
                </a:lnTo>
                <a:lnTo>
                  <a:pt x="748" y="986"/>
                </a:lnTo>
                <a:lnTo>
                  <a:pt x="733" y="983"/>
                </a:lnTo>
                <a:lnTo>
                  <a:pt x="737" y="991"/>
                </a:lnTo>
                <a:lnTo>
                  <a:pt x="775" y="1011"/>
                </a:lnTo>
                <a:lnTo>
                  <a:pt x="768" y="1026"/>
                </a:lnTo>
                <a:lnTo>
                  <a:pt x="773" y="1035"/>
                </a:lnTo>
                <a:lnTo>
                  <a:pt x="749" y="1049"/>
                </a:lnTo>
                <a:lnTo>
                  <a:pt x="706" y="973"/>
                </a:lnTo>
                <a:lnTo>
                  <a:pt x="702" y="995"/>
                </a:lnTo>
                <a:lnTo>
                  <a:pt x="678" y="992"/>
                </a:lnTo>
                <a:lnTo>
                  <a:pt x="684" y="1004"/>
                </a:lnTo>
                <a:lnTo>
                  <a:pt x="663" y="1011"/>
                </a:lnTo>
                <a:lnTo>
                  <a:pt x="671" y="1027"/>
                </a:lnTo>
                <a:lnTo>
                  <a:pt x="652" y="1061"/>
                </a:lnTo>
                <a:lnTo>
                  <a:pt x="657" y="1060"/>
                </a:lnTo>
                <a:lnTo>
                  <a:pt x="672" y="1029"/>
                </a:lnTo>
                <a:lnTo>
                  <a:pt x="679" y="1026"/>
                </a:lnTo>
                <a:lnTo>
                  <a:pt x="705" y="1068"/>
                </a:lnTo>
                <a:lnTo>
                  <a:pt x="688" y="1077"/>
                </a:lnTo>
                <a:lnTo>
                  <a:pt x="674" y="1102"/>
                </a:lnTo>
                <a:lnTo>
                  <a:pt x="647" y="1081"/>
                </a:lnTo>
                <a:lnTo>
                  <a:pt x="611" y="1087"/>
                </a:lnTo>
                <a:lnTo>
                  <a:pt x="595" y="1049"/>
                </a:lnTo>
                <a:lnTo>
                  <a:pt x="601" y="1017"/>
                </a:lnTo>
                <a:lnTo>
                  <a:pt x="622" y="1056"/>
                </a:lnTo>
                <a:lnTo>
                  <a:pt x="641" y="1058"/>
                </a:lnTo>
                <a:lnTo>
                  <a:pt x="622" y="1052"/>
                </a:lnTo>
                <a:lnTo>
                  <a:pt x="609" y="1007"/>
                </a:lnTo>
                <a:lnTo>
                  <a:pt x="590" y="1010"/>
                </a:lnTo>
                <a:lnTo>
                  <a:pt x="579" y="1023"/>
                </a:lnTo>
                <a:lnTo>
                  <a:pt x="579" y="964"/>
                </a:lnTo>
                <a:lnTo>
                  <a:pt x="572" y="1021"/>
                </a:lnTo>
                <a:lnTo>
                  <a:pt x="518" y="1014"/>
                </a:lnTo>
                <a:lnTo>
                  <a:pt x="502" y="971"/>
                </a:lnTo>
                <a:lnTo>
                  <a:pt x="513" y="1010"/>
                </a:lnTo>
                <a:lnTo>
                  <a:pt x="472" y="991"/>
                </a:lnTo>
                <a:lnTo>
                  <a:pt x="479" y="999"/>
                </a:lnTo>
                <a:lnTo>
                  <a:pt x="463" y="1013"/>
                </a:lnTo>
                <a:lnTo>
                  <a:pt x="482" y="1002"/>
                </a:lnTo>
                <a:lnTo>
                  <a:pt x="508" y="1013"/>
                </a:lnTo>
                <a:lnTo>
                  <a:pt x="532" y="1057"/>
                </a:lnTo>
                <a:lnTo>
                  <a:pt x="490" y="1054"/>
                </a:lnTo>
                <a:lnTo>
                  <a:pt x="458" y="1023"/>
                </a:lnTo>
                <a:lnTo>
                  <a:pt x="479" y="1048"/>
                </a:lnTo>
                <a:lnTo>
                  <a:pt x="466" y="1046"/>
                </a:lnTo>
                <a:lnTo>
                  <a:pt x="479" y="1053"/>
                </a:lnTo>
                <a:lnTo>
                  <a:pt x="463" y="1064"/>
                </a:lnTo>
                <a:lnTo>
                  <a:pt x="505" y="1061"/>
                </a:lnTo>
                <a:lnTo>
                  <a:pt x="514" y="1087"/>
                </a:lnTo>
                <a:lnTo>
                  <a:pt x="509" y="1104"/>
                </a:lnTo>
                <a:lnTo>
                  <a:pt x="504" y="1107"/>
                </a:lnTo>
                <a:lnTo>
                  <a:pt x="467" y="1088"/>
                </a:lnTo>
                <a:lnTo>
                  <a:pt x="481" y="1104"/>
                </a:lnTo>
                <a:lnTo>
                  <a:pt x="456" y="1122"/>
                </a:lnTo>
                <a:lnTo>
                  <a:pt x="481" y="1108"/>
                </a:lnTo>
                <a:lnTo>
                  <a:pt x="502" y="1118"/>
                </a:lnTo>
                <a:lnTo>
                  <a:pt x="521" y="1203"/>
                </a:lnTo>
                <a:lnTo>
                  <a:pt x="489" y="1212"/>
                </a:lnTo>
                <a:lnTo>
                  <a:pt x="517" y="1214"/>
                </a:lnTo>
                <a:lnTo>
                  <a:pt x="502" y="1222"/>
                </a:lnTo>
                <a:lnTo>
                  <a:pt x="498" y="1230"/>
                </a:lnTo>
                <a:lnTo>
                  <a:pt x="529" y="1230"/>
                </a:lnTo>
                <a:lnTo>
                  <a:pt x="494" y="1239"/>
                </a:lnTo>
                <a:lnTo>
                  <a:pt x="482" y="1262"/>
                </a:lnTo>
                <a:lnTo>
                  <a:pt x="508" y="1247"/>
                </a:lnTo>
                <a:lnTo>
                  <a:pt x="517" y="1251"/>
                </a:lnTo>
                <a:lnTo>
                  <a:pt x="513" y="1264"/>
                </a:lnTo>
                <a:lnTo>
                  <a:pt x="504" y="1269"/>
                </a:lnTo>
                <a:lnTo>
                  <a:pt x="510" y="1273"/>
                </a:lnTo>
                <a:lnTo>
                  <a:pt x="495" y="1270"/>
                </a:lnTo>
                <a:lnTo>
                  <a:pt x="502" y="1277"/>
                </a:lnTo>
                <a:lnTo>
                  <a:pt x="491" y="1289"/>
                </a:lnTo>
                <a:lnTo>
                  <a:pt x="472" y="1281"/>
                </a:lnTo>
                <a:lnTo>
                  <a:pt x="489" y="1304"/>
                </a:lnTo>
                <a:lnTo>
                  <a:pt x="468" y="1312"/>
                </a:lnTo>
                <a:lnTo>
                  <a:pt x="477" y="1319"/>
                </a:lnTo>
                <a:lnTo>
                  <a:pt x="472" y="1328"/>
                </a:lnTo>
                <a:lnTo>
                  <a:pt x="458" y="1335"/>
                </a:lnTo>
                <a:lnTo>
                  <a:pt x="466" y="1345"/>
                </a:lnTo>
                <a:lnTo>
                  <a:pt x="441" y="1349"/>
                </a:lnTo>
                <a:lnTo>
                  <a:pt x="432" y="1332"/>
                </a:lnTo>
                <a:lnTo>
                  <a:pt x="456" y="1297"/>
                </a:lnTo>
                <a:lnTo>
                  <a:pt x="443" y="1304"/>
                </a:lnTo>
                <a:lnTo>
                  <a:pt x="423" y="1330"/>
                </a:lnTo>
                <a:lnTo>
                  <a:pt x="397" y="1292"/>
                </a:lnTo>
                <a:lnTo>
                  <a:pt x="402" y="1266"/>
                </a:lnTo>
                <a:lnTo>
                  <a:pt x="419" y="1238"/>
                </a:lnTo>
                <a:lnTo>
                  <a:pt x="412" y="1188"/>
                </a:lnTo>
                <a:lnTo>
                  <a:pt x="413" y="1169"/>
                </a:lnTo>
                <a:lnTo>
                  <a:pt x="381" y="1137"/>
                </a:lnTo>
                <a:lnTo>
                  <a:pt x="386" y="1091"/>
                </a:lnTo>
                <a:lnTo>
                  <a:pt x="373" y="1054"/>
                </a:lnTo>
                <a:lnTo>
                  <a:pt x="381" y="1116"/>
                </a:lnTo>
                <a:lnTo>
                  <a:pt x="339" y="1103"/>
                </a:lnTo>
                <a:lnTo>
                  <a:pt x="370" y="1125"/>
                </a:lnTo>
                <a:lnTo>
                  <a:pt x="406" y="1189"/>
                </a:lnTo>
                <a:lnTo>
                  <a:pt x="393" y="1200"/>
                </a:lnTo>
                <a:lnTo>
                  <a:pt x="389" y="1189"/>
                </a:lnTo>
                <a:lnTo>
                  <a:pt x="389" y="1200"/>
                </a:lnTo>
                <a:lnTo>
                  <a:pt x="340" y="1195"/>
                </a:lnTo>
                <a:lnTo>
                  <a:pt x="320" y="1177"/>
                </a:lnTo>
                <a:lnTo>
                  <a:pt x="323" y="1150"/>
                </a:lnTo>
                <a:lnTo>
                  <a:pt x="317" y="1173"/>
                </a:lnTo>
                <a:lnTo>
                  <a:pt x="298" y="1152"/>
                </a:lnTo>
                <a:lnTo>
                  <a:pt x="304" y="1173"/>
                </a:lnTo>
                <a:lnTo>
                  <a:pt x="270" y="1188"/>
                </a:lnTo>
                <a:lnTo>
                  <a:pt x="238" y="1176"/>
                </a:lnTo>
                <a:lnTo>
                  <a:pt x="259" y="1207"/>
                </a:lnTo>
                <a:lnTo>
                  <a:pt x="315" y="1241"/>
                </a:lnTo>
                <a:lnTo>
                  <a:pt x="313" y="1251"/>
                </a:lnTo>
                <a:lnTo>
                  <a:pt x="300" y="1251"/>
                </a:lnTo>
                <a:lnTo>
                  <a:pt x="228" y="1220"/>
                </a:lnTo>
                <a:lnTo>
                  <a:pt x="251" y="1261"/>
                </a:lnTo>
                <a:lnTo>
                  <a:pt x="288" y="1249"/>
                </a:lnTo>
                <a:lnTo>
                  <a:pt x="301" y="1268"/>
                </a:lnTo>
                <a:lnTo>
                  <a:pt x="347" y="1274"/>
                </a:lnTo>
                <a:lnTo>
                  <a:pt x="334" y="1284"/>
                </a:lnTo>
                <a:lnTo>
                  <a:pt x="348" y="1282"/>
                </a:lnTo>
                <a:lnTo>
                  <a:pt x="375" y="1339"/>
                </a:lnTo>
                <a:lnTo>
                  <a:pt x="421" y="1366"/>
                </a:lnTo>
                <a:lnTo>
                  <a:pt x="408" y="1376"/>
                </a:lnTo>
                <a:lnTo>
                  <a:pt x="379" y="1365"/>
                </a:lnTo>
                <a:lnTo>
                  <a:pt x="369" y="1366"/>
                </a:lnTo>
                <a:lnTo>
                  <a:pt x="369" y="1382"/>
                </a:lnTo>
                <a:lnTo>
                  <a:pt x="365" y="1365"/>
                </a:lnTo>
                <a:lnTo>
                  <a:pt x="360" y="1377"/>
                </a:lnTo>
                <a:lnTo>
                  <a:pt x="340" y="1362"/>
                </a:lnTo>
                <a:lnTo>
                  <a:pt x="344" y="1370"/>
                </a:lnTo>
                <a:lnTo>
                  <a:pt x="335" y="1385"/>
                </a:lnTo>
                <a:lnTo>
                  <a:pt x="317" y="1365"/>
                </a:lnTo>
                <a:lnTo>
                  <a:pt x="320" y="1378"/>
                </a:lnTo>
                <a:lnTo>
                  <a:pt x="312" y="1385"/>
                </a:lnTo>
                <a:lnTo>
                  <a:pt x="294" y="1376"/>
                </a:lnTo>
                <a:lnTo>
                  <a:pt x="284" y="1389"/>
                </a:lnTo>
                <a:lnTo>
                  <a:pt x="269" y="1373"/>
                </a:lnTo>
                <a:lnTo>
                  <a:pt x="265" y="1390"/>
                </a:lnTo>
                <a:lnTo>
                  <a:pt x="244" y="1378"/>
                </a:lnTo>
                <a:lnTo>
                  <a:pt x="242" y="1393"/>
                </a:lnTo>
                <a:lnTo>
                  <a:pt x="192" y="1396"/>
                </a:lnTo>
                <a:lnTo>
                  <a:pt x="139" y="1380"/>
                </a:lnTo>
                <a:lnTo>
                  <a:pt x="134" y="1362"/>
                </a:lnTo>
                <a:lnTo>
                  <a:pt x="126" y="1372"/>
                </a:lnTo>
                <a:lnTo>
                  <a:pt x="89" y="1359"/>
                </a:lnTo>
                <a:lnTo>
                  <a:pt x="85" y="1345"/>
                </a:lnTo>
                <a:lnTo>
                  <a:pt x="78" y="1355"/>
                </a:lnTo>
                <a:lnTo>
                  <a:pt x="65" y="1355"/>
                </a:lnTo>
                <a:lnTo>
                  <a:pt x="66" y="1324"/>
                </a:lnTo>
                <a:lnTo>
                  <a:pt x="58" y="1307"/>
                </a:lnTo>
                <a:lnTo>
                  <a:pt x="49" y="1349"/>
                </a:lnTo>
                <a:lnTo>
                  <a:pt x="23" y="1369"/>
                </a:lnTo>
                <a:lnTo>
                  <a:pt x="0" y="1392"/>
                </a:lnTo>
                <a:lnTo>
                  <a:pt x="2" y="354"/>
                </a:lnTo>
                <a:lnTo>
                  <a:pt x="14" y="350"/>
                </a:lnTo>
                <a:lnTo>
                  <a:pt x="21" y="336"/>
                </a:lnTo>
                <a:lnTo>
                  <a:pt x="30" y="320"/>
                </a:lnTo>
                <a:lnTo>
                  <a:pt x="56" y="312"/>
                </a:lnTo>
                <a:lnTo>
                  <a:pt x="62" y="300"/>
                </a:lnTo>
                <a:lnTo>
                  <a:pt x="70" y="285"/>
                </a:lnTo>
                <a:lnTo>
                  <a:pt x="61" y="254"/>
                </a:lnTo>
                <a:lnTo>
                  <a:pt x="87" y="281"/>
                </a:lnTo>
                <a:lnTo>
                  <a:pt x="100" y="274"/>
                </a:lnTo>
                <a:lnTo>
                  <a:pt x="115" y="259"/>
                </a:lnTo>
                <a:lnTo>
                  <a:pt x="135" y="247"/>
                </a:lnTo>
                <a:lnTo>
                  <a:pt x="143" y="222"/>
                </a:lnTo>
                <a:lnTo>
                  <a:pt x="151" y="200"/>
                </a:lnTo>
                <a:lnTo>
                  <a:pt x="169" y="184"/>
                </a:lnTo>
                <a:lnTo>
                  <a:pt x="189" y="181"/>
                </a:lnTo>
                <a:lnTo>
                  <a:pt x="201" y="170"/>
                </a:lnTo>
                <a:lnTo>
                  <a:pt x="208" y="154"/>
                </a:lnTo>
                <a:lnTo>
                  <a:pt x="211" y="129"/>
                </a:lnTo>
                <a:lnTo>
                  <a:pt x="223" y="122"/>
                </a:lnTo>
                <a:lnTo>
                  <a:pt x="230" y="85"/>
                </a:lnTo>
                <a:lnTo>
                  <a:pt x="235" y="31"/>
                </a:lnTo>
                <a:lnTo>
                  <a:pt x="209" y="18"/>
                </a:lnTo>
                <a:lnTo>
                  <a:pt x="209" y="0"/>
                </a:lnTo>
                <a:lnTo>
                  <a:pt x="833" y="0"/>
                </a:lnTo>
                <a:lnTo>
                  <a:pt x="885" y="0"/>
                </a:lnTo>
                <a:lnTo>
                  <a:pt x="871" y="45"/>
                </a:lnTo>
                <a:lnTo>
                  <a:pt x="891" y="18"/>
                </a:lnTo>
                <a:lnTo>
                  <a:pt x="903" y="37"/>
                </a:lnTo>
                <a:lnTo>
                  <a:pt x="929" y="0"/>
                </a:lnTo>
                <a:lnTo>
                  <a:pt x="953" y="0"/>
                </a:lnTo>
                <a:lnTo>
                  <a:pt x="957" y="14"/>
                </a:lnTo>
                <a:lnTo>
                  <a:pt x="930" y="83"/>
                </a:lnTo>
                <a:lnTo>
                  <a:pt x="920" y="104"/>
                </a:lnTo>
                <a:lnTo>
                  <a:pt x="933" y="106"/>
                </a:lnTo>
                <a:lnTo>
                  <a:pt x="939" y="92"/>
                </a:lnTo>
                <a:lnTo>
                  <a:pt x="973" y="45"/>
                </a:lnTo>
                <a:lnTo>
                  <a:pt x="984" y="23"/>
                </a:lnTo>
                <a:lnTo>
                  <a:pt x="997" y="38"/>
                </a:lnTo>
                <a:lnTo>
                  <a:pt x="989" y="60"/>
                </a:lnTo>
                <a:lnTo>
                  <a:pt x="984" y="75"/>
                </a:lnTo>
                <a:lnTo>
                  <a:pt x="972" y="79"/>
                </a:lnTo>
                <a:lnTo>
                  <a:pt x="984" y="106"/>
                </a:lnTo>
                <a:lnTo>
                  <a:pt x="984" y="83"/>
                </a:lnTo>
                <a:lnTo>
                  <a:pt x="1011" y="39"/>
                </a:lnTo>
                <a:lnTo>
                  <a:pt x="1036" y="80"/>
                </a:lnTo>
                <a:lnTo>
                  <a:pt x="1034" y="112"/>
                </a:lnTo>
                <a:lnTo>
                  <a:pt x="1046" y="106"/>
                </a:lnTo>
                <a:lnTo>
                  <a:pt x="1047" y="87"/>
                </a:lnTo>
                <a:lnTo>
                  <a:pt x="1016" y="31"/>
                </a:lnTo>
                <a:lnTo>
                  <a:pt x="1023" y="16"/>
                </a:lnTo>
                <a:lnTo>
                  <a:pt x="1039" y="18"/>
                </a:lnTo>
                <a:lnTo>
                  <a:pt x="1042" y="53"/>
                </a:lnTo>
                <a:lnTo>
                  <a:pt x="1050" y="22"/>
                </a:lnTo>
                <a:lnTo>
                  <a:pt x="1062" y="49"/>
                </a:lnTo>
                <a:lnTo>
                  <a:pt x="1065" y="34"/>
                </a:lnTo>
                <a:lnTo>
                  <a:pt x="1081" y="42"/>
                </a:lnTo>
                <a:lnTo>
                  <a:pt x="1067" y="111"/>
                </a:lnTo>
                <a:lnTo>
                  <a:pt x="1082" y="96"/>
                </a:lnTo>
                <a:lnTo>
                  <a:pt x="1099" y="112"/>
                </a:lnTo>
                <a:lnTo>
                  <a:pt x="1092" y="95"/>
                </a:lnTo>
                <a:lnTo>
                  <a:pt x="1112" y="106"/>
                </a:lnTo>
                <a:lnTo>
                  <a:pt x="1105" y="84"/>
                </a:lnTo>
                <a:lnTo>
                  <a:pt x="1126" y="72"/>
                </a:lnTo>
                <a:lnTo>
                  <a:pt x="1138" y="77"/>
                </a:lnTo>
                <a:lnTo>
                  <a:pt x="1138" y="95"/>
                </a:lnTo>
                <a:lnTo>
                  <a:pt x="1147" y="83"/>
                </a:lnTo>
                <a:lnTo>
                  <a:pt x="1175" y="102"/>
                </a:lnTo>
                <a:lnTo>
                  <a:pt x="1211" y="133"/>
                </a:lnTo>
                <a:lnTo>
                  <a:pt x="1178" y="164"/>
                </a:lnTo>
                <a:lnTo>
                  <a:pt x="1150" y="158"/>
                </a:lnTo>
                <a:lnTo>
                  <a:pt x="1107" y="135"/>
                </a:lnTo>
                <a:lnTo>
                  <a:pt x="1104" y="139"/>
                </a:lnTo>
                <a:lnTo>
                  <a:pt x="1127" y="154"/>
                </a:lnTo>
                <a:lnTo>
                  <a:pt x="1143" y="172"/>
                </a:lnTo>
                <a:lnTo>
                  <a:pt x="1177" y="168"/>
                </a:lnTo>
                <a:lnTo>
                  <a:pt x="1107" y="238"/>
                </a:lnTo>
                <a:lnTo>
                  <a:pt x="1082" y="230"/>
                </a:lnTo>
                <a:lnTo>
                  <a:pt x="1085" y="243"/>
                </a:lnTo>
                <a:lnTo>
                  <a:pt x="1074" y="243"/>
                </a:lnTo>
                <a:lnTo>
                  <a:pt x="1035" y="232"/>
                </a:lnTo>
                <a:lnTo>
                  <a:pt x="1026" y="249"/>
                </a:lnTo>
                <a:lnTo>
                  <a:pt x="1085" y="259"/>
                </a:lnTo>
                <a:lnTo>
                  <a:pt x="1085" y="259"/>
                </a:lnTo>
                <a:close/>
                <a:moveTo>
                  <a:pt x="1107" y="521"/>
                </a:moveTo>
                <a:lnTo>
                  <a:pt x="1089" y="516"/>
                </a:lnTo>
                <a:lnTo>
                  <a:pt x="1103" y="506"/>
                </a:lnTo>
                <a:lnTo>
                  <a:pt x="1107" y="521"/>
                </a:lnTo>
                <a:lnTo>
                  <a:pt x="1107" y="521"/>
                </a:lnTo>
                <a:close/>
                <a:moveTo>
                  <a:pt x="1076" y="620"/>
                </a:moveTo>
                <a:lnTo>
                  <a:pt x="1069" y="633"/>
                </a:lnTo>
                <a:lnTo>
                  <a:pt x="1055" y="636"/>
                </a:lnTo>
                <a:lnTo>
                  <a:pt x="1076" y="620"/>
                </a:lnTo>
                <a:lnTo>
                  <a:pt x="1076" y="620"/>
                </a:lnTo>
                <a:close/>
                <a:moveTo>
                  <a:pt x="1000" y="741"/>
                </a:moveTo>
                <a:lnTo>
                  <a:pt x="999" y="748"/>
                </a:lnTo>
                <a:lnTo>
                  <a:pt x="988" y="757"/>
                </a:lnTo>
                <a:lnTo>
                  <a:pt x="976" y="755"/>
                </a:lnTo>
                <a:lnTo>
                  <a:pt x="1000" y="741"/>
                </a:lnTo>
                <a:lnTo>
                  <a:pt x="1000" y="741"/>
                </a:lnTo>
                <a:close/>
                <a:moveTo>
                  <a:pt x="1197" y="355"/>
                </a:moveTo>
                <a:lnTo>
                  <a:pt x="1205" y="330"/>
                </a:lnTo>
                <a:lnTo>
                  <a:pt x="1206" y="351"/>
                </a:lnTo>
                <a:lnTo>
                  <a:pt x="1202" y="362"/>
                </a:lnTo>
                <a:lnTo>
                  <a:pt x="1197" y="355"/>
                </a:lnTo>
                <a:lnTo>
                  <a:pt x="1197" y="355"/>
                </a:lnTo>
                <a:close/>
                <a:moveTo>
                  <a:pt x="1204" y="392"/>
                </a:moveTo>
                <a:lnTo>
                  <a:pt x="1204" y="374"/>
                </a:lnTo>
                <a:lnTo>
                  <a:pt x="1211" y="377"/>
                </a:lnTo>
                <a:lnTo>
                  <a:pt x="1208" y="393"/>
                </a:lnTo>
                <a:lnTo>
                  <a:pt x="1204" y="392"/>
                </a:lnTo>
                <a:lnTo>
                  <a:pt x="1204" y="392"/>
                </a:lnTo>
                <a:close/>
                <a:moveTo>
                  <a:pt x="1170" y="375"/>
                </a:moveTo>
                <a:lnTo>
                  <a:pt x="1178" y="370"/>
                </a:lnTo>
                <a:lnTo>
                  <a:pt x="1178" y="363"/>
                </a:lnTo>
                <a:lnTo>
                  <a:pt x="1185" y="375"/>
                </a:lnTo>
                <a:lnTo>
                  <a:pt x="1170" y="375"/>
                </a:lnTo>
                <a:lnTo>
                  <a:pt x="1170" y="375"/>
                </a:lnTo>
                <a:close/>
                <a:moveTo>
                  <a:pt x="1016" y="645"/>
                </a:moveTo>
                <a:lnTo>
                  <a:pt x="1014" y="636"/>
                </a:lnTo>
                <a:lnTo>
                  <a:pt x="1034" y="628"/>
                </a:lnTo>
                <a:lnTo>
                  <a:pt x="1023" y="639"/>
                </a:lnTo>
                <a:lnTo>
                  <a:pt x="1026" y="641"/>
                </a:lnTo>
                <a:lnTo>
                  <a:pt x="1020" y="641"/>
                </a:lnTo>
                <a:lnTo>
                  <a:pt x="1024" y="644"/>
                </a:lnTo>
                <a:lnTo>
                  <a:pt x="1016" y="645"/>
                </a:lnTo>
                <a:lnTo>
                  <a:pt x="1016" y="645"/>
                </a:lnTo>
                <a:close/>
                <a:moveTo>
                  <a:pt x="879" y="887"/>
                </a:moveTo>
                <a:lnTo>
                  <a:pt x="862" y="911"/>
                </a:lnTo>
                <a:lnTo>
                  <a:pt x="888" y="851"/>
                </a:lnTo>
                <a:lnTo>
                  <a:pt x="902" y="847"/>
                </a:lnTo>
                <a:lnTo>
                  <a:pt x="904" y="829"/>
                </a:lnTo>
                <a:lnTo>
                  <a:pt x="907" y="845"/>
                </a:lnTo>
                <a:lnTo>
                  <a:pt x="879" y="887"/>
                </a:lnTo>
                <a:lnTo>
                  <a:pt x="879" y="887"/>
                </a:lnTo>
                <a:close/>
                <a:moveTo>
                  <a:pt x="849" y="815"/>
                </a:moveTo>
                <a:lnTo>
                  <a:pt x="846" y="806"/>
                </a:lnTo>
                <a:lnTo>
                  <a:pt x="858" y="809"/>
                </a:lnTo>
                <a:lnTo>
                  <a:pt x="849" y="815"/>
                </a:lnTo>
                <a:lnTo>
                  <a:pt x="849" y="815"/>
                </a:lnTo>
                <a:close/>
                <a:moveTo>
                  <a:pt x="857" y="826"/>
                </a:moveTo>
                <a:lnTo>
                  <a:pt x="849" y="836"/>
                </a:lnTo>
                <a:lnTo>
                  <a:pt x="844" y="826"/>
                </a:lnTo>
                <a:lnTo>
                  <a:pt x="857" y="826"/>
                </a:lnTo>
                <a:lnTo>
                  <a:pt x="857" y="826"/>
                </a:lnTo>
                <a:close/>
                <a:moveTo>
                  <a:pt x="849" y="967"/>
                </a:moveTo>
                <a:lnTo>
                  <a:pt x="849" y="977"/>
                </a:lnTo>
                <a:lnTo>
                  <a:pt x="835" y="979"/>
                </a:lnTo>
                <a:lnTo>
                  <a:pt x="837" y="998"/>
                </a:lnTo>
                <a:lnTo>
                  <a:pt x="850" y="999"/>
                </a:lnTo>
                <a:lnTo>
                  <a:pt x="835" y="1014"/>
                </a:lnTo>
                <a:lnTo>
                  <a:pt x="807" y="986"/>
                </a:lnTo>
                <a:lnTo>
                  <a:pt x="825" y="960"/>
                </a:lnTo>
                <a:lnTo>
                  <a:pt x="849" y="967"/>
                </a:lnTo>
                <a:lnTo>
                  <a:pt x="849" y="967"/>
                </a:lnTo>
                <a:close/>
                <a:moveTo>
                  <a:pt x="776" y="964"/>
                </a:moveTo>
                <a:lnTo>
                  <a:pt x="780" y="972"/>
                </a:lnTo>
                <a:lnTo>
                  <a:pt x="769" y="977"/>
                </a:lnTo>
                <a:lnTo>
                  <a:pt x="776" y="990"/>
                </a:lnTo>
                <a:lnTo>
                  <a:pt x="760" y="998"/>
                </a:lnTo>
                <a:lnTo>
                  <a:pt x="752" y="977"/>
                </a:lnTo>
                <a:lnTo>
                  <a:pt x="767" y="963"/>
                </a:lnTo>
                <a:lnTo>
                  <a:pt x="776" y="964"/>
                </a:lnTo>
                <a:lnTo>
                  <a:pt x="776" y="964"/>
                </a:lnTo>
                <a:close/>
                <a:moveTo>
                  <a:pt x="722" y="1007"/>
                </a:moveTo>
                <a:lnTo>
                  <a:pt x="730" y="1017"/>
                </a:lnTo>
                <a:lnTo>
                  <a:pt x="723" y="1045"/>
                </a:lnTo>
                <a:lnTo>
                  <a:pt x="694" y="1034"/>
                </a:lnTo>
                <a:lnTo>
                  <a:pt x="684" y="1008"/>
                </a:lnTo>
                <a:lnTo>
                  <a:pt x="722" y="1007"/>
                </a:lnTo>
                <a:lnTo>
                  <a:pt x="722" y="1007"/>
                </a:lnTo>
                <a:close/>
                <a:moveTo>
                  <a:pt x="572" y="1035"/>
                </a:moveTo>
                <a:lnTo>
                  <a:pt x="589" y="1073"/>
                </a:lnTo>
                <a:lnTo>
                  <a:pt x="551" y="1033"/>
                </a:lnTo>
                <a:lnTo>
                  <a:pt x="590" y="1087"/>
                </a:lnTo>
                <a:lnTo>
                  <a:pt x="545" y="1068"/>
                </a:lnTo>
                <a:lnTo>
                  <a:pt x="526" y="1037"/>
                </a:lnTo>
                <a:lnTo>
                  <a:pt x="525" y="1027"/>
                </a:lnTo>
                <a:lnTo>
                  <a:pt x="551" y="1019"/>
                </a:lnTo>
                <a:lnTo>
                  <a:pt x="572" y="1035"/>
                </a:lnTo>
                <a:lnTo>
                  <a:pt x="572" y="1035"/>
                </a:lnTo>
                <a:close/>
                <a:moveTo>
                  <a:pt x="587" y="1146"/>
                </a:moveTo>
                <a:lnTo>
                  <a:pt x="570" y="1106"/>
                </a:lnTo>
                <a:lnTo>
                  <a:pt x="536" y="1071"/>
                </a:lnTo>
                <a:lnTo>
                  <a:pt x="576" y="1087"/>
                </a:lnTo>
                <a:lnTo>
                  <a:pt x="594" y="1107"/>
                </a:lnTo>
                <a:lnTo>
                  <a:pt x="603" y="1125"/>
                </a:lnTo>
                <a:lnTo>
                  <a:pt x="589" y="1129"/>
                </a:lnTo>
                <a:lnTo>
                  <a:pt x="587" y="1146"/>
                </a:lnTo>
                <a:lnTo>
                  <a:pt x="587" y="1146"/>
                </a:lnTo>
                <a:close/>
                <a:moveTo>
                  <a:pt x="567" y="1116"/>
                </a:moveTo>
                <a:lnTo>
                  <a:pt x="574" y="1162"/>
                </a:lnTo>
                <a:lnTo>
                  <a:pt x="549" y="1150"/>
                </a:lnTo>
                <a:lnTo>
                  <a:pt x="556" y="1177"/>
                </a:lnTo>
                <a:lnTo>
                  <a:pt x="541" y="1188"/>
                </a:lnTo>
                <a:lnTo>
                  <a:pt x="518" y="1107"/>
                </a:lnTo>
                <a:lnTo>
                  <a:pt x="532" y="1083"/>
                </a:lnTo>
                <a:lnTo>
                  <a:pt x="557" y="1102"/>
                </a:lnTo>
                <a:lnTo>
                  <a:pt x="566" y="1108"/>
                </a:lnTo>
                <a:lnTo>
                  <a:pt x="567" y="1116"/>
                </a:lnTo>
                <a:lnTo>
                  <a:pt x="567" y="1116"/>
                </a:lnTo>
                <a:close/>
                <a:moveTo>
                  <a:pt x="271" y="1204"/>
                </a:moveTo>
                <a:lnTo>
                  <a:pt x="267" y="1201"/>
                </a:lnTo>
                <a:lnTo>
                  <a:pt x="267" y="1201"/>
                </a:lnTo>
                <a:lnTo>
                  <a:pt x="325" y="1191"/>
                </a:lnTo>
                <a:lnTo>
                  <a:pt x="379" y="1208"/>
                </a:lnTo>
                <a:lnTo>
                  <a:pt x="377" y="1227"/>
                </a:lnTo>
                <a:lnTo>
                  <a:pt x="360" y="1251"/>
                </a:lnTo>
                <a:lnTo>
                  <a:pt x="271" y="1204"/>
                </a:lnTo>
                <a:lnTo>
                  <a:pt x="271" y="1204"/>
                </a:lnTo>
                <a:close/>
                <a:moveTo>
                  <a:pt x="321" y="1188"/>
                </a:moveTo>
                <a:lnTo>
                  <a:pt x="300" y="1187"/>
                </a:lnTo>
                <a:lnTo>
                  <a:pt x="309" y="1176"/>
                </a:lnTo>
                <a:lnTo>
                  <a:pt x="321" y="1188"/>
                </a:lnTo>
                <a:lnTo>
                  <a:pt x="321" y="1188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6" name="Freeform 29"/>
          <p:cNvSpPr>
            <a:spLocks/>
          </p:cNvSpPr>
          <p:nvPr/>
        </p:nvSpPr>
        <p:spPr bwMode="auto">
          <a:xfrm>
            <a:off x="5794375" y="758826"/>
            <a:ext cx="49213" cy="87313"/>
          </a:xfrm>
          <a:custGeom>
            <a:avLst/>
            <a:gdLst>
              <a:gd name="T0" fmla="*/ 6 w 31"/>
              <a:gd name="T1" fmla="*/ 51 h 55"/>
              <a:gd name="T2" fmla="*/ 27 w 31"/>
              <a:gd name="T3" fmla="*/ 55 h 55"/>
              <a:gd name="T4" fmla="*/ 31 w 31"/>
              <a:gd name="T5" fmla="*/ 11 h 55"/>
              <a:gd name="T6" fmla="*/ 9 w 31"/>
              <a:gd name="T7" fmla="*/ 0 h 55"/>
              <a:gd name="T8" fmla="*/ 0 w 31"/>
              <a:gd name="T9" fmla="*/ 4 h 55"/>
              <a:gd name="T10" fmla="*/ 9 w 31"/>
              <a:gd name="T11" fmla="*/ 24 h 55"/>
              <a:gd name="T12" fmla="*/ 6 w 31"/>
              <a:gd name="T13" fmla="*/ 51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1" h="55">
                <a:moveTo>
                  <a:pt x="6" y="51"/>
                </a:moveTo>
                <a:lnTo>
                  <a:pt x="27" y="55"/>
                </a:lnTo>
                <a:lnTo>
                  <a:pt x="31" y="11"/>
                </a:lnTo>
                <a:lnTo>
                  <a:pt x="9" y="0"/>
                </a:lnTo>
                <a:lnTo>
                  <a:pt x="0" y="4"/>
                </a:lnTo>
                <a:lnTo>
                  <a:pt x="9" y="24"/>
                </a:lnTo>
                <a:lnTo>
                  <a:pt x="6" y="51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7" name="Freeform 30"/>
          <p:cNvSpPr>
            <a:spLocks/>
          </p:cNvSpPr>
          <p:nvPr/>
        </p:nvSpPr>
        <p:spPr bwMode="auto">
          <a:xfrm>
            <a:off x="5735638" y="831851"/>
            <a:ext cx="28575" cy="33338"/>
          </a:xfrm>
          <a:custGeom>
            <a:avLst/>
            <a:gdLst>
              <a:gd name="T0" fmla="*/ 10 w 18"/>
              <a:gd name="T1" fmla="*/ 0 h 21"/>
              <a:gd name="T2" fmla="*/ 18 w 18"/>
              <a:gd name="T3" fmla="*/ 17 h 21"/>
              <a:gd name="T4" fmla="*/ 0 w 18"/>
              <a:gd name="T5" fmla="*/ 21 h 21"/>
              <a:gd name="T6" fmla="*/ 10 w 18"/>
              <a:gd name="T7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" h="21">
                <a:moveTo>
                  <a:pt x="10" y="0"/>
                </a:moveTo>
                <a:lnTo>
                  <a:pt x="18" y="17"/>
                </a:lnTo>
                <a:lnTo>
                  <a:pt x="0" y="21"/>
                </a:lnTo>
                <a:lnTo>
                  <a:pt x="10" y="0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8" name="Freeform 31"/>
          <p:cNvSpPr>
            <a:spLocks/>
          </p:cNvSpPr>
          <p:nvPr/>
        </p:nvSpPr>
        <p:spPr bwMode="auto">
          <a:xfrm>
            <a:off x="6972300" y="1435101"/>
            <a:ext cx="74613" cy="90488"/>
          </a:xfrm>
          <a:custGeom>
            <a:avLst/>
            <a:gdLst>
              <a:gd name="T0" fmla="*/ 47 w 47"/>
              <a:gd name="T1" fmla="*/ 8 h 57"/>
              <a:gd name="T2" fmla="*/ 28 w 47"/>
              <a:gd name="T3" fmla="*/ 57 h 57"/>
              <a:gd name="T4" fmla="*/ 15 w 47"/>
              <a:gd name="T5" fmla="*/ 39 h 57"/>
              <a:gd name="T6" fmla="*/ 0 w 47"/>
              <a:gd name="T7" fmla="*/ 34 h 57"/>
              <a:gd name="T8" fmla="*/ 1 w 47"/>
              <a:gd name="T9" fmla="*/ 15 h 57"/>
              <a:gd name="T10" fmla="*/ 19 w 47"/>
              <a:gd name="T11" fmla="*/ 0 h 57"/>
              <a:gd name="T12" fmla="*/ 28 w 47"/>
              <a:gd name="T13" fmla="*/ 16 h 57"/>
              <a:gd name="T14" fmla="*/ 34 w 47"/>
              <a:gd name="T15" fmla="*/ 4 h 57"/>
              <a:gd name="T16" fmla="*/ 47 w 47"/>
              <a:gd name="T17" fmla="*/ 8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7" h="57">
                <a:moveTo>
                  <a:pt x="47" y="8"/>
                </a:moveTo>
                <a:lnTo>
                  <a:pt x="28" y="57"/>
                </a:lnTo>
                <a:lnTo>
                  <a:pt x="15" y="39"/>
                </a:lnTo>
                <a:lnTo>
                  <a:pt x="0" y="34"/>
                </a:lnTo>
                <a:lnTo>
                  <a:pt x="1" y="15"/>
                </a:lnTo>
                <a:lnTo>
                  <a:pt x="19" y="0"/>
                </a:lnTo>
                <a:lnTo>
                  <a:pt x="28" y="16"/>
                </a:lnTo>
                <a:lnTo>
                  <a:pt x="34" y="4"/>
                </a:lnTo>
                <a:lnTo>
                  <a:pt x="47" y="8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9" name="Freeform 32"/>
          <p:cNvSpPr>
            <a:spLocks/>
          </p:cNvSpPr>
          <p:nvPr/>
        </p:nvSpPr>
        <p:spPr bwMode="auto">
          <a:xfrm>
            <a:off x="7019925" y="1487488"/>
            <a:ext cx="63500" cy="153988"/>
          </a:xfrm>
          <a:custGeom>
            <a:avLst/>
            <a:gdLst>
              <a:gd name="T0" fmla="*/ 40 w 40"/>
              <a:gd name="T1" fmla="*/ 0 h 97"/>
              <a:gd name="T2" fmla="*/ 0 w 40"/>
              <a:gd name="T3" fmla="*/ 46 h 97"/>
              <a:gd name="T4" fmla="*/ 13 w 40"/>
              <a:gd name="T5" fmla="*/ 71 h 97"/>
              <a:gd name="T6" fmla="*/ 33 w 40"/>
              <a:gd name="T7" fmla="*/ 97 h 97"/>
              <a:gd name="T8" fmla="*/ 40 w 40"/>
              <a:gd name="T9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" h="97">
                <a:moveTo>
                  <a:pt x="40" y="0"/>
                </a:moveTo>
                <a:lnTo>
                  <a:pt x="0" y="46"/>
                </a:lnTo>
                <a:lnTo>
                  <a:pt x="13" y="71"/>
                </a:lnTo>
                <a:lnTo>
                  <a:pt x="33" y="97"/>
                </a:lnTo>
                <a:lnTo>
                  <a:pt x="40" y="0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0" name="Freeform 33"/>
          <p:cNvSpPr>
            <a:spLocks/>
          </p:cNvSpPr>
          <p:nvPr/>
        </p:nvSpPr>
        <p:spPr bwMode="auto">
          <a:xfrm>
            <a:off x="6953250" y="857251"/>
            <a:ext cx="44450" cy="23813"/>
          </a:xfrm>
          <a:custGeom>
            <a:avLst/>
            <a:gdLst>
              <a:gd name="T0" fmla="*/ 0 w 28"/>
              <a:gd name="T1" fmla="*/ 0 h 15"/>
              <a:gd name="T2" fmla="*/ 12 w 28"/>
              <a:gd name="T3" fmla="*/ 0 h 15"/>
              <a:gd name="T4" fmla="*/ 28 w 28"/>
              <a:gd name="T5" fmla="*/ 13 h 15"/>
              <a:gd name="T6" fmla="*/ 2 w 28"/>
              <a:gd name="T7" fmla="*/ 15 h 15"/>
              <a:gd name="T8" fmla="*/ 0 w 28"/>
              <a:gd name="T9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8" h="15">
                <a:moveTo>
                  <a:pt x="0" y="0"/>
                </a:moveTo>
                <a:lnTo>
                  <a:pt x="12" y="0"/>
                </a:lnTo>
                <a:lnTo>
                  <a:pt x="28" y="13"/>
                </a:lnTo>
                <a:lnTo>
                  <a:pt x="2" y="15"/>
                </a:lnTo>
                <a:lnTo>
                  <a:pt x="0" y="0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1" name="Freeform 34"/>
          <p:cNvSpPr>
            <a:spLocks/>
          </p:cNvSpPr>
          <p:nvPr/>
        </p:nvSpPr>
        <p:spPr bwMode="auto">
          <a:xfrm>
            <a:off x="7051675" y="501651"/>
            <a:ext cx="98425" cy="207963"/>
          </a:xfrm>
          <a:custGeom>
            <a:avLst/>
            <a:gdLst>
              <a:gd name="T0" fmla="*/ 55 w 62"/>
              <a:gd name="T1" fmla="*/ 131 h 131"/>
              <a:gd name="T2" fmla="*/ 46 w 62"/>
              <a:gd name="T3" fmla="*/ 120 h 131"/>
              <a:gd name="T4" fmla="*/ 42 w 62"/>
              <a:gd name="T5" fmla="*/ 121 h 131"/>
              <a:gd name="T6" fmla="*/ 42 w 62"/>
              <a:gd name="T7" fmla="*/ 109 h 131"/>
              <a:gd name="T8" fmla="*/ 24 w 62"/>
              <a:gd name="T9" fmla="*/ 121 h 131"/>
              <a:gd name="T10" fmla="*/ 35 w 62"/>
              <a:gd name="T11" fmla="*/ 98 h 131"/>
              <a:gd name="T12" fmla="*/ 4 w 62"/>
              <a:gd name="T13" fmla="*/ 51 h 131"/>
              <a:gd name="T14" fmla="*/ 0 w 62"/>
              <a:gd name="T15" fmla="*/ 0 h 131"/>
              <a:gd name="T16" fmla="*/ 62 w 62"/>
              <a:gd name="T17" fmla="*/ 1 h 131"/>
              <a:gd name="T18" fmla="*/ 55 w 62"/>
              <a:gd name="T19" fmla="*/ 131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2" h="131">
                <a:moveTo>
                  <a:pt x="55" y="131"/>
                </a:moveTo>
                <a:lnTo>
                  <a:pt x="46" y="120"/>
                </a:lnTo>
                <a:lnTo>
                  <a:pt x="42" y="121"/>
                </a:lnTo>
                <a:lnTo>
                  <a:pt x="42" y="109"/>
                </a:lnTo>
                <a:lnTo>
                  <a:pt x="24" y="121"/>
                </a:lnTo>
                <a:lnTo>
                  <a:pt x="35" y="98"/>
                </a:lnTo>
                <a:lnTo>
                  <a:pt x="4" y="51"/>
                </a:lnTo>
                <a:lnTo>
                  <a:pt x="0" y="0"/>
                </a:lnTo>
                <a:lnTo>
                  <a:pt x="62" y="1"/>
                </a:lnTo>
                <a:lnTo>
                  <a:pt x="55" y="131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2" name="Freeform 35"/>
          <p:cNvSpPr>
            <a:spLocks/>
          </p:cNvSpPr>
          <p:nvPr/>
        </p:nvSpPr>
        <p:spPr bwMode="auto">
          <a:xfrm>
            <a:off x="7113588" y="703263"/>
            <a:ext cx="20638" cy="38100"/>
          </a:xfrm>
          <a:custGeom>
            <a:avLst/>
            <a:gdLst>
              <a:gd name="T0" fmla="*/ 13 w 13"/>
              <a:gd name="T1" fmla="*/ 13 h 24"/>
              <a:gd name="T2" fmla="*/ 1 w 13"/>
              <a:gd name="T3" fmla="*/ 24 h 24"/>
              <a:gd name="T4" fmla="*/ 0 w 13"/>
              <a:gd name="T5" fmla="*/ 0 h 24"/>
              <a:gd name="T6" fmla="*/ 9 w 13"/>
              <a:gd name="T7" fmla="*/ 4 h 24"/>
              <a:gd name="T8" fmla="*/ 7 w 13"/>
              <a:gd name="T9" fmla="*/ 10 h 24"/>
              <a:gd name="T10" fmla="*/ 13 w 13"/>
              <a:gd name="T11" fmla="*/ 1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" h="24">
                <a:moveTo>
                  <a:pt x="13" y="13"/>
                </a:moveTo>
                <a:lnTo>
                  <a:pt x="1" y="24"/>
                </a:lnTo>
                <a:lnTo>
                  <a:pt x="0" y="0"/>
                </a:lnTo>
                <a:lnTo>
                  <a:pt x="9" y="4"/>
                </a:lnTo>
                <a:lnTo>
                  <a:pt x="7" y="10"/>
                </a:lnTo>
                <a:lnTo>
                  <a:pt x="13" y="13"/>
                </a:lnTo>
                <a:close/>
              </a:path>
            </a:pathLst>
          </a:custGeom>
          <a:solidFill>
            <a:srgbClr val="FCF4D6"/>
          </a:solidFill>
          <a:ln w="4763" cap="rnd">
            <a:solidFill>
              <a:srgbClr val="6E6E6E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3" name="Freeform 36"/>
          <p:cNvSpPr>
            <a:spLocks noEditPoints="1"/>
          </p:cNvSpPr>
          <p:nvPr/>
        </p:nvSpPr>
        <p:spPr bwMode="auto">
          <a:xfrm>
            <a:off x="5113338" y="777876"/>
            <a:ext cx="2933700" cy="5870575"/>
          </a:xfrm>
          <a:custGeom>
            <a:avLst/>
            <a:gdLst>
              <a:gd name="T0" fmla="*/ 1484 w 1848"/>
              <a:gd name="T1" fmla="*/ 3541 h 3698"/>
              <a:gd name="T2" fmla="*/ 1291 w 1848"/>
              <a:gd name="T3" fmla="*/ 3418 h 3698"/>
              <a:gd name="T4" fmla="*/ 991 w 1848"/>
              <a:gd name="T5" fmla="*/ 3292 h 3698"/>
              <a:gd name="T6" fmla="*/ 836 w 1848"/>
              <a:gd name="T7" fmla="*/ 3146 h 3698"/>
              <a:gd name="T8" fmla="*/ 670 w 1848"/>
              <a:gd name="T9" fmla="*/ 2947 h 3698"/>
              <a:gd name="T10" fmla="*/ 419 w 1848"/>
              <a:gd name="T11" fmla="*/ 2787 h 3698"/>
              <a:gd name="T12" fmla="*/ 433 w 1848"/>
              <a:gd name="T13" fmla="*/ 2529 h 3698"/>
              <a:gd name="T14" fmla="*/ 383 w 1848"/>
              <a:gd name="T15" fmla="*/ 2463 h 3698"/>
              <a:gd name="T16" fmla="*/ 398 w 1848"/>
              <a:gd name="T17" fmla="*/ 1993 h 3698"/>
              <a:gd name="T18" fmla="*/ 280 w 1848"/>
              <a:gd name="T19" fmla="*/ 1655 h 3698"/>
              <a:gd name="T20" fmla="*/ 302 w 1848"/>
              <a:gd name="T21" fmla="*/ 1487 h 3698"/>
              <a:gd name="T22" fmla="*/ 360 w 1848"/>
              <a:gd name="T23" fmla="*/ 1475 h 3698"/>
              <a:gd name="T24" fmla="*/ 410 w 1848"/>
              <a:gd name="T25" fmla="*/ 1480 h 3698"/>
              <a:gd name="T26" fmla="*/ 784 w 1848"/>
              <a:gd name="T27" fmla="*/ 1592 h 3698"/>
              <a:gd name="T28" fmla="*/ 404 w 1848"/>
              <a:gd name="T29" fmla="*/ 1726 h 3698"/>
              <a:gd name="T30" fmla="*/ 526 w 1848"/>
              <a:gd name="T31" fmla="*/ 1792 h 3698"/>
              <a:gd name="T32" fmla="*/ 681 w 1848"/>
              <a:gd name="T33" fmla="*/ 1970 h 3698"/>
              <a:gd name="T34" fmla="*/ 758 w 1848"/>
              <a:gd name="T35" fmla="*/ 1870 h 3698"/>
              <a:gd name="T36" fmla="*/ 889 w 1848"/>
              <a:gd name="T37" fmla="*/ 1625 h 3698"/>
              <a:gd name="T38" fmla="*/ 931 w 1848"/>
              <a:gd name="T39" fmla="*/ 1632 h 3698"/>
              <a:gd name="T40" fmla="*/ 835 w 1848"/>
              <a:gd name="T41" fmla="*/ 1428 h 3698"/>
              <a:gd name="T42" fmla="*/ 991 w 1848"/>
              <a:gd name="T43" fmla="*/ 1533 h 3698"/>
              <a:gd name="T44" fmla="*/ 1089 w 1848"/>
              <a:gd name="T45" fmla="*/ 1239 h 3698"/>
              <a:gd name="T46" fmla="*/ 1114 w 1848"/>
              <a:gd name="T47" fmla="*/ 1170 h 3698"/>
              <a:gd name="T48" fmla="*/ 1253 w 1848"/>
              <a:gd name="T49" fmla="*/ 1109 h 3698"/>
              <a:gd name="T50" fmla="*/ 1345 w 1848"/>
              <a:gd name="T51" fmla="*/ 1055 h 3698"/>
              <a:gd name="T52" fmla="*/ 1586 w 1848"/>
              <a:gd name="T53" fmla="*/ 1308 h 3698"/>
              <a:gd name="T54" fmla="*/ 1473 w 1848"/>
              <a:gd name="T55" fmla="*/ 3698 h 3698"/>
              <a:gd name="T56" fmla="*/ 1250 w 1848"/>
              <a:gd name="T57" fmla="*/ 945 h 3698"/>
              <a:gd name="T58" fmla="*/ 861 w 1848"/>
              <a:gd name="T59" fmla="*/ 564 h 3698"/>
              <a:gd name="T60" fmla="*/ 862 w 1848"/>
              <a:gd name="T61" fmla="*/ 645 h 3698"/>
              <a:gd name="T62" fmla="*/ 874 w 1848"/>
              <a:gd name="T63" fmla="*/ 694 h 3698"/>
              <a:gd name="T64" fmla="*/ 831 w 1848"/>
              <a:gd name="T65" fmla="*/ 760 h 3698"/>
              <a:gd name="T66" fmla="*/ 792 w 1848"/>
              <a:gd name="T67" fmla="*/ 664 h 3698"/>
              <a:gd name="T68" fmla="*/ 749 w 1848"/>
              <a:gd name="T69" fmla="*/ 583 h 3698"/>
              <a:gd name="T70" fmla="*/ 767 w 1848"/>
              <a:gd name="T71" fmla="*/ 443 h 3698"/>
              <a:gd name="T72" fmla="*/ 824 w 1848"/>
              <a:gd name="T73" fmla="*/ 240 h 3698"/>
              <a:gd name="T74" fmla="*/ 848 w 1848"/>
              <a:gd name="T75" fmla="*/ 522 h 3698"/>
              <a:gd name="T76" fmla="*/ 431 w 1848"/>
              <a:gd name="T77" fmla="*/ 96 h 3698"/>
              <a:gd name="T78" fmla="*/ 259 w 1848"/>
              <a:gd name="T79" fmla="*/ 239 h 3698"/>
              <a:gd name="T80" fmla="*/ 291 w 1848"/>
              <a:gd name="T81" fmla="*/ 212 h 3698"/>
              <a:gd name="T82" fmla="*/ 257 w 1848"/>
              <a:gd name="T83" fmla="*/ 262 h 3698"/>
              <a:gd name="T84" fmla="*/ 251 w 1848"/>
              <a:gd name="T85" fmla="*/ 225 h 3698"/>
              <a:gd name="T86" fmla="*/ 352 w 1848"/>
              <a:gd name="T87" fmla="*/ 243 h 3698"/>
              <a:gd name="T88" fmla="*/ 928 w 1848"/>
              <a:gd name="T89" fmla="*/ 1273 h 3698"/>
              <a:gd name="T90" fmla="*/ 349 w 1848"/>
              <a:gd name="T91" fmla="*/ 167 h 3698"/>
              <a:gd name="T92" fmla="*/ 407 w 1848"/>
              <a:gd name="T93" fmla="*/ 144 h 3698"/>
              <a:gd name="T94" fmla="*/ 858 w 1848"/>
              <a:gd name="T95" fmla="*/ 858 h 3698"/>
              <a:gd name="T96" fmla="*/ 848 w 1848"/>
              <a:gd name="T97" fmla="*/ 750 h 3698"/>
              <a:gd name="T98" fmla="*/ 968 w 1848"/>
              <a:gd name="T99" fmla="*/ 869 h 3698"/>
              <a:gd name="T100" fmla="*/ 1018 w 1848"/>
              <a:gd name="T101" fmla="*/ 984 h 3698"/>
              <a:gd name="T102" fmla="*/ 936 w 1848"/>
              <a:gd name="T103" fmla="*/ 954 h 3698"/>
              <a:gd name="T104" fmla="*/ 962 w 1848"/>
              <a:gd name="T105" fmla="*/ 1001 h 3698"/>
              <a:gd name="T106" fmla="*/ 622 w 1848"/>
              <a:gd name="T107" fmla="*/ 1887 h 3698"/>
              <a:gd name="T108" fmla="*/ 9 w 1848"/>
              <a:gd name="T109" fmla="*/ 3173 h 3698"/>
              <a:gd name="T110" fmla="*/ 93 w 1848"/>
              <a:gd name="T111" fmla="*/ 3080 h 3698"/>
              <a:gd name="T112" fmla="*/ 0 w 1848"/>
              <a:gd name="T113" fmla="*/ 3172 h 3698"/>
              <a:gd name="T114" fmla="*/ 325 w 1848"/>
              <a:gd name="T115" fmla="*/ 38 h 3698"/>
              <a:gd name="T116" fmla="*/ 322 w 1848"/>
              <a:gd name="T117" fmla="*/ 89 h 3698"/>
              <a:gd name="T118" fmla="*/ 379 w 1848"/>
              <a:gd name="T119" fmla="*/ 116 h 3698"/>
              <a:gd name="T120" fmla="*/ 425 w 1848"/>
              <a:gd name="T121" fmla="*/ 139 h 36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848" h="3698">
                <a:moveTo>
                  <a:pt x="1473" y="3698"/>
                </a:moveTo>
                <a:lnTo>
                  <a:pt x="1478" y="3694"/>
                </a:lnTo>
                <a:lnTo>
                  <a:pt x="1470" y="3671"/>
                </a:lnTo>
                <a:lnTo>
                  <a:pt x="1420" y="3698"/>
                </a:lnTo>
                <a:lnTo>
                  <a:pt x="1398" y="3698"/>
                </a:lnTo>
                <a:lnTo>
                  <a:pt x="1391" y="3660"/>
                </a:lnTo>
                <a:lnTo>
                  <a:pt x="1418" y="3636"/>
                </a:lnTo>
                <a:lnTo>
                  <a:pt x="1418" y="3616"/>
                </a:lnTo>
                <a:lnTo>
                  <a:pt x="1485" y="3591"/>
                </a:lnTo>
                <a:lnTo>
                  <a:pt x="1484" y="3541"/>
                </a:lnTo>
                <a:lnTo>
                  <a:pt x="1449" y="3517"/>
                </a:lnTo>
                <a:lnTo>
                  <a:pt x="1468" y="3479"/>
                </a:lnTo>
                <a:lnTo>
                  <a:pt x="1437" y="3474"/>
                </a:lnTo>
                <a:lnTo>
                  <a:pt x="1461" y="3437"/>
                </a:lnTo>
                <a:lnTo>
                  <a:pt x="1445" y="3401"/>
                </a:lnTo>
                <a:lnTo>
                  <a:pt x="1426" y="3414"/>
                </a:lnTo>
                <a:lnTo>
                  <a:pt x="1371" y="3396"/>
                </a:lnTo>
                <a:lnTo>
                  <a:pt x="1356" y="3408"/>
                </a:lnTo>
                <a:lnTo>
                  <a:pt x="1303" y="3394"/>
                </a:lnTo>
                <a:lnTo>
                  <a:pt x="1291" y="3418"/>
                </a:lnTo>
                <a:lnTo>
                  <a:pt x="1236" y="3374"/>
                </a:lnTo>
                <a:lnTo>
                  <a:pt x="1186" y="3416"/>
                </a:lnTo>
                <a:lnTo>
                  <a:pt x="1148" y="3404"/>
                </a:lnTo>
                <a:lnTo>
                  <a:pt x="1113" y="3420"/>
                </a:lnTo>
                <a:lnTo>
                  <a:pt x="1097" y="3409"/>
                </a:lnTo>
                <a:lnTo>
                  <a:pt x="1075" y="3354"/>
                </a:lnTo>
                <a:lnTo>
                  <a:pt x="1051" y="3340"/>
                </a:lnTo>
                <a:lnTo>
                  <a:pt x="1004" y="3348"/>
                </a:lnTo>
                <a:lnTo>
                  <a:pt x="974" y="3313"/>
                </a:lnTo>
                <a:lnTo>
                  <a:pt x="991" y="3292"/>
                </a:lnTo>
                <a:lnTo>
                  <a:pt x="936" y="3243"/>
                </a:lnTo>
                <a:lnTo>
                  <a:pt x="844" y="3270"/>
                </a:lnTo>
                <a:lnTo>
                  <a:pt x="840" y="3298"/>
                </a:lnTo>
                <a:lnTo>
                  <a:pt x="811" y="3304"/>
                </a:lnTo>
                <a:lnTo>
                  <a:pt x="794" y="3285"/>
                </a:lnTo>
                <a:lnTo>
                  <a:pt x="781" y="3234"/>
                </a:lnTo>
                <a:lnTo>
                  <a:pt x="755" y="3215"/>
                </a:lnTo>
                <a:lnTo>
                  <a:pt x="759" y="3193"/>
                </a:lnTo>
                <a:lnTo>
                  <a:pt x="813" y="3192"/>
                </a:lnTo>
                <a:lnTo>
                  <a:pt x="836" y="3146"/>
                </a:lnTo>
                <a:lnTo>
                  <a:pt x="815" y="3138"/>
                </a:lnTo>
                <a:lnTo>
                  <a:pt x="812" y="3122"/>
                </a:lnTo>
                <a:lnTo>
                  <a:pt x="767" y="3124"/>
                </a:lnTo>
                <a:lnTo>
                  <a:pt x="765" y="3096"/>
                </a:lnTo>
                <a:lnTo>
                  <a:pt x="728" y="3084"/>
                </a:lnTo>
                <a:lnTo>
                  <a:pt x="705" y="3045"/>
                </a:lnTo>
                <a:lnTo>
                  <a:pt x="681" y="3034"/>
                </a:lnTo>
                <a:lnTo>
                  <a:pt x="691" y="3004"/>
                </a:lnTo>
                <a:lnTo>
                  <a:pt x="670" y="2981"/>
                </a:lnTo>
                <a:lnTo>
                  <a:pt x="670" y="2947"/>
                </a:lnTo>
                <a:lnTo>
                  <a:pt x="623" y="2930"/>
                </a:lnTo>
                <a:lnTo>
                  <a:pt x="583" y="2957"/>
                </a:lnTo>
                <a:lnTo>
                  <a:pt x="572" y="2930"/>
                </a:lnTo>
                <a:lnTo>
                  <a:pt x="531" y="2938"/>
                </a:lnTo>
                <a:lnTo>
                  <a:pt x="494" y="2925"/>
                </a:lnTo>
                <a:lnTo>
                  <a:pt x="495" y="2910"/>
                </a:lnTo>
                <a:lnTo>
                  <a:pt x="468" y="2856"/>
                </a:lnTo>
                <a:lnTo>
                  <a:pt x="452" y="2849"/>
                </a:lnTo>
                <a:lnTo>
                  <a:pt x="453" y="2806"/>
                </a:lnTo>
                <a:lnTo>
                  <a:pt x="419" y="2787"/>
                </a:lnTo>
                <a:lnTo>
                  <a:pt x="425" y="2754"/>
                </a:lnTo>
                <a:lnTo>
                  <a:pt x="440" y="2746"/>
                </a:lnTo>
                <a:lnTo>
                  <a:pt x="413" y="2714"/>
                </a:lnTo>
                <a:lnTo>
                  <a:pt x="398" y="2651"/>
                </a:lnTo>
                <a:lnTo>
                  <a:pt x="415" y="2597"/>
                </a:lnTo>
                <a:lnTo>
                  <a:pt x="429" y="2591"/>
                </a:lnTo>
                <a:lnTo>
                  <a:pt x="417" y="2575"/>
                </a:lnTo>
                <a:lnTo>
                  <a:pt x="413" y="2540"/>
                </a:lnTo>
                <a:lnTo>
                  <a:pt x="430" y="2551"/>
                </a:lnTo>
                <a:lnTo>
                  <a:pt x="433" y="2529"/>
                </a:lnTo>
                <a:lnTo>
                  <a:pt x="453" y="2533"/>
                </a:lnTo>
                <a:lnTo>
                  <a:pt x="468" y="2505"/>
                </a:lnTo>
                <a:lnTo>
                  <a:pt x="520" y="2509"/>
                </a:lnTo>
                <a:lnTo>
                  <a:pt x="523" y="2497"/>
                </a:lnTo>
                <a:lnTo>
                  <a:pt x="427" y="2472"/>
                </a:lnTo>
                <a:lnTo>
                  <a:pt x="417" y="2456"/>
                </a:lnTo>
                <a:lnTo>
                  <a:pt x="430" y="2463"/>
                </a:lnTo>
                <a:lnTo>
                  <a:pt x="419" y="2448"/>
                </a:lnTo>
                <a:lnTo>
                  <a:pt x="423" y="2435"/>
                </a:lnTo>
                <a:lnTo>
                  <a:pt x="383" y="2463"/>
                </a:lnTo>
                <a:lnTo>
                  <a:pt x="508" y="2219"/>
                </a:lnTo>
                <a:lnTo>
                  <a:pt x="514" y="2171"/>
                </a:lnTo>
                <a:lnTo>
                  <a:pt x="488" y="2144"/>
                </a:lnTo>
                <a:lnTo>
                  <a:pt x="418" y="2104"/>
                </a:lnTo>
                <a:lnTo>
                  <a:pt x="437" y="2065"/>
                </a:lnTo>
                <a:lnTo>
                  <a:pt x="430" y="2046"/>
                </a:lnTo>
                <a:lnTo>
                  <a:pt x="403" y="2032"/>
                </a:lnTo>
                <a:lnTo>
                  <a:pt x="395" y="2016"/>
                </a:lnTo>
                <a:lnTo>
                  <a:pt x="403" y="2005"/>
                </a:lnTo>
                <a:lnTo>
                  <a:pt x="398" y="1993"/>
                </a:lnTo>
                <a:lnTo>
                  <a:pt x="371" y="1984"/>
                </a:lnTo>
                <a:lnTo>
                  <a:pt x="367" y="1970"/>
                </a:lnTo>
                <a:lnTo>
                  <a:pt x="376" y="1961"/>
                </a:lnTo>
                <a:lnTo>
                  <a:pt x="361" y="1950"/>
                </a:lnTo>
                <a:lnTo>
                  <a:pt x="361" y="1904"/>
                </a:lnTo>
                <a:lnTo>
                  <a:pt x="373" y="1896"/>
                </a:lnTo>
                <a:lnTo>
                  <a:pt x="353" y="1853"/>
                </a:lnTo>
                <a:lnTo>
                  <a:pt x="298" y="1781"/>
                </a:lnTo>
                <a:lnTo>
                  <a:pt x="317" y="1688"/>
                </a:lnTo>
                <a:lnTo>
                  <a:pt x="280" y="1655"/>
                </a:lnTo>
                <a:lnTo>
                  <a:pt x="253" y="1650"/>
                </a:lnTo>
                <a:lnTo>
                  <a:pt x="236" y="1615"/>
                </a:lnTo>
                <a:lnTo>
                  <a:pt x="241" y="1580"/>
                </a:lnTo>
                <a:lnTo>
                  <a:pt x="226" y="1578"/>
                </a:lnTo>
                <a:lnTo>
                  <a:pt x="241" y="1557"/>
                </a:lnTo>
                <a:lnTo>
                  <a:pt x="251" y="1549"/>
                </a:lnTo>
                <a:lnTo>
                  <a:pt x="248" y="1526"/>
                </a:lnTo>
                <a:lnTo>
                  <a:pt x="272" y="1499"/>
                </a:lnTo>
                <a:lnTo>
                  <a:pt x="268" y="1483"/>
                </a:lnTo>
                <a:lnTo>
                  <a:pt x="302" y="1487"/>
                </a:lnTo>
                <a:lnTo>
                  <a:pt x="291" y="1462"/>
                </a:lnTo>
                <a:lnTo>
                  <a:pt x="329" y="1464"/>
                </a:lnTo>
                <a:lnTo>
                  <a:pt x="324" y="1447"/>
                </a:lnTo>
                <a:lnTo>
                  <a:pt x="337" y="1449"/>
                </a:lnTo>
                <a:lnTo>
                  <a:pt x="326" y="1439"/>
                </a:lnTo>
                <a:lnTo>
                  <a:pt x="329" y="1433"/>
                </a:lnTo>
                <a:lnTo>
                  <a:pt x="373" y="1444"/>
                </a:lnTo>
                <a:lnTo>
                  <a:pt x="372" y="1463"/>
                </a:lnTo>
                <a:lnTo>
                  <a:pt x="340" y="1467"/>
                </a:lnTo>
                <a:lnTo>
                  <a:pt x="360" y="1475"/>
                </a:lnTo>
                <a:lnTo>
                  <a:pt x="353" y="1486"/>
                </a:lnTo>
                <a:lnTo>
                  <a:pt x="380" y="1472"/>
                </a:lnTo>
                <a:lnTo>
                  <a:pt x="377" y="1494"/>
                </a:lnTo>
                <a:lnTo>
                  <a:pt x="399" y="1472"/>
                </a:lnTo>
                <a:lnTo>
                  <a:pt x="394" y="1491"/>
                </a:lnTo>
                <a:lnTo>
                  <a:pt x="404" y="1497"/>
                </a:lnTo>
                <a:lnTo>
                  <a:pt x="407" y="1498"/>
                </a:lnTo>
                <a:lnTo>
                  <a:pt x="396" y="1525"/>
                </a:lnTo>
                <a:lnTo>
                  <a:pt x="406" y="1509"/>
                </a:lnTo>
                <a:lnTo>
                  <a:pt x="410" y="1480"/>
                </a:lnTo>
                <a:lnTo>
                  <a:pt x="496" y="1468"/>
                </a:lnTo>
                <a:lnTo>
                  <a:pt x="581" y="1494"/>
                </a:lnTo>
                <a:lnTo>
                  <a:pt x="619" y="1518"/>
                </a:lnTo>
                <a:lnTo>
                  <a:pt x="673" y="1529"/>
                </a:lnTo>
                <a:lnTo>
                  <a:pt x="684" y="1526"/>
                </a:lnTo>
                <a:lnTo>
                  <a:pt x="676" y="1516"/>
                </a:lnTo>
                <a:lnTo>
                  <a:pt x="720" y="1545"/>
                </a:lnTo>
                <a:lnTo>
                  <a:pt x="746" y="1545"/>
                </a:lnTo>
                <a:lnTo>
                  <a:pt x="766" y="1584"/>
                </a:lnTo>
                <a:lnTo>
                  <a:pt x="784" y="1592"/>
                </a:lnTo>
                <a:lnTo>
                  <a:pt x="789" y="1628"/>
                </a:lnTo>
                <a:lnTo>
                  <a:pt x="769" y="1699"/>
                </a:lnTo>
                <a:lnTo>
                  <a:pt x="719" y="1746"/>
                </a:lnTo>
                <a:lnTo>
                  <a:pt x="579" y="1760"/>
                </a:lnTo>
                <a:lnTo>
                  <a:pt x="543" y="1746"/>
                </a:lnTo>
                <a:lnTo>
                  <a:pt x="531" y="1758"/>
                </a:lnTo>
                <a:lnTo>
                  <a:pt x="485" y="1740"/>
                </a:lnTo>
                <a:lnTo>
                  <a:pt x="472" y="1748"/>
                </a:lnTo>
                <a:lnTo>
                  <a:pt x="440" y="1721"/>
                </a:lnTo>
                <a:lnTo>
                  <a:pt x="404" y="1726"/>
                </a:lnTo>
                <a:lnTo>
                  <a:pt x="422" y="1726"/>
                </a:lnTo>
                <a:lnTo>
                  <a:pt x="460" y="1753"/>
                </a:lnTo>
                <a:lnTo>
                  <a:pt x="456" y="1760"/>
                </a:lnTo>
                <a:lnTo>
                  <a:pt x="481" y="1763"/>
                </a:lnTo>
                <a:lnTo>
                  <a:pt x="464" y="1775"/>
                </a:lnTo>
                <a:lnTo>
                  <a:pt x="487" y="1765"/>
                </a:lnTo>
                <a:lnTo>
                  <a:pt x="468" y="1777"/>
                </a:lnTo>
                <a:lnTo>
                  <a:pt x="498" y="1775"/>
                </a:lnTo>
                <a:lnTo>
                  <a:pt x="491" y="1795"/>
                </a:lnTo>
                <a:lnTo>
                  <a:pt x="526" y="1792"/>
                </a:lnTo>
                <a:lnTo>
                  <a:pt x="569" y="1818"/>
                </a:lnTo>
                <a:lnTo>
                  <a:pt x="579" y="1835"/>
                </a:lnTo>
                <a:lnTo>
                  <a:pt x="565" y="1830"/>
                </a:lnTo>
                <a:lnTo>
                  <a:pt x="576" y="1866"/>
                </a:lnTo>
                <a:lnTo>
                  <a:pt x="565" y="1879"/>
                </a:lnTo>
                <a:lnTo>
                  <a:pt x="607" y="1927"/>
                </a:lnTo>
                <a:lnTo>
                  <a:pt x="615" y="1945"/>
                </a:lnTo>
                <a:lnTo>
                  <a:pt x="611" y="1958"/>
                </a:lnTo>
                <a:lnTo>
                  <a:pt x="619" y="1960"/>
                </a:lnTo>
                <a:lnTo>
                  <a:pt x="681" y="1970"/>
                </a:lnTo>
                <a:lnTo>
                  <a:pt x="696" y="1992"/>
                </a:lnTo>
                <a:lnTo>
                  <a:pt x="759" y="1992"/>
                </a:lnTo>
                <a:lnTo>
                  <a:pt x="776" y="1961"/>
                </a:lnTo>
                <a:lnTo>
                  <a:pt x="759" y="1931"/>
                </a:lnTo>
                <a:lnTo>
                  <a:pt x="722" y="1938"/>
                </a:lnTo>
                <a:lnTo>
                  <a:pt x="682" y="1912"/>
                </a:lnTo>
                <a:lnTo>
                  <a:pt x="670" y="1893"/>
                </a:lnTo>
                <a:lnTo>
                  <a:pt x="684" y="1881"/>
                </a:lnTo>
                <a:lnTo>
                  <a:pt x="678" y="1862"/>
                </a:lnTo>
                <a:lnTo>
                  <a:pt x="758" y="1870"/>
                </a:lnTo>
                <a:lnTo>
                  <a:pt x="746" y="1887"/>
                </a:lnTo>
                <a:lnTo>
                  <a:pt x="750" y="1897"/>
                </a:lnTo>
                <a:lnTo>
                  <a:pt x="765" y="1875"/>
                </a:lnTo>
                <a:lnTo>
                  <a:pt x="861" y="1865"/>
                </a:lnTo>
                <a:lnTo>
                  <a:pt x="839" y="1829"/>
                </a:lnTo>
                <a:lnTo>
                  <a:pt x="792" y="1795"/>
                </a:lnTo>
                <a:lnTo>
                  <a:pt x="786" y="1772"/>
                </a:lnTo>
                <a:lnTo>
                  <a:pt x="831" y="1694"/>
                </a:lnTo>
                <a:lnTo>
                  <a:pt x="842" y="1636"/>
                </a:lnTo>
                <a:lnTo>
                  <a:pt x="889" y="1625"/>
                </a:lnTo>
                <a:lnTo>
                  <a:pt x="914" y="1637"/>
                </a:lnTo>
                <a:lnTo>
                  <a:pt x="905" y="1657"/>
                </a:lnTo>
                <a:lnTo>
                  <a:pt x="910" y="1663"/>
                </a:lnTo>
                <a:lnTo>
                  <a:pt x="920" y="1664"/>
                </a:lnTo>
                <a:lnTo>
                  <a:pt x="912" y="1653"/>
                </a:lnTo>
                <a:lnTo>
                  <a:pt x="910" y="1652"/>
                </a:lnTo>
                <a:lnTo>
                  <a:pt x="912" y="1650"/>
                </a:lnTo>
                <a:lnTo>
                  <a:pt x="924" y="1638"/>
                </a:lnTo>
                <a:lnTo>
                  <a:pt x="951" y="1663"/>
                </a:lnTo>
                <a:lnTo>
                  <a:pt x="931" y="1632"/>
                </a:lnTo>
                <a:lnTo>
                  <a:pt x="927" y="1609"/>
                </a:lnTo>
                <a:lnTo>
                  <a:pt x="924" y="1578"/>
                </a:lnTo>
                <a:lnTo>
                  <a:pt x="913" y="1570"/>
                </a:lnTo>
                <a:lnTo>
                  <a:pt x="910" y="1551"/>
                </a:lnTo>
                <a:lnTo>
                  <a:pt x="867" y="1536"/>
                </a:lnTo>
                <a:lnTo>
                  <a:pt x="858" y="1486"/>
                </a:lnTo>
                <a:lnTo>
                  <a:pt x="848" y="1470"/>
                </a:lnTo>
                <a:lnTo>
                  <a:pt x="851" y="1460"/>
                </a:lnTo>
                <a:lnTo>
                  <a:pt x="848" y="1463"/>
                </a:lnTo>
                <a:lnTo>
                  <a:pt x="835" y="1428"/>
                </a:lnTo>
                <a:lnTo>
                  <a:pt x="781" y="1405"/>
                </a:lnTo>
                <a:lnTo>
                  <a:pt x="882" y="1375"/>
                </a:lnTo>
                <a:lnTo>
                  <a:pt x="923" y="1397"/>
                </a:lnTo>
                <a:lnTo>
                  <a:pt x="947" y="1422"/>
                </a:lnTo>
                <a:lnTo>
                  <a:pt x="902" y="1458"/>
                </a:lnTo>
                <a:lnTo>
                  <a:pt x="905" y="1502"/>
                </a:lnTo>
                <a:lnTo>
                  <a:pt x="939" y="1507"/>
                </a:lnTo>
                <a:lnTo>
                  <a:pt x="974" y="1532"/>
                </a:lnTo>
                <a:lnTo>
                  <a:pt x="994" y="1517"/>
                </a:lnTo>
                <a:lnTo>
                  <a:pt x="991" y="1533"/>
                </a:lnTo>
                <a:lnTo>
                  <a:pt x="1028" y="1480"/>
                </a:lnTo>
                <a:lnTo>
                  <a:pt x="1016" y="1462"/>
                </a:lnTo>
                <a:lnTo>
                  <a:pt x="1012" y="1432"/>
                </a:lnTo>
                <a:lnTo>
                  <a:pt x="999" y="1422"/>
                </a:lnTo>
                <a:lnTo>
                  <a:pt x="1001" y="1410"/>
                </a:lnTo>
                <a:lnTo>
                  <a:pt x="1041" y="1389"/>
                </a:lnTo>
                <a:lnTo>
                  <a:pt x="1006" y="1372"/>
                </a:lnTo>
                <a:lnTo>
                  <a:pt x="1032" y="1364"/>
                </a:lnTo>
                <a:lnTo>
                  <a:pt x="1055" y="1283"/>
                </a:lnTo>
                <a:lnTo>
                  <a:pt x="1089" y="1239"/>
                </a:lnTo>
                <a:lnTo>
                  <a:pt x="1101" y="1238"/>
                </a:lnTo>
                <a:lnTo>
                  <a:pt x="1101" y="1251"/>
                </a:lnTo>
                <a:lnTo>
                  <a:pt x="1109" y="1256"/>
                </a:lnTo>
                <a:lnTo>
                  <a:pt x="1114" y="1231"/>
                </a:lnTo>
                <a:lnTo>
                  <a:pt x="1099" y="1225"/>
                </a:lnTo>
                <a:lnTo>
                  <a:pt x="1101" y="1217"/>
                </a:lnTo>
                <a:lnTo>
                  <a:pt x="1090" y="1227"/>
                </a:lnTo>
                <a:lnTo>
                  <a:pt x="1109" y="1171"/>
                </a:lnTo>
                <a:lnTo>
                  <a:pt x="1138" y="1140"/>
                </a:lnTo>
                <a:lnTo>
                  <a:pt x="1114" y="1170"/>
                </a:lnTo>
                <a:lnTo>
                  <a:pt x="1130" y="1165"/>
                </a:lnTo>
                <a:lnTo>
                  <a:pt x="1136" y="1192"/>
                </a:lnTo>
                <a:lnTo>
                  <a:pt x="1159" y="1206"/>
                </a:lnTo>
                <a:lnTo>
                  <a:pt x="1141" y="1235"/>
                </a:lnTo>
                <a:lnTo>
                  <a:pt x="1179" y="1217"/>
                </a:lnTo>
                <a:lnTo>
                  <a:pt x="1183" y="1201"/>
                </a:lnTo>
                <a:lnTo>
                  <a:pt x="1202" y="1206"/>
                </a:lnTo>
                <a:lnTo>
                  <a:pt x="1190" y="1178"/>
                </a:lnTo>
                <a:lnTo>
                  <a:pt x="1206" y="1134"/>
                </a:lnTo>
                <a:lnTo>
                  <a:pt x="1253" y="1109"/>
                </a:lnTo>
                <a:lnTo>
                  <a:pt x="1257" y="1058"/>
                </a:lnTo>
                <a:lnTo>
                  <a:pt x="1276" y="1063"/>
                </a:lnTo>
                <a:lnTo>
                  <a:pt x="1260" y="1054"/>
                </a:lnTo>
                <a:lnTo>
                  <a:pt x="1269" y="1030"/>
                </a:lnTo>
                <a:lnTo>
                  <a:pt x="1280" y="1022"/>
                </a:lnTo>
                <a:lnTo>
                  <a:pt x="1275" y="1035"/>
                </a:lnTo>
                <a:lnTo>
                  <a:pt x="1304" y="1036"/>
                </a:lnTo>
                <a:lnTo>
                  <a:pt x="1303" y="1055"/>
                </a:lnTo>
                <a:lnTo>
                  <a:pt x="1318" y="1072"/>
                </a:lnTo>
                <a:lnTo>
                  <a:pt x="1345" y="1055"/>
                </a:lnTo>
                <a:lnTo>
                  <a:pt x="1341" y="1043"/>
                </a:lnTo>
                <a:lnTo>
                  <a:pt x="1321" y="1030"/>
                </a:lnTo>
                <a:lnTo>
                  <a:pt x="1323" y="1023"/>
                </a:lnTo>
                <a:lnTo>
                  <a:pt x="1361" y="1063"/>
                </a:lnTo>
                <a:lnTo>
                  <a:pt x="1399" y="1104"/>
                </a:lnTo>
                <a:lnTo>
                  <a:pt x="1437" y="1144"/>
                </a:lnTo>
                <a:lnTo>
                  <a:pt x="1473" y="1185"/>
                </a:lnTo>
                <a:lnTo>
                  <a:pt x="1511" y="1227"/>
                </a:lnTo>
                <a:lnTo>
                  <a:pt x="1549" y="1267"/>
                </a:lnTo>
                <a:lnTo>
                  <a:pt x="1586" y="1308"/>
                </a:lnTo>
                <a:lnTo>
                  <a:pt x="1624" y="1350"/>
                </a:lnTo>
                <a:lnTo>
                  <a:pt x="1661" y="1391"/>
                </a:lnTo>
                <a:lnTo>
                  <a:pt x="1698" y="1433"/>
                </a:lnTo>
                <a:lnTo>
                  <a:pt x="1736" y="1475"/>
                </a:lnTo>
                <a:lnTo>
                  <a:pt x="1774" y="1517"/>
                </a:lnTo>
                <a:lnTo>
                  <a:pt x="1810" y="1560"/>
                </a:lnTo>
                <a:lnTo>
                  <a:pt x="1848" y="1602"/>
                </a:lnTo>
                <a:lnTo>
                  <a:pt x="1843" y="3697"/>
                </a:lnTo>
                <a:lnTo>
                  <a:pt x="1473" y="3698"/>
                </a:lnTo>
                <a:lnTo>
                  <a:pt x="1473" y="3698"/>
                </a:lnTo>
                <a:close/>
                <a:moveTo>
                  <a:pt x="1250" y="945"/>
                </a:moveTo>
                <a:lnTo>
                  <a:pt x="1249" y="949"/>
                </a:lnTo>
                <a:lnTo>
                  <a:pt x="1219" y="943"/>
                </a:lnTo>
                <a:lnTo>
                  <a:pt x="1210" y="955"/>
                </a:lnTo>
                <a:lnTo>
                  <a:pt x="1164" y="939"/>
                </a:lnTo>
                <a:lnTo>
                  <a:pt x="1178" y="931"/>
                </a:lnTo>
                <a:lnTo>
                  <a:pt x="1164" y="927"/>
                </a:lnTo>
                <a:lnTo>
                  <a:pt x="1164" y="904"/>
                </a:lnTo>
                <a:lnTo>
                  <a:pt x="1218" y="911"/>
                </a:lnTo>
                <a:lnTo>
                  <a:pt x="1250" y="945"/>
                </a:lnTo>
                <a:lnTo>
                  <a:pt x="1250" y="945"/>
                </a:lnTo>
                <a:close/>
                <a:moveTo>
                  <a:pt x="848" y="522"/>
                </a:moveTo>
                <a:lnTo>
                  <a:pt x="847" y="522"/>
                </a:lnTo>
                <a:lnTo>
                  <a:pt x="862" y="528"/>
                </a:lnTo>
                <a:lnTo>
                  <a:pt x="866" y="541"/>
                </a:lnTo>
                <a:lnTo>
                  <a:pt x="854" y="548"/>
                </a:lnTo>
                <a:lnTo>
                  <a:pt x="870" y="549"/>
                </a:lnTo>
                <a:lnTo>
                  <a:pt x="874" y="560"/>
                </a:lnTo>
                <a:lnTo>
                  <a:pt x="852" y="560"/>
                </a:lnTo>
                <a:lnTo>
                  <a:pt x="861" y="564"/>
                </a:lnTo>
                <a:lnTo>
                  <a:pt x="873" y="583"/>
                </a:lnTo>
                <a:lnTo>
                  <a:pt x="842" y="591"/>
                </a:lnTo>
                <a:lnTo>
                  <a:pt x="862" y="595"/>
                </a:lnTo>
                <a:lnTo>
                  <a:pt x="878" y="609"/>
                </a:lnTo>
                <a:lnTo>
                  <a:pt x="870" y="618"/>
                </a:lnTo>
                <a:lnTo>
                  <a:pt x="878" y="623"/>
                </a:lnTo>
                <a:lnTo>
                  <a:pt x="873" y="627"/>
                </a:lnTo>
                <a:lnTo>
                  <a:pt x="883" y="640"/>
                </a:lnTo>
                <a:lnTo>
                  <a:pt x="854" y="638"/>
                </a:lnTo>
                <a:lnTo>
                  <a:pt x="862" y="645"/>
                </a:lnTo>
                <a:lnTo>
                  <a:pt x="858" y="649"/>
                </a:lnTo>
                <a:lnTo>
                  <a:pt x="885" y="649"/>
                </a:lnTo>
                <a:lnTo>
                  <a:pt x="894" y="671"/>
                </a:lnTo>
                <a:lnTo>
                  <a:pt x="875" y="664"/>
                </a:lnTo>
                <a:lnTo>
                  <a:pt x="856" y="680"/>
                </a:lnTo>
                <a:lnTo>
                  <a:pt x="877" y="669"/>
                </a:lnTo>
                <a:lnTo>
                  <a:pt x="886" y="673"/>
                </a:lnTo>
                <a:lnTo>
                  <a:pt x="896" y="676"/>
                </a:lnTo>
                <a:lnTo>
                  <a:pt x="898" y="691"/>
                </a:lnTo>
                <a:lnTo>
                  <a:pt x="874" y="694"/>
                </a:lnTo>
                <a:lnTo>
                  <a:pt x="898" y="699"/>
                </a:lnTo>
                <a:lnTo>
                  <a:pt x="905" y="729"/>
                </a:lnTo>
                <a:lnTo>
                  <a:pt x="871" y="729"/>
                </a:lnTo>
                <a:lnTo>
                  <a:pt x="881" y="741"/>
                </a:lnTo>
                <a:lnTo>
                  <a:pt x="848" y="748"/>
                </a:lnTo>
                <a:lnTo>
                  <a:pt x="844" y="758"/>
                </a:lnTo>
                <a:lnTo>
                  <a:pt x="838" y="773"/>
                </a:lnTo>
                <a:lnTo>
                  <a:pt x="835" y="772"/>
                </a:lnTo>
                <a:lnTo>
                  <a:pt x="829" y="771"/>
                </a:lnTo>
                <a:lnTo>
                  <a:pt x="831" y="760"/>
                </a:lnTo>
                <a:lnTo>
                  <a:pt x="835" y="722"/>
                </a:lnTo>
                <a:lnTo>
                  <a:pt x="815" y="750"/>
                </a:lnTo>
                <a:lnTo>
                  <a:pt x="792" y="742"/>
                </a:lnTo>
                <a:lnTo>
                  <a:pt x="808" y="706"/>
                </a:lnTo>
                <a:lnTo>
                  <a:pt x="801" y="707"/>
                </a:lnTo>
                <a:lnTo>
                  <a:pt x="800" y="686"/>
                </a:lnTo>
                <a:lnTo>
                  <a:pt x="823" y="675"/>
                </a:lnTo>
                <a:lnTo>
                  <a:pt x="796" y="676"/>
                </a:lnTo>
                <a:lnTo>
                  <a:pt x="809" y="664"/>
                </a:lnTo>
                <a:lnTo>
                  <a:pt x="792" y="664"/>
                </a:lnTo>
                <a:lnTo>
                  <a:pt x="789" y="656"/>
                </a:lnTo>
                <a:lnTo>
                  <a:pt x="807" y="636"/>
                </a:lnTo>
                <a:lnTo>
                  <a:pt x="778" y="636"/>
                </a:lnTo>
                <a:lnTo>
                  <a:pt x="797" y="610"/>
                </a:lnTo>
                <a:lnTo>
                  <a:pt x="773" y="617"/>
                </a:lnTo>
                <a:lnTo>
                  <a:pt x="782" y="588"/>
                </a:lnTo>
                <a:lnTo>
                  <a:pt x="761" y="599"/>
                </a:lnTo>
                <a:lnTo>
                  <a:pt x="757" y="592"/>
                </a:lnTo>
                <a:lnTo>
                  <a:pt x="753" y="596"/>
                </a:lnTo>
                <a:lnTo>
                  <a:pt x="749" y="583"/>
                </a:lnTo>
                <a:lnTo>
                  <a:pt x="770" y="584"/>
                </a:lnTo>
                <a:lnTo>
                  <a:pt x="767" y="560"/>
                </a:lnTo>
                <a:lnTo>
                  <a:pt x="759" y="560"/>
                </a:lnTo>
                <a:lnTo>
                  <a:pt x="758" y="552"/>
                </a:lnTo>
                <a:lnTo>
                  <a:pt x="778" y="538"/>
                </a:lnTo>
                <a:lnTo>
                  <a:pt x="761" y="529"/>
                </a:lnTo>
                <a:lnTo>
                  <a:pt x="769" y="510"/>
                </a:lnTo>
                <a:lnTo>
                  <a:pt x="758" y="506"/>
                </a:lnTo>
                <a:lnTo>
                  <a:pt x="776" y="447"/>
                </a:lnTo>
                <a:lnTo>
                  <a:pt x="767" y="443"/>
                </a:lnTo>
                <a:lnTo>
                  <a:pt x="771" y="430"/>
                </a:lnTo>
                <a:lnTo>
                  <a:pt x="785" y="439"/>
                </a:lnTo>
                <a:lnTo>
                  <a:pt x="781" y="421"/>
                </a:lnTo>
                <a:lnTo>
                  <a:pt x="771" y="410"/>
                </a:lnTo>
                <a:lnTo>
                  <a:pt x="804" y="394"/>
                </a:lnTo>
                <a:lnTo>
                  <a:pt x="820" y="355"/>
                </a:lnTo>
                <a:lnTo>
                  <a:pt x="821" y="313"/>
                </a:lnTo>
                <a:lnTo>
                  <a:pt x="835" y="309"/>
                </a:lnTo>
                <a:lnTo>
                  <a:pt x="813" y="297"/>
                </a:lnTo>
                <a:lnTo>
                  <a:pt x="824" y="240"/>
                </a:lnTo>
                <a:lnTo>
                  <a:pt x="858" y="239"/>
                </a:lnTo>
                <a:lnTo>
                  <a:pt x="878" y="255"/>
                </a:lnTo>
                <a:lnTo>
                  <a:pt x="893" y="281"/>
                </a:lnTo>
                <a:lnTo>
                  <a:pt x="887" y="324"/>
                </a:lnTo>
                <a:lnTo>
                  <a:pt x="861" y="408"/>
                </a:lnTo>
                <a:lnTo>
                  <a:pt x="856" y="486"/>
                </a:lnTo>
                <a:lnTo>
                  <a:pt x="847" y="480"/>
                </a:lnTo>
                <a:lnTo>
                  <a:pt x="861" y="513"/>
                </a:lnTo>
                <a:lnTo>
                  <a:pt x="848" y="522"/>
                </a:lnTo>
                <a:lnTo>
                  <a:pt x="848" y="522"/>
                </a:lnTo>
                <a:close/>
                <a:moveTo>
                  <a:pt x="431" y="96"/>
                </a:moveTo>
                <a:lnTo>
                  <a:pt x="419" y="100"/>
                </a:lnTo>
                <a:lnTo>
                  <a:pt x="407" y="89"/>
                </a:lnTo>
                <a:lnTo>
                  <a:pt x="403" y="73"/>
                </a:lnTo>
                <a:lnTo>
                  <a:pt x="404" y="69"/>
                </a:lnTo>
                <a:lnTo>
                  <a:pt x="423" y="46"/>
                </a:lnTo>
                <a:lnTo>
                  <a:pt x="437" y="47"/>
                </a:lnTo>
                <a:lnTo>
                  <a:pt x="453" y="89"/>
                </a:lnTo>
                <a:lnTo>
                  <a:pt x="431" y="96"/>
                </a:lnTo>
                <a:lnTo>
                  <a:pt x="431" y="96"/>
                </a:lnTo>
                <a:close/>
                <a:moveTo>
                  <a:pt x="267" y="156"/>
                </a:moveTo>
                <a:lnTo>
                  <a:pt x="260" y="144"/>
                </a:lnTo>
                <a:lnTo>
                  <a:pt x="271" y="144"/>
                </a:lnTo>
                <a:lnTo>
                  <a:pt x="267" y="156"/>
                </a:lnTo>
                <a:lnTo>
                  <a:pt x="267" y="156"/>
                </a:lnTo>
                <a:close/>
                <a:moveTo>
                  <a:pt x="257" y="262"/>
                </a:moveTo>
                <a:lnTo>
                  <a:pt x="278" y="242"/>
                </a:lnTo>
                <a:lnTo>
                  <a:pt x="265" y="242"/>
                </a:lnTo>
                <a:lnTo>
                  <a:pt x="268" y="231"/>
                </a:lnTo>
                <a:lnTo>
                  <a:pt x="259" y="239"/>
                </a:lnTo>
                <a:lnTo>
                  <a:pt x="261" y="228"/>
                </a:lnTo>
                <a:lnTo>
                  <a:pt x="280" y="215"/>
                </a:lnTo>
                <a:lnTo>
                  <a:pt x="276" y="193"/>
                </a:lnTo>
                <a:lnTo>
                  <a:pt x="265" y="198"/>
                </a:lnTo>
                <a:lnTo>
                  <a:pt x="267" y="175"/>
                </a:lnTo>
                <a:lnTo>
                  <a:pt x="280" y="163"/>
                </a:lnTo>
                <a:lnTo>
                  <a:pt x="288" y="169"/>
                </a:lnTo>
                <a:lnTo>
                  <a:pt x="286" y="186"/>
                </a:lnTo>
                <a:lnTo>
                  <a:pt x="305" y="171"/>
                </a:lnTo>
                <a:lnTo>
                  <a:pt x="291" y="212"/>
                </a:lnTo>
                <a:lnTo>
                  <a:pt x="298" y="217"/>
                </a:lnTo>
                <a:lnTo>
                  <a:pt x="297" y="224"/>
                </a:lnTo>
                <a:lnTo>
                  <a:pt x="284" y="231"/>
                </a:lnTo>
                <a:lnTo>
                  <a:pt x="287" y="242"/>
                </a:lnTo>
                <a:lnTo>
                  <a:pt x="301" y="244"/>
                </a:lnTo>
                <a:lnTo>
                  <a:pt x="294" y="262"/>
                </a:lnTo>
                <a:lnTo>
                  <a:pt x="283" y="270"/>
                </a:lnTo>
                <a:lnTo>
                  <a:pt x="283" y="255"/>
                </a:lnTo>
                <a:lnTo>
                  <a:pt x="278" y="252"/>
                </a:lnTo>
                <a:lnTo>
                  <a:pt x="257" y="262"/>
                </a:lnTo>
                <a:lnTo>
                  <a:pt x="257" y="262"/>
                </a:lnTo>
                <a:close/>
                <a:moveTo>
                  <a:pt x="240" y="252"/>
                </a:moveTo>
                <a:lnTo>
                  <a:pt x="230" y="240"/>
                </a:lnTo>
                <a:lnTo>
                  <a:pt x="210" y="244"/>
                </a:lnTo>
                <a:lnTo>
                  <a:pt x="233" y="205"/>
                </a:lnTo>
                <a:lnTo>
                  <a:pt x="251" y="196"/>
                </a:lnTo>
                <a:lnTo>
                  <a:pt x="267" y="206"/>
                </a:lnTo>
                <a:lnTo>
                  <a:pt x="245" y="205"/>
                </a:lnTo>
                <a:lnTo>
                  <a:pt x="244" y="219"/>
                </a:lnTo>
                <a:lnTo>
                  <a:pt x="251" y="225"/>
                </a:lnTo>
                <a:lnTo>
                  <a:pt x="240" y="252"/>
                </a:lnTo>
                <a:lnTo>
                  <a:pt x="240" y="252"/>
                </a:lnTo>
                <a:close/>
                <a:moveTo>
                  <a:pt x="318" y="248"/>
                </a:moveTo>
                <a:lnTo>
                  <a:pt x="307" y="242"/>
                </a:lnTo>
                <a:lnTo>
                  <a:pt x="318" y="233"/>
                </a:lnTo>
                <a:lnTo>
                  <a:pt x="318" y="248"/>
                </a:lnTo>
                <a:lnTo>
                  <a:pt x="318" y="248"/>
                </a:lnTo>
                <a:close/>
                <a:moveTo>
                  <a:pt x="328" y="254"/>
                </a:moveTo>
                <a:lnTo>
                  <a:pt x="334" y="232"/>
                </a:lnTo>
                <a:lnTo>
                  <a:pt x="352" y="243"/>
                </a:lnTo>
                <a:lnTo>
                  <a:pt x="328" y="254"/>
                </a:lnTo>
                <a:lnTo>
                  <a:pt x="328" y="254"/>
                </a:lnTo>
                <a:close/>
                <a:moveTo>
                  <a:pt x="928" y="1273"/>
                </a:moveTo>
                <a:lnTo>
                  <a:pt x="920" y="1244"/>
                </a:lnTo>
                <a:lnTo>
                  <a:pt x="929" y="1217"/>
                </a:lnTo>
                <a:lnTo>
                  <a:pt x="995" y="1224"/>
                </a:lnTo>
                <a:lnTo>
                  <a:pt x="967" y="1296"/>
                </a:lnTo>
                <a:lnTo>
                  <a:pt x="939" y="1292"/>
                </a:lnTo>
                <a:lnTo>
                  <a:pt x="928" y="1273"/>
                </a:lnTo>
                <a:lnTo>
                  <a:pt x="928" y="1273"/>
                </a:lnTo>
                <a:close/>
                <a:moveTo>
                  <a:pt x="340" y="173"/>
                </a:moveTo>
                <a:lnTo>
                  <a:pt x="336" y="166"/>
                </a:lnTo>
                <a:lnTo>
                  <a:pt x="329" y="162"/>
                </a:lnTo>
                <a:lnTo>
                  <a:pt x="342" y="169"/>
                </a:lnTo>
                <a:lnTo>
                  <a:pt x="340" y="173"/>
                </a:lnTo>
                <a:lnTo>
                  <a:pt x="340" y="173"/>
                </a:lnTo>
                <a:close/>
                <a:moveTo>
                  <a:pt x="349" y="167"/>
                </a:moveTo>
                <a:lnTo>
                  <a:pt x="344" y="156"/>
                </a:lnTo>
                <a:lnTo>
                  <a:pt x="360" y="163"/>
                </a:lnTo>
                <a:lnTo>
                  <a:pt x="349" y="167"/>
                </a:lnTo>
                <a:lnTo>
                  <a:pt x="349" y="167"/>
                </a:lnTo>
                <a:close/>
                <a:moveTo>
                  <a:pt x="345" y="208"/>
                </a:moveTo>
                <a:lnTo>
                  <a:pt x="341" y="185"/>
                </a:lnTo>
                <a:lnTo>
                  <a:pt x="365" y="188"/>
                </a:lnTo>
                <a:lnTo>
                  <a:pt x="345" y="208"/>
                </a:lnTo>
                <a:lnTo>
                  <a:pt x="345" y="208"/>
                </a:lnTo>
                <a:close/>
                <a:moveTo>
                  <a:pt x="402" y="177"/>
                </a:moveTo>
                <a:lnTo>
                  <a:pt x="400" y="167"/>
                </a:lnTo>
                <a:lnTo>
                  <a:pt x="391" y="156"/>
                </a:lnTo>
                <a:lnTo>
                  <a:pt x="407" y="144"/>
                </a:lnTo>
                <a:lnTo>
                  <a:pt x="423" y="166"/>
                </a:lnTo>
                <a:lnTo>
                  <a:pt x="402" y="177"/>
                </a:lnTo>
                <a:lnTo>
                  <a:pt x="402" y="177"/>
                </a:lnTo>
                <a:close/>
                <a:moveTo>
                  <a:pt x="453" y="148"/>
                </a:moveTo>
                <a:lnTo>
                  <a:pt x="453" y="131"/>
                </a:lnTo>
                <a:lnTo>
                  <a:pt x="468" y="136"/>
                </a:lnTo>
                <a:lnTo>
                  <a:pt x="453" y="148"/>
                </a:lnTo>
                <a:lnTo>
                  <a:pt x="453" y="148"/>
                </a:lnTo>
                <a:close/>
                <a:moveTo>
                  <a:pt x="858" y="869"/>
                </a:moveTo>
                <a:lnTo>
                  <a:pt x="858" y="858"/>
                </a:lnTo>
                <a:lnTo>
                  <a:pt x="847" y="861"/>
                </a:lnTo>
                <a:lnTo>
                  <a:pt x="858" y="852"/>
                </a:lnTo>
                <a:lnTo>
                  <a:pt x="829" y="858"/>
                </a:lnTo>
                <a:lnTo>
                  <a:pt x="847" y="827"/>
                </a:lnTo>
                <a:lnTo>
                  <a:pt x="835" y="826"/>
                </a:lnTo>
                <a:lnTo>
                  <a:pt x="838" y="815"/>
                </a:lnTo>
                <a:lnTo>
                  <a:pt x="823" y="808"/>
                </a:lnTo>
                <a:lnTo>
                  <a:pt x="828" y="784"/>
                </a:lnTo>
                <a:lnTo>
                  <a:pt x="842" y="776"/>
                </a:lnTo>
                <a:lnTo>
                  <a:pt x="848" y="750"/>
                </a:lnTo>
                <a:lnTo>
                  <a:pt x="909" y="741"/>
                </a:lnTo>
                <a:lnTo>
                  <a:pt x="898" y="776"/>
                </a:lnTo>
                <a:lnTo>
                  <a:pt x="917" y="769"/>
                </a:lnTo>
                <a:lnTo>
                  <a:pt x="905" y="795"/>
                </a:lnTo>
                <a:lnTo>
                  <a:pt x="925" y="793"/>
                </a:lnTo>
                <a:lnTo>
                  <a:pt x="920" y="829"/>
                </a:lnTo>
                <a:lnTo>
                  <a:pt x="931" y="825"/>
                </a:lnTo>
                <a:lnTo>
                  <a:pt x="950" y="842"/>
                </a:lnTo>
                <a:lnTo>
                  <a:pt x="959" y="872"/>
                </a:lnTo>
                <a:lnTo>
                  <a:pt x="968" y="869"/>
                </a:lnTo>
                <a:lnTo>
                  <a:pt x="1037" y="912"/>
                </a:lnTo>
                <a:lnTo>
                  <a:pt x="1107" y="918"/>
                </a:lnTo>
                <a:lnTo>
                  <a:pt x="1111" y="933"/>
                </a:lnTo>
                <a:lnTo>
                  <a:pt x="1075" y="942"/>
                </a:lnTo>
                <a:lnTo>
                  <a:pt x="1074" y="957"/>
                </a:lnTo>
                <a:lnTo>
                  <a:pt x="1090" y="959"/>
                </a:lnTo>
                <a:lnTo>
                  <a:pt x="1070" y="972"/>
                </a:lnTo>
                <a:lnTo>
                  <a:pt x="1044" y="968"/>
                </a:lnTo>
                <a:lnTo>
                  <a:pt x="1051" y="991"/>
                </a:lnTo>
                <a:lnTo>
                  <a:pt x="1018" y="984"/>
                </a:lnTo>
                <a:lnTo>
                  <a:pt x="1020" y="991"/>
                </a:lnTo>
                <a:lnTo>
                  <a:pt x="1031" y="993"/>
                </a:lnTo>
                <a:lnTo>
                  <a:pt x="985" y="1005"/>
                </a:lnTo>
                <a:lnTo>
                  <a:pt x="983" y="988"/>
                </a:lnTo>
                <a:lnTo>
                  <a:pt x="968" y="981"/>
                </a:lnTo>
                <a:lnTo>
                  <a:pt x="986" y="962"/>
                </a:lnTo>
                <a:lnTo>
                  <a:pt x="956" y="965"/>
                </a:lnTo>
                <a:lnTo>
                  <a:pt x="954" y="939"/>
                </a:lnTo>
                <a:lnTo>
                  <a:pt x="954" y="964"/>
                </a:lnTo>
                <a:lnTo>
                  <a:pt x="936" y="954"/>
                </a:lnTo>
                <a:lnTo>
                  <a:pt x="933" y="942"/>
                </a:lnTo>
                <a:lnTo>
                  <a:pt x="931" y="966"/>
                </a:lnTo>
                <a:lnTo>
                  <a:pt x="908" y="955"/>
                </a:lnTo>
                <a:lnTo>
                  <a:pt x="894" y="982"/>
                </a:lnTo>
                <a:lnTo>
                  <a:pt x="867" y="966"/>
                </a:lnTo>
                <a:lnTo>
                  <a:pt x="850" y="934"/>
                </a:lnTo>
                <a:lnTo>
                  <a:pt x="873" y="919"/>
                </a:lnTo>
                <a:lnTo>
                  <a:pt x="858" y="869"/>
                </a:lnTo>
                <a:lnTo>
                  <a:pt x="858" y="869"/>
                </a:lnTo>
                <a:close/>
                <a:moveTo>
                  <a:pt x="962" y="1001"/>
                </a:moveTo>
                <a:lnTo>
                  <a:pt x="916" y="988"/>
                </a:lnTo>
                <a:lnTo>
                  <a:pt x="924" y="970"/>
                </a:lnTo>
                <a:lnTo>
                  <a:pt x="950" y="973"/>
                </a:lnTo>
                <a:lnTo>
                  <a:pt x="956" y="992"/>
                </a:lnTo>
                <a:lnTo>
                  <a:pt x="964" y="999"/>
                </a:lnTo>
                <a:lnTo>
                  <a:pt x="962" y="1001"/>
                </a:lnTo>
                <a:lnTo>
                  <a:pt x="962" y="1001"/>
                </a:lnTo>
                <a:close/>
                <a:moveTo>
                  <a:pt x="632" y="1879"/>
                </a:moveTo>
                <a:lnTo>
                  <a:pt x="638" y="1902"/>
                </a:lnTo>
                <a:lnTo>
                  <a:pt x="622" y="1887"/>
                </a:lnTo>
                <a:lnTo>
                  <a:pt x="632" y="1879"/>
                </a:lnTo>
                <a:lnTo>
                  <a:pt x="632" y="1879"/>
                </a:lnTo>
                <a:close/>
                <a:moveTo>
                  <a:pt x="846" y="1846"/>
                </a:moveTo>
                <a:lnTo>
                  <a:pt x="859" y="1864"/>
                </a:lnTo>
                <a:lnTo>
                  <a:pt x="847" y="1865"/>
                </a:lnTo>
                <a:lnTo>
                  <a:pt x="832" y="1861"/>
                </a:lnTo>
                <a:lnTo>
                  <a:pt x="846" y="1846"/>
                </a:lnTo>
                <a:lnTo>
                  <a:pt x="846" y="1846"/>
                </a:lnTo>
                <a:close/>
                <a:moveTo>
                  <a:pt x="197" y="3163"/>
                </a:moveTo>
                <a:lnTo>
                  <a:pt x="9" y="3173"/>
                </a:lnTo>
                <a:lnTo>
                  <a:pt x="44" y="3146"/>
                </a:lnTo>
                <a:lnTo>
                  <a:pt x="13" y="3151"/>
                </a:lnTo>
                <a:lnTo>
                  <a:pt x="15" y="3120"/>
                </a:lnTo>
                <a:lnTo>
                  <a:pt x="44" y="3116"/>
                </a:lnTo>
                <a:lnTo>
                  <a:pt x="74" y="3077"/>
                </a:lnTo>
                <a:lnTo>
                  <a:pt x="75" y="3078"/>
                </a:lnTo>
                <a:lnTo>
                  <a:pt x="51" y="3113"/>
                </a:lnTo>
                <a:lnTo>
                  <a:pt x="71" y="3119"/>
                </a:lnTo>
                <a:lnTo>
                  <a:pt x="93" y="3113"/>
                </a:lnTo>
                <a:lnTo>
                  <a:pt x="93" y="3080"/>
                </a:lnTo>
                <a:lnTo>
                  <a:pt x="176" y="3093"/>
                </a:lnTo>
                <a:lnTo>
                  <a:pt x="195" y="3112"/>
                </a:lnTo>
                <a:lnTo>
                  <a:pt x="189" y="3130"/>
                </a:lnTo>
                <a:lnTo>
                  <a:pt x="197" y="3163"/>
                </a:lnTo>
                <a:lnTo>
                  <a:pt x="197" y="3163"/>
                </a:lnTo>
                <a:close/>
                <a:moveTo>
                  <a:pt x="0" y="3172"/>
                </a:moveTo>
                <a:lnTo>
                  <a:pt x="0" y="3172"/>
                </a:lnTo>
                <a:lnTo>
                  <a:pt x="10" y="3155"/>
                </a:lnTo>
                <a:lnTo>
                  <a:pt x="9" y="3159"/>
                </a:lnTo>
                <a:lnTo>
                  <a:pt x="0" y="3172"/>
                </a:lnTo>
                <a:lnTo>
                  <a:pt x="0" y="3172"/>
                </a:lnTo>
                <a:close/>
                <a:moveTo>
                  <a:pt x="319" y="24"/>
                </a:moveTo>
                <a:lnTo>
                  <a:pt x="317" y="24"/>
                </a:lnTo>
                <a:lnTo>
                  <a:pt x="310" y="15"/>
                </a:lnTo>
                <a:lnTo>
                  <a:pt x="325" y="0"/>
                </a:lnTo>
                <a:lnTo>
                  <a:pt x="319" y="24"/>
                </a:lnTo>
                <a:lnTo>
                  <a:pt x="319" y="24"/>
                </a:lnTo>
                <a:close/>
                <a:moveTo>
                  <a:pt x="342" y="50"/>
                </a:moveTo>
                <a:lnTo>
                  <a:pt x="321" y="58"/>
                </a:lnTo>
                <a:lnTo>
                  <a:pt x="325" y="38"/>
                </a:lnTo>
                <a:lnTo>
                  <a:pt x="344" y="40"/>
                </a:lnTo>
                <a:lnTo>
                  <a:pt x="342" y="50"/>
                </a:lnTo>
                <a:lnTo>
                  <a:pt x="342" y="50"/>
                </a:lnTo>
                <a:close/>
                <a:moveTo>
                  <a:pt x="322" y="89"/>
                </a:moveTo>
                <a:lnTo>
                  <a:pt x="315" y="81"/>
                </a:lnTo>
                <a:lnTo>
                  <a:pt x="333" y="74"/>
                </a:lnTo>
                <a:lnTo>
                  <a:pt x="321" y="66"/>
                </a:lnTo>
                <a:lnTo>
                  <a:pt x="346" y="58"/>
                </a:lnTo>
                <a:lnTo>
                  <a:pt x="340" y="82"/>
                </a:lnTo>
                <a:lnTo>
                  <a:pt x="322" y="89"/>
                </a:lnTo>
                <a:lnTo>
                  <a:pt x="322" y="89"/>
                </a:lnTo>
                <a:close/>
                <a:moveTo>
                  <a:pt x="338" y="92"/>
                </a:moveTo>
                <a:lnTo>
                  <a:pt x="379" y="82"/>
                </a:lnTo>
                <a:lnTo>
                  <a:pt x="375" y="96"/>
                </a:lnTo>
                <a:lnTo>
                  <a:pt x="338" y="92"/>
                </a:lnTo>
                <a:lnTo>
                  <a:pt x="338" y="92"/>
                </a:lnTo>
                <a:close/>
                <a:moveTo>
                  <a:pt x="321" y="116"/>
                </a:moveTo>
                <a:lnTo>
                  <a:pt x="341" y="98"/>
                </a:lnTo>
                <a:lnTo>
                  <a:pt x="380" y="100"/>
                </a:lnTo>
                <a:lnTo>
                  <a:pt x="379" y="116"/>
                </a:lnTo>
                <a:lnTo>
                  <a:pt x="321" y="116"/>
                </a:lnTo>
                <a:lnTo>
                  <a:pt x="321" y="116"/>
                </a:lnTo>
                <a:close/>
                <a:moveTo>
                  <a:pt x="429" y="154"/>
                </a:moveTo>
                <a:lnTo>
                  <a:pt x="419" y="154"/>
                </a:lnTo>
                <a:lnTo>
                  <a:pt x="404" y="138"/>
                </a:lnTo>
                <a:lnTo>
                  <a:pt x="392" y="134"/>
                </a:lnTo>
                <a:lnTo>
                  <a:pt x="409" y="117"/>
                </a:lnTo>
                <a:lnTo>
                  <a:pt x="434" y="116"/>
                </a:lnTo>
                <a:lnTo>
                  <a:pt x="423" y="129"/>
                </a:lnTo>
                <a:lnTo>
                  <a:pt x="425" y="139"/>
                </a:lnTo>
                <a:lnTo>
                  <a:pt x="435" y="140"/>
                </a:lnTo>
                <a:lnTo>
                  <a:pt x="429" y="154"/>
                </a:lnTo>
                <a:lnTo>
                  <a:pt x="429" y="154"/>
                </a:lnTo>
                <a:close/>
              </a:path>
            </a:pathLst>
          </a:custGeom>
          <a:solidFill>
            <a:srgbClr val="FCF4D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4" name="Freeform 37"/>
          <p:cNvSpPr>
            <a:spLocks noEditPoints="1"/>
          </p:cNvSpPr>
          <p:nvPr/>
        </p:nvSpPr>
        <p:spPr bwMode="auto">
          <a:xfrm>
            <a:off x="4335463" y="5172076"/>
            <a:ext cx="679450" cy="357188"/>
          </a:xfrm>
          <a:custGeom>
            <a:avLst/>
            <a:gdLst>
              <a:gd name="T0" fmla="*/ 19 w 428"/>
              <a:gd name="T1" fmla="*/ 8 h 225"/>
              <a:gd name="T2" fmla="*/ 0 w 428"/>
              <a:gd name="T3" fmla="*/ 22 h 225"/>
              <a:gd name="T4" fmla="*/ 12 w 428"/>
              <a:gd name="T5" fmla="*/ 1 h 225"/>
              <a:gd name="T6" fmla="*/ 13 w 428"/>
              <a:gd name="T7" fmla="*/ 0 h 225"/>
              <a:gd name="T8" fmla="*/ 19 w 428"/>
              <a:gd name="T9" fmla="*/ 5 h 225"/>
              <a:gd name="T10" fmla="*/ 20 w 428"/>
              <a:gd name="T11" fmla="*/ 7 h 225"/>
              <a:gd name="T12" fmla="*/ 19 w 428"/>
              <a:gd name="T13" fmla="*/ 8 h 225"/>
              <a:gd name="T14" fmla="*/ 19 w 428"/>
              <a:gd name="T15" fmla="*/ 8 h 225"/>
              <a:gd name="T16" fmla="*/ 428 w 428"/>
              <a:gd name="T17" fmla="*/ 39 h 225"/>
              <a:gd name="T18" fmla="*/ 415 w 428"/>
              <a:gd name="T19" fmla="*/ 109 h 225"/>
              <a:gd name="T20" fmla="*/ 384 w 428"/>
              <a:gd name="T21" fmla="*/ 146 h 225"/>
              <a:gd name="T22" fmla="*/ 390 w 428"/>
              <a:gd name="T23" fmla="*/ 128 h 225"/>
              <a:gd name="T24" fmla="*/ 379 w 428"/>
              <a:gd name="T25" fmla="*/ 81 h 225"/>
              <a:gd name="T26" fmla="*/ 410 w 428"/>
              <a:gd name="T27" fmla="*/ 38 h 225"/>
              <a:gd name="T28" fmla="*/ 428 w 428"/>
              <a:gd name="T29" fmla="*/ 39 h 225"/>
              <a:gd name="T30" fmla="*/ 428 w 428"/>
              <a:gd name="T31" fmla="*/ 39 h 225"/>
              <a:gd name="T32" fmla="*/ 286 w 428"/>
              <a:gd name="T33" fmla="*/ 225 h 225"/>
              <a:gd name="T34" fmla="*/ 285 w 428"/>
              <a:gd name="T35" fmla="*/ 185 h 225"/>
              <a:gd name="T36" fmla="*/ 322 w 428"/>
              <a:gd name="T37" fmla="*/ 103 h 225"/>
              <a:gd name="T38" fmla="*/ 286 w 428"/>
              <a:gd name="T39" fmla="*/ 225 h 225"/>
              <a:gd name="T40" fmla="*/ 286 w 428"/>
              <a:gd name="T41" fmla="*/ 225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28" h="225">
                <a:moveTo>
                  <a:pt x="19" y="8"/>
                </a:moveTo>
                <a:lnTo>
                  <a:pt x="0" y="22"/>
                </a:lnTo>
                <a:lnTo>
                  <a:pt x="12" y="1"/>
                </a:lnTo>
                <a:lnTo>
                  <a:pt x="13" y="0"/>
                </a:lnTo>
                <a:lnTo>
                  <a:pt x="19" y="5"/>
                </a:lnTo>
                <a:lnTo>
                  <a:pt x="20" y="7"/>
                </a:lnTo>
                <a:lnTo>
                  <a:pt x="19" y="8"/>
                </a:lnTo>
                <a:lnTo>
                  <a:pt x="19" y="8"/>
                </a:lnTo>
                <a:close/>
                <a:moveTo>
                  <a:pt x="428" y="39"/>
                </a:moveTo>
                <a:lnTo>
                  <a:pt x="415" y="109"/>
                </a:lnTo>
                <a:lnTo>
                  <a:pt x="384" y="146"/>
                </a:lnTo>
                <a:lnTo>
                  <a:pt x="390" y="128"/>
                </a:lnTo>
                <a:lnTo>
                  <a:pt x="379" y="81"/>
                </a:lnTo>
                <a:lnTo>
                  <a:pt x="410" y="38"/>
                </a:lnTo>
                <a:lnTo>
                  <a:pt x="428" y="39"/>
                </a:lnTo>
                <a:lnTo>
                  <a:pt x="428" y="39"/>
                </a:lnTo>
                <a:close/>
                <a:moveTo>
                  <a:pt x="286" y="225"/>
                </a:moveTo>
                <a:lnTo>
                  <a:pt x="285" y="185"/>
                </a:lnTo>
                <a:lnTo>
                  <a:pt x="322" y="103"/>
                </a:lnTo>
                <a:lnTo>
                  <a:pt x="286" y="225"/>
                </a:lnTo>
                <a:lnTo>
                  <a:pt x="286" y="225"/>
                </a:lnTo>
                <a:close/>
              </a:path>
            </a:pathLst>
          </a:custGeom>
          <a:noFill/>
          <a:ln w="4763" cap="rnd">
            <a:solidFill>
              <a:srgbClr val="44C8F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5" name="Freeform 38"/>
          <p:cNvSpPr>
            <a:spLocks/>
          </p:cNvSpPr>
          <p:nvPr/>
        </p:nvSpPr>
        <p:spPr bwMode="auto">
          <a:xfrm>
            <a:off x="4341813" y="3328988"/>
            <a:ext cx="650875" cy="1735138"/>
          </a:xfrm>
          <a:custGeom>
            <a:avLst/>
            <a:gdLst>
              <a:gd name="T0" fmla="*/ 0 w 410"/>
              <a:gd name="T1" fmla="*/ 1084 h 1093"/>
              <a:gd name="T2" fmla="*/ 0 w 410"/>
              <a:gd name="T3" fmla="*/ 1084 h 1093"/>
              <a:gd name="T4" fmla="*/ 9 w 410"/>
              <a:gd name="T5" fmla="*/ 1093 h 1093"/>
              <a:gd name="T6" fmla="*/ 17 w 410"/>
              <a:gd name="T7" fmla="*/ 1073 h 1093"/>
              <a:gd name="T8" fmla="*/ 16 w 410"/>
              <a:gd name="T9" fmla="*/ 1021 h 1093"/>
              <a:gd name="T10" fmla="*/ 30 w 410"/>
              <a:gd name="T11" fmla="*/ 1008 h 1093"/>
              <a:gd name="T12" fmla="*/ 26 w 410"/>
              <a:gd name="T13" fmla="*/ 994 h 1093"/>
              <a:gd name="T14" fmla="*/ 62 w 410"/>
              <a:gd name="T15" fmla="*/ 967 h 1093"/>
              <a:gd name="T16" fmla="*/ 69 w 410"/>
              <a:gd name="T17" fmla="*/ 922 h 1093"/>
              <a:gd name="T18" fmla="*/ 53 w 410"/>
              <a:gd name="T19" fmla="*/ 871 h 1093"/>
              <a:gd name="T20" fmla="*/ 74 w 410"/>
              <a:gd name="T21" fmla="*/ 865 h 1093"/>
              <a:gd name="T22" fmla="*/ 86 w 410"/>
              <a:gd name="T23" fmla="*/ 833 h 1093"/>
              <a:gd name="T24" fmla="*/ 51 w 410"/>
              <a:gd name="T25" fmla="*/ 793 h 1093"/>
              <a:gd name="T26" fmla="*/ 62 w 410"/>
              <a:gd name="T27" fmla="*/ 736 h 1093"/>
              <a:gd name="T28" fmla="*/ 51 w 410"/>
              <a:gd name="T29" fmla="*/ 701 h 1093"/>
              <a:gd name="T30" fmla="*/ 51 w 410"/>
              <a:gd name="T31" fmla="*/ 667 h 1093"/>
              <a:gd name="T32" fmla="*/ 58 w 410"/>
              <a:gd name="T33" fmla="*/ 655 h 1093"/>
              <a:gd name="T34" fmla="*/ 49 w 410"/>
              <a:gd name="T35" fmla="*/ 627 h 1093"/>
              <a:gd name="T36" fmla="*/ 61 w 410"/>
              <a:gd name="T37" fmla="*/ 593 h 1093"/>
              <a:gd name="T38" fmla="*/ 100 w 410"/>
              <a:gd name="T39" fmla="*/ 546 h 1093"/>
              <a:gd name="T40" fmla="*/ 148 w 410"/>
              <a:gd name="T41" fmla="*/ 551 h 1093"/>
              <a:gd name="T42" fmla="*/ 156 w 410"/>
              <a:gd name="T43" fmla="*/ 533 h 1093"/>
              <a:gd name="T44" fmla="*/ 156 w 410"/>
              <a:gd name="T45" fmla="*/ 501 h 1093"/>
              <a:gd name="T46" fmla="*/ 135 w 410"/>
              <a:gd name="T47" fmla="*/ 489 h 1093"/>
              <a:gd name="T48" fmla="*/ 174 w 410"/>
              <a:gd name="T49" fmla="*/ 412 h 1093"/>
              <a:gd name="T50" fmla="*/ 181 w 410"/>
              <a:gd name="T51" fmla="*/ 358 h 1093"/>
              <a:gd name="T52" fmla="*/ 175 w 410"/>
              <a:gd name="T53" fmla="*/ 324 h 1093"/>
              <a:gd name="T54" fmla="*/ 217 w 410"/>
              <a:gd name="T55" fmla="*/ 308 h 1093"/>
              <a:gd name="T56" fmla="*/ 212 w 410"/>
              <a:gd name="T57" fmla="*/ 286 h 1093"/>
              <a:gd name="T58" fmla="*/ 254 w 410"/>
              <a:gd name="T59" fmla="*/ 228 h 1093"/>
              <a:gd name="T60" fmla="*/ 254 w 410"/>
              <a:gd name="T61" fmla="*/ 205 h 1093"/>
              <a:gd name="T62" fmla="*/ 241 w 410"/>
              <a:gd name="T63" fmla="*/ 187 h 1093"/>
              <a:gd name="T64" fmla="*/ 266 w 410"/>
              <a:gd name="T65" fmla="*/ 133 h 1093"/>
              <a:gd name="T66" fmla="*/ 287 w 410"/>
              <a:gd name="T67" fmla="*/ 112 h 1093"/>
              <a:gd name="T68" fmla="*/ 312 w 410"/>
              <a:gd name="T69" fmla="*/ 127 h 1093"/>
              <a:gd name="T70" fmla="*/ 321 w 410"/>
              <a:gd name="T71" fmla="*/ 103 h 1093"/>
              <a:gd name="T72" fmla="*/ 318 w 410"/>
              <a:gd name="T73" fmla="*/ 66 h 1093"/>
              <a:gd name="T74" fmla="*/ 393 w 410"/>
              <a:gd name="T75" fmla="*/ 80 h 1093"/>
              <a:gd name="T76" fmla="*/ 401 w 410"/>
              <a:gd name="T77" fmla="*/ 65 h 1093"/>
              <a:gd name="T78" fmla="*/ 391 w 410"/>
              <a:gd name="T79" fmla="*/ 57 h 1093"/>
              <a:gd name="T80" fmla="*/ 403 w 410"/>
              <a:gd name="T81" fmla="*/ 31 h 1093"/>
              <a:gd name="T82" fmla="*/ 391 w 410"/>
              <a:gd name="T83" fmla="*/ 4 h 1093"/>
              <a:gd name="T84" fmla="*/ 410 w 410"/>
              <a:gd name="T85" fmla="*/ 0 h 10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10" h="1093">
                <a:moveTo>
                  <a:pt x="0" y="1084"/>
                </a:moveTo>
                <a:lnTo>
                  <a:pt x="0" y="1084"/>
                </a:lnTo>
                <a:lnTo>
                  <a:pt x="9" y="1093"/>
                </a:lnTo>
                <a:lnTo>
                  <a:pt x="17" y="1073"/>
                </a:lnTo>
                <a:lnTo>
                  <a:pt x="16" y="1021"/>
                </a:lnTo>
                <a:lnTo>
                  <a:pt x="30" y="1008"/>
                </a:lnTo>
                <a:lnTo>
                  <a:pt x="26" y="994"/>
                </a:lnTo>
                <a:lnTo>
                  <a:pt x="62" y="967"/>
                </a:lnTo>
                <a:lnTo>
                  <a:pt x="69" y="922"/>
                </a:lnTo>
                <a:lnTo>
                  <a:pt x="53" y="871"/>
                </a:lnTo>
                <a:lnTo>
                  <a:pt x="74" y="865"/>
                </a:lnTo>
                <a:lnTo>
                  <a:pt x="86" y="833"/>
                </a:lnTo>
                <a:lnTo>
                  <a:pt x="51" y="793"/>
                </a:lnTo>
                <a:lnTo>
                  <a:pt x="62" y="736"/>
                </a:lnTo>
                <a:lnTo>
                  <a:pt x="51" y="701"/>
                </a:lnTo>
                <a:lnTo>
                  <a:pt x="51" y="667"/>
                </a:lnTo>
                <a:lnTo>
                  <a:pt x="58" y="655"/>
                </a:lnTo>
                <a:lnTo>
                  <a:pt x="49" y="627"/>
                </a:lnTo>
                <a:lnTo>
                  <a:pt x="61" y="593"/>
                </a:lnTo>
                <a:lnTo>
                  <a:pt x="100" y="546"/>
                </a:lnTo>
                <a:lnTo>
                  <a:pt x="148" y="551"/>
                </a:lnTo>
                <a:lnTo>
                  <a:pt x="156" y="533"/>
                </a:lnTo>
                <a:lnTo>
                  <a:pt x="156" y="501"/>
                </a:lnTo>
                <a:lnTo>
                  <a:pt x="135" y="489"/>
                </a:lnTo>
                <a:lnTo>
                  <a:pt x="174" y="412"/>
                </a:lnTo>
                <a:lnTo>
                  <a:pt x="181" y="358"/>
                </a:lnTo>
                <a:lnTo>
                  <a:pt x="175" y="324"/>
                </a:lnTo>
                <a:lnTo>
                  <a:pt x="217" y="308"/>
                </a:lnTo>
                <a:lnTo>
                  <a:pt x="212" y="286"/>
                </a:lnTo>
                <a:lnTo>
                  <a:pt x="254" y="228"/>
                </a:lnTo>
                <a:lnTo>
                  <a:pt x="254" y="205"/>
                </a:lnTo>
                <a:lnTo>
                  <a:pt x="241" y="187"/>
                </a:lnTo>
                <a:lnTo>
                  <a:pt x="266" y="133"/>
                </a:lnTo>
                <a:lnTo>
                  <a:pt x="287" y="112"/>
                </a:lnTo>
                <a:lnTo>
                  <a:pt x="312" y="127"/>
                </a:lnTo>
                <a:lnTo>
                  <a:pt x="321" y="103"/>
                </a:lnTo>
                <a:lnTo>
                  <a:pt x="318" y="66"/>
                </a:lnTo>
                <a:lnTo>
                  <a:pt x="393" y="80"/>
                </a:lnTo>
                <a:lnTo>
                  <a:pt x="401" y="65"/>
                </a:lnTo>
                <a:lnTo>
                  <a:pt x="391" y="57"/>
                </a:lnTo>
                <a:lnTo>
                  <a:pt x="403" y="31"/>
                </a:lnTo>
                <a:lnTo>
                  <a:pt x="391" y="4"/>
                </a:lnTo>
                <a:lnTo>
                  <a:pt x="410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6" name="Freeform 39"/>
          <p:cNvSpPr>
            <a:spLocks/>
          </p:cNvSpPr>
          <p:nvPr/>
        </p:nvSpPr>
        <p:spPr bwMode="auto">
          <a:xfrm>
            <a:off x="5472113" y="3249613"/>
            <a:ext cx="457200" cy="1438275"/>
          </a:xfrm>
          <a:custGeom>
            <a:avLst/>
            <a:gdLst>
              <a:gd name="T0" fmla="*/ 15 w 288"/>
              <a:gd name="T1" fmla="*/ 0 h 906"/>
              <a:gd name="T2" fmla="*/ 0 w 288"/>
              <a:gd name="T3" fmla="*/ 21 h 906"/>
              <a:gd name="T4" fmla="*/ 15 w 288"/>
              <a:gd name="T5" fmla="*/ 23 h 906"/>
              <a:gd name="T6" fmla="*/ 10 w 288"/>
              <a:gd name="T7" fmla="*/ 58 h 906"/>
              <a:gd name="T8" fmla="*/ 27 w 288"/>
              <a:gd name="T9" fmla="*/ 92 h 906"/>
              <a:gd name="T10" fmla="*/ 54 w 288"/>
              <a:gd name="T11" fmla="*/ 98 h 906"/>
              <a:gd name="T12" fmla="*/ 91 w 288"/>
              <a:gd name="T13" fmla="*/ 131 h 906"/>
              <a:gd name="T14" fmla="*/ 72 w 288"/>
              <a:gd name="T15" fmla="*/ 224 h 906"/>
              <a:gd name="T16" fmla="*/ 127 w 288"/>
              <a:gd name="T17" fmla="*/ 296 h 906"/>
              <a:gd name="T18" fmla="*/ 147 w 288"/>
              <a:gd name="T19" fmla="*/ 339 h 906"/>
              <a:gd name="T20" fmla="*/ 135 w 288"/>
              <a:gd name="T21" fmla="*/ 347 h 906"/>
              <a:gd name="T22" fmla="*/ 135 w 288"/>
              <a:gd name="T23" fmla="*/ 393 h 906"/>
              <a:gd name="T24" fmla="*/ 150 w 288"/>
              <a:gd name="T25" fmla="*/ 404 h 906"/>
              <a:gd name="T26" fmla="*/ 141 w 288"/>
              <a:gd name="T27" fmla="*/ 413 h 906"/>
              <a:gd name="T28" fmla="*/ 145 w 288"/>
              <a:gd name="T29" fmla="*/ 427 h 906"/>
              <a:gd name="T30" fmla="*/ 172 w 288"/>
              <a:gd name="T31" fmla="*/ 436 h 906"/>
              <a:gd name="T32" fmla="*/ 177 w 288"/>
              <a:gd name="T33" fmla="*/ 447 h 906"/>
              <a:gd name="T34" fmla="*/ 169 w 288"/>
              <a:gd name="T35" fmla="*/ 459 h 906"/>
              <a:gd name="T36" fmla="*/ 177 w 288"/>
              <a:gd name="T37" fmla="*/ 475 h 906"/>
              <a:gd name="T38" fmla="*/ 204 w 288"/>
              <a:gd name="T39" fmla="*/ 489 h 906"/>
              <a:gd name="T40" fmla="*/ 211 w 288"/>
              <a:gd name="T41" fmla="*/ 508 h 906"/>
              <a:gd name="T42" fmla="*/ 192 w 288"/>
              <a:gd name="T43" fmla="*/ 547 h 906"/>
              <a:gd name="T44" fmla="*/ 262 w 288"/>
              <a:gd name="T45" fmla="*/ 587 h 906"/>
              <a:gd name="T46" fmla="*/ 288 w 288"/>
              <a:gd name="T47" fmla="*/ 614 h 906"/>
              <a:gd name="T48" fmla="*/ 282 w 288"/>
              <a:gd name="T49" fmla="*/ 662 h 906"/>
              <a:gd name="T50" fmla="*/ 157 w 288"/>
              <a:gd name="T51" fmla="*/ 906 h 9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88" h="906">
                <a:moveTo>
                  <a:pt x="15" y="0"/>
                </a:moveTo>
                <a:lnTo>
                  <a:pt x="0" y="21"/>
                </a:lnTo>
                <a:lnTo>
                  <a:pt x="15" y="23"/>
                </a:lnTo>
                <a:lnTo>
                  <a:pt x="10" y="58"/>
                </a:lnTo>
                <a:lnTo>
                  <a:pt x="27" y="92"/>
                </a:lnTo>
                <a:lnTo>
                  <a:pt x="54" y="98"/>
                </a:lnTo>
                <a:lnTo>
                  <a:pt x="91" y="131"/>
                </a:lnTo>
                <a:lnTo>
                  <a:pt x="72" y="224"/>
                </a:lnTo>
                <a:lnTo>
                  <a:pt x="127" y="296"/>
                </a:lnTo>
                <a:lnTo>
                  <a:pt x="147" y="339"/>
                </a:lnTo>
                <a:lnTo>
                  <a:pt x="135" y="347"/>
                </a:lnTo>
                <a:lnTo>
                  <a:pt x="135" y="393"/>
                </a:lnTo>
                <a:lnTo>
                  <a:pt x="150" y="404"/>
                </a:lnTo>
                <a:lnTo>
                  <a:pt x="141" y="413"/>
                </a:lnTo>
                <a:lnTo>
                  <a:pt x="145" y="427"/>
                </a:lnTo>
                <a:lnTo>
                  <a:pt x="172" y="436"/>
                </a:lnTo>
                <a:lnTo>
                  <a:pt x="177" y="447"/>
                </a:lnTo>
                <a:lnTo>
                  <a:pt x="169" y="459"/>
                </a:lnTo>
                <a:lnTo>
                  <a:pt x="177" y="475"/>
                </a:lnTo>
                <a:lnTo>
                  <a:pt x="204" y="489"/>
                </a:lnTo>
                <a:lnTo>
                  <a:pt x="211" y="508"/>
                </a:lnTo>
                <a:lnTo>
                  <a:pt x="192" y="547"/>
                </a:lnTo>
                <a:lnTo>
                  <a:pt x="262" y="587"/>
                </a:lnTo>
                <a:lnTo>
                  <a:pt x="288" y="614"/>
                </a:lnTo>
                <a:lnTo>
                  <a:pt x="282" y="662"/>
                </a:lnTo>
                <a:lnTo>
                  <a:pt x="157" y="906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7" name="Freeform 40"/>
          <p:cNvSpPr>
            <a:spLocks/>
          </p:cNvSpPr>
          <p:nvPr/>
        </p:nvSpPr>
        <p:spPr bwMode="auto">
          <a:xfrm>
            <a:off x="4992688" y="3092451"/>
            <a:ext cx="508000" cy="290513"/>
          </a:xfrm>
          <a:custGeom>
            <a:avLst/>
            <a:gdLst>
              <a:gd name="T0" fmla="*/ 0 w 320"/>
              <a:gd name="T1" fmla="*/ 149 h 183"/>
              <a:gd name="T2" fmla="*/ 19 w 320"/>
              <a:gd name="T3" fmla="*/ 151 h 183"/>
              <a:gd name="T4" fmla="*/ 15 w 320"/>
              <a:gd name="T5" fmla="*/ 132 h 183"/>
              <a:gd name="T6" fmla="*/ 26 w 320"/>
              <a:gd name="T7" fmla="*/ 118 h 183"/>
              <a:gd name="T8" fmla="*/ 39 w 320"/>
              <a:gd name="T9" fmla="*/ 121 h 183"/>
              <a:gd name="T10" fmla="*/ 74 w 320"/>
              <a:gd name="T11" fmla="*/ 179 h 183"/>
              <a:gd name="T12" fmla="*/ 105 w 320"/>
              <a:gd name="T13" fmla="*/ 183 h 183"/>
              <a:gd name="T14" fmla="*/ 132 w 320"/>
              <a:gd name="T15" fmla="*/ 157 h 183"/>
              <a:gd name="T16" fmla="*/ 174 w 320"/>
              <a:gd name="T17" fmla="*/ 179 h 183"/>
              <a:gd name="T18" fmla="*/ 198 w 320"/>
              <a:gd name="T19" fmla="*/ 130 h 183"/>
              <a:gd name="T20" fmla="*/ 192 w 320"/>
              <a:gd name="T21" fmla="*/ 103 h 183"/>
              <a:gd name="T22" fmla="*/ 193 w 320"/>
              <a:gd name="T23" fmla="*/ 52 h 183"/>
              <a:gd name="T24" fmla="*/ 207 w 320"/>
              <a:gd name="T25" fmla="*/ 26 h 183"/>
              <a:gd name="T26" fmla="*/ 254 w 320"/>
              <a:gd name="T27" fmla="*/ 0 h 183"/>
              <a:gd name="T28" fmla="*/ 278 w 320"/>
              <a:gd name="T29" fmla="*/ 22 h 183"/>
              <a:gd name="T30" fmla="*/ 308 w 320"/>
              <a:gd name="T31" fmla="*/ 31 h 183"/>
              <a:gd name="T32" fmla="*/ 320 w 320"/>
              <a:gd name="T33" fmla="*/ 51 h 183"/>
              <a:gd name="T34" fmla="*/ 308 w 320"/>
              <a:gd name="T35" fmla="*/ 80 h 183"/>
              <a:gd name="T36" fmla="*/ 317 w 320"/>
              <a:gd name="T37" fmla="*/ 99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20" h="183">
                <a:moveTo>
                  <a:pt x="0" y="149"/>
                </a:moveTo>
                <a:lnTo>
                  <a:pt x="19" y="151"/>
                </a:lnTo>
                <a:lnTo>
                  <a:pt x="15" y="132"/>
                </a:lnTo>
                <a:lnTo>
                  <a:pt x="26" y="118"/>
                </a:lnTo>
                <a:lnTo>
                  <a:pt x="39" y="121"/>
                </a:lnTo>
                <a:lnTo>
                  <a:pt x="74" y="179"/>
                </a:lnTo>
                <a:lnTo>
                  <a:pt x="105" y="183"/>
                </a:lnTo>
                <a:lnTo>
                  <a:pt x="132" y="157"/>
                </a:lnTo>
                <a:lnTo>
                  <a:pt x="174" y="179"/>
                </a:lnTo>
                <a:lnTo>
                  <a:pt x="198" y="130"/>
                </a:lnTo>
                <a:lnTo>
                  <a:pt x="192" y="103"/>
                </a:lnTo>
                <a:lnTo>
                  <a:pt x="193" y="52"/>
                </a:lnTo>
                <a:lnTo>
                  <a:pt x="207" y="26"/>
                </a:lnTo>
                <a:lnTo>
                  <a:pt x="254" y="0"/>
                </a:lnTo>
                <a:lnTo>
                  <a:pt x="278" y="22"/>
                </a:lnTo>
                <a:lnTo>
                  <a:pt x="308" y="31"/>
                </a:lnTo>
                <a:lnTo>
                  <a:pt x="320" y="51"/>
                </a:lnTo>
                <a:lnTo>
                  <a:pt x="308" y="80"/>
                </a:lnTo>
                <a:lnTo>
                  <a:pt x="317" y="99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8" name="Freeform 41"/>
          <p:cNvSpPr>
            <a:spLocks/>
          </p:cNvSpPr>
          <p:nvPr/>
        </p:nvSpPr>
        <p:spPr bwMode="auto">
          <a:xfrm>
            <a:off x="4992688" y="3328988"/>
            <a:ext cx="298450" cy="520700"/>
          </a:xfrm>
          <a:custGeom>
            <a:avLst/>
            <a:gdLst>
              <a:gd name="T0" fmla="*/ 188 w 188"/>
              <a:gd name="T1" fmla="*/ 328 h 328"/>
              <a:gd name="T2" fmla="*/ 159 w 188"/>
              <a:gd name="T3" fmla="*/ 278 h 328"/>
              <a:gd name="T4" fmla="*/ 165 w 188"/>
              <a:gd name="T5" fmla="*/ 224 h 328"/>
              <a:gd name="T6" fmla="*/ 142 w 188"/>
              <a:gd name="T7" fmla="*/ 189 h 328"/>
              <a:gd name="T8" fmla="*/ 146 w 188"/>
              <a:gd name="T9" fmla="*/ 161 h 328"/>
              <a:gd name="T10" fmla="*/ 132 w 188"/>
              <a:gd name="T11" fmla="*/ 157 h 328"/>
              <a:gd name="T12" fmla="*/ 128 w 188"/>
              <a:gd name="T13" fmla="*/ 114 h 328"/>
              <a:gd name="T14" fmla="*/ 134 w 188"/>
              <a:gd name="T15" fmla="*/ 106 h 328"/>
              <a:gd name="T16" fmla="*/ 95 w 188"/>
              <a:gd name="T17" fmla="*/ 62 h 328"/>
              <a:gd name="T18" fmla="*/ 64 w 188"/>
              <a:gd name="T19" fmla="*/ 56 h 328"/>
              <a:gd name="T20" fmla="*/ 0 w 188"/>
              <a:gd name="T21" fmla="*/ 0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8" h="328">
                <a:moveTo>
                  <a:pt x="188" y="328"/>
                </a:moveTo>
                <a:lnTo>
                  <a:pt x="159" y="278"/>
                </a:lnTo>
                <a:lnTo>
                  <a:pt x="165" y="224"/>
                </a:lnTo>
                <a:lnTo>
                  <a:pt x="142" y="189"/>
                </a:lnTo>
                <a:lnTo>
                  <a:pt x="146" y="161"/>
                </a:lnTo>
                <a:lnTo>
                  <a:pt x="132" y="157"/>
                </a:lnTo>
                <a:lnTo>
                  <a:pt x="128" y="114"/>
                </a:lnTo>
                <a:lnTo>
                  <a:pt x="134" y="106"/>
                </a:lnTo>
                <a:lnTo>
                  <a:pt x="95" y="62"/>
                </a:lnTo>
                <a:lnTo>
                  <a:pt x="64" y="56"/>
                </a:lnTo>
                <a:lnTo>
                  <a:pt x="0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9" name="Freeform 42"/>
          <p:cNvSpPr>
            <a:spLocks/>
          </p:cNvSpPr>
          <p:nvPr/>
        </p:nvSpPr>
        <p:spPr bwMode="auto">
          <a:xfrm>
            <a:off x="5495925" y="3098801"/>
            <a:ext cx="96838" cy="150813"/>
          </a:xfrm>
          <a:custGeom>
            <a:avLst/>
            <a:gdLst>
              <a:gd name="T0" fmla="*/ 0 w 61"/>
              <a:gd name="T1" fmla="*/ 95 h 95"/>
              <a:gd name="T2" fmla="*/ 10 w 61"/>
              <a:gd name="T3" fmla="*/ 87 h 95"/>
              <a:gd name="T4" fmla="*/ 7 w 61"/>
              <a:gd name="T5" fmla="*/ 64 h 95"/>
              <a:gd name="T6" fmla="*/ 31 w 61"/>
              <a:gd name="T7" fmla="*/ 37 h 95"/>
              <a:gd name="T8" fmla="*/ 27 w 61"/>
              <a:gd name="T9" fmla="*/ 21 h 95"/>
              <a:gd name="T10" fmla="*/ 61 w 61"/>
              <a:gd name="T11" fmla="*/ 25 h 95"/>
              <a:gd name="T12" fmla="*/ 50 w 61"/>
              <a:gd name="T13" fmla="*/ 0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1" h="95">
                <a:moveTo>
                  <a:pt x="0" y="95"/>
                </a:moveTo>
                <a:lnTo>
                  <a:pt x="10" y="87"/>
                </a:lnTo>
                <a:lnTo>
                  <a:pt x="7" y="64"/>
                </a:lnTo>
                <a:lnTo>
                  <a:pt x="31" y="37"/>
                </a:lnTo>
                <a:lnTo>
                  <a:pt x="27" y="21"/>
                </a:lnTo>
                <a:lnTo>
                  <a:pt x="61" y="25"/>
                </a:lnTo>
                <a:lnTo>
                  <a:pt x="50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0" name="Freeform 43"/>
          <p:cNvSpPr>
            <a:spLocks/>
          </p:cNvSpPr>
          <p:nvPr/>
        </p:nvSpPr>
        <p:spPr bwMode="auto">
          <a:xfrm>
            <a:off x="5745163" y="4865688"/>
            <a:ext cx="66675" cy="331788"/>
          </a:xfrm>
          <a:custGeom>
            <a:avLst/>
            <a:gdLst>
              <a:gd name="T0" fmla="*/ 21 w 42"/>
              <a:gd name="T1" fmla="*/ 209 h 209"/>
              <a:gd name="T2" fmla="*/ 27 w 42"/>
              <a:gd name="T3" fmla="*/ 179 h 209"/>
              <a:gd name="T4" fmla="*/ 42 w 42"/>
              <a:gd name="T5" fmla="*/ 171 h 209"/>
              <a:gd name="T6" fmla="*/ 15 w 42"/>
              <a:gd name="T7" fmla="*/ 139 h 209"/>
              <a:gd name="T8" fmla="*/ 0 w 42"/>
              <a:gd name="T9" fmla="*/ 76 h 209"/>
              <a:gd name="T10" fmla="*/ 17 w 42"/>
              <a:gd name="T11" fmla="*/ 22 h 209"/>
              <a:gd name="T12" fmla="*/ 31 w 42"/>
              <a:gd name="T13" fmla="*/ 16 h 209"/>
              <a:gd name="T14" fmla="*/ 17 w 42"/>
              <a:gd name="T15" fmla="*/ 0 h 2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2" h="209">
                <a:moveTo>
                  <a:pt x="21" y="209"/>
                </a:moveTo>
                <a:lnTo>
                  <a:pt x="27" y="179"/>
                </a:lnTo>
                <a:lnTo>
                  <a:pt x="42" y="171"/>
                </a:lnTo>
                <a:lnTo>
                  <a:pt x="15" y="139"/>
                </a:lnTo>
                <a:lnTo>
                  <a:pt x="0" y="76"/>
                </a:lnTo>
                <a:lnTo>
                  <a:pt x="17" y="22"/>
                </a:lnTo>
                <a:lnTo>
                  <a:pt x="31" y="16"/>
                </a:lnTo>
                <a:lnTo>
                  <a:pt x="17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1" name="Freeform 44"/>
          <p:cNvSpPr>
            <a:spLocks/>
          </p:cNvSpPr>
          <p:nvPr/>
        </p:nvSpPr>
        <p:spPr bwMode="auto">
          <a:xfrm>
            <a:off x="5778500" y="5197476"/>
            <a:ext cx="120650" cy="219075"/>
          </a:xfrm>
          <a:custGeom>
            <a:avLst/>
            <a:gdLst>
              <a:gd name="T0" fmla="*/ 75 w 76"/>
              <a:gd name="T1" fmla="*/ 138 h 138"/>
              <a:gd name="T2" fmla="*/ 76 w 76"/>
              <a:gd name="T3" fmla="*/ 126 h 138"/>
              <a:gd name="T4" fmla="*/ 48 w 76"/>
              <a:gd name="T5" fmla="*/ 72 h 138"/>
              <a:gd name="T6" fmla="*/ 33 w 76"/>
              <a:gd name="T7" fmla="*/ 65 h 138"/>
              <a:gd name="T8" fmla="*/ 34 w 76"/>
              <a:gd name="T9" fmla="*/ 22 h 138"/>
              <a:gd name="T10" fmla="*/ 0 w 76"/>
              <a:gd name="T11" fmla="*/ 3 h 138"/>
              <a:gd name="T12" fmla="*/ 0 w 76"/>
              <a:gd name="T13" fmla="*/ 0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6" h="138">
                <a:moveTo>
                  <a:pt x="75" y="138"/>
                </a:moveTo>
                <a:lnTo>
                  <a:pt x="76" y="126"/>
                </a:lnTo>
                <a:lnTo>
                  <a:pt x="48" y="72"/>
                </a:lnTo>
                <a:lnTo>
                  <a:pt x="33" y="65"/>
                </a:lnTo>
                <a:lnTo>
                  <a:pt x="34" y="22"/>
                </a:lnTo>
                <a:lnTo>
                  <a:pt x="0" y="3"/>
                </a:lnTo>
                <a:lnTo>
                  <a:pt x="0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2" name="Freeform 45"/>
          <p:cNvSpPr>
            <a:spLocks/>
          </p:cNvSpPr>
          <p:nvPr/>
        </p:nvSpPr>
        <p:spPr bwMode="auto">
          <a:xfrm>
            <a:off x="5897563" y="5416551"/>
            <a:ext cx="542925" cy="606425"/>
          </a:xfrm>
          <a:custGeom>
            <a:avLst/>
            <a:gdLst>
              <a:gd name="T0" fmla="*/ 317 w 342"/>
              <a:gd name="T1" fmla="*/ 382 h 382"/>
              <a:gd name="T2" fmla="*/ 300 w 342"/>
              <a:gd name="T3" fmla="*/ 363 h 382"/>
              <a:gd name="T4" fmla="*/ 287 w 342"/>
              <a:gd name="T5" fmla="*/ 312 h 382"/>
              <a:gd name="T6" fmla="*/ 261 w 342"/>
              <a:gd name="T7" fmla="*/ 293 h 382"/>
              <a:gd name="T8" fmla="*/ 265 w 342"/>
              <a:gd name="T9" fmla="*/ 271 h 382"/>
              <a:gd name="T10" fmla="*/ 319 w 342"/>
              <a:gd name="T11" fmla="*/ 270 h 382"/>
              <a:gd name="T12" fmla="*/ 342 w 342"/>
              <a:gd name="T13" fmla="*/ 224 h 382"/>
              <a:gd name="T14" fmla="*/ 321 w 342"/>
              <a:gd name="T15" fmla="*/ 216 h 382"/>
              <a:gd name="T16" fmla="*/ 318 w 342"/>
              <a:gd name="T17" fmla="*/ 200 h 382"/>
              <a:gd name="T18" fmla="*/ 273 w 342"/>
              <a:gd name="T19" fmla="*/ 202 h 382"/>
              <a:gd name="T20" fmla="*/ 271 w 342"/>
              <a:gd name="T21" fmla="*/ 175 h 382"/>
              <a:gd name="T22" fmla="*/ 234 w 342"/>
              <a:gd name="T23" fmla="*/ 162 h 382"/>
              <a:gd name="T24" fmla="*/ 211 w 342"/>
              <a:gd name="T25" fmla="*/ 124 h 382"/>
              <a:gd name="T26" fmla="*/ 187 w 342"/>
              <a:gd name="T27" fmla="*/ 112 h 382"/>
              <a:gd name="T28" fmla="*/ 197 w 342"/>
              <a:gd name="T29" fmla="*/ 82 h 382"/>
              <a:gd name="T30" fmla="*/ 176 w 342"/>
              <a:gd name="T31" fmla="*/ 59 h 382"/>
              <a:gd name="T32" fmla="*/ 175 w 342"/>
              <a:gd name="T33" fmla="*/ 25 h 382"/>
              <a:gd name="T34" fmla="*/ 129 w 342"/>
              <a:gd name="T35" fmla="*/ 8 h 382"/>
              <a:gd name="T36" fmla="*/ 87 w 342"/>
              <a:gd name="T37" fmla="*/ 35 h 382"/>
              <a:gd name="T38" fmla="*/ 78 w 342"/>
              <a:gd name="T39" fmla="*/ 8 h 382"/>
              <a:gd name="T40" fmla="*/ 37 w 342"/>
              <a:gd name="T41" fmla="*/ 16 h 382"/>
              <a:gd name="T42" fmla="*/ 0 w 342"/>
              <a:gd name="T43" fmla="*/ 3 h 382"/>
              <a:gd name="T44" fmla="*/ 0 w 342"/>
              <a:gd name="T45" fmla="*/ 0 h 3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42" h="382">
                <a:moveTo>
                  <a:pt x="317" y="382"/>
                </a:moveTo>
                <a:lnTo>
                  <a:pt x="300" y="363"/>
                </a:lnTo>
                <a:lnTo>
                  <a:pt x="287" y="312"/>
                </a:lnTo>
                <a:lnTo>
                  <a:pt x="261" y="293"/>
                </a:lnTo>
                <a:lnTo>
                  <a:pt x="265" y="271"/>
                </a:lnTo>
                <a:lnTo>
                  <a:pt x="319" y="270"/>
                </a:lnTo>
                <a:lnTo>
                  <a:pt x="342" y="224"/>
                </a:lnTo>
                <a:lnTo>
                  <a:pt x="321" y="216"/>
                </a:lnTo>
                <a:lnTo>
                  <a:pt x="318" y="200"/>
                </a:lnTo>
                <a:lnTo>
                  <a:pt x="273" y="202"/>
                </a:lnTo>
                <a:lnTo>
                  <a:pt x="271" y="175"/>
                </a:lnTo>
                <a:lnTo>
                  <a:pt x="234" y="162"/>
                </a:lnTo>
                <a:lnTo>
                  <a:pt x="211" y="124"/>
                </a:lnTo>
                <a:lnTo>
                  <a:pt x="187" y="112"/>
                </a:lnTo>
                <a:lnTo>
                  <a:pt x="197" y="82"/>
                </a:lnTo>
                <a:lnTo>
                  <a:pt x="176" y="59"/>
                </a:lnTo>
                <a:lnTo>
                  <a:pt x="175" y="25"/>
                </a:lnTo>
                <a:lnTo>
                  <a:pt x="129" y="8"/>
                </a:lnTo>
                <a:lnTo>
                  <a:pt x="87" y="35"/>
                </a:lnTo>
                <a:lnTo>
                  <a:pt x="78" y="8"/>
                </a:lnTo>
                <a:lnTo>
                  <a:pt x="37" y="16"/>
                </a:lnTo>
                <a:lnTo>
                  <a:pt x="0" y="3"/>
                </a:lnTo>
                <a:lnTo>
                  <a:pt x="0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3" name="Freeform 46"/>
          <p:cNvSpPr>
            <a:spLocks/>
          </p:cNvSpPr>
          <p:nvPr/>
        </p:nvSpPr>
        <p:spPr bwMode="auto">
          <a:xfrm>
            <a:off x="6400800" y="5926138"/>
            <a:ext cx="669925" cy="280988"/>
          </a:xfrm>
          <a:custGeom>
            <a:avLst/>
            <a:gdLst>
              <a:gd name="T0" fmla="*/ 422 w 422"/>
              <a:gd name="T1" fmla="*/ 134 h 177"/>
              <a:gd name="T2" fmla="*/ 375 w 422"/>
              <a:gd name="T3" fmla="*/ 173 h 177"/>
              <a:gd name="T4" fmla="*/ 337 w 422"/>
              <a:gd name="T5" fmla="*/ 161 h 177"/>
              <a:gd name="T6" fmla="*/ 300 w 422"/>
              <a:gd name="T7" fmla="*/ 177 h 177"/>
              <a:gd name="T8" fmla="*/ 286 w 422"/>
              <a:gd name="T9" fmla="*/ 166 h 177"/>
              <a:gd name="T10" fmla="*/ 264 w 422"/>
              <a:gd name="T11" fmla="*/ 111 h 177"/>
              <a:gd name="T12" fmla="*/ 240 w 422"/>
              <a:gd name="T13" fmla="*/ 97 h 177"/>
              <a:gd name="T14" fmla="*/ 193 w 422"/>
              <a:gd name="T15" fmla="*/ 107 h 177"/>
              <a:gd name="T16" fmla="*/ 163 w 422"/>
              <a:gd name="T17" fmla="*/ 70 h 177"/>
              <a:gd name="T18" fmla="*/ 180 w 422"/>
              <a:gd name="T19" fmla="*/ 49 h 177"/>
              <a:gd name="T20" fmla="*/ 125 w 422"/>
              <a:gd name="T21" fmla="*/ 0 h 177"/>
              <a:gd name="T22" fmla="*/ 33 w 422"/>
              <a:gd name="T23" fmla="*/ 27 h 177"/>
              <a:gd name="T24" fmla="*/ 29 w 422"/>
              <a:gd name="T25" fmla="*/ 57 h 177"/>
              <a:gd name="T26" fmla="*/ 0 w 422"/>
              <a:gd name="T27" fmla="*/ 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22" h="177">
                <a:moveTo>
                  <a:pt x="422" y="134"/>
                </a:moveTo>
                <a:lnTo>
                  <a:pt x="375" y="173"/>
                </a:lnTo>
                <a:lnTo>
                  <a:pt x="337" y="161"/>
                </a:lnTo>
                <a:lnTo>
                  <a:pt x="300" y="177"/>
                </a:lnTo>
                <a:lnTo>
                  <a:pt x="286" y="166"/>
                </a:lnTo>
                <a:lnTo>
                  <a:pt x="264" y="111"/>
                </a:lnTo>
                <a:lnTo>
                  <a:pt x="240" y="97"/>
                </a:lnTo>
                <a:lnTo>
                  <a:pt x="193" y="107"/>
                </a:lnTo>
                <a:lnTo>
                  <a:pt x="163" y="70"/>
                </a:lnTo>
                <a:lnTo>
                  <a:pt x="180" y="49"/>
                </a:lnTo>
                <a:lnTo>
                  <a:pt x="125" y="0"/>
                </a:lnTo>
                <a:lnTo>
                  <a:pt x="33" y="27"/>
                </a:lnTo>
                <a:lnTo>
                  <a:pt x="29" y="57"/>
                </a:lnTo>
                <a:lnTo>
                  <a:pt x="0" y="61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4" name="Freeform 47"/>
          <p:cNvSpPr>
            <a:spLocks/>
          </p:cNvSpPr>
          <p:nvPr/>
        </p:nvSpPr>
        <p:spPr bwMode="auto">
          <a:xfrm>
            <a:off x="2384425" y="5373688"/>
            <a:ext cx="161925" cy="192088"/>
          </a:xfrm>
          <a:custGeom>
            <a:avLst/>
            <a:gdLst>
              <a:gd name="T0" fmla="*/ 102 w 102"/>
              <a:gd name="T1" fmla="*/ 121 h 121"/>
              <a:gd name="T2" fmla="*/ 79 w 102"/>
              <a:gd name="T3" fmla="*/ 121 h 121"/>
              <a:gd name="T4" fmla="*/ 67 w 102"/>
              <a:gd name="T5" fmla="*/ 71 h 121"/>
              <a:gd name="T6" fmla="*/ 42 w 102"/>
              <a:gd name="T7" fmla="*/ 97 h 121"/>
              <a:gd name="T8" fmla="*/ 24 w 102"/>
              <a:gd name="T9" fmla="*/ 92 h 121"/>
              <a:gd name="T10" fmla="*/ 0 w 102"/>
              <a:gd name="T11" fmla="*/ 47 h 121"/>
              <a:gd name="T12" fmla="*/ 29 w 102"/>
              <a:gd name="T13" fmla="*/ 39 h 121"/>
              <a:gd name="T14" fmla="*/ 24 w 102"/>
              <a:gd name="T15" fmla="*/ 24 h 121"/>
              <a:gd name="T16" fmla="*/ 48 w 102"/>
              <a:gd name="T17" fmla="*/ 25 h 121"/>
              <a:gd name="T18" fmla="*/ 77 w 102"/>
              <a:gd name="T19" fmla="*/ 0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2" h="121">
                <a:moveTo>
                  <a:pt x="102" y="121"/>
                </a:moveTo>
                <a:lnTo>
                  <a:pt x="79" y="121"/>
                </a:lnTo>
                <a:lnTo>
                  <a:pt x="67" y="71"/>
                </a:lnTo>
                <a:lnTo>
                  <a:pt x="42" y="97"/>
                </a:lnTo>
                <a:lnTo>
                  <a:pt x="24" y="92"/>
                </a:lnTo>
                <a:lnTo>
                  <a:pt x="0" y="47"/>
                </a:lnTo>
                <a:lnTo>
                  <a:pt x="29" y="39"/>
                </a:lnTo>
                <a:lnTo>
                  <a:pt x="24" y="24"/>
                </a:lnTo>
                <a:lnTo>
                  <a:pt x="48" y="25"/>
                </a:lnTo>
                <a:lnTo>
                  <a:pt x="77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5" name="Freeform 48"/>
          <p:cNvSpPr>
            <a:spLocks/>
          </p:cNvSpPr>
          <p:nvPr/>
        </p:nvSpPr>
        <p:spPr bwMode="auto">
          <a:xfrm>
            <a:off x="3324225" y="6286501"/>
            <a:ext cx="61913" cy="98425"/>
          </a:xfrm>
          <a:custGeom>
            <a:avLst/>
            <a:gdLst>
              <a:gd name="T0" fmla="*/ 0 w 39"/>
              <a:gd name="T1" fmla="*/ 0 h 62"/>
              <a:gd name="T2" fmla="*/ 3 w 39"/>
              <a:gd name="T3" fmla="*/ 31 h 62"/>
              <a:gd name="T4" fmla="*/ 36 w 39"/>
              <a:gd name="T5" fmla="*/ 39 h 62"/>
              <a:gd name="T6" fmla="*/ 39 w 39"/>
              <a:gd name="T7" fmla="*/ 62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" h="62">
                <a:moveTo>
                  <a:pt x="0" y="0"/>
                </a:moveTo>
                <a:lnTo>
                  <a:pt x="3" y="31"/>
                </a:lnTo>
                <a:lnTo>
                  <a:pt x="36" y="39"/>
                </a:lnTo>
                <a:lnTo>
                  <a:pt x="39" y="62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6" name="Freeform 49"/>
          <p:cNvSpPr>
            <a:spLocks/>
          </p:cNvSpPr>
          <p:nvPr/>
        </p:nvSpPr>
        <p:spPr bwMode="auto">
          <a:xfrm>
            <a:off x="3324225" y="6286501"/>
            <a:ext cx="61913" cy="98425"/>
          </a:xfrm>
          <a:custGeom>
            <a:avLst/>
            <a:gdLst>
              <a:gd name="T0" fmla="*/ 39 w 39"/>
              <a:gd name="T1" fmla="*/ 62 h 62"/>
              <a:gd name="T2" fmla="*/ 36 w 39"/>
              <a:gd name="T3" fmla="*/ 39 h 62"/>
              <a:gd name="T4" fmla="*/ 3 w 39"/>
              <a:gd name="T5" fmla="*/ 31 h 62"/>
              <a:gd name="T6" fmla="*/ 0 w 39"/>
              <a:gd name="T7" fmla="*/ 0 h 62"/>
              <a:gd name="T8" fmla="*/ 0 w 39"/>
              <a:gd name="T9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9" h="62">
                <a:moveTo>
                  <a:pt x="39" y="62"/>
                </a:moveTo>
                <a:lnTo>
                  <a:pt x="36" y="39"/>
                </a:lnTo>
                <a:lnTo>
                  <a:pt x="3" y="31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7" name="Freeform 50"/>
          <p:cNvSpPr>
            <a:spLocks/>
          </p:cNvSpPr>
          <p:nvPr/>
        </p:nvSpPr>
        <p:spPr bwMode="auto">
          <a:xfrm>
            <a:off x="3421063" y="6254751"/>
            <a:ext cx="257175" cy="128588"/>
          </a:xfrm>
          <a:custGeom>
            <a:avLst/>
            <a:gdLst>
              <a:gd name="T0" fmla="*/ 0 w 162"/>
              <a:gd name="T1" fmla="*/ 0 h 81"/>
              <a:gd name="T2" fmla="*/ 2 w 162"/>
              <a:gd name="T3" fmla="*/ 13 h 81"/>
              <a:gd name="T4" fmla="*/ 32 w 162"/>
              <a:gd name="T5" fmla="*/ 22 h 81"/>
              <a:gd name="T6" fmla="*/ 56 w 162"/>
              <a:gd name="T7" fmla="*/ 10 h 81"/>
              <a:gd name="T8" fmla="*/ 62 w 162"/>
              <a:gd name="T9" fmla="*/ 17 h 81"/>
              <a:gd name="T10" fmla="*/ 58 w 162"/>
              <a:gd name="T11" fmla="*/ 8 h 81"/>
              <a:gd name="T12" fmla="*/ 113 w 162"/>
              <a:gd name="T13" fmla="*/ 2 h 81"/>
              <a:gd name="T14" fmla="*/ 123 w 162"/>
              <a:gd name="T15" fmla="*/ 29 h 81"/>
              <a:gd name="T16" fmla="*/ 162 w 162"/>
              <a:gd name="T17" fmla="*/ 45 h 81"/>
              <a:gd name="T18" fmla="*/ 143 w 162"/>
              <a:gd name="T19" fmla="*/ 76 h 81"/>
              <a:gd name="T20" fmla="*/ 150 w 162"/>
              <a:gd name="T21" fmla="*/ 81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62" h="81">
                <a:moveTo>
                  <a:pt x="0" y="0"/>
                </a:moveTo>
                <a:lnTo>
                  <a:pt x="2" y="13"/>
                </a:lnTo>
                <a:lnTo>
                  <a:pt x="32" y="22"/>
                </a:lnTo>
                <a:lnTo>
                  <a:pt x="56" y="10"/>
                </a:lnTo>
                <a:lnTo>
                  <a:pt x="62" y="17"/>
                </a:lnTo>
                <a:lnTo>
                  <a:pt x="58" y="8"/>
                </a:lnTo>
                <a:lnTo>
                  <a:pt x="113" y="2"/>
                </a:lnTo>
                <a:lnTo>
                  <a:pt x="123" y="29"/>
                </a:lnTo>
                <a:lnTo>
                  <a:pt x="162" y="45"/>
                </a:lnTo>
                <a:lnTo>
                  <a:pt x="143" y="76"/>
                </a:lnTo>
                <a:lnTo>
                  <a:pt x="150" y="81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8" name="Freeform 51"/>
          <p:cNvSpPr>
            <a:spLocks/>
          </p:cNvSpPr>
          <p:nvPr/>
        </p:nvSpPr>
        <p:spPr bwMode="auto">
          <a:xfrm>
            <a:off x="3662363" y="5991226"/>
            <a:ext cx="200025" cy="404813"/>
          </a:xfrm>
          <a:custGeom>
            <a:avLst/>
            <a:gdLst>
              <a:gd name="T0" fmla="*/ 126 w 126"/>
              <a:gd name="T1" fmla="*/ 0 h 255"/>
              <a:gd name="T2" fmla="*/ 108 w 126"/>
              <a:gd name="T3" fmla="*/ 62 h 255"/>
              <a:gd name="T4" fmla="*/ 84 w 126"/>
              <a:gd name="T5" fmla="*/ 70 h 255"/>
              <a:gd name="T6" fmla="*/ 105 w 126"/>
              <a:gd name="T7" fmla="*/ 90 h 255"/>
              <a:gd name="T8" fmla="*/ 103 w 126"/>
              <a:gd name="T9" fmla="*/ 105 h 255"/>
              <a:gd name="T10" fmla="*/ 80 w 126"/>
              <a:gd name="T11" fmla="*/ 121 h 255"/>
              <a:gd name="T12" fmla="*/ 85 w 126"/>
              <a:gd name="T13" fmla="*/ 132 h 255"/>
              <a:gd name="T14" fmla="*/ 26 w 126"/>
              <a:gd name="T15" fmla="*/ 143 h 255"/>
              <a:gd name="T16" fmla="*/ 38 w 126"/>
              <a:gd name="T17" fmla="*/ 182 h 255"/>
              <a:gd name="T18" fmla="*/ 26 w 126"/>
              <a:gd name="T19" fmla="*/ 217 h 255"/>
              <a:gd name="T20" fmla="*/ 10 w 126"/>
              <a:gd name="T21" fmla="*/ 224 h 255"/>
              <a:gd name="T22" fmla="*/ 22 w 126"/>
              <a:gd name="T23" fmla="*/ 240 h 255"/>
              <a:gd name="T24" fmla="*/ 15 w 126"/>
              <a:gd name="T25" fmla="*/ 255 h 255"/>
              <a:gd name="T26" fmla="*/ 0 w 126"/>
              <a:gd name="T27" fmla="*/ 248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6" h="255">
                <a:moveTo>
                  <a:pt x="126" y="0"/>
                </a:moveTo>
                <a:lnTo>
                  <a:pt x="108" y="62"/>
                </a:lnTo>
                <a:lnTo>
                  <a:pt x="84" y="70"/>
                </a:lnTo>
                <a:lnTo>
                  <a:pt x="105" y="90"/>
                </a:lnTo>
                <a:lnTo>
                  <a:pt x="103" y="105"/>
                </a:lnTo>
                <a:lnTo>
                  <a:pt x="80" y="121"/>
                </a:lnTo>
                <a:lnTo>
                  <a:pt x="85" y="132"/>
                </a:lnTo>
                <a:lnTo>
                  <a:pt x="26" y="143"/>
                </a:lnTo>
                <a:lnTo>
                  <a:pt x="38" y="182"/>
                </a:lnTo>
                <a:lnTo>
                  <a:pt x="26" y="217"/>
                </a:lnTo>
                <a:lnTo>
                  <a:pt x="10" y="224"/>
                </a:lnTo>
                <a:lnTo>
                  <a:pt x="22" y="240"/>
                </a:lnTo>
                <a:lnTo>
                  <a:pt x="15" y="255"/>
                </a:lnTo>
                <a:lnTo>
                  <a:pt x="0" y="248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9" name="Freeform 52"/>
          <p:cNvSpPr>
            <a:spLocks/>
          </p:cNvSpPr>
          <p:nvPr/>
        </p:nvSpPr>
        <p:spPr bwMode="auto">
          <a:xfrm>
            <a:off x="4567238" y="5956301"/>
            <a:ext cx="88900" cy="427038"/>
          </a:xfrm>
          <a:custGeom>
            <a:avLst/>
            <a:gdLst>
              <a:gd name="T0" fmla="*/ 9 w 56"/>
              <a:gd name="T1" fmla="*/ 0 h 269"/>
              <a:gd name="T2" fmla="*/ 16 w 56"/>
              <a:gd name="T3" fmla="*/ 59 h 269"/>
              <a:gd name="T4" fmla="*/ 0 w 56"/>
              <a:gd name="T5" fmla="*/ 89 h 269"/>
              <a:gd name="T6" fmla="*/ 31 w 56"/>
              <a:gd name="T7" fmla="*/ 120 h 269"/>
              <a:gd name="T8" fmla="*/ 24 w 56"/>
              <a:gd name="T9" fmla="*/ 139 h 269"/>
              <a:gd name="T10" fmla="*/ 39 w 56"/>
              <a:gd name="T11" fmla="*/ 174 h 269"/>
              <a:gd name="T12" fmla="*/ 29 w 56"/>
              <a:gd name="T13" fmla="*/ 200 h 269"/>
              <a:gd name="T14" fmla="*/ 56 w 56"/>
              <a:gd name="T15" fmla="*/ 258 h 269"/>
              <a:gd name="T16" fmla="*/ 54 w 56"/>
              <a:gd name="T17" fmla="*/ 269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6" h="269">
                <a:moveTo>
                  <a:pt x="9" y="0"/>
                </a:moveTo>
                <a:lnTo>
                  <a:pt x="16" y="59"/>
                </a:lnTo>
                <a:lnTo>
                  <a:pt x="0" y="89"/>
                </a:lnTo>
                <a:lnTo>
                  <a:pt x="31" y="120"/>
                </a:lnTo>
                <a:lnTo>
                  <a:pt x="24" y="139"/>
                </a:lnTo>
                <a:lnTo>
                  <a:pt x="39" y="174"/>
                </a:lnTo>
                <a:lnTo>
                  <a:pt x="29" y="200"/>
                </a:lnTo>
                <a:lnTo>
                  <a:pt x="56" y="258"/>
                </a:lnTo>
                <a:lnTo>
                  <a:pt x="54" y="269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0" name="Freeform 53"/>
          <p:cNvSpPr>
            <a:spLocks/>
          </p:cNvSpPr>
          <p:nvPr/>
        </p:nvSpPr>
        <p:spPr bwMode="auto">
          <a:xfrm>
            <a:off x="4033838" y="5722938"/>
            <a:ext cx="76200" cy="20638"/>
          </a:xfrm>
          <a:custGeom>
            <a:avLst/>
            <a:gdLst>
              <a:gd name="T0" fmla="*/ 48 w 48"/>
              <a:gd name="T1" fmla="*/ 13 h 13"/>
              <a:gd name="T2" fmla="*/ 0 w 48"/>
              <a:gd name="T3" fmla="*/ 0 h 13"/>
              <a:gd name="T4" fmla="*/ 0 w 48"/>
              <a:gd name="T5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8" h="13">
                <a:moveTo>
                  <a:pt x="48" y="13"/>
                </a:moveTo>
                <a:lnTo>
                  <a:pt x="0" y="0"/>
                </a:lnTo>
                <a:lnTo>
                  <a:pt x="0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1" name="Freeform 54"/>
          <p:cNvSpPr>
            <a:spLocks/>
          </p:cNvSpPr>
          <p:nvPr/>
        </p:nvSpPr>
        <p:spPr bwMode="auto">
          <a:xfrm>
            <a:off x="5502275" y="5864226"/>
            <a:ext cx="133350" cy="520700"/>
          </a:xfrm>
          <a:custGeom>
            <a:avLst/>
            <a:gdLst>
              <a:gd name="T0" fmla="*/ 2 w 84"/>
              <a:gd name="T1" fmla="*/ 0 h 328"/>
              <a:gd name="T2" fmla="*/ 45 w 84"/>
              <a:gd name="T3" fmla="*/ 127 h 328"/>
              <a:gd name="T4" fmla="*/ 0 w 84"/>
              <a:gd name="T5" fmla="*/ 179 h 328"/>
              <a:gd name="T6" fmla="*/ 33 w 84"/>
              <a:gd name="T7" fmla="*/ 197 h 328"/>
              <a:gd name="T8" fmla="*/ 38 w 84"/>
              <a:gd name="T9" fmla="*/ 256 h 328"/>
              <a:gd name="T10" fmla="*/ 84 w 84"/>
              <a:gd name="T11" fmla="*/ 322 h 328"/>
              <a:gd name="T12" fmla="*/ 76 w 84"/>
              <a:gd name="T13" fmla="*/ 328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4" h="328">
                <a:moveTo>
                  <a:pt x="2" y="0"/>
                </a:moveTo>
                <a:lnTo>
                  <a:pt x="45" y="127"/>
                </a:lnTo>
                <a:lnTo>
                  <a:pt x="0" y="179"/>
                </a:lnTo>
                <a:lnTo>
                  <a:pt x="33" y="197"/>
                </a:lnTo>
                <a:lnTo>
                  <a:pt x="38" y="256"/>
                </a:lnTo>
                <a:lnTo>
                  <a:pt x="84" y="322"/>
                </a:lnTo>
                <a:lnTo>
                  <a:pt x="76" y="328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2" name="Freeform 55"/>
          <p:cNvSpPr>
            <a:spLocks/>
          </p:cNvSpPr>
          <p:nvPr/>
        </p:nvSpPr>
        <p:spPr bwMode="auto">
          <a:xfrm>
            <a:off x="5426075" y="5799138"/>
            <a:ext cx="79375" cy="65088"/>
          </a:xfrm>
          <a:custGeom>
            <a:avLst/>
            <a:gdLst>
              <a:gd name="T0" fmla="*/ 0 w 50"/>
              <a:gd name="T1" fmla="*/ 0 h 41"/>
              <a:gd name="T2" fmla="*/ 36 w 50"/>
              <a:gd name="T3" fmla="*/ 10 h 41"/>
              <a:gd name="T4" fmla="*/ 50 w 50"/>
              <a:gd name="T5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0" h="41">
                <a:moveTo>
                  <a:pt x="0" y="0"/>
                </a:moveTo>
                <a:lnTo>
                  <a:pt x="36" y="10"/>
                </a:lnTo>
                <a:lnTo>
                  <a:pt x="50" y="41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3" name="Line 56"/>
          <p:cNvSpPr>
            <a:spLocks noChangeShapeType="1"/>
          </p:cNvSpPr>
          <p:nvPr/>
        </p:nvSpPr>
        <p:spPr bwMode="auto">
          <a:xfrm flipV="1">
            <a:off x="5127625" y="5799138"/>
            <a:ext cx="298450" cy="15875"/>
          </a:xfrm>
          <a:prstGeom prst="line">
            <a:avLst/>
          </a:pr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4" name="Freeform 57"/>
          <p:cNvSpPr>
            <a:spLocks/>
          </p:cNvSpPr>
          <p:nvPr/>
        </p:nvSpPr>
        <p:spPr bwMode="auto">
          <a:xfrm>
            <a:off x="5260975" y="5667376"/>
            <a:ext cx="165100" cy="131763"/>
          </a:xfrm>
          <a:custGeom>
            <a:avLst/>
            <a:gdLst>
              <a:gd name="T0" fmla="*/ 0 w 104"/>
              <a:gd name="T1" fmla="*/ 0 h 83"/>
              <a:gd name="T2" fmla="*/ 83 w 104"/>
              <a:gd name="T3" fmla="*/ 13 h 83"/>
              <a:gd name="T4" fmla="*/ 102 w 104"/>
              <a:gd name="T5" fmla="*/ 32 h 83"/>
              <a:gd name="T6" fmla="*/ 94 w 104"/>
              <a:gd name="T7" fmla="*/ 50 h 83"/>
              <a:gd name="T8" fmla="*/ 104 w 104"/>
              <a:gd name="T9" fmla="*/ 8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4" h="83">
                <a:moveTo>
                  <a:pt x="0" y="0"/>
                </a:moveTo>
                <a:lnTo>
                  <a:pt x="83" y="13"/>
                </a:lnTo>
                <a:lnTo>
                  <a:pt x="102" y="32"/>
                </a:lnTo>
                <a:lnTo>
                  <a:pt x="94" y="50"/>
                </a:lnTo>
                <a:lnTo>
                  <a:pt x="104" y="83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5" name="Freeform 58"/>
          <p:cNvSpPr>
            <a:spLocks/>
          </p:cNvSpPr>
          <p:nvPr/>
        </p:nvSpPr>
        <p:spPr bwMode="auto">
          <a:xfrm>
            <a:off x="5505450" y="5527676"/>
            <a:ext cx="290513" cy="336550"/>
          </a:xfrm>
          <a:custGeom>
            <a:avLst/>
            <a:gdLst>
              <a:gd name="T0" fmla="*/ 163 w 183"/>
              <a:gd name="T1" fmla="*/ 0 h 212"/>
              <a:gd name="T2" fmla="*/ 160 w 183"/>
              <a:gd name="T3" fmla="*/ 38 h 212"/>
              <a:gd name="T4" fmla="*/ 183 w 183"/>
              <a:gd name="T5" fmla="*/ 41 h 212"/>
              <a:gd name="T6" fmla="*/ 128 w 183"/>
              <a:gd name="T7" fmla="*/ 93 h 212"/>
              <a:gd name="T8" fmla="*/ 121 w 183"/>
              <a:gd name="T9" fmla="*/ 154 h 212"/>
              <a:gd name="T10" fmla="*/ 132 w 183"/>
              <a:gd name="T11" fmla="*/ 151 h 212"/>
              <a:gd name="T12" fmla="*/ 137 w 183"/>
              <a:gd name="T13" fmla="*/ 170 h 212"/>
              <a:gd name="T14" fmla="*/ 124 w 183"/>
              <a:gd name="T15" fmla="*/ 173 h 212"/>
              <a:gd name="T16" fmla="*/ 117 w 183"/>
              <a:gd name="T17" fmla="*/ 157 h 212"/>
              <a:gd name="T18" fmla="*/ 56 w 183"/>
              <a:gd name="T19" fmla="*/ 211 h 212"/>
              <a:gd name="T20" fmla="*/ 0 w 183"/>
              <a:gd name="T21" fmla="*/ 212 h 2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3" h="212">
                <a:moveTo>
                  <a:pt x="163" y="0"/>
                </a:moveTo>
                <a:lnTo>
                  <a:pt x="160" y="38"/>
                </a:lnTo>
                <a:lnTo>
                  <a:pt x="183" y="41"/>
                </a:lnTo>
                <a:lnTo>
                  <a:pt x="128" y="93"/>
                </a:lnTo>
                <a:lnTo>
                  <a:pt x="121" y="154"/>
                </a:lnTo>
                <a:lnTo>
                  <a:pt x="132" y="151"/>
                </a:lnTo>
                <a:lnTo>
                  <a:pt x="137" y="170"/>
                </a:lnTo>
                <a:lnTo>
                  <a:pt x="124" y="173"/>
                </a:lnTo>
                <a:lnTo>
                  <a:pt x="117" y="157"/>
                </a:lnTo>
                <a:lnTo>
                  <a:pt x="56" y="211"/>
                </a:lnTo>
                <a:lnTo>
                  <a:pt x="0" y="212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6" name="Freeform 59"/>
          <p:cNvSpPr>
            <a:spLocks/>
          </p:cNvSpPr>
          <p:nvPr/>
        </p:nvSpPr>
        <p:spPr bwMode="auto">
          <a:xfrm>
            <a:off x="5229225" y="5422901"/>
            <a:ext cx="534988" cy="104775"/>
          </a:xfrm>
          <a:custGeom>
            <a:avLst/>
            <a:gdLst>
              <a:gd name="T0" fmla="*/ 0 w 337"/>
              <a:gd name="T1" fmla="*/ 66 h 66"/>
              <a:gd name="T2" fmla="*/ 56 w 337"/>
              <a:gd name="T3" fmla="*/ 23 h 66"/>
              <a:gd name="T4" fmla="*/ 182 w 337"/>
              <a:gd name="T5" fmla="*/ 26 h 66"/>
              <a:gd name="T6" fmla="*/ 222 w 337"/>
              <a:gd name="T7" fmla="*/ 0 h 66"/>
              <a:gd name="T8" fmla="*/ 238 w 337"/>
              <a:gd name="T9" fmla="*/ 24 h 66"/>
              <a:gd name="T10" fmla="*/ 268 w 337"/>
              <a:gd name="T11" fmla="*/ 26 h 66"/>
              <a:gd name="T12" fmla="*/ 337 w 337"/>
              <a:gd name="T13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37" h="66">
                <a:moveTo>
                  <a:pt x="0" y="66"/>
                </a:moveTo>
                <a:lnTo>
                  <a:pt x="56" y="23"/>
                </a:lnTo>
                <a:lnTo>
                  <a:pt x="182" y="26"/>
                </a:lnTo>
                <a:lnTo>
                  <a:pt x="222" y="0"/>
                </a:lnTo>
                <a:lnTo>
                  <a:pt x="238" y="24"/>
                </a:lnTo>
                <a:lnTo>
                  <a:pt x="268" y="26"/>
                </a:lnTo>
                <a:lnTo>
                  <a:pt x="337" y="66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7" name="Freeform 60"/>
          <p:cNvSpPr>
            <a:spLocks/>
          </p:cNvSpPr>
          <p:nvPr/>
        </p:nvSpPr>
        <p:spPr bwMode="auto">
          <a:xfrm>
            <a:off x="5562600" y="6270626"/>
            <a:ext cx="73025" cy="114300"/>
          </a:xfrm>
          <a:custGeom>
            <a:avLst/>
            <a:gdLst>
              <a:gd name="T0" fmla="*/ 41 w 46"/>
              <a:gd name="T1" fmla="*/ 72 h 72"/>
              <a:gd name="T2" fmla="*/ 46 w 46"/>
              <a:gd name="T3" fmla="*/ 68 h 72"/>
              <a:gd name="T4" fmla="*/ 0 w 46"/>
              <a:gd name="T5" fmla="*/ 0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6" h="72">
                <a:moveTo>
                  <a:pt x="41" y="72"/>
                </a:moveTo>
                <a:lnTo>
                  <a:pt x="46" y="68"/>
                </a:lnTo>
                <a:lnTo>
                  <a:pt x="0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8" name="Freeform 61"/>
          <p:cNvSpPr>
            <a:spLocks/>
          </p:cNvSpPr>
          <p:nvPr/>
        </p:nvSpPr>
        <p:spPr bwMode="auto">
          <a:xfrm>
            <a:off x="6400800" y="5926138"/>
            <a:ext cx="669925" cy="280988"/>
          </a:xfrm>
          <a:custGeom>
            <a:avLst/>
            <a:gdLst>
              <a:gd name="T0" fmla="*/ 0 w 422"/>
              <a:gd name="T1" fmla="*/ 62 h 177"/>
              <a:gd name="T2" fmla="*/ 29 w 422"/>
              <a:gd name="T3" fmla="*/ 57 h 177"/>
              <a:gd name="T4" fmla="*/ 33 w 422"/>
              <a:gd name="T5" fmla="*/ 27 h 177"/>
              <a:gd name="T6" fmla="*/ 125 w 422"/>
              <a:gd name="T7" fmla="*/ 0 h 177"/>
              <a:gd name="T8" fmla="*/ 180 w 422"/>
              <a:gd name="T9" fmla="*/ 50 h 177"/>
              <a:gd name="T10" fmla="*/ 163 w 422"/>
              <a:gd name="T11" fmla="*/ 72 h 177"/>
              <a:gd name="T12" fmla="*/ 193 w 422"/>
              <a:gd name="T13" fmla="*/ 107 h 177"/>
              <a:gd name="T14" fmla="*/ 240 w 422"/>
              <a:gd name="T15" fmla="*/ 99 h 177"/>
              <a:gd name="T16" fmla="*/ 264 w 422"/>
              <a:gd name="T17" fmla="*/ 112 h 177"/>
              <a:gd name="T18" fmla="*/ 286 w 422"/>
              <a:gd name="T19" fmla="*/ 166 h 177"/>
              <a:gd name="T20" fmla="*/ 302 w 422"/>
              <a:gd name="T21" fmla="*/ 177 h 177"/>
              <a:gd name="T22" fmla="*/ 337 w 422"/>
              <a:gd name="T23" fmla="*/ 162 h 177"/>
              <a:gd name="T24" fmla="*/ 375 w 422"/>
              <a:gd name="T25" fmla="*/ 174 h 177"/>
              <a:gd name="T26" fmla="*/ 422 w 422"/>
              <a:gd name="T27" fmla="*/ 134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22" h="177">
                <a:moveTo>
                  <a:pt x="0" y="62"/>
                </a:moveTo>
                <a:lnTo>
                  <a:pt x="29" y="57"/>
                </a:lnTo>
                <a:lnTo>
                  <a:pt x="33" y="27"/>
                </a:lnTo>
                <a:lnTo>
                  <a:pt x="125" y="0"/>
                </a:lnTo>
                <a:lnTo>
                  <a:pt x="180" y="50"/>
                </a:lnTo>
                <a:lnTo>
                  <a:pt x="163" y="72"/>
                </a:lnTo>
                <a:lnTo>
                  <a:pt x="193" y="107"/>
                </a:lnTo>
                <a:lnTo>
                  <a:pt x="240" y="99"/>
                </a:lnTo>
                <a:lnTo>
                  <a:pt x="264" y="112"/>
                </a:lnTo>
                <a:lnTo>
                  <a:pt x="286" y="166"/>
                </a:lnTo>
                <a:lnTo>
                  <a:pt x="302" y="177"/>
                </a:lnTo>
                <a:lnTo>
                  <a:pt x="337" y="162"/>
                </a:lnTo>
                <a:lnTo>
                  <a:pt x="375" y="174"/>
                </a:lnTo>
                <a:lnTo>
                  <a:pt x="422" y="134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9" name="Freeform 62"/>
          <p:cNvSpPr>
            <a:spLocks/>
          </p:cNvSpPr>
          <p:nvPr/>
        </p:nvSpPr>
        <p:spPr bwMode="auto">
          <a:xfrm>
            <a:off x="5562600" y="6024563"/>
            <a:ext cx="838200" cy="246063"/>
          </a:xfrm>
          <a:custGeom>
            <a:avLst/>
            <a:gdLst>
              <a:gd name="T0" fmla="*/ 0 w 528"/>
              <a:gd name="T1" fmla="*/ 155 h 155"/>
              <a:gd name="T2" fmla="*/ 28 w 528"/>
              <a:gd name="T3" fmla="*/ 143 h 155"/>
              <a:gd name="T4" fmla="*/ 47 w 528"/>
              <a:gd name="T5" fmla="*/ 112 h 155"/>
              <a:gd name="T6" fmla="*/ 103 w 528"/>
              <a:gd name="T7" fmla="*/ 96 h 155"/>
              <a:gd name="T8" fmla="*/ 233 w 528"/>
              <a:gd name="T9" fmla="*/ 97 h 155"/>
              <a:gd name="T10" fmla="*/ 277 w 528"/>
              <a:gd name="T11" fmla="*/ 122 h 155"/>
              <a:gd name="T12" fmla="*/ 279 w 528"/>
              <a:gd name="T13" fmla="*/ 105 h 155"/>
              <a:gd name="T14" fmla="*/ 306 w 528"/>
              <a:gd name="T15" fmla="*/ 96 h 155"/>
              <a:gd name="T16" fmla="*/ 345 w 528"/>
              <a:gd name="T17" fmla="*/ 115 h 155"/>
              <a:gd name="T18" fmla="*/ 363 w 528"/>
              <a:gd name="T19" fmla="*/ 88 h 155"/>
              <a:gd name="T20" fmla="*/ 385 w 528"/>
              <a:gd name="T21" fmla="*/ 112 h 155"/>
              <a:gd name="T22" fmla="*/ 439 w 528"/>
              <a:gd name="T23" fmla="*/ 89 h 155"/>
              <a:gd name="T24" fmla="*/ 467 w 528"/>
              <a:gd name="T25" fmla="*/ 108 h 155"/>
              <a:gd name="T26" fmla="*/ 460 w 528"/>
              <a:gd name="T27" fmla="*/ 66 h 155"/>
              <a:gd name="T28" fmla="*/ 475 w 528"/>
              <a:gd name="T29" fmla="*/ 14 h 155"/>
              <a:gd name="T30" fmla="*/ 528 w 528"/>
              <a:gd name="T31" fmla="*/ 0 h 1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28" h="155">
                <a:moveTo>
                  <a:pt x="0" y="155"/>
                </a:moveTo>
                <a:lnTo>
                  <a:pt x="28" y="143"/>
                </a:lnTo>
                <a:lnTo>
                  <a:pt x="47" y="112"/>
                </a:lnTo>
                <a:lnTo>
                  <a:pt x="103" y="96"/>
                </a:lnTo>
                <a:lnTo>
                  <a:pt x="233" y="97"/>
                </a:lnTo>
                <a:lnTo>
                  <a:pt x="277" y="122"/>
                </a:lnTo>
                <a:lnTo>
                  <a:pt x="279" y="105"/>
                </a:lnTo>
                <a:lnTo>
                  <a:pt x="306" y="96"/>
                </a:lnTo>
                <a:lnTo>
                  <a:pt x="345" y="115"/>
                </a:lnTo>
                <a:lnTo>
                  <a:pt x="363" y="88"/>
                </a:lnTo>
                <a:lnTo>
                  <a:pt x="385" y="112"/>
                </a:lnTo>
                <a:lnTo>
                  <a:pt x="439" y="89"/>
                </a:lnTo>
                <a:lnTo>
                  <a:pt x="467" y="108"/>
                </a:lnTo>
                <a:lnTo>
                  <a:pt x="460" y="66"/>
                </a:lnTo>
                <a:lnTo>
                  <a:pt x="475" y="14"/>
                </a:lnTo>
                <a:lnTo>
                  <a:pt x="528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0" name="Freeform 63"/>
          <p:cNvSpPr>
            <a:spLocks/>
          </p:cNvSpPr>
          <p:nvPr/>
        </p:nvSpPr>
        <p:spPr bwMode="auto">
          <a:xfrm>
            <a:off x="5765800" y="5421313"/>
            <a:ext cx="133350" cy="104775"/>
          </a:xfrm>
          <a:custGeom>
            <a:avLst/>
            <a:gdLst>
              <a:gd name="T0" fmla="*/ 0 w 84"/>
              <a:gd name="T1" fmla="*/ 66 h 66"/>
              <a:gd name="T2" fmla="*/ 19 w 84"/>
              <a:gd name="T3" fmla="*/ 45 h 66"/>
              <a:gd name="T4" fmla="*/ 57 w 84"/>
              <a:gd name="T5" fmla="*/ 43 h 66"/>
              <a:gd name="T6" fmla="*/ 84 w 84"/>
              <a:gd name="T7" fmla="*/ 0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4" h="66">
                <a:moveTo>
                  <a:pt x="0" y="66"/>
                </a:moveTo>
                <a:lnTo>
                  <a:pt x="19" y="45"/>
                </a:lnTo>
                <a:lnTo>
                  <a:pt x="57" y="43"/>
                </a:lnTo>
                <a:lnTo>
                  <a:pt x="84" y="0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1" name="Freeform 64"/>
          <p:cNvSpPr>
            <a:spLocks/>
          </p:cNvSpPr>
          <p:nvPr/>
        </p:nvSpPr>
        <p:spPr bwMode="auto">
          <a:xfrm>
            <a:off x="5494338" y="5141913"/>
            <a:ext cx="284163" cy="74613"/>
          </a:xfrm>
          <a:custGeom>
            <a:avLst/>
            <a:gdLst>
              <a:gd name="T0" fmla="*/ 0 w 179"/>
              <a:gd name="T1" fmla="*/ 30 h 47"/>
              <a:gd name="T2" fmla="*/ 52 w 179"/>
              <a:gd name="T3" fmla="*/ 0 h 47"/>
              <a:gd name="T4" fmla="*/ 131 w 179"/>
              <a:gd name="T5" fmla="*/ 47 h 47"/>
              <a:gd name="T6" fmla="*/ 152 w 179"/>
              <a:gd name="T7" fmla="*/ 31 h 47"/>
              <a:gd name="T8" fmla="*/ 179 w 179"/>
              <a:gd name="T9" fmla="*/ 38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9" h="47">
                <a:moveTo>
                  <a:pt x="0" y="30"/>
                </a:moveTo>
                <a:lnTo>
                  <a:pt x="52" y="0"/>
                </a:lnTo>
                <a:lnTo>
                  <a:pt x="131" y="47"/>
                </a:lnTo>
                <a:lnTo>
                  <a:pt x="152" y="31"/>
                </a:lnTo>
                <a:lnTo>
                  <a:pt x="179" y="38"/>
                </a:lnTo>
              </a:path>
            </a:pathLst>
          </a:custGeom>
          <a:noFill/>
          <a:ln w="4763" cap="flat">
            <a:solidFill>
              <a:srgbClr val="939598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2" name="Freeform 65"/>
          <p:cNvSpPr>
            <a:spLocks/>
          </p:cNvSpPr>
          <p:nvPr/>
        </p:nvSpPr>
        <p:spPr bwMode="auto">
          <a:xfrm>
            <a:off x="3808413" y="2922588"/>
            <a:ext cx="1766888" cy="2262188"/>
          </a:xfrm>
          <a:custGeom>
            <a:avLst/>
            <a:gdLst>
              <a:gd name="T0" fmla="*/ 291 w 1113"/>
              <a:gd name="T1" fmla="*/ 1242 h 1425"/>
              <a:gd name="T2" fmla="*/ 233 w 1113"/>
              <a:gd name="T3" fmla="*/ 1320 h 1425"/>
              <a:gd name="T4" fmla="*/ 28 w 1113"/>
              <a:gd name="T5" fmla="*/ 1375 h 1425"/>
              <a:gd name="T6" fmla="*/ 30 w 1113"/>
              <a:gd name="T7" fmla="*/ 1302 h 1425"/>
              <a:gd name="T8" fmla="*/ 51 w 1113"/>
              <a:gd name="T9" fmla="*/ 1260 h 1425"/>
              <a:gd name="T10" fmla="*/ 19 w 1113"/>
              <a:gd name="T11" fmla="*/ 1229 h 1425"/>
              <a:gd name="T12" fmla="*/ 90 w 1113"/>
              <a:gd name="T13" fmla="*/ 1165 h 1425"/>
              <a:gd name="T14" fmla="*/ 35 w 1113"/>
              <a:gd name="T15" fmla="*/ 1185 h 1425"/>
              <a:gd name="T16" fmla="*/ 31 w 1113"/>
              <a:gd name="T17" fmla="*/ 1157 h 1425"/>
              <a:gd name="T18" fmla="*/ 22 w 1113"/>
              <a:gd name="T19" fmla="*/ 1140 h 1425"/>
              <a:gd name="T20" fmla="*/ 15 w 1113"/>
              <a:gd name="T21" fmla="*/ 1085 h 1425"/>
              <a:gd name="T22" fmla="*/ 138 w 1113"/>
              <a:gd name="T23" fmla="*/ 1074 h 1425"/>
              <a:gd name="T24" fmla="*/ 108 w 1113"/>
              <a:gd name="T25" fmla="*/ 1059 h 1425"/>
              <a:gd name="T26" fmla="*/ 51 w 1113"/>
              <a:gd name="T27" fmla="*/ 1057 h 1425"/>
              <a:gd name="T28" fmla="*/ 26 w 1113"/>
              <a:gd name="T29" fmla="*/ 1011 h 1425"/>
              <a:gd name="T30" fmla="*/ 57 w 1113"/>
              <a:gd name="T31" fmla="*/ 968 h 1425"/>
              <a:gd name="T32" fmla="*/ 121 w 1113"/>
              <a:gd name="T33" fmla="*/ 949 h 1425"/>
              <a:gd name="T34" fmla="*/ 127 w 1113"/>
              <a:gd name="T35" fmla="*/ 945 h 1425"/>
              <a:gd name="T36" fmla="*/ 177 w 1113"/>
              <a:gd name="T37" fmla="*/ 941 h 1425"/>
              <a:gd name="T38" fmla="*/ 165 w 1113"/>
              <a:gd name="T39" fmla="*/ 904 h 1425"/>
              <a:gd name="T40" fmla="*/ 224 w 1113"/>
              <a:gd name="T41" fmla="*/ 904 h 1425"/>
              <a:gd name="T42" fmla="*/ 264 w 1113"/>
              <a:gd name="T43" fmla="*/ 864 h 1425"/>
              <a:gd name="T44" fmla="*/ 329 w 1113"/>
              <a:gd name="T45" fmla="*/ 854 h 1425"/>
              <a:gd name="T46" fmla="*/ 362 w 1113"/>
              <a:gd name="T47" fmla="*/ 791 h 1425"/>
              <a:gd name="T48" fmla="*/ 301 w 1113"/>
              <a:gd name="T49" fmla="*/ 826 h 1425"/>
              <a:gd name="T50" fmla="*/ 324 w 1113"/>
              <a:gd name="T51" fmla="*/ 754 h 1425"/>
              <a:gd name="T52" fmla="*/ 382 w 1113"/>
              <a:gd name="T53" fmla="*/ 742 h 1425"/>
              <a:gd name="T54" fmla="*/ 362 w 1113"/>
              <a:gd name="T55" fmla="*/ 711 h 1425"/>
              <a:gd name="T56" fmla="*/ 417 w 1113"/>
              <a:gd name="T57" fmla="*/ 675 h 1425"/>
              <a:gd name="T58" fmla="*/ 425 w 1113"/>
              <a:gd name="T59" fmla="*/ 618 h 1425"/>
              <a:gd name="T60" fmla="*/ 470 w 1113"/>
              <a:gd name="T61" fmla="*/ 583 h 1425"/>
              <a:gd name="T62" fmla="*/ 445 w 1113"/>
              <a:gd name="T63" fmla="*/ 537 h 1425"/>
              <a:gd name="T64" fmla="*/ 471 w 1113"/>
              <a:gd name="T65" fmla="*/ 494 h 1425"/>
              <a:gd name="T66" fmla="*/ 548 w 1113"/>
              <a:gd name="T67" fmla="*/ 466 h 1425"/>
              <a:gd name="T68" fmla="*/ 550 w 1113"/>
              <a:gd name="T69" fmla="*/ 436 h 1425"/>
              <a:gd name="T70" fmla="*/ 544 w 1113"/>
              <a:gd name="T71" fmla="*/ 410 h 1425"/>
              <a:gd name="T72" fmla="*/ 568 w 1113"/>
              <a:gd name="T73" fmla="*/ 387 h 1425"/>
              <a:gd name="T74" fmla="*/ 594 w 1113"/>
              <a:gd name="T75" fmla="*/ 401 h 1425"/>
              <a:gd name="T76" fmla="*/ 604 w 1113"/>
              <a:gd name="T77" fmla="*/ 364 h 1425"/>
              <a:gd name="T78" fmla="*/ 626 w 1113"/>
              <a:gd name="T79" fmla="*/ 335 h 1425"/>
              <a:gd name="T80" fmla="*/ 641 w 1113"/>
              <a:gd name="T81" fmla="*/ 297 h 1425"/>
              <a:gd name="T82" fmla="*/ 645 w 1113"/>
              <a:gd name="T83" fmla="*/ 240 h 1425"/>
              <a:gd name="T84" fmla="*/ 677 w 1113"/>
              <a:gd name="T85" fmla="*/ 208 h 1425"/>
              <a:gd name="T86" fmla="*/ 708 w 1113"/>
              <a:gd name="T87" fmla="*/ 220 h 1425"/>
              <a:gd name="T88" fmla="*/ 737 w 1113"/>
              <a:gd name="T89" fmla="*/ 202 h 1425"/>
              <a:gd name="T90" fmla="*/ 757 w 1113"/>
              <a:gd name="T91" fmla="*/ 177 h 1425"/>
              <a:gd name="T92" fmla="*/ 760 w 1113"/>
              <a:gd name="T93" fmla="*/ 127 h 1425"/>
              <a:gd name="T94" fmla="*/ 831 w 1113"/>
              <a:gd name="T95" fmla="*/ 135 h 1425"/>
              <a:gd name="T96" fmla="*/ 858 w 1113"/>
              <a:gd name="T97" fmla="*/ 57 h 1425"/>
              <a:gd name="T98" fmla="*/ 913 w 1113"/>
              <a:gd name="T99" fmla="*/ 35 h 1425"/>
              <a:gd name="T100" fmla="*/ 942 w 1113"/>
              <a:gd name="T101" fmla="*/ 30 h 1425"/>
              <a:gd name="T102" fmla="*/ 959 w 1113"/>
              <a:gd name="T103" fmla="*/ 47 h 1425"/>
              <a:gd name="T104" fmla="*/ 1002 w 1113"/>
              <a:gd name="T105" fmla="*/ 13 h 1425"/>
              <a:gd name="T106" fmla="*/ 1007 w 1113"/>
              <a:gd name="T107" fmla="*/ 59 h 1425"/>
              <a:gd name="T108" fmla="*/ 1074 w 1113"/>
              <a:gd name="T109" fmla="*/ 31 h 1425"/>
              <a:gd name="T110" fmla="*/ 1067 w 1113"/>
              <a:gd name="T111" fmla="*/ 105 h 1425"/>
              <a:gd name="T112" fmla="*/ 1097 w 1113"/>
              <a:gd name="T113" fmla="*/ 112 h 14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113" h="1425">
                <a:moveTo>
                  <a:pt x="336" y="1339"/>
                </a:moveTo>
                <a:lnTo>
                  <a:pt x="332" y="1327"/>
                </a:lnTo>
                <a:lnTo>
                  <a:pt x="302" y="1316"/>
                </a:lnTo>
                <a:lnTo>
                  <a:pt x="293" y="1258"/>
                </a:lnTo>
                <a:lnTo>
                  <a:pt x="304" y="1242"/>
                </a:lnTo>
                <a:lnTo>
                  <a:pt x="291" y="1242"/>
                </a:lnTo>
                <a:lnTo>
                  <a:pt x="291" y="1277"/>
                </a:lnTo>
                <a:lnTo>
                  <a:pt x="275" y="1256"/>
                </a:lnTo>
                <a:lnTo>
                  <a:pt x="287" y="1302"/>
                </a:lnTo>
                <a:lnTo>
                  <a:pt x="270" y="1331"/>
                </a:lnTo>
                <a:lnTo>
                  <a:pt x="250" y="1337"/>
                </a:lnTo>
                <a:lnTo>
                  <a:pt x="233" y="1320"/>
                </a:lnTo>
                <a:lnTo>
                  <a:pt x="240" y="1335"/>
                </a:lnTo>
                <a:lnTo>
                  <a:pt x="148" y="1418"/>
                </a:lnTo>
                <a:lnTo>
                  <a:pt x="78" y="1425"/>
                </a:lnTo>
                <a:lnTo>
                  <a:pt x="55" y="1410"/>
                </a:lnTo>
                <a:lnTo>
                  <a:pt x="69" y="1397"/>
                </a:lnTo>
                <a:lnTo>
                  <a:pt x="28" y="1375"/>
                </a:lnTo>
                <a:lnTo>
                  <a:pt x="3" y="1333"/>
                </a:lnTo>
                <a:lnTo>
                  <a:pt x="12" y="1304"/>
                </a:lnTo>
                <a:lnTo>
                  <a:pt x="43" y="1329"/>
                </a:lnTo>
                <a:lnTo>
                  <a:pt x="43" y="1318"/>
                </a:lnTo>
                <a:lnTo>
                  <a:pt x="38" y="1321"/>
                </a:lnTo>
                <a:lnTo>
                  <a:pt x="30" y="1302"/>
                </a:lnTo>
                <a:lnTo>
                  <a:pt x="66" y="1279"/>
                </a:lnTo>
                <a:lnTo>
                  <a:pt x="40" y="1274"/>
                </a:lnTo>
                <a:lnTo>
                  <a:pt x="70" y="1255"/>
                </a:lnTo>
                <a:lnTo>
                  <a:pt x="38" y="1273"/>
                </a:lnTo>
                <a:lnTo>
                  <a:pt x="36" y="1262"/>
                </a:lnTo>
                <a:lnTo>
                  <a:pt x="51" y="1260"/>
                </a:lnTo>
                <a:lnTo>
                  <a:pt x="34" y="1259"/>
                </a:lnTo>
                <a:lnTo>
                  <a:pt x="26" y="1263"/>
                </a:lnTo>
                <a:lnTo>
                  <a:pt x="34" y="1273"/>
                </a:lnTo>
                <a:lnTo>
                  <a:pt x="13" y="1277"/>
                </a:lnTo>
                <a:lnTo>
                  <a:pt x="0" y="1250"/>
                </a:lnTo>
                <a:lnTo>
                  <a:pt x="19" y="1229"/>
                </a:lnTo>
                <a:lnTo>
                  <a:pt x="15" y="1251"/>
                </a:lnTo>
                <a:lnTo>
                  <a:pt x="23" y="1235"/>
                </a:lnTo>
                <a:lnTo>
                  <a:pt x="65" y="1223"/>
                </a:lnTo>
                <a:lnTo>
                  <a:pt x="32" y="1220"/>
                </a:lnTo>
                <a:lnTo>
                  <a:pt x="66" y="1173"/>
                </a:lnTo>
                <a:lnTo>
                  <a:pt x="90" y="1165"/>
                </a:lnTo>
                <a:lnTo>
                  <a:pt x="80" y="1198"/>
                </a:lnTo>
                <a:lnTo>
                  <a:pt x="97" y="1162"/>
                </a:lnTo>
                <a:lnTo>
                  <a:pt x="116" y="1159"/>
                </a:lnTo>
                <a:lnTo>
                  <a:pt x="69" y="1162"/>
                </a:lnTo>
                <a:lnTo>
                  <a:pt x="38" y="1204"/>
                </a:lnTo>
                <a:lnTo>
                  <a:pt x="35" y="1185"/>
                </a:lnTo>
                <a:lnTo>
                  <a:pt x="30" y="1185"/>
                </a:lnTo>
                <a:lnTo>
                  <a:pt x="42" y="1161"/>
                </a:lnTo>
                <a:lnTo>
                  <a:pt x="22" y="1185"/>
                </a:lnTo>
                <a:lnTo>
                  <a:pt x="12" y="1159"/>
                </a:lnTo>
                <a:lnTo>
                  <a:pt x="22" y="1143"/>
                </a:lnTo>
                <a:lnTo>
                  <a:pt x="31" y="1157"/>
                </a:lnTo>
                <a:lnTo>
                  <a:pt x="38" y="1157"/>
                </a:lnTo>
                <a:lnTo>
                  <a:pt x="42" y="1152"/>
                </a:lnTo>
                <a:lnTo>
                  <a:pt x="47" y="1130"/>
                </a:lnTo>
                <a:lnTo>
                  <a:pt x="43" y="1125"/>
                </a:lnTo>
                <a:lnTo>
                  <a:pt x="31" y="1135"/>
                </a:lnTo>
                <a:lnTo>
                  <a:pt x="22" y="1140"/>
                </a:lnTo>
                <a:lnTo>
                  <a:pt x="7" y="1109"/>
                </a:lnTo>
                <a:lnTo>
                  <a:pt x="30" y="1134"/>
                </a:lnTo>
                <a:lnTo>
                  <a:pt x="23" y="1116"/>
                </a:lnTo>
                <a:lnTo>
                  <a:pt x="39" y="1108"/>
                </a:lnTo>
                <a:lnTo>
                  <a:pt x="15" y="1108"/>
                </a:lnTo>
                <a:lnTo>
                  <a:pt x="15" y="1085"/>
                </a:lnTo>
                <a:lnTo>
                  <a:pt x="86" y="1094"/>
                </a:lnTo>
                <a:lnTo>
                  <a:pt x="111" y="1088"/>
                </a:lnTo>
                <a:lnTo>
                  <a:pt x="121" y="1120"/>
                </a:lnTo>
                <a:lnTo>
                  <a:pt x="119" y="1096"/>
                </a:lnTo>
                <a:lnTo>
                  <a:pt x="142" y="1088"/>
                </a:lnTo>
                <a:lnTo>
                  <a:pt x="138" y="1074"/>
                </a:lnTo>
                <a:lnTo>
                  <a:pt x="152" y="1058"/>
                </a:lnTo>
                <a:lnTo>
                  <a:pt x="136" y="1070"/>
                </a:lnTo>
                <a:lnTo>
                  <a:pt x="139" y="1086"/>
                </a:lnTo>
                <a:lnTo>
                  <a:pt x="116" y="1093"/>
                </a:lnTo>
                <a:lnTo>
                  <a:pt x="98" y="1080"/>
                </a:lnTo>
                <a:lnTo>
                  <a:pt x="108" y="1059"/>
                </a:lnTo>
                <a:lnTo>
                  <a:pt x="89" y="1088"/>
                </a:lnTo>
                <a:lnTo>
                  <a:pt x="85" y="1088"/>
                </a:lnTo>
                <a:lnTo>
                  <a:pt x="23" y="1076"/>
                </a:lnTo>
                <a:lnTo>
                  <a:pt x="30" y="1071"/>
                </a:lnTo>
                <a:lnTo>
                  <a:pt x="16" y="1062"/>
                </a:lnTo>
                <a:lnTo>
                  <a:pt x="51" y="1057"/>
                </a:lnTo>
                <a:lnTo>
                  <a:pt x="19" y="1044"/>
                </a:lnTo>
                <a:lnTo>
                  <a:pt x="62" y="1049"/>
                </a:lnTo>
                <a:lnTo>
                  <a:pt x="32" y="1038"/>
                </a:lnTo>
                <a:lnTo>
                  <a:pt x="40" y="1030"/>
                </a:lnTo>
                <a:lnTo>
                  <a:pt x="23" y="1022"/>
                </a:lnTo>
                <a:lnTo>
                  <a:pt x="26" y="1011"/>
                </a:lnTo>
                <a:lnTo>
                  <a:pt x="47" y="997"/>
                </a:lnTo>
                <a:lnTo>
                  <a:pt x="36" y="996"/>
                </a:lnTo>
                <a:lnTo>
                  <a:pt x="51" y="984"/>
                </a:lnTo>
                <a:lnTo>
                  <a:pt x="38" y="966"/>
                </a:lnTo>
                <a:lnTo>
                  <a:pt x="54" y="986"/>
                </a:lnTo>
                <a:lnTo>
                  <a:pt x="57" y="968"/>
                </a:lnTo>
                <a:lnTo>
                  <a:pt x="100" y="986"/>
                </a:lnTo>
                <a:lnTo>
                  <a:pt x="82" y="964"/>
                </a:lnTo>
                <a:lnTo>
                  <a:pt x="101" y="954"/>
                </a:lnTo>
                <a:lnTo>
                  <a:pt x="109" y="982"/>
                </a:lnTo>
                <a:lnTo>
                  <a:pt x="105" y="954"/>
                </a:lnTo>
                <a:lnTo>
                  <a:pt x="121" y="949"/>
                </a:lnTo>
                <a:lnTo>
                  <a:pt x="130" y="953"/>
                </a:lnTo>
                <a:lnTo>
                  <a:pt x="132" y="989"/>
                </a:lnTo>
                <a:lnTo>
                  <a:pt x="132" y="989"/>
                </a:lnTo>
                <a:lnTo>
                  <a:pt x="136" y="969"/>
                </a:lnTo>
                <a:lnTo>
                  <a:pt x="152" y="970"/>
                </a:lnTo>
                <a:lnTo>
                  <a:pt x="127" y="945"/>
                </a:lnTo>
                <a:lnTo>
                  <a:pt x="105" y="949"/>
                </a:lnTo>
                <a:lnTo>
                  <a:pt x="120" y="943"/>
                </a:lnTo>
                <a:lnTo>
                  <a:pt x="101" y="931"/>
                </a:lnTo>
                <a:lnTo>
                  <a:pt x="143" y="930"/>
                </a:lnTo>
                <a:lnTo>
                  <a:pt x="165" y="947"/>
                </a:lnTo>
                <a:lnTo>
                  <a:pt x="177" y="941"/>
                </a:lnTo>
                <a:lnTo>
                  <a:pt x="162" y="941"/>
                </a:lnTo>
                <a:lnTo>
                  <a:pt x="165" y="930"/>
                </a:lnTo>
                <a:lnTo>
                  <a:pt x="196" y="931"/>
                </a:lnTo>
                <a:lnTo>
                  <a:pt x="139" y="920"/>
                </a:lnTo>
                <a:lnTo>
                  <a:pt x="146" y="895"/>
                </a:lnTo>
                <a:lnTo>
                  <a:pt x="165" y="904"/>
                </a:lnTo>
                <a:lnTo>
                  <a:pt x="189" y="899"/>
                </a:lnTo>
                <a:lnTo>
                  <a:pt x="186" y="896"/>
                </a:lnTo>
                <a:lnTo>
                  <a:pt x="198" y="887"/>
                </a:lnTo>
                <a:lnTo>
                  <a:pt x="216" y="916"/>
                </a:lnTo>
                <a:lnTo>
                  <a:pt x="212" y="904"/>
                </a:lnTo>
                <a:lnTo>
                  <a:pt x="224" y="904"/>
                </a:lnTo>
                <a:lnTo>
                  <a:pt x="202" y="885"/>
                </a:lnTo>
                <a:lnTo>
                  <a:pt x="240" y="880"/>
                </a:lnTo>
                <a:lnTo>
                  <a:pt x="219" y="868"/>
                </a:lnTo>
                <a:lnTo>
                  <a:pt x="232" y="864"/>
                </a:lnTo>
                <a:lnTo>
                  <a:pt x="229" y="856"/>
                </a:lnTo>
                <a:lnTo>
                  <a:pt x="264" y="864"/>
                </a:lnTo>
                <a:lnTo>
                  <a:pt x="254" y="850"/>
                </a:lnTo>
                <a:lnTo>
                  <a:pt x="281" y="838"/>
                </a:lnTo>
                <a:lnTo>
                  <a:pt x="304" y="878"/>
                </a:lnTo>
                <a:lnTo>
                  <a:pt x="297" y="860"/>
                </a:lnTo>
                <a:lnTo>
                  <a:pt x="337" y="860"/>
                </a:lnTo>
                <a:lnTo>
                  <a:pt x="329" y="854"/>
                </a:lnTo>
                <a:lnTo>
                  <a:pt x="339" y="845"/>
                </a:lnTo>
                <a:lnTo>
                  <a:pt x="329" y="843"/>
                </a:lnTo>
                <a:lnTo>
                  <a:pt x="366" y="826"/>
                </a:lnTo>
                <a:lnTo>
                  <a:pt x="348" y="818"/>
                </a:lnTo>
                <a:lnTo>
                  <a:pt x="367" y="804"/>
                </a:lnTo>
                <a:lnTo>
                  <a:pt x="362" y="791"/>
                </a:lnTo>
                <a:lnTo>
                  <a:pt x="324" y="822"/>
                </a:lnTo>
                <a:lnTo>
                  <a:pt x="344" y="816"/>
                </a:lnTo>
                <a:lnTo>
                  <a:pt x="340" y="830"/>
                </a:lnTo>
                <a:lnTo>
                  <a:pt x="298" y="853"/>
                </a:lnTo>
                <a:lnTo>
                  <a:pt x="285" y="834"/>
                </a:lnTo>
                <a:lnTo>
                  <a:pt x="301" y="826"/>
                </a:lnTo>
                <a:lnTo>
                  <a:pt x="275" y="833"/>
                </a:lnTo>
                <a:lnTo>
                  <a:pt x="274" y="822"/>
                </a:lnTo>
                <a:lnTo>
                  <a:pt x="306" y="807"/>
                </a:lnTo>
                <a:lnTo>
                  <a:pt x="300" y="791"/>
                </a:lnTo>
                <a:lnTo>
                  <a:pt x="331" y="764"/>
                </a:lnTo>
                <a:lnTo>
                  <a:pt x="324" y="754"/>
                </a:lnTo>
                <a:lnTo>
                  <a:pt x="340" y="762"/>
                </a:lnTo>
                <a:lnTo>
                  <a:pt x="332" y="753"/>
                </a:lnTo>
                <a:lnTo>
                  <a:pt x="347" y="738"/>
                </a:lnTo>
                <a:lnTo>
                  <a:pt x="360" y="754"/>
                </a:lnTo>
                <a:lnTo>
                  <a:pt x="356" y="769"/>
                </a:lnTo>
                <a:lnTo>
                  <a:pt x="382" y="742"/>
                </a:lnTo>
                <a:lnTo>
                  <a:pt x="368" y="729"/>
                </a:lnTo>
                <a:lnTo>
                  <a:pt x="406" y="704"/>
                </a:lnTo>
                <a:lnTo>
                  <a:pt x="363" y="725"/>
                </a:lnTo>
                <a:lnTo>
                  <a:pt x="363" y="714"/>
                </a:lnTo>
                <a:lnTo>
                  <a:pt x="382" y="708"/>
                </a:lnTo>
                <a:lnTo>
                  <a:pt x="362" y="711"/>
                </a:lnTo>
                <a:lnTo>
                  <a:pt x="395" y="691"/>
                </a:lnTo>
                <a:lnTo>
                  <a:pt x="403" y="694"/>
                </a:lnTo>
                <a:lnTo>
                  <a:pt x="425" y="684"/>
                </a:lnTo>
                <a:lnTo>
                  <a:pt x="441" y="664"/>
                </a:lnTo>
                <a:lnTo>
                  <a:pt x="418" y="684"/>
                </a:lnTo>
                <a:lnTo>
                  <a:pt x="417" y="675"/>
                </a:lnTo>
                <a:lnTo>
                  <a:pt x="428" y="671"/>
                </a:lnTo>
                <a:lnTo>
                  <a:pt x="409" y="673"/>
                </a:lnTo>
                <a:lnTo>
                  <a:pt x="428" y="654"/>
                </a:lnTo>
                <a:lnTo>
                  <a:pt x="416" y="630"/>
                </a:lnTo>
                <a:lnTo>
                  <a:pt x="434" y="632"/>
                </a:lnTo>
                <a:lnTo>
                  <a:pt x="425" y="618"/>
                </a:lnTo>
                <a:lnTo>
                  <a:pt x="430" y="602"/>
                </a:lnTo>
                <a:lnTo>
                  <a:pt x="452" y="609"/>
                </a:lnTo>
                <a:lnTo>
                  <a:pt x="443" y="588"/>
                </a:lnTo>
                <a:lnTo>
                  <a:pt x="430" y="586"/>
                </a:lnTo>
                <a:lnTo>
                  <a:pt x="470" y="568"/>
                </a:lnTo>
                <a:lnTo>
                  <a:pt x="470" y="583"/>
                </a:lnTo>
                <a:lnTo>
                  <a:pt x="495" y="560"/>
                </a:lnTo>
                <a:lnTo>
                  <a:pt x="447" y="572"/>
                </a:lnTo>
                <a:lnTo>
                  <a:pt x="468" y="561"/>
                </a:lnTo>
                <a:lnTo>
                  <a:pt x="447" y="557"/>
                </a:lnTo>
                <a:lnTo>
                  <a:pt x="453" y="546"/>
                </a:lnTo>
                <a:lnTo>
                  <a:pt x="445" y="537"/>
                </a:lnTo>
                <a:lnTo>
                  <a:pt x="456" y="534"/>
                </a:lnTo>
                <a:lnTo>
                  <a:pt x="456" y="522"/>
                </a:lnTo>
                <a:lnTo>
                  <a:pt x="470" y="525"/>
                </a:lnTo>
                <a:lnTo>
                  <a:pt x="457" y="517"/>
                </a:lnTo>
                <a:lnTo>
                  <a:pt x="490" y="510"/>
                </a:lnTo>
                <a:lnTo>
                  <a:pt x="471" y="494"/>
                </a:lnTo>
                <a:lnTo>
                  <a:pt x="514" y="484"/>
                </a:lnTo>
                <a:lnTo>
                  <a:pt x="502" y="478"/>
                </a:lnTo>
                <a:lnTo>
                  <a:pt x="521" y="475"/>
                </a:lnTo>
                <a:lnTo>
                  <a:pt x="515" y="466"/>
                </a:lnTo>
                <a:lnTo>
                  <a:pt x="553" y="479"/>
                </a:lnTo>
                <a:lnTo>
                  <a:pt x="548" y="466"/>
                </a:lnTo>
                <a:lnTo>
                  <a:pt x="563" y="468"/>
                </a:lnTo>
                <a:lnTo>
                  <a:pt x="538" y="453"/>
                </a:lnTo>
                <a:lnTo>
                  <a:pt x="506" y="461"/>
                </a:lnTo>
                <a:lnTo>
                  <a:pt x="533" y="425"/>
                </a:lnTo>
                <a:lnTo>
                  <a:pt x="530" y="436"/>
                </a:lnTo>
                <a:lnTo>
                  <a:pt x="550" y="436"/>
                </a:lnTo>
                <a:lnTo>
                  <a:pt x="559" y="459"/>
                </a:lnTo>
                <a:lnTo>
                  <a:pt x="555" y="436"/>
                </a:lnTo>
                <a:lnTo>
                  <a:pt x="569" y="426"/>
                </a:lnTo>
                <a:lnTo>
                  <a:pt x="544" y="432"/>
                </a:lnTo>
                <a:lnTo>
                  <a:pt x="540" y="421"/>
                </a:lnTo>
                <a:lnTo>
                  <a:pt x="544" y="410"/>
                </a:lnTo>
                <a:lnTo>
                  <a:pt x="564" y="409"/>
                </a:lnTo>
                <a:lnTo>
                  <a:pt x="548" y="402"/>
                </a:lnTo>
                <a:lnTo>
                  <a:pt x="525" y="418"/>
                </a:lnTo>
                <a:lnTo>
                  <a:pt x="533" y="403"/>
                </a:lnTo>
                <a:lnTo>
                  <a:pt x="522" y="401"/>
                </a:lnTo>
                <a:lnTo>
                  <a:pt x="568" y="387"/>
                </a:lnTo>
                <a:lnTo>
                  <a:pt x="571" y="378"/>
                </a:lnTo>
                <a:lnTo>
                  <a:pt x="567" y="375"/>
                </a:lnTo>
                <a:lnTo>
                  <a:pt x="544" y="376"/>
                </a:lnTo>
                <a:lnTo>
                  <a:pt x="572" y="353"/>
                </a:lnTo>
                <a:lnTo>
                  <a:pt x="582" y="390"/>
                </a:lnTo>
                <a:lnTo>
                  <a:pt x="594" y="401"/>
                </a:lnTo>
                <a:lnTo>
                  <a:pt x="582" y="379"/>
                </a:lnTo>
                <a:lnTo>
                  <a:pt x="602" y="372"/>
                </a:lnTo>
                <a:lnTo>
                  <a:pt x="586" y="372"/>
                </a:lnTo>
                <a:lnTo>
                  <a:pt x="592" y="360"/>
                </a:lnTo>
                <a:lnTo>
                  <a:pt x="577" y="347"/>
                </a:lnTo>
                <a:lnTo>
                  <a:pt x="604" y="364"/>
                </a:lnTo>
                <a:lnTo>
                  <a:pt x="582" y="341"/>
                </a:lnTo>
                <a:lnTo>
                  <a:pt x="617" y="339"/>
                </a:lnTo>
                <a:lnTo>
                  <a:pt x="626" y="359"/>
                </a:lnTo>
                <a:lnTo>
                  <a:pt x="621" y="339"/>
                </a:lnTo>
                <a:lnTo>
                  <a:pt x="634" y="339"/>
                </a:lnTo>
                <a:lnTo>
                  <a:pt x="626" y="335"/>
                </a:lnTo>
                <a:lnTo>
                  <a:pt x="633" y="321"/>
                </a:lnTo>
                <a:lnTo>
                  <a:pt x="591" y="324"/>
                </a:lnTo>
                <a:lnTo>
                  <a:pt x="609" y="304"/>
                </a:lnTo>
                <a:lnTo>
                  <a:pt x="637" y="308"/>
                </a:lnTo>
                <a:lnTo>
                  <a:pt x="621" y="297"/>
                </a:lnTo>
                <a:lnTo>
                  <a:pt x="641" y="297"/>
                </a:lnTo>
                <a:lnTo>
                  <a:pt x="629" y="289"/>
                </a:lnTo>
                <a:lnTo>
                  <a:pt x="642" y="285"/>
                </a:lnTo>
                <a:lnTo>
                  <a:pt x="626" y="282"/>
                </a:lnTo>
                <a:lnTo>
                  <a:pt x="629" y="271"/>
                </a:lnTo>
                <a:lnTo>
                  <a:pt x="653" y="254"/>
                </a:lnTo>
                <a:lnTo>
                  <a:pt x="645" y="240"/>
                </a:lnTo>
                <a:lnTo>
                  <a:pt x="650" y="233"/>
                </a:lnTo>
                <a:lnTo>
                  <a:pt x="656" y="217"/>
                </a:lnTo>
                <a:lnTo>
                  <a:pt x="667" y="236"/>
                </a:lnTo>
                <a:lnTo>
                  <a:pt x="684" y="236"/>
                </a:lnTo>
                <a:lnTo>
                  <a:pt x="662" y="221"/>
                </a:lnTo>
                <a:lnTo>
                  <a:pt x="677" y="208"/>
                </a:lnTo>
                <a:lnTo>
                  <a:pt x="684" y="219"/>
                </a:lnTo>
                <a:lnTo>
                  <a:pt x="691" y="206"/>
                </a:lnTo>
                <a:lnTo>
                  <a:pt x="680" y="202"/>
                </a:lnTo>
                <a:lnTo>
                  <a:pt x="708" y="179"/>
                </a:lnTo>
                <a:lnTo>
                  <a:pt x="703" y="223"/>
                </a:lnTo>
                <a:lnTo>
                  <a:pt x="708" y="220"/>
                </a:lnTo>
                <a:lnTo>
                  <a:pt x="711" y="189"/>
                </a:lnTo>
                <a:lnTo>
                  <a:pt x="726" y="159"/>
                </a:lnTo>
                <a:lnTo>
                  <a:pt x="733" y="170"/>
                </a:lnTo>
                <a:lnTo>
                  <a:pt x="731" y="212"/>
                </a:lnTo>
                <a:lnTo>
                  <a:pt x="720" y="237"/>
                </a:lnTo>
                <a:lnTo>
                  <a:pt x="737" y="202"/>
                </a:lnTo>
                <a:lnTo>
                  <a:pt x="752" y="209"/>
                </a:lnTo>
                <a:lnTo>
                  <a:pt x="737" y="196"/>
                </a:lnTo>
                <a:lnTo>
                  <a:pt x="738" y="182"/>
                </a:lnTo>
                <a:lnTo>
                  <a:pt x="756" y="159"/>
                </a:lnTo>
                <a:lnTo>
                  <a:pt x="750" y="170"/>
                </a:lnTo>
                <a:lnTo>
                  <a:pt x="757" y="177"/>
                </a:lnTo>
                <a:lnTo>
                  <a:pt x="764" y="151"/>
                </a:lnTo>
                <a:lnTo>
                  <a:pt x="796" y="178"/>
                </a:lnTo>
                <a:lnTo>
                  <a:pt x="781" y="147"/>
                </a:lnTo>
                <a:lnTo>
                  <a:pt x="791" y="139"/>
                </a:lnTo>
                <a:lnTo>
                  <a:pt x="779" y="144"/>
                </a:lnTo>
                <a:lnTo>
                  <a:pt x="760" y="127"/>
                </a:lnTo>
                <a:lnTo>
                  <a:pt x="822" y="124"/>
                </a:lnTo>
                <a:lnTo>
                  <a:pt x="799" y="144"/>
                </a:lnTo>
                <a:lnTo>
                  <a:pt x="819" y="135"/>
                </a:lnTo>
                <a:lnTo>
                  <a:pt x="837" y="151"/>
                </a:lnTo>
                <a:lnTo>
                  <a:pt x="845" y="142"/>
                </a:lnTo>
                <a:lnTo>
                  <a:pt x="831" y="135"/>
                </a:lnTo>
                <a:lnTo>
                  <a:pt x="843" y="100"/>
                </a:lnTo>
                <a:lnTo>
                  <a:pt x="868" y="90"/>
                </a:lnTo>
                <a:lnTo>
                  <a:pt x="858" y="80"/>
                </a:lnTo>
                <a:lnTo>
                  <a:pt x="864" y="66"/>
                </a:lnTo>
                <a:lnTo>
                  <a:pt x="877" y="71"/>
                </a:lnTo>
                <a:lnTo>
                  <a:pt x="858" y="57"/>
                </a:lnTo>
                <a:lnTo>
                  <a:pt x="872" y="55"/>
                </a:lnTo>
                <a:lnTo>
                  <a:pt x="866" y="35"/>
                </a:lnTo>
                <a:lnTo>
                  <a:pt x="893" y="47"/>
                </a:lnTo>
                <a:lnTo>
                  <a:pt x="893" y="31"/>
                </a:lnTo>
                <a:lnTo>
                  <a:pt x="904" y="36"/>
                </a:lnTo>
                <a:lnTo>
                  <a:pt x="913" y="35"/>
                </a:lnTo>
                <a:lnTo>
                  <a:pt x="892" y="81"/>
                </a:lnTo>
                <a:lnTo>
                  <a:pt x="900" y="92"/>
                </a:lnTo>
                <a:lnTo>
                  <a:pt x="895" y="125"/>
                </a:lnTo>
                <a:lnTo>
                  <a:pt x="901" y="125"/>
                </a:lnTo>
                <a:lnTo>
                  <a:pt x="935" y="28"/>
                </a:lnTo>
                <a:lnTo>
                  <a:pt x="942" y="30"/>
                </a:lnTo>
                <a:lnTo>
                  <a:pt x="943" y="48"/>
                </a:lnTo>
                <a:lnTo>
                  <a:pt x="935" y="58"/>
                </a:lnTo>
                <a:lnTo>
                  <a:pt x="944" y="57"/>
                </a:lnTo>
                <a:lnTo>
                  <a:pt x="949" y="88"/>
                </a:lnTo>
                <a:lnTo>
                  <a:pt x="967" y="58"/>
                </a:lnTo>
                <a:lnTo>
                  <a:pt x="959" y="47"/>
                </a:lnTo>
                <a:lnTo>
                  <a:pt x="963" y="34"/>
                </a:lnTo>
                <a:lnTo>
                  <a:pt x="973" y="32"/>
                </a:lnTo>
                <a:lnTo>
                  <a:pt x="955" y="24"/>
                </a:lnTo>
                <a:lnTo>
                  <a:pt x="957" y="13"/>
                </a:lnTo>
                <a:lnTo>
                  <a:pt x="988" y="0"/>
                </a:lnTo>
                <a:lnTo>
                  <a:pt x="1002" y="13"/>
                </a:lnTo>
                <a:lnTo>
                  <a:pt x="981" y="34"/>
                </a:lnTo>
                <a:lnTo>
                  <a:pt x="993" y="36"/>
                </a:lnTo>
                <a:lnTo>
                  <a:pt x="981" y="54"/>
                </a:lnTo>
                <a:lnTo>
                  <a:pt x="1000" y="38"/>
                </a:lnTo>
                <a:lnTo>
                  <a:pt x="990" y="65"/>
                </a:lnTo>
                <a:lnTo>
                  <a:pt x="1007" y="59"/>
                </a:lnTo>
                <a:lnTo>
                  <a:pt x="1007" y="107"/>
                </a:lnTo>
                <a:lnTo>
                  <a:pt x="1008" y="32"/>
                </a:lnTo>
                <a:lnTo>
                  <a:pt x="1023" y="15"/>
                </a:lnTo>
                <a:lnTo>
                  <a:pt x="1038" y="34"/>
                </a:lnTo>
                <a:lnTo>
                  <a:pt x="1063" y="23"/>
                </a:lnTo>
                <a:lnTo>
                  <a:pt x="1074" y="31"/>
                </a:lnTo>
                <a:lnTo>
                  <a:pt x="1063" y="42"/>
                </a:lnTo>
                <a:lnTo>
                  <a:pt x="1085" y="36"/>
                </a:lnTo>
                <a:lnTo>
                  <a:pt x="1108" y="58"/>
                </a:lnTo>
                <a:lnTo>
                  <a:pt x="1079" y="90"/>
                </a:lnTo>
                <a:lnTo>
                  <a:pt x="1025" y="97"/>
                </a:lnTo>
                <a:lnTo>
                  <a:pt x="1067" y="105"/>
                </a:lnTo>
                <a:lnTo>
                  <a:pt x="1059" y="119"/>
                </a:lnTo>
                <a:lnTo>
                  <a:pt x="1071" y="109"/>
                </a:lnTo>
                <a:lnTo>
                  <a:pt x="1069" y="138"/>
                </a:lnTo>
                <a:lnTo>
                  <a:pt x="1093" y="128"/>
                </a:lnTo>
                <a:lnTo>
                  <a:pt x="1087" y="109"/>
                </a:lnTo>
                <a:lnTo>
                  <a:pt x="1097" y="112"/>
                </a:lnTo>
                <a:lnTo>
                  <a:pt x="1100" y="129"/>
                </a:lnTo>
                <a:lnTo>
                  <a:pt x="1100" y="113"/>
                </a:lnTo>
                <a:lnTo>
                  <a:pt x="1113" y="111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3" name="Freeform 66"/>
          <p:cNvSpPr>
            <a:spLocks/>
          </p:cNvSpPr>
          <p:nvPr/>
        </p:nvSpPr>
        <p:spPr bwMode="auto">
          <a:xfrm>
            <a:off x="4937125" y="5229226"/>
            <a:ext cx="77788" cy="174625"/>
          </a:xfrm>
          <a:custGeom>
            <a:avLst/>
            <a:gdLst>
              <a:gd name="T0" fmla="*/ 49 w 49"/>
              <a:gd name="T1" fmla="*/ 2 h 110"/>
              <a:gd name="T2" fmla="*/ 36 w 49"/>
              <a:gd name="T3" fmla="*/ 73 h 110"/>
              <a:gd name="T4" fmla="*/ 5 w 49"/>
              <a:gd name="T5" fmla="*/ 110 h 110"/>
              <a:gd name="T6" fmla="*/ 11 w 49"/>
              <a:gd name="T7" fmla="*/ 92 h 110"/>
              <a:gd name="T8" fmla="*/ 0 w 49"/>
              <a:gd name="T9" fmla="*/ 45 h 110"/>
              <a:gd name="T10" fmla="*/ 31 w 49"/>
              <a:gd name="T11" fmla="*/ 0 h 110"/>
              <a:gd name="T12" fmla="*/ 49 w 49"/>
              <a:gd name="T13" fmla="*/ 2 h 110"/>
              <a:gd name="T14" fmla="*/ 49 w 49"/>
              <a:gd name="T15" fmla="*/ 2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9" h="110">
                <a:moveTo>
                  <a:pt x="49" y="2"/>
                </a:moveTo>
                <a:lnTo>
                  <a:pt x="36" y="73"/>
                </a:lnTo>
                <a:lnTo>
                  <a:pt x="5" y="110"/>
                </a:lnTo>
                <a:lnTo>
                  <a:pt x="11" y="92"/>
                </a:lnTo>
                <a:lnTo>
                  <a:pt x="0" y="45"/>
                </a:lnTo>
                <a:lnTo>
                  <a:pt x="31" y="0"/>
                </a:lnTo>
                <a:lnTo>
                  <a:pt x="49" y="2"/>
                </a:lnTo>
                <a:lnTo>
                  <a:pt x="49" y="2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4" name="Freeform 67"/>
          <p:cNvSpPr>
            <a:spLocks/>
          </p:cNvSpPr>
          <p:nvPr/>
        </p:nvSpPr>
        <p:spPr bwMode="auto">
          <a:xfrm>
            <a:off x="4335463" y="5170488"/>
            <a:ext cx="33338" cy="36513"/>
          </a:xfrm>
          <a:custGeom>
            <a:avLst/>
            <a:gdLst>
              <a:gd name="T0" fmla="*/ 19 w 21"/>
              <a:gd name="T1" fmla="*/ 9 h 23"/>
              <a:gd name="T2" fmla="*/ 0 w 21"/>
              <a:gd name="T3" fmla="*/ 23 h 23"/>
              <a:gd name="T4" fmla="*/ 12 w 21"/>
              <a:gd name="T5" fmla="*/ 1 h 23"/>
              <a:gd name="T6" fmla="*/ 13 w 21"/>
              <a:gd name="T7" fmla="*/ 0 h 23"/>
              <a:gd name="T8" fmla="*/ 19 w 21"/>
              <a:gd name="T9" fmla="*/ 6 h 23"/>
              <a:gd name="T10" fmla="*/ 21 w 21"/>
              <a:gd name="T11" fmla="*/ 8 h 23"/>
              <a:gd name="T12" fmla="*/ 19 w 21"/>
              <a:gd name="T13" fmla="*/ 9 h 23"/>
              <a:gd name="T14" fmla="*/ 19 w 21"/>
              <a:gd name="T15" fmla="*/ 9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1" h="23">
                <a:moveTo>
                  <a:pt x="19" y="9"/>
                </a:moveTo>
                <a:lnTo>
                  <a:pt x="0" y="23"/>
                </a:lnTo>
                <a:lnTo>
                  <a:pt x="12" y="1"/>
                </a:lnTo>
                <a:lnTo>
                  <a:pt x="13" y="0"/>
                </a:lnTo>
                <a:lnTo>
                  <a:pt x="19" y="6"/>
                </a:lnTo>
                <a:lnTo>
                  <a:pt x="21" y="8"/>
                </a:lnTo>
                <a:lnTo>
                  <a:pt x="19" y="9"/>
                </a:lnTo>
                <a:lnTo>
                  <a:pt x="19" y="9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5" name="Freeform 68"/>
          <p:cNvSpPr>
            <a:spLocks/>
          </p:cNvSpPr>
          <p:nvPr/>
        </p:nvSpPr>
        <p:spPr bwMode="auto">
          <a:xfrm>
            <a:off x="4787900" y="5332413"/>
            <a:ext cx="58738" cy="196850"/>
          </a:xfrm>
          <a:custGeom>
            <a:avLst/>
            <a:gdLst>
              <a:gd name="T0" fmla="*/ 1 w 37"/>
              <a:gd name="T1" fmla="*/ 124 h 124"/>
              <a:gd name="T2" fmla="*/ 0 w 37"/>
              <a:gd name="T3" fmla="*/ 84 h 124"/>
              <a:gd name="T4" fmla="*/ 37 w 37"/>
              <a:gd name="T5" fmla="*/ 0 h 124"/>
              <a:gd name="T6" fmla="*/ 1 w 37"/>
              <a:gd name="T7" fmla="*/ 124 h 124"/>
              <a:gd name="T8" fmla="*/ 1 w 37"/>
              <a:gd name="T9" fmla="*/ 124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7" h="124">
                <a:moveTo>
                  <a:pt x="1" y="124"/>
                </a:moveTo>
                <a:lnTo>
                  <a:pt x="0" y="84"/>
                </a:lnTo>
                <a:lnTo>
                  <a:pt x="37" y="0"/>
                </a:lnTo>
                <a:lnTo>
                  <a:pt x="1" y="124"/>
                </a:lnTo>
                <a:lnTo>
                  <a:pt x="1" y="124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6" name="Freeform 69"/>
          <p:cNvSpPr>
            <a:spLocks/>
          </p:cNvSpPr>
          <p:nvPr/>
        </p:nvSpPr>
        <p:spPr bwMode="auto">
          <a:xfrm>
            <a:off x="4311650" y="3849688"/>
            <a:ext cx="979488" cy="1827213"/>
          </a:xfrm>
          <a:custGeom>
            <a:avLst/>
            <a:gdLst>
              <a:gd name="T0" fmla="*/ 571 w 617"/>
              <a:gd name="T1" fmla="*/ 21 h 1151"/>
              <a:gd name="T2" fmla="*/ 553 w 617"/>
              <a:gd name="T3" fmla="*/ 15 h 1151"/>
              <a:gd name="T4" fmla="*/ 536 w 617"/>
              <a:gd name="T5" fmla="*/ 31 h 1151"/>
              <a:gd name="T6" fmla="*/ 514 w 617"/>
              <a:gd name="T7" fmla="*/ 25 h 1151"/>
              <a:gd name="T8" fmla="*/ 503 w 617"/>
              <a:gd name="T9" fmla="*/ 62 h 1151"/>
              <a:gd name="T10" fmla="*/ 495 w 617"/>
              <a:gd name="T11" fmla="*/ 68 h 1151"/>
              <a:gd name="T12" fmla="*/ 490 w 617"/>
              <a:gd name="T13" fmla="*/ 124 h 1151"/>
              <a:gd name="T14" fmla="*/ 495 w 617"/>
              <a:gd name="T15" fmla="*/ 138 h 1151"/>
              <a:gd name="T16" fmla="*/ 494 w 617"/>
              <a:gd name="T17" fmla="*/ 196 h 1151"/>
              <a:gd name="T18" fmla="*/ 440 w 617"/>
              <a:gd name="T19" fmla="*/ 277 h 1151"/>
              <a:gd name="T20" fmla="*/ 412 w 617"/>
              <a:gd name="T21" fmla="*/ 307 h 1151"/>
              <a:gd name="T22" fmla="*/ 377 w 617"/>
              <a:gd name="T23" fmla="*/ 328 h 1151"/>
              <a:gd name="T24" fmla="*/ 372 w 617"/>
              <a:gd name="T25" fmla="*/ 353 h 1151"/>
              <a:gd name="T26" fmla="*/ 366 w 617"/>
              <a:gd name="T27" fmla="*/ 371 h 1151"/>
              <a:gd name="T28" fmla="*/ 348 w 617"/>
              <a:gd name="T29" fmla="*/ 412 h 1151"/>
              <a:gd name="T30" fmla="*/ 341 w 617"/>
              <a:gd name="T31" fmla="*/ 475 h 1151"/>
              <a:gd name="T32" fmla="*/ 331 w 617"/>
              <a:gd name="T33" fmla="*/ 470 h 1151"/>
              <a:gd name="T34" fmla="*/ 329 w 617"/>
              <a:gd name="T35" fmla="*/ 497 h 1151"/>
              <a:gd name="T36" fmla="*/ 327 w 617"/>
              <a:gd name="T37" fmla="*/ 551 h 1151"/>
              <a:gd name="T38" fmla="*/ 358 w 617"/>
              <a:gd name="T39" fmla="*/ 597 h 1151"/>
              <a:gd name="T40" fmla="*/ 406 w 617"/>
              <a:gd name="T41" fmla="*/ 622 h 1151"/>
              <a:gd name="T42" fmla="*/ 398 w 617"/>
              <a:gd name="T43" fmla="*/ 629 h 1151"/>
              <a:gd name="T44" fmla="*/ 435 w 617"/>
              <a:gd name="T45" fmla="*/ 658 h 1151"/>
              <a:gd name="T46" fmla="*/ 436 w 617"/>
              <a:gd name="T47" fmla="*/ 671 h 1151"/>
              <a:gd name="T48" fmla="*/ 385 w 617"/>
              <a:gd name="T49" fmla="*/ 721 h 1151"/>
              <a:gd name="T50" fmla="*/ 367 w 617"/>
              <a:gd name="T51" fmla="*/ 716 h 1151"/>
              <a:gd name="T52" fmla="*/ 359 w 617"/>
              <a:gd name="T53" fmla="*/ 690 h 1151"/>
              <a:gd name="T54" fmla="*/ 344 w 617"/>
              <a:gd name="T55" fmla="*/ 689 h 1151"/>
              <a:gd name="T56" fmla="*/ 301 w 617"/>
              <a:gd name="T57" fmla="*/ 694 h 1151"/>
              <a:gd name="T58" fmla="*/ 317 w 617"/>
              <a:gd name="T59" fmla="*/ 718 h 1151"/>
              <a:gd name="T60" fmla="*/ 314 w 617"/>
              <a:gd name="T61" fmla="*/ 707 h 1151"/>
              <a:gd name="T62" fmla="*/ 385 w 617"/>
              <a:gd name="T63" fmla="*/ 722 h 1151"/>
              <a:gd name="T64" fmla="*/ 414 w 617"/>
              <a:gd name="T65" fmla="*/ 721 h 1151"/>
              <a:gd name="T66" fmla="*/ 398 w 617"/>
              <a:gd name="T67" fmla="*/ 741 h 1151"/>
              <a:gd name="T68" fmla="*/ 362 w 617"/>
              <a:gd name="T69" fmla="*/ 740 h 1151"/>
              <a:gd name="T70" fmla="*/ 345 w 617"/>
              <a:gd name="T71" fmla="*/ 784 h 1151"/>
              <a:gd name="T72" fmla="*/ 324 w 617"/>
              <a:gd name="T73" fmla="*/ 813 h 1151"/>
              <a:gd name="T74" fmla="*/ 314 w 617"/>
              <a:gd name="T75" fmla="*/ 826 h 1151"/>
              <a:gd name="T76" fmla="*/ 308 w 617"/>
              <a:gd name="T77" fmla="*/ 868 h 1151"/>
              <a:gd name="T78" fmla="*/ 301 w 617"/>
              <a:gd name="T79" fmla="*/ 867 h 1151"/>
              <a:gd name="T80" fmla="*/ 297 w 617"/>
              <a:gd name="T81" fmla="*/ 878 h 1151"/>
              <a:gd name="T82" fmla="*/ 312 w 617"/>
              <a:gd name="T83" fmla="*/ 929 h 1151"/>
              <a:gd name="T84" fmla="*/ 308 w 617"/>
              <a:gd name="T85" fmla="*/ 968 h 1151"/>
              <a:gd name="T86" fmla="*/ 267 w 617"/>
              <a:gd name="T87" fmla="*/ 1072 h 1151"/>
              <a:gd name="T88" fmla="*/ 200 w 617"/>
              <a:gd name="T89" fmla="*/ 1080 h 1151"/>
              <a:gd name="T90" fmla="*/ 169 w 617"/>
              <a:gd name="T91" fmla="*/ 1100 h 1151"/>
              <a:gd name="T92" fmla="*/ 166 w 617"/>
              <a:gd name="T93" fmla="*/ 1147 h 1151"/>
              <a:gd name="T94" fmla="*/ 93 w 617"/>
              <a:gd name="T95" fmla="*/ 1143 h 1151"/>
              <a:gd name="T96" fmla="*/ 99 w 617"/>
              <a:gd name="T97" fmla="*/ 1114 h 1151"/>
              <a:gd name="T98" fmla="*/ 85 w 617"/>
              <a:gd name="T99" fmla="*/ 1054 h 1151"/>
              <a:gd name="T100" fmla="*/ 90 w 617"/>
              <a:gd name="T101" fmla="*/ 1030 h 1151"/>
              <a:gd name="T102" fmla="*/ 59 w 617"/>
              <a:gd name="T103" fmla="*/ 980 h 1151"/>
              <a:gd name="T104" fmla="*/ 36 w 617"/>
              <a:gd name="T105" fmla="*/ 925 h 1151"/>
              <a:gd name="T106" fmla="*/ 26 w 617"/>
              <a:gd name="T107" fmla="*/ 895 h 1151"/>
              <a:gd name="T108" fmla="*/ 35 w 617"/>
              <a:gd name="T109" fmla="*/ 829 h 1151"/>
              <a:gd name="T110" fmla="*/ 20 w 617"/>
              <a:gd name="T111" fmla="*/ 837 h 1151"/>
              <a:gd name="T112" fmla="*/ 0 w 617"/>
              <a:gd name="T113" fmla="*/ 753 h 1151"/>
              <a:gd name="T114" fmla="*/ 12 w 617"/>
              <a:gd name="T115" fmla="*/ 744 h 1151"/>
              <a:gd name="T116" fmla="*/ 19 w 617"/>
              <a:gd name="T117" fmla="*/ 756 h 11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617" h="1151">
                <a:moveTo>
                  <a:pt x="617" y="0"/>
                </a:moveTo>
                <a:lnTo>
                  <a:pt x="571" y="21"/>
                </a:lnTo>
                <a:lnTo>
                  <a:pt x="551" y="0"/>
                </a:lnTo>
                <a:lnTo>
                  <a:pt x="553" y="15"/>
                </a:lnTo>
                <a:lnTo>
                  <a:pt x="538" y="7"/>
                </a:lnTo>
                <a:lnTo>
                  <a:pt x="536" y="31"/>
                </a:lnTo>
                <a:lnTo>
                  <a:pt x="542" y="41"/>
                </a:lnTo>
                <a:lnTo>
                  <a:pt x="514" y="25"/>
                </a:lnTo>
                <a:lnTo>
                  <a:pt x="534" y="41"/>
                </a:lnTo>
                <a:lnTo>
                  <a:pt x="503" y="62"/>
                </a:lnTo>
                <a:lnTo>
                  <a:pt x="514" y="74"/>
                </a:lnTo>
                <a:lnTo>
                  <a:pt x="495" y="68"/>
                </a:lnTo>
                <a:lnTo>
                  <a:pt x="514" y="87"/>
                </a:lnTo>
                <a:lnTo>
                  <a:pt x="490" y="124"/>
                </a:lnTo>
                <a:lnTo>
                  <a:pt x="503" y="128"/>
                </a:lnTo>
                <a:lnTo>
                  <a:pt x="495" y="138"/>
                </a:lnTo>
                <a:lnTo>
                  <a:pt x="520" y="162"/>
                </a:lnTo>
                <a:lnTo>
                  <a:pt x="494" y="196"/>
                </a:lnTo>
                <a:lnTo>
                  <a:pt x="488" y="227"/>
                </a:lnTo>
                <a:lnTo>
                  <a:pt x="440" y="277"/>
                </a:lnTo>
                <a:lnTo>
                  <a:pt x="426" y="266"/>
                </a:lnTo>
                <a:lnTo>
                  <a:pt x="412" y="307"/>
                </a:lnTo>
                <a:lnTo>
                  <a:pt x="402" y="297"/>
                </a:lnTo>
                <a:lnTo>
                  <a:pt x="377" y="328"/>
                </a:lnTo>
                <a:lnTo>
                  <a:pt x="389" y="331"/>
                </a:lnTo>
                <a:lnTo>
                  <a:pt x="372" y="353"/>
                </a:lnTo>
                <a:lnTo>
                  <a:pt x="347" y="330"/>
                </a:lnTo>
                <a:lnTo>
                  <a:pt x="366" y="371"/>
                </a:lnTo>
                <a:lnTo>
                  <a:pt x="331" y="385"/>
                </a:lnTo>
                <a:lnTo>
                  <a:pt x="348" y="412"/>
                </a:lnTo>
                <a:lnTo>
                  <a:pt x="333" y="443"/>
                </a:lnTo>
                <a:lnTo>
                  <a:pt x="341" y="475"/>
                </a:lnTo>
                <a:lnTo>
                  <a:pt x="325" y="467"/>
                </a:lnTo>
                <a:lnTo>
                  <a:pt x="331" y="470"/>
                </a:lnTo>
                <a:lnTo>
                  <a:pt x="323" y="479"/>
                </a:lnTo>
                <a:lnTo>
                  <a:pt x="329" y="497"/>
                </a:lnTo>
                <a:lnTo>
                  <a:pt x="324" y="502"/>
                </a:lnTo>
                <a:lnTo>
                  <a:pt x="327" y="551"/>
                </a:lnTo>
                <a:lnTo>
                  <a:pt x="335" y="579"/>
                </a:lnTo>
                <a:lnTo>
                  <a:pt x="358" y="597"/>
                </a:lnTo>
                <a:lnTo>
                  <a:pt x="371" y="586"/>
                </a:lnTo>
                <a:lnTo>
                  <a:pt x="406" y="622"/>
                </a:lnTo>
                <a:lnTo>
                  <a:pt x="391" y="616"/>
                </a:lnTo>
                <a:lnTo>
                  <a:pt x="398" y="629"/>
                </a:lnTo>
                <a:lnTo>
                  <a:pt x="418" y="637"/>
                </a:lnTo>
                <a:lnTo>
                  <a:pt x="435" y="658"/>
                </a:lnTo>
                <a:lnTo>
                  <a:pt x="424" y="670"/>
                </a:lnTo>
                <a:lnTo>
                  <a:pt x="436" y="671"/>
                </a:lnTo>
                <a:lnTo>
                  <a:pt x="391" y="713"/>
                </a:lnTo>
                <a:lnTo>
                  <a:pt x="385" y="721"/>
                </a:lnTo>
                <a:lnTo>
                  <a:pt x="377" y="718"/>
                </a:lnTo>
                <a:lnTo>
                  <a:pt x="367" y="716"/>
                </a:lnTo>
                <a:lnTo>
                  <a:pt x="368" y="695"/>
                </a:lnTo>
                <a:lnTo>
                  <a:pt x="359" y="690"/>
                </a:lnTo>
                <a:lnTo>
                  <a:pt x="364" y="709"/>
                </a:lnTo>
                <a:lnTo>
                  <a:pt x="344" y="689"/>
                </a:lnTo>
                <a:lnTo>
                  <a:pt x="347" y="709"/>
                </a:lnTo>
                <a:lnTo>
                  <a:pt x="301" y="694"/>
                </a:lnTo>
                <a:lnTo>
                  <a:pt x="271" y="707"/>
                </a:lnTo>
                <a:lnTo>
                  <a:pt x="317" y="718"/>
                </a:lnTo>
                <a:lnTo>
                  <a:pt x="308" y="709"/>
                </a:lnTo>
                <a:lnTo>
                  <a:pt x="314" y="707"/>
                </a:lnTo>
                <a:lnTo>
                  <a:pt x="340" y="730"/>
                </a:lnTo>
                <a:lnTo>
                  <a:pt x="385" y="722"/>
                </a:lnTo>
                <a:lnTo>
                  <a:pt x="405" y="709"/>
                </a:lnTo>
                <a:lnTo>
                  <a:pt x="414" y="721"/>
                </a:lnTo>
                <a:lnTo>
                  <a:pt x="394" y="722"/>
                </a:lnTo>
                <a:lnTo>
                  <a:pt x="398" y="741"/>
                </a:lnTo>
                <a:lnTo>
                  <a:pt x="377" y="772"/>
                </a:lnTo>
                <a:lnTo>
                  <a:pt x="362" y="740"/>
                </a:lnTo>
                <a:lnTo>
                  <a:pt x="362" y="767"/>
                </a:lnTo>
                <a:lnTo>
                  <a:pt x="345" y="784"/>
                </a:lnTo>
                <a:lnTo>
                  <a:pt x="282" y="799"/>
                </a:lnTo>
                <a:lnTo>
                  <a:pt x="324" y="813"/>
                </a:lnTo>
                <a:lnTo>
                  <a:pt x="296" y="815"/>
                </a:lnTo>
                <a:lnTo>
                  <a:pt x="314" y="826"/>
                </a:lnTo>
                <a:lnTo>
                  <a:pt x="318" y="848"/>
                </a:lnTo>
                <a:lnTo>
                  <a:pt x="308" y="868"/>
                </a:lnTo>
                <a:lnTo>
                  <a:pt x="316" y="879"/>
                </a:lnTo>
                <a:lnTo>
                  <a:pt x="301" y="867"/>
                </a:lnTo>
                <a:lnTo>
                  <a:pt x="313" y="894"/>
                </a:lnTo>
                <a:lnTo>
                  <a:pt x="297" y="878"/>
                </a:lnTo>
                <a:lnTo>
                  <a:pt x="313" y="898"/>
                </a:lnTo>
                <a:lnTo>
                  <a:pt x="312" y="929"/>
                </a:lnTo>
                <a:lnTo>
                  <a:pt x="301" y="945"/>
                </a:lnTo>
                <a:lnTo>
                  <a:pt x="308" y="968"/>
                </a:lnTo>
                <a:lnTo>
                  <a:pt x="275" y="1058"/>
                </a:lnTo>
                <a:lnTo>
                  <a:pt x="267" y="1072"/>
                </a:lnTo>
                <a:lnTo>
                  <a:pt x="197" y="1064"/>
                </a:lnTo>
                <a:lnTo>
                  <a:pt x="200" y="1080"/>
                </a:lnTo>
                <a:lnTo>
                  <a:pt x="188" y="1076"/>
                </a:lnTo>
                <a:lnTo>
                  <a:pt x="169" y="1100"/>
                </a:lnTo>
                <a:lnTo>
                  <a:pt x="177" y="1130"/>
                </a:lnTo>
                <a:lnTo>
                  <a:pt x="166" y="1147"/>
                </a:lnTo>
                <a:lnTo>
                  <a:pt x="116" y="1151"/>
                </a:lnTo>
                <a:lnTo>
                  <a:pt x="93" y="1143"/>
                </a:lnTo>
                <a:lnTo>
                  <a:pt x="89" y="1126"/>
                </a:lnTo>
                <a:lnTo>
                  <a:pt x="99" y="1114"/>
                </a:lnTo>
                <a:lnTo>
                  <a:pt x="63" y="1048"/>
                </a:lnTo>
                <a:lnTo>
                  <a:pt x="85" y="1054"/>
                </a:lnTo>
                <a:lnTo>
                  <a:pt x="74" y="1034"/>
                </a:lnTo>
                <a:lnTo>
                  <a:pt x="90" y="1030"/>
                </a:lnTo>
                <a:lnTo>
                  <a:pt x="90" y="1011"/>
                </a:lnTo>
                <a:lnTo>
                  <a:pt x="59" y="980"/>
                </a:lnTo>
                <a:lnTo>
                  <a:pt x="47" y="925"/>
                </a:lnTo>
                <a:lnTo>
                  <a:pt x="36" y="925"/>
                </a:lnTo>
                <a:lnTo>
                  <a:pt x="36" y="896"/>
                </a:lnTo>
                <a:lnTo>
                  <a:pt x="26" y="895"/>
                </a:lnTo>
                <a:lnTo>
                  <a:pt x="39" y="841"/>
                </a:lnTo>
                <a:lnTo>
                  <a:pt x="35" y="829"/>
                </a:lnTo>
                <a:lnTo>
                  <a:pt x="31" y="828"/>
                </a:lnTo>
                <a:lnTo>
                  <a:pt x="20" y="837"/>
                </a:lnTo>
                <a:lnTo>
                  <a:pt x="1" y="818"/>
                </a:lnTo>
                <a:lnTo>
                  <a:pt x="0" y="753"/>
                </a:lnTo>
                <a:lnTo>
                  <a:pt x="7" y="748"/>
                </a:lnTo>
                <a:lnTo>
                  <a:pt x="12" y="744"/>
                </a:lnTo>
                <a:lnTo>
                  <a:pt x="16" y="752"/>
                </a:lnTo>
                <a:lnTo>
                  <a:pt x="19" y="756"/>
                </a:lnTo>
                <a:lnTo>
                  <a:pt x="19" y="756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7" name="Freeform 70"/>
          <p:cNvSpPr>
            <a:spLocks noEditPoints="1"/>
          </p:cNvSpPr>
          <p:nvPr/>
        </p:nvSpPr>
        <p:spPr bwMode="auto">
          <a:xfrm>
            <a:off x="3797300" y="2940051"/>
            <a:ext cx="1474788" cy="2028825"/>
          </a:xfrm>
          <a:custGeom>
            <a:avLst/>
            <a:gdLst>
              <a:gd name="T0" fmla="*/ 829 w 929"/>
              <a:gd name="T1" fmla="*/ 109 h 1278"/>
              <a:gd name="T2" fmla="*/ 907 w 929"/>
              <a:gd name="T3" fmla="*/ 21 h 1278"/>
              <a:gd name="T4" fmla="*/ 910 w 929"/>
              <a:gd name="T5" fmla="*/ 23 h 1278"/>
              <a:gd name="T6" fmla="*/ 862 w 929"/>
              <a:gd name="T7" fmla="*/ 28 h 1278"/>
              <a:gd name="T8" fmla="*/ 798 w 929"/>
              <a:gd name="T9" fmla="*/ 75 h 1278"/>
              <a:gd name="T10" fmla="*/ 796 w 929"/>
              <a:gd name="T11" fmla="*/ 89 h 1278"/>
              <a:gd name="T12" fmla="*/ 864 w 929"/>
              <a:gd name="T13" fmla="*/ 63 h 1278"/>
              <a:gd name="T14" fmla="*/ 822 w 929"/>
              <a:gd name="T15" fmla="*/ 87 h 1278"/>
              <a:gd name="T16" fmla="*/ 834 w 929"/>
              <a:gd name="T17" fmla="*/ 105 h 1278"/>
              <a:gd name="T18" fmla="*/ 719 w 929"/>
              <a:gd name="T19" fmla="*/ 141 h 1278"/>
              <a:gd name="T20" fmla="*/ 752 w 929"/>
              <a:gd name="T21" fmla="*/ 124 h 1278"/>
              <a:gd name="T22" fmla="*/ 678 w 929"/>
              <a:gd name="T23" fmla="*/ 159 h 1278"/>
              <a:gd name="T24" fmla="*/ 694 w 929"/>
              <a:gd name="T25" fmla="*/ 172 h 1278"/>
              <a:gd name="T26" fmla="*/ 691 w 929"/>
              <a:gd name="T27" fmla="*/ 175 h 1278"/>
              <a:gd name="T28" fmla="*/ 663 w 929"/>
              <a:gd name="T29" fmla="*/ 183 h 1278"/>
              <a:gd name="T30" fmla="*/ 620 w 929"/>
              <a:gd name="T31" fmla="*/ 260 h 1278"/>
              <a:gd name="T32" fmla="*/ 621 w 929"/>
              <a:gd name="T33" fmla="*/ 233 h 1278"/>
              <a:gd name="T34" fmla="*/ 637 w 929"/>
              <a:gd name="T35" fmla="*/ 212 h 1278"/>
              <a:gd name="T36" fmla="*/ 656 w 929"/>
              <a:gd name="T37" fmla="*/ 220 h 1278"/>
              <a:gd name="T38" fmla="*/ 557 w 929"/>
              <a:gd name="T39" fmla="*/ 275 h 1278"/>
              <a:gd name="T40" fmla="*/ 521 w 929"/>
              <a:gd name="T41" fmla="*/ 283 h 1278"/>
              <a:gd name="T42" fmla="*/ 555 w 929"/>
              <a:gd name="T43" fmla="*/ 295 h 1278"/>
              <a:gd name="T44" fmla="*/ 541 w 929"/>
              <a:gd name="T45" fmla="*/ 287 h 1278"/>
              <a:gd name="T46" fmla="*/ 579 w 929"/>
              <a:gd name="T47" fmla="*/ 288 h 1278"/>
              <a:gd name="T48" fmla="*/ 599 w 929"/>
              <a:gd name="T49" fmla="*/ 309 h 1278"/>
              <a:gd name="T50" fmla="*/ 562 w 929"/>
              <a:gd name="T51" fmla="*/ 315 h 1278"/>
              <a:gd name="T52" fmla="*/ 557 w 929"/>
              <a:gd name="T53" fmla="*/ 288 h 1278"/>
              <a:gd name="T54" fmla="*/ 628 w 929"/>
              <a:gd name="T55" fmla="*/ 283 h 1278"/>
              <a:gd name="T56" fmla="*/ 628 w 929"/>
              <a:gd name="T57" fmla="*/ 283 h 1278"/>
              <a:gd name="T58" fmla="*/ 584 w 929"/>
              <a:gd name="T59" fmla="*/ 329 h 1278"/>
              <a:gd name="T60" fmla="*/ 593 w 929"/>
              <a:gd name="T61" fmla="*/ 315 h 1278"/>
              <a:gd name="T62" fmla="*/ 508 w 929"/>
              <a:gd name="T63" fmla="*/ 353 h 1278"/>
              <a:gd name="T64" fmla="*/ 505 w 929"/>
              <a:gd name="T65" fmla="*/ 342 h 1278"/>
              <a:gd name="T66" fmla="*/ 435 w 929"/>
              <a:gd name="T67" fmla="*/ 557 h 1278"/>
              <a:gd name="T68" fmla="*/ 444 w 929"/>
              <a:gd name="T69" fmla="*/ 581 h 1278"/>
              <a:gd name="T70" fmla="*/ 432 w 929"/>
              <a:gd name="T71" fmla="*/ 581 h 1278"/>
              <a:gd name="T72" fmla="*/ 419 w 929"/>
              <a:gd name="T73" fmla="*/ 626 h 1278"/>
              <a:gd name="T74" fmla="*/ 410 w 929"/>
              <a:gd name="T75" fmla="*/ 683 h 1278"/>
              <a:gd name="T76" fmla="*/ 419 w 929"/>
              <a:gd name="T77" fmla="*/ 677 h 1278"/>
              <a:gd name="T78" fmla="*/ 226 w 929"/>
              <a:gd name="T79" fmla="*/ 843 h 1278"/>
              <a:gd name="T80" fmla="*/ 226 w 929"/>
              <a:gd name="T81" fmla="*/ 843 h 1278"/>
              <a:gd name="T82" fmla="*/ 209 w 929"/>
              <a:gd name="T83" fmla="*/ 836 h 1278"/>
              <a:gd name="T84" fmla="*/ 174 w 929"/>
              <a:gd name="T85" fmla="*/ 886 h 1278"/>
              <a:gd name="T86" fmla="*/ 176 w 929"/>
              <a:gd name="T87" fmla="*/ 889 h 1278"/>
              <a:gd name="T88" fmla="*/ 30 w 929"/>
              <a:gd name="T89" fmla="*/ 984 h 1278"/>
              <a:gd name="T90" fmla="*/ 39 w 929"/>
              <a:gd name="T91" fmla="*/ 1144 h 1278"/>
              <a:gd name="T92" fmla="*/ 52 w 929"/>
              <a:gd name="T93" fmla="*/ 1119 h 1278"/>
              <a:gd name="T94" fmla="*/ 47 w 929"/>
              <a:gd name="T95" fmla="*/ 1141 h 1278"/>
              <a:gd name="T96" fmla="*/ 41 w 929"/>
              <a:gd name="T97" fmla="*/ 1183 h 1278"/>
              <a:gd name="T98" fmla="*/ 41 w 929"/>
              <a:gd name="T99" fmla="*/ 1182 h 1278"/>
              <a:gd name="T100" fmla="*/ 20 w 929"/>
              <a:gd name="T101" fmla="*/ 1191 h 1278"/>
              <a:gd name="T102" fmla="*/ 7 w 929"/>
              <a:gd name="T103" fmla="*/ 1231 h 1278"/>
              <a:gd name="T104" fmla="*/ 7 w 929"/>
              <a:gd name="T105" fmla="*/ 1231 h 1278"/>
              <a:gd name="T106" fmla="*/ 10 w 929"/>
              <a:gd name="T107" fmla="*/ 1268 h 12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929" h="1278">
                <a:moveTo>
                  <a:pt x="829" y="109"/>
                </a:moveTo>
                <a:lnTo>
                  <a:pt x="806" y="102"/>
                </a:lnTo>
                <a:lnTo>
                  <a:pt x="817" y="96"/>
                </a:lnTo>
                <a:lnTo>
                  <a:pt x="829" y="109"/>
                </a:lnTo>
                <a:lnTo>
                  <a:pt x="829" y="109"/>
                </a:lnTo>
                <a:close/>
                <a:moveTo>
                  <a:pt x="910" y="23"/>
                </a:moveTo>
                <a:lnTo>
                  <a:pt x="910" y="24"/>
                </a:lnTo>
                <a:lnTo>
                  <a:pt x="907" y="21"/>
                </a:lnTo>
                <a:lnTo>
                  <a:pt x="896" y="12"/>
                </a:lnTo>
                <a:lnTo>
                  <a:pt x="908" y="0"/>
                </a:lnTo>
                <a:lnTo>
                  <a:pt x="929" y="8"/>
                </a:lnTo>
                <a:lnTo>
                  <a:pt x="910" y="23"/>
                </a:lnTo>
                <a:lnTo>
                  <a:pt x="910" y="23"/>
                </a:lnTo>
                <a:close/>
                <a:moveTo>
                  <a:pt x="857" y="33"/>
                </a:moveTo>
                <a:lnTo>
                  <a:pt x="850" y="23"/>
                </a:lnTo>
                <a:lnTo>
                  <a:pt x="862" y="28"/>
                </a:lnTo>
                <a:lnTo>
                  <a:pt x="857" y="33"/>
                </a:lnTo>
                <a:lnTo>
                  <a:pt x="857" y="33"/>
                </a:lnTo>
                <a:close/>
                <a:moveTo>
                  <a:pt x="796" y="89"/>
                </a:moveTo>
                <a:lnTo>
                  <a:pt x="798" y="75"/>
                </a:lnTo>
                <a:lnTo>
                  <a:pt x="787" y="70"/>
                </a:lnTo>
                <a:lnTo>
                  <a:pt x="837" y="50"/>
                </a:lnTo>
                <a:lnTo>
                  <a:pt x="827" y="74"/>
                </a:lnTo>
                <a:lnTo>
                  <a:pt x="796" y="89"/>
                </a:lnTo>
                <a:lnTo>
                  <a:pt x="796" y="89"/>
                </a:lnTo>
                <a:close/>
                <a:moveTo>
                  <a:pt x="856" y="77"/>
                </a:moveTo>
                <a:lnTo>
                  <a:pt x="846" y="52"/>
                </a:lnTo>
                <a:lnTo>
                  <a:pt x="864" y="63"/>
                </a:lnTo>
                <a:lnTo>
                  <a:pt x="856" y="77"/>
                </a:lnTo>
                <a:lnTo>
                  <a:pt x="856" y="77"/>
                </a:lnTo>
                <a:close/>
                <a:moveTo>
                  <a:pt x="834" y="105"/>
                </a:moveTo>
                <a:lnTo>
                  <a:pt x="822" y="87"/>
                </a:lnTo>
                <a:lnTo>
                  <a:pt x="838" y="67"/>
                </a:lnTo>
                <a:lnTo>
                  <a:pt x="849" y="78"/>
                </a:lnTo>
                <a:lnTo>
                  <a:pt x="834" y="105"/>
                </a:lnTo>
                <a:lnTo>
                  <a:pt x="834" y="105"/>
                </a:lnTo>
                <a:close/>
                <a:moveTo>
                  <a:pt x="719" y="141"/>
                </a:moveTo>
                <a:lnTo>
                  <a:pt x="705" y="122"/>
                </a:lnTo>
                <a:lnTo>
                  <a:pt x="726" y="135"/>
                </a:lnTo>
                <a:lnTo>
                  <a:pt x="719" y="141"/>
                </a:lnTo>
                <a:lnTo>
                  <a:pt x="719" y="141"/>
                </a:lnTo>
                <a:close/>
                <a:moveTo>
                  <a:pt x="745" y="140"/>
                </a:moveTo>
                <a:lnTo>
                  <a:pt x="737" y="127"/>
                </a:lnTo>
                <a:lnTo>
                  <a:pt x="752" y="124"/>
                </a:lnTo>
                <a:lnTo>
                  <a:pt x="745" y="140"/>
                </a:lnTo>
                <a:lnTo>
                  <a:pt x="745" y="140"/>
                </a:lnTo>
                <a:close/>
                <a:moveTo>
                  <a:pt x="694" y="172"/>
                </a:moveTo>
                <a:lnTo>
                  <a:pt x="678" y="159"/>
                </a:lnTo>
                <a:lnTo>
                  <a:pt x="682" y="149"/>
                </a:lnTo>
                <a:lnTo>
                  <a:pt x="711" y="148"/>
                </a:lnTo>
                <a:lnTo>
                  <a:pt x="694" y="172"/>
                </a:lnTo>
                <a:lnTo>
                  <a:pt x="694" y="172"/>
                </a:lnTo>
                <a:close/>
                <a:moveTo>
                  <a:pt x="663" y="183"/>
                </a:moveTo>
                <a:lnTo>
                  <a:pt x="680" y="185"/>
                </a:lnTo>
                <a:lnTo>
                  <a:pt x="676" y="163"/>
                </a:lnTo>
                <a:lnTo>
                  <a:pt x="691" y="175"/>
                </a:lnTo>
                <a:lnTo>
                  <a:pt x="680" y="198"/>
                </a:lnTo>
                <a:lnTo>
                  <a:pt x="655" y="198"/>
                </a:lnTo>
                <a:lnTo>
                  <a:pt x="663" y="183"/>
                </a:lnTo>
                <a:lnTo>
                  <a:pt x="663" y="183"/>
                </a:lnTo>
                <a:close/>
                <a:moveTo>
                  <a:pt x="656" y="220"/>
                </a:moveTo>
                <a:lnTo>
                  <a:pt x="651" y="225"/>
                </a:lnTo>
                <a:lnTo>
                  <a:pt x="655" y="240"/>
                </a:lnTo>
                <a:lnTo>
                  <a:pt x="620" y="260"/>
                </a:lnTo>
                <a:lnTo>
                  <a:pt x="607" y="252"/>
                </a:lnTo>
                <a:lnTo>
                  <a:pt x="622" y="240"/>
                </a:lnTo>
                <a:lnTo>
                  <a:pt x="611" y="237"/>
                </a:lnTo>
                <a:lnTo>
                  <a:pt x="621" y="233"/>
                </a:lnTo>
                <a:lnTo>
                  <a:pt x="613" y="218"/>
                </a:lnTo>
                <a:lnTo>
                  <a:pt x="633" y="214"/>
                </a:lnTo>
                <a:lnTo>
                  <a:pt x="622" y="206"/>
                </a:lnTo>
                <a:lnTo>
                  <a:pt x="637" y="212"/>
                </a:lnTo>
                <a:lnTo>
                  <a:pt x="632" y="195"/>
                </a:lnTo>
                <a:lnTo>
                  <a:pt x="647" y="197"/>
                </a:lnTo>
                <a:lnTo>
                  <a:pt x="656" y="220"/>
                </a:lnTo>
                <a:lnTo>
                  <a:pt x="656" y="220"/>
                </a:lnTo>
                <a:close/>
                <a:moveTo>
                  <a:pt x="557" y="275"/>
                </a:moveTo>
                <a:lnTo>
                  <a:pt x="562" y="252"/>
                </a:lnTo>
                <a:lnTo>
                  <a:pt x="583" y="230"/>
                </a:lnTo>
                <a:lnTo>
                  <a:pt x="557" y="275"/>
                </a:lnTo>
                <a:lnTo>
                  <a:pt x="557" y="275"/>
                </a:lnTo>
                <a:close/>
                <a:moveTo>
                  <a:pt x="520" y="303"/>
                </a:moveTo>
                <a:lnTo>
                  <a:pt x="516" y="295"/>
                </a:lnTo>
                <a:lnTo>
                  <a:pt x="521" y="283"/>
                </a:lnTo>
                <a:lnTo>
                  <a:pt x="545" y="282"/>
                </a:lnTo>
                <a:lnTo>
                  <a:pt x="543" y="263"/>
                </a:lnTo>
                <a:lnTo>
                  <a:pt x="555" y="278"/>
                </a:lnTo>
                <a:lnTo>
                  <a:pt x="555" y="295"/>
                </a:lnTo>
                <a:lnTo>
                  <a:pt x="543" y="307"/>
                </a:lnTo>
                <a:lnTo>
                  <a:pt x="532" y="303"/>
                </a:lnTo>
                <a:lnTo>
                  <a:pt x="545" y="294"/>
                </a:lnTo>
                <a:lnTo>
                  <a:pt x="541" y="287"/>
                </a:lnTo>
                <a:lnTo>
                  <a:pt x="520" y="303"/>
                </a:lnTo>
                <a:lnTo>
                  <a:pt x="520" y="303"/>
                </a:lnTo>
                <a:close/>
                <a:moveTo>
                  <a:pt x="575" y="266"/>
                </a:moveTo>
                <a:lnTo>
                  <a:pt x="579" y="288"/>
                </a:lnTo>
                <a:lnTo>
                  <a:pt x="568" y="313"/>
                </a:lnTo>
                <a:lnTo>
                  <a:pt x="586" y="278"/>
                </a:lnTo>
                <a:lnTo>
                  <a:pt x="599" y="287"/>
                </a:lnTo>
                <a:lnTo>
                  <a:pt x="599" y="309"/>
                </a:lnTo>
                <a:lnTo>
                  <a:pt x="587" y="310"/>
                </a:lnTo>
                <a:lnTo>
                  <a:pt x="563" y="336"/>
                </a:lnTo>
                <a:lnTo>
                  <a:pt x="553" y="332"/>
                </a:lnTo>
                <a:lnTo>
                  <a:pt x="562" y="315"/>
                </a:lnTo>
                <a:lnTo>
                  <a:pt x="540" y="342"/>
                </a:lnTo>
                <a:lnTo>
                  <a:pt x="557" y="291"/>
                </a:lnTo>
                <a:lnTo>
                  <a:pt x="567" y="294"/>
                </a:lnTo>
                <a:lnTo>
                  <a:pt x="557" y="288"/>
                </a:lnTo>
                <a:lnTo>
                  <a:pt x="564" y="267"/>
                </a:lnTo>
                <a:lnTo>
                  <a:pt x="575" y="266"/>
                </a:lnTo>
                <a:lnTo>
                  <a:pt x="575" y="266"/>
                </a:lnTo>
                <a:close/>
                <a:moveTo>
                  <a:pt x="628" y="283"/>
                </a:moveTo>
                <a:lnTo>
                  <a:pt x="621" y="268"/>
                </a:lnTo>
                <a:lnTo>
                  <a:pt x="630" y="268"/>
                </a:lnTo>
                <a:lnTo>
                  <a:pt x="633" y="275"/>
                </a:lnTo>
                <a:lnTo>
                  <a:pt x="628" y="283"/>
                </a:lnTo>
                <a:lnTo>
                  <a:pt x="628" y="283"/>
                </a:lnTo>
                <a:close/>
                <a:moveTo>
                  <a:pt x="593" y="315"/>
                </a:moveTo>
                <a:lnTo>
                  <a:pt x="598" y="318"/>
                </a:lnTo>
                <a:lnTo>
                  <a:pt x="584" y="329"/>
                </a:lnTo>
                <a:lnTo>
                  <a:pt x="587" y="318"/>
                </a:lnTo>
                <a:lnTo>
                  <a:pt x="589" y="313"/>
                </a:lnTo>
                <a:lnTo>
                  <a:pt x="593" y="315"/>
                </a:lnTo>
                <a:lnTo>
                  <a:pt x="593" y="315"/>
                </a:lnTo>
                <a:close/>
                <a:moveTo>
                  <a:pt x="508" y="353"/>
                </a:moveTo>
                <a:lnTo>
                  <a:pt x="521" y="326"/>
                </a:lnTo>
                <a:lnTo>
                  <a:pt x="547" y="321"/>
                </a:lnTo>
                <a:lnTo>
                  <a:pt x="508" y="353"/>
                </a:lnTo>
                <a:lnTo>
                  <a:pt x="508" y="353"/>
                </a:lnTo>
                <a:close/>
                <a:moveTo>
                  <a:pt x="481" y="364"/>
                </a:moveTo>
                <a:lnTo>
                  <a:pt x="483" y="341"/>
                </a:lnTo>
                <a:lnTo>
                  <a:pt x="505" y="342"/>
                </a:lnTo>
                <a:lnTo>
                  <a:pt x="481" y="364"/>
                </a:lnTo>
                <a:lnTo>
                  <a:pt x="481" y="364"/>
                </a:lnTo>
                <a:close/>
                <a:moveTo>
                  <a:pt x="423" y="580"/>
                </a:moveTo>
                <a:lnTo>
                  <a:pt x="435" y="557"/>
                </a:lnTo>
                <a:lnTo>
                  <a:pt x="439" y="571"/>
                </a:lnTo>
                <a:lnTo>
                  <a:pt x="423" y="580"/>
                </a:lnTo>
                <a:lnTo>
                  <a:pt x="423" y="580"/>
                </a:lnTo>
                <a:close/>
                <a:moveTo>
                  <a:pt x="444" y="581"/>
                </a:moveTo>
                <a:lnTo>
                  <a:pt x="448" y="581"/>
                </a:lnTo>
                <a:lnTo>
                  <a:pt x="445" y="583"/>
                </a:lnTo>
                <a:lnTo>
                  <a:pt x="428" y="595"/>
                </a:lnTo>
                <a:lnTo>
                  <a:pt x="432" y="581"/>
                </a:lnTo>
                <a:lnTo>
                  <a:pt x="444" y="581"/>
                </a:lnTo>
                <a:lnTo>
                  <a:pt x="444" y="581"/>
                </a:lnTo>
                <a:close/>
                <a:moveTo>
                  <a:pt x="408" y="665"/>
                </a:moveTo>
                <a:lnTo>
                  <a:pt x="419" y="626"/>
                </a:lnTo>
                <a:lnTo>
                  <a:pt x="428" y="646"/>
                </a:lnTo>
                <a:lnTo>
                  <a:pt x="408" y="665"/>
                </a:lnTo>
                <a:lnTo>
                  <a:pt x="408" y="665"/>
                </a:lnTo>
                <a:close/>
                <a:moveTo>
                  <a:pt x="410" y="683"/>
                </a:moveTo>
                <a:lnTo>
                  <a:pt x="405" y="680"/>
                </a:lnTo>
                <a:lnTo>
                  <a:pt x="404" y="680"/>
                </a:lnTo>
                <a:lnTo>
                  <a:pt x="413" y="665"/>
                </a:lnTo>
                <a:lnTo>
                  <a:pt x="419" y="677"/>
                </a:lnTo>
                <a:lnTo>
                  <a:pt x="417" y="677"/>
                </a:lnTo>
                <a:lnTo>
                  <a:pt x="410" y="683"/>
                </a:lnTo>
                <a:lnTo>
                  <a:pt x="410" y="683"/>
                </a:lnTo>
                <a:close/>
                <a:moveTo>
                  <a:pt x="226" y="843"/>
                </a:moveTo>
                <a:lnTo>
                  <a:pt x="219" y="835"/>
                </a:lnTo>
                <a:lnTo>
                  <a:pt x="236" y="824"/>
                </a:lnTo>
                <a:lnTo>
                  <a:pt x="262" y="832"/>
                </a:lnTo>
                <a:lnTo>
                  <a:pt x="226" y="843"/>
                </a:lnTo>
                <a:lnTo>
                  <a:pt x="226" y="843"/>
                </a:lnTo>
                <a:close/>
                <a:moveTo>
                  <a:pt x="203" y="853"/>
                </a:moveTo>
                <a:lnTo>
                  <a:pt x="193" y="842"/>
                </a:lnTo>
                <a:lnTo>
                  <a:pt x="209" y="836"/>
                </a:lnTo>
                <a:lnTo>
                  <a:pt x="213" y="846"/>
                </a:lnTo>
                <a:lnTo>
                  <a:pt x="203" y="853"/>
                </a:lnTo>
                <a:lnTo>
                  <a:pt x="203" y="853"/>
                </a:lnTo>
                <a:close/>
                <a:moveTo>
                  <a:pt x="174" y="886"/>
                </a:moveTo>
                <a:lnTo>
                  <a:pt x="172" y="877"/>
                </a:lnTo>
                <a:lnTo>
                  <a:pt x="186" y="885"/>
                </a:lnTo>
                <a:lnTo>
                  <a:pt x="181" y="886"/>
                </a:lnTo>
                <a:lnTo>
                  <a:pt x="176" y="889"/>
                </a:lnTo>
                <a:lnTo>
                  <a:pt x="174" y="886"/>
                </a:lnTo>
                <a:lnTo>
                  <a:pt x="174" y="886"/>
                </a:lnTo>
                <a:close/>
                <a:moveTo>
                  <a:pt x="30" y="997"/>
                </a:moveTo>
                <a:lnTo>
                  <a:pt x="30" y="984"/>
                </a:lnTo>
                <a:lnTo>
                  <a:pt x="47" y="992"/>
                </a:lnTo>
                <a:lnTo>
                  <a:pt x="30" y="997"/>
                </a:lnTo>
                <a:lnTo>
                  <a:pt x="30" y="997"/>
                </a:lnTo>
                <a:close/>
                <a:moveTo>
                  <a:pt x="39" y="1144"/>
                </a:moveTo>
                <a:lnTo>
                  <a:pt x="35" y="1139"/>
                </a:lnTo>
                <a:lnTo>
                  <a:pt x="33" y="1132"/>
                </a:lnTo>
                <a:lnTo>
                  <a:pt x="49" y="1120"/>
                </a:lnTo>
                <a:lnTo>
                  <a:pt x="52" y="1119"/>
                </a:lnTo>
                <a:lnTo>
                  <a:pt x="52" y="1120"/>
                </a:lnTo>
                <a:lnTo>
                  <a:pt x="49" y="1132"/>
                </a:lnTo>
                <a:lnTo>
                  <a:pt x="49" y="1140"/>
                </a:lnTo>
                <a:lnTo>
                  <a:pt x="47" y="1141"/>
                </a:lnTo>
                <a:lnTo>
                  <a:pt x="42" y="1143"/>
                </a:lnTo>
                <a:lnTo>
                  <a:pt x="39" y="1144"/>
                </a:lnTo>
                <a:lnTo>
                  <a:pt x="39" y="1144"/>
                </a:lnTo>
                <a:close/>
                <a:moveTo>
                  <a:pt x="41" y="1183"/>
                </a:moveTo>
                <a:lnTo>
                  <a:pt x="31" y="1201"/>
                </a:lnTo>
                <a:lnTo>
                  <a:pt x="23" y="1190"/>
                </a:lnTo>
                <a:lnTo>
                  <a:pt x="41" y="1183"/>
                </a:lnTo>
                <a:lnTo>
                  <a:pt x="41" y="1182"/>
                </a:lnTo>
                <a:lnTo>
                  <a:pt x="41" y="1183"/>
                </a:lnTo>
                <a:lnTo>
                  <a:pt x="41" y="1183"/>
                </a:lnTo>
                <a:close/>
                <a:moveTo>
                  <a:pt x="23" y="1216"/>
                </a:moveTo>
                <a:lnTo>
                  <a:pt x="20" y="1191"/>
                </a:lnTo>
                <a:lnTo>
                  <a:pt x="29" y="1204"/>
                </a:lnTo>
                <a:lnTo>
                  <a:pt x="23" y="1216"/>
                </a:lnTo>
                <a:lnTo>
                  <a:pt x="23" y="1216"/>
                </a:lnTo>
                <a:close/>
                <a:moveTo>
                  <a:pt x="7" y="1231"/>
                </a:moveTo>
                <a:lnTo>
                  <a:pt x="10" y="1201"/>
                </a:lnTo>
                <a:lnTo>
                  <a:pt x="19" y="1220"/>
                </a:lnTo>
                <a:lnTo>
                  <a:pt x="11" y="1216"/>
                </a:lnTo>
                <a:lnTo>
                  <a:pt x="7" y="1231"/>
                </a:lnTo>
                <a:lnTo>
                  <a:pt x="7" y="1231"/>
                </a:lnTo>
                <a:close/>
                <a:moveTo>
                  <a:pt x="0" y="1278"/>
                </a:moveTo>
                <a:lnTo>
                  <a:pt x="7" y="1249"/>
                </a:lnTo>
                <a:lnTo>
                  <a:pt x="10" y="1268"/>
                </a:lnTo>
                <a:lnTo>
                  <a:pt x="0" y="1278"/>
                </a:lnTo>
                <a:lnTo>
                  <a:pt x="0" y="1278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8" name="Freeform 71"/>
          <p:cNvSpPr>
            <a:spLocks noEditPoints="1"/>
          </p:cNvSpPr>
          <p:nvPr/>
        </p:nvSpPr>
        <p:spPr bwMode="auto">
          <a:xfrm>
            <a:off x="5046663" y="3830638"/>
            <a:ext cx="674688" cy="1047750"/>
          </a:xfrm>
          <a:custGeom>
            <a:avLst/>
            <a:gdLst>
              <a:gd name="T0" fmla="*/ 0 w 425"/>
              <a:gd name="T1" fmla="*/ 628 h 660"/>
              <a:gd name="T2" fmla="*/ 15 w 425"/>
              <a:gd name="T3" fmla="*/ 624 h 660"/>
              <a:gd name="T4" fmla="*/ 32 w 425"/>
              <a:gd name="T5" fmla="*/ 625 h 660"/>
              <a:gd name="T6" fmla="*/ 19 w 425"/>
              <a:gd name="T7" fmla="*/ 621 h 660"/>
              <a:gd name="T8" fmla="*/ 17 w 425"/>
              <a:gd name="T9" fmla="*/ 651 h 660"/>
              <a:gd name="T10" fmla="*/ 361 w 425"/>
              <a:gd name="T11" fmla="*/ 564 h 660"/>
              <a:gd name="T12" fmla="*/ 356 w 425"/>
              <a:gd name="T13" fmla="*/ 571 h 660"/>
              <a:gd name="T14" fmla="*/ 339 w 425"/>
              <a:gd name="T15" fmla="*/ 585 h 660"/>
              <a:gd name="T16" fmla="*/ 332 w 425"/>
              <a:gd name="T17" fmla="*/ 590 h 660"/>
              <a:gd name="T18" fmla="*/ 259 w 425"/>
              <a:gd name="T19" fmla="*/ 629 h 660"/>
              <a:gd name="T20" fmla="*/ 208 w 425"/>
              <a:gd name="T21" fmla="*/ 628 h 660"/>
              <a:gd name="T22" fmla="*/ 178 w 425"/>
              <a:gd name="T23" fmla="*/ 660 h 660"/>
              <a:gd name="T24" fmla="*/ 187 w 425"/>
              <a:gd name="T25" fmla="*/ 647 h 660"/>
              <a:gd name="T26" fmla="*/ 171 w 425"/>
              <a:gd name="T27" fmla="*/ 625 h 660"/>
              <a:gd name="T28" fmla="*/ 156 w 425"/>
              <a:gd name="T29" fmla="*/ 617 h 660"/>
              <a:gd name="T30" fmla="*/ 154 w 425"/>
              <a:gd name="T31" fmla="*/ 618 h 660"/>
              <a:gd name="T32" fmla="*/ 156 w 425"/>
              <a:gd name="T33" fmla="*/ 601 h 660"/>
              <a:gd name="T34" fmla="*/ 90 w 425"/>
              <a:gd name="T35" fmla="*/ 508 h 660"/>
              <a:gd name="T36" fmla="*/ 93 w 425"/>
              <a:gd name="T37" fmla="*/ 482 h 660"/>
              <a:gd name="T38" fmla="*/ 70 w 425"/>
              <a:gd name="T39" fmla="*/ 408 h 660"/>
              <a:gd name="T40" fmla="*/ 66 w 425"/>
              <a:gd name="T41" fmla="*/ 324 h 660"/>
              <a:gd name="T42" fmla="*/ 66 w 425"/>
              <a:gd name="T43" fmla="*/ 306 h 660"/>
              <a:gd name="T44" fmla="*/ 96 w 425"/>
              <a:gd name="T45" fmla="*/ 277 h 660"/>
              <a:gd name="T46" fmla="*/ 143 w 425"/>
              <a:gd name="T47" fmla="*/ 221 h 660"/>
              <a:gd name="T48" fmla="*/ 186 w 425"/>
              <a:gd name="T49" fmla="*/ 119 h 660"/>
              <a:gd name="T50" fmla="*/ 213 w 425"/>
              <a:gd name="T51" fmla="*/ 95 h 660"/>
              <a:gd name="T52" fmla="*/ 213 w 425"/>
              <a:gd name="T53" fmla="*/ 73 h 660"/>
              <a:gd name="T54" fmla="*/ 179 w 425"/>
              <a:gd name="T55" fmla="*/ 26 h 660"/>
              <a:gd name="T56" fmla="*/ 175 w 425"/>
              <a:gd name="T57" fmla="*/ 0 h 660"/>
              <a:gd name="T58" fmla="*/ 155 w 425"/>
              <a:gd name="T59" fmla="*/ 12 h 660"/>
              <a:gd name="T60" fmla="*/ 159 w 425"/>
              <a:gd name="T61" fmla="*/ 643 h 660"/>
              <a:gd name="T62" fmla="*/ 156 w 425"/>
              <a:gd name="T63" fmla="*/ 620 h 660"/>
              <a:gd name="T64" fmla="*/ 159 w 425"/>
              <a:gd name="T65" fmla="*/ 643 h 6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25" h="660">
                <a:moveTo>
                  <a:pt x="17" y="651"/>
                </a:moveTo>
                <a:lnTo>
                  <a:pt x="0" y="628"/>
                </a:lnTo>
                <a:lnTo>
                  <a:pt x="9" y="636"/>
                </a:lnTo>
                <a:lnTo>
                  <a:pt x="15" y="624"/>
                </a:lnTo>
                <a:lnTo>
                  <a:pt x="8" y="614"/>
                </a:lnTo>
                <a:lnTo>
                  <a:pt x="32" y="625"/>
                </a:lnTo>
                <a:lnTo>
                  <a:pt x="28" y="637"/>
                </a:lnTo>
                <a:lnTo>
                  <a:pt x="19" y="621"/>
                </a:lnTo>
                <a:lnTo>
                  <a:pt x="17" y="651"/>
                </a:lnTo>
                <a:lnTo>
                  <a:pt x="17" y="651"/>
                </a:lnTo>
                <a:moveTo>
                  <a:pt x="425" y="540"/>
                </a:moveTo>
                <a:lnTo>
                  <a:pt x="361" y="564"/>
                </a:lnTo>
                <a:lnTo>
                  <a:pt x="360" y="551"/>
                </a:lnTo>
                <a:lnTo>
                  <a:pt x="356" y="571"/>
                </a:lnTo>
                <a:lnTo>
                  <a:pt x="334" y="571"/>
                </a:lnTo>
                <a:lnTo>
                  <a:pt x="339" y="585"/>
                </a:lnTo>
                <a:lnTo>
                  <a:pt x="325" y="575"/>
                </a:lnTo>
                <a:lnTo>
                  <a:pt x="332" y="590"/>
                </a:lnTo>
                <a:lnTo>
                  <a:pt x="316" y="580"/>
                </a:lnTo>
                <a:lnTo>
                  <a:pt x="259" y="629"/>
                </a:lnTo>
                <a:lnTo>
                  <a:pt x="205" y="640"/>
                </a:lnTo>
                <a:lnTo>
                  <a:pt x="208" y="628"/>
                </a:lnTo>
                <a:lnTo>
                  <a:pt x="196" y="653"/>
                </a:lnTo>
                <a:lnTo>
                  <a:pt x="178" y="660"/>
                </a:lnTo>
                <a:lnTo>
                  <a:pt x="198" y="634"/>
                </a:lnTo>
                <a:lnTo>
                  <a:pt x="187" y="647"/>
                </a:lnTo>
                <a:lnTo>
                  <a:pt x="194" y="633"/>
                </a:lnTo>
                <a:lnTo>
                  <a:pt x="171" y="625"/>
                </a:lnTo>
                <a:lnTo>
                  <a:pt x="181" y="602"/>
                </a:lnTo>
                <a:lnTo>
                  <a:pt x="156" y="617"/>
                </a:lnTo>
                <a:lnTo>
                  <a:pt x="155" y="618"/>
                </a:lnTo>
                <a:lnTo>
                  <a:pt x="154" y="618"/>
                </a:lnTo>
                <a:lnTo>
                  <a:pt x="148" y="616"/>
                </a:lnTo>
                <a:lnTo>
                  <a:pt x="156" y="601"/>
                </a:lnTo>
                <a:lnTo>
                  <a:pt x="86" y="578"/>
                </a:lnTo>
                <a:lnTo>
                  <a:pt x="90" y="508"/>
                </a:lnTo>
                <a:lnTo>
                  <a:pt x="82" y="482"/>
                </a:lnTo>
                <a:lnTo>
                  <a:pt x="93" y="482"/>
                </a:lnTo>
                <a:lnTo>
                  <a:pt x="69" y="440"/>
                </a:lnTo>
                <a:lnTo>
                  <a:pt x="70" y="408"/>
                </a:lnTo>
                <a:lnTo>
                  <a:pt x="51" y="373"/>
                </a:lnTo>
                <a:lnTo>
                  <a:pt x="66" y="324"/>
                </a:lnTo>
                <a:lnTo>
                  <a:pt x="77" y="324"/>
                </a:lnTo>
                <a:lnTo>
                  <a:pt x="66" y="306"/>
                </a:lnTo>
                <a:lnTo>
                  <a:pt x="105" y="294"/>
                </a:lnTo>
                <a:lnTo>
                  <a:pt x="96" y="277"/>
                </a:lnTo>
                <a:lnTo>
                  <a:pt x="100" y="267"/>
                </a:lnTo>
                <a:lnTo>
                  <a:pt x="143" y="221"/>
                </a:lnTo>
                <a:lnTo>
                  <a:pt x="182" y="149"/>
                </a:lnTo>
                <a:lnTo>
                  <a:pt x="186" y="119"/>
                </a:lnTo>
                <a:lnTo>
                  <a:pt x="221" y="109"/>
                </a:lnTo>
                <a:lnTo>
                  <a:pt x="213" y="95"/>
                </a:lnTo>
                <a:lnTo>
                  <a:pt x="225" y="95"/>
                </a:lnTo>
                <a:lnTo>
                  <a:pt x="213" y="73"/>
                </a:lnTo>
                <a:lnTo>
                  <a:pt x="208" y="37"/>
                </a:lnTo>
                <a:lnTo>
                  <a:pt x="179" y="26"/>
                </a:lnTo>
                <a:lnTo>
                  <a:pt x="171" y="16"/>
                </a:lnTo>
                <a:lnTo>
                  <a:pt x="175" y="0"/>
                </a:lnTo>
                <a:lnTo>
                  <a:pt x="155" y="12"/>
                </a:lnTo>
                <a:lnTo>
                  <a:pt x="155" y="12"/>
                </a:lnTo>
                <a:lnTo>
                  <a:pt x="154" y="12"/>
                </a:lnTo>
                <a:moveTo>
                  <a:pt x="159" y="643"/>
                </a:moveTo>
                <a:lnTo>
                  <a:pt x="148" y="620"/>
                </a:lnTo>
                <a:lnTo>
                  <a:pt x="156" y="620"/>
                </a:lnTo>
                <a:lnTo>
                  <a:pt x="169" y="616"/>
                </a:lnTo>
                <a:lnTo>
                  <a:pt x="159" y="643"/>
                </a:lnTo>
                <a:lnTo>
                  <a:pt x="159" y="643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9" name="Freeform 72"/>
          <p:cNvSpPr>
            <a:spLocks noEditPoints="1"/>
          </p:cNvSpPr>
          <p:nvPr/>
        </p:nvSpPr>
        <p:spPr bwMode="auto">
          <a:xfrm>
            <a:off x="4506913" y="1384301"/>
            <a:ext cx="625475" cy="1054100"/>
          </a:xfrm>
          <a:custGeom>
            <a:avLst/>
            <a:gdLst>
              <a:gd name="T0" fmla="*/ 173 w 394"/>
              <a:gd name="T1" fmla="*/ 50 h 664"/>
              <a:gd name="T2" fmla="*/ 181 w 394"/>
              <a:gd name="T3" fmla="*/ 35 h 664"/>
              <a:gd name="T4" fmla="*/ 175 w 394"/>
              <a:gd name="T5" fmla="*/ 4 h 664"/>
              <a:gd name="T6" fmla="*/ 214 w 394"/>
              <a:gd name="T7" fmla="*/ 42 h 664"/>
              <a:gd name="T8" fmla="*/ 224 w 394"/>
              <a:gd name="T9" fmla="*/ 9 h 664"/>
              <a:gd name="T10" fmla="*/ 241 w 394"/>
              <a:gd name="T11" fmla="*/ 5 h 664"/>
              <a:gd name="T12" fmla="*/ 239 w 394"/>
              <a:gd name="T13" fmla="*/ 26 h 664"/>
              <a:gd name="T14" fmla="*/ 317 w 394"/>
              <a:gd name="T15" fmla="*/ 27 h 664"/>
              <a:gd name="T16" fmla="*/ 306 w 394"/>
              <a:gd name="T17" fmla="*/ 94 h 664"/>
              <a:gd name="T18" fmla="*/ 248 w 394"/>
              <a:gd name="T19" fmla="*/ 131 h 664"/>
              <a:gd name="T20" fmla="*/ 209 w 394"/>
              <a:gd name="T21" fmla="*/ 124 h 664"/>
              <a:gd name="T22" fmla="*/ 198 w 394"/>
              <a:gd name="T23" fmla="*/ 90 h 664"/>
              <a:gd name="T24" fmla="*/ 152 w 394"/>
              <a:gd name="T25" fmla="*/ 70 h 664"/>
              <a:gd name="T26" fmla="*/ 155 w 394"/>
              <a:gd name="T27" fmla="*/ 35 h 664"/>
              <a:gd name="T28" fmla="*/ 160 w 394"/>
              <a:gd name="T29" fmla="*/ 27 h 664"/>
              <a:gd name="T30" fmla="*/ 74 w 394"/>
              <a:gd name="T31" fmla="*/ 140 h 664"/>
              <a:gd name="T32" fmla="*/ 89 w 394"/>
              <a:gd name="T33" fmla="*/ 85 h 664"/>
              <a:gd name="T34" fmla="*/ 106 w 394"/>
              <a:gd name="T35" fmla="*/ 156 h 664"/>
              <a:gd name="T36" fmla="*/ 113 w 394"/>
              <a:gd name="T37" fmla="*/ 77 h 664"/>
              <a:gd name="T38" fmla="*/ 152 w 394"/>
              <a:gd name="T39" fmla="*/ 90 h 664"/>
              <a:gd name="T40" fmla="*/ 169 w 394"/>
              <a:gd name="T41" fmla="*/ 117 h 664"/>
              <a:gd name="T42" fmla="*/ 228 w 394"/>
              <a:gd name="T43" fmla="*/ 198 h 664"/>
              <a:gd name="T44" fmla="*/ 169 w 394"/>
              <a:gd name="T45" fmla="*/ 271 h 664"/>
              <a:gd name="T46" fmla="*/ 148 w 394"/>
              <a:gd name="T47" fmla="*/ 378 h 664"/>
              <a:gd name="T48" fmla="*/ 140 w 394"/>
              <a:gd name="T49" fmla="*/ 403 h 664"/>
              <a:gd name="T50" fmla="*/ 105 w 394"/>
              <a:gd name="T51" fmla="*/ 395 h 664"/>
              <a:gd name="T52" fmla="*/ 67 w 394"/>
              <a:gd name="T53" fmla="*/ 328 h 664"/>
              <a:gd name="T54" fmla="*/ 137 w 394"/>
              <a:gd name="T55" fmla="*/ 283 h 664"/>
              <a:gd name="T56" fmla="*/ 62 w 394"/>
              <a:gd name="T57" fmla="*/ 270 h 664"/>
              <a:gd name="T58" fmla="*/ 93 w 394"/>
              <a:gd name="T59" fmla="*/ 266 h 664"/>
              <a:gd name="T60" fmla="*/ 121 w 394"/>
              <a:gd name="T61" fmla="*/ 228 h 664"/>
              <a:gd name="T62" fmla="*/ 97 w 394"/>
              <a:gd name="T63" fmla="*/ 213 h 664"/>
              <a:gd name="T64" fmla="*/ 93 w 394"/>
              <a:gd name="T65" fmla="*/ 212 h 664"/>
              <a:gd name="T66" fmla="*/ 86 w 394"/>
              <a:gd name="T67" fmla="*/ 235 h 664"/>
              <a:gd name="T68" fmla="*/ 54 w 394"/>
              <a:gd name="T69" fmla="*/ 217 h 664"/>
              <a:gd name="T70" fmla="*/ 30 w 394"/>
              <a:gd name="T71" fmla="*/ 186 h 664"/>
              <a:gd name="T72" fmla="*/ 27 w 394"/>
              <a:gd name="T73" fmla="*/ 159 h 664"/>
              <a:gd name="T74" fmla="*/ 27 w 394"/>
              <a:gd name="T75" fmla="*/ 150 h 664"/>
              <a:gd name="T76" fmla="*/ 17 w 394"/>
              <a:gd name="T77" fmla="*/ 106 h 664"/>
              <a:gd name="T78" fmla="*/ 20 w 394"/>
              <a:gd name="T79" fmla="*/ 84 h 664"/>
              <a:gd name="T80" fmla="*/ 40 w 394"/>
              <a:gd name="T81" fmla="*/ 78 h 664"/>
              <a:gd name="T82" fmla="*/ 71 w 394"/>
              <a:gd name="T83" fmla="*/ 90 h 664"/>
              <a:gd name="T84" fmla="*/ 58 w 394"/>
              <a:gd name="T85" fmla="*/ 117 h 664"/>
              <a:gd name="T86" fmla="*/ 202 w 394"/>
              <a:gd name="T87" fmla="*/ 166 h 664"/>
              <a:gd name="T88" fmla="*/ 210 w 394"/>
              <a:gd name="T89" fmla="*/ 156 h 664"/>
              <a:gd name="T90" fmla="*/ 363 w 394"/>
              <a:gd name="T91" fmla="*/ 159 h 664"/>
              <a:gd name="T92" fmla="*/ 363 w 394"/>
              <a:gd name="T93" fmla="*/ 159 h 664"/>
              <a:gd name="T94" fmla="*/ 8 w 394"/>
              <a:gd name="T95" fmla="*/ 225 h 664"/>
              <a:gd name="T96" fmla="*/ 13 w 394"/>
              <a:gd name="T97" fmla="*/ 217 h 664"/>
              <a:gd name="T98" fmla="*/ 30 w 394"/>
              <a:gd name="T99" fmla="*/ 255 h 664"/>
              <a:gd name="T100" fmla="*/ 344 w 394"/>
              <a:gd name="T101" fmla="*/ 177 h 664"/>
              <a:gd name="T102" fmla="*/ 204 w 394"/>
              <a:gd name="T103" fmla="*/ 221 h 664"/>
              <a:gd name="T104" fmla="*/ 251 w 394"/>
              <a:gd name="T105" fmla="*/ 239 h 664"/>
              <a:gd name="T106" fmla="*/ 212 w 394"/>
              <a:gd name="T107" fmla="*/ 237 h 664"/>
              <a:gd name="T108" fmla="*/ 204 w 394"/>
              <a:gd name="T109" fmla="*/ 221 h 664"/>
              <a:gd name="T110" fmla="*/ 266 w 394"/>
              <a:gd name="T111" fmla="*/ 329 h 664"/>
              <a:gd name="T112" fmla="*/ 241 w 394"/>
              <a:gd name="T113" fmla="*/ 278 h 664"/>
              <a:gd name="T114" fmla="*/ 279 w 394"/>
              <a:gd name="T115" fmla="*/ 245 h 664"/>
              <a:gd name="T116" fmla="*/ 272 w 394"/>
              <a:gd name="T117" fmla="*/ 344 h 664"/>
              <a:gd name="T118" fmla="*/ 201 w 394"/>
              <a:gd name="T119" fmla="*/ 650 h 664"/>
              <a:gd name="T120" fmla="*/ 210 w 394"/>
              <a:gd name="T121" fmla="*/ 664 h 6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394" h="664">
                <a:moveTo>
                  <a:pt x="164" y="63"/>
                </a:moveTo>
                <a:lnTo>
                  <a:pt x="143" y="47"/>
                </a:lnTo>
                <a:lnTo>
                  <a:pt x="173" y="50"/>
                </a:lnTo>
                <a:lnTo>
                  <a:pt x="177" y="42"/>
                </a:lnTo>
                <a:lnTo>
                  <a:pt x="164" y="24"/>
                </a:lnTo>
                <a:lnTo>
                  <a:pt x="181" y="35"/>
                </a:lnTo>
                <a:lnTo>
                  <a:pt x="181" y="17"/>
                </a:lnTo>
                <a:lnTo>
                  <a:pt x="171" y="13"/>
                </a:lnTo>
                <a:lnTo>
                  <a:pt x="175" y="4"/>
                </a:lnTo>
                <a:lnTo>
                  <a:pt x="200" y="34"/>
                </a:lnTo>
                <a:lnTo>
                  <a:pt x="217" y="26"/>
                </a:lnTo>
                <a:lnTo>
                  <a:pt x="214" y="42"/>
                </a:lnTo>
                <a:lnTo>
                  <a:pt x="229" y="52"/>
                </a:lnTo>
                <a:lnTo>
                  <a:pt x="229" y="21"/>
                </a:lnTo>
                <a:lnTo>
                  <a:pt x="224" y="9"/>
                </a:lnTo>
                <a:lnTo>
                  <a:pt x="232" y="17"/>
                </a:lnTo>
                <a:lnTo>
                  <a:pt x="232" y="0"/>
                </a:lnTo>
                <a:lnTo>
                  <a:pt x="241" y="5"/>
                </a:lnTo>
                <a:lnTo>
                  <a:pt x="237" y="11"/>
                </a:lnTo>
                <a:lnTo>
                  <a:pt x="243" y="13"/>
                </a:lnTo>
                <a:lnTo>
                  <a:pt x="239" y="26"/>
                </a:lnTo>
                <a:lnTo>
                  <a:pt x="243" y="39"/>
                </a:lnTo>
                <a:lnTo>
                  <a:pt x="259" y="9"/>
                </a:lnTo>
                <a:lnTo>
                  <a:pt x="317" y="27"/>
                </a:lnTo>
                <a:lnTo>
                  <a:pt x="321" y="52"/>
                </a:lnTo>
                <a:lnTo>
                  <a:pt x="301" y="84"/>
                </a:lnTo>
                <a:lnTo>
                  <a:pt x="306" y="94"/>
                </a:lnTo>
                <a:lnTo>
                  <a:pt x="303" y="105"/>
                </a:lnTo>
                <a:lnTo>
                  <a:pt x="268" y="138"/>
                </a:lnTo>
                <a:lnTo>
                  <a:pt x="248" y="131"/>
                </a:lnTo>
                <a:lnTo>
                  <a:pt x="244" y="120"/>
                </a:lnTo>
                <a:lnTo>
                  <a:pt x="247" y="116"/>
                </a:lnTo>
                <a:lnTo>
                  <a:pt x="209" y="124"/>
                </a:lnTo>
                <a:lnTo>
                  <a:pt x="183" y="106"/>
                </a:lnTo>
                <a:lnTo>
                  <a:pt x="212" y="102"/>
                </a:lnTo>
                <a:lnTo>
                  <a:pt x="198" y="90"/>
                </a:lnTo>
                <a:lnTo>
                  <a:pt x="232" y="75"/>
                </a:lnTo>
                <a:lnTo>
                  <a:pt x="164" y="90"/>
                </a:lnTo>
                <a:lnTo>
                  <a:pt x="152" y="70"/>
                </a:lnTo>
                <a:lnTo>
                  <a:pt x="164" y="63"/>
                </a:lnTo>
                <a:lnTo>
                  <a:pt x="164" y="63"/>
                </a:lnTo>
                <a:close/>
                <a:moveTo>
                  <a:pt x="155" y="35"/>
                </a:moveTo>
                <a:lnTo>
                  <a:pt x="150" y="30"/>
                </a:lnTo>
                <a:lnTo>
                  <a:pt x="156" y="24"/>
                </a:lnTo>
                <a:lnTo>
                  <a:pt x="160" y="27"/>
                </a:lnTo>
                <a:lnTo>
                  <a:pt x="155" y="35"/>
                </a:lnTo>
                <a:lnTo>
                  <a:pt x="155" y="35"/>
                </a:lnTo>
                <a:close/>
                <a:moveTo>
                  <a:pt x="74" y="140"/>
                </a:moveTo>
                <a:lnTo>
                  <a:pt x="75" y="133"/>
                </a:lnTo>
                <a:lnTo>
                  <a:pt x="70" y="112"/>
                </a:lnTo>
                <a:lnTo>
                  <a:pt x="89" y="85"/>
                </a:lnTo>
                <a:lnTo>
                  <a:pt x="98" y="105"/>
                </a:lnTo>
                <a:lnTo>
                  <a:pt x="108" y="143"/>
                </a:lnTo>
                <a:lnTo>
                  <a:pt x="106" y="156"/>
                </a:lnTo>
                <a:lnTo>
                  <a:pt x="123" y="179"/>
                </a:lnTo>
                <a:lnTo>
                  <a:pt x="105" y="88"/>
                </a:lnTo>
                <a:lnTo>
                  <a:pt x="113" y="77"/>
                </a:lnTo>
                <a:lnTo>
                  <a:pt x="110" y="65"/>
                </a:lnTo>
                <a:lnTo>
                  <a:pt x="117" y="54"/>
                </a:lnTo>
                <a:lnTo>
                  <a:pt x="152" y="90"/>
                </a:lnTo>
                <a:lnTo>
                  <a:pt x="144" y="128"/>
                </a:lnTo>
                <a:lnTo>
                  <a:pt x="156" y="100"/>
                </a:lnTo>
                <a:lnTo>
                  <a:pt x="169" y="117"/>
                </a:lnTo>
                <a:lnTo>
                  <a:pt x="171" y="150"/>
                </a:lnTo>
                <a:lnTo>
                  <a:pt x="228" y="179"/>
                </a:lnTo>
                <a:lnTo>
                  <a:pt x="228" y="198"/>
                </a:lnTo>
                <a:lnTo>
                  <a:pt x="178" y="225"/>
                </a:lnTo>
                <a:lnTo>
                  <a:pt x="182" y="263"/>
                </a:lnTo>
                <a:lnTo>
                  <a:pt x="169" y="271"/>
                </a:lnTo>
                <a:lnTo>
                  <a:pt x="169" y="326"/>
                </a:lnTo>
                <a:lnTo>
                  <a:pt x="156" y="331"/>
                </a:lnTo>
                <a:lnTo>
                  <a:pt x="148" y="378"/>
                </a:lnTo>
                <a:lnTo>
                  <a:pt x="143" y="378"/>
                </a:lnTo>
                <a:lnTo>
                  <a:pt x="148" y="386"/>
                </a:lnTo>
                <a:lnTo>
                  <a:pt x="140" y="403"/>
                </a:lnTo>
                <a:lnTo>
                  <a:pt x="147" y="416"/>
                </a:lnTo>
                <a:lnTo>
                  <a:pt x="143" y="426"/>
                </a:lnTo>
                <a:lnTo>
                  <a:pt x="105" y="395"/>
                </a:lnTo>
                <a:lnTo>
                  <a:pt x="129" y="383"/>
                </a:lnTo>
                <a:lnTo>
                  <a:pt x="79" y="366"/>
                </a:lnTo>
                <a:lnTo>
                  <a:pt x="67" y="328"/>
                </a:lnTo>
                <a:lnTo>
                  <a:pt x="121" y="337"/>
                </a:lnTo>
                <a:lnTo>
                  <a:pt x="86" y="313"/>
                </a:lnTo>
                <a:lnTo>
                  <a:pt x="137" y="283"/>
                </a:lnTo>
                <a:lnTo>
                  <a:pt x="69" y="306"/>
                </a:lnTo>
                <a:lnTo>
                  <a:pt x="65" y="306"/>
                </a:lnTo>
                <a:lnTo>
                  <a:pt x="62" y="270"/>
                </a:lnTo>
                <a:lnTo>
                  <a:pt x="78" y="281"/>
                </a:lnTo>
                <a:lnTo>
                  <a:pt x="75" y="267"/>
                </a:lnTo>
                <a:lnTo>
                  <a:pt x="93" y="266"/>
                </a:lnTo>
                <a:lnTo>
                  <a:pt x="109" y="241"/>
                </a:lnTo>
                <a:lnTo>
                  <a:pt x="143" y="229"/>
                </a:lnTo>
                <a:lnTo>
                  <a:pt x="121" y="228"/>
                </a:lnTo>
                <a:lnTo>
                  <a:pt x="131" y="204"/>
                </a:lnTo>
                <a:lnTo>
                  <a:pt x="104" y="228"/>
                </a:lnTo>
                <a:lnTo>
                  <a:pt x="97" y="213"/>
                </a:lnTo>
                <a:lnTo>
                  <a:pt x="102" y="208"/>
                </a:lnTo>
                <a:lnTo>
                  <a:pt x="101" y="186"/>
                </a:lnTo>
                <a:lnTo>
                  <a:pt x="93" y="212"/>
                </a:lnTo>
                <a:lnTo>
                  <a:pt x="82" y="204"/>
                </a:lnTo>
                <a:lnTo>
                  <a:pt x="79" y="224"/>
                </a:lnTo>
                <a:lnTo>
                  <a:pt x="86" y="235"/>
                </a:lnTo>
                <a:lnTo>
                  <a:pt x="48" y="255"/>
                </a:lnTo>
                <a:lnTo>
                  <a:pt x="36" y="224"/>
                </a:lnTo>
                <a:lnTo>
                  <a:pt x="54" y="217"/>
                </a:lnTo>
                <a:lnTo>
                  <a:pt x="28" y="206"/>
                </a:lnTo>
                <a:lnTo>
                  <a:pt x="23" y="196"/>
                </a:lnTo>
                <a:lnTo>
                  <a:pt x="30" y="186"/>
                </a:lnTo>
                <a:lnTo>
                  <a:pt x="17" y="171"/>
                </a:lnTo>
                <a:lnTo>
                  <a:pt x="42" y="178"/>
                </a:lnTo>
                <a:lnTo>
                  <a:pt x="27" y="159"/>
                </a:lnTo>
                <a:lnTo>
                  <a:pt x="35" y="136"/>
                </a:lnTo>
                <a:lnTo>
                  <a:pt x="25" y="132"/>
                </a:lnTo>
                <a:lnTo>
                  <a:pt x="27" y="150"/>
                </a:lnTo>
                <a:lnTo>
                  <a:pt x="16" y="156"/>
                </a:lnTo>
                <a:lnTo>
                  <a:pt x="8" y="108"/>
                </a:lnTo>
                <a:lnTo>
                  <a:pt x="17" y="106"/>
                </a:lnTo>
                <a:lnTo>
                  <a:pt x="13" y="102"/>
                </a:lnTo>
                <a:lnTo>
                  <a:pt x="23" y="98"/>
                </a:lnTo>
                <a:lnTo>
                  <a:pt x="20" y="84"/>
                </a:lnTo>
                <a:lnTo>
                  <a:pt x="30" y="77"/>
                </a:lnTo>
                <a:lnTo>
                  <a:pt x="42" y="97"/>
                </a:lnTo>
                <a:lnTo>
                  <a:pt x="40" y="78"/>
                </a:lnTo>
                <a:lnTo>
                  <a:pt x="70" y="75"/>
                </a:lnTo>
                <a:lnTo>
                  <a:pt x="73" y="79"/>
                </a:lnTo>
                <a:lnTo>
                  <a:pt x="71" y="90"/>
                </a:lnTo>
                <a:lnTo>
                  <a:pt x="43" y="106"/>
                </a:lnTo>
                <a:lnTo>
                  <a:pt x="63" y="106"/>
                </a:lnTo>
                <a:lnTo>
                  <a:pt x="58" y="117"/>
                </a:lnTo>
                <a:lnTo>
                  <a:pt x="74" y="140"/>
                </a:lnTo>
                <a:lnTo>
                  <a:pt x="74" y="140"/>
                </a:lnTo>
                <a:close/>
                <a:moveTo>
                  <a:pt x="202" y="166"/>
                </a:moveTo>
                <a:lnTo>
                  <a:pt x="195" y="162"/>
                </a:lnTo>
                <a:lnTo>
                  <a:pt x="195" y="152"/>
                </a:lnTo>
                <a:lnTo>
                  <a:pt x="210" y="156"/>
                </a:lnTo>
                <a:lnTo>
                  <a:pt x="202" y="166"/>
                </a:lnTo>
                <a:lnTo>
                  <a:pt x="202" y="166"/>
                </a:lnTo>
                <a:close/>
                <a:moveTo>
                  <a:pt x="363" y="159"/>
                </a:moveTo>
                <a:lnTo>
                  <a:pt x="367" y="142"/>
                </a:lnTo>
                <a:lnTo>
                  <a:pt x="394" y="142"/>
                </a:lnTo>
                <a:lnTo>
                  <a:pt x="363" y="159"/>
                </a:lnTo>
                <a:lnTo>
                  <a:pt x="363" y="159"/>
                </a:lnTo>
                <a:close/>
                <a:moveTo>
                  <a:pt x="30" y="255"/>
                </a:moveTo>
                <a:lnTo>
                  <a:pt x="8" y="225"/>
                </a:lnTo>
                <a:lnTo>
                  <a:pt x="0" y="178"/>
                </a:lnTo>
                <a:lnTo>
                  <a:pt x="9" y="185"/>
                </a:lnTo>
                <a:lnTo>
                  <a:pt x="13" y="217"/>
                </a:lnTo>
                <a:lnTo>
                  <a:pt x="24" y="228"/>
                </a:lnTo>
                <a:lnTo>
                  <a:pt x="30" y="255"/>
                </a:lnTo>
                <a:lnTo>
                  <a:pt x="30" y="255"/>
                </a:lnTo>
                <a:close/>
                <a:moveTo>
                  <a:pt x="340" y="185"/>
                </a:moveTo>
                <a:lnTo>
                  <a:pt x="329" y="170"/>
                </a:lnTo>
                <a:lnTo>
                  <a:pt x="344" y="177"/>
                </a:lnTo>
                <a:lnTo>
                  <a:pt x="340" y="185"/>
                </a:lnTo>
                <a:lnTo>
                  <a:pt x="340" y="185"/>
                </a:lnTo>
                <a:close/>
                <a:moveTo>
                  <a:pt x="204" y="221"/>
                </a:moveTo>
                <a:lnTo>
                  <a:pt x="241" y="205"/>
                </a:lnTo>
                <a:lnTo>
                  <a:pt x="247" y="216"/>
                </a:lnTo>
                <a:lnTo>
                  <a:pt x="251" y="239"/>
                </a:lnTo>
                <a:lnTo>
                  <a:pt x="217" y="251"/>
                </a:lnTo>
                <a:lnTo>
                  <a:pt x="218" y="240"/>
                </a:lnTo>
                <a:lnTo>
                  <a:pt x="212" y="237"/>
                </a:lnTo>
                <a:lnTo>
                  <a:pt x="214" y="229"/>
                </a:lnTo>
                <a:lnTo>
                  <a:pt x="204" y="221"/>
                </a:lnTo>
                <a:lnTo>
                  <a:pt x="204" y="221"/>
                </a:lnTo>
                <a:close/>
                <a:moveTo>
                  <a:pt x="272" y="344"/>
                </a:moveTo>
                <a:lnTo>
                  <a:pt x="268" y="344"/>
                </a:lnTo>
                <a:lnTo>
                  <a:pt x="266" y="329"/>
                </a:lnTo>
                <a:lnTo>
                  <a:pt x="271" y="313"/>
                </a:lnTo>
                <a:lnTo>
                  <a:pt x="229" y="328"/>
                </a:lnTo>
                <a:lnTo>
                  <a:pt x="241" y="278"/>
                </a:lnTo>
                <a:lnTo>
                  <a:pt x="224" y="256"/>
                </a:lnTo>
                <a:lnTo>
                  <a:pt x="267" y="239"/>
                </a:lnTo>
                <a:lnTo>
                  <a:pt x="279" y="245"/>
                </a:lnTo>
                <a:lnTo>
                  <a:pt x="272" y="266"/>
                </a:lnTo>
                <a:lnTo>
                  <a:pt x="317" y="285"/>
                </a:lnTo>
                <a:lnTo>
                  <a:pt x="272" y="344"/>
                </a:lnTo>
                <a:lnTo>
                  <a:pt x="272" y="344"/>
                </a:lnTo>
                <a:close/>
                <a:moveTo>
                  <a:pt x="210" y="664"/>
                </a:moveTo>
                <a:lnTo>
                  <a:pt x="201" y="650"/>
                </a:lnTo>
                <a:lnTo>
                  <a:pt x="216" y="649"/>
                </a:lnTo>
                <a:lnTo>
                  <a:pt x="210" y="664"/>
                </a:lnTo>
                <a:lnTo>
                  <a:pt x="210" y="664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0" name="Freeform 73"/>
          <p:cNvSpPr>
            <a:spLocks noEditPoints="1"/>
          </p:cNvSpPr>
          <p:nvPr/>
        </p:nvSpPr>
        <p:spPr bwMode="auto">
          <a:xfrm>
            <a:off x="1955800" y="344488"/>
            <a:ext cx="2044700" cy="2216150"/>
          </a:xfrm>
          <a:custGeom>
            <a:avLst/>
            <a:gdLst>
              <a:gd name="T0" fmla="*/ 1213 w 1288"/>
              <a:gd name="T1" fmla="*/ 134 h 1396"/>
              <a:gd name="T2" fmla="*/ 1221 w 1288"/>
              <a:gd name="T3" fmla="*/ 238 h 1396"/>
              <a:gd name="T4" fmla="*/ 1178 w 1288"/>
              <a:gd name="T5" fmla="*/ 166 h 1396"/>
              <a:gd name="T6" fmla="*/ 954 w 1288"/>
              <a:gd name="T7" fmla="*/ 0 h 1396"/>
              <a:gd name="T8" fmla="*/ 998 w 1288"/>
              <a:gd name="T9" fmla="*/ 38 h 1396"/>
              <a:gd name="T10" fmla="*/ 1035 w 1288"/>
              <a:gd name="T11" fmla="*/ 112 h 1396"/>
              <a:gd name="T12" fmla="*/ 1062 w 1288"/>
              <a:gd name="T13" fmla="*/ 49 h 1396"/>
              <a:gd name="T14" fmla="*/ 1105 w 1288"/>
              <a:gd name="T15" fmla="*/ 84 h 1396"/>
              <a:gd name="T16" fmla="*/ 1151 w 1288"/>
              <a:gd name="T17" fmla="*/ 158 h 1396"/>
              <a:gd name="T18" fmla="*/ 1086 w 1288"/>
              <a:gd name="T19" fmla="*/ 243 h 1396"/>
              <a:gd name="T20" fmla="*/ 1133 w 1288"/>
              <a:gd name="T21" fmla="*/ 315 h 1396"/>
              <a:gd name="T22" fmla="*/ 1186 w 1288"/>
              <a:gd name="T23" fmla="*/ 322 h 1396"/>
              <a:gd name="T24" fmla="*/ 1064 w 1288"/>
              <a:gd name="T25" fmla="*/ 419 h 1396"/>
              <a:gd name="T26" fmla="*/ 1168 w 1288"/>
              <a:gd name="T27" fmla="*/ 397 h 1396"/>
              <a:gd name="T28" fmla="*/ 1270 w 1288"/>
              <a:gd name="T29" fmla="*/ 398 h 1396"/>
              <a:gd name="T30" fmla="*/ 1101 w 1288"/>
              <a:gd name="T31" fmla="*/ 462 h 1396"/>
              <a:gd name="T32" fmla="*/ 1064 w 1288"/>
              <a:gd name="T33" fmla="*/ 529 h 1396"/>
              <a:gd name="T34" fmla="*/ 1078 w 1288"/>
              <a:gd name="T35" fmla="*/ 554 h 1396"/>
              <a:gd name="T36" fmla="*/ 1025 w 1288"/>
              <a:gd name="T37" fmla="*/ 608 h 1396"/>
              <a:gd name="T38" fmla="*/ 952 w 1288"/>
              <a:gd name="T39" fmla="*/ 667 h 1396"/>
              <a:gd name="T40" fmla="*/ 950 w 1288"/>
              <a:gd name="T41" fmla="*/ 749 h 1396"/>
              <a:gd name="T42" fmla="*/ 912 w 1288"/>
              <a:gd name="T43" fmla="*/ 745 h 1396"/>
              <a:gd name="T44" fmla="*/ 878 w 1288"/>
              <a:gd name="T45" fmla="*/ 794 h 1396"/>
              <a:gd name="T46" fmla="*/ 838 w 1288"/>
              <a:gd name="T47" fmla="*/ 811 h 1396"/>
              <a:gd name="T48" fmla="*/ 834 w 1288"/>
              <a:gd name="T49" fmla="*/ 820 h 1396"/>
              <a:gd name="T50" fmla="*/ 839 w 1288"/>
              <a:gd name="T51" fmla="*/ 895 h 1396"/>
              <a:gd name="T52" fmla="*/ 734 w 1288"/>
              <a:gd name="T53" fmla="*/ 918 h 1396"/>
              <a:gd name="T54" fmla="*/ 769 w 1288"/>
              <a:gd name="T55" fmla="*/ 1026 h 1396"/>
              <a:gd name="T56" fmla="*/ 670 w 1288"/>
              <a:gd name="T57" fmla="*/ 1027 h 1396"/>
              <a:gd name="T58" fmla="*/ 648 w 1288"/>
              <a:gd name="T59" fmla="*/ 1081 h 1396"/>
              <a:gd name="T60" fmla="*/ 591 w 1288"/>
              <a:gd name="T61" fmla="*/ 1010 h 1396"/>
              <a:gd name="T62" fmla="*/ 479 w 1288"/>
              <a:gd name="T63" fmla="*/ 999 h 1396"/>
              <a:gd name="T64" fmla="*/ 467 w 1288"/>
              <a:gd name="T65" fmla="*/ 1046 h 1396"/>
              <a:gd name="T66" fmla="*/ 480 w 1288"/>
              <a:gd name="T67" fmla="*/ 1104 h 1396"/>
              <a:gd name="T68" fmla="*/ 499 w 1288"/>
              <a:gd name="T69" fmla="*/ 1230 h 1396"/>
              <a:gd name="T70" fmla="*/ 511 w 1288"/>
              <a:gd name="T71" fmla="*/ 1273 h 1396"/>
              <a:gd name="T72" fmla="*/ 473 w 1288"/>
              <a:gd name="T73" fmla="*/ 1328 h 1396"/>
              <a:gd name="T74" fmla="*/ 398 w 1288"/>
              <a:gd name="T75" fmla="*/ 1292 h 1396"/>
              <a:gd name="T76" fmla="*/ 380 w 1288"/>
              <a:gd name="T77" fmla="*/ 1116 h 1396"/>
              <a:gd name="T78" fmla="*/ 321 w 1288"/>
              <a:gd name="T79" fmla="*/ 1177 h 1396"/>
              <a:gd name="T80" fmla="*/ 314 w 1288"/>
              <a:gd name="T81" fmla="*/ 1241 h 1396"/>
              <a:gd name="T82" fmla="*/ 335 w 1288"/>
              <a:gd name="T83" fmla="*/ 1284 h 1396"/>
              <a:gd name="T84" fmla="*/ 366 w 1288"/>
              <a:gd name="T85" fmla="*/ 1365 h 1396"/>
              <a:gd name="T86" fmla="*/ 295 w 1288"/>
              <a:gd name="T87" fmla="*/ 1376 h 1396"/>
              <a:gd name="T88" fmla="*/ 135 w 1288"/>
              <a:gd name="T89" fmla="*/ 1362 h 1396"/>
              <a:gd name="T90" fmla="*/ 55 w 1288"/>
              <a:gd name="T91" fmla="*/ 1328 h 1396"/>
              <a:gd name="T92" fmla="*/ 1108 w 1288"/>
              <a:gd name="T93" fmla="*/ 521 h 1396"/>
              <a:gd name="T94" fmla="*/ 988 w 1288"/>
              <a:gd name="T95" fmla="*/ 757 h 1396"/>
              <a:gd name="T96" fmla="*/ 1198 w 1288"/>
              <a:gd name="T97" fmla="*/ 355 h 1396"/>
              <a:gd name="T98" fmla="*/ 1171 w 1288"/>
              <a:gd name="T99" fmla="*/ 375 h 1396"/>
              <a:gd name="T100" fmla="*/ 1035 w 1288"/>
              <a:gd name="T101" fmla="*/ 628 h 1396"/>
              <a:gd name="T102" fmla="*/ 863 w 1288"/>
              <a:gd name="T103" fmla="*/ 911 h 1396"/>
              <a:gd name="T104" fmla="*/ 846 w 1288"/>
              <a:gd name="T105" fmla="*/ 806 h 1396"/>
              <a:gd name="T106" fmla="*/ 858 w 1288"/>
              <a:gd name="T107" fmla="*/ 826 h 1396"/>
              <a:gd name="T108" fmla="*/ 826 w 1288"/>
              <a:gd name="T109" fmla="*/ 960 h 1396"/>
              <a:gd name="T110" fmla="*/ 753 w 1288"/>
              <a:gd name="T111" fmla="*/ 977 h 1396"/>
              <a:gd name="T112" fmla="*/ 684 w 1288"/>
              <a:gd name="T113" fmla="*/ 1008 h 1396"/>
              <a:gd name="T114" fmla="*/ 527 w 1288"/>
              <a:gd name="T115" fmla="*/ 1037 h 1396"/>
              <a:gd name="T116" fmla="*/ 577 w 1288"/>
              <a:gd name="T117" fmla="*/ 1085 h 1396"/>
              <a:gd name="T118" fmla="*/ 550 w 1288"/>
              <a:gd name="T119" fmla="*/ 1150 h 1396"/>
              <a:gd name="T120" fmla="*/ 568 w 1288"/>
              <a:gd name="T121" fmla="*/ 1116 h 1396"/>
              <a:gd name="T122" fmla="*/ 272 w 1288"/>
              <a:gd name="T123" fmla="*/ 1204 h 1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288" h="1396">
                <a:moveTo>
                  <a:pt x="1213" y="134"/>
                </a:moveTo>
                <a:lnTo>
                  <a:pt x="1232" y="178"/>
                </a:lnTo>
                <a:lnTo>
                  <a:pt x="1230" y="191"/>
                </a:lnTo>
                <a:lnTo>
                  <a:pt x="1221" y="195"/>
                </a:lnTo>
                <a:lnTo>
                  <a:pt x="1186" y="166"/>
                </a:lnTo>
                <a:lnTo>
                  <a:pt x="1179" y="164"/>
                </a:lnTo>
                <a:lnTo>
                  <a:pt x="1210" y="134"/>
                </a:lnTo>
                <a:lnTo>
                  <a:pt x="1213" y="134"/>
                </a:lnTo>
                <a:lnTo>
                  <a:pt x="1213" y="134"/>
                </a:lnTo>
                <a:moveTo>
                  <a:pt x="1178" y="166"/>
                </a:moveTo>
                <a:lnTo>
                  <a:pt x="1189" y="176"/>
                </a:lnTo>
                <a:lnTo>
                  <a:pt x="1226" y="207"/>
                </a:lnTo>
                <a:lnTo>
                  <a:pt x="1218" y="223"/>
                </a:lnTo>
                <a:lnTo>
                  <a:pt x="1191" y="231"/>
                </a:lnTo>
                <a:lnTo>
                  <a:pt x="1221" y="236"/>
                </a:lnTo>
                <a:lnTo>
                  <a:pt x="1221" y="238"/>
                </a:lnTo>
                <a:lnTo>
                  <a:pt x="1210" y="249"/>
                </a:lnTo>
                <a:lnTo>
                  <a:pt x="1224" y="247"/>
                </a:lnTo>
                <a:lnTo>
                  <a:pt x="1229" y="284"/>
                </a:lnTo>
                <a:lnTo>
                  <a:pt x="1199" y="299"/>
                </a:lnTo>
                <a:lnTo>
                  <a:pt x="1158" y="289"/>
                </a:lnTo>
                <a:lnTo>
                  <a:pt x="1108" y="236"/>
                </a:lnTo>
                <a:lnTo>
                  <a:pt x="1143" y="201"/>
                </a:lnTo>
                <a:lnTo>
                  <a:pt x="1178" y="166"/>
                </a:lnTo>
                <a:lnTo>
                  <a:pt x="1178" y="166"/>
                </a:lnTo>
                <a:moveTo>
                  <a:pt x="834" y="0"/>
                </a:moveTo>
                <a:lnTo>
                  <a:pt x="886" y="0"/>
                </a:lnTo>
                <a:lnTo>
                  <a:pt x="872" y="45"/>
                </a:lnTo>
                <a:lnTo>
                  <a:pt x="892" y="18"/>
                </a:lnTo>
                <a:lnTo>
                  <a:pt x="904" y="37"/>
                </a:lnTo>
                <a:lnTo>
                  <a:pt x="928" y="0"/>
                </a:lnTo>
                <a:lnTo>
                  <a:pt x="954" y="0"/>
                </a:lnTo>
                <a:lnTo>
                  <a:pt x="958" y="14"/>
                </a:lnTo>
                <a:lnTo>
                  <a:pt x="931" y="83"/>
                </a:lnTo>
                <a:lnTo>
                  <a:pt x="921" y="104"/>
                </a:lnTo>
                <a:lnTo>
                  <a:pt x="934" y="106"/>
                </a:lnTo>
                <a:lnTo>
                  <a:pt x="940" y="92"/>
                </a:lnTo>
                <a:lnTo>
                  <a:pt x="974" y="45"/>
                </a:lnTo>
                <a:lnTo>
                  <a:pt x="985" y="23"/>
                </a:lnTo>
                <a:lnTo>
                  <a:pt x="998" y="38"/>
                </a:lnTo>
                <a:lnTo>
                  <a:pt x="990" y="60"/>
                </a:lnTo>
                <a:lnTo>
                  <a:pt x="985" y="75"/>
                </a:lnTo>
                <a:lnTo>
                  <a:pt x="973" y="77"/>
                </a:lnTo>
                <a:lnTo>
                  <a:pt x="985" y="106"/>
                </a:lnTo>
                <a:lnTo>
                  <a:pt x="985" y="83"/>
                </a:lnTo>
                <a:lnTo>
                  <a:pt x="1012" y="39"/>
                </a:lnTo>
                <a:lnTo>
                  <a:pt x="1036" y="80"/>
                </a:lnTo>
                <a:lnTo>
                  <a:pt x="1035" y="112"/>
                </a:lnTo>
                <a:lnTo>
                  <a:pt x="1047" y="106"/>
                </a:lnTo>
                <a:lnTo>
                  <a:pt x="1047" y="87"/>
                </a:lnTo>
                <a:lnTo>
                  <a:pt x="1017" y="31"/>
                </a:lnTo>
                <a:lnTo>
                  <a:pt x="1024" y="16"/>
                </a:lnTo>
                <a:lnTo>
                  <a:pt x="1040" y="18"/>
                </a:lnTo>
                <a:lnTo>
                  <a:pt x="1042" y="53"/>
                </a:lnTo>
                <a:lnTo>
                  <a:pt x="1050" y="22"/>
                </a:lnTo>
                <a:lnTo>
                  <a:pt x="1062" y="49"/>
                </a:lnTo>
                <a:lnTo>
                  <a:pt x="1066" y="34"/>
                </a:lnTo>
                <a:lnTo>
                  <a:pt x="1082" y="42"/>
                </a:lnTo>
                <a:lnTo>
                  <a:pt x="1068" y="111"/>
                </a:lnTo>
                <a:lnTo>
                  <a:pt x="1083" y="96"/>
                </a:lnTo>
                <a:lnTo>
                  <a:pt x="1098" y="112"/>
                </a:lnTo>
                <a:lnTo>
                  <a:pt x="1093" y="95"/>
                </a:lnTo>
                <a:lnTo>
                  <a:pt x="1113" y="106"/>
                </a:lnTo>
                <a:lnTo>
                  <a:pt x="1105" y="84"/>
                </a:lnTo>
                <a:lnTo>
                  <a:pt x="1125" y="72"/>
                </a:lnTo>
                <a:lnTo>
                  <a:pt x="1139" y="77"/>
                </a:lnTo>
                <a:lnTo>
                  <a:pt x="1139" y="95"/>
                </a:lnTo>
                <a:lnTo>
                  <a:pt x="1148" y="83"/>
                </a:lnTo>
                <a:lnTo>
                  <a:pt x="1176" y="102"/>
                </a:lnTo>
                <a:lnTo>
                  <a:pt x="1212" y="133"/>
                </a:lnTo>
                <a:lnTo>
                  <a:pt x="1179" y="164"/>
                </a:lnTo>
                <a:lnTo>
                  <a:pt x="1151" y="158"/>
                </a:lnTo>
                <a:lnTo>
                  <a:pt x="1106" y="135"/>
                </a:lnTo>
                <a:lnTo>
                  <a:pt x="1105" y="139"/>
                </a:lnTo>
                <a:lnTo>
                  <a:pt x="1127" y="154"/>
                </a:lnTo>
                <a:lnTo>
                  <a:pt x="1144" y="170"/>
                </a:lnTo>
                <a:lnTo>
                  <a:pt x="1178" y="168"/>
                </a:lnTo>
                <a:lnTo>
                  <a:pt x="1108" y="236"/>
                </a:lnTo>
                <a:lnTo>
                  <a:pt x="1083" y="230"/>
                </a:lnTo>
                <a:lnTo>
                  <a:pt x="1086" y="243"/>
                </a:lnTo>
                <a:lnTo>
                  <a:pt x="1074" y="243"/>
                </a:lnTo>
                <a:lnTo>
                  <a:pt x="1035" y="232"/>
                </a:lnTo>
                <a:lnTo>
                  <a:pt x="1027" y="249"/>
                </a:lnTo>
                <a:lnTo>
                  <a:pt x="1086" y="259"/>
                </a:lnTo>
                <a:lnTo>
                  <a:pt x="1086" y="259"/>
                </a:lnTo>
                <a:lnTo>
                  <a:pt x="1102" y="263"/>
                </a:lnTo>
                <a:lnTo>
                  <a:pt x="1145" y="300"/>
                </a:lnTo>
                <a:lnTo>
                  <a:pt x="1133" y="315"/>
                </a:lnTo>
                <a:lnTo>
                  <a:pt x="1125" y="320"/>
                </a:lnTo>
                <a:lnTo>
                  <a:pt x="1082" y="316"/>
                </a:lnTo>
                <a:lnTo>
                  <a:pt x="1083" y="326"/>
                </a:lnTo>
                <a:lnTo>
                  <a:pt x="1074" y="326"/>
                </a:lnTo>
                <a:lnTo>
                  <a:pt x="1077" y="330"/>
                </a:lnTo>
                <a:lnTo>
                  <a:pt x="1137" y="335"/>
                </a:lnTo>
                <a:lnTo>
                  <a:pt x="1160" y="312"/>
                </a:lnTo>
                <a:lnTo>
                  <a:pt x="1186" y="322"/>
                </a:lnTo>
                <a:lnTo>
                  <a:pt x="1168" y="351"/>
                </a:lnTo>
                <a:lnTo>
                  <a:pt x="1148" y="374"/>
                </a:lnTo>
                <a:lnTo>
                  <a:pt x="1124" y="382"/>
                </a:lnTo>
                <a:lnTo>
                  <a:pt x="1125" y="388"/>
                </a:lnTo>
                <a:lnTo>
                  <a:pt x="1086" y="407"/>
                </a:lnTo>
                <a:lnTo>
                  <a:pt x="1082" y="415"/>
                </a:lnTo>
                <a:lnTo>
                  <a:pt x="1074" y="420"/>
                </a:lnTo>
                <a:lnTo>
                  <a:pt x="1064" y="419"/>
                </a:lnTo>
                <a:lnTo>
                  <a:pt x="1070" y="423"/>
                </a:lnTo>
                <a:lnTo>
                  <a:pt x="1054" y="429"/>
                </a:lnTo>
                <a:lnTo>
                  <a:pt x="1070" y="427"/>
                </a:lnTo>
                <a:lnTo>
                  <a:pt x="1090" y="411"/>
                </a:lnTo>
                <a:lnTo>
                  <a:pt x="1172" y="378"/>
                </a:lnTo>
                <a:lnTo>
                  <a:pt x="1189" y="377"/>
                </a:lnTo>
                <a:lnTo>
                  <a:pt x="1179" y="381"/>
                </a:lnTo>
                <a:lnTo>
                  <a:pt x="1168" y="397"/>
                </a:lnTo>
                <a:lnTo>
                  <a:pt x="1190" y="394"/>
                </a:lnTo>
                <a:lnTo>
                  <a:pt x="1197" y="413"/>
                </a:lnTo>
                <a:lnTo>
                  <a:pt x="1214" y="404"/>
                </a:lnTo>
                <a:lnTo>
                  <a:pt x="1218" y="390"/>
                </a:lnTo>
                <a:lnTo>
                  <a:pt x="1224" y="397"/>
                </a:lnTo>
                <a:lnTo>
                  <a:pt x="1224" y="392"/>
                </a:lnTo>
                <a:lnTo>
                  <a:pt x="1230" y="381"/>
                </a:lnTo>
                <a:lnTo>
                  <a:pt x="1270" y="398"/>
                </a:lnTo>
                <a:lnTo>
                  <a:pt x="1288" y="447"/>
                </a:lnTo>
                <a:lnTo>
                  <a:pt x="1239" y="477"/>
                </a:lnTo>
                <a:lnTo>
                  <a:pt x="1220" y="473"/>
                </a:lnTo>
                <a:lnTo>
                  <a:pt x="1218" y="492"/>
                </a:lnTo>
                <a:lnTo>
                  <a:pt x="1187" y="498"/>
                </a:lnTo>
                <a:lnTo>
                  <a:pt x="1163" y="474"/>
                </a:lnTo>
                <a:lnTo>
                  <a:pt x="1144" y="483"/>
                </a:lnTo>
                <a:lnTo>
                  <a:pt x="1101" y="462"/>
                </a:lnTo>
                <a:lnTo>
                  <a:pt x="1175" y="515"/>
                </a:lnTo>
                <a:lnTo>
                  <a:pt x="1159" y="521"/>
                </a:lnTo>
                <a:lnTo>
                  <a:pt x="1156" y="529"/>
                </a:lnTo>
                <a:lnTo>
                  <a:pt x="1137" y="531"/>
                </a:lnTo>
                <a:lnTo>
                  <a:pt x="1106" y="502"/>
                </a:lnTo>
                <a:lnTo>
                  <a:pt x="1083" y="510"/>
                </a:lnTo>
                <a:lnTo>
                  <a:pt x="1085" y="515"/>
                </a:lnTo>
                <a:lnTo>
                  <a:pt x="1064" y="529"/>
                </a:lnTo>
                <a:lnTo>
                  <a:pt x="1064" y="543"/>
                </a:lnTo>
                <a:lnTo>
                  <a:pt x="1077" y="540"/>
                </a:lnTo>
                <a:lnTo>
                  <a:pt x="1071" y="540"/>
                </a:lnTo>
                <a:lnTo>
                  <a:pt x="1083" y="527"/>
                </a:lnTo>
                <a:lnTo>
                  <a:pt x="1102" y="524"/>
                </a:lnTo>
                <a:lnTo>
                  <a:pt x="1128" y="547"/>
                </a:lnTo>
                <a:lnTo>
                  <a:pt x="1098" y="566"/>
                </a:lnTo>
                <a:lnTo>
                  <a:pt x="1078" y="554"/>
                </a:lnTo>
                <a:lnTo>
                  <a:pt x="1055" y="577"/>
                </a:lnTo>
                <a:lnTo>
                  <a:pt x="1050" y="587"/>
                </a:lnTo>
                <a:lnTo>
                  <a:pt x="1036" y="601"/>
                </a:lnTo>
                <a:lnTo>
                  <a:pt x="1051" y="590"/>
                </a:lnTo>
                <a:lnTo>
                  <a:pt x="1058" y="598"/>
                </a:lnTo>
                <a:lnTo>
                  <a:pt x="1050" y="604"/>
                </a:lnTo>
                <a:lnTo>
                  <a:pt x="1051" y="597"/>
                </a:lnTo>
                <a:lnTo>
                  <a:pt x="1025" y="608"/>
                </a:lnTo>
                <a:lnTo>
                  <a:pt x="1023" y="618"/>
                </a:lnTo>
                <a:lnTo>
                  <a:pt x="1016" y="625"/>
                </a:lnTo>
                <a:lnTo>
                  <a:pt x="992" y="617"/>
                </a:lnTo>
                <a:lnTo>
                  <a:pt x="989" y="631"/>
                </a:lnTo>
                <a:lnTo>
                  <a:pt x="977" y="629"/>
                </a:lnTo>
                <a:lnTo>
                  <a:pt x="985" y="637"/>
                </a:lnTo>
                <a:lnTo>
                  <a:pt x="957" y="659"/>
                </a:lnTo>
                <a:lnTo>
                  <a:pt x="952" y="667"/>
                </a:lnTo>
                <a:lnTo>
                  <a:pt x="939" y="668"/>
                </a:lnTo>
                <a:lnTo>
                  <a:pt x="944" y="676"/>
                </a:lnTo>
                <a:lnTo>
                  <a:pt x="905" y="705"/>
                </a:lnTo>
                <a:lnTo>
                  <a:pt x="915" y="716"/>
                </a:lnTo>
                <a:lnTo>
                  <a:pt x="947" y="691"/>
                </a:lnTo>
                <a:lnTo>
                  <a:pt x="962" y="734"/>
                </a:lnTo>
                <a:lnTo>
                  <a:pt x="961" y="749"/>
                </a:lnTo>
                <a:lnTo>
                  <a:pt x="950" y="749"/>
                </a:lnTo>
                <a:lnTo>
                  <a:pt x="942" y="724"/>
                </a:lnTo>
                <a:lnTo>
                  <a:pt x="924" y="721"/>
                </a:lnTo>
                <a:lnTo>
                  <a:pt x="932" y="734"/>
                </a:lnTo>
                <a:lnTo>
                  <a:pt x="921" y="734"/>
                </a:lnTo>
                <a:lnTo>
                  <a:pt x="924" y="743"/>
                </a:lnTo>
                <a:lnTo>
                  <a:pt x="915" y="730"/>
                </a:lnTo>
                <a:lnTo>
                  <a:pt x="928" y="752"/>
                </a:lnTo>
                <a:lnTo>
                  <a:pt x="912" y="745"/>
                </a:lnTo>
                <a:lnTo>
                  <a:pt x="931" y="761"/>
                </a:lnTo>
                <a:lnTo>
                  <a:pt x="928" y="779"/>
                </a:lnTo>
                <a:lnTo>
                  <a:pt x="954" y="783"/>
                </a:lnTo>
                <a:lnTo>
                  <a:pt x="936" y="822"/>
                </a:lnTo>
                <a:lnTo>
                  <a:pt x="919" y="837"/>
                </a:lnTo>
                <a:lnTo>
                  <a:pt x="881" y="782"/>
                </a:lnTo>
                <a:lnTo>
                  <a:pt x="885" y="791"/>
                </a:lnTo>
                <a:lnTo>
                  <a:pt x="878" y="794"/>
                </a:lnTo>
                <a:lnTo>
                  <a:pt x="859" y="779"/>
                </a:lnTo>
                <a:lnTo>
                  <a:pt x="873" y="794"/>
                </a:lnTo>
                <a:lnTo>
                  <a:pt x="846" y="802"/>
                </a:lnTo>
                <a:lnTo>
                  <a:pt x="846" y="772"/>
                </a:lnTo>
                <a:lnTo>
                  <a:pt x="827" y="782"/>
                </a:lnTo>
                <a:lnTo>
                  <a:pt x="823" y="802"/>
                </a:lnTo>
                <a:lnTo>
                  <a:pt x="839" y="802"/>
                </a:lnTo>
                <a:lnTo>
                  <a:pt x="838" y="811"/>
                </a:lnTo>
                <a:lnTo>
                  <a:pt x="827" y="810"/>
                </a:lnTo>
                <a:lnTo>
                  <a:pt x="835" y="814"/>
                </a:lnTo>
                <a:lnTo>
                  <a:pt x="830" y="815"/>
                </a:lnTo>
                <a:lnTo>
                  <a:pt x="827" y="815"/>
                </a:lnTo>
                <a:lnTo>
                  <a:pt x="816" y="806"/>
                </a:lnTo>
                <a:lnTo>
                  <a:pt x="820" y="813"/>
                </a:lnTo>
                <a:lnTo>
                  <a:pt x="830" y="820"/>
                </a:lnTo>
                <a:lnTo>
                  <a:pt x="834" y="820"/>
                </a:lnTo>
                <a:lnTo>
                  <a:pt x="820" y="834"/>
                </a:lnTo>
                <a:lnTo>
                  <a:pt x="820" y="840"/>
                </a:lnTo>
                <a:lnTo>
                  <a:pt x="840" y="864"/>
                </a:lnTo>
                <a:lnTo>
                  <a:pt x="839" y="840"/>
                </a:lnTo>
                <a:lnTo>
                  <a:pt x="857" y="875"/>
                </a:lnTo>
                <a:lnTo>
                  <a:pt x="832" y="879"/>
                </a:lnTo>
                <a:lnTo>
                  <a:pt x="797" y="853"/>
                </a:lnTo>
                <a:lnTo>
                  <a:pt x="839" y="895"/>
                </a:lnTo>
                <a:lnTo>
                  <a:pt x="820" y="946"/>
                </a:lnTo>
                <a:lnTo>
                  <a:pt x="796" y="967"/>
                </a:lnTo>
                <a:lnTo>
                  <a:pt x="773" y="882"/>
                </a:lnTo>
                <a:lnTo>
                  <a:pt x="776" y="909"/>
                </a:lnTo>
                <a:lnTo>
                  <a:pt x="758" y="883"/>
                </a:lnTo>
                <a:lnTo>
                  <a:pt x="778" y="946"/>
                </a:lnTo>
                <a:lnTo>
                  <a:pt x="738" y="946"/>
                </a:lnTo>
                <a:lnTo>
                  <a:pt x="734" y="918"/>
                </a:lnTo>
                <a:lnTo>
                  <a:pt x="737" y="948"/>
                </a:lnTo>
                <a:lnTo>
                  <a:pt x="769" y="957"/>
                </a:lnTo>
                <a:lnTo>
                  <a:pt x="753" y="972"/>
                </a:lnTo>
                <a:lnTo>
                  <a:pt x="749" y="986"/>
                </a:lnTo>
                <a:lnTo>
                  <a:pt x="733" y="983"/>
                </a:lnTo>
                <a:lnTo>
                  <a:pt x="738" y="991"/>
                </a:lnTo>
                <a:lnTo>
                  <a:pt x="776" y="1010"/>
                </a:lnTo>
                <a:lnTo>
                  <a:pt x="769" y="1026"/>
                </a:lnTo>
                <a:lnTo>
                  <a:pt x="773" y="1035"/>
                </a:lnTo>
                <a:lnTo>
                  <a:pt x="750" y="1048"/>
                </a:lnTo>
                <a:lnTo>
                  <a:pt x="707" y="973"/>
                </a:lnTo>
                <a:lnTo>
                  <a:pt x="703" y="995"/>
                </a:lnTo>
                <a:lnTo>
                  <a:pt x="679" y="992"/>
                </a:lnTo>
                <a:lnTo>
                  <a:pt x="685" y="1004"/>
                </a:lnTo>
                <a:lnTo>
                  <a:pt x="664" y="1011"/>
                </a:lnTo>
                <a:lnTo>
                  <a:pt x="670" y="1027"/>
                </a:lnTo>
                <a:lnTo>
                  <a:pt x="653" y="1061"/>
                </a:lnTo>
                <a:lnTo>
                  <a:pt x="657" y="1060"/>
                </a:lnTo>
                <a:lnTo>
                  <a:pt x="673" y="1029"/>
                </a:lnTo>
                <a:lnTo>
                  <a:pt x="680" y="1026"/>
                </a:lnTo>
                <a:lnTo>
                  <a:pt x="706" y="1068"/>
                </a:lnTo>
                <a:lnTo>
                  <a:pt x="689" y="1077"/>
                </a:lnTo>
                <a:lnTo>
                  <a:pt x="675" y="1102"/>
                </a:lnTo>
                <a:lnTo>
                  <a:pt x="648" y="1081"/>
                </a:lnTo>
                <a:lnTo>
                  <a:pt x="612" y="1085"/>
                </a:lnTo>
                <a:lnTo>
                  <a:pt x="596" y="1048"/>
                </a:lnTo>
                <a:lnTo>
                  <a:pt x="602" y="1017"/>
                </a:lnTo>
                <a:lnTo>
                  <a:pt x="623" y="1056"/>
                </a:lnTo>
                <a:lnTo>
                  <a:pt x="642" y="1058"/>
                </a:lnTo>
                <a:lnTo>
                  <a:pt x="623" y="1052"/>
                </a:lnTo>
                <a:lnTo>
                  <a:pt x="608" y="1007"/>
                </a:lnTo>
                <a:lnTo>
                  <a:pt x="591" y="1010"/>
                </a:lnTo>
                <a:lnTo>
                  <a:pt x="580" y="1022"/>
                </a:lnTo>
                <a:lnTo>
                  <a:pt x="580" y="964"/>
                </a:lnTo>
                <a:lnTo>
                  <a:pt x="573" y="1021"/>
                </a:lnTo>
                <a:lnTo>
                  <a:pt x="518" y="1014"/>
                </a:lnTo>
                <a:lnTo>
                  <a:pt x="503" y="971"/>
                </a:lnTo>
                <a:lnTo>
                  <a:pt x="514" y="1010"/>
                </a:lnTo>
                <a:lnTo>
                  <a:pt x="473" y="991"/>
                </a:lnTo>
                <a:lnTo>
                  <a:pt x="479" y="999"/>
                </a:lnTo>
                <a:lnTo>
                  <a:pt x="464" y="1013"/>
                </a:lnTo>
                <a:lnTo>
                  <a:pt x="483" y="1002"/>
                </a:lnTo>
                <a:lnTo>
                  <a:pt x="509" y="1013"/>
                </a:lnTo>
                <a:lnTo>
                  <a:pt x="531" y="1057"/>
                </a:lnTo>
                <a:lnTo>
                  <a:pt x="491" y="1054"/>
                </a:lnTo>
                <a:lnTo>
                  <a:pt x="459" y="1022"/>
                </a:lnTo>
                <a:lnTo>
                  <a:pt x="479" y="1048"/>
                </a:lnTo>
                <a:lnTo>
                  <a:pt x="467" y="1046"/>
                </a:lnTo>
                <a:lnTo>
                  <a:pt x="479" y="1053"/>
                </a:lnTo>
                <a:lnTo>
                  <a:pt x="464" y="1064"/>
                </a:lnTo>
                <a:lnTo>
                  <a:pt x="505" y="1060"/>
                </a:lnTo>
                <a:lnTo>
                  <a:pt x="515" y="1085"/>
                </a:lnTo>
                <a:lnTo>
                  <a:pt x="510" y="1104"/>
                </a:lnTo>
                <a:lnTo>
                  <a:pt x="505" y="1107"/>
                </a:lnTo>
                <a:lnTo>
                  <a:pt x="467" y="1088"/>
                </a:lnTo>
                <a:lnTo>
                  <a:pt x="480" y="1104"/>
                </a:lnTo>
                <a:lnTo>
                  <a:pt x="456" y="1122"/>
                </a:lnTo>
                <a:lnTo>
                  <a:pt x="480" y="1108"/>
                </a:lnTo>
                <a:lnTo>
                  <a:pt x="503" y="1118"/>
                </a:lnTo>
                <a:lnTo>
                  <a:pt x="522" y="1203"/>
                </a:lnTo>
                <a:lnTo>
                  <a:pt x="490" y="1212"/>
                </a:lnTo>
                <a:lnTo>
                  <a:pt x="517" y="1214"/>
                </a:lnTo>
                <a:lnTo>
                  <a:pt x="503" y="1222"/>
                </a:lnTo>
                <a:lnTo>
                  <a:pt x="499" y="1230"/>
                </a:lnTo>
                <a:lnTo>
                  <a:pt x="530" y="1230"/>
                </a:lnTo>
                <a:lnTo>
                  <a:pt x="494" y="1239"/>
                </a:lnTo>
                <a:lnTo>
                  <a:pt x="482" y="1262"/>
                </a:lnTo>
                <a:lnTo>
                  <a:pt x="507" y="1247"/>
                </a:lnTo>
                <a:lnTo>
                  <a:pt x="517" y="1251"/>
                </a:lnTo>
                <a:lnTo>
                  <a:pt x="514" y="1264"/>
                </a:lnTo>
                <a:lnTo>
                  <a:pt x="505" y="1269"/>
                </a:lnTo>
                <a:lnTo>
                  <a:pt x="511" y="1273"/>
                </a:lnTo>
                <a:lnTo>
                  <a:pt x="496" y="1270"/>
                </a:lnTo>
                <a:lnTo>
                  <a:pt x="503" y="1276"/>
                </a:lnTo>
                <a:lnTo>
                  <a:pt x="492" y="1289"/>
                </a:lnTo>
                <a:lnTo>
                  <a:pt x="473" y="1281"/>
                </a:lnTo>
                <a:lnTo>
                  <a:pt x="490" y="1304"/>
                </a:lnTo>
                <a:lnTo>
                  <a:pt x="468" y="1312"/>
                </a:lnTo>
                <a:lnTo>
                  <a:pt x="478" y="1319"/>
                </a:lnTo>
                <a:lnTo>
                  <a:pt x="473" y="1328"/>
                </a:lnTo>
                <a:lnTo>
                  <a:pt x="459" y="1335"/>
                </a:lnTo>
                <a:lnTo>
                  <a:pt x="467" y="1345"/>
                </a:lnTo>
                <a:lnTo>
                  <a:pt x="441" y="1349"/>
                </a:lnTo>
                <a:lnTo>
                  <a:pt x="433" y="1332"/>
                </a:lnTo>
                <a:lnTo>
                  <a:pt x="456" y="1297"/>
                </a:lnTo>
                <a:lnTo>
                  <a:pt x="442" y="1304"/>
                </a:lnTo>
                <a:lnTo>
                  <a:pt x="424" y="1330"/>
                </a:lnTo>
                <a:lnTo>
                  <a:pt x="398" y="1292"/>
                </a:lnTo>
                <a:lnTo>
                  <a:pt x="403" y="1266"/>
                </a:lnTo>
                <a:lnTo>
                  <a:pt x="420" y="1238"/>
                </a:lnTo>
                <a:lnTo>
                  <a:pt x="413" y="1188"/>
                </a:lnTo>
                <a:lnTo>
                  <a:pt x="414" y="1169"/>
                </a:lnTo>
                <a:lnTo>
                  <a:pt x="380" y="1137"/>
                </a:lnTo>
                <a:lnTo>
                  <a:pt x="387" y="1091"/>
                </a:lnTo>
                <a:lnTo>
                  <a:pt x="374" y="1054"/>
                </a:lnTo>
                <a:lnTo>
                  <a:pt x="380" y="1116"/>
                </a:lnTo>
                <a:lnTo>
                  <a:pt x="340" y="1103"/>
                </a:lnTo>
                <a:lnTo>
                  <a:pt x="371" y="1123"/>
                </a:lnTo>
                <a:lnTo>
                  <a:pt x="406" y="1189"/>
                </a:lnTo>
                <a:lnTo>
                  <a:pt x="394" y="1200"/>
                </a:lnTo>
                <a:lnTo>
                  <a:pt x="390" y="1189"/>
                </a:lnTo>
                <a:lnTo>
                  <a:pt x="390" y="1200"/>
                </a:lnTo>
                <a:lnTo>
                  <a:pt x="340" y="1195"/>
                </a:lnTo>
                <a:lnTo>
                  <a:pt x="321" y="1177"/>
                </a:lnTo>
                <a:lnTo>
                  <a:pt x="324" y="1150"/>
                </a:lnTo>
                <a:lnTo>
                  <a:pt x="318" y="1173"/>
                </a:lnTo>
                <a:lnTo>
                  <a:pt x="299" y="1152"/>
                </a:lnTo>
                <a:lnTo>
                  <a:pt x="303" y="1173"/>
                </a:lnTo>
                <a:lnTo>
                  <a:pt x="271" y="1188"/>
                </a:lnTo>
                <a:lnTo>
                  <a:pt x="239" y="1174"/>
                </a:lnTo>
                <a:lnTo>
                  <a:pt x="260" y="1207"/>
                </a:lnTo>
                <a:lnTo>
                  <a:pt x="314" y="1241"/>
                </a:lnTo>
                <a:lnTo>
                  <a:pt x="314" y="1251"/>
                </a:lnTo>
                <a:lnTo>
                  <a:pt x="301" y="1251"/>
                </a:lnTo>
                <a:lnTo>
                  <a:pt x="228" y="1220"/>
                </a:lnTo>
                <a:lnTo>
                  <a:pt x="251" y="1261"/>
                </a:lnTo>
                <a:lnTo>
                  <a:pt x="289" y="1249"/>
                </a:lnTo>
                <a:lnTo>
                  <a:pt x="302" y="1268"/>
                </a:lnTo>
                <a:lnTo>
                  <a:pt x="348" y="1274"/>
                </a:lnTo>
                <a:lnTo>
                  <a:pt x="335" y="1284"/>
                </a:lnTo>
                <a:lnTo>
                  <a:pt x="349" y="1282"/>
                </a:lnTo>
                <a:lnTo>
                  <a:pt x="376" y="1339"/>
                </a:lnTo>
                <a:lnTo>
                  <a:pt x="422" y="1366"/>
                </a:lnTo>
                <a:lnTo>
                  <a:pt x="409" y="1376"/>
                </a:lnTo>
                <a:lnTo>
                  <a:pt x="379" y="1365"/>
                </a:lnTo>
                <a:lnTo>
                  <a:pt x="368" y="1366"/>
                </a:lnTo>
                <a:lnTo>
                  <a:pt x="370" y="1382"/>
                </a:lnTo>
                <a:lnTo>
                  <a:pt x="366" y="1365"/>
                </a:lnTo>
                <a:lnTo>
                  <a:pt x="361" y="1377"/>
                </a:lnTo>
                <a:lnTo>
                  <a:pt x="340" y="1362"/>
                </a:lnTo>
                <a:lnTo>
                  <a:pt x="345" y="1370"/>
                </a:lnTo>
                <a:lnTo>
                  <a:pt x="336" y="1385"/>
                </a:lnTo>
                <a:lnTo>
                  <a:pt x="318" y="1365"/>
                </a:lnTo>
                <a:lnTo>
                  <a:pt x="321" y="1378"/>
                </a:lnTo>
                <a:lnTo>
                  <a:pt x="313" y="1385"/>
                </a:lnTo>
                <a:lnTo>
                  <a:pt x="295" y="1376"/>
                </a:lnTo>
                <a:lnTo>
                  <a:pt x="285" y="1389"/>
                </a:lnTo>
                <a:lnTo>
                  <a:pt x="270" y="1373"/>
                </a:lnTo>
                <a:lnTo>
                  <a:pt x="264" y="1390"/>
                </a:lnTo>
                <a:lnTo>
                  <a:pt x="245" y="1377"/>
                </a:lnTo>
                <a:lnTo>
                  <a:pt x="241" y="1393"/>
                </a:lnTo>
                <a:lnTo>
                  <a:pt x="193" y="1396"/>
                </a:lnTo>
                <a:lnTo>
                  <a:pt x="139" y="1380"/>
                </a:lnTo>
                <a:lnTo>
                  <a:pt x="135" y="1362"/>
                </a:lnTo>
                <a:lnTo>
                  <a:pt x="125" y="1372"/>
                </a:lnTo>
                <a:lnTo>
                  <a:pt x="90" y="1359"/>
                </a:lnTo>
                <a:lnTo>
                  <a:pt x="86" y="1345"/>
                </a:lnTo>
                <a:lnTo>
                  <a:pt x="79" y="1355"/>
                </a:lnTo>
                <a:lnTo>
                  <a:pt x="66" y="1355"/>
                </a:lnTo>
                <a:lnTo>
                  <a:pt x="67" y="1324"/>
                </a:lnTo>
                <a:lnTo>
                  <a:pt x="59" y="1307"/>
                </a:lnTo>
                <a:lnTo>
                  <a:pt x="55" y="1328"/>
                </a:lnTo>
                <a:lnTo>
                  <a:pt x="50" y="1350"/>
                </a:lnTo>
                <a:lnTo>
                  <a:pt x="23" y="1370"/>
                </a:lnTo>
                <a:lnTo>
                  <a:pt x="0" y="1393"/>
                </a:lnTo>
                <a:moveTo>
                  <a:pt x="1108" y="521"/>
                </a:moveTo>
                <a:lnTo>
                  <a:pt x="1090" y="516"/>
                </a:lnTo>
                <a:lnTo>
                  <a:pt x="1104" y="506"/>
                </a:lnTo>
                <a:lnTo>
                  <a:pt x="1108" y="521"/>
                </a:lnTo>
                <a:lnTo>
                  <a:pt x="1108" y="521"/>
                </a:lnTo>
                <a:moveTo>
                  <a:pt x="1075" y="620"/>
                </a:moveTo>
                <a:lnTo>
                  <a:pt x="1070" y="633"/>
                </a:lnTo>
                <a:lnTo>
                  <a:pt x="1056" y="636"/>
                </a:lnTo>
                <a:lnTo>
                  <a:pt x="1075" y="620"/>
                </a:lnTo>
                <a:lnTo>
                  <a:pt x="1075" y="620"/>
                </a:lnTo>
                <a:moveTo>
                  <a:pt x="1000" y="741"/>
                </a:moveTo>
                <a:lnTo>
                  <a:pt x="998" y="748"/>
                </a:lnTo>
                <a:lnTo>
                  <a:pt x="988" y="757"/>
                </a:lnTo>
                <a:lnTo>
                  <a:pt x="977" y="755"/>
                </a:lnTo>
                <a:lnTo>
                  <a:pt x="1000" y="741"/>
                </a:lnTo>
                <a:lnTo>
                  <a:pt x="1000" y="741"/>
                </a:lnTo>
                <a:moveTo>
                  <a:pt x="1198" y="355"/>
                </a:moveTo>
                <a:lnTo>
                  <a:pt x="1206" y="330"/>
                </a:lnTo>
                <a:lnTo>
                  <a:pt x="1207" y="351"/>
                </a:lnTo>
                <a:lnTo>
                  <a:pt x="1202" y="362"/>
                </a:lnTo>
                <a:lnTo>
                  <a:pt x="1198" y="355"/>
                </a:lnTo>
                <a:lnTo>
                  <a:pt x="1198" y="355"/>
                </a:lnTo>
                <a:moveTo>
                  <a:pt x="1203" y="392"/>
                </a:moveTo>
                <a:lnTo>
                  <a:pt x="1203" y="374"/>
                </a:lnTo>
                <a:lnTo>
                  <a:pt x="1212" y="375"/>
                </a:lnTo>
                <a:lnTo>
                  <a:pt x="1209" y="393"/>
                </a:lnTo>
                <a:lnTo>
                  <a:pt x="1203" y="392"/>
                </a:lnTo>
                <a:lnTo>
                  <a:pt x="1203" y="392"/>
                </a:lnTo>
                <a:moveTo>
                  <a:pt x="1171" y="375"/>
                </a:moveTo>
                <a:lnTo>
                  <a:pt x="1178" y="370"/>
                </a:lnTo>
                <a:lnTo>
                  <a:pt x="1179" y="363"/>
                </a:lnTo>
                <a:lnTo>
                  <a:pt x="1186" y="375"/>
                </a:lnTo>
                <a:lnTo>
                  <a:pt x="1171" y="375"/>
                </a:lnTo>
                <a:lnTo>
                  <a:pt x="1171" y="375"/>
                </a:lnTo>
                <a:moveTo>
                  <a:pt x="1017" y="645"/>
                </a:moveTo>
                <a:lnTo>
                  <a:pt x="1015" y="636"/>
                </a:lnTo>
                <a:lnTo>
                  <a:pt x="1035" y="628"/>
                </a:lnTo>
                <a:lnTo>
                  <a:pt x="1023" y="639"/>
                </a:lnTo>
                <a:lnTo>
                  <a:pt x="1025" y="641"/>
                </a:lnTo>
                <a:lnTo>
                  <a:pt x="1021" y="641"/>
                </a:lnTo>
                <a:lnTo>
                  <a:pt x="1024" y="644"/>
                </a:lnTo>
                <a:lnTo>
                  <a:pt x="1017" y="645"/>
                </a:lnTo>
                <a:lnTo>
                  <a:pt x="1017" y="645"/>
                </a:lnTo>
                <a:moveTo>
                  <a:pt x="880" y="887"/>
                </a:moveTo>
                <a:lnTo>
                  <a:pt x="863" y="911"/>
                </a:lnTo>
                <a:lnTo>
                  <a:pt x="889" y="851"/>
                </a:lnTo>
                <a:lnTo>
                  <a:pt x="903" y="847"/>
                </a:lnTo>
                <a:lnTo>
                  <a:pt x="905" y="829"/>
                </a:lnTo>
                <a:lnTo>
                  <a:pt x="908" y="845"/>
                </a:lnTo>
                <a:lnTo>
                  <a:pt x="880" y="887"/>
                </a:lnTo>
                <a:lnTo>
                  <a:pt x="880" y="887"/>
                </a:lnTo>
                <a:moveTo>
                  <a:pt x="850" y="815"/>
                </a:moveTo>
                <a:lnTo>
                  <a:pt x="846" y="806"/>
                </a:lnTo>
                <a:lnTo>
                  <a:pt x="859" y="809"/>
                </a:lnTo>
                <a:lnTo>
                  <a:pt x="850" y="815"/>
                </a:lnTo>
                <a:lnTo>
                  <a:pt x="850" y="815"/>
                </a:lnTo>
                <a:moveTo>
                  <a:pt x="858" y="826"/>
                </a:moveTo>
                <a:lnTo>
                  <a:pt x="849" y="836"/>
                </a:lnTo>
                <a:lnTo>
                  <a:pt x="845" y="826"/>
                </a:lnTo>
                <a:lnTo>
                  <a:pt x="858" y="826"/>
                </a:lnTo>
                <a:lnTo>
                  <a:pt x="858" y="826"/>
                </a:lnTo>
                <a:moveTo>
                  <a:pt x="850" y="967"/>
                </a:moveTo>
                <a:lnTo>
                  <a:pt x="849" y="977"/>
                </a:lnTo>
                <a:lnTo>
                  <a:pt x="835" y="979"/>
                </a:lnTo>
                <a:lnTo>
                  <a:pt x="836" y="998"/>
                </a:lnTo>
                <a:lnTo>
                  <a:pt x="851" y="999"/>
                </a:lnTo>
                <a:lnTo>
                  <a:pt x="835" y="1014"/>
                </a:lnTo>
                <a:lnTo>
                  <a:pt x="808" y="984"/>
                </a:lnTo>
                <a:lnTo>
                  <a:pt x="826" y="960"/>
                </a:lnTo>
                <a:lnTo>
                  <a:pt x="850" y="967"/>
                </a:lnTo>
                <a:lnTo>
                  <a:pt x="850" y="967"/>
                </a:lnTo>
                <a:moveTo>
                  <a:pt x="777" y="964"/>
                </a:moveTo>
                <a:lnTo>
                  <a:pt x="781" y="972"/>
                </a:lnTo>
                <a:lnTo>
                  <a:pt x="770" y="977"/>
                </a:lnTo>
                <a:lnTo>
                  <a:pt x="777" y="990"/>
                </a:lnTo>
                <a:lnTo>
                  <a:pt x="760" y="998"/>
                </a:lnTo>
                <a:lnTo>
                  <a:pt x="753" y="977"/>
                </a:lnTo>
                <a:lnTo>
                  <a:pt x="768" y="963"/>
                </a:lnTo>
                <a:lnTo>
                  <a:pt x="777" y="964"/>
                </a:lnTo>
                <a:lnTo>
                  <a:pt x="777" y="964"/>
                </a:lnTo>
                <a:moveTo>
                  <a:pt x="723" y="1007"/>
                </a:moveTo>
                <a:lnTo>
                  <a:pt x="731" y="1017"/>
                </a:lnTo>
                <a:lnTo>
                  <a:pt x="724" y="1045"/>
                </a:lnTo>
                <a:lnTo>
                  <a:pt x="695" y="1034"/>
                </a:lnTo>
                <a:lnTo>
                  <a:pt x="684" y="1008"/>
                </a:lnTo>
                <a:lnTo>
                  <a:pt x="723" y="1007"/>
                </a:lnTo>
                <a:lnTo>
                  <a:pt x="723" y="1007"/>
                </a:lnTo>
                <a:moveTo>
                  <a:pt x="573" y="1035"/>
                </a:moveTo>
                <a:lnTo>
                  <a:pt x="590" y="1073"/>
                </a:lnTo>
                <a:lnTo>
                  <a:pt x="552" y="1033"/>
                </a:lnTo>
                <a:lnTo>
                  <a:pt x="591" y="1085"/>
                </a:lnTo>
                <a:lnTo>
                  <a:pt x="546" y="1068"/>
                </a:lnTo>
                <a:lnTo>
                  <a:pt x="527" y="1037"/>
                </a:lnTo>
                <a:lnTo>
                  <a:pt x="526" y="1027"/>
                </a:lnTo>
                <a:lnTo>
                  <a:pt x="552" y="1019"/>
                </a:lnTo>
                <a:lnTo>
                  <a:pt x="573" y="1035"/>
                </a:lnTo>
                <a:lnTo>
                  <a:pt x="573" y="1035"/>
                </a:lnTo>
                <a:moveTo>
                  <a:pt x="588" y="1146"/>
                </a:moveTo>
                <a:lnTo>
                  <a:pt x="569" y="1106"/>
                </a:lnTo>
                <a:lnTo>
                  <a:pt x="537" y="1071"/>
                </a:lnTo>
                <a:lnTo>
                  <a:pt x="577" y="1085"/>
                </a:lnTo>
                <a:lnTo>
                  <a:pt x="594" y="1107"/>
                </a:lnTo>
                <a:lnTo>
                  <a:pt x="604" y="1125"/>
                </a:lnTo>
                <a:lnTo>
                  <a:pt x="590" y="1129"/>
                </a:lnTo>
                <a:lnTo>
                  <a:pt x="588" y="1146"/>
                </a:lnTo>
                <a:lnTo>
                  <a:pt x="588" y="1146"/>
                </a:lnTo>
                <a:moveTo>
                  <a:pt x="568" y="1116"/>
                </a:moveTo>
                <a:lnTo>
                  <a:pt x="575" y="1162"/>
                </a:lnTo>
                <a:lnTo>
                  <a:pt x="550" y="1150"/>
                </a:lnTo>
                <a:lnTo>
                  <a:pt x="556" y="1177"/>
                </a:lnTo>
                <a:lnTo>
                  <a:pt x="542" y="1188"/>
                </a:lnTo>
                <a:lnTo>
                  <a:pt x="518" y="1107"/>
                </a:lnTo>
                <a:lnTo>
                  <a:pt x="531" y="1083"/>
                </a:lnTo>
                <a:lnTo>
                  <a:pt x="558" y="1102"/>
                </a:lnTo>
                <a:lnTo>
                  <a:pt x="567" y="1108"/>
                </a:lnTo>
                <a:lnTo>
                  <a:pt x="568" y="1116"/>
                </a:lnTo>
                <a:lnTo>
                  <a:pt x="568" y="1116"/>
                </a:lnTo>
                <a:moveTo>
                  <a:pt x="272" y="1204"/>
                </a:moveTo>
                <a:lnTo>
                  <a:pt x="267" y="1201"/>
                </a:lnTo>
                <a:lnTo>
                  <a:pt x="268" y="1201"/>
                </a:lnTo>
                <a:lnTo>
                  <a:pt x="326" y="1191"/>
                </a:lnTo>
                <a:lnTo>
                  <a:pt x="379" y="1208"/>
                </a:lnTo>
                <a:lnTo>
                  <a:pt x="378" y="1227"/>
                </a:lnTo>
                <a:lnTo>
                  <a:pt x="361" y="1251"/>
                </a:lnTo>
                <a:lnTo>
                  <a:pt x="272" y="1204"/>
                </a:lnTo>
                <a:lnTo>
                  <a:pt x="272" y="1204"/>
                </a:lnTo>
                <a:moveTo>
                  <a:pt x="322" y="1187"/>
                </a:moveTo>
                <a:lnTo>
                  <a:pt x="301" y="1187"/>
                </a:lnTo>
                <a:lnTo>
                  <a:pt x="310" y="1176"/>
                </a:lnTo>
                <a:lnTo>
                  <a:pt x="322" y="1187"/>
                </a:lnTo>
                <a:lnTo>
                  <a:pt x="322" y="1187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1" name="Freeform 74"/>
          <p:cNvSpPr>
            <a:spLocks noEditPoints="1"/>
          </p:cNvSpPr>
          <p:nvPr/>
        </p:nvSpPr>
        <p:spPr bwMode="auto">
          <a:xfrm>
            <a:off x="5110163" y="777876"/>
            <a:ext cx="1987550" cy="5037138"/>
          </a:xfrm>
          <a:custGeom>
            <a:avLst/>
            <a:gdLst>
              <a:gd name="T0" fmla="*/ 374 w 1252"/>
              <a:gd name="T1" fmla="*/ 1463 h 3173"/>
              <a:gd name="T2" fmla="*/ 406 w 1252"/>
              <a:gd name="T3" fmla="*/ 1497 h 3173"/>
              <a:gd name="T4" fmla="*/ 675 w 1252"/>
              <a:gd name="T5" fmla="*/ 1529 h 3173"/>
              <a:gd name="T6" fmla="*/ 771 w 1252"/>
              <a:gd name="T7" fmla="*/ 1699 h 3173"/>
              <a:gd name="T8" fmla="*/ 406 w 1252"/>
              <a:gd name="T9" fmla="*/ 1727 h 3173"/>
              <a:gd name="T10" fmla="*/ 500 w 1252"/>
              <a:gd name="T11" fmla="*/ 1775 h 3173"/>
              <a:gd name="T12" fmla="*/ 609 w 1252"/>
              <a:gd name="T13" fmla="*/ 1927 h 3173"/>
              <a:gd name="T14" fmla="*/ 761 w 1252"/>
              <a:gd name="T15" fmla="*/ 1931 h 3173"/>
              <a:gd name="T16" fmla="*/ 752 w 1252"/>
              <a:gd name="T17" fmla="*/ 1897 h 3173"/>
              <a:gd name="T18" fmla="*/ 891 w 1252"/>
              <a:gd name="T19" fmla="*/ 1626 h 3173"/>
              <a:gd name="T20" fmla="*/ 925 w 1252"/>
              <a:gd name="T21" fmla="*/ 1640 h 3173"/>
              <a:gd name="T22" fmla="*/ 860 w 1252"/>
              <a:gd name="T23" fmla="*/ 1486 h 3173"/>
              <a:gd name="T24" fmla="*/ 949 w 1252"/>
              <a:gd name="T25" fmla="*/ 1424 h 3173"/>
              <a:gd name="T26" fmla="*/ 1018 w 1252"/>
              <a:gd name="T27" fmla="*/ 1462 h 3173"/>
              <a:gd name="T28" fmla="*/ 1089 w 1252"/>
              <a:gd name="T29" fmla="*/ 1239 h 3173"/>
              <a:gd name="T30" fmla="*/ 1111 w 1252"/>
              <a:gd name="T31" fmla="*/ 1171 h 3173"/>
              <a:gd name="T32" fmla="*/ 1185 w 1252"/>
              <a:gd name="T33" fmla="*/ 1201 h 3173"/>
              <a:gd name="T34" fmla="*/ 435 w 1252"/>
              <a:gd name="T35" fmla="*/ 2529 h 3173"/>
              <a:gd name="T36" fmla="*/ 421 w 1252"/>
              <a:gd name="T37" fmla="*/ 2449 h 3173"/>
              <a:gd name="T38" fmla="*/ 1180 w 1252"/>
              <a:gd name="T39" fmla="*/ 931 h 3173"/>
              <a:gd name="T40" fmla="*/ 864 w 1252"/>
              <a:gd name="T41" fmla="*/ 528 h 3173"/>
              <a:gd name="T42" fmla="*/ 844 w 1252"/>
              <a:gd name="T43" fmla="*/ 591 h 3173"/>
              <a:gd name="T44" fmla="*/ 864 w 1252"/>
              <a:gd name="T45" fmla="*/ 645 h 3173"/>
              <a:gd name="T46" fmla="*/ 898 w 1252"/>
              <a:gd name="T47" fmla="*/ 676 h 3173"/>
              <a:gd name="T48" fmla="*/ 846 w 1252"/>
              <a:gd name="T49" fmla="*/ 758 h 3173"/>
              <a:gd name="T50" fmla="*/ 810 w 1252"/>
              <a:gd name="T51" fmla="*/ 706 h 3173"/>
              <a:gd name="T52" fmla="*/ 809 w 1252"/>
              <a:gd name="T53" fmla="*/ 636 h 3173"/>
              <a:gd name="T54" fmla="*/ 751 w 1252"/>
              <a:gd name="T55" fmla="*/ 583 h 3173"/>
              <a:gd name="T56" fmla="*/ 759 w 1252"/>
              <a:gd name="T57" fmla="*/ 506 h 3173"/>
              <a:gd name="T58" fmla="*/ 822 w 1252"/>
              <a:gd name="T59" fmla="*/ 356 h 3173"/>
              <a:gd name="T60" fmla="*/ 889 w 1252"/>
              <a:gd name="T61" fmla="*/ 324 h 3173"/>
              <a:gd name="T62" fmla="*/ 421 w 1252"/>
              <a:gd name="T63" fmla="*/ 100 h 3173"/>
              <a:gd name="T64" fmla="*/ 433 w 1252"/>
              <a:gd name="T65" fmla="*/ 96 h 3173"/>
              <a:gd name="T66" fmla="*/ 266 w 1252"/>
              <a:gd name="T67" fmla="*/ 242 h 3173"/>
              <a:gd name="T68" fmla="*/ 282 w 1252"/>
              <a:gd name="T69" fmla="*/ 163 h 3173"/>
              <a:gd name="T70" fmla="*/ 289 w 1252"/>
              <a:gd name="T71" fmla="*/ 242 h 3173"/>
              <a:gd name="T72" fmla="*/ 241 w 1252"/>
              <a:gd name="T73" fmla="*/ 252 h 3173"/>
              <a:gd name="T74" fmla="*/ 253 w 1252"/>
              <a:gd name="T75" fmla="*/ 225 h 3173"/>
              <a:gd name="T76" fmla="*/ 330 w 1252"/>
              <a:gd name="T77" fmla="*/ 254 h 3173"/>
              <a:gd name="T78" fmla="*/ 997 w 1252"/>
              <a:gd name="T79" fmla="*/ 1224 h 3173"/>
              <a:gd name="T80" fmla="*/ 344 w 1252"/>
              <a:gd name="T81" fmla="*/ 169 h 3173"/>
              <a:gd name="T82" fmla="*/ 347 w 1252"/>
              <a:gd name="T83" fmla="*/ 208 h 3173"/>
              <a:gd name="T84" fmla="*/ 409 w 1252"/>
              <a:gd name="T85" fmla="*/ 144 h 3173"/>
              <a:gd name="T86" fmla="*/ 455 w 1252"/>
              <a:gd name="T87" fmla="*/ 148 h 3173"/>
              <a:gd name="T88" fmla="*/ 840 w 1252"/>
              <a:gd name="T89" fmla="*/ 815 h 3173"/>
              <a:gd name="T90" fmla="*/ 907 w 1252"/>
              <a:gd name="T91" fmla="*/ 795 h 3173"/>
              <a:gd name="T92" fmla="*/ 1109 w 1252"/>
              <a:gd name="T93" fmla="*/ 918 h 3173"/>
              <a:gd name="T94" fmla="*/ 1020 w 1252"/>
              <a:gd name="T95" fmla="*/ 984 h 3173"/>
              <a:gd name="T96" fmla="*/ 956 w 1252"/>
              <a:gd name="T97" fmla="*/ 939 h 3173"/>
              <a:gd name="T98" fmla="*/ 852 w 1252"/>
              <a:gd name="T99" fmla="*/ 934 h 3173"/>
              <a:gd name="T100" fmla="*/ 958 w 1252"/>
              <a:gd name="T101" fmla="*/ 993 h 3173"/>
              <a:gd name="T102" fmla="*/ 634 w 1252"/>
              <a:gd name="T103" fmla="*/ 1879 h 3173"/>
              <a:gd name="T104" fmla="*/ 46 w 1252"/>
              <a:gd name="T105" fmla="*/ 3146 h 3173"/>
              <a:gd name="T106" fmla="*/ 95 w 1252"/>
              <a:gd name="T107" fmla="*/ 3113 h 3173"/>
              <a:gd name="T108" fmla="*/ 321 w 1252"/>
              <a:gd name="T109" fmla="*/ 24 h 3173"/>
              <a:gd name="T110" fmla="*/ 327 w 1252"/>
              <a:gd name="T111" fmla="*/ 38 h 3173"/>
              <a:gd name="T112" fmla="*/ 348 w 1252"/>
              <a:gd name="T113" fmla="*/ 58 h 3173"/>
              <a:gd name="T114" fmla="*/ 340 w 1252"/>
              <a:gd name="T115" fmla="*/ 93 h 3173"/>
              <a:gd name="T116" fmla="*/ 421 w 1252"/>
              <a:gd name="T117" fmla="*/ 155 h 3173"/>
              <a:gd name="T118" fmla="*/ 431 w 1252"/>
              <a:gd name="T119" fmla="*/ 155 h 3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252" h="3173">
                <a:moveTo>
                  <a:pt x="293" y="1462"/>
                </a:moveTo>
                <a:lnTo>
                  <a:pt x="330" y="1464"/>
                </a:lnTo>
                <a:lnTo>
                  <a:pt x="326" y="1448"/>
                </a:lnTo>
                <a:lnTo>
                  <a:pt x="339" y="1449"/>
                </a:lnTo>
                <a:lnTo>
                  <a:pt x="328" y="1439"/>
                </a:lnTo>
                <a:lnTo>
                  <a:pt x="330" y="1433"/>
                </a:lnTo>
                <a:lnTo>
                  <a:pt x="375" y="1444"/>
                </a:lnTo>
                <a:lnTo>
                  <a:pt x="374" y="1463"/>
                </a:lnTo>
                <a:lnTo>
                  <a:pt x="342" y="1467"/>
                </a:lnTo>
                <a:lnTo>
                  <a:pt x="362" y="1475"/>
                </a:lnTo>
                <a:lnTo>
                  <a:pt x="354" y="1487"/>
                </a:lnTo>
                <a:lnTo>
                  <a:pt x="381" y="1474"/>
                </a:lnTo>
                <a:lnTo>
                  <a:pt x="379" y="1494"/>
                </a:lnTo>
                <a:lnTo>
                  <a:pt x="401" y="1474"/>
                </a:lnTo>
                <a:lnTo>
                  <a:pt x="396" y="1491"/>
                </a:lnTo>
                <a:lnTo>
                  <a:pt x="406" y="1497"/>
                </a:lnTo>
                <a:lnTo>
                  <a:pt x="409" y="1498"/>
                </a:lnTo>
                <a:lnTo>
                  <a:pt x="398" y="1525"/>
                </a:lnTo>
                <a:lnTo>
                  <a:pt x="408" y="1509"/>
                </a:lnTo>
                <a:lnTo>
                  <a:pt x="412" y="1480"/>
                </a:lnTo>
                <a:lnTo>
                  <a:pt x="498" y="1468"/>
                </a:lnTo>
                <a:lnTo>
                  <a:pt x="582" y="1494"/>
                </a:lnTo>
                <a:lnTo>
                  <a:pt x="620" y="1518"/>
                </a:lnTo>
                <a:lnTo>
                  <a:pt x="675" y="1529"/>
                </a:lnTo>
                <a:lnTo>
                  <a:pt x="686" y="1526"/>
                </a:lnTo>
                <a:lnTo>
                  <a:pt x="678" y="1516"/>
                </a:lnTo>
                <a:lnTo>
                  <a:pt x="721" y="1545"/>
                </a:lnTo>
                <a:lnTo>
                  <a:pt x="746" y="1545"/>
                </a:lnTo>
                <a:lnTo>
                  <a:pt x="768" y="1584"/>
                </a:lnTo>
                <a:lnTo>
                  <a:pt x="784" y="1592"/>
                </a:lnTo>
                <a:lnTo>
                  <a:pt x="791" y="1628"/>
                </a:lnTo>
                <a:lnTo>
                  <a:pt x="771" y="1699"/>
                </a:lnTo>
                <a:lnTo>
                  <a:pt x="721" y="1746"/>
                </a:lnTo>
                <a:lnTo>
                  <a:pt x="581" y="1760"/>
                </a:lnTo>
                <a:lnTo>
                  <a:pt x="545" y="1746"/>
                </a:lnTo>
                <a:lnTo>
                  <a:pt x="532" y="1758"/>
                </a:lnTo>
                <a:lnTo>
                  <a:pt x="487" y="1741"/>
                </a:lnTo>
                <a:lnTo>
                  <a:pt x="474" y="1748"/>
                </a:lnTo>
                <a:lnTo>
                  <a:pt x="442" y="1721"/>
                </a:lnTo>
                <a:lnTo>
                  <a:pt x="406" y="1727"/>
                </a:lnTo>
                <a:lnTo>
                  <a:pt x="424" y="1726"/>
                </a:lnTo>
                <a:lnTo>
                  <a:pt x="462" y="1753"/>
                </a:lnTo>
                <a:lnTo>
                  <a:pt x="458" y="1760"/>
                </a:lnTo>
                <a:lnTo>
                  <a:pt x="482" y="1763"/>
                </a:lnTo>
                <a:lnTo>
                  <a:pt x="466" y="1775"/>
                </a:lnTo>
                <a:lnTo>
                  <a:pt x="489" y="1765"/>
                </a:lnTo>
                <a:lnTo>
                  <a:pt x="470" y="1779"/>
                </a:lnTo>
                <a:lnTo>
                  <a:pt x="500" y="1775"/>
                </a:lnTo>
                <a:lnTo>
                  <a:pt x="493" y="1795"/>
                </a:lnTo>
                <a:lnTo>
                  <a:pt x="528" y="1792"/>
                </a:lnTo>
                <a:lnTo>
                  <a:pt x="570" y="1818"/>
                </a:lnTo>
                <a:lnTo>
                  <a:pt x="581" y="1835"/>
                </a:lnTo>
                <a:lnTo>
                  <a:pt x="567" y="1830"/>
                </a:lnTo>
                <a:lnTo>
                  <a:pt x="578" y="1868"/>
                </a:lnTo>
                <a:lnTo>
                  <a:pt x="567" y="1879"/>
                </a:lnTo>
                <a:lnTo>
                  <a:pt x="609" y="1927"/>
                </a:lnTo>
                <a:lnTo>
                  <a:pt x="617" y="1945"/>
                </a:lnTo>
                <a:lnTo>
                  <a:pt x="613" y="1958"/>
                </a:lnTo>
                <a:lnTo>
                  <a:pt x="620" y="1960"/>
                </a:lnTo>
                <a:lnTo>
                  <a:pt x="683" y="1970"/>
                </a:lnTo>
                <a:lnTo>
                  <a:pt x="698" y="1992"/>
                </a:lnTo>
                <a:lnTo>
                  <a:pt x="760" y="1992"/>
                </a:lnTo>
                <a:lnTo>
                  <a:pt x="778" y="1961"/>
                </a:lnTo>
                <a:lnTo>
                  <a:pt x="761" y="1931"/>
                </a:lnTo>
                <a:lnTo>
                  <a:pt x="724" y="1938"/>
                </a:lnTo>
                <a:lnTo>
                  <a:pt x="683" y="1912"/>
                </a:lnTo>
                <a:lnTo>
                  <a:pt x="671" y="1893"/>
                </a:lnTo>
                <a:lnTo>
                  <a:pt x="686" y="1881"/>
                </a:lnTo>
                <a:lnTo>
                  <a:pt x="680" y="1862"/>
                </a:lnTo>
                <a:lnTo>
                  <a:pt x="759" y="1870"/>
                </a:lnTo>
                <a:lnTo>
                  <a:pt x="746" y="1887"/>
                </a:lnTo>
                <a:lnTo>
                  <a:pt x="752" y="1897"/>
                </a:lnTo>
                <a:lnTo>
                  <a:pt x="767" y="1875"/>
                </a:lnTo>
                <a:lnTo>
                  <a:pt x="863" y="1866"/>
                </a:lnTo>
                <a:lnTo>
                  <a:pt x="841" y="1829"/>
                </a:lnTo>
                <a:lnTo>
                  <a:pt x="794" y="1795"/>
                </a:lnTo>
                <a:lnTo>
                  <a:pt x="788" y="1772"/>
                </a:lnTo>
                <a:lnTo>
                  <a:pt x="833" y="1694"/>
                </a:lnTo>
                <a:lnTo>
                  <a:pt x="844" y="1636"/>
                </a:lnTo>
                <a:lnTo>
                  <a:pt x="891" y="1626"/>
                </a:lnTo>
                <a:lnTo>
                  <a:pt x="916" y="1637"/>
                </a:lnTo>
                <a:lnTo>
                  <a:pt x="907" y="1657"/>
                </a:lnTo>
                <a:lnTo>
                  <a:pt x="912" y="1663"/>
                </a:lnTo>
                <a:lnTo>
                  <a:pt x="922" y="1664"/>
                </a:lnTo>
                <a:lnTo>
                  <a:pt x="914" y="1653"/>
                </a:lnTo>
                <a:lnTo>
                  <a:pt x="912" y="1652"/>
                </a:lnTo>
                <a:lnTo>
                  <a:pt x="914" y="1652"/>
                </a:lnTo>
                <a:lnTo>
                  <a:pt x="925" y="1640"/>
                </a:lnTo>
                <a:lnTo>
                  <a:pt x="953" y="1663"/>
                </a:lnTo>
                <a:lnTo>
                  <a:pt x="933" y="1632"/>
                </a:lnTo>
                <a:lnTo>
                  <a:pt x="929" y="1609"/>
                </a:lnTo>
                <a:lnTo>
                  <a:pt x="925" y="1578"/>
                </a:lnTo>
                <a:lnTo>
                  <a:pt x="915" y="1570"/>
                </a:lnTo>
                <a:lnTo>
                  <a:pt x="911" y="1551"/>
                </a:lnTo>
                <a:lnTo>
                  <a:pt x="869" y="1536"/>
                </a:lnTo>
                <a:lnTo>
                  <a:pt x="860" y="1486"/>
                </a:lnTo>
                <a:lnTo>
                  <a:pt x="849" y="1470"/>
                </a:lnTo>
                <a:lnTo>
                  <a:pt x="853" y="1462"/>
                </a:lnTo>
                <a:lnTo>
                  <a:pt x="849" y="1463"/>
                </a:lnTo>
                <a:lnTo>
                  <a:pt x="836" y="1428"/>
                </a:lnTo>
                <a:lnTo>
                  <a:pt x="783" y="1405"/>
                </a:lnTo>
                <a:lnTo>
                  <a:pt x="884" y="1375"/>
                </a:lnTo>
                <a:lnTo>
                  <a:pt x="923" y="1397"/>
                </a:lnTo>
                <a:lnTo>
                  <a:pt x="949" y="1424"/>
                </a:lnTo>
                <a:lnTo>
                  <a:pt x="904" y="1458"/>
                </a:lnTo>
                <a:lnTo>
                  <a:pt x="907" y="1502"/>
                </a:lnTo>
                <a:lnTo>
                  <a:pt x="941" y="1507"/>
                </a:lnTo>
                <a:lnTo>
                  <a:pt x="976" y="1532"/>
                </a:lnTo>
                <a:lnTo>
                  <a:pt x="996" y="1517"/>
                </a:lnTo>
                <a:lnTo>
                  <a:pt x="993" y="1533"/>
                </a:lnTo>
                <a:lnTo>
                  <a:pt x="1030" y="1480"/>
                </a:lnTo>
                <a:lnTo>
                  <a:pt x="1018" y="1462"/>
                </a:lnTo>
                <a:lnTo>
                  <a:pt x="1012" y="1432"/>
                </a:lnTo>
                <a:lnTo>
                  <a:pt x="1000" y="1424"/>
                </a:lnTo>
                <a:lnTo>
                  <a:pt x="1003" y="1410"/>
                </a:lnTo>
                <a:lnTo>
                  <a:pt x="1043" y="1389"/>
                </a:lnTo>
                <a:lnTo>
                  <a:pt x="1008" y="1372"/>
                </a:lnTo>
                <a:lnTo>
                  <a:pt x="1034" y="1364"/>
                </a:lnTo>
                <a:lnTo>
                  <a:pt x="1057" y="1285"/>
                </a:lnTo>
                <a:lnTo>
                  <a:pt x="1089" y="1239"/>
                </a:lnTo>
                <a:lnTo>
                  <a:pt x="1103" y="1238"/>
                </a:lnTo>
                <a:lnTo>
                  <a:pt x="1101" y="1251"/>
                </a:lnTo>
                <a:lnTo>
                  <a:pt x="1111" y="1256"/>
                </a:lnTo>
                <a:lnTo>
                  <a:pt x="1116" y="1231"/>
                </a:lnTo>
                <a:lnTo>
                  <a:pt x="1101" y="1225"/>
                </a:lnTo>
                <a:lnTo>
                  <a:pt x="1101" y="1217"/>
                </a:lnTo>
                <a:lnTo>
                  <a:pt x="1092" y="1227"/>
                </a:lnTo>
                <a:lnTo>
                  <a:pt x="1111" y="1171"/>
                </a:lnTo>
                <a:lnTo>
                  <a:pt x="1139" y="1140"/>
                </a:lnTo>
                <a:lnTo>
                  <a:pt x="1115" y="1170"/>
                </a:lnTo>
                <a:lnTo>
                  <a:pt x="1132" y="1165"/>
                </a:lnTo>
                <a:lnTo>
                  <a:pt x="1138" y="1192"/>
                </a:lnTo>
                <a:lnTo>
                  <a:pt x="1161" y="1208"/>
                </a:lnTo>
                <a:lnTo>
                  <a:pt x="1143" y="1235"/>
                </a:lnTo>
                <a:lnTo>
                  <a:pt x="1181" y="1217"/>
                </a:lnTo>
                <a:lnTo>
                  <a:pt x="1185" y="1201"/>
                </a:lnTo>
                <a:lnTo>
                  <a:pt x="1204" y="1206"/>
                </a:lnTo>
                <a:lnTo>
                  <a:pt x="1192" y="1178"/>
                </a:lnTo>
                <a:lnTo>
                  <a:pt x="1208" y="1134"/>
                </a:lnTo>
                <a:lnTo>
                  <a:pt x="1234" y="1120"/>
                </a:lnTo>
                <a:moveTo>
                  <a:pt x="417" y="2575"/>
                </a:moveTo>
                <a:lnTo>
                  <a:pt x="415" y="2540"/>
                </a:lnTo>
                <a:lnTo>
                  <a:pt x="432" y="2552"/>
                </a:lnTo>
                <a:lnTo>
                  <a:pt x="435" y="2529"/>
                </a:lnTo>
                <a:lnTo>
                  <a:pt x="455" y="2533"/>
                </a:lnTo>
                <a:lnTo>
                  <a:pt x="469" y="2505"/>
                </a:lnTo>
                <a:lnTo>
                  <a:pt x="522" y="2509"/>
                </a:lnTo>
                <a:lnTo>
                  <a:pt x="525" y="2497"/>
                </a:lnTo>
                <a:lnTo>
                  <a:pt x="429" y="2472"/>
                </a:lnTo>
                <a:lnTo>
                  <a:pt x="417" y="2456"/>
                </a:lnTo>
                <a:lnTo>
                  <a:pt x="432" y="2463"/>
                </a:lnTo>
                <a:lnTo>
                  <a:pt x="421" y="2449"/>
                </a:lnTo>
                <a:lnTo>
                  <a:pt x="425" y="2435"/>
                </a:lnTo>
                <a:lnTo>
                  <a:pt x="385" y="2463"/>
                </a:lnTo>
                <a:moveTo>
                  <a:pt x="1252" y="945"/>
                </a:moveTo>
                <a:lnTo>
                  <a:pt x="1251" y="949"/>
                </a:lnTo>
                <a:lnTo>
                  <a:pt x="1221" y="943"/>
                </a:lnTo>
                <a:lnTo>
                  <a:pt x="1212" y="955"/>
                </a:lnTo>
                <a:lnTo>
                  <a:pt x="1165" y="939"/>
                </a:lnTo>
                <a:lnTo>
                  <a:pt x="1180" y="931"/>
                </a:lnTo>
                <a:lnTo>
                  <a:pt x="1166" y="928"/>
                </a:lnTo>
                <a:lnTo>
                  <a:pt x="1166" y="904"/>
                </a:lnTo>
                <a:lnTo>
                  <a:pt x="1220" y="911"/>
                </a:lnTo>
                <a:lnTo>
                  <a:pt x="1252" y="945"/>
                </a:lnTo>
                <a:lnTo>
                  <a:pt x="1252" y="945"/>
                </a:lnTo>
                <a:moveTo>
                  <a:pt x="849" y="522"/>
                </a:moveTo>
                <a:lnTo>
                  <a:pt x="848" y="524"/>
                </a:lnTo>
                <a:lnTo>
                  <a:pt x="864" y="528"/>
                </a:lnTo>
                <a:lnTo>
                  <a:pt x="868" y="541"/>
                </a:lnTo>
                <a:lnTo>
                  <a:pt x="856" y="548"/>
                </a:lnTo>
                <a:lnTo>
                  <a:pt x="872" y="549"/>
                </a:lnTo>
                <a:lnTo>
                  <a:pt x="876" y="560"/>
                </a:lnTo>
                <a:lnTo>
                  <a:pt x="854" y="561"/>
                </a:lnTo>
                <a:lnTo>
                  <a:pt x="861" y="564"/>
                </a:lnTo>
                <a:lnTo>
                  <a:pt x="873" y="583"/>
                </a:lnTo>
                <a:lnTo>
                  <a:pt x="844" y="591"/>
                </a:lnTo>
                <a:lnTo>
                  <a:pt x="864" y="595"/>
                </a:lnTo>
                <a:lnTo>
                  <a:pt x="880" y="609"/>
                </a:lnTo>
                <a:lnTo>
                  <a:pt x="872" y="618"/>
                </a:lnTo>
                <a:lnTo>
                  <a:pt x="880" y="623"/>
                </a:lnTo>
                <a:lnTo>
                  <a:pt x="875" y="627"/>
                </a:lnTo>
                <a:lnTo>
                  <a:pt x="885" y="640"/>
                </a:lnTo>
                <a:lnTo>
                  <a:pt x="856" y="638"/>
                </a:lnTo>
                <a:lnTo>
                  <a:pt x="864" y="645"/>
                </a:lnTo>
                <a:lnTo>
                  <a:pt x="860" y="650"/>
                </a:lnTo>
                <a:lnTo>
                  <a:pt x="885" y="650"/>
                </a:lnTo>
                <a:lnTo>
                  <a:pt x="896" y="671"/>
                </a:lnTo>
                <a:lnTo>
                  <a:pt x="877" y="664"/>
                </a:lnTo>
                <a:lnTo>
                  <a:pt x="858" y="680"/>
                </a:lnTo>
                <a:lnTo>
                  <a:pt x="879" y="669"/>
                </a:lnTo>
                <a:lnTo>
                  <a:pt x="887" y="673"/>
                </a:lnTo>
                <a:lnTo>
                  <a:pt x="898" y="676"/>
                </a:lnTo>
                <a:lnTo>
                  <a:pt x="899" y="691"/>
                </a:lnTo>
                <a:lnTo>
                  <a:pt x="876" y="694"/>
                </a:lnTo>
                <a:lnTo>
                  <a:pt x="900" y="699"/>
                </a:lnTo>
                <a:lnTo>
                  <a:pt x="907" y="729"/>
                </a:lnTo>
                <a:lnTo>
                  <a:pt x="873" y="729"/>
                </a:lnTo>
                <a:lnTo>
                  <a:pt x="883" y="741"/>
                </a:lnTo>
                <a:lnTo>
                  <a:pt x="850" y="748"/>
                </a:lnTo>
                <a:lnTo>
                  <a:pt x="846" y="758"/>
                </a:lnTo>
                <a:lnTo>
                  <a:pt x="840" y="773"/>
                </a:lnTo>
                <a:lnTo>
                  <a:pt x="837" y="772"/>
                </a:lnTo>
                <a:lnTo>
                  <a:pt x="831" y="771"/>
                </a:lnTo>
                <a:lnTo>
                  <a:pt x="833" y="760"/>
                </a:lnTo>
                <a:lnTo>
                  <a:pt x="836" y="722"/>
                </a:lnTo>
                <a:lnTo>
                  <a:pt x="817" y="752"/>
                </a:lnTo>
                <a:lnTo>
                  <a:pt x="794" y="742"/>
                </a:lnTo>
                <a:lnTo>
                  <a:pt x="810" y="706"/>
                </a:lnTo>
                <a:lnTo>
                  <a:pt x="803" y="707"/>
                </a:lnTo>
                <a:lnTo>
                  <a:pt x="802" y="686"/>
                </a:lnTo>
                <a:lnTo>
                  <a:pt x="825" y="675"/>
                </a:lnTo>
                <a:lnTo>
                  <a:pt x="798" y="676"/>
                </a:lnTo>
                <a:lnTo>
                  <a:pt x="810" y="664"/>
                </a:lnTo>
                <a:lnTo>
                  <a:pt x="794" y="664"/>
                </a:lnTo>
                <a:lnTo>
                  <a:pt x="791" y="656"/>
                </a:lnTo>
                <a:lnTo>
                  <a:pt x="809" y="636"/>
                </a:lnTo>
                <a:lnTo>
                  <a:pt x="780" y="636"/>
                </a:lnTo>
                <a:lnTo>
                  <a:pt x="798" y="610"/>
                </a:lnTo>
                <a:lnTo>
                  <a:pt x="775" y="617"/>
                </a:lnTo>
                <a:lnTo>
                  <a:pt x="784" y="588"/>
                </a:lnTo>
                <a:lnTo>
                  <a:pt x="763" y="599"/>
                </a:lnTo>
                <a:lnTo>
                  <a:pt x="759" y="592"/>
                </a:lnTo>
                <a:lnTo>
                  <a:pt x="755" y="596"/>
                </a:lnTo>
                <a:lnTo>
                  <a:pt x="751" y="583"/>
                </a:lnTo>
                <a:lnTo>
                  <a:pt x="772" y="584"/>
                </a:lnTo>
                <a:lnTo>
                  <a:pt x="769" y="561"/>
                </a:lnTo>
                <a:lnTo>
                  <a:pt x="760" y="560"/>
                </a:lnTo>
                <a:lnTo>
                  <a:pt x="759" y="552"/>
                </a:lnTo>
                <a:lnTo>
                  <a:pt x="780" y="538"/>
                </a:lnTo>
                <a:lnTo>
                  <a:pt x="763" y="529"/>
                </a:lnTo>
                <a:lnTo>
                  <a:pt x="771" y="511"/>
                </a:lnTo>
                <a:lnTo>
                  <a:pt x="759" y="506"/>
                </a:lnTo>
                <a:lnTo>
                  <a:pt x="778" y="448"/>
                </a:lnTo>
                <a:lnTo>
                  <a:pt x="769" y="443"/>
                </a:lnTo>
                <a:lnTo>
                  <a:pt x="773" y="430"/>
                </a:lnTo>
                <a:lnTo>
                  <a:pt x="786" y="439"/>
                </a:lnTo>
                <a:lnTo>
                  <a:pt x="783" y="421"/>
                </a:lnTo>
                <a:lnTo>
                  <a:pt x="773" y="410"/>
                </a:lnTo>
                <a:lnTo>
                  <a:pt x="806" y="394"/>
                </a:lnTo>
                <a:lnTo>
                  <a:pt x="822" y="356"/>
                </a:lnTo>
                <a:lnTo>
                  <a:pt x="823" y="313"/>
                </a:lnTo>
                <a:lnTo>
                  <a:pt x="837" y="309"/>
                </a:lnTo>
                <a:lnTo>
                  <a:pt x="815" y="297"/>
                </a:lnTo>
                <a:lnTo>
                  <a:pt x="826" y="240"/>
                </a:lnTo>
                <a:lnTo>
                  <a:pt x="860" y="239"/>
                </a:lnTo>
                <a:lnTo>
                  <a:pt x="880" y="255"/>
                </a:lnTo>
                <a:lnTo>
                  <a:pt x="895" y="281"/>
                </a:lnTo>
                <a:lnTo>
                  <a:pt x="889" y="324"/>
                </a:lnTo>
                <a:lnTo>
                  <a:pt x="861" y="408"/>
                </a:lnTo>
                <a:lnTo>
                  <a:pt x="857" y="487"/>
                </a:lnTo>
                <a:lnTo>
                  <a:pt x="848" y="480"/>
                </a:lnTo>
                <a:lnTo>
                  <a:pt x="861" y="514"/>
                </a:lnTo>
                <a:lnTo>
                  <a:pt x="849" y="522"/>
                </a:lnTo>
                <a:lnTo>
                  <a:pt x="849" y="522"/>
                </a:lnTo>
                <a:moveTo>
                  <a:pt x="433" y="96"/>
                </a:moveTo>
                <a:lnTo>
                  <a:pt x="421" y="100"/>
                </a:lnTo>
                <a:lnTo>
                  <a:pt x="409" y="89"/>
                </a:lnTo>
                <a:lnTo>
                  <a:pt x="405" y="73"/>
                </a:lnTo>
                <a:lnTo>
                  <a:pt x="406" y="69"/>
                </a:lnTo>
                <a:lnTo>
                  <a:pt x="425" y="46"/>
                </a:lnTo>
                <a:lnTo>
                  <a:pt x="439" y="47"/>
                </a:lnTo>
                <a:lnTo>
                  <a:pt x="455" y="89"/>
                </a:lnTo>
                <a:lnTo>
                  <a:pt x="433" y="96"/>
                </a:lnTo>
                <a:lnTo>
                  <a:pt x="433" y="96"/>
                </a:lnTo>
                <a:moveTo>
                  <a:pt x="269" y="156"/>
                </a:moveTo>
                <a:lnTo>
                  <a:pt x="262" y="144"/>
                </a:lnTo>
                <a:lnTo>
                  <a:pt x="273" y="144"/>
                </a:lnTo>
                <a:lnTo>
                  <a:pt x="269" y="156"/>
                </a:lnTo>
                <a:lnTo>
                  <a:pt x="269" y="156"/>
                </a:lnTo>
                <a:moveTo>
                  <a:pt x="259" y="262"/>
                </a:moveTo>
                <a:lnTo>
                  <a:pt x="278" y="242"/>
                </a:lnTo>
                <a:lnTo>
                  <a:pt x="266" y="242"/>
                </a:lnTo>
                <a:lnTo>
                  <a:pt x="270" y="231"/>
                </a:lnTo>
                <a:lnTo>
                  <a:pt x="261" y="239"/>
                </a:lnTo>
                <a:lnTo>
                  <a:pt x="263" y="228"/>
                </a:lnTo>
                <a:lnTo>
                  <a:pt x="282" y="215"/>
                </a:lnTo>
                <a:lnTo>
                  <a:pt x="278" y="193"/>
                </a:lnTo>
                <a:lnTo>
                  <a:pt x="266" y="198"/>
                </a:lnTo>
                <a:lnTo>
                  <a:pt x="269" y="175"/>
                </a:lnTo>
                <a:lnTo>
                  <a:pt x="282" y="163"/>
                </a:lnTo>
                <a:lnTo>
                  <a:pt x="290" y="169"/>
                </a:lnTo>
                <a:lnTo>
                  <a:pt x="288" y="186"/>
                </a:lnTo>
                <a:lnTo>
                  <a:pt x="307" y="171"/>
                </a:lnTo>
                <a:lnTo>
                  <a:pt x="292" y="212"/>
                </a:lnTo>
                <a:lnTo>
                  <a:pt x="300" y="219"/>
                </a:lnTo>
                <a:lnTo>
                  <a:pt x="299" y="224"/>
                </a:lnTo>
                <a:lnTo>
                  <a:pt x="286" y="231"/>
                </a:lnTo>
                <a:lnTo>
                  <a:pt x="289" y="242"/>
                </a:lnTo>
                <a:lnTo>
                  <a:pt x="303" y="244"/>
                </a:lnTo>
                <a:lnTo>
                  <a:pt x="296" y="262"/>
                </a:lnTo>
                <a:lnTo>
                  <a:pt x="285" y="270"/>
                </a:lnTo>
                <a:lnTo>
                  <a:pt x="285" y="255"/>
                </a:lnTo>
                <a:lnTo>
                  <a:pt x="280" y="252"/>
                </a:lnTo>
                <a:lnTo>
                  <a:pt x="259" y="262"/>
                </a:lnTo>
                <a:lnTo>
                  <a:pt x="259" y="262"/>
                </a:lnTo>
                <a:moveTo>
                  <a:pt x="241" y="252"/>
                </a:moveTo>
                <a:lnTo>
                  <a:pt x="232" y="240"/>
                </a:lnTo>
                <a:lnTo>
                  <a:pt x="212" y="244"/>
                </a:lnTo>
                <a:lnTo>
                  <a:pt x="235" y="205"/>
                </a:lnTo>
                <a:lnTo>
                  <a:pt x="253" y="196"/>
                </a:lnTo>
                <a:lnTo>
                  <a:pt x="269" y="206"/>
                </a:lnTo>
                <a:lnTo>
                  <a:pt x="247" y="206"/>
                </a:lnTo>
                <a:lnTo>
                  <a:pt x="246" y="220"/>
                </a:lnTo>
                <a:lnTo>
                  <a:pt x="253" y="225"/>
                </a:lnTo>
                <a:lnTo>
                  <a:pt x="241" y="252"/>
                </a:lnTo>
                <a:lnTo>
                  <a:pt x="241" y="252"/>
                </a:lnTo>
                <a:moveTo>
                  <a:pt x="320" y="248"/>
                </a:moveTo>
                <a:lnTo>
                  <a:pt x="309" y="242"/>
                </a:lnTo>
                <a:lnTo>
                  <a:pt x="320" y="233"/>
                </a:lnTo>
                <a:lnTo>
                  <a:pt x="320" y="248"/>
                </a:lnTo>
                <a:lnTo>
                  <a:pt x="320" y="248"/>
                </a:lnTo>
                <a:moveTo>
                  <a:pt x="330" y="254"/>
                </a:moveTo>
                <a:lnTo>
                  <a:pt x="336" y="232"/>
                </a:lnTo>
                <a:lnTo>
                  <a:pt x="354" y="243"/>
                </a:lnTo>
                <a:lnTo>
                  <a:pt x="330" y="254"/>
                </a:lnTo>
                <a:lnTo>
                  <a:pt x="330" y="254"/>
                </a:lnTo>
                <a:moveTo>
                  <a:pt x="930" y="1273"/>
                </a:moveTo>
                <a:lnTo>
                  <a:pt x="922" y="1244"/>
                </a:lnTo>
                <a:lnTo>
                  <a:pt x="931" y="1217"/>
                </a:lnTo>
                <a:lnTo>
                  <a:pt x="997" y="1224"/>
                </a:lnTo>
                <a:lnTo>
                  <a:pt x="969" y="1296"/>
                </a:lnTo>
                <a:lnTo>
                  <a:pt x="941" y="1292"/>
                </a:lnTo>
                <a:lnTo>
                  <a:pt x="930" y="1273"/>
                </a:lnTo>
                <a:lnTo>
                  <a:pt x="930" y="1273"/>
                </a:lnTo>
                <a:moveTo>
                  <a:pt x="342" y="173"/>
                </a:moveTo>
                <a:lnTo>
                  <a:pt x="338" y="166"/>
                </a:lnTo>
                <a:lnTo>
                  <a:pt x="331" y="162"/>
                </a:lnTo>
                <a:lnTo>
                  <a:pt x="344" y="169"/>
                </a:lnTo>
                <a:lnTo>
                  <a:pt x="342" y="173"/>
                </a:lnTo>
                <a:lnTo>
                  <a:pt x="342" y="173"/>
                </a:lnTo>
                <a:moveTo>
                  <a:pt x="351" y="169"/>
                </a:moveTo>
                <a:lnTo>
                  <a:pt x="346" y="156"/>
                </a:lnTo>
                <a:lnTo>
                  <a:pt x="362" y="163"/>
                </a:lnTo>
                <a:lnTo>
                  <a:pt x="351" y="169"/>
                </a:lnTo>
                <a:lnTo>
                  <a:pt x="351" y="169"/>
                </a:lnTo>
                <a:moveTo>
                  <a:pt x="347" y="208"/>
                </a:moveTo>
                <a:lnTo>
                  <a:pt x="343" y="185"/>
                </a:lnTo>
                <a:lnTo>
                  <a:pt x="367" y="188"/>
                </a:lnTo>
                <a:lnTo>
                  <a:pt x="347" y="208"/>
                </a:lnTo>
                <a:lnTo>
                  <a:pt x="347" y="208"/>
                </a:lnTo>
                <a:moveTo>
                  <a:pt x="404" y="177"/>
                </a:moveTo>
                <a:lnTo>
                  <a:pt x="402" y="169"/>
                </a:lnTo>
                <a:lnTo>
                  <a:pt x="392" y="156"/>
                </a:lnTo>
                <a:lnTo>
                  <a:pt x="409" y="144"/>
                </a:lnTo>
                <a:lnTo>
                  <a:pt x="425" y="166"/>
                </a:lnTo>
                <a:lnTo>
                  <a:pt x="404" y="177"/>
                </a:lnTo>
                <a:lnTo>
                  <a:pt x="404" y="177"/>
                </a:lnTo>
                <a:moveTo>
                  <a:pt x="455" y="148"/>
                </a:moveTo>
                <a:lnTo>
                  <a:pt x="455" y="131"/>
                </a:lnTo>
                <a:lnTo>
                  <a:pt x="470" y="136"/>
                </a:lnTo>
                <a:lnTo>
                  <a:pt x="455" y="148"/>
                </a:lnTo>
                <a:lnTo>
                  <a:pt x="455" y="148"/>
                </a:lnTo>
                <a:moveTo>
                  <a:pt x="860" y="869"/>
                </a:moveTo>
                <a:lnTo>
                  <a:pt x="860" y="858"/>
                </a:lnTo>
                <a:lnTo>
                  <a:pt x="848" y="861"/>
                </a:lnTo>
                <a:lnTo>
                  <a:pt x="860" y="852"/>
                </a:lnTo>
                <a:lnTo>
                  <a:pt x="831" y="858"/>
                </a:lnTo>
                <a:lnTo>
                  <a:pt x="848" y="827"/>
                </a:lnTo>
                <a:lnTo>
                  <a:pt x="837" y="826"/>
                </a:lnTo>
                <a:lnTo>
                  <a:pt x="840" y="815"/>
                </a:lnTo>
                <a:lnTo>
                  <a:pt x="825" y="808"/>
                </a:lnTo>
                <a:lnTo>
                  <a:pt x="830" y="784"/>
                </a:lnTo>
                <a:lnTo>
                  <a:pt x="844" y="777"/>
                </a:lnTo>
                <a:lnTo>
                  <a:pt x="850" y="750"/>
                </a:lnTo>
                <a:lnTo>
                  <a:pt x="911" y="741"/>
                </a:lnTo>
                <a:lnTo>
                  <a:pt x="899" y="776"/>
                </a:lnTo>
                <a:lnTo>
                  <a:pt x="919" y="769"/>
                </a:lnTo>
                <a:lnTo>
                  <a:pt x="907" y="795"/>
                </a:lnTo>
                <a:lnTo>
                  <a:pt x="927" y="793"/>
                </a:lnTo>
                <a:lnTo>
                  <a:pt x="922" y="829"/>
                </a:lnTo>
                <a:lnTo>
                  <a:pt x="933" y="825"/>
                </a:lnTo>
                <a:lnTo>
                  <a:pt x="952" y="842"/>
                </a:lnTo>
                <a:lnTo>
                  <a:pt x="961" y="872"/>
                </a:lnTo>
                <a:lnTo>
                  <a:pt x="970" y="869"/>
                </a:lnTo>
                <a:lnTo>
                  <a:pt x="1038" y="912"/>
                </a:lnTo>
                <a:lnTo>
                  <a:pt x="1109" y="918"/>
                </a:lnTo>
                <a:lnTo>
                  <a:pt x="1113" y="933"/>
                </a:lnTo>
                <a:lnTo>
                  <a:pt x="1077" y="942"/>
                </a:lnTo>
                <a:lnTo>
                  <a:pt x="1076" y="957"/>
                </a:lnTo>
                <a:lnTo>
                  <a:pt x="1092" y="959"/>
                </a:lnTo>
                <a:lnTo>
                  <a:pt x="1072" y="972"/>
                </a:lnTo>
                <a:lnTo>
                  <a:pt x="1046" y="968"/>
                </a:lnTo>
                <a:lnTo>
                  <a:pt x="1053" y="992"/>
                </a:lnTo>
                <a:lnTo>
                  <a:pt x="1020" y="984"/>
                </a:lnTo>
                <a:lnTo>
                  <a:pt x="1022" y="991"/>
                </a:lnTo>
                <a:lnTo>
                  <a:pt x="1033" y="993"/>
                </a:lnTo>
                <a:lnTo>
                  <a:pt x="987" y="1005"/>
                </a:lnTo>
                <a:lnTo>
                  <a:pt x="985" y="988"/>
                </a:lnTo>
                <a:lnTo>
                  <a:pt x="970" y="981"/>
                </a:lnTo>
                <a:lnTo>
                  <a:pt x="987" y="962"/>
                </a:lnTo>
                <a:lnTo>
                  <a:pt x="958" y="965"/>
                </a:lnTo>
                <a:lnTo>
                  <a:pt x="956" y="939"/>
                </a:lnTo>
                <a:lnTo>
                  <a:pt x="956" y="964"/>
                </a:lnTo>
                <a:lnTo>
                  <a:pt x="938" y="954"/>
                </a:lnTo>
                <a:lnTo>
                  <a:pt x="935" y="942"/>
                </a:lnTo>
                <a:lnTo>
                  <a:pt x="933" y="966"/>
                </a:lnTo>
                <a:lnTo>
                  <a:pt x="910" y="955"/>
                </a:lnTo>
                <a:lnTo>
                  <a:pt x="896" y="982"/>
                </a:lnTo>
                <a:lnTo>
                  <a:pt x="869" y="968"/>
                </a:lnTo>
                <a:lnTo>
                  <a:pt x="852" y="934"/>
                </a:lnTo>
                <a:lnTo>
                  <a:pt x="873" y="919"/>
                </a:lnTo>
                <a:lnTo>
                  <a:pt x="860" y="869"/>
                </a:lnTo>
                <a:lnTo>
                  <a:pt x="860" y="869"/>
                </a:lnTo>
                <a:moveTo>
                  <a:pt x="962" y="1001"/>
                </a:moveTo>
                <a:lnTo>
                  <a:pt x="918" y="988"/>
                </a:lnTo>
                <a:lnTo>
                  <a:pt x="926" y="970"/>
                </a:lnTo>
                <a:lnTo>
                  <a:pt x="950" y="973"/>
                </a:lnTo>
                <a:lnTo>
                  <a:pt x="958" y="993"/>
                </a:lnTo>
                <a:lnTo>
                  <a:pt x="966" y="999"/>
                </a:lnTo>
                <a:lnTo>
                  <a:pt x="962" y="1001"/>
                </a:lnTo>
                <a:lnTo>
                  <a:pt x="962" y="1001"/>
                </a:lnTo>
                <a:moveTo>
                  <a:pt x="634" y="1879"/>
                </a:moveTo>
                <a:lnTo>
                  <a:pt x="640" y="1902"/>
                </a:lnTo>
                <a:lnTo>
                  <a:pt x="624" y="1887"/>
                </a:lnTo>
                <a:lnTo>
                  <a:pt x="634" y="1879"/>
                </a:lnTo>
                <a:lnTo>
                  <a:pt x="634" y="1879"/>
                </a:lnTo>
                <a:moveTo>
                  <a:pt x="848" y="1846"/>
                </a:moveTo>
                <a:lnTo>
                  <a:pt x="860" y="1864"/>
                </a:lnTo>
                <a:lnTo>
                  <a:pt x="848" y="1865"/>
                </a:lnTo>
                <a:lnTo>
                  <a:pt x="834" y="1861"/>
                </a:lnTo>
                <a:lnTo>
                  <a:pt x="848" y="1846"/>
                </a:lnTo>
                <a:lnTo>
                  <a:pt x="848" y="1846"/>
                </a:lnTo>
                <a:moveTo>
                  <a:pt x="11" y="3173"/>
                </a:moveTo>
                <a:lnTo>
                  <a:pt x="46" y="3146"/>
                </a:lnTo>
                <a:lnTo>
                  <a:pt x="14" y="3151"/>
                </a:lnTo>
                <a:lnTo>
                  <a:pt x="17" y="3120"/>
                </a:lnTo>
                <a:lnTo>
                  <a:pt x="46" y="3116"/>
                </a:lnTo>
                <a:lnTo>
                  <a:pt x="76" y="3077"/>
                </a:lnTo>
                <a:lnTo>
                  <a:pt x="77" y="3078"/>
                </a:lnTo>
                <a:lnTo>
                  <a:pt x="52" y="3113"/>
                </a:lnTo>
                <a:lnTo>
                  <a:pt x="73" y="3119"/>
                </a:lnTo>
                <a:lnTo>
                  <a:pt x="95" y="3113"/>
                </a:lnTo>
                <a:lnTo>
                  <a:pt x="95" y="3080"/>
                </a:lnTo>
                <a:moveTo>
                  <a:pt x="2" y="3173"/>
                </a:moveTo>
                <a:lnTo>
                  <a:pt x="0" y="3172"/>
                </a:lnTo>
                <a:lnTo>
                  <a:pt x="12" y="3155"/>
                </a:lnTo>
                <a:lnTo>
                  <a:pt x="11" y="3161"/>
                </a:lnTo>
                <a:lnTo>
                  <a:pt x="2" y="3173"/>
                </a:lnTo>
                <a:lnTo>
                  <a:pt x="2" y="3173"/>
                </a:lnTo>
                <a:moveTo>
                  <a:pt x="321" y="24"/>
                </a:moveTo>
                <a:lnTo>
                  <a:pt x="317" y="24"/>
                </a:lnTo>
                <a:lnTo>
                  <a:pt x="312" y="16"/>
                </a:lnTo>
                <a:lnTo>
                  <a:pt x="327" y="0"/>
                </a:lnTo>
                <a:lnTo>
                  <a:pt x="321" y="24"/>
                </a:lnTo>
                <a:lnTo>
                  <a:pt x="321" y="24"/>
                </a:lnTo>
                <a:moveTo>
                  <a:pt x="344" y="50"/>
                </a:moveTo>
                <a:lnTo>
                  <a:pt x="323" y="58"/>
                </a:lnTo>
                <a:lnTo>
                  <a:pt x="327" y="38"/>
                </a:lnTo>
                <a:lnTo>
                  <a:pt x="346" y="40"/>
                </a:lnTo>
                <a:lnTo>
                  <a:pt x="344" y="50"/>
                </a:lnTo>
                <a:lnTo>
                  <a:pt x="344" y="50"/>
                </a:lnTo>
                <a:moveTo>
                  <a:pt x="324" y="89"/>
                </a:moveTo>
                <a:lnTo>
                  <a:pt x="316" y="81"/>
                </a:lnTo>
                <a:lnTo>
                  <a:pt x="335" y="74"/>
                </a:lnTo>
                <a:lnTo>
                  <a:pt x="323" y="67"/>
                </a:lnTo>
                <a:lnTo>
                  <a:pt x="348" y="58"/>
                </a:lnTo>
                <a:lnTo>
                  <a:pt x="342" y="82"/>
                </a:lnTo>
                <a:lnTo>
                  <a:pt x="324" y="89"/>
                </a:lnTo>
                <a:lnTo>
                  <a:pt x="324" y="89"/>
                </a:lnTo>
                <a:moveTo>
                  <a:pt x="340" y="93"/>
                </a:moveTo>
                <a:lnTo>
                  <a:pt x="379" y="82"/>
                </a:lnTo>
                <a:lnTo>
                  <a:pt x="377" y="96"/>
                </a:lnTo>
                <a:lnTo>
                  <a:pt x="340" y="93"/>
                </a:lnTo>
                <a:lnTo>
                  <a:pt x="340" y="93"/>
                </a:lnTo>
                <a:moveTo>
                  <a:pt x="323" y="117"/>
                </a:moveTo>
                <a:lnTo>
                  <a:pt x="343" y="98"/>
                </a:lnTo>
                <a:lnTo>
                  <a:pt x="382" y="100"/>
                </a:lnTo>
                <a:lnTo>
                  <a:pt x="379" y="116"/>
                </a:lnTo>
                <a:lnTo>
                  <a:pt x="323" y="117"/>
                </a:lnTo>
                <a:lnTo>
                  <a:pt x="323" y="117"/>
                </a:lnTo>
                <a:moveTo>
                  <a:pt x="431" y="155"/>
                </a:moveTo>
                <a:lnTo>
                  <a:pt x="421" y="155"/>
                </a:lnTo>
                <a:lnTo>
                  <a:pt x="405" y="138"/>
                </a:lnTo>
                <a:lnTo>
                  <a:pt x="394" y="134"/>
                </a:lnTo>
                <a:lnTo>
                  <a:pt x="411" y="117"/>
                </a:lnTo>
                <a:lnTo>
                  <a:pt x="436" y="117"/>
                </a:lnTo>
                <a:lnTo>
                  <a:pt x="425" y="131"/>
                </a:lnTo>
                <a:lnTo>
                  <a:pt x="427" y="139"/>
                </a:lnTo>
                <a:lnTo>
                  <a:pt x="437" y="140"/>
                </a:lnTo>
                <a:lnTo>
                  <a:pt x="431" y="155"/>
                </a:lnTo>
                <a:lnTo>
                  <a:pt x="431" y="155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2" name="Freeform 75"/>
          <p:cNvSpPr>
            <a:spLocks/>
          </p:cNvSpPr>
          <p:nvPr/>
        </p:nvSpPr>
        <p:spPr bwMode="auto">
          <a:xfrm>
            <a:off x="5794375" y="758826"/>
            <a:ext cx="49213" cy="87313"/>
          </a:xfrm>
          <a:custGeom>
            <a:avLst/>
            <a:gdLst>
              <a:gd name="T0" fmla="*/ 6 w 31"/>
              <a:gd name="T1" fmla="*/ 51 h 55"/>
              <a:gd name="T2" fmla="*/ 27 w 31"/>
              <a:gd name="T3" fmla="*/ 55 h 55"/>
              <a:gd name="T4" fmla="*/ 31 w 31"/>
              <a:gd name="T5" fmla="*/ 11 h 55"/>
              <a:gd name="T6" fmla="*/ 9 w 31"/>
              <a:gd name="T7" fmla="*/ 0 h 55"/>
              <a:gd name="T8" fmla="*/ 0 w 31"/>
              <a:gd name="T9" fmla="*/ 4 h 55"/>
              <a:gd name="T10" fmla="*/ 9 w 31"/>
              <a:gd name="T11" fmla="*/ 24 h 55"/>
              <a:gd name="T12" fmla="*/ 6 w 31"/>
              <a:gd name="T13" fmla="*/ 51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1" h="55">
                <a:moveTo>
                  <a:pt x="6" y="51"/>
                </a:moveTo>
                <a:lnTo>
                  <a:pt x="27" y="55"/>
                </a:lnTo>
                <a:lnTo>
                  <a:pt x="31" y="11"/>
                </a:lnTo>
                <a:lnTo>
                  <a:pt x="9" y="0"/>
                </a:lnTo>
                <a:lnTo>
                  <a:pt x="0" y="4"/>
                </a:lnTo>
                <a:lnTo>
                  <a:pt x="9" y="24"/>
                </a:lnTo>
                <a:lnTo>
                  <a:pt x="6" y="51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3" name="Freeform 76"/>
          <p:cNvSpPr>
            <a:spLocks/>
          </p:cNvSpPr>
          <p:nvPr/>
        </p:nvSpPr>
        <p:spPr bwMode="auto">
          <a:xfrm>
            <a:off x="5735638" y="831851"/>
            <a:ext cx="28575" cy="33338"/>
          </a:xfrm>
          <a:custGeom>
            <a:avLst/>
            <a:gdLst>
              <a:gd name="T0" fmla="*/ 10 w 18"/>
              <a:gd name="T1" fmla="*/ 0 h 21"/>
              <a:gd name="T2" fmla="*/ 18 w 18"/>
              <a:gd name="T3" fmla="*/ 17 h 21"/>
              <a:gd name="T4" fmla="*/ 0 w 18"/>
              <a:gd name="T5" fmla="*/ 21 h 21"/>
              <a:gd name="T6" fmla="*/ 10 w 18"/>
              <a:gd name="T7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" h="21">
                <a:moveTo>
                  <a:pt x="10" y="0"/>
                </a:moveTo>
                <a:lnTo>
                  <a:pt x="18" y="17"/>
                </a:lnTo>
                <a:lnTo>
                  <a:pt x="0" y="21"/>
                </a:lnTo>
                <a:lnTo>
                  <a:pt x="10" y="0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4" name="Freeform 77"/>
          <p:cNvSpPr>
            <a:spLocks/>
          </p:cNvSpPr>
          <p:nvPr/>
        </p:nvSpPr>
        <p:spPr bwMode="auto">
          <a:xfrm>
            <a:off x="6972300" y="1435101"/>
            <a:ext cx="74613" cy="90488"/>
          </a:xfrm>
          <a:custGeom>
            <a:avLst/>
            <a:gdLst>
              <a:gd name="T0" fmla="*/ 47 w 47"/>
              <a:gd name="T1" fmla="*/ 8 h 57"/>
              <a:gd name="T2" fmla="*/ 28 w 47"/>
              <a:gd name="T3" fmla="*/ 57 h 57"/>
              <a:gd name="T4" fmla="*/ 15 w 47"/>
              <a:gd name="T5" fmla="*/ 39 h 57"/>
              <a:gd name="T6" fmla="*/ 0 w 47"/>
              <a:gd name="T7" fmla="*/ 33 h 57"/>
              <a:gd name="T8" fmla="*/ 1 w 47"/>
              <a:gd name="T9" fmla="*/ 15 h 57"/>
              <a:gd name="T10" fmla="*/ 19 w 47"/>
              <a:gd name="T11" fmla="*/ 0 h 57"/>
              <a:gd name="T12" fmla="*/ 28 w 47"/>
              <a:gd name="T13" fmla="*/ 16 h 57"/>
              <a:gd name="T14" fmla="*/ 34 w 47"/>
              <a:gd name="T15" fmla="*/ 4 h 57"/>
              <a:gd name="T16" fmla="*/ 47 w 47"/>
              <a:gd name="T17" fmla="*/ 8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7" h="57">
                <a:moveTo>
                  <a:pt x="47" y="8"/>
                </a:moveTo>
                <a:lnTo>
                  <a:pt x="28" y="57"/>
                </a:lnTo>
                <a:lnTo>
                  <a:pt x="15" y="39"/>
                </a:lnTo>
                <a:lnTo>
                  <a:pt x="0" y="33"/>
                </a:lnTo>
                <a:lnTo>
                  <a:pt x="1" y="15"/>
                </a:lnTo>
                <a:lnTo>
                  <a:pt x="19" y="0"/>
                </a:lnTo>
                <a:lnTo>
                  <a:pt x="28" y="16"/>
                </a:lnTo>
                <a:lnTo>
                  <a:pt x="34" y="4"/>
                </a:lnTo>
                <a:lnTo>
                  <a:pt x="47" y="8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5" name="Freeform 78"/>
          <p:cNvSpPr>
            <a:spLocks/>
          </p:cNvSpPr>
          <p:nvPr/>
        </p:nvSpPr>
        <p:spPr bwMode="auto">
          <a:xfrm>
            <a:off x="7016750" y="1487488"/>
            <a:ext cx="66675" cy="150813"/>
          </a:xfrm>
          <a:custGeom>
            <a:avLst/>
            <a:gdLst>
              <a:gd name="T0" fmla="*/ 42 w 42"/>
              <a:gd name="T1" fmla="*/ 0 h 95"/>
              <a:gd name="T2" fmla="*/ 0 w 42"/>
              <a:gd name="T3" fmla="*/ 44 h 95"/>
              <a:gd name="T4" fmla="*/ 15 w 42"/>
              <a:gd name="T5" fmla="*/ 71 h 95"/>
              <a:gd name="T6" fmla="*/ 35 w 42"/>
              <a:gd name="T7" fmla="*/ 95 h 95"/>
              <a:gd name="T8" fmla="*/ 42 w 42"/>
              <a:gd name="T9" fmla="*/ 0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" h="95">
                <a:moveTo>
                  <a:pt x="42" y="0"/>
                </a:moveTo>
                <a:lnTo>
                  <a:pt x="0" y="44"/>
                </a:lnTo>
                <a:lnTo>
                  <a:pt x="15" y="71"/>
                </a:lnTo>
                <a:lnTo>
                  <a:pt x="35" y="95"/>
                </a:lnTo>
                <a:lnTo>
                  <a:pt x="42" y="0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6" name="Freeform 79"/>
          <p:cNvSpPr>
            <a:spLocks/>
          </p:cNvSpPr>
          <p:nvPr/>
        </p:nvSpPr>
        <p:spPr bwMode="auto">
          <a:xfrm>
            <a:off x="6953250" y="857251"/>
            <a:ext cx="44450" cy="23813"/>
          </a:xfrm>
          <a:custGeom>
            <a:avLst/>
            <a:gdLst>
              <a:gd name="T0" fmla="*/ 0 w 28"/>
              <a:gd name="T1" fmla="*/ 0 h 15"/>
              <a:gd name="T2" fmla="*/ 12 w 28"/>
              <a:gd name="T3" fmla="*/ 0 h 15"/>
              <a:gd name="T4" fmla="*/ 28 w 28"/>
              <a:gd name="T5" fmla="*/ 13 h 15"/>
              <a:gd name="T6" fmla="*/ 2 w 28"/>
              <a:gd name="T7" fmla="*/ 15 h 15"/>
              <a:gd name="T8" fmla="*/ 0 w 28"/>
              <a:gd name="T9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8" h="15">
                <a:moveTo>
                  <a:pt x="0" y="0"/>
                </a:moveTo>
                <a:lnTo>
                  <a:pt x="12" y="0"/>
                </a:lnTo>
                <a:lnTo>
                  <a:pt x="28" y="13"/>
                </a:lnTo>
                <a:lnTo>
                  <a:pt x="2" y="15"/>
                </a:lnTo>
                <a:lnTo>
                  <a:pt x="0" y="0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7" name="Freeform 80"/>
          <p:cNvSpPr>
            <a:spLocks/>
          </p:cNvSpPr>
          <p:nvPr/>
        </p:nvSpPr>
        <p:spPr bwMode="auto">
          <a:xfrm>
            <a:off x="7051675" y="501651"/>
            <a:ext cx="95250" cy="207963"/>
          </a:xfrm>
          <a:custGeom>
            <a:avLst/>
            <a:gdLst>
              <a:gd name="T0" fmla="*/ 55 w 60"/>
              <a:gd name="T1" fmla="*/ 131 h 131"/>
              <a:gd name="T2" fmla="*/ 46 w 60"/>
              <a:gd name="T3" fmla="*/ 120 h 131"/>
              <a:gd name="T4" fmla="*/ 42 w 60"/>
              <a:gd name="T5" fmla="*/ 121 h 131"/>
              <a:gd name="T6" fmla="*/ 42 w 60"/>
              <a:gd name="T7" fmla="*/ 109 h 131"/>
              <a:gd name="T8" fmla="*/ 24 w 60"/>
              <a:gd name="T9" fmla="*/ 121 h 131"/>
              <a:gd name="T10" fmla="*/ 35 w 60"/>
              <a:gd name="T11" fmla="*/ 97 h 131"/>
              <a:gd name="T12" fmla="*/ 4 w 60"/>
              <a:gd name="T13" fmla="*/ 51 h 131"/>
              <a:gd name="T14" fmla="*/ 0 w 60"/>
              <a:gd name="T15" fmla="*/ 0 h 131"/>
              <a:gd name="T16" fmla="*/ 60 w 60"/>
              <a:gd name="T17" fmla="*/ 0 h 131"/>
              <a:gd name="T18" fmla="*/ 55 w 60"/>
              <a:gd name="T19" fmla="*/ 131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0" h="131">
                <a:moveTo>
                  <a:pt x="55" y="131"/>
                </a:moveTo>
                <a:lnTo>
                  <a:pt x="46" y="120"/>
                </a:lnTo>
                <a:lnTo>
                  <a:pt x="42" y="121"/>
                </a:lnTo>
                <a:lnTo>
                  <a:pt x="42" y="109"/>
                </a:lnTo>
                <a:lnTo>
                  <a:pt x="24" y="121"/>
                </a:lnTo>
                <a:lnTo>
                  <a:pt x="35" y="97"/>
                </a:lnTo>
                <a:lnTo>
                  <a:pt x="4" y="51"/>
                </a:lnTo>
                <a:lnTo>
                  <a:pt x="0" y="0"/>
                </a:lnTo>
                <a:lnTo>
                  <a:pt x="60" y="0"/>
                </a:lnTo>
                <a:lnTo>
                  <a:pt x="55" y="131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8" name="Freeform 81"/>
          <p:cNvSpPr>
            <a:spLocks/>
          </p:cNvSpPr>
          <p:nvPr/>
        </p:nvSpPr>
        <p:spPr bwMode="auto">
          <a:xfrm>
            <a:off x="1955800" y="3013076"/>
            <a:ext cx="735013" cy="627063"/>
          </a:xfrm>
          <a:custGeom>
            <a:avLst/>
            <a:gdLst>
              <a:gd name="T0" fmla="*/ 446 w 463"/>
              <a:gd name="T1" fmla="*/ 233 h 395"/>
              <a:gd name="T2" fmla="*/ 448 w 463"/>
              <a:gd name="T3" fmla="*/ 259 h 395"/>
              <a:gd name="T4" fmla="*/ 444 w 463"/>
              <a:gd name="T5" fmla="*/ 272 h 395"/>
              <a:gd name="T6" fmla="*/ 449 w 463"/>
              <a:gd name="T7" fmla="*/ 317 h 395"/>
              <a:gd name="T8" fmla="*/ 430 w 463"/>
              <a:gd name="T9" fmla="*/ 323 h 395"/>
              <a:gd name="T10" fmla="*/ 426 w 463"/>
              <a:gd name="T11" fmla="*/ 337 h 395"/>
              <a:gd name="T12" fmla="*/ 418 w 463"/>
              <a:gd name="T13" fmla="*/ 348 h 395"/>
              <a:gd name="T14" fmla="*/ 407 w 463"/>
              <a:gd name="T15" fmla="*/ 368 h 395"/>
              <a:gd name="T16" fmla="*/ 391 w 463"/>
              <a:gd name="T17" fmla="*/ 367 h 395"/>
              <a:gd name="T18" fmla="*/ 380 w 463"/>
              <a:gd name="T19" fmla="*/ 377 h 395"/>
              <a:gd name="T20" fmla="*/ 347 w 463"/>
              <a:gd name="T21" fmla="*/ 394 h 395"/>
              <a:gd name="T22" fmla="*/ 262 w 463"/>
              <a:gd name="T23" fmla="*/ 394 h 395"/>
              <a:gd name="T24" fmla="*/ 181 w 463"/>
              <a:gd name="T25" fmla="*/ 395 h 395"/>
              <a:gd name="T26" fmla="*/ 86 w 463"/>
              <a:gd name="T27" fmla="*/ 336 h 395"/>
              <a:gd name="T28" fmla="*/ 92 w 463"/>
              <a:gd name="T29" fmla="*/ 311 h 395"/>
              <a:gd name="T30" fmla="*/ 0 w 463"/>
              <a:gd name="T31" fmla="*/ 244 h 395"/>
              <a:gd name="T32" fmla="*/ 40 w 463"/>
              <a:gd name="T33" fmla="*/ 240 h 395"/>
              <a:gd name="T34" fmla="*/ 59 w 463"/>
              <a:gd name="T35" fmla="*/ 228 h 395"/>
              <a:gd name="T36" fmla="*/ 89 w 463"/>
              <a:gd name="T37" fmla="*/ 228 h 395"/>
              <a:gd name="T38" fmla="*/ 71 w 463"/>
              <a:gd name="T39" fmla="*/ 201 h 395"/>
              <a:gd name="T40" fmla="*/ 62 w 463"/>
              <a:gd name="T41" fmla="*/ 199 h 395"/>
              <a:gd name="T42" fmla="*/ 13 w 463"/>
              <a:gd name="T43" fmla="*/ 128 h 395"/>
              <a:gd name="T44" fmla="*/ 111 w 463"/>
              <a:gd name="T45" fmla="*/ 155 h 395"/>
              <a:gd name="T46" fmla="*/ 90 w 463"/>
              <a:gd name="T47" fmla="*/ 124 h 395"/>
              <a:gd name="T48" fmla="*/ 119 w 463"/>
              <a:gd name="T49" fmla="*/ 105 h 395"/>
              <a:gd name="T50" fmla="*/ 55 w 463"/>
              <a:gd name="T51" fmla="*/ 66 h 395"/>
              <a:gd name="T52" fmla="*/ 55 w 463"/>
              <a:gd name="T53" fmla="*/ 33 h 395"/>
              <a:gd name="T54" fmla="*/ 63 w 463"/>
              <a:gd name="T55" fmla="*/ 40 h 395"/>
              <a:gd name="T56" fmla="*/ 74 w 463"/>
              <a:gd name="T57" fmla="*/ 25 h 395"/>
              <a:gd name="T58" fmla="*/ 105 w 463"/>
              <a:gd name="T59" fmla="*/ 51 h 395"/>
              <a:gd name="T60" fmla="*/ 88 w 463"/>
              <a:gd name="T61" fmla="*/ 25 h 395"/>
              <a:gd name="T62" fmla="*/ 98 w 463"/>
              <a:gd name="T63" fmla="*/ 13 h 395"/>
              <a:gd name="T64" fmla="*/ 111 w 463"/>
              <a:gd name="T65" fmla="*/ 9 h 395"/>
              <a:gd name="T66" fmla="*/ 142 w 463"/>
              <a:gd name="T67" fmla="*/ 40 h 395"/>
              <a:gd name="T68" fmla="*/ 143 w 463"/>
              <a:gd name="T69" fmla="*/ 52 h 395"/>
              <a:gd name="T70" fmla="*/ 151 w 463"/>
              <a:gd name="T71" fmla="*/ 43 h 395"/>
              <a:gd name="T72" fmla="*/ 164 w 463"/>
              <a:gd name="T73" fmla="*/ 27 h 395"/>
              <a:gd name="T74" fmla="*/ 177 w 463"/>
              <a:gd name="T75" fmla="*/ 13 h 395"/>
              <a:gd name="T76" fmla="*/ 189 w 463"/>
              <a:gd name="T77" fmla="*/ 75 h 395"/>
              <a:gd name="T78" fmla="*/ 186 w 463"/>
              <a:gd name="T79" fmla="*/ 89 h 395"/>
              <a:gd name="T80" fmla="*/ 158 w 463"/>
              <a:gd name="T81" fmla="*/ 89 h 395"/>
              <a:gd name="T82" fmla="*/ 147 w 463"/>
              <a:gd name="T83" fmla="*/ 163 h 395"/>
              <a:gd name="T84" fmla="*/ 178 w 463"/>
              <a:gd name="T85" fmla="*/ 128 h 395"/>
              <a:gd name="T86" fmla="*/ 191 w 463"/>
              <a:gd name="T87" fmla="*/ 148 h 395"/>
              <a:gd name="T88" fmla="*/ 228 w 463"/>
              <a:gd name="T89" fmla="*/ 94 h 395"/>
              <a:gd name="T90" fmla="*/ 243 w 463"/>
              <a:gd name="T91" fmla="*/ 151 h 395"/>
              <a:gd name="T92" fmla="*/ 295 w 463"/>
              <a:gd name="T93" fmla="*/ 122 h 395"/>
              <a:gd name="T94" fmla="*/ 314 w 463"/>
              <a:gd name="T95" fmla="*/ 136 h 395"/>
              <a:gd name="T96" fmla="*/ 360 w 463"/>
              <a:gd name="T97" fmla="*/ 159 h 395"/>
              <a:gd name="T98" fmla="*/ 375 w 463"/>
              <a:gd name="T99" fmla="*/ 174 h 395"/>
              <a:gd name="T100" fmla="*/ 399 w 463"/>
              <a:gd name="T101" fmla="*/ 143 h 395"/>
              <a:gd name="T102" fmla="*/ 425 w 463"/>
              <a:gd name="T103" fmla="*/ 203 h 395"/>
              <a:gd name="T104" fmla="*/ 437 w 463"/>
              <a:gd name="T105" fmla="*/ 209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463" h="395">
                <a:moveTo>
                  <a:pt x="437" y="209"/>
                </a:moveTo>
                <a:lnTo>
                  <a:pt x="446" y="233"/>
                </a:lnTo>
                <a:lnTo>
                  <a:pt x="425" y="253"/>
                </a:lnTo>
                <a:lnTo>
                  <a:pt x="448" y="259"/>
                </a:lnTo>
                <a:lnTo>
                  <a:pt x="425" y="282"/>
                </a:lnTo>
                <a:lnTo>
                  <a:pt x="444" y="272"/>
                </a:lnTo>
                <a:lnTo>
                  <a:pt x="463" y="301"/>
                </a:lnTo>
                <a:lnTo>
                  <a:pt x="449" y="317"/>
                </a:lnTo>
                <a:lnTo>
                  <a:pt x="453" y="326"/>
                </a:lnTo>
                <a:lnTo>
                  <a:pt x="430" y="323"/>
                </a:lnTo>
                <a:lnTo>
                  <a:pt x="446" y="345"/>
                </a:lnTo>
                <a:lnTo>
                  <a:pt x="426" y="337"/>
                </a:lnTo>
                <a:lnTo>
                  <a:pt x="430" y="356"/>
                </a:lnTo>
                <a:lnTo>
                  <a:pt x="418" y="348"/>
                </a:lnTo>
                <a:lnTo>
                  <a:pt x="425" y="360"/>
                </a:lnTo>
                <a:lnTo>
                  <a:pt x="407" y="368"/>
                </a:lnTo>
                <a:lnTo>
                  <a:pt x="391" y="352"/>
                </a:lnTo>
                <a:lnTo>
                  <a:pt x="391" y="367"/>
                </a:lnTo>
                <a:lnTo>
                  <a:pt x="378" y="371"/>
                </a:lnTo>
                <a:lnTo>
                  <a:pt x="380" y="377"/>
                </a:lnTo>
                <a:lnTo>
                  <a:pt x="370" y="390"/>
                </a:lnTo>
                <a:lnTo>
                  <a:pt x="347" y="394"/>
                </a:lnTo>
                <a:lnTo>
                  <a:pt x="333" y="373"/>
                </a:lnTo>
                <a:lnTo>
                  <a:pt x="262" y="394"/>
                </a:lnTo>
                <a:lnTo>
                  <a:pt x="194" y="377"/>
                </a:lnTo>
                <a:lnTo>
                  <a:pt x="181" y="395"/>
                </a:lnTo>
                <a:lnTo>
                  <a:pt x="138" y="387"/>
                </a:lnTo>
                <a:lnTo>
                  <a:pt x="86" y="336"/>
                </a:lnTo>
                <a:lnTo>
                  <a:pt x="81" y="311"/>
                </a:lnTo>
                <a:lnTo>
                  <a:pt x="92" y="311"/>
                </a:lnTo>
                <a:lnTo>
                  <a:pt x="70" y="272"/>
                </a:lnTo>
                <a:lnTo>
                  <a:pt x="0" y="244"/>
                </a:lnTo>
                <a:lnTo>
                  <a:pt x="16" y="218"/>
                </a:lnTo>
                <a:lnTo>
                  <a:pt x="40" y="240"/>
                </a:lnTo>
                <a:lnTo>
                  <a:pt x="63" y="237"/>
                </a:lnTo>
                <a:lnTo>
                  <a:pt x="59" y="228"/>
                </a:lnTo>
                <a:lnTo>
                  <a:pt x="70" y="220"/>
                </a:lnTo>
                <a:lnTo>
                  <a:pt x="89" y="228"/>
                </a:lnTo>
                <a:lnTo>
                  <a:pt x="54" y="214"/>
                </a:lnTo>
                <a:lnTo>
                  <a:pt x="71" y="201"/>
                </a:lnTo>
                <a:lnTo>
                  <a:pt x="98" y="199"/>
                </a:lnTo>
                <a:lnTo>
                  <a:pt x="62" y="199"/>
                </a:lnTo>
                <a:lnTo>
                  <a:pt x="74" y="160"/>
                </a:lnTo>
                <a:lnTo>
                  <a:pt x="13" y="128"/>
                </a:lnTo>
                <a:lnTo>
                  <a:pt x="15" y="108"/>
                </a:lnTo>
                <a:lnTo>
                  <a:pt x="111" y="155"/>
                </a:lnTo>
                <a:lnTo>
                  <a:pt x="124" y="140"/>
                </a:lnTo>
                <a:lnTo>
                  <a:pt x="90" y="124"/>
                </a:lnTo>
                <a:lnTo>
                  <a:pt x="140" y="120"/>
                </a:lnTo>
                <a:lnTo>
                  <a:pt x="119" y="105"/>
                </a:lnTo>
                <a:lnTo>
                  <a:pt x="135" y="97"/>
                </a:lnTo>
                <a:lnTo>
                  <a:pt x="55" y="66"/>
                </a:lnTo>
                <a:lnTo>
                  <a:pt x="39" y="39"/>
                </a:lnTo>
                <a:lnTo>
                  <a:pt x="55" y="33"/>
                </a:lnTo>
                <a:lnTo>
                  <a:pt x="67" y="56"/>
                </a:lnTo>
                <a:lnTo>
                  <a:pt x="63" y="40"/>
                </a:lnTo>
                <a:lnTo>
                  <a:pt x="73" y="51"/>
                </a:lnTo>
                <a:lnTo>
                  <a:pt x="74" y="25"/>
                </a:lnTo>
                <a:lnTo>
                  <a:pt x="84" y="56"/>
                </a:lnTo>
                <a:lnTo>
                  <a:pt x="105" y="51"/>
                </a:lnTo>
                <a:lnTo>
                  <a:pt x="92" y="44"/>
                </a:lnTo>
                <a:lnTo>
                  <a:pt x="88" y="25"/>
                </a:lnTo>
                <a:lnTo>
                  <a:pt x="109" y="45"/>
                </a:lnTo>
                <a:lnTo>
                  <a:pt x="98" y="13"/>
                </a:lnTo>
                <a:lnTo>
                  <a:pt x="113" y="27"/>
                </a:lnTo>
                <a:lnTo>
                  <a:pt x="111" y="9"/>
                </a:lnTo>
                <a:lnTo>
                  <a:pt x="124" y="6"/>
                </a:lnTo>
                <a:lnTo>
                  <a:pt x="142" y="40"/>
                </a:lnTo>
                <a:lnTo>
                  <a:pt x="128" y="62"/>
                </a:lnTo>
                <a:lnTo>
                  <a:pt x="143" y="52"/>
                </a:lnTo>
                <a:lnTo>
                  <a:pt x="139" y="66"/>
                </a:lnTo>
                <a:lnTo>
                  <a:pt x="151" y="43"/>
                </a:lnTo>
                <a:lnTo>
                  <a:pt x="142" y="17"/>
                </a:lnTo>
                <a:lnTo>
                  <a:pt x="164" y="27"/>
                </a:lnTo>
                <a:lnTo>
                  <a:pt x="143" y="0"/>
                </a:lnTo>
                <a:lnTo>
                  <a:pt x="177" y="13"/>
                </a:lnTo>
                <a:lnTo>
                  <a:pt x="178" y="70"/>
                </a:lnTo>
                <a:lnTo>
                  <a:pt x="189" y="75"/>
                </a:lnTo>
                <a:lnTo>
                  <a:pt x="177" y="78"/>
                </a:lnTo>
                <a:lnTo>
                  <a:pt x="186" y="89"/>
                </a:lnTo>
                <a:lnTo>
                  <a:pt x="166" y="105"/>
                </a:lnTo>
                <a:lnTo>
                  <a:pt x="158" y="89"/>
                </a:lnTo>
                <a:lnTo>
                  <a:pt x="164" y="116"/>
                </a:lnTo>
                <a:lnTo>
                  <a:pt x="147" y="163"/>
                </a:lnTo>
                <a:lnTo>
                  <a:pt x="164" y="136"/>
                </a:lnTo>
                <a:lnTo>
                  <a:pt x="178" y="128"/>
                </a:lnTo>
                <a:lnTo>
                  <a:pt x="196" y="125"/>
                </a:lnTo>
                <a:lnTo>
                  <a:pt x="191" y="148"/>
                </a:lnTo>
                <a:lnTo>
                  <a:pt x="213" y="130"/>
                </a:lnTo>
                <a:lnTo>
                  <a:pt x="228" y="94"/>
                </a:lnTo>
                <a:lnTo>
                  <a:pt x="241" y="95"/>
                </a:lnTo>
                <a:lnTo>
                  <a:pt x="243" y="151"/>
                </a:lnTo>
                <a:lnTo>
                  <a:pt x="263" y="120"/>
                </a:lnTo>
                <a:lnTo>
                  <a:pt x="295" y="122"/>
                </a:lnTo>
                <a:lnTo>
                  <a:pt x="293" y="191"/>
                </a:lnTo>
                <a:lnTo>
                  <a:pt x="314" y="136"/>
                </a:lnTo>
                <a:lnTo>
                  <a:pt x="329" y="168"/>
                </a:lnTo>
                <a:lnTo>
                  <a:pt x="360" y="159"/>
                </a:lnTo>
                <a:lnTo>
                  <a:pt x="375" y="182"/>
                </a:lnTo>
                <a:lnTo>
                  <a:pt x="375" y="174"/>
                </a:lnTo>
                <a:lnTo>
                  <a:pt x="391" y="167"/>
                </a:lnTo>
                <a:lnTo>
                  <a:pt x="399" y="143"/>
                </a:lnTo>
                <a:lnTo>
                  <a:pt x="420" y="152"/>
                </a:lnTo>
                <a:lnTo>
                  <a:pt x="425" y="203"/>
                </a:lnTo>
                <a:lnTo>
                  <a:pt x="463" y="194"/>
                </a:lnTo>
                <a:lnTo>
                  <a:pt x="437" y="209"/>
                </a:lnTo>
                <a:lnTo>
                  <a:pt x="437" y="209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9" name="Freeform 82"/>
          <p:cNvSpPr>
            <a:spLocks/>
          </p:cNvSpPr>
          <p:nvPr/>
        </p:nvSpPr>
        <p:spPr bwMode="auto">
          <a:xfrm>
            <a:off x="3340100" y="2744788"/>
            <a:ext cx="77788" cy="38100"/>
          </a:xfrm>
          <a:custGeom>
            <a:avLst/>
            <a:gdLst>
              <a:gd name="T0" fmla="*/ 0 w 49"/>
              <a:gd name="T1" fmla="*/ 24 h 24"/>
              <a:gd name="T2" fmla="*/ 36 w 49"/>
              <a:gd name="T3" fmla="*/ 0 h 24"/>
              <a:gd name="T4" fmla="*/ 49 w 49"/>
              <a:gd name="T5" fmla="*/ 5 h 24"/>
              <a:gd name="T6" fmla="*/ 43 w 49"/>
              <a:gd name="T7" fmla="*/ 15 h 24"/>
              <a:gd name="T8" fmla="*/ 0 w 49"/>
              <a:gd name="T9" fmla="*/ 24 h 24"/>
              <a:gd name="T10" fmla="*/ 0 w 49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9" h="24">
                <a:moveTo>
                  <a:pt x="0" y="24"/>
                </a:moveTo>
                <a:lnTo>
                  <a:pt x="36" y="0"/>
                </a:lnTo>
                <a:lnTo>
                  <a:pt x="49" y="5"/>
                </a:lnTo>
                <a:lnTo>
                  <a:pt x="43" y="15"/>
                </a:lnTo>
                <a:lnTo>
                  <a:pt x="0" y="24"/>
                </a:lnTo>
                <a:lnTo>
                  <a:pt x="0" y="24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0" name="Freeform 83"/>
          <p:cNvSpPr>
            <a:spLocks noEditPoints="1"/>
          </p:cNvSpPr>
          <p:nvPr/>
        </p:nvSpPr>
        <p:spPr bwMode="auto">
          <a:xfrm>
            <a:off x="2895600" y="4195763"/>
            <a:ext cx="66675" cy="160338"/>
          </a:xfrm>
          <a:custGeom>
            <a:avLst/>
            <a:gdLst>
              <a:gd name="T0" fmla="*/ 34 w 42"/>
              <a:gd name="T1" fmla="*/ 32 h 101"/>
              <a:gd name="T2" fmla="*/ 24 w 42"/>
              <a:gd name="T3" fmla="*/ 0 h 101"/>
              <a:gd name="T4" fmla="*/ 42 w 42"/>
              <a:gd name="T5" fmla="*/ 18 h 101"/>
              <a:gd name="T6" fmla="*/ 34 w 42"/>
              <a:gd name="T7" fmla="*/ 32 h 101"/>
              <a:gd name="T8" fmla="*/ 34 w 42"/>
              <a:gd name="T9" fmla="*/ 32 h 101"/>
              <a:gd name="T10" fmla="*/ 19 w 42"/>
              <a:gd name="T11" fmla="*/ 20 h 101"/>
              <a:gd name="T12" fmla="*/ 11 w 42"/>
              <a:gd name="T13" fmla="*/ 10 h 101"/>
              <a:gd name="T14" fmla="*/ 16 w 42"/>
              <a:gd name="T15" fmla="*/ 0 h 101"/>
              <a:gd name="T16" fmla="*/ 29 w 42"/>
              <a:gd name="T17" fmla="*/ 22 h 101"/>
              <a:gd name="T18" fmla="*/ 27 w 42"/>
              <a:gd name="T19" fmla="*/ 43 h 101"/>
              <a:gd name="T20" fmla="*/ 19 w 42"/>
              <a:gd name="T21" fmla="*/ 20 h 101"/>
              <a:gd name="T22" fmla="*/ 19 w 42"/>
              <a:gd name="T23" fmla="*/ 20 h 101"/>
              <a:gd name="T24" fmla="*/ 7 w 42"/>
              <a:gd name="T25" fmla="*/ 27 h 101"/>
              <a:gd name="T26" fmla="*/ 0 w 42"/>
              <a:gd name="T27" fmla="*/ 10 h 101"/>
              <a:gd name="T28" fmla="*/ 16 w 42"/>
              <a:gd name="T29" fmla="*/ 20 h 101"/>
              <a:gd name="T30" fmla="*/ 18 w 42"/>
              <a:gd name="T31" fmla="*/ 21 h 101"/>
              <a:gd name="T32" fmla="*/ 16 w 42"/>
              <a:gd name="T33" fmla="*/ 21 h 101"/>
              <a:gd name="T34" fmla="*/ 7 w 42"/>
              <a:gd name="T35" fmla="*/ 27 h 101"/>
              <a:gd name="T36" fmla="*/ 7 w 42"/>
              <a:gd name="T37" fmla="*/ 27 h 101"/>
              <a:gd name="T38" fmla="*/ 10 w 42"/>
              <a:gd name="T39" fmla="*/ 101 h 101"/>
              <a:gd name="T40" fmla="*/ 4 w 42"/>
              <a:gd name="T41" fmla="*/ 71 h 101"/>
              <a:gd name="T42" fmla="*/ 14 w 42"/>
              <a:gd name="T43" fmla="*/ 79 h 101"/>
              <a:gd name="T44" fmla="*/ 10 w 42"/>
              <a:gd name="T45" fmla="*/ 101 h 101"/>
              <a:gd name="T46" fmla="*/ 10 w 42"/>
              <a:gd name="T47" fmla="*/ 101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42" h="101">
                <a:moveTo>
                  <a:pt x="34" y="32"/>
                </a:moveTo>
                <a:lnTo>
                  <a:pt x="24" y="0"/>
                </a:lnTo>
                <a:lnTo>
                  <a:pt x="42" y="18"/>
                </a:lnTo>
                <a:lnTo>
                  <a:pt x="34" y="32"/>
                </a:lnTo>
                <a:lnTo>
                  <a:pt x="34" y="32"/>
                </a:lnTo>
                <a:close/>
                <a:moveTo>
                  <a:pt x="19" y="20"/>
                </a:moveTo>
                <a:lnTo>
                  <a:pt x="11" y="10"/>
                </a:lnTo>
                <a:lnTo>
                  <a:pt x="16" y="0"/>
                </a:lnTo>
                <a:lnTo>
                  <a:pt x="29" y="22"/>
                </a:lnTo>
                <a:lnTo>
                  <a:pt x="27" y="43"/>
                </a:lnTo>
                <a:lnTo>
                  <a:pt x="19" y="20"/>
                </a:lnTo>
                <a:lnTo>
                  <a:pt x="19" y="20"/>
                </a:lnTo>
                <a:close/>
                <a:moveTo>
                  <a:pt x="7" y="27"/>
                </a:moveTo>
                <a:lnTo>
                  <a:pt x="0" y="10"/>
                </a:lnTo>
                <a:lnTo>
                  <a:pt x="16" y="20"/>
                </a:lnTo>
                <a:lnTo>
                  <a:pt x="18" y="21"/>
                </a:lnTo>
                <a:lnTo>
                  <a:pt x="16" y="21"/>
                </a:lnTo>
                <a:lnTo>
                  <a:pt x="7" y="27"/>
                </a:lnTo>
                <a:lnTo>
                  <a:pt x="7" y="27"/>
                </a:lnTo>
                <a:close/>
                <a:moveTo>
                  <a:pt x="10" y="101"/>
                </a:moveTo>
                <a:lnTo>
                  <a:pt x="4" y="71"/>
                </a:lnTo>
                <a:lnTo>
                  <a:pt x="14" y="79"/>
                </a:lnTo>
                <a:lnTo>
                  <a:pt x="10" y="101"/>
                </a:lnTo>
                <a:lnTo>
                  <a:pt x="10" y="101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1" name="Freeform 84"/>
          <p:cNvSpPr>
            <a:spLocks noEditPoints="1"/>
          </p:cNvSpPr>
          <p:nvPr/>
        </p:nvSpPr>
        <p:spPr bwMode="auto">
          <a:xfrm>
            <a:off x="2401888" y="4597401"/>
            <a:ext cx="928688" cy="1701800"/>
          </a:xfrm>
          <a:custGeom>
            <a:avLst/>
            <a:gdLst>
              <a:gd name="T0" fmla="*/ 573 w 585"/>
              <a:gd name="T1" fmla="*/ 23 h 1072"/>
              <a:gd name="T2" fmla="*/ 543 w 585"/>
              <a:gd name="T3" fmla="*/ 81 h 1072"/>
              <a:gd name="T4" fmla="*/ 558 w 585"/>
              <a:gd name="T5" fmla="*/ 35 h 1072"/>
              <a:gd name="T6" fmla="*/ 574 w 585"/>
              <a:gd name="T7" fmla="*/ 29 h 1072"/>
              <a:gd name="T8" fmla="*/ 415 w 585"/>
              <a:gd name="T9" fmla="*/ 155 h 1072"/>
              <a:gd name="T10" fmla="*/ 439 w 585"/>
              <a:gd name="T11" fmla="*/ 169 h 1072"/>
              <a:gd name="T12" fmla="*/ 205 w 585"/>
              <a:gd name="T13" fmla="*/ 164 h 1072"/>
              <a:gd name="T14" fmla="*/ 236 w 585"/>
              <a:gd name="T15" fmla="*/ 184 h 1072"/>
              <a:gd name="T16" fmla="*/ 199 w 585"/>
              <a:gd name="T17" fmla="*/ 205 h 1072"/>
              <a:gd name="T18" fmla="*/ 170 w 585"/>
              <a:gd name="T19" fmla="*/ 205 h 1072"/>
              <a:gd name="T20" fmla="*/ 152 w 585"/>
              <a:gd name="T21" fmla="*/ 238 h 1072"/>
              <a:gd name="T22" fmla="*/ 152 w 585"/>
              <a:gd name="T23" fmla="*/ 238 h 1072"/>
              <a:gd name="T24" fmla="*/ 198 w 585"/>
              <a:gd name="T25" fmla="*/ 253 h 1072"/>
              <a:gd name="T26" fmla="*/ 203 w 585"/>
              <a:gd name="T27" fmla="*/ 309 h 1072"/>
              <a:gd name="T28" fmla="*/ 197 w 585"/>
              <a:gd name="T29" fmla="*/ 276 h 1072"/>
              <a:gd name="T30" fmla="*/ 129 w 585"/>
              <a:gd name="T31" fmla="*/ 274 h 1072"/>
              <a:gd name="T32" fmla="*/ 139 w 585"/>
              <a:gd name="T33" fmla="*/ 280 h 1072"/>
              <a:gd name="T34" fmla="*/ 182 w 585"/>
              <a:gd name="T35" fmla="*/ 377 h 1072"/>
              <a:gd name="T36" fmla="*/ 186 w 585"/>
              <a:gd name="T37" fmla="*/ 346 h 1072"/>
              <a:gd name="T38" fmla="*/ 194 w 585"/>
              <a:gd name="T39" fmla="*/ 408 h 1072"/>
              <a:gd name="T40" fmla="*/ 148 w 585"/>
              <a:gd name="T41" fmla="*/ 435 h 1072"/>
              <a:gd name="T42" fmla="*/ 140 w 585"/>
              <a:gd name="T43" fmla="*/ 456 h 1072"/>
              <a:gd name="T44" fmla="*/ 210 w 585"/>
              <a:gd name="T45" fmla="*/ 466 h 1072"/>
              <a:gd name="T46" fmla="*/ 66 w 585"/>
              <a:gd name="T47" fmla="*/ 489 h 1072"/>
              <a:gd name="T48" fmla="*/ 152 w 585"/>
              <a:gd name="T49" fmla="*/ 562 h 1072"/>
              <a:gd name="T50" fmla="*/ 141 w 585"/>
              <a:gd name="T51" fmla="*/ 604 h 1072"/>
              <a:gd name="T52" fmla="*/ 175 w 585"/>
              <a:gd name="T53" fmla="*/ 713 h 1072"/>
              <a:gd name="T54" fmla="*/ 313 w 585"/>
              <a:gd name="T55" fmla="*/ 1065 h 1072"/>
              <a:gd name="T56" fmla="*/ 313 w 585"/>
              <a:gd name="T57" fmla="*/ 1065 h 1072"/>
              <a:gd name="T58" fmla="*/ 237 w 585"/>
              <a:gd name="T59" fmla="*/ 1050 h 1072"/>
              <a:gd name="T60" fmla="*/ 99 w 585"/>
              <a:gd name="T61" fmla="*/ 1038 h 1072"/>
              <a:gd name="T62" fmla="*/ 0 w 585"/>
              <a:gd name="T63" fmla="*/ 1044 h 1072"/>
              <a:gd name="T64" fmla="*/ 269 w 585"/>
              <a:gd name="T65" fmla="*/ 925 h 1072"/>
              <a:gd name="T66" fmla="*/ 156 w 585"/>
              <a:gd name="T67" fmla="*/ 905 h 1072"/>
              <a:gd name="T68" fmla="*/ 106 w 585"/>
              <a:gd name="T69" fmla="*/ 883 h 1072"/>
              <a:gd name="T70" fmla="*/ 172 w 585"/>
              <a:gd name="T71" fmla="*/ 834 h 1072"/>
              <a:gd name="T72" fmla="*/ 291 w 585"/>
              <a:gd name="T73" fmla="*/ 751 h 1072"/>
              <a:gd name="T74" fmla="*/ 284 w 585"/>
              <a:gd name="T75" fmla="*/ 687 h 1072"/>
              <a:gd name="T76" fmla="*/ 291 w 585"/>
              <a:gd name="T77" fmla="*/ 579 h 1072"/>
              <a:gd name="T78" fmla="*/ 232 w 585"/>
              <a:gd name="T79" fmla="*/ 560 h 1072"/>
              <a:gd name="T80" fmla="*/ 194 w 585"/>
              <a:gd name="T81" fmla="*/ 581 h 1072"/>
              <a:gd name="T82" fmla="*/ 234 w 585"/>
              <a:gd name="T83" fmla="*/ 444 h 1072"/>
              <a:gd name="T84" fmla="*/ 226 w 585"/>
              <a:gd name="T85" fmla="*/ 448 h 1072"/>
              <a:gd name="T86" fmla="*/ 178 w 585"/>
              <a:gd name="T87" fmla="*/ 493 h 1072"/>
              <a:gd name="T88" fmla="*/ 221 w 585"/>
              <a:gd name="T89" fmla="*/ 378 h 1072"/>
              <a:gd name="T90" fmla="*/ 219 w 585"/>
              <a:gd name="T91" fmla="*/ 354 h 1072"/>
              <a:gd name="T92" fmla="*/ 230 w 585"/>
              <a:gd name="T93" fmla="*/ 321 h 1072"/>
              <a:gd name="T94" fmla="*/ 245 w 585"/>
              <a:gd name="T95" fmla="*/ 299 h 1072"/>
              <a:gd name="T96" fmla="*/ 232 w 585"/>
              <a:gd name="T97" fmla="*/ 257 h 1072"/>
              <a:gd name="T98" fmla="*/ 282 w 585"/>
              <a:gd name="T99" fmla="*/ 241 h 1072"/>
              <a:gd name="T100" fmla="*/ 298 w 585"/>
              <a:gd name="T101" fmla="*/ 197 h 1072"/>
              <a:gd name="T102" fmla="*/ 319 w 585"/>
              <a:gd name="T103" fmla="*/ 184 h 1072"/>
              <a:gd name="T104" fmla="*/ 392 w 585"/>
              <a:gd name="T105" fmla="*/ 224 h 1072"/>
              <a:gd name="T106" fmla="*/ 446 w 585"/>
              <a:gd name="T107" fmla="*/ 304 h 1072"/>
              <a:gd name="T108" fmla="*/ 367 w 585"/>
              <a:gd name="T109" fmla="*/ 423 h 1072"/>
              <a:gd name="T110" fmla="*/ 369 w 585"/>
              <a:gd name="T111" fmla="*/ 469 h 1072"/>
              <a:gd name="T112" fmla="*/ 464 w 585"/>
              <a:gd name="T113" fmla="*/ 720 h 1072"/>
              <a:gd name="T114" fmla="*/ 479 w 585"/>
              <a:gd name="T115" fmla="*/ 824 h 1072"/>
              <a:gd name="T116" fmla="*/ 510 w 585"/>
              <a:gd name="T117" fmla="*/ 844 h 1072"/>
              <a:gd name="T118" fmla="*/ 518 w 585"/>
              <a:gd name="T119" fmla="*/ 960 h 1072"/>
              <a:gd name="T120" fmla="*/ 488 w 585"/>
              <a:gd name="T121" fmla="*/ 976 h 1072"/>
              <a:gd name="T122" fmla="*/ 507 w 585"/>
              <a:gd name="T123" fmla="*/ 1041 h 10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585" h="1072">
                <a:moveTo>
                  <a:pt x="573" y="23"/>
                </a:moveTo>
                <a:lnTo>
                  <a:pt x="574" y="7"/>
                </a:lnTo>
                <a:lnTo>
                  <a:pt x="585" y="0"/>
                </a:lnTo>
                <a:lnTo>
                  <a:pt x="573" y="23"/>
                </a:lnTo>
                <a:lnTo>
                  <a:pt x="573" y="23"/>
                </a:lnTo>
                <a:moveTo>
                  <a:pt x="562" y="49"/>
                </a:moveTo>
                <a:lnTo>
                  <a:pt x="549" y="88"/>
                </a:lnTo>
                <a:lnTo>
                  <a:pt x="543" y="81"/>
                </a:lnTo>
                <a:lnTo>
                  <a:pt x="557" y="48"/>
                </a:lnTo>
                <a:lnTo>
                  <a:pt x="546" y="54"/>
                </a:lnTo>
                <a:lnTo>
                  <a:pt x="537" y="37"/>
                </a:lnTo>
                <a:lnTo>
                  <a:pt x="558" y="35"/>
                </a:lnTo>
                <a:lnTo>
                  <a:pt x="547" y="18"/>
                </a:lnTo>
                <a:lnTo>
                  <a:pt x="568" y="6"/>
                </a:lnTo>
                <a:lnTo>
                  <a:pt x="562" y="23"/>
                </a:lnTo>
                <a:lnTo>
                  <a:pt x="574" y="29"/>
                </a:lnTo>
                <a:lnTo>
                  <a:pt x="562" y="49"/>
                </a:lnTo>
                <a:lnTo>
                  <a:pt x="562" y="49"/>
                </a:lnTo>
                <a:moveTo>
                  <a:pt x="439" y="169"/>
                </a:moveTo>
                <a:lnTo>
                  <a:pt x="415" y="155"/>
                </a:lnTo>
                <a:lnTo>
                  <a:pt x="418" y="138"/>
                </a:lnTo>
                <a:lnTo>
                  <a:pt x="431" y="141"/>
                </a:lnTo>
                <a:lnTo>
                  <a:pt x="439" y="169"/>
                </a:lnTo>
                <a:lnTo>
                  <a:pt x="439" y="169"/>
                </a:lnTo>
                <a:moveTo>
                  <a:pt x="179" y="195"/>
                </a:moveTo>
                <a:lnTo>
                  <a:pt x="190" y="166"/>
                </a:lnTo>
                <a:lnTo>
                  <a:pt x="194" y="181"/>
                </a:lnTo>
                <a:lnTo>
                  <a:pt x="205" y="164"/>
                </a:lnTo>
                <a:lnTo>
                  <a:pt x="241" y="151"/>
                </a:lnTo>
                <a:lnTo>
                  <a:pt x="242" y="162"/>
                </a:lnTo>
                <a:lnTo>
                  <a:pt x="229" y="178"/>
                </a:lnTo>
                <a:lnTo>
                  <a:pt x="236" y="184"/>
                </a:lnTo>
                <a:lnTo>
                  <a:pt x="206" y="189"/>
                </a:lnTo>
                <a:lnTo>
                  <a:pt x="219" y="192"/>
                </a:lnTo>
                <a:lnTo>
                  <a:pt x="210" y="205"/>
                </a:lnTo>
                <a:lnTo>
                  <a:pt x="199" y="205"/>
                </a:lnTo>
                <a:lnTo>
                  <a:pt x="203" y="191"/>
                </a:lnTo>
                <a:lnTo>
                  <a:pt x="198" y="208"/>
                </a:lnTo>
                <a:lnTo>
                  <a:pt x="175" y="219"/>
                </a:lnTo>
                <a:lnTo>
                  <a:pt x="170" y="205"/>
                </a:lnTo>
                <a:lnTo>
                  <a:pt x="190" y="204"/>
                </a:lnTo>
                <a:lnTo>
                  <a:pt x="179" y="195"/>
                </a:lnTo>
                <a:lnTo>
                  <a:pt x="179" y="195"/>
                </a:lnTo>
                <a:moveTo>
                  <a:pt x="152" y="238"/>
                </a:moveTo>
                <a:lnTo>
                  <a:pt x="139" y="222"/>
                </a:lnTo>
                <a:lnTo>
                  <a:pt x="161" y="219"/>
                </a:lnTo>
                <a:lnTo>
                  <a:pt x="165" y="227"/>
                </a:lnTo>
                <a:lnTo>
                  <a:pt x="152" y="238"/>
                </a:lnTo>
                <a:lnTo>
                  <a:pt x="152" y="238"/>
                </a:lnTo>
                <a:moveTo>
                  <a:pt x="178" y="257"/>
                </a:moveTo>
                <a:lnTo>
                  <a:pt x="190" y="238"/>
                </a:lnTo>
                <a:lnTo>
                  <a:pt x="198" y="253"/>
                </a:lnTo>
                <a:lnTo>
                  <a:pt x="210" y="235"/>
                </a:lnTo>
                <a:lnTo>
                  <a:pt x="207" y="278"/>
                </a:lnTo>
                <a:lnTo>
                  <a:pt x="233" y="293"/>
                </a:lnTo>
                <a:lnTo>
                  <a:pt x="203" y="309"/>
                </a:lnTo>
                <a:lnTo>
                  <a:pt x="209" y="294"/>
                </a:lnTo>
                <a:lnTo>
                  <a:pt x="191" y="290"/>
                </a:lnTo>
                <a:lnTo>
                  <a:pt x="188" y="272"/>
                </a:lnTo>
                <a:lnTo>
                  <a:pt x="197" y="276"/>
                </a:lnTo>
                <a:lnTo>
                  <a:pt x="178" y="257"/>
                </a:lnTo>
                <a:lnTo>
                  <a:pt x="178" y="257"/>
                </a:lnTo>
                <a:moveTo>
                  <a:pt x="139" y="280"/>
                </a:moveTo>
                <a:lnTo>
                  <a:pt x="129" y="274"/>
                </a:lnTo>
                <a:lnTo>
                  <a:pt x="139" y="246"/>
                </a:lnTo>
                <a:lnTo>
                  <a:pt x="147" y="255"/>
                </a:lnTo>
                <a:lnTo>
                  <a:pt x="139" y="280"/>
                </a:lnTo>
                <a:lnTo>
                  <a:pt x="139" y="280"/>
                </a:lnTo>
                <a:moveTo>
                  <a:pt x="186" y="346"/>
                </a:moveTo>
                <a:lnTo>
                  <a:pt x="203" y="382"/>
                </a:lnTo>
                <a:lnTo>
                  <a:pt x="161" y="384"/>
                </a:lnTo>
                <a:lnTo>
                  <a:pt x="182" y="377"/>
                </a:lnTo>
                <a:lnTo>
                  <a:pt x="172" y="373"/>
                </a:lnTo>
                <a:lnTo>
                  <a:pt x="187" y="366"/>
                </a:lnTo>
                <a:lnTo>
                  <a:pt x="170" y="354"/>
                </a:lnTo>
                <a:lnTo>
                  <a:pt x="186" y="346"/>
                </a:lnTo>
                <a:lnTo>
                  <a:pt x="186" y="346"/>
                </a:lnTo>
                <a:moveTo>
                  <a:pt x="165" y="439"/>
                </a:moveTo>
                <a:lnTo>
                  <a:pt x="164" y="424"/>
                </a:lnTo>
                <a:lnTo>
                  <a:pt x="194" y="408"/>
                </a:lnTo>
                <a:lnTo>
                  <a:pt x="165" y="439"/>
                </a:lnTo>
                <a:lnTo>
                  <a:pt x="165" y="439"/>
                </a:lnTo>
                <a:moveTo>
                  <a:pt x="140" y="456"/>
                </a:moveTo>
                <a:lnTo>
                  <a:pt x="148" y="435"/>
                </a:lnTo>
                <a:lnTo>
                  <a:pt x="133" y="435"/>
                </a:lnTo>
                <a:lnTo>
                  <a:pt x="161" y="421"/>
                </a:lnTo>
                <a:lnTo>
                  <a:pt x="159" y="450"/>
                </a:lnTo>
                <a:lnTo>
                  <a:pt x="140" y="456"/>
                </a:lnTo>
                <a:lnTo>
                  <a:pt x="140" y="456"/>
                </a:lnTo>
                <a:moveTo>
                  <a:pt x="202" y="492"/>
                </a:moveTo>
                <a:lnTo>
                  <a:pt x="197" y="462"/>
                </a:lnTo>
                <a:lnTo>
                  <a:pt x="210" y="466"/>
                </a:lnTo>
                <a:lnTo>
                  <a:pt x="202" y="492"/>
                </a:lnTo>
                <a:lnTo>
                  <a:pt x="202" y="492"/>
                </a:lnTo>
                <a:moveTo>
                  <a:pt x="66" y="489"/>
                </a:moveTo>
                <a:lnTo>
                  <a:pt x="66" y="489"/>
                </a:lnTo>
                <a:lnTo>
                  <a:pt x="140" y="500"/>
                </a:lnTo>
                <a:lnTo>
                  <a:pt x="151" y="547"/>
                </a:lnTo>
                <a:lnTo>
                  <a:pt x="130" y="564"/>
                </a:lnTo>
                <a:lnTo>
                  <a:pt x="152" y="562"/>
                </a:lnTo>
                <a:lnTo>
                  <a:pt x="155" y="587"/>
                </a:lnTo>
                <a:lnTo>
                  <a:pt x="147" y="595"/>
                </a:lnTo>
                <a:lnTo>
                  <a:pt x="143" y="571"/>
                </a:lnTo>
                <a:lnTo>
                  <a:pt x="141" y="604"/>
                </a:lnTo>
                <a:lnTo>
                  <a:pt x="103" y="621"/>
                </a:lnTo>
                <a:lnTo>
                  <a:pt x="91" y="610"/>
                </a:lnTo>
                <a:moveTo>
                  <a:pt x="180" y="745"/>
                </a:moveTo>
                <a:lnTo>
                  <a:pt x="175" y="713"/>
                </a:lnTo>
                <a:lnTo>
                  <a:pt x="205" y="733"/>
                </a:lnTo>
                <a:lnTo>
                  <a:pt x="180" y="745"/>
                </a:lnTo>
                <a:lnTo>
                  <a:pt x="180" y="745"/>
                </a:lnTo>
                <a:moveTo>
                  <a:pt x="313" y="1065"/>
                </a:moveTo>
                <a:lnTo>
                  <a:pt x="296" y="1052"/>
                </a:lnTo>
                <a:lnTo>
                  <a:pt x="327" y="1050"/>
                </a:lnTo>
                <a:lnTo>
                  <a:pt x="313" y="1065"/>
                </a:lnTo>
                <a:lnTo>
                  <a:pt x="313" y="1065"/>
                </a:lnTo>
                <a:moveTo>
                  <a:pt x="496" y="1046"/>
                </a:moveTo>
                <a:lnTo>
                  <a:pt x="420" y="1072"/>
                </a:lnTo>
                <a:lnTo>
                  <a:pt x="333" y="1042"/>
                </a:lnTo>
                <a:lnTo>
                  <a:pt x="237" y="1050"/>
                </a:lnTo>
                <a:lnTo>
                  <a:pt x="206" y="1025"/>
                </a:lnTo>
                <a:lnTo>
                  <a:pt x="170" y="1030"/>
                </a:lnTo>
                <a:lnTo>
                  <a:pt x="140" y="1066"/>
                </a:lnTo>
                <a:lnTo>
                  <a:pt x="99" y="1038"/>
                </a:lnTo>
                <a:lnTo>
                  <a:pt x="48" y="1045"/>
                </a:lnTo>
                <a:lnTo>
                  <a:pt x="32" y="1066"/>
                </a:lnTo>
                <a:lnTo>
                  <a:pt x="18" y="1042"/>
                </a:lnTo>
                <a:lnTo>
                  <a:pt x="0" y="1044"/>
                </a:lnTo>
                <a:lnTo>
                  <a:pt x="79" y="1004"/>
                </a:lnTo>
                <a:lnTo>
                  <a:pt x="133" y="954"/>
                </a:lnTo>
                <a:lnTo>
                  <a:pt x="213" y="972"/>
                </a:lnTo>
                <a:lnTo>
                  <a:pt x="269" y="925"/>
                </a:lnTo>
                <a:lnTo>
                  <a:pt x="197" y="949"/>
                </a:lnTo>
                <a:lnTo>
                  <a:pt x="171" y="915"/>
                </a:lnTo>
                <a:lnTo>
                  <a:pt x="141" y="915"/>
                </a:lnTo>
                <a:lnTo>
                  <a:pt x="156" y="905"/>
                </a:lnTo>
                <a:lnTo>
                  <a:pt x="126" y="890"/>
                </a:lnTo>
                <a:lnTo>
                  <a:pt x="98" y="898"/>
                </a:lnTo>
                <a:lnTo>
                  <a:pt x="91" y="892"/>
                </a:lnTo>
                <a:lnTo>
                  <a:pt x="106" y="883"/>
                </a:lnTo>
                <a:lnTo>
                  <a:pt x="82" y="878"/>
                </a:lnTo>
                <a:lnTo>
                  <a:pt x="93" y="875"/>
                </a:lnTo>
                <a:lnTo>
                  <a:pt x="89" y="857"/>
                </a:lnTo>
                <a:lnTo>
                  <a:pt x="172" y="834"/>
                </a:lnTo>
                <a:lnTo>
                  <a:pt x="190" y="774"/>
                </a:lnTo>
                <a:lnTo>
                  <a:pt x="145" y="776"/>
                </a:lnTo>
                <a:lnTo>
                  <a:pt x="192" y="741"/>
                </a:lnTo>
                <a:lnTo>
                  <a:pt x="291" y="751"/>
                </a:lnTo>
                <a:lnTo>
                  <a:pt x="276" y="747"/>
                </a:lnTo>
                <a:lnTo>
                  <a:pt x="272" y="724"/>
                </a:lnTo>
                <a:lnTo>
                  <a:pt x="290" y="709"/>
                </a:lnTo>
                <a:lnTo>
                  <a:pt x="284" y="687"/>
                </a:lnTo>
                <a:lnTo>
                  <a:pt x="309" y="658"/>
                </a:lnTo>
                <a:lnTo>
                  <a:pt x="280" y="664"/>
                </a:lnTo>
                <a:lnTo>
                  <a:pt x="267" y="613"/>
                </a:lnTo>
                <a:lnTo>
                  <a:pt x="291" y="579"/>
                </a:lnTo>
                <a:lnTo>
                  <a:pt x="317" y="575"/>
                </a:lnTo>
                <a:lnTo>
                  <a:pt x="284" y="564"/>
                </a:lnTo>
                <a:lnTo>
                  <a:pt x="253" y="582"/>
                </a:lnTo>
                <a:lnTo>
                  <a:pt x="232" y="560"/>
                </a:lnTo>
                <a:lnTo>
                  <a:pt x="225" y="585"/>
                </a:lnTo>
                <a:lnTo>
                  <a:pt x="203" y="556"/>
                </a:lnTo>
                <a:lnTo>
                  <a:pt x="194" y="560"/>
                </a:lnTo>
                <a:lnTo>
                  <a:pt x="194" y="581"/>
                </a:lnTo>
                <a:lnTo>
                  <a:pt x="187" y="536"/>
                </a:lnTo>
                <a:lnTo>
                  <a:pt x="237" y="496"/>
                </a:lnTo>
                <a:lnTo>
                  <a:pt x="225" y="467"/>
                </a:lnTo>
                <a:lnTo>
                  <a:pt x="234" y="444"/>
                </a:lnTo>
                <a:lnTo>
                  <a:pt x="257" y="451"/>
                </a:lnTo>
                <a:lnTo>
                  <a:pt x="238" y="439"/>
                </a:lnTo>
                <a:lnTo>
                  <a:pt x="242" y="425"/>
                </a:lnTo>
                <a:lnTo>
                  <a:pt x="226" y="448"/>
                </a:lnTo>
                <a:lnTo>
                  <a:pt x="206" y="446"/>
                </a:lnTo>
                <a:lnTo>
                  <a:pt x="234" y="409"/>
                </a:lnTo>
                <a:lnTo>
                  <a:pt x="205" y="427"/>
                </a:lnTo>
                <a:lnTo>
                  <a:pt x="178" y="493"/>
                </a:lnTo>
                <a:lnTo>
                  <a:pt x="161" y="493"/>
                </a:lnTo>
                <a:lnTo>
                  <a:pt x="206" y="390"/>
                </a:lnTo>
                <a:lnTo>
                  <a:pt x="242" y="374"/>
                </a:lnTo>
                <a:lnTo>
                  <a:pt x="221" y="378"/>
                </a:lnTo>
                <a:lnTo>
                  <a:pt x="248" y="347"/>
                </a:lnTo>
                <a:lnTo>
                  <a:pt x="206" y="371"/>
                </a:lnTo>
                <a:lnTo>
                  <a:pt x="191" y="350"/>
                </a:lnTo>
                <a:lnTo>
                  <a:pt x="219" y="354"/>
                </a:lnTo>
                <a:lnTo>
                  <a:pt x="180" y="340"/>
                </a:lnTo>
                <a:lnTo>
                  <a:pt x="218" y="332"/>
                </a:lnTo>
                <a:lnTo>
                  <a:pt x="205" y="326"/>
                </a:lnTo>
                <a:lnTo>
                  <a:pt x="230" y="321"/>
                </a:lnTo>
                <a:lnTo>
                  <a:pt x="224" y="307"/>
                </a:lnTo>
                <a:lnTo>
                  <a:pt x="241" y="312"/>
                </a:lnTo>
                <a:lnTo>
                  <a:pt x="229" y="303"/>
                </a:lnTo>
                <a:lnTo>
                  <a:pt x="245" y="299"/>
                </a:lnTo>
                <a:lnTo>
                  <a:pt x="238" y="285"/>
                </a:lnTo>
                <a:lnTo>
                  <a:pt x="249" y="280"/>
                </a:lnTo>
                <a:lnTo>
                  <a:pt x="228" y="278"/>
                </a:lnTo>
                <a:lnTo>
                  <a:pt x="232" y="257"/>
                </a:lnTo>
                <a:lnTo>
                  <a:pt x="249" y="266"/>
                </a:lnTo>
                <a:lnTo>
                  <a:pt x="237" y="250"/>
                </a:lnTo>
                <a:lnTo>
                  <a:pt x="241" y="231"/>
                </a:lnTo>
                <a:lnTo>
                  <a:pt x="282" y="241"/>
                </a:lnTo>
                <a:lnTo>
                  <a:pt x="271" y="211"/>
                </a:lnTo>
                <a:lnTo>
                  <a:pt x="279" y="214"/>
                </a:lnTo>
                <a:lnTo>
                  <a:pt x="279" y="193"/>
                </a:lnTo>
                <a:lnTo>
                  <a:pt x="298" y="197"/>
                </a:lnTo>
                <a:lnTo>
                  <a:pt x="294" y="187"/>
                </a:lnTo>
                <a:lnTo>
                  <a:pt x="313" y="161"/>
                </a:lnTo>
                <a:lnTo>
                  <a:pt x="327" y="173"/>
                </a:lnTo>
                <a:lnTo>
                  <a:pt x="319" y="184"/>
                </a:lnTo>
                <a:lnTo>
                  <a:pt x="334" y="173"/>
                </a:lnTo>
                <a:lnTo>
                  <a:pt x="420" y="191"/>
                </a:lnTo>
                <a:lnTo>
                  <a:pt x="408" y="218"/>
                </a:lnTo>
                <a:lnTo>
                  <a:pt x="392" y="224"/>
                </a:lnTo>
                <a:lnTo>
                  <a:pt x="344" y="257"/>
                </a:lnTo>
                <a:lnTo>
                  <a:pt x="356" y="262"/>
                </a:lnTo>
                <a:lnTo>
                  <a:pt x="311" y="281"/>
                </a:lnTo>
                <a:lnTo>
                  <a:pt x="446" y="304"/>
                </a:lnTo>
                <a:lnTo>
                  <a:pt x="457" y="334"/>
                </a:lnTo>
                <a:lnTo>
                  <a:pt x="391" y="415"/>
                </a:lnTo>
                <a:lnTo>
                  <a:pt x="341" y="427"/>
                </a:lnTo>
                <a:lnTo>
                  <a:pt x="367" y="423"/>
                </a:lnTo>
                <a:lnTo>
                  <a:pt x="379" y="447"/>
                </a:lnTo>
                <a:lnTo>
                  <a:pt x="304" y="454"/>
                </a:lnTo>
                <a:lnTo>
                  <a:pt x="342" y="473"/>
                </a:lnTo>
                <a:lnTo>
                  <a:pt x="369" y="469"/>
                </a:lnTo>
                <a:lnTo>
                  <a:pt x="416" y="533"/>
                </a:lnTo>
                <a:lnTo>
                  <a:pt x="416" y="624"/>
                </a:lnTo>
                <a:lnTo>
                  <a:pt x="474" y="710"/>
                </a:lnTo>
                <a:lnTo>
                  <a:pt x="464" y="720"/>
                </a:lnTo>
                <a:lnTo>
                  <a:pt x="477" y="770"/>
                </a:lnTo>
                <a:lnTo>
                  <a:pt x="460" y="761"/>
                </a:lnTo>
                <a:lnTo>
                  <a:pt x="479" y="788"/>
                </a:lnTo>
                <a:lnTo>
                  <a:pt x="479" y="824"/>
                </a:lnTo>
                <a:lnTo>
                  <a:pt x="452" y="841"/>
                </a:lnTo>
                <a:lnTo>
                  <a:pt x="473" y="857"/>
                </a:lnTo>
                <a:lnTo>
                  <a:pt x="488" y="840"/>
                </a:lnTo>
                <a:lnTo>
                  <a:pt x="510" y="844"/>
                </a:lnTo>
                <a:lnTo>
                  <a:pt x="557" y="878"/>
                </a:lnTo>
                <a:lnTo>
                  <a:pt x="555" y="909"/>
                </a:lnTo>
                <a:lnTo>
                  <a:pt x="538" y="946"/>
                </a:lnTo>
                <a:lnTo>
                  <a:pt x="518" y="960"/>
                </a:lnTo>
                <a:lnTo>
                  <a:pt x="508" y="948"/>
                </a:lnTo>
                <a:lnTo>
                  <a:pt x="511" y="968"/>
                </a:lnTo>
                <a:lnTo>
                  <a:pt x="472" y="975"/>
                </a:lnTo>
                <a:lnTo>
                  <a:pt x="488" y="976"/>
                </a:lnTo>
                <a:lnTo>
                  <a:pt x="485" y="990"/>
                </a:lnTo>
                <a:lnTo>
                  <a:pt x="445" y="999"/>
                </a:lnTo>
                <a:lnTo>
                  <a:pt x="510" y="1018"/>
                </a:lnTo>
                <a:lnTo>
                  <a:pt x="507" y="1041"/>
                </a:lnTo>
                <a:lnTo>
                  <a:pt x="496" y="1046"/>
                </a:lnTo>
                <a:lnTo>
                  <a:pt x="496" y="1046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2" name="Freeform 85"/>
          <p:cNvSpPr>
            <a:spLocks/>
          </p:cNvSpPr>
          <p:nvPr/>
        </p:nvSpPr>
        <p:spPr bwMode="auto">
          <a:xfrm>
            <a:off x="2009775" y="5319713"/>
            <a:ext cx="549275" cy="585788"/>
          </a:xfrm>
          <a:custGeom>
            <a:avLst/>
            <a:gdLst>
              <a:gd name="T0" fmla="*/ 338 w 346"/>
              <a:gd name="T1" fmla="*/ 155 h 369"/>
              <a:gd name="T2" fmla="*/ 338 w 346"/>
              <a:gd name="T3" fmla="*/ 155 h 369"/>
              <a:gd name="T4" fmla="*/ 346 w 346"/>
              <a:gd name="T5" fmla="*/ 169 h 369"/>
              <a:gd name="T6" fmla="*/ 326 w 346"/>
              <a:gd name="T7" fmla="*/ 172 h 369"/>
              <a:gd name="T8" fmla="*/ 334 w 346"/>
              <a:gd name="T9" fmla="*/ 215 h 369"/>
              <a:gd name="T10" fmla="*/ 318 w 346"/>
              <a:gd name="T11" fmla="*/ 235 h 369"/>
              <a:gd name="T12" fmla="*/ 318 w 346"/>
              <a:gd name="T13" fmla="*/ 281 h 369"/>
              <a:gd name="T14" fmla="*/ 302 w 346"/>
              <a:gd name="T15" fmla="*/ 298 h 369"/>
              <a:gd name="T16" fmla="*/ 268 w 346"/>
              <a:gd name="T17" fmla="*/ 333 h 369"/>
              <a:gd name="T18" fmla="*/ 271 w 346"/>
              <a:gd name="T19" fmla="*/ 354 h 369"/>
              <a:gd name="T20" fmla="*/ 233 w 346"/>
              <a:gd name="T21" fmla="*/ 331 h 369"/>
              <a:gd name="T22" fmla="*/ 228 w 346"/>
              <a:gd name="T23" fmla="*/ 346 h 369"/>
              <a:gd name="T24" fmla="*/ 190 w 346"/>
              <a:gd name="T25" fmla="*/ 336 h 369"/>
              <a:gd name="T26" fmla="*/ 148 w 346"/>
              <a:gd name="T27" fmla="*/ 356 h 369"/>
              <a:gd name="T28" fmla="*/ 128 w 346"/>
              <a:gd name="T29" fmla="*/ 342 h 369"/>
              <a:gd name="T30" fmla="*/ 130 w 346"/>
              <a:gd name="T31" fmla="*/ 359 h 369"/>
              <a:gd name="T32" fmla="*/ 98 w 346"/>
              <a:gd name="T33" fmla="*/ 369 h 369"/>
              <a:gd name="T34" fmla="*/ 21 w 346"/>
              <a:gd name="T35" fmla="*/ 355 h 369"/>
              <a:gd name="T36" fmla="*/ 56 w 346"/>
              <a:gd name="T37" fmla="*/ 336 h 369"/>
              <a:gd name="T38" fmla="*/ 8 w 346"/>
              <a:gd name="T39" fmla="*/ 331 h 369"/>
              <a:gd name="T40" fmla="*/ 52 w 346"/>
              <a:gd name="T41" fmla="*/ 316 h 369"/>
              <a:gd name="T42" fmla="*/ 0 w 346"/>
              <a:gd name="T43" fmla="*/ 308 h 369"/>
              <a:gd name="T44" fmla="*/ 13 w 346"/>
              <a:gd name="T45" fmla="*/ 288 h 369"/>
              <a:gd name="T46" fmla="*/ 51 w 346"/>
              <a:gd name="T47" fmla="*/ 284 h 369"/>
              <a:gd name="T48" fmla="*/ 9 w 346"/>
              <a:gd name="T49" fmla="*/ 263 h 369"/>
              <a:gd name="T50" fmla="*/ 56 w 346"/>
              <a:gd name="T51" fmla="*/ 273 h 369"/>
              <a:gd name="T52" fmla="*/ 55 w 346"/>
              <a:gd name="T53" fmla="*/ 258 h 369"/>
              <a:gd name="T54" fmla="*/ 74 w 346"/>
              <a:gd name="T55" fmla="*/ 243 h 369"/>
              <a:gd name="T56" fmla="*/ 130 w 346"/>
              <a:gd name="T57" fmla="*/ 251 h 369"/>
              <a:gd name="T58" fmla="*/ 56 w 346"/>
              <a:gd name="T59" fmla="*/ 238 h 369"/>
              <a:gd name="T60" fmla="*/ 94 w 346"/>
              <a:gd name="T61" fmla="*/ 221 h 369"/>
              <a:gd name="T62" fmla="*/ 120 w 346"/>
              <a:gd name="T63" fmla="*/ 192 h 369"/>
              <a:gd name="T64" fmla="*/ 140 w 346"/>
              <a:gd name="T65" fmla="*/ 198 h 369"/>
              <a:gd name="T66" fmla="*/ 145 w 346"/>
              <a:gd name="T67" fmla="*/ 186 h 369"/>
              <a:gd name="T68" fmla="*/ 102 w 346"/>
              <a:gd name="T69" fmla="*/ 174 h 369"/>
              <a:gd name="T70" fmla="*/ 110 w 346"/>
              <a:gd name="T71" fmla="*/ 159 h 369"/>
              <a:gd name="T72" fmla="*/ 74 w 346"/>
              <a:gd name="T73" fmla="*/ 143 h 369"/>
              <a:gd name="T74" fmla="*/ 79 w 346"/>
              <a:gd name="T75" fmla="*/ 128 h 369"/>
              <a:gd name="T76" fmla="*/ 110 w 346"/>
              <a:gd name="T77" fmla="*/ 134 h 369"/>
              <a:gd name="T78" fmla="*/ 104 w 346"/>
              <a:gd name="T79" fmla="*/ 113 h 369"/>
              <a:gd name="T80" fmla="*/ 129 w 346"/>
              <a:gd name="T81" fmla="*/ 111 h 369"/>
              <a:gd name="T82" fmla="*/ 106 w 346"/>
              <a:gd name="T83" fmla="*/ 101 h 369"/>
              <a:gd name="T84" fmla="*/ 118 w 346"/>
              <a:gd name="T85" fmla="*/ 96 h 369"/>
              <a:gd name="T86" fmla="*/ 116 w 346"/>
              <a:gd name="T87" fmla="*/ 64 h 369"/>
              <a:gd name="T88" fmla="*/ 104 w 346"/>
              <a:gd name="T89" fmla="*/ 73 h 369"/>
              <a:gd name="T90" fmla="*/ 110 w 346"/>
              <a:gd name="T91" fmla="*/ 59 h 369"/>
              <a:gd name="T92" fmla="*/ 211 w 346"/>
              <a:gd name="T93" fmla="*/ 92 h 369"/>
              <a:gd name="T94" fmla="*/ 202 w 346"/>
              <a:gd name="T95" fmla="*/ 80 h 369"/>
              <a:gd name="T96" fmla="*/ 241 w 346"/>
              <a:gd name="T97" fmla="*/ 59 h 369"/>
              <a:gd name="T98" fmla="*/ 207 w 346"/>
              <a:gd name="T99" fmla="*/ 42 h 369"/>
              <a:gd name="T100" fmla="*/ 238 w 346"/>
              <a:gd name="T101" fmla="*/ 35 h 369"/>
              <a:gd name="T102" fmla="*/ 238 w 346"/>
              <a:gd name="T103" fmla="*/ 18 h 369"/>
              <a:gd name="T104" fmla="*/ 275 w 346"/>
              <a:gd name="T105" fmla="*/ 4 h 369"/>
              <a:gd name="T106" fmla="*/ 287 w 346"/>
              <a:gd name="T107" fmla="*/ 23 h 369"/>
              <a:gd name="T108" fmla="*/ 286 w 346"/>
              <a:gd name="T109" fmla="*/ 8 h 369"/>
              <a:gd name="T110" fmla="*/ 298 w 346"/>
              <a:gd name="T111" fmla="*/ 7 h 369"/>
              <a:gd name="T112" fmla="*/ 290 w 346"/>
              <a:gd name="T113" fmla="*/ 28 h 369"/>
              <a:gd name="T114" fmla="*/ 283 w 346"/>
              <a:gd name="T115" fmla="*/ 38 h 369"/>
              <a:gd name="T116" fmla="*/ 301 w 346"/>
              <a:gd name="T117" fmla="*/ 31 h 369"/>
              <a:gd name="T118" fmla="*/ 299 w 346"/>
              <a:gd name="T119" fmla="*/ 14 h 369"/>
              <a:gd name="T120" fmla="*/ 315 w 346"/>
              <a:gd name="T121" fmla="*/ 0 h 369"/>
              <a:gd name="T122" fmla="*/ 337 w 346"/>
              <a:gd name="T123" fmla="*/ 23 h 369"/>
              <a:gd name="T124" fmla="*/ 313 w 346"/>
              <a:gd name="T125" fmla="*/ 34 h 3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46" h="369">
                <a:moveTo>
                  <a:pt x="338" y="155"/>
                </a:moveTo>
                <a:lnTo>
                  <a:pt x="338" y="155"/>
                </a:lnTo>
                <a:lnTo>
                  <a:pt x="346" y="169"/>
                </a:lnTo>
                <a:lnTo>
                  <a:pt x="326" y="172"/>
                </a:lnTo>
                <a:lnTo>
                  <a:pt x="334" y="215"/>
                </a:lnTo>
                <a:lnTo>
                  <a:pt x="318" y="235"/>
                </a:lnTo>
                <a:lnTo>
                  <a:pt x="318" y="281"/>
                </a:lnTo>
                <a:lnTo>
                  <a:pt x="302" y="298"/>
                </a:lnTo>
                <a:lnTo>
                  <a:pt x="268" y="333"/>
                </a:lnTo>
                <a:lnTo>
                  <a:pt x="271" y="354"/>
                </a:lnTo>
                <a:lnTo>
                  <a:pt x="233" y="331"/>
                </a:lnTo>
                <a:lnTo>
                  <a:pt x="228" y="346"/>
                </a:lnTo>
                <a:lnTo>
                  <a:pt x="190" y="336"/>
                </a:lnTo>
                <a:lnTo>
                  <a:pt x="148" y="356"/>
                </a:lnTo>
                <a:lnTo>
                  <a:pt x="128" y="342"/>
                </a:lnTo>
                <a:lnTo>
                  <a:pt x="130" y="359"/>
                </a:lnTo>
                <a:lnTo>
                  <a:pt x="98" y="369"/>
                </a:lnTo>
                <a:lnTo>
                  <a:pt x="21" y="355"/>
                </a:lnTo>
                <a:lnTo>
                  <a:pt x="56" y="336"/>
                </a:lnTo>
                <a:lnTo>
                  <a:pt x="8" y="331"/>
                </a:lnTo>
                <a:lnTo>
                  <a:pt x="52" y="316"/>
                </a:lnTo>
                <a:lnTo>
                  <a:pt x="0" y="308"/>
                </a:lnTo>
                <a:lnTo>
                  <a:pt x="13" y="288"/>
                </a:lnTo>
                <a:lnTo>
                  <a:pt x="51" y="284"/>
                </a:lnTo>
                <a:lnTo>
                  <a:pt x="9" y="263"/>
                </a:lnTo>
                <a:lnTo>
                  <a:pt x="56" y="273"/>
                </a:lnTo>
                <a:lnTo>
                  <a:pt x="55" y="258"/>
                </a:lnTo>
                <a:lnTo>
                  <a:pt x="74" y="243"/>
                </a:lnTo>
                <a:lnTo>
                  <a:pt x="130" y="251"/>
                </a:lnTo>
                <a:lnTo>
                  <a:pt x="56" y="238"/>
                </a:lnTo>
                <a:lnTo>
                  <a:pt x="94" y="221"/>
                </a:lnTo>
                <a:lnTo>
                  <a:pt x="120" y="192"/>
                </a:lnTo>
                <a:lnTo>
                  <a:pt x="140" y="198"/>
                </a:lnTo>
                <a:lnTo>
                  <a:pt x="145" y="186"/>
                </a:lnTo>
                <a:lnTo>
                  <a:pt x="102" y="174"/>
                </a:lnTo>
                <a:lnTo>
                  <a:pt x="110" y="159"/>
                </a:lnTo>
                <a:lnTo>
                  <a:pt x="74" y="143"/>
                </a:lnTo>
                <a:lnTo>
                  <a:pt x="79" y="128"/>
                </a:lnTo>
                <a:lnTo>
                  <a:pt x="110" y="134"/>
                </a:lnTo>
                <a:lnTo>
                  <a:pt x="104" y="113"/>
                </a:lnTo>
                <a:lnTo>
                  <a:pt x="129" y="111"/>
                </a:lnTo>
                <a:lnTo>
                  <a:pt x="106" y="101"/>
                </a:lnTo>
                <a:lnTo>
                  <a:pt x="118" y="96"/>
                </a:lnTo>
                <a:lnTo>
                  <a:pt x="116" y="64"/>
                </a:lnTo>
                <a:lnTo>
                  <a:pt x="104" y="73"/>
                </a:lnTo>
                <a:lnTo>
                  <a:pt x="110" y="59"/>
                </a:lnTo>
                <a:lnTo>
                  <a:pt x="211" y="92"/>
                </a:lnTo>
                <a:lnTo>
                  <a:pt x="202" y="80"/>
                </a:lnTo>
                <a:lnTo>
                  <a:pt x="241" y="59"/>
                </a:lnTo>
                <a:lnTo>
                  <a:pt x="207" y="42"/>
                </a:lnTo>
                <a:lnTo>
                  <a:pt x="238" y="35"/>
                </a:lnTo>
                <a:lnTo>
                  <a:pt x="238" y="18"/>
                </a:lnTo>
                <a:lnTo>
                  <a:pt x="275" y="4"/>
                </a:lnTo>
                <a:lnTo>
                  <a:pt x="287" y="23"/>
                </a:lnTo>
                <a:lnTo>
                  <a:pt x="286" y="8"/>
                </a:lnTo>
                <a:lnTo>
                  <a:pt x="298" y="7"/>
                </a:lnTo>
                <a:lnTo>
                  <a:pt x="290" y="28"/>
                </a:lnTo>
                <a:lnTo>
                  <a:pt x="283" y="38"/>
                </a:lnTo>
                <a:lnTo>
                  <a:pt x="301" y="31"/>
                </a:lnTo>
                <a:lnTo>
                  <a:pt x="299" y="14"/>
                </a:lnTo>
                <a:lnTo>
                  <a:pt x="315" y="0"/>
                </a:lnTo>
                <a:lnTo>
                  <a:pt x="337" y="23"/>
                </a:lnTo>
                <a:lnTo>
                  <a:pt x="313" y="34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3" name="Freeform 86"/>
          <p:cNvSpPr>
            <a:spLocks/>
          </p:cNvSpPr>
          <p:nvPr/>
        </p:nvSpPr>
        <p:spPr bwMode="auto">
          <a:xfrm>
            <a:off x="2690813" y="5568951"/>
            <a:ext cx="58738" cy="46038"/>
          </a:xfrm>
          <a:custGeom>
            <a:avLst/>
            <a:gdLst>
              <a:gd name="T0" fmla="*/ 0 w 37"/>
              <a:gd name="T1" fmla="*/ 29 h 29"/>
              <a:gd name="T2" fmla="*/ 37 w 37"/>
              <a:gd name="T3" fmla="*/ 0 h 29"/>
              <a:gd name="T4" fmla="*/ 28 w 37"/>
              <a:gd name="T5" fmla="*/ 24 h 29"/>
              <a:gd name="T6" fmla="*/ 0 w 37"/>
              <a:gd name="T7" fmla="*/ 29 h 29"/>
              <a:gd name="T8" fmla="*/ 0 w 37"/>
              <a:gd name="T9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7" h="29">
                <a:moveTo>
                  <a:pt x="0" y="29"/>
                </a:moveTo>
                <a:lnTo>
                  <a:pt x="37" y="0"/>
                </a:lnTo>
                <a:lnTo>
                  <a:pt x="28" y="24"/>
                </a:lnTo>
                <a:lnTo>
                  <a:pt x="0" y="29"/>
                </a:lnTo>
                <a:lnTo>
                  <a:pt x="0" y="29"/>
                </a:lnTo>
                <a:close/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4" name="Freeform 87"/>
          <p:cNvSpPr>
            <a:spLocks/>
          </p:cNvSpPr>
          <p:nvPr/>
        </p:nvSpPr>
        <p:spPr bwMode="auto">
          <a:xfrm>
            <a:off x="3194050" y="6286501"/>
            <a:ext cx="130175" cy="98425"/>
          </a:xfrm>
          <a:custGeom>
            <a:avLst/>
            <a:gdLst>
              <a:gd name="T0" fmla="*/ 0 w 82"/>
              <a:gd name="T1" fmla="*/ 62 h 62"/>
              <a:gd name="T2" fmla="*/ 17 w 82"/>
              <a:gd name="T3" fmla="*/ 11 h 62"/>
              <a:gd name="T4" fmla="*/ 82 w 82"/>
              <a:gd name="T5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2" h="62">
                <a:moveTo>
                  <a:pt x="0" y="62"/>
                </a:moveTo>
                <a:lnTo>
                  <a:pt x="17" y="11"/>
                </a:lnTo>
                <a:lnTo>
                  <a:pt x="82" y="0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5" name="Line 88"/>
          <p:cNvSpPr>
            <a:spLocks noChangeShapeType="1"/>
          </p:cNvSpPr>
          <p:nvPr/>
        </p:nvSpPr>
        <p:spPr bwMode="auto">
          <a:xfrm flipV="1">
            <a:off x="3324225" y="6254751"/>
            <a:ext cx="96838" cy="31750"/>
          </a:xfrm>
          <a:prstGeom prst="line">
            <a:avLst/>
          </a:pr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6" name="Freeform 89"/>
          <p:cNvSpPr>
            <a:spLocks noEditPoints="1"/>
          </p:cNvSpPr>
          <p:nvPr/>
        </p:nvSpPr>
        <p:spPr bwMode="auto">
          <a:xfrm>
            <a:off x="3421063" y="5948363"/>
            <a:ext cx="441325" cy="322263"/>
          </a:xfrm>
          <a:custGeom>
            <a:avLst/>
            <a:gdLst>
              <a:gd name="T0" fmla="*/ 58 w 278"/>
              <a:gd name="T1" fmla="*/ 201 h 203"/>
              <a:gd name="T2" fmla="*/ 7 w 278"/>
              <a:gd name="T3" fmla="*/ 176 h 203"/>
              <a:gd name="T4" fmla="*/ 35 w 278"/>
              <a:gd name="T5" fmla="*/ 171 h 203"/>
              <a:gd name="T6" fmla="*/ 62 w 278"/>
              <a:gd name="T7" fmla="*/ 193 h 203"/>
              <a:gd name="T8" fmla="*/ 44 w 278"/>
              <a:gd name="T9" fmla="*/ 175 h 203"/>
              <a:gd name="T10" fmla="*/ 60 w 278"/>
              <a:gd name="T11" fmla="*/ 168 h 203"/>
              <a:gd name="T12" fmla="*/ 39 w 278"/>
              <a:gd name="T13" fmla="*/ 151 h 203"/>
              <a:gd name="T14" fmla="*/ 97 w 278"/>
              <a:gd name="T15" fmla="*/ 89 h 203"/>
              <a:gd name="T16" fmla="*/ 150 w 278"/>
              <a:gd name="T17" fmla="*/ 118 h 203"/>
              <a:gd name="T18" fmla="*/ 182 w 278"/>
              <a:gd name="T19" fmla="*/ 94 h 203"/>
              <a:gd name="T20" fmla="*/ 182 w 278"/>
              <a:gd name="T21" fmla="*/ 85 h 203"/>
              <a:gd name="T22" fmla="*/ 166 w 278"/>
              <a:gd name="T23" fmla="*/ 76 h 203"/>
              <a:gd name="T24" fmla="*/ 177 w 278"/>
              <a:gd name="T25" fmla="*/ 58 h 203"/>
              <a:gd name="T26" fmla="*/ 154 w 278"/>
              <a:gd name="T27" fmla="*/ 51 h 203"/>
              <a:gd name="T28" fmla="*/ 156 w 278"/>
              <a:gd name="T29" fmla="*/ 31 h 203"/>
              <a:gd name="T30" fmla="*/ 139 w 278"/>
              <a:gd name="T31" fmla="*/ 40 h 203"/>
              <a:gd name="T32" fmla="*/ 148 w 278"/>
              <a:gd name="T33" fmla="*/ 68 h 203"/>
              <a:gd name="T34" fmla="*/ 129 w 278"/>
              <a:gd name="T35" fmla="*/ 74 h 203"/>
              <a:gd name="T36" fmla="*/ 129 w 278"/>
              <a:gd name="T37" fmla="*/ 74 h 203"/>
              <a:gd name="T38" fmla="*/ 128 w 278"/>
              <a:gd name="T39" fmla="*/ 75 h 203"/>
              <a:gd name="T40" fmla="*/ 128 w 278"/>
              <a:gd name="T41" fmla="*/ 98 h 203"/>
              <a:gd name="T42" fmla="*/ 97 w 278"/>
              <a:gd name="T43" fmla="*/ 87 h 203"/>
              <a:gd name="T44" fmla="*/ 114 w 278"/>
              <a:gd name="T45" fmla="*/ 37 h 203"/>
              <a:gd name="T46" fmla="*/ 139 w 278"/>
              <a:gd name="T47" fmla="*/ 40 h 203"/>
              <a:gd name="T48" fmla="*/ 201 w 278"/>
              <a:gd name="T49" fmla="*/ 1 h 203"/>
              <a:gd name="T50" fmla="*/ 251 w 278"/>
              <a:gd name="T51" fmla="*/ 0 h 203"/>
              <a:gd name="T52" fmla="*/ 278 w 278"/>
              <a:gd name="T53" fmla="*/ 27 h 203"/>
              <a:gd name="T54" fmla="*/ 129 w 278"/>
              <a:gd name="T55" fmla="*/ 75 h 203"/>
              <a:gd name="T56" fmla="*/ 129 w 278"/>
              <a:gd name="T57" fmla="*/ 74 h 203"/>
              <a:gd name="T58" fmla="*/ 131 w 278"/>
              <a:gd name="T59" fmla="*/ 74 h 203"/>
              <a:gd name="T60" fmla="*/ 158 w 278"/>
              <a:gd name="T61" fmla="*/ 85 h 203"/>
              <a:gd name="T62" fmla="*/ 129 w 278"/>
              <a:gd name="T63" fmla="*/ 95 h 203"/>
              <a:gd name="T64" fmla="*/ 129 w 278"/>
              <a:gd name="T65" fmla="*/ 75 h 203"/>
              <a:gd name="T66" fmla="*/ 129 w 278"/>
              <a:gd name="T67" fmla="*/ 75 h 203"/>
              <a:gd name="T68" fmla="*/ 163 w 278"/>
              <a:gd name="T69" fmla="*/ 108 h 203"/>
              <a:gd name="T70" fmla="*/ 150 w 278"/>
              <a:gd name="T71" fmla="*/ 117 h 203"/>
              <a:gd name="T72" fmla="*/ 132 w 278"/>
              <a:gd name="T73" fmla="*/ 102 h 203"/>
              <a:gd name="T74" fmla="*/ 167 w 278"/>
              <a:gd name="T75" fmla="*/ 83 h 203"/>
              <a:gd name="T76" fmla="*/ 178 w 278"/>
              <a:gd name="T77" fmla="*/ 90 h 203"/>
              <a:gd name="T78" fmla="*/ 181 w 278"/>
              <a:gd name="T79" fmla="*/ 91 h 203"/>
              <a:gd name="T80" fmla="*/ 181 w 278"/>
              <a:gd name="T81" fmla="*/ 93 h 203"/>
              <a:gd name="T82" fmla="*/ 163 w 278"/>
              <a:gd name="T83" fmla="*/ 108 h 203"/>
              <a:gd name="T84" fmla="*/ 163 w 278"/>
              <a:gd name="T85" fmla="*/ 108 h 203"/>
              <a:gd name="T86" fmla="*/ 0 w 278"/>
              <a:gd name="T87" fmla="*/ 193 h 203"/>
              <a:gd name="T88" fmla="*/ 56 w 278"/>
              <a:gd name="T89" fmla="*/ 203 h 2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278" h="203">
                <a:moveTo>
                  <a:pt x="58" y="201"/>
                </a:moveTo>
                <a:lnTo>
                  <a:pt x="7" y="176"/>
                </a:lnTo>
                <a:lnTo>
                  <a:pt x="35" y="171"/>
                </a:lnTo>
                <a:lnTo>
                  <a:pt x="62" y="193"/>
                </a:lnTo>
                <a:lnTo>
                  <a:pt x="44" y="175"/>
                </a:lnTo>
                <a:lnTo>
                  <a:pt x="60" y="168"/>
                </a:lnTo>
                <a:lnTo>
                  <a:pt x="39" y="151"/>
                </a:lnTo>
                <a:lnTo>
                  <a:pt x="97" y="89"/>
                </a:lnTo>
                <a:lnTo>
                  <a:pt x="150" y="118"/>
                </a:lnTo>
                <a:lnTo>
                  <a:pt x="182" y="94"/>
                </a:lnTo>
                <a:lnTo>
                  <a:pt x="182" y="85"/>
                </a:lnTo>
                <a:lnTo>
                  <a:pt x="166" y="76"/>
                </a:lnTo>
                <a:lnTo>
                  <a:pt x="177" y="58"/>
                </a:lnTo>
                <a:lnTo>
                  <a:pt x="154" y="51"/>
                </a:lnTo>
                <a:lnTo>
                  <a:pt x="156" y="31"/>
                </a:lnTo>
                <a:lnTo>
                  <a:pt x="139" y="40"/>
                </a:lnTo>
                <a:lnTo>
                  <a:pt x="148" y="68"/>
                </a:lnTo>
                <a:lnTo>
                  <a:pt x="129" y="74"/>
                </a:lnTo>
                <a:lnTo>
                  <a:pt x="129" y="74"/>
                </a:lnTo>
                <a:lnTo>
                  <a:pt x="128" y="75"/>
                </a:lnTo>
                <a:lnTo>
                  <a:pt x="128" y="98"/>
                </a:lnTo>
                <a:lnTo>
                  <a:pt x="97" y="87"/>
                </a:lnTo>
                <a:lnTo>
                  <a:pt x="114" y="37"/>
                </a:lnTo>
                <a:lnTo>
                  <a:pt x="139" y="40"/>
                </a:lnTo>
                <a:lnTo>
                  <a:pt x="201" y="1"/>
                </a:lnTo>
                <a:lnTo>
                  <a:pt x="251" y="0"/>
                </a:lnTo>
                <a:lnTo>
                  <a:pt x="278" y="27"/>
                </a:lnTo>
                <a:moveTo>
                  <a:pt x="129" y="75"/>
                </a:moveTo>
                <a:lnTo>
                  <a:pt x="129" y="74"/>
                </a:lnTo>
                <a:lnTo>
                  <a:pt x="131" y="74"/>
                </a:lnTo>
                <a:lnTo>
                  <a:pt x="158" y="85"/>
                </a:lnTo>
                <a:lnTo>
                  <a:pt x="129" y="95"/>
                </a:lnTo>
                <a:lnTo>
                  <a:pt x="129" y="75"/>
                </a:lnTo>
                <a:lnTo>
                  <a:pt x="129" y="75"/>
                </a:lnTo>
                <a:moveTo>
                  <a:pt x="163" y="108"/>
                </a:moveTo>
                <a:lnTo>
                  <a:pt x="150" y="117"/>
                </a:lnTo>
                <a:lnTo>
                  <a:pt x="132" y="102"/>
                </a:lnTo>
                <a:lnTo>
                  <a:pt x="167" y="83"/>
                </a:lnTo>
                <a:lnTo>
                  <a:pt x="178" y="90"/>
                </a:lnTo>
                <a:lnTo>
                  <a:pt x="181" y="91"/>
                </a:lnTo>
                <a:lnTo>
                  <a:pt x="181" y="93"/>
                </a:lnTo>
                <a:lnTo>
                  <a:pt x="163" y="108"/>
                </a:lnTo>
                <a:lnTo>
                  <a:pt x="163" y="108"/>
                </a:lnTo>
                <a:moveTo>
                  <a:pt x="0" y="193"/>
                </a:moveTo>
                <a:lnTo>
                  <a:pt x="56" y="203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7" name="Freeform 90"/>
          <p:cNvSpPr>
            <a:spLocks noEditPoints="1"/>
          </p:cNvSpPr>
          <p:nvPr/>
        </p:nvSpPr>
        <p:spPr bwMode="auto">
          <a:xfrm>
            <a:off x="3844925" y="5694363"/>
            <a:ext cx="736600" cy="296863"/>
          </a:xfrm>
          <a:custGeom>
            <a:avLst/>
            <a:gdLst>
              <a:gd name="T0" fmla="*/ 167 w 464"/>
              <a:gd name="T1" fmla="*/ 31 h 187"/>
              <a:gd name="T2" fmla="*/ 198 w 464"/>
              <a:gd name="T3" fmla="*/ 39 h 187"/>
              <a:gd name="T4" fmla="*/ 201 w 464"/>
              <a:gd name="T5" fmla="*/ 62 h 187"/>
              <a:gd name="T6" fmla="*/ 190 w 464"/>
              <a:gd name="T7" fmla="*/ 73 h 187"/>
              <a:gd name="T8" fmla="*/ 258 w 464"/>
              <a:gd name="T9" fmla="*/ 85 h 187"/>
              <a:gd name="T10" fmla="*/ 264 w 464"/>
              <a:gd name="T11" fmla="*/ 104 h 187"/>
              <a:gd name="T12" fmla="*/ 243 w 464"/>
              <a:gd name="T13" fmla="*/ 119 h 187"/>
              <a:gd name="T14" fmla="*/ 245 w 464"/>
              <a:gd name="T15" fmla="*/ 137 h 187"/>
              <a:gd name="T16" fmla="*/ 264 w 464"/>
              <a:gd name="T17" fmla="*/ 124 h 187"/>
              <a:gd name="T18" fmla="*/ 283 w 464"/>
              <a:gd name="T19" fmla="*/ 137 h 187"/>
              <a:gd name="T20" fmla="*/ 356 w 464"/>
              <a:gd name="T21" fmla="*/ 80 h 187"/>
              <a:gd name="T22" fmla="*/ 380 w 464"/>
              <a:gd name="T23" fmla="*/ 85 h 187"/>
              <a:gd name="T24" fmla="*/ 351 w 464"/>
              <a:gd name="T25" fmla="*/ 87 h 187"/>
              <a:gd name="T26" fmla="*/ 345 w 464"/>
              <a:gd name="T27" fmla="*/ 102 h 187"/>
              <a:gd name="T28" fmla="*/ 386 w 464"/>
              <a:gd name="T29" fmla="*/ 88 h 187"/>
              <a:gd name="T30" fmla="*/ 413 w 464"/>
              <a:gd name="T31" fmla="*/ 122 h 187"/>
              <a:gd name="T32" fmla="*/ 429 w 464"/>
              <a:gd name="T33" fmla="*/ 114 h 187"/>
              <a:gd name="T34" fmla="*/ 433 w 464"/>
              <a:gd name="T35" fmla="*/ 149 h 187"/>
              <a:gd name="T36" fmla="*/ 464 w 464"/>
              <a:gd name="T37" fmla="*/ 165 h 187"/>
              <a:gd name="T38" fmla="*/ 11 w 464"/>
              <a:gd name="T39" fmla="*/ 187 h 187"/>
              <a:gd name="T40" fmla="*/ 19 w 464"/>
              <a:gd name="T41" fmla="*/ 178 h 187"/>
              <a:gd name="T42" fmla="*/ 0 w 464"/>
              <a:gd name="T43" fmla="*/ 168 h 187"/>
              <a:gd name="T44" fmla="*/ 22 w 464"/>
              <a:gd name="T45" fmla="*/ 139 h 187"/>
              <a:gd name="T46" fmla="*/ 66 w 464"/>
              <a:gd name="T47" fmla="*/ 142 h 187"/>
              <a:gd name="T48" fmla="*/ 69 w 464"/>
              <a:gd name="T49" fmla="*/ 172 h 187"/>
              <a:gd name="T50" fmla="*/ 81 w 464"/>
              <a:gd name="T51" fmla="*/ 174 h 187"/>
              <a:gd name="T52" fmla="*/ 86 w 464"/>
              <a:gd name="T53" fmla="*/ 154 h 187"/>
              <a:gd name="T54" fmla="*/ 96 w 464"/>
              <a:gd name="T55" fmla="*/ 162 h 187"/>
              <a:gd name="T56" fmla="*/ 96 w 464"/>
              <a:gd name="T57" fmla="*/ 147 h 187"/>
              <a:gd name="T58" fmla="*/ 109 w 464"/>
              <a:gd name="T59" fmla="*/ 126 h 187"/>
              <a:gd name="T60" fmla="*/ 136 w 464"/>
              <a:gd name="T61" fmla="*/ 131 h 187"/>
              <a:gd name="T62" fmla="*/ 148 w 464"/>
              <a:gd name="T63" fmla="*/ 134 h 187"/>
              <a:gd name="T64" fmla="*/ 181 w 464"/>
              <a:gd name="T65" fmla="*/ 170 h 187"/>
              <a:gd name="T66" fmla="*/ 148 w 464"/>
              <a:gd name="T67" fmla="*/ 131 h 187"/>
              <a:gd name="T68" fmla="*/ 124 w 464"/>
              <a:gd name="T69" fmla="*/ 120 h 187"/>
              <a:gd name="T70" fmla="*/ 134 w 464"/>
              <a:gd name="T71" fmla="*/ 108 h 187"/>
              <a:gd name="T72" fmla="*/ 123 w 464"/>
              <a:gd name="T73" fmla="*/ 99 h 187"/>
              <a:gd name="T74" fmla="*/ 128 w 464"/>
              <a:gd name="T75" fmla="*/ 85 h 187"/>
              <a:gd name="T76" fmla="*/ 109 w 464"/>
              <a:gd name="T77" fmla="*/ 80 h 187"/>
              <a:gd name="T78" fmla="*/ 138 w 464"/>
              <a:gd name="T79" fmla="*/ 62 h 187"/>
              <a:gd name="T80" fmla="*/ 112 w 464"/>
              <a:gd name="T81" fmla="*/ 22 h 187"/>
              <a:gd name="T82" fmla="*/ 94 w 464"/>
              <a:gd name="T83" fmla="*/ 30 h 187"/>
              <a:gd name="T84" fmla="*/ 105 w 464"/>
              <a:gd name="T85" fmla="*/ 0 h 187"/>
              <a:gd name="T86" fmla="*/ 104 w 464"/>
              <a:gd name="T87" fmla="*/ 15 h 187"/>
              <a:gd name="T88" fmla="*/ 119 w 464"/>
              <a:gd name="T89" fmla="*/ 18 h 187"/>
              <a:gd name="T90" fmla="*/ 460 w 464"/>
              <a:gd name="T91" fmla="*/ 139 h 187"/>
              <a:gd name="T92" fmla="*/ 460 w 464"/>
              <a:gd name="T93" fmla="*/ 147 h 187"/>
              <a:gd name="T94" fmla="*/ 436 w 464"/>
              <a:gd name="T95" fmla="*/ 147 h 187"/>
              <a:gd name="T96" fmla="*/ 449 w 464"/>
              <a:gd name="T97" fmla="*/ 134 h 187"/>
              <a:gd name="T98" fmla="*/ 432 w 464"/>
              <a:gd name="T99" fmla="*/ 116 h 187"/>
              <a:gd name="T100" fmla="*/ 460 w 464"/>
              <a:gd name="T101" fmla="*/ 139 h 187"/>
              <a:gd name="T102" fmla="*/ 460 w 464"/>
              <a:gd name="T103" fmla="*/ 139 h 187"/>
              <a:gd name="T104" fmla="*/ 401 w 464"/>
              <a:gd name="T105" fmla="*/ 104 h 187"/>
              <a:gd name="T106" fmla="*/ 393 w 464"/>
              <a:gd name="T107" fmla="*/ 96 h 187"/>
              <a:gd name="T108" fmla="*/ 401 w 464"/>
              <a:gd name="T109" fmla="*/ 91 h 187"/>
              <a:gd name="T110" fmla="*/ 395 w 464"/>
              <a:gd name="T111" fmla="*/ 73 h 187"/>
              <a:gd name="T112" fmla="*/ 418 w 464"/>
              <a:gd name="T113" fmla="*/ 77 h 187"/>
              <a:gd name="T114" fmla="*/ 401 w 464"/>
              <a:gd name="T115" fmla="*/ 61 h 187"/>
              <a:gd name="T116" fmla="*/ 428 w 464"/>
              <a:gd name="T117" fmla="*/ 72 h 187"/>
              <a:gd name="T118" fmla="*/ 421 w 464"/>
              <a:gd name="T119" fmla="*/ 84 h 187"/>
              <a:gd name="T120" fmla="*/ 430 w 464"/>
              <a:gd name="T121" fmla="*/ 103 h 187"/>
              <a:gd name="T122" fmla="*/ 401 w 464"/>
              <a:gd name="T123" fmla="*/ 104 h 187"/>
              <a:gd name="T124" fmla="*/ 401 w 464"/>
              <a:gd name="T125" fmla="*/ 104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464" h="187">
                <a:moveTo>
                  <a:pt x="167" y="31"/>
                </a:moveTo>
                <a:lnTo>
                  <a:pt x="198" y="39"/>
                </a:lnTo>
                <a:lnTo>
                  <a:pt x="201" y="62"/>
                </a:lnTo>
                <a:lnTo>
                  <a:pt x="190" y="73"/>
                </a:lnTo>
                <a:lnTo>
                  <a:pt x="258" y="85"/>
                </a:lnTo>
                <a:lnTo>
                  <a:pt x="264" y="104"/>
                </a:lnTo>
                <a:lnTo>
                  <a:pt x="243" y="119"/>
                </a:lnTo>
                <a:lnTo>
                  <a:pt x="245" y="137"/>
                </a:lnTo>
                <a:lnTo>
                  <a:pt x="264" y="124"/>
                </a:lnTo>
                <a:lnTo>
                  <a:pt x="283" y="137"/>
                </a:lnTo>
                <a:lnTo>
                  <a:pt x="356" y="80"/>
                </a:lnTo>
                <a:lnTo>
                  <a:pt x="380" y="85"/>
                </a:lnTo>
                <a:lnTo>
                  <a:pt x="351" y="87"/>
                </a:lnTo>
                <a:lnTo>
                  <a:pt x="345" y="102"/>
                </a:lnTo>
                <a:lnTo>
                  <a:pt x="386" y="88"/>
                </a:lnTo>
                <a:lnTo>
                  <a:pt x="413" y="122"/>
                </a:lnTo>
                <a:lnTo>
                  <a:pt x="429" y="114"/>
                </a:lnTo>
                <a:lnTo>
                  <a:pt x="433" y="149"/>
                </a:lnTo>
                <a:lnTo>
                  <a:pt x="464" y="165"/>
                </a:lnTo>
                <a:moveTo>
                  <a:pt x="11" y="187"/>
                </a:moveTo>
                <a:lnTo>
                  <a:pt x="19" y="178"/>
                </a:lnTo>
                <a:lnTo>
                  <a:pt x="0" y="168"/>
                </a:lnTo>
                <a:lnTo>
                  <a:pt x="22" y="139"/>
                </a:lnTo>
                <a:lnTo>
                  <a:pt x="66" y="142"/>
                </a:lnTo>
                <a:lnTo>
                  <a:pt x="69" y="172"/>
                </a:lnTo>
                <a:lnTo>
                  <a:pt x="81" y="174"/>
                </a:lnTo>
                <a:lnTo>
                  <a:pt x="86" y="154"/>
                </a:lnTo>
                <a:lnTo>
                  <a:pt x="96" y="162"/>
                </a:lnTo>
                <a:lnTo>
                  <a:pt x="96" y="147"/>
                </a:lnTo>
                <a:lnTo>
                  <a:pt x="109" y="126"/>
                </a:lnTo>
                <a:lnTo>
                  <a:pt x="136" y="131"/>
                </a:lnTo>
                <a:lnTo>
                  <a:pt x="148" y="134"/>
                </a:lnTo>
                <a:lnTo>
                  <a:pt x="181" y="170"/>
                </a:lnTo>
                <a:lnTo>
                  <a:pt x="148" y="131"/>
                </a:lnTo>
                <a:lnTo>
                  <a:pt x="124" y="120"/>
                </a:lnTo>
                <a:lnTo>
                  <a:pt x="134" y="108"/>
                </a:lnTo>
                <a:lnTo>
                  <a:pt x="123" y="99"/>
                </a:lnTo>
                <a:lnTo>
                  <a:pt x="128" y="85"/>
                </a:lnTo>
                <a:lnTo>
                  <a:pt x="109" y="80"/>
                </a:lnTo>
                <a:lnTo>
                  <a:pt x="138" y="62"/>
                </a:lnTo>
                <a:lnTo>
                  <a:pt x="112" y="22"/>
                </a:lnTo>
                <a:lnTo>
                  <a:pt x="94" y="30"/>
                </a:lnTo>
                <a:lnTo>
                  <a:pt x="105" y="0"/>
                </a:lnTo>
                <a:lnTo>
                  <a:pt x="104" y="15"/>
                </a:lnTo>
                <a:lnTo>
                  <a:pt x="119" y="18"/>
                </a:lnTo>
                <a:moveTo>
                  <a:pt x="460" y="139"/>
                </a:moveTo>
                <a:lnTo>
                  <a:pt x="460" y="147"/>
                </a:lnTo>
                <a:lnTo>
                  <a:pt x="436" y="147"/>
                </a:lnTo>
                <a:lnTo>
                  <a:pt x="449" y="134"/>
                </a:lnTo>
                <a:lnTo>
                  <a:pt x="432" y="116"/>
                </a:lnTo>
                <a:lnTo>
                  <a:pt x="460" y="139"/>
                </a:lnTo>
                <a:lnTo>
                  <a:pt x="460" y="139"/>
                </a:lnTo>
                <a:moveTo>
                  <a:pt x="401" y="104"/>
                </a:moveTo>
                <a:lnTo>
                  <a:pt x="393" y="96"/>
                </a:lnTo>
                <a:lnTo>
                  <a:pt x="401" y="91"/>
                </a:lnTo>
                <a:lnTo>
                  <a:pt x="395" y="73"/>
                </a:lnTo>
                <a:lnTo>
                  <a:pt x="418" y="77"/>
                </a:lnTo>
                <a:lnTo>
                  <a:pt x="401" y="61"/>
                </a:lnTo>
                <a:lnTo>
                  <a:pt x="428" y="72"/>
                </a:lnTo>
                <a:lnTo>
                  <a:pt x="421" y="84"/>
                </a:lnTo>
                <a:lnTo>
                  <a:pt x="430" y="103"/>
                </a:lnTo>
                <a:lnTo>
                  <a:pt x="401" y="104"/>
                </a:lnTo>
                <a:lnTo>
                  <a:pt x="401" y="104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8" name="Freeform 91"/>
          <p:cNvSpPr>
            <a:spLocks noEditPoints="1"/>
          </p:cNvSpPr>
          <p:nvPr/>
        </p:nvSpPr>
        <p:spPr bwMode="auto">
          <a:xfrm>
            <a:off x="3987800" y="5257801"/>
            <a:ext cx="679450" cy="546100"/>
          </a:xfrm>
          <a:custGeom>
            <a:avLst/>
            <a:gdLst>
              <a:gd name="T0" fmla="*/ 50 w 428"/>
              <a:gd name="T1" fmla="*/ 76 h 344"/>
              <a:gd name="T2" fmla="*/ 39 w 428"/>
              <a:gd name="T3" fmla="*/ 113 h 344"/>
              <a:gd name="T4" fmla="*/ 49 w 428"/>
              <a:gd name="T5" fmla="*/ 57 h 344"/>
              <a:gd name="T6" fmla="*/ 130 w 428"/>
              <a:gd name="T7" fmla="*/ 13 h 344"/>
              <a:gd name="T8" fmla="*/ 161 w 428"/>
              <a:gd name="T9" fmla="*/ 55 h 344"/>
              <a:gd name="T10" fmla="*/ 129 w 428"/>
              <a:gd name="T11" fmla="*/ 66 h 344"/>
              <a:gd name="T12" fmla="*/ 19 w 428"/>
              <a:gd name="T13" fmla="*/ 269 h 344"/>
              <a:gd name="T14" fmla="*/ 0 w 428"/>
              <a:gd name="T15" fmla="*/ 221 h 344"/>
              <a:gd name="T16" fmla="*/ 23 w 428"/>
              <a:gd name="T17" fmla="*/ 186 h 344"/>
              <a:gd name="T18" fmla="*/ 17 w 428"/>
              <a:gd name="T19" fmla="*/ 105 h 344"/>
              <a:gd name="T20" fmla="*/ 72 w 428"/>
              <a:gd name="T21" fmla="*/ 93 h 344"/>
              <a:gd name="T22" fmla="*/ 79 w 428"/>
              <a:gd name="T23" fmla="*/ 82 h 344"/>
              <a:gd name="T24" fmla="*/ 142 w 428"/>
              <a:gd name="T25" fmla="*/ 78 h 344"/>
              <a:gd name="T26" fmla="*/ 116 w 428"/>
              <a:gd name="T27" fmla="*/ 113 h 344"/>
              <a:gd name="T28" fmla="*/ 142 w 428"/>
              <a:gd name="T29" fmla="*/ 121 h 344"/>
              <a:gd name="T30" fmla="*/ 153 w 428"/>
              <a:gd name="T31" fmla="*/ 174 h 344"/>
              <a:gd name="T32" fmla="*/ 135 w 428"/>
              <a:gd name="T33" fmla="*/ 166 h 344"/>
              <a:gd name="T34" fmla="*/ 122 w 428"/>
              <a:gd name="T35" fmla="*/ 202 h 344"/>
              <a:gd name="T36" fmla="*/ 106 w 428"/>
              <a:gd name="T37" fmla="*/ 224 h 344"/>
              <a:gd name="T38" fmla="*/ 93 w 428"/>
              <a:gd name="T39" fmla="*/ 269 h 344"/>
              <a:gd name="T40" fmla="*/ 77 w 428"/>
              <a:gd name="T41" fmla="*/ 306 h 344"/>
              <a:gd name="T42" fmla="*/ 64 w 428"/>
              <a:gd name="T43" fmla="*/ 77 h 344"/>
              <a:gd name="T44" fmla="*/ 273 w 428"/>
              <a:gd name="T45" fmla="*/ 205 h 344"/>
              <a:gd name="T46" fmla="*/ 265 w 428"/>
              <a:gd name="T47" fmla="*/ 267 h 344"/>
              <a:gd name="T48" fmla="*/ 240 w 428"/>
              <a:gd name="T49" fmla="*/ 300 h 344"/>
              <a:gd name="T50" fmla="*/ 191 w 428"/>
              <a:gd name="T51" fmla="*/ 273 h 344"/>
              <a:gd name="T52" fmla="*/ 199 w 428"/>
              <a:gd name="T53" fmla="*/ 215 h 344"/>
              <a:gd name="T54" fmla="*/ 226 w 428"/>
              <a:gd name="T55" fmla="*/ 193 h 344"/>
              <a:gd name="T56" fmla="*/ 234 w 428"/>
              <a:gd name="T57" fmla="*/ 197 h 344"/>
              <a:gd name="T58" fmla="*/ 230 w 428"/>
              <a:gd name="T59" fmla="*/ 194 h 344"/>
              <a:gd name="T60" fmla="*/ 273 w 428"/>
              <a:gd name="T61" fmla="*/ 205 h 344"/>
              <a:gd name="T62" fmla="*/ 116 w 428"/>
              <a:gd name="T63" fmla="*/ 232 h 344"/>
              <a:gd name="T64" fmla="*/ 157 w 428"/>
              <a:gd name="T65" fmla="*/ 229 h 344"/>
              <a:gd name="T66" fmla="*/ 97 w 428"/>
              <a:gd name="T67" fmla="*/ 235 h 344"/>
              <a:gd name="T68" fmla="*/ 97 w 428"/>
              <a:gd name="T69" fmla="*/ 235 h 344"/>
              <a:gd name="T70" fmla="*/ 404 w 428"/>
              <a:gd name="T71" fmla="*/ 270 h 344"/>
              <a:gd name="T72" fmla="*/ 421 w 428"/>
              <a:gd name="T73" fmla="*/ 301 h 344"/>
              <a:gd name="T74" fmla="*/ 172 w 428"/>
              <a:gd name="T75" fmla="*/ 277 h 344"/>
              <a:gd name="T76" fmla="*/ 112 w 428"/>
              <a:gd name="T77" fmla="*/ 291 h 344"/>
              <a:gd name="T78" fmla="*/ 89 w 428"/>
              <a:gd name="T79" fmla="*/ 283 h 344"/>
              <a:gd name="T80" fmla="*/ 246 w 428"/>
              <a:gd name="T81" fmla="*/ 310 h 344"/>
              <a:gd name="T82" fmla="*/ 246 w 428"/>
              <a:gd name="T83" fmla="*/ 310 h 344"/>
              <a:gd name="T84" fmla="*/ 188 w 428"/>
              <a:gd name="T85" fmla="*/ 298 h 344"/>
              <a:gd name="T86" fmla="*/ 200 w 428"/>
              <a:gd name="T87" fmla="*/ 336 h 344"/>
              <a:gd name="T88" fmla="*/ 226 w 428"/>
              <a:gd name="T89" fmla="*/ 301 h 344"/>
              <a:gd name="T90" fmla="*/ 216 w 428"/>
              <a:gd name="T91" fmla="*/ 302 h 3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428" h="344">
                <a:moveTo>
                  <a:pt x="129" y="66"/>
                </a:moveTo>
                <a:lnTo>
                  <a:pt x="77" y="66"/>
                </a:lnTo>
                <a:lnTo>
                  <a:pt x="50" y="76"/>
                </a:lnTo>
                <a:lnTo>
                  <a:pt x="33" y="103"/>
                </a:lnTo>
                <a:lnTo>
                  <a:pt x="41" y="103"/>
                </a:lnTo>
                <a:lnTo>
                  <a:pt x="39" y="113"/>
                </a:lnTo>
                <a:lnTo>
                  <a:pt x="23" y="98"/>
                </a:lnTo>
                <a:lnTo>
                  <a:pt x="25" y="85"/>
                </a:lnTo>
                <a:lnTo>
                  <a:pt x="49" y="57"/>
                </a:lnTo>
                <a:lnTo>
                  <a:pt x="72" y="55"/>
                </a:lnTo>
                <a:lnTo>
                  <a:pt x="99" y="55"/>
                </a:lnTo>
                <a:lnTo>
                  <a:pt x="130" y="13"/>
                </a:lnTo>
                <a:lnTo>
                  <a:pt x="170" y="0"/>
                </a:lnTo>
                <a:lnTo>
                  <a:pt x="157" y="16"/>
                </a:lnTo>
                <a:lnTo>
                  <a:pt x="161" y="55"/>
                </a:lnTo>
                <a:lnTo>
                  <a:pt x="147" y="78"/>
                </a:lnTo>
                <a:lnTo>
                  <a:pt x="129" y="66"/>
                </a:lnTo>
                <a:lnTo>
                  <a:pt x="129" y="66"/>
                </a:lnTo>
                <a:moveTo>
                  <a:pt x="29" y="293"/>
                </a:moveTo>
                <a:lnTo>
                  <a:pt x="33" y="271"/>
                </a:lnTo>
                <a:lnTo>
                  <a:pt x="19" y="269"/>
                </a:lnTo>
                <a:lnTo>
                  <a:pt x="33" y="269"/>
                </a:lnTo>
                <a:lnTo>
                  <a:pt x="31" y="236"/>
                </a:lnTo>
                <a:lnTo>
                  <a:pt x="0" y="221"/>
                </a:lnTo>
                <a:lnTo>
                  <a:pt x="8" y="175"/>
                </a:lnTo>
                <a:lnTo>
                  <a:pt x="10" y="194"/>
                </a:lnTo>
                <a:lnTo>
                  <a:pt x="23" y="186"/>
                </a:lnTo>
                <a:lnTo>
                  <a:pt x="17" y="166"/>
                </a:lnTo>
                <a:lnTo>
                  <a:pt x="7" y="171"/>
                </a:lnTo>
                <a:lnTo>
                  <a:pt x="17" y="105"/>
                </a:lnTo>
                <a:lnTo>
                  <a:pt x="50" y="124"/>
                </a:lnTo>
                <a:lnTo>
                  <a:pt x="48" y="111"/>
                </a:lnTo>
                <a:lnTo>
                  <a:pt x="72" y="93"/>
                </a:lnTo>
                <a:lnTo>
                  <a:pt x="69" y="119"/>
                </a:lnTo>
                <a:lnTo>
                  <a:pt x="84" y="123"/>
                </a:lnTo>
                <a:lnTo>
                  <a:pt x="79" y="82"/>
                </a:lnTo>
                <a:lnTo>
                  <a:pt x="112" y="71"/>
                </a:lnTo>
                <a:lnTo>
                  <a:pt x="127" y="69"/>
                </a:lnTo>
                <a:lnTo>
                  <a:pt x="142" y="78"/>
                </a:lnTo>
                <a:lnTo>
                  <a:pt x="146" y="80"/>
                </a:lnTo>
                <a:lnTo>
                  <a:pt x="143" y="105"/>
                </a:lnTo>
                <a:lnTo>
                  <a:pt x="116" y="113"/>
                </a:lnTo>
                <a:lnTo>
                  <a:pt x="146" y="111"/>
                </a:lnTo>
                <a:lnTo>
                  <a:pt x="135" y="134"/>
                </a:lnTo>
                <a:lnTo>
                  <a:pt x="142" y="121"/>
                </a:lnTo>
                <a:lnTo>
                  <a:pt x="180" y="139"/>
                </a:lnTo>
                <a:lnTo>
                  <a:pt x="165" y="169"/>
                </a:lnTo>
                <a:lnTo>
                  <a:pt x="153" y="174"/>
                </a:lnTo>
                <a:lnTo>
                  <a:pt x="142" y="163"/>
                </a:lnTo>
                <a:lnTo>
                  <a:pt x="149" y="154"/>
                </a:lnTo>
                <a:lnTo>
                  <a:pt x="135" y="166"/>
                </a:lnTo>
                <a:lnTo>
                  <a:pt x="130" y="202"/>
                </a:lnTo>
                <a:lnTo>
                  <a:pt x="111" y="198"/>
                </a:lnTo>
                <a:lnTo>
                  <a:pt x="122" y="202"/>
                </a:lnTo>
                <a:lnTo>
                  <a:pt x="116" y="215"/>
                </a:lnTo>
                <a:lnTo>
                  <a:pt x="91" y="212"/>
                </a:lnTo>
                <a:lnTo>
                  <a:pt x="106" y="224"/>
                </a:lnTo>
                <a:lnTo>
                  <a:pt x="96" y="235"/>
                </a:lnTo>
                <a:lnTo>
                  <a:pt x="89" y="243"/>
                </a:lnTo>
                <a:lnTo>
                  <a:pt x="93" y="269"/>
                </a:lnTo>
                <a:lnTo>
                  <a:pt x="80" y="274"/>
                </a:lnTo>
                <a:lnTo>
                  <a:pt x="97" y="300"/>
                </a:lnTo>
                <a:lnTo>
                  <a:pt x="77" y="306"/>
                </a:lnTo>
                <a:moveTo>
                  <a:pt x="46" y="105"/>
                </a:moveTo>
                <a:lnTo>
                  <a:pt x="41" y="92"/>
                </a:lnTo>
                <a:lnTo>
                  <a:pt x="64" y="77"/>
                </a:lnTo>
                <a:lnTo>
                  <a:pt x="46" y="105"/>
                </a:lnTo>
                <a:lnTo>
                  <a:pt x="46" y="105"/>
                </a:lnTo>
                <a:moveTo>
                  <a:pt x="273" y="205"/>
                </a:moveTo>
                <a:lnTo>
                  <a:pt x="274" y="223"/>
                </a:lnTo>
                <a:lnTo>
                  <a:pt x="249" y="247"/>
                </a:lnTo>
                <a:lnTo>
                  <a:pt x="265" y="267"/>
                </a:lnTo>
                <a:lnTo>
                  <a:pt x="238" y="279"/>
                </a:lnTo>
                <a:lnTo>
                  <a:pt x="246" y="285"/>
                </a:lnTo>
                <a:lnTo>
                  <a:pt x="240" y="300"/>
                </a:lnTo>
                <a:lnTo>
                  <a:pt x="219" y="289"/>
                </a:lnTo>
                <a:lnTo>
                  <a:pt x="219" y="274"/>
                </a:lnTo>
                <a:lnTo>
                  <a:pt x="191" y="273"/>
                </a:lnTo>
                <a:lnTo>
                  <a:pt x="182" y="223"/>
                </a:lnTo>
                <a:lnTo>
                  <a:pt x="170" y="215"/>
                </a:lnTo>
                <a:lnTo>
                  <a:pt x="199" y="215"/>
                </a:lnTo>
                <a:lnTo>
                  <a:pt x="211" y="200"/>
                </a:lnTo>
                <a:lnTo>
                  <a:pt x="196" y="189"/>
                </a:lnTo>
                <a:lnTo>
                  <a:pt x="226" y="193"/>
                </a:lnTo>
                <a:lnTo>
                  <a:pt x="219" y="209"/>
                </a:lnTo>
                <a:lnTo>
                  <a:pt x="226" y="225"/>
                </a:lnTo>
                <a:lnTo>
                  <a:pt x="234" y="197"/>
                </a:lnTo>
                <a:lnTo>
                  <a:pt x="242" y="217"/>
                </a:lnTo>
                <a:lnTo>
                  <a:pt x="242" y="198"/>
                </a:lnTo>
                <a:lnTo>
                  <a:pt x="230" y="194"/>
                </a:lnTo>
                <a:lnTo>
                  <a:pt x="258" y="177"/>
                </a:lnTo>
                <a:lnTo>
                  <a:pt x="277" y="186"/>
                </a:lnTo>
                <a:lnTo>
                  <a:pt x="273" y="205"/>
                </a:lnTo>
                <a:lnTo>
                  <a:pt x="273" y="205"/>
                </a:lnTo>
                <a:moveTo>
                  <a:pt x="97" y="235"/>
                </a:moveTo>
                <a:lnTo>
                  <a:pt x="116" y="232"/>
                </a:lnTo>
                <a:lnTo>
                  <a:pt x="137" y="225"/>
                </a:lnTo>
                <a:lnTo>
                  <a:pt x="145" y="246"/>
                </a:lnTo>
                <a:lnTo>
                  <a:pt x="157" y="229"/>
                </a:lnTo>
                <a:lnTo>
                  <a:pt x="161" y="279"/>
                </a:lnTo>
                <a:lnTo>
                  <a:pt x="122" y="282"/>
                </a:lnTo>
                <a:lnTo>
                  <a:pt x="97" y="235"/>
                </a:lnTo>
                <a:lnTo>
                  <a:pt x="96" y="235"/>
                </a:lnTo>
                <a:lnTo>
                  <a:pt x="97" y="235"/>
                </a:lnTo>
                <a:lnTo>
                  <a:pt x="97" y="235"/>
                </a:lnTo>
                <a:moveTo>
                  <a:pt x="421" y="301"/>
                </a:moveTo>
                <a:lnTo>
                  <a:pt x="400" y="290"/>
                </a:lnTo>
                <a:lnTo>
                  <a:pt x="404" y="270"/>
                </a:lnTo>
                <a:lnTo>
                  <a:pt x="428" y="286"/>
                </a:lnTo>
                <a:lnTo>
                  <a:pt x="421" y="301"/>
                </a:lnTo>
                <a:lnTo>
                  <a:pt x="421" y="301"/>
                </a:lnTo>
                <a:moveTo>
                  <a:pt x="154" y="323"/>
                </a:moveTo>
                <a:lnTo>
                  <a:pt x="153" y="302"/>
                </a:lnTo>
                <a:lnTo>
                  <a:pt x="172" y="277"/>
                </a:lnTo>
                <a:lnTo>
                  <a:pt x="154" y="323"/>
                </a:lnTo>
                <a:lnTo>
                  <a:pt x="154" y="323"/>
                </a:lnTo>
                <a:moveTo>
                  <a:pt x="112" y="291"/>
                </a:moveTo>
                <a:lnTo>
                  <a:pt x="115" y="304"/>
                </a:lnTo>
                <a:lnTo>
                  <a:pt x="107" y="305"/>
                </a:lnTo>
                <a:lnTo>
                  <a:pt x="89" y="283"/>
                </a:lnTo>
                <a:lnTo>
                  <a:pt x="112" y="291"/>
                </a:lnTo>
                <a:lnTo>
                  <a:pt x="112" y="291"/>
                </a:lnTo>
                <a:moveTo>
                  <a:pt x="246" y="310"/>
                </a:moveTo>
                <a:lnTo>
                  <a:pt x="254" y="294"/>
                </a:lnTo>
                <a:lnTo>
                  <a:pt x="269" y="302"/>
                </a:lnTo>
                <a:lnTo>
                  <a:pt x="246" y="310"/>
                </a:lnTo>
                <a:lnTo>
                  <a:pt x="246" y="310"/>
                </a:lnTo>
                <a:moveTo>
                  <a:pt x="172" y="316"/>
                </a:moveTo>
                <a:lnTo>
                  <a:pt x="188" y="298"/>
                </a:lnTo>
                <a:lnTo>
                  <a:pt x="214" y="306"/>
                </a:lnTo>
                <a:lnTo>
                  <a:pt x="226" y="331"/>
                </a:lnTo>
                <a:lnTo>
                  <a:pt x="200" y="336"/>
                </a:lnTo>
                <a:lnTo>
                  <a:pt x="172" y="316"/>
                </a:lnTo>
                <a:lnTo>
                  <a:pt x="172" y="316"/>
                </a:lnTo>
                <a:moveTo>
                  <a:pt x="226" y="301"/>
                </a:moveTo>
                <a:lnTo>
                  <a:pt x="245" y="314"/>
                </a:lnTo>
                <a:lnTo>
                  <a:pt x="231" y="344"/>
                </a:lnTo>
                <a:lnTo>
                  <a:pt x="216" y="302"/>
                </a:lnTo>
                <a:lnTo>
                  <a:pt x="226" y="301"/>
                </a:lnTo>
                <a:lnTo>
                  <a:pt x="226" y="301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9" name="Freeform 92"/>
          <p:cNvSpPr>
            <a:spLocks/>
          </p:cNvSpPr>
          <p:nvPr/>
        </p:nvSpPr>
        <p:spPr bwMode="auto">
          <a:xfrm>
            <a:off x="4575175" y="5759451"/>
            <a:ext cx="552450" cy="203200"/>
          </a:xfrm>
          <a:custGeom>
            <a:avLst/>
            <a:gdLst>
              <a:gd name="T0" fmla="*/ 4 w 348"/>
              <a:gd name="T1" fmla="*/ 124 h 128"/>
              <a:gd name="T2" fmla="*/ 20 w 348"/>
              <a:gd name="T3" fmla="*/ 128 h 128"/>
              <a:gd name="T4" fmla="*/ 24 w 348"/>
              <a:gd name="T5" fmla="*/ 110 h 128"/>
              <a:gd name="T6" fmla="*/ 0 w 348"/>
              <a:gd name="T7" fmla="*/ 106 h 128"/>
              <a:gd name="T8" fmla="*/ 0 w 348"/>
              <a:gd name="T9" fmla="*/ 98 h 128"/>
              <a:gd name="T10" fmla="*/ 124 w 348"/>
              <a:gd name="T11" fmla="*/ 63 h 128"/>
              <a:gd name="T12" fmla="*/ 146 w 348"/>
              <a:gd name="T13" fmla="*/ 34 h 128"/>
              <a:gd name="T14" fmla="*/ 229 w 348"/>
              <a:gd name="T15" fmla="*/ 0 h 128"/>
              <a:gd name="T16" fmla="*/ 281 w 348"/>
              <a:gd name="T17" fmla="*/ 12 h 128"/>
              <a:gd name="T18" fmla="*/ 260 w 348"/>
              <a:gd name="T19" fmla="*/ 8 h 128"/>
              <a:gd name="T20" fmla="*/ 274 w 348"/>
              <a:gd name="T21" fmla="*/ 40 h 128"/>
              <a:gd name="T22" fmla="*/ 289 w 348"/>
              <a:gd name="T23" fmla="*/ 47 h 128"/>
              <a:gd name="T24" fmla="*/ 339 w 348"/>
              <a:gd name="T25" fmla="*/ 34 h 128"/>
              <a:gd name="T26" fmla="*/ 339 w 348"/>
              <a:gd name="T27" fmla="*/ 34 h 128"/>
              <a:gd name="T28" fmla="*/ 314 w 348"/>
              <a:gd name="T29" fmla="*/ 54 h 128"/>
              <a:gd name="T30" fmla="*/ 348 w 348"/>
              <a:gd name="T31" fmla="*/ 35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48" h="128">
                <a:moveTo>
                  <a:pt x="4" y="124"/>
                </a:moveTo>
                <a:lnTo>
                  <a:pt x="20" y="128"/>
                </a:lnTo>
                <a:lnTo>
                  <a:pt x="24" y="110"/>
                </a:lnTo>
                <a:lnTo>
                  <a:pt x="0" y="106"/>
                </a:lnTo>
                <a:lnTo>
                  <a:pt x="0" y="98"/>
                </a:lnTo>
                <a:lnTo>
                  <a:pt x="124" y="63"/>
                </a:lnTo>
                <a:lnTo>
                  <a:pt x="146" y="34"/>
                </a:lnTo>
                <a:lnTo>
                  <a:pt x="229" y="0"/>
                </a:lnTo>
                <a:lnTo>
                  <a:pt x="281" y="12"/>
                </a:lnTo>
                <a:lnTo>
                  <a:pt x="260" y="8"/>
                </a:lnTo>
                <a:lnTo>
                  <a:pt x="274" y="40"/>
                </a:lnTo>
                <a:lnTo>
                  <a:pt x="289" y="47"/>
                </a:lnTo>
                <a:lnTo>
                  <a:pt x="339" y="34"/>
                </a:lnTo>
                <a:lnTo>
                  <a:pt x="339" y="34"/>
                </a:lnTo>
                <a:lnTo>
                  <a:pt x="314" y="54"/>
                </a:lnTo>
                <a:lnTo>
                  <a:pt x="348" y="35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0" name="Freeform 93"/>
          <p:cNvSpPr>
            <a:spLocks noEditPoints="1"/>
          </p:cNvSpPr>
          <p:nvPr/>
        </p:nvSpPr>
        <p:spPr bwMode="auto">
          <a:xfrm>
            <a:off x="5229225" y="5527676"/>
            <a:ext cx="31750" cy="139700"/>
          </a:xfrm>
          <a:custGeom>
            <a:avLst/>
            <a:gdLst>
              <a:gd name="T0" fmla="*/ 20 w 20"/>
              <a:gd name="T1" fmla="*/ 88 h 88"/>
              <a:gd name="T2" fmla="*/ 0 w 20"/>
              <a:gd name="T3" fmla="*/ 0 h 88"/>
              <a:gd name="T4" fmla="*/ 2 w 20"/>
              <a:gd name="T5" fmla="*/ 86 h 88"/>
              <a:gd name="T6" fmla="*/ 1 w 20"/>
              <a:gd name="T7" fmla="*/ 85 h 88"/>
              <a:gd name="T8" fmla="*/ 5 w 20"/>
              <a:gd name="T9" fmla="*/ 62 h 88"/>
              <a:gd name="T10" fmla="*/ 5 w 20"/>
              <a:gd name="T11" fmla="*/ 39 h 88"/>
              <a:gd name="T12" fmla="*/ 9 w 20"/>
              <a:gd name="T13" fmla="*/ 62 h 88"/>
              <a:gd name="T14" fmla="*/ 2 w 20"/>
              <a:gd name="T15" fmla="*/ 86 h 88"/>
              <a:gd name="T16" fmla="*/ 2 w 20"/>
              <a:gd name="T17" fmla="*/ 86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0" h="88">
                <a:moveTo>
                  <a:pt x="20" y="88"/>
                </a:moveTo>
                <a:lnTo>
                  <a:pt x="0" y="0"/>
                </a:lnTo>
                <a:moveTo>
                  <a:pt x="2" y="86"/>
                </a:moveTo>
                <a:lnTo>
                  <a:pt x="1" y="85"/>
                </a:lnTo>
                <a:lnTo>
                  <a:pt x="5" y="62"/>
                </a:lnTo>
                <a:lnTo>
                  <a:pt x="5" y="39"/>
                </a:lnTo>
                <a:lnTo>
                  <a:pt x="9" y="62"/>
                </a:lnTo>
                <a:lnTo>
                  <a:pt x="2" y="86"/>
                </a:lnTo>
                <a:lnTo>
                  <a:pt x="2" y="86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1" name="Freeform 94"/>
          <p:cNvSpPr>
            <a:spLocks/>
          </p:cNvSpPr>
          <p:nvPr/>
        </p:nvSpPr>
        <p:spPr bwMode="auto">
          <a:xfrm>
            <a:off x="5218113" y="5189538"/>
            <a:ext cx="300038" cy="338138"/>
          </a:xfrm>
          <a:custGeom>
            <a:avLst/>
            <a:gdLst>
              <a:gd name="T0" fmla="*/ 7 w 189"/>
              <a:gd name="T1" fmla="*/ 213 h 213"/>
              <a:gd name="T2" fmla="*/ 0 w 189"/>
              <a:gd name="T3" fmla="*/ 131 h 213"/>
              <a:gd name="T4" fmla="*/ 17 w 189"/>
              <a:gd name="T5" fmla="*/ 110 h 213"/>
              <a:gd name="T6" fmla="*/ 16 w 189"/>
              <a:gd name="T7" fmla="*/ 82 h 213"/>
              <a:gd name="T8" fmla="*/ 31 w 189"/>
              <a:gd name="T9" fmla="*/ 50 h 213"/>
              <a:gd name="T10" fmla="*/ 79 w 189"/>
              <a:gd name="T11" fmla="*/ 24 h 213"/>
              <a:gd name="T12" fmla="*/ 83 w 189"/>
              <a:gd name="T13" fmla="*/ 43 h 213"/>
              <a:gd name="T14" fmla="*/ 113 w 189"/>
              <a:gd name="T15" fmla="*/ 63 h 213"/>
              <a:gd name="T16" fmla="*/ 124 w 189"/>
              <a:gd name="T17" fmla="*/ 89 h 213"/>
              <a:gd name="T18" fmla="*/ 158 w 189"/>
              <a:gd name="T19" fmla="*/ 101 h 213"/>
              <a:gd name="T20" fmla="*/ 189 w 189"/>
              <a:gd name="T21" fmla="*/ 65 h 213"/>
              <a:gd name="T22" fmla="*/ 174 w 189"/>
              <a:gd name="T23" fmla="*/ 0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9" h="213">
                <a:moveTo>
                  <a:pt x="7" y="213"/>
                </a:moveTo>
                <a:lnTo>
                  <a:pt x="0" y="131"/>
                </a:lnTo>
                <a:lnTo>
                  <a:pt x="17" y="110"/>
                </a:lnTo>
                <a:lnTo>
                  <a:pt x="16" y="82"/>
                </a:lnTo>
                <a:lnTo>
                  <a:pt x="31" y="50"/>
                </a:lnTo>
                <a:lnTo>
                  <a:pt x="79" y="24"/>
                </a:lnTo>
                <a:lnTo>
                  <a:pt x="83" y="43"/>
                </a:lnTo>
                <a:lnTo>
                  <a:pt x="113" y="63"/>
                </a:lnTo>
                <a:lnTo>
                  <a:pt x="124" y="89"/>
                </a:lnTo>
                <a:lnTo>
                  <a:pt x="158" y="101"/>
                </a:lnTo>
                <a:lnTo>
                  <a:pt x="189" y="65"/>
                </a:lnTo>
                <a:lnTo>
                  <a:pt x="174" y="0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2" name="Freeform 95"/>
          <p:cNvSpPr>
            <a:spLocks noEditPoints="1"/>
          </p:cNvSpPr>
          <p:nvPr/>
        </p:nvSpPr>
        <p:spPr bwMode="auto">
          <a:xfrm>
            <a:off x="5260975" y="4865688"/>
            <a:ext cx="514350" cy="342900"/>
          </a:xfrm>
          <a:custGeom>
            <a:avLst/>
            <a:gdLst>
              <a:gd name="T0" fmla="*/ 38 w 324"/>
              <a:gd name="T1" fmla="*/ 130 h 216"/>
              <a:gd name="T2" fmla="*/ 7 w 324"/>
              <a:gd name="T3" fmla="*/ 105 h 216"/>
              <a:gd name="T4" fmla="*/ 34 w 324"/>
              <a:gd name="T5" fmla="*/ 89 h 216"/>
              <a:gd name="T6" fmla="*/ 55 w 324"/>
              <a:gd name="T7" fmla="*/ 96 h 216"/>
              <a:gd name="T8" fmla="*/ 63 w 324"/>
              <a:gd name="T9" fmla="*/ 111 h 216"/>
              <a:gd name="T10" fmla="*/ 38 w 324"/>
              <a:gd name="T11" fmla="*/ 130 h 216"/>
              <a:gd name="T12" fmla="*/ 38 w 324"/>
              <a:gd name="T13" fmla="*/ 130 h 216"/>
              <a:gd name="T14" fmla="*/ 77 w 324"/>
              <a:gd name="T15" fmla="*/ 127 h 216"/>
              <a:gd name="T16" fmla="*/ 85 w 324"/>
              <a:gd name="T17" fmla="*/ 140 h 216"/>
              <a:gd name="T18" fmla="*/ 67 w 324"/>
              <a:gd name="T19" fmla="*/ 135 h 216"/>
              <a:gd name="T20" fmla="*/ 77 w 324"/>
              <a:gd name="T21" fmla="*/ 127 h 216"/>
              <a:gd name="T22" fmla="*/ 77 w 324"/>
              <a:gd name="T23" fmla="*/ 127 h 216"/>
              <a:gd name="T24" fmla="*/ 19 w 324"/>
              <a:gd name="T25" fmla="*/ 216 h 216"/>
              <a:gd name="T26" fmla="*/ 24 w 324"/>
              <a:gd name="T27" fmla="*/ 190 h 216"/>
              <a:gd name="T28" fmla="*/ 2 w 324"/>
              <a:gd name="T29" fmla="*/ 177 h 216"/>
              <a:gd name="T30" fmla="*/ 11 w 324"/>
              <a:gd name="T31" fmla="*/ 167 h 216"/>
              <a:gd name="T32" fmla="*/ 0 w 324"/>
              <a:gd name="T33" fmla="*/ 152 h 216"/>
              <a:gd name="T34" fmla="*/ 59 w 324"/>
              <a:gd name="T35" fmla="*/ 135 h 216"/>
              <a:gd name="T36" fmla="*/ 83 w 324"/>
              <a:gd name="T37" fmla="*/ 150 h 216"/>
              <a:gd name="T38" fmla="*/ 34 w 324"/>
              <a:gd name="T39" fmla="*/ 179 h 216"/>
              <a:gd name="T40" fmla="*/ 19 w 324"/>
              <a:gd name="T41" fmla="*/ 216 h 216"/>
              <a:gd name="T42" fmla="*/ 19 w 324"/>
              <a:gd name="T43" fmla="*/ 216 h 216"/>
              <a:gd name="T44" fmla="*/ 147 w 324"/>
              <a:gd name="T45" fmla="*/ 204 h 216"/>
              <a:gd name="T46" fmla="*/ 154 w 324"/>
              <a:gd name="T47" fmla="*/ 154 h 216"/>
              <a:gd name="T48" fmla="*/ 140 w 324"/>
              <a:gd name="T49" fmla="*/ 150 h 216"/>
              <a:gd name="T50" fmla="*/ 131 w 324"/>
              <a:gd name="T51" fmla="*/ 166 h 216"/>
              <a:gd name="T52" fmla="*/ 108 w 324"/>
              <a:gd name="T53" fmla="*/ 155 h 216"/>
              <a:gd name="T54" fmla="*/ 90 w 324"/>
              <a:gd name="T55" fmla="*/ 123 h 216"/>
              <a:gd name="T56" fmla="*/ 109 w 324"/>
              <a:gd name="T57" fmla="*/ 112 h 216"/>
              <a:gd name="T58" fmla="*/ 87 w 324"/>
              <a:gd name="T59" fmla="*/ 111 h 216"/>
              <a:gd name="T60" fmla="*/ 83 w 324"/>
              <a:gd name="T61" fmla="*/ 97 h 216"/>
              <a:gd name="T62" fmla="*/ 94 w 324"/>
              <a:gd name="T63" fmla="*/ 92 h 216"/>
              <a:gd name="T64" fmla="*/ 81 w 324"/>
              <a:gd name="T65" fmla="*/ 89 h 216"/>
              <a:gd name="T66" fmla="*/ 83 w 324"/>
              <a:gd name="T67" fmla="*/ 65 h 216"/>
              <a:gd name="T68" fmla="*/ 147 w 324"/>
              <a:gd name="T69" fmla="*/ 20 h 216"/>
              <a:gd name="T70" fmla="*/ 182 w 324"/>
              <a:gd name="T71" fmla="*/ 24 h 216"/>
              <a:gd name="T72" fmla="*/ 183 w 324"/>
              <a:gd name="T73" fmla="*/ 4 h 216"/>
              <a:gd name="T74" fmla="*/ 267 w 324"/>
              <a:gd name="T75" fmla="*/ 13 h 216"/>
              <a:gd name="T76" fmla="*/ 324 w 324"/>
              <a:gd name="T77" fmla="*/ 0 h 2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324" h="216">
                <a:moveTo>
                  <a:pt x="38" y="130"/>
                </a:moveTo>
                <a:lnTo>
                  <a:pt x="7" y="105"/>
                </a:lnTo>
                <a:lnTo>
                  <a:pt x="34" y="89"/>
                </a:lnTo>
                <a:lnTo>
                  <a:pt x="55" y="96"/>
                </a:lnTo>
                <a:lnTo>
                  <a:pt x="63" y="111"/>
                </a:lnTo>
                <a:lnTo>
                  <a:pt x="38" y="130"/>
                </a:lnTo>
                <a:lnTo>
                  <a:pt x="38" y="130"/>
                </a:lnTo>
                <a:moveTo>
                  <a:pt x="77" y="127"/>
                </a:moveTo>
                <a:lnTo>
                  <a:pt x="85" y="140"/>
                </a:lnTo>
                <a:lnTo>
                  <a:pt x="67" y="135"/>
                </a:lnTo>
                <a:lnTo>
                  <a:pt x="77" y="127"/>
                </a:lnTo>
                <a:lnTo>
                  <a:pt x="77" y="127"/>
                </a:lnTo>
                <a:moveTo>
                  <a:pt x="19" y="216"/>
                </a:moveTo>
                <a:lnTo>
                  <a:pt x="24" y="190"/>
                </a:lnTo>
                <a:lnTo>
                  <a:pt x="2" y="177"/>
                </a:lnTo>
                <a:lnTo>
                  <a:pt x="11" y="167"/>
                </a:lnTo>
                <a:lnTo>
                  <a:pt x="0" y="152"/>
                </a:lnTo>
                <a:lnTo>
                  <a:pt x="59" y="135"/>
                </a:lnTo>
                <a:lnTo>
                  <a:pt x="83" y="150"/>
                </a:lnTo>
                <a:lnTo>
                  <a:pt x="34" y="179"/>
                </a:lnTo>
                <a:lnTo>
                  <a:pt x="19" y="216"/>
                </a:lnTo>
                <a:lnTo>
                  <a:pt x="19" y="216"/>
                </a:lnTo>
                <a:moveTo>
                  <a:pt x="147" y="204"/>
                </a:moveTo>
                <a:lnTo>
                  <a:pt x="154" y="154"/>
                </a:lnTo>
                <a:lnTo>
                  <a:pt x="140" y="150"/>
                </a:lnTo>
                <a:lnTo>
                  <a:pt x="131" y="166"/>
                </a:lnTo>
                <a:lnTo>
                  <a:pt x="108" y="155"/>
                </a:lnTo>
                <a:lnTo>
                  <a:pt x="90" y="123"/>
                </a:lnTo>
                <a:lnTo>
                  <a:pt x="109" y="112"/>
                </a:lnTo>
                <a:lnTo>
                  <a:pt x="87" y="111"/>
                </a:lnTo>
                <a:lnTo>
                  <a:pt x="83" y="97"/>
                </a:lnTo>
                <a:lnTo>
                  <a:pt x="94" y="92"/>
                </a:lnTo>
                <a:lnTo>
                  <a:pt x="81" y="89"/>
                </a:lnTo>
                <a:lnTo>
                  <a:pt x="83" y="65"/>
                </a:lnTo>
                <a:lnTo>
                  <a:pt x="147" y="20"/>
                </a:lnTo>
                <a:lnTo>
                  <a:pt x="182" y="24"/>
                </a:lnTo>
                <a:lnTo>
                  <a:pt x="183" y="4"/>
                </a:lnTo>
                <a:lnTo>
                  <a:pt x="267" y="13"/>
                </a:lnTo>
                <a:lnTo>
                  <a:pt x="324" y="0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3" name="Freeform 96"/>
          <p:cNvSpPr>
            <a:spLocks noEditPoints="1"/>
          </p:cNvSpPr>
          <p:nvPr/>
        </p:nvSpPr>
        <p:spPr bwMode="auto">
          <a:xfrm>
            <a:off x="1697038" y="182563"/>
            <a:ext cx="2216150" cy="1463675"/>
          </a:xfrm>
          <a:custGeom>
            <a:avLst/>
            <a:gdLst>
              <a:gd name="T0" fmla="*/ 1396 w 1396"/>
              <a:gd name="T1" fmla="*/ 280 h 922"/>
              <a:gd name="T2" fmla="*/ 1385 w 1396"/>
              <a:gd name="T3" fmla="*/ 297 h 922"/>
              <a:gd name="T4" fmla="*/ 1343 w 1396"/>
              <a:gd name="T5" fmla="*/ 266 h 922"/>
              <a:gd name="T6" fmla="*/ 1376 w 1396"/>
              <a:gd name="T7" fmla="*/ 236 h 922"/>
              <a:gd name="T8" fmla="*/ 1342 w 1396"/>
              <a:gd name="T9" fmla="*/ 268 h 922"/>
              <a:gd name="T10" fmla="*/ 1391 w 1396"/>
              <a:gd name="T11" fmla="*/ 309 h 922"/>
              <a:gd name="T12" fmla="*/ 1356 w 1396"/>
              <a:gd name="T13" fmla="*/ 333 h 922"/>
              <a:gd name="T14" fmla="*/ 1385 w 1396"/>
              <a:gd name="T15" fmla="*/ 340 h 922"/>
              <a:gd name="T16" fmla="*/ 1387 w 1396"/>
              <a:gd name="T17" fmla="*/ 349 h 922"/>
              <a:gd name="T18" fmla="*/ 1362 w 1396"/>
              <a:gd name="T19" fmla="*/ 401 h 922"/>
              <a:gd name="T20" fmla="*/ 1272 w 1396"/>
              <a:gd name="T21" fmla="*/ 338 h 922"/>
              <a:gd name="T22" fmla="*/ 1342 w 1396"/>
              <a:gd name="T23" fmla="*/ 268 h 922"/>
              <a:gd name="T24" fmla="*/ 166 w 1396"/>
              <a:gd name="T25" fmla="*/ 456 h 922"/>
              <a:gd name="T26" fmla="*/ 186 w 1396"/>
              <a:gd name="T27" fmla="*/ 437 h 922"/>
              <a:gd name="T28" fmla="*/ 221 w 1396"/>
              <a:gd name="T29" fmla="*/ 413 h 922"/>
              <a:gd name="T30" fmla="*/ 236 w 1396"/>
              <a:gd name="T31" fmla="*/ 387 h 922"/>
              <a:gd name="T32" fmla="*/ 251 w 1396"/>
              <a:gd name="T33" fmla="*/ 383 h 922"/>
              <a:gd name="T34" fmla="*/ 279 w 1396"/>
              <a:gd name="T35" fmla="*/ 361 h 922"/>
              <a:gd name="T36" fmla="*/ 309 w 1396"/>
              <a:gd name="T37" fmla="*/ 324 h 922"/>
              <a:gd name="T38" fmla="*/ 333 w 1396"/>
              <a:gd name="T39" fmla="*/ 286 h 922"/>
              <a:gd name="T40" fmla="*/ 365 w 1396"/>
              <a:gd name="T41" fmla="*/ 272 h 922"/>
              <a:gd name="T42" fmla="*/ 376 w 1396"/>
              <a:gd name="T43" fmla="*/ 231 h 922"/>
              <a:gd name="T44" fmla="*/ 395 w 1396"/>
              <a:gd name="T45" fmla="*/ 187 h 922"/>
              <a:gd name="T46" fmla="*/ 373 w 1396"/>
              <a:gd name="T47" fmla="*/ 118 h 922"/>
              <a:gd name="T48" fmla="*/ 929 w 1396"/>
              <a:gd name="T49" fmla="*/ 25 h 922"/>
              <a:gd name="T50" fmla="*/ 939 w 1396"/>
              <a:gd name="T51" fmla="*/ 21 h 922"/>
              <a:gd name="T52" fmla="*/ 929 w 1396"/>
              <a:gd name="T53" fmla="*/ 25 h 922"/>
              <a:gd name="T54" fmla="*/ 936 w 1396"/>
              <a:gd name="T55" fmla="*/ 62 h 922"/>
              <a:gd name="T56" fmla="*/ 943 w 1396"/>
              <a:gd name="T57" fmla="*/ 47 h 922"/>
              <a:gd name="T58" fmla="*/ 936 w 1396"/>
              <a:gd name="T59" fmla="*/ 62 h 922"/>
              <a:gd name="T60" fmla="*/ 902 w 1396"/>
              <a:gd name="T61" fmla="*/ 46 h 922"/>
              <a:gd name="T62" fmla="*/ 910 w 1396"/>
              <a:gd name="T63" fmla="*/ 33 h 922"/>
              <a:gd name="T64" fmla="*/ 902 w 1396"/>
              <a:gd name="T65" fmla="*/ 46 h 922"/>
              <a:gd name="T66" fmla="*/ 4 w 1396"/>
              <a:gd name="T67" fmla="*/ 874 h 922"/>
              <a:gd name="T68" fmla="*/ 0 w 1396"/>
              <a:gd name="T69" fmla="*/ 872 h 922"/>
              <a:gd name="T70" fmla="*/ 112 w 1396"/>
              <a:gd name="T71" fmla="*/ 878 h 922"/>
              <a:gd name="T72" fmla="*/ 93 w 1396"/>
              <a:gd name="T73" fmla="*/ 922 h 922"/>
              <a:gd name="T74" fmla="*/ 4 w 1396"/>
              <a:gd name="T75" fmla="*/ 874 h 922"/>
              <a:gd name="T76" fmla="*/ 32 w 1396"/>
              <a:gd name="T77" fmla="*/ 857 h 922"/>
              <a:gd name="T78" fmla="*/ 54 w 1396"/>
              <a:gd name="T79" fmla="*/ 858 h 9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96" h="922">
                <a:moveTo>
                  <a:pt x="1376" y="236"/>
                </a:moveTo>
                <a:lnTo>
                  <a:pt x="1396" y="280"/>
                </a:lnTo>
                <a:lnTo>
                  <a:pt x="1395" y="293"/>
                </a:lnTo>
                <a:lnTo>
                  <a:pt x="1385" y="297"/>
                </a:lnTo>
                <a:lnTo>
                  <a:pt x="1349" y="268"/>
                </a:lnTo>
                <a:lnTo>
                  <a:pt x="1343" y="266"/>
                </a:lnTo>
                <a:lnTo>
                  <a:pt x="1373" y="236"/>
                </a:lnTo>
                <a:lnTo>
                  <a:pt x="1376" y="236"/>
                </a:lnTo>
                <a:lnTo>
                  <a:pt x="1376" y="236"/>
                </a:lnTo>
                <a:moveTo>
                  <a:pt x="1342" y="268"/>
                </a:moveTo>
                <a:lnTo>
                  <a:pt x="1353" y="278"/>
                </a:lnTo>
                <a:lnTo>
                  <a:pt x="1391" y="309"/>
                </a:lnTo>
                <a:lnTo>
                  <a:pt x="1383" y="325"/>
                </a:lnTo>
                <a:lnTo>
                  <a:pt x="1356" y="333"/>
                </a:lnTo>
                <a:lnTo>
                  <a:pt x="1385" y="337"/>
                </a:lnTo>
                <a:lnTo>
                  <a:pt x="1385" y="340"/>
                </a:lnTo>
                <a:lnTo>
                  <a:pt x="1373" y="349"/>
                </a:lnTo>
                <a:lnTo>
                  <a:pt x="1387" y="349"/>
                </a:lnTo>
                <a:lnTo>
                  <a:pt x="1393" y="386"/>
                </a:lnTo>
                <a:lnTo>
                  <a:pt x="1362" y="401"/>
                </a:lnTo>
                <a:lnTo>
                  <a:pt x="1322" y="391"/>
                </a:lnTo>
                <a:lnTo>
                  <a:pt x="1272" y="338"/>
                </a:lnTo>
                <a:lnTo>
                  <a:pt x="1307" y="303"/>
                </a:lnTo>
                <a:lnTo>
                  <a:pt x="1342" y="268"/>
                </a:lnTo>
                <a:lnTo>
                  <a:pt x="1342" y="268"/>
                </a:lnTo>
                <a:moveTo>
                  <a:pt x="166" y="456"/>
                </a:moveTo>
                <a:lnTo>
                  <a:pt x="178" y="452"/>
                </a:lnTo>
                <a:lnTo>
                  <a:pt x="186" y="437"/>
                </a:lnTo>
                <a:lnTo>
                  <a:pt x="194" y="422"/>
                </a:lnTo>
                <a:lnTo>
                  <a:pt x="221" y="413"/>
                </a:lnTo>
                <a:lnTo>
                  <a:pt x="228" y="401"/>
                </a:lnTo>
                <a:lnTo>
                  <a:pt x="236" y="387"/>
                </a:lnTo>
                <a:lnTo>
                  <a:pt x="225" y="356"/>
                </a:lnTo>
                <a:lnTo>
                  <a:pt x="251" y="383"/>
                </a:lnTo>
                <a:lnTo>
                  <a:pt x="265" y="376"/>
                </a:lnTo>
                <a:lnTo>
                  <a:pt x="279" y="361"/>
                </a:lnTo>
                <a:lnTo>
                  <a:pt x="299" y="349"/>
                </a:lnTo>
                <a:lnTo>
                  <a:pt x="309" y="324"/>
                </a:lnTo>
                <a:lnTo>
                  <a:pt x="317" y="301"/>
                </a:lnTo>
                <a:lnTo>
                  <a:pt x="333" y="286"/>
                </a:lnTo>
                <a:lnTo>
                  <a:pt x="353" y="283"/>
                </a:lnTo>
                <a:lnTo>
                  <a:pt x="365" y="272"/>
                </a:lnTo>
                <a:lnTo>
                  <a:pt x="372" y="256"/>
                </a:lnTo>
                <a:lnTo>
                  <a:pt x="376" y="231"/>
                </a:lnTo>
                <a:lnTo>
                  <a:pt x="388" y="224"/>
                </a:lnTo>
                <a:lnTo>
                  <a:pt x="395" y="187"/>
                </a:lnTo>
                <a:lnTo>
                  <a:pt x="400" y="133"/>
                </a:lnTo>
                <a:lnTo>
                  <a:pt x="373" y="118"/>
                </a:lnTo>
                <a:lnTo>
                  <a:pt x="373" y="102"/>
                </a:lnTo>
                <a:moveTo>
                  <a:pt x="929" y="25"/>
                </a:moveTo>
                <a:lnTo>
                  <a:pt x="937" y="0"/>
                </a:lnTo>
                <a:lnTo>
                  <a:pt x="939" y="21"/>
                </a:lnTo>
                <a:lnTo>
                  <a:pt x="935" y="32"/>
                </a:lnTo>
                <a:lnTo>
                  <a:pt x="929" y="25"/>
                </a:lnTo>
                <a:lnTo>
                  <a:pt x="929" y="25"/>
                </a:lnTo>
                <a:moveTo>
                  <a:pt x="936" y="62"/>
                </a:moveTo>
                <a:lnTo>
                  <a:pt x="936" y="44"/>
                </a:lnTo>
                <a:lnTo>
                  <a:pt x="943" y="47"/>
                </a:lnTo>
                <a:lnTo>
                  <a:pt x="940" y="63"/>
                </a:lnTo>
                <a:lnTo>
                  <a:pt x="936" y="62"/>
                </a:lnTo>
                <a:lnTo>
                  <a:pt x="936" y="62"/>
                </a:lnTo>
                <a:moveTo>
                  <a:pt x="902" y="46"/>
                </a:moveTo>
                <a:lnTo>
                  <a:pt x="910" y="40"/>
                </a:lnTo>
                <a:lnTo>
                  <a:pt x="910" y="33"/>
                </a:lnTo>
                <a:lnTo>
                  <a:pt x="917" y="46"/>
                </a:lnTo>
                <a:lnTo>
                  <a:pt x="902" y="46"/>
                </a:lnTo>
                <a:lnTo>
                  <a:pt x="902" y="46"/>
                </a:lnTo>
                <a:moveTo>
                  <a:pt x="4" y="874"/>
                </a:moveTo>
                <a:lnTo>
                  <a:pt x="0" y="872"/>
                </a:lnTo>
                <a:lnTo>
                  <a:pt x="0" y="872"/>
                </a:lnTo>
                <a:lnTo>
                  <a:pt x="58" y="861"/>
                </a:lnTo>
                <a:lnTo>
                  <a:pt x="112" y="878"/>
                </a:lnTo>
                <a:lnTo>
                  <a:pt x="109" y="897"/>
                </a:lnTo>
                <a:lnTo>
                  <a:pt x="93" y="922"/>
                </a:lnTo>
                <a:lnTo>
                  <a:pt x="4" y="874"/>
                </a:lnTo>
                <a:lnTo>
                  <a:pt x="4" y="874"/>
                </a:lnTo>
                <a:moveTo>
                  <a:pt x="54" y="858"/>
                </a:moveTo>
                <a:lnTo>
                  <a:pt x="32" y="857"/>
                </a:lnTo>
                <a:lnTo>
                  <a:pt x="42" y="846"/>
                </a:lnTo>
                <a:lnTo>
                  <a:pt x="54" y="858"/>
                </a:lnTo>
                <a:lnTo>
                  <a:pt x="54" y="858"/>
                </a:lnTo>
              </a:path>
            </a:pathLst>
          </a:custGeom>
          <a:noFill/>
          <a:ln w="4763" cap="rnd">
            <a:solidFill>
              <a:srgbClr val="7ED3F7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4" name="Freeform 97"/>
          <p:cNvSpPr>
            <a:spLocks noEditPoints="1"/>
          </p:cNvSpPr>
          <p:nvPr/>
        </p:nvSpPr>
        <p:spPr bwMode="auto">
          <a:xfrm>
            <a:off x="1647825" y="344488"/>
            <a:ext cx="5883275" cy="5373688"/>
          </a:xfrm>
          <a:custGeom>
            <a:avLst/>
            <a:gdLst>
              <a:gd name="T0" fmla="*/ 1374 w 3706"/>
              <a:gd name="T1" fmla="*/ 162 h 3385"/>
              <a:gd name="T2" fmla="*/ 1295 w 3706"/>
              <a:gd name="T3" fmla="*/ 504 h 3385"/>
              <a:gd name="T4" fmla="*/ 1644 w 3706"/>
              <a:gd name="T5" fmla="*/ 0 h 3385"/>
              <a:gd name="T6" fmla="*/ 1316 w 3706"/>
              <a:gd name="T7" fmla="*/ 551 h 3385"/>
              <a:gd name="T8" fmla="*/ 1797 w 3706"/>
              <a:gd name="T9" fmla="*/ 0 h 3385"/>
              <a:gd name="T10" fmla="*/ 1801 w 3706"/>
              <a:gd name="T11" fmla="*/ 713 h 3385"/>
              <a:gd name="T12" fmla="*/ 1913 w 3706"/>
              <a:gd name="T13" fmla="*/ 717 h 3385"/>
              <a:gd name="T14" fmla="*/ 1987 w 3706"/>
              <a:gd name="T15" fmla="*/ 713 h 3385"/>
              <a:gd name="T16" fmla="*/ 2121 w 3706"/>
              <a:gd name="T17" fmla="*/ 693 h 3385"/>
              <a:gd name="T18" fmla="*/ 2428 w 3706"/>
              <a:gd name="T19" fmla="*/ 575 h 3385"/>
              <a:gd name="T20" fmla="*/ 2496 w 3706"/>
              <a:gd name="T21" fmla="*/ 533 h 3385"/>
              <a:gd name="T22" fmla="*/ 2651 w 3706"/>
              <a:gd name="T23" fmla="*/ 408 h 3385"/>
              <a:gd name="T24" fmla="*/ 994 w 3706"/>
              <a:gd name="T25" fmla="*/ 942 h 3385"/>
              <a:gd name="T26" fmla="*/ 1126 w 3706"/>
              <a:gd name="T27" fmla="*/ 748 h 3385"/>
              <a:gd name="T28" fmla="*/ 1156 w 3706"/>
              <a:gd name="T29" fmla="*/ 706 h 3385"/>
              <a:gd name="T30" fmla="*/ 1279 w 3706"/>
              <a:gd name="T31" fmla="*/ 527 h 3385"/>
              <a:gd name="T32" fmla="*/ 1999 w 3706"/>
              <a:gd name="T33" fmla="*/ 863 h 3385"/>
              <a:gd name="T34" fmla="*/ 1991 w 3706"/>
              <a:gd name="T35" fmla="*/ 766 h 3385"/>
              <a:gd name="T36" fmla="*/ 2813 w 3706"/>
              <a:gd name="T37" fmla="*/ 972 h 3385"/>
              <a:gd name="T38" fmla="*/ 928 w 3706"/>
              <a:gd name="T39" fmla="*/ 1041 h 3385"/>
              <a:gd name="T40" fmla="*/ 596 w 3706"/>
              <a:gd name="T41" fmla="*/ 1372 h 3385"/>
              <a:gd name="T42" fmla="*/ 832 w 3706"/>
              <a:gd name="T43" fmla="*/ 1520 h 3385"/>
              <a:gd name="T44" fmla="*/ 1528 w 3706"/>
              <a:gd name="T45" fmla="*/ 1759 h 3385"/>
              <a:gd name="T46" fmla="*/ 2076 w 3706"/>
              <a:gd name="T47" fmla="*/ 1767 h 3385"/>
              <a:gd name="T48" fmla="*/ 2056 w 3706"/>
              <a:gd name="T49" fmla="*/ 1783 h 3385"/>
              <a:gd name="T50" fmla="*/ 2111 w 3706"/>
              <a:gd name="T51" fmla="*/ 1779 h 3385"/>
              <a:gd name="T52" fmla="*/ 2191 w 3706"/>
              <a:gd name="T53" fmla="*/ 1770 h 3385"/>
              <a:gd name="T54" fmla="*/ 2420 w 3706"/>
              <a:gd name="T55" fmla="*/ 1647 h 3385"/>
              <a:gd name="T56" fmla="*/ 2439 w 3706"/>
              <a:gd name="T57" fmla="*/ 1721 h 3385"/>
              <a:gd name="T58" fmla="*/ 3115 w 3706"/>
              <a:gd name="T59" fmla="*/ 1425 h 3385"/>
              <a:gd name="T60" fmla="*/ 0 w 3706"/>
              <a:gd name="T61" fmla="*/ 1601 h 3385"/>
              <a:gd name="T62" fmla="*/ 407 w 3706"/>
              <a:gd name="T63" fmla="*/ 1834 h 3385"/>
              <a:gd name="T64" fmla="*/ 1667 w 3706"/>
              <a:gd name="T65" fmla="*/ 2316 h 3385"/>
              <a:gd name="T66" fmla="*/ 2081 w 3706"/>
              <a:gd name="T67" fmla="*/ 1853 h 3385"/>
              <a:gd name="T68" fmla="*/ 2569 w 3706"/>
              <a:gd name="T69" fmla="*/ 2245 h 3385"/>
              <a:gd name="T70" fmla="*/ 2457 w 3706"/>
              <a:gd name="T71" fmla="*/ 1794 h 3385"/>
              <a:gd name="T72" fmla="*/ 3003 w 3706"/>
              <a:gd name="T73" fmla="*/ 2100 h 3385"/>
              <a:gd name="T74" fmla="*/ 3234 w 3706"/>
              <a:gd name="T75" fmla="*/ 1608 h 3385"/>
              <a:gd name="T76" fmla="*/ 294 w 3706"/>
              <a:gd name="T77" fmla="*/ 2013 h 3385"/>
              <a:gd name="T78" fmla="*/ 832 w 3706"/>
              <a:gd name="T79" fmla="*/ 2697 h 3385"/>
              <a:gd name="T80" fmla="*/ 1625 w 3706"/>
              <a:gd name="T81" fmla="*/ 2851 h 3385"/>
              <a:gd name="T82" fmla="*/ 1658 w 3706"/>
              <a:gd name="T83" fmla="*/ 2427 h 3385"/>
              <a:gd name="T84" fmla="*/ 1368 w 3706"/>
              <a:gd name="T85" fmla="*/ 2822 h 3385"/>
              <a:gd name="T86" fmla="*/ 1410 w 3706"/>
              <a:gd name="T87" fmla="*/ 2828 h 3385"/>
              <a:gd name="T88" fmla="*/ 2160 w 3706"/>
              <a:gd name="T89" fmla="*/ 2841 h 3385"/>
              <a:gd name="T90" fmla="*/ 1893 w 3706"/>
              <a:gd name="T91" fmla="*/ 2861 h 3385"/>
              <a:gd name="T92" fmla="*/ 2180 w 3706"/>
              <a:gd name="T93" fmla="*/ 2848 h 3385"/>
              <a:gd name="T94" fmla="*/ 2305 w 3706"/>
              <a:gd name="T95" fmla="*/ 2836 h 3385"/>
              <a:gd name="T96" fmla="*/ 2334 w 3706"/>
              <a:gd name="T97" fmla="*/ 2833 h 3385"/>
              <a:gd name="T98" fmla="*/ 2400 w 3706"/>
              <a:gd name="T99" fmla="*/ 2824 h 3385"/>
              <a:gd name="T100" fmla="*/ 2601 w 3706"/>
              <a:gd name="T101" fmla="*/ 2376 h 3385"/>
              <a:gd name="T102" fmla="*/ 2579 w 3706"/>
              <a:gd name="T103" fmla="*/ 2794 h 3385"/>
              <a:gd name="T104" fmla="*/ 2702 w 3706"/>
              <a:gd name="T105" fmla="*/ 2767 h 3385"/>
              <a:gd name="T106" fmla="*/ 3003 w 3706"/>
              <a:gd name="T107" fmla="*/ 2100 h 3385"/>
              <a:gd name="T108" fmla="*/ 375 w 3706"/>
              <a:gd name="T109" fmla="*/ 3117 h 3385"/>
              <a:gd name="T110" fmla="*/ 1590 w 3706"/>
              <a:gd name="T111" fmla="*/ 3318 h 3385"/>
              <a:gd name="T112" fmla="*/ 1603 w 3706"/>
              <a:gd name="T113" fmla="*/ 3162 h 33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3706" h="3385">
                <a:moveTo>
                  <a:pt x="1134" y="407"/>
                </a:moveTo>
                <a:lnTo>
                  <a:pt x="1272" y="266"/>
                </a:lnTo>
                <a:lnTo>
                  <a:pt x="1281" y="258"/>
                </a:lnTo>
                <a:lnTo>
                  <a:pt x="1292" y="247"/>
                </a:lnTo>
                <a:lnTo>
                  <a:pt x="1296" y="243"/>
                </a:lnTo>
                <a:lnTo>
                  <a:pt x="1299" y="239"/>
                </a:lnTo>
                <a:lnTo>
                  <a:pt x="1304" y="235"/>
                </a:lnTo>
                <a:lnTo>
                  <a:pt x="1373" y="166"/>
                </a:lnTo>
                <a:lnTo>
                  <a:pt x="1374" y="162"/>
                </a:lnTo>
                <a:lnTo>
                  <a:pt x="1401" y="137"/>
                </a:lnTo>
                <a:lnTo>
                  <a:pt x="1407" y="131"/>
                </a:lnTo>
                <a:lnTo>
                  <a:pt x="1538" y="0"/>
                </a:lnTo>
                <a:moveTo>
                  <a:pt x="1134" y="407"/>
                </a:moveTo>
                <a:lnTo>
                  <a:pt x="1204" y="469"/>
                </a:lnTo>
                <a:moveTo>
                  <a:pt x="1279" y="525"/>
                </a:moveTo>
                <a:lnTo>
                  <a:pt x="1284" y="517"/>
                </a:lnTo>
                <a:lnTo>
                  <a:pt x="1285" y="516"/>
                </a:lnTo>
                <a:lnTo>
                  <a:pt x="1295" y="504"/>
                </a:lnTo>
                <a:lnTo>
                  <a:pt x="1319" y="467"/>
                </a:lnTo>
                <a:lnTo>
                  <a:pt x="1322" y="466"/>
                </a:lnTo>
                <a:lnTo>
                  <a:pt x="1369" y="396"/>
                </a:lnTo>
                <a:lnTo>
                  <a:pt x="1372" y="392"/>
                </a:lnTo>
                <a:lnTo>
                  <a:pt x="1380" y="380"/>
                </a:lnTo>
                <a:lnTo>
                  <a:pt x="1381" y="377"/>
                </a:lnTo>
                <a:lnTo>
                  <a:pt x="1395" y="359"/>
                </a:lnTo>
                <a:lnTo>
                  <a:pt x="1403" y="347"/>
                </a:lnTo>
                <a:lnTo>
                  <a:pt x="1644" y="0"/>
                </a:lnTo>
                <a:moveTo>
                  <a:pt x="1204" y="469"/>
                </a:moveTo>
                <a:lnTo>
                  <a:pt x="1272" y="520"/>
                </a:lnTo>
                <a:lnTo>
                  <a:pt x="1279" y="525"/>
                </a:lnTo>
                <a:lnTo>
                  <a:pt x="1279" y="525"/>
                </a:lnTo>
                <a:moveTo>
                  <a:pt x="1279" y="525"/>
                </a:moveTo>
                <a:lnTo>
                  <a:pt x="1280" y="527"/>
                </a:lnTo>
                <a:lnTo>
                  <a:pt x="1292" y="535"/>
                </a:lnTo>
                <a:lnTo>
                  <a:pt x="1312" y="548"/>
                </a:lnTo>
                <a:lnTo>
                  <a:pt x="1316" y="551"/>
                </a:lnTo>
                <a:lnTo>
                  <a:pt x="1358" y="575"/>
                </a:lnTo>
                <a:moveTo>
                  <a:pt x="1442" y="617"/>
                </a:moveTo>
                <a:lnTo>
                  <a:pt x="1725" y="0"/>
                </a:lnTo>
                <a:moveTo>
                  <a:pt x="1358" y="575"/>
                </a:moveTo>
                <a:lnTo>
                  <a:pt x="1442" y="617"/>
                </a:lnTo>
                <a:moveTo>
                  <a:pt x="1442" y="617"/>
                </a:moveTo>
                <a:lnTo>
                  <a:pt x="1527" y="654"/>
                </a:lnTo>
                <a:moveTo>
                  <a:pt x="1617" y="681"/>
                </a:moveTo>
                <a:lnTo>
                  <a:pt x="1797" y="0"/>
                </a:lnTo>
                <a:moveTo>
                  <a:pt x="1527" y="654"/>
                </a:moveTo>
                <a:lnTo>
                  <a:pt x="1617" y="681"/>
                </a:lnTo>
                <a:moveTo>
                  <a:pt x="1617" y="681"/>
                </a:moveTo>
                <a:lnTo>
                  <a:pt x="1708" y="701"/>
                </a:lnTo>
                <a:moveTo>
                  <a:pt x="1801" y="713"/>
                </a:moveTo>
                <a:lnTo>
                  <a:pt x="1862" y="0"/>
                </a:lnTo>
                <a:moveTo>
                  <a:pt x="1708" y="701"/>
                </a:moveTo>
                <a:lnTo>
                  <a:pt x="1801" y="713"/>
                </a:lnTo>
                <a:moveTo>
                  <a:pt x="1801" y="713"/>
                </a:moveTo>
                <a:lnTo>
                  <a:pt x="1893" y="717"/>
                </a:lnTo>
                <a:moveTo>
                  <a:pt x="1987" y="713"/>
                </a:moveTo>
                <a:lnTo>
                  <a:pt x="1982" y="663"/>
                </a:lnTo>
                <a:lnTo>
                  <a:pt x="1982" y="660"/>
                </a:lnTo>
                <a:lnTo>
                  <a:pt x="1980" y="656"/>
                </a:lnTo>
                <a:lnTo>
                  <a:pt x="1980" y="649"/>
                </a:lnTo>
                <a:lnTo>
                  <a:pt x="1925" y="0"/>
                </a:lnTo>
                <a:moveTo>
                  <a:pt x="1893" y="717"/>
                </a:moveTo>
                <a:lnTo>
                  <a:pt x="1913" y="717"/>
                </a:lnTo>
                <a:lnTo>
                  <a:pt x="1920" y="717"/>
                </a:lnTo>
                <a:lnTo>
                  <a:pt x="1924" y="717"/>
                </a:lnTo>
                <a:lnTo>
                  <a:pt x="1930" y="717"/>
                </a:lnTo>
                <a:lnTo>
                  <a:pt x="1955" y="716"/>
                </a:lnTo>
                <a:lnTo>
                  <a:pt x="1956" y="716"/>
                </a:lnTo>
                <a:lnTo>
                  <a:pt x="1961" y="714"/>
                </a:lnTo>
                <a:lnTo>
                  <a:pt x="1963" y="714"/>
                </a:lnTo>
                <a:lnTo>
                  <a:pt x="1964" y="714"/>
                </a:lnTo>
                <a:lnTo>
                  <a:pt x="1987" y="713"/>
                </a:lnTo>
                <a:moveTo>
                  <a:pt x="1987" y="713"/>
                </a:moveTo>
                <a:lnTo>
                  <a:pt x="2028" y="707"/>
                </a:lnTo>
                <a:lnTo>
                  <a:pt x="2030" y="707"/>
                </a:lnTo>
                <a:lnTo>
                  <a:pt x="2079" y="701"/>
                </a:lnTo>
                <a:moveTo>
                  <a:pt x="2171" y="681"/>
                </a:moveTo>
                <a:lnTo>
                  <a:pt x="1990" y="0"/>
                </a:lnTo>
                <a:moveTo>
                  <a:pt x="2079" y="701"/>
                </a:moveTo>
                <a:lnTo>
                  <a:pt x="2119" y="694"/>
                </a:lnTo>
                <a:lnTo>
                  <a:pt x="2121" y="693"/>
                </a:lnTo>
                <a:lnTo>
                  <a:pt x="2171" y="681"/>
                </a:lnTo>
                <a:moveTo>
                  <a:pt x="2171" y="681"/>
                </a:moveTo>
                <a:lnTo>
                  <a:pt x="2258" y="654"/>
                </a:lnTo>
                <a:moveTo>
                  <a:pt x="2346" y="617"/>
                </a:moveTo>
                <a:lnTo>
                  <a:pt x="2061" y="0"/>
                </a:lnTo>
                <a:moveTo>
                  <a:pt x="2258" y="654"/>
                </a:moveTo>
                <a:lnTo>
                  <a:pt x="2346" y="617"/>
                </a:lnTo>
                <a:moveTo>
                  <a:pt x="2346" y="617"/>
                </a:moveTo>
                <a:lnTo>
                  <a:pt x="2428" y="575"/>
                </a:lnTo>
                <a:moveTo>
                  <a:pt x="2508" y="525"/>
                </a:moveTo>
                <a:lnTo>
                  <a:pt x="2504" y="520"/>
                </a:lnTo>
                <a:lnTo>
                  <a:pt x="2493" y="504"/>
                </a:lnTo>
                <a:lnTo>
                  <a:pt x="2477" y="481"/>
                </a:lnTo>
                <a:lnTo>
                  <a:pt x="2455" y="450"/>
                </a:lnTo>
                <a:lnTo>
                  <a:pt x="2453" y="446"/>
                </a:lnTo>
                <a:lnTo>
                  <a:pt x="2144" y="0"/>
                </a:lnTo>
                <a:moveTo>
                  <a:pt x="2428" y="575"/>
                </a:moveTo>
                <a:lnTo>
                  <a:pt x="2496" y="533"/>
                </a:lnTo>
                <a:lnTo>
                  <a:pt x="2500" y="531"/>
                </a:lnTo>
                <a:lnTo>
                  <a:pt x="2508" y="525"/>
                </a:lnTo>
                <a:moveTo>
                  <a:pt x="2508" y="525"/>
                </a:moveTo>
                <a:lnTo>
                  <a:pt x="2517" y="519"/>
                </a:lnTo>
                <a:lnTo>
                  <a:pt x="2525" y="513"/>
                </a:lnTo>
                <a:lnTo>
                  <a:pt x="2582" y="469"/>
                </a:lnTo>
                <a:moveTo>
                  <a:pt x="2582" y="469"/>
                </a:moveTo>
                <a:lnTo>
                  <a:pt x="2637" y="421"/>
                </a:lnTo>
                <a:lnTo>
                  <a:pt x="2651" y="408"/>
                </a:lnTo>
                <a:lnTo>
                  <a:pt x="2651" y="407"/>
                </a:lnTo>
                <a:moveTo>
                  <a:pt x="755" y="795"/>
                </a:moveTo>
                <a:lnTo>
                  <a:pt x="1134" y="407"/>
                </a:lnTo>
                <a:moveTo>
                  <a:pt x="974" y="972"/>
                </a:moveTo>
                <a:lnTo>
                  <a:pt x="975" y="972"/>
                </a:lnTo>
                <a:lnTo>
                  <a:pt x="985" y="956"/>
                </a:lnTo>
                <a:lnTo>
                  <a:pt x="990" y="948"/>
                </a:lnTo>
                <a:lnTo>
                  <a:pt x="993" y="946"/>
                </a:lnTo>
                <a:lnTo>
                  <a:pt x="994" y="942"/>
                </a:lnTo>
                <a:lnTo>
                  <a:pt x="1032" y="888"/>
                </a:lnTo>
                <a:lnTo>
                  <a:pt x="1033" y="884"/>
                </a:lnTo>
                <a:lnTo>
                  <a:pt x="1034" y="883"/>
                </a:lnTo>
                <a:lnTo>
                  <a:pt x="1039" y="878"/>
                </a:lnTo>
                <a:lnTo>
                  <a:pt x="1048" y="864"/>
                </a:lnTo>
                <a:lnTo>
                  <a:pt x="1051" y="859"/>
                </a:lnTo>
                <a:lnTo>
                  <a:pt x="1094" y="797"/>
                </a:lnTo>
                <a:lnTo>
                  <a:pt x="1119" y="757"/>
                </a:lnTo>
                <a:lnTo>
                  <a:pt x="1126" y="748"/>
                </a:lnTo>
                <a:lnTo>
                  <a:pt x="1129" y="744"/>
                </a:lnTo>
                <a:lnTo>
                  <a:pt x="1132" y="743"/>
                </a:lnTo>
                <a:lnTo>
                  <a:pt x="1132" y="741"/>
                </a:lnTo>
                <a:lnTo>
                  <a:pt x="1140" y="729"/>
                </a:lnTo>
                <a:lnTo>
                  <a:pt x="1146" y="718"/>
                </a:lnTo>
                <a:lnTo>
                  <a:pt x="1148" y="717"/>
                </a:lnTo>
                <a:lnTo>
                  <a:pt x="1153" y="709"/>
                </a:lnTo>
                <a:lnTo>
                  <a:pt x="1155" y="706"/>
                </a:lnTo>
                <a:lnTo>
                  <a:pt x="1156" y="706"/>
                </a:lnTo>
                <a:lnTo>
                  <a:pt x="1157" y="702"/>
                </a:lnTo>
                <a:lnTo>
                  <a:pt x="1209" y="631"/>
                </a:lnTo>
                <a:lnTo>
                  <a:pt x="1210" y="625"/>
                </a:lnTo>
                <a:lnTo>
                  <a:pt x="1221" y="612"/>
                </a:lnTo>
                <a:lnTo>
                  <a:pt x="1223" y="606"/>
                </a:lnTo>
                <a:lnTo>
                  <a:pt x="1269" y="541"/>
                </a:lnTo>
                <a:lnTo>
                  <a:pt x="1269" y="540"/>
                </a:lnTo>
                <a:lnTo>
                  <a:pt x="1272" y="535"/>
                </a:lnTo>
                <a:lnTo>
                  <a:pt x="1279" y="527"/>
                </a:lnTo>
                <a:lnTo>
                  <a:pt x="1279" y="525"/>
                </a:lnTo>
                <a:moveTo>
                  <a:pt x="1219" y="1108"/>
                </a:moveTo>
                <a:lnTo>
                  <a:pt x="1442" y="617"/>
                </a:lnTo>
                <a:moveTo>
                  <a:pt x="1481" y="1200"/>
                </a:moveTo>
                <a:lnTo>
                  <a:pt x="1617" y="681"/>
                </a:lnTo>
                <a:moveTo>
                  <a:pt x="1755" y="1247"/>
                </a:moveTo>
                <a:lnTo>
                  <a:pt x="1801" y="713"/>
                </a:lnTo>
                <a:moveTo>
                  <a:pt x="2032" y="1247"/>
                </a:moveTo>
                <a:lnTo>
                  <a:pt x="1999" y="863"/>
                </a:lnTo>
                <a:lnTo>
                  <a:pt x="1999" y="859"/>
                </a:lnTo>
                <a:lnTo>
                  <a:pt x="1995" y="818"/>
                </a:lnTo>
                <a:lnTo>
                  <a:pt x="1994" y="805"/>
                </a:lnTo>
                <a:lnTo>
                  <a:pt x="1992" y="795"/>
                </a:lnTo>
                <a:lnTo>
                  <a:pt x="1992" y="791"/>
                </a:lnTo>
                <a:lnTo>
                  <a:pt x="1992" y="788"/>
                </a:lnTo>
                <a:lnTo>
                  <a:pt x="1992" y="782"/>
                </a:lnTo>
                <a:lnTo>
                  <a:pt x="1992" y="779"/>
                </a:lnTo>
                <a:lnTo>
                  <a:pt x="1991" y="766"/>
                </a:lnTo>
                <a:lnTo>
                  <a:pt x="1990" y="752"/>
                </a:lnTo>
                <a:lnTo>
                  <a:pt x="1988" y="740"/>
                </a:lnTo>
                <a:lnTo>
                  <a:pt x="1988" y="734"/>
                </a:lnTo>
                <a:lnTo>
                  <a:pt x="1987" y="713"/>
                </a:lnTo>
                <a:moveTo>
                  <a:pt x="2305" y="1200"/>
                </a:moveTo>
                <a:lnTo>
                  <a:pt x="2171" y="681"/>
                </a:lnTo>
                <a:moveTo>
                  <a:pt x="2569" y="1108"/>
                </a:moveTo>
                <a:lnTo>
                  <a:pt x="2346" y="617"/>
                </a:lnTo>
                <a:moveTo>
                  <a:pt x="2813" y="972"/>
                </a:moveTo>
                <a:lnTo>
                  <a:pt x="2508" y="525"/>
                </a:lnTo>
                <a:moveTo>
                  <a:pt x="377" y="1192"/>
                </a:moveTo>
                <a:lnTo>
                  <a:pt x="755" y="795"/>
                </a:lnTo>
                <a:moveTo>
                  <a:pt x="377" y="1192"/>
                </a:moveTo>
                <a:lnTo>
                  <a:pt x="448" y="1254"/>
                </a:lnTo>
                <a:lnTo>
                  <a:pt x="454" y="1261"/>
                </a:lnTo>
                <a:lnTo>
                  <a:pt x="520" y="1315"/>
                </a:lnTo>
                <a:moveTo>
                  <a:pt x="673" y="1425"/>
                </a:moveTo>
                <a:lnTo>
                  <a:pt x="928" y="1041"/>
                </a:lnTo>
                <a:lnTo>
                  <a:pt x="931" y="1038"/>
                </a:lnTo>
                <a:lnTo>
                  <a:pt x="952" y="1006"/>
                </a:lnTo>
                <a:lnTo>
                  <a:pt x="958" y="996"/>
                </a:lnTo>
                <a:lnTo>
                  <a:pt x="967" y="984"/>
                </a:lnTo>
                <a:lnTo>
                  <a:pt x="968" y="979"/>
                </a:lnTo>
                <a:lnTo>
                  <a:pt x="972" y="975"/>
                </a:lnTo>
                <a:lnTo>
                  <a:pt x="974" y="972"/>
                </a:lnTo>
                <a:moveTo>
                  <a:pt x="520" y="1315"/>
                </a:moveTo>
                <a:lnTo>
                  <a:pt x="596" y="1372"/>
                </a:lnTo>
                <a:lnTo>
                  <a:pt x="597" y="1373"/>
                </a:lnTo>
                <a:lnTo>
                  <a:pt x="601" y="1377"/>
                </a:lnTo>
                <a:lnTo>
                  <a:pt x="607" y="1380"/>
                </a:lnTo>
                <a:lnTo>
                  <a:pt x="673" y="1425"/>
                </a:lnTo>
                <a:moveTo>
                  <a:pt x="673" y="1425"/>
                </a:moveTo>
                <a:lnTo>
                  <a:pt x="832" y="1520"/>
                </a:lnTo>
                <a:moveTo>
                  <a:pt x="999" y="1602"/>
                </a:moveTo>
                <a:lnTo>
                  <a:pt x="1219" y="1108"/>
                </a:lnTo>
                <a:moveTo>
                  <a:pt x="832" y="1520"/>
                </a:moveTo>
                <a:lnTo>
                  <a:pt x="999" y="1602"/>
                </a:lnTo>
                <a:moveTo>
                  <a:pt x="999" y="1602"/>
                </a:moveTo>
                <a:lnTo>
                  <a:pt x="1171" y="1670"/>
                </a:lnTo>
                <a:moveTo>
                  <a:pt x="1347" y="1721"/>
                </a:moveTo>
                <a:lnTo>
                  <a:pt x="1481" y="1200"/>
                </a:lnTo>
                <a:moveTo>
                  <a:pt x="1171" y="1670"/>
                </a:moveTo>
                <a:lnTo>
                  <a:pt x="1347" y="1721"/>
                </a:lnTo>
                <a:moveTo>
                  <a:pt x="1347" y="1721"/>
                </a:moveTo>
                <a:lnTo>
                  <a:pt x="1528" y="1759"/>
                </a:lnTo>
                <a:moveTo>
                  <a:pt x="1710" y="1782"/>
                </a:moveTo>
                <a:lnTo>
                  <a:pt x="1755" y="1247"/>
                </a:lnTo>
                <a:moveTo>
                  <a:pt x="1528" y="1759"/>
                </a:moveTo>
                <a:lnTo>
                  <a:pt x="1710" y="1782"/>
                </a:lnTo>
                <a:moveTo>
                  <a:pt x="1710" y="1782"/>
                </a:moveTo>
                <a:lnTo>
                  <a:pt x="1893" y="1790"/>
                </a:lnTo>
                <a:moveTo>
                  <a:pt x="2077" y="1782"/>
                </a:moveTo>
                <a:lnTo>
                  <a:pt x="2076" y="1775"/>
                </a:lnTo>
                <a:lnTo>
                  <a:pt x="2076" y="1767"/>
                </a:lnTo>
                <a:lnTo>
                  <a:pt x="2075" y="1764"/>
                </a:lnTo>
                <a:lnTo>
                  <a:pt x="2075" y="1762"/>
                </a:lnTo>
                <a:lnTo>
                  <a:pt x="2032" y="1247"/>
                </a:lnTo>
                <a:moveTo>
                  <a:pt x="1893" y="1790"/>
                </a:moveTo>
                <a:lnTo>
                  <a:pt x="2029" y="1784"/>
                </a:lnTo>
                <a:lnTo>
                  <a:pt x="2032" y="1784"/>
                </a:lnTo>
                <a:lnTo>
                  <a:pt x="2033" y="1784"/>
                </a:lnTo>
                <a:lnTo>
                  <a:pt x="2053" y="1783"/>
                </a:lnTo>
                <a:lnTo>
                  <a:pt x="2056" y="1783"/>
                </a:lnTo>
                <a:lnTo>
                  <a:pt x="2061" y="1783"/>
                </a:lnTo>
                <a:lnTo>
                  <a:pt x="2063" y="1783"/>
                </a:lnTo>
                <a:lnTo>
                  <a:pt x="2065" y="1783"/>
                </a:lnTo>
                <a:lnTo>
                  <a:pt x="2069" y="1783"/>
                </a:lnTo>
                <a:lnTo>
                  <a:pt x="2069" y="1783"/>
                </a:lnTo>
                <a:lnTo>
                  <a:pt x="2077" y="1782"/>
                </a:lnTo>
                <a:moveTo>
                  <a:pt x="2077" y="1782"/>
                </a:moveTo>
                <a:lnTo>
                  <a:pt x="2104" y="1779"/>
                </a:lnTo>
                <a:lnTo>
                  <a:pt x="2111" y="1779"/>
                </a:lnTo>
                <a:lnTo>
                  <a:pt x="2114" y="1779"/>
                </a:lnTo>
                <a:lnTo>
                  <a:pt x="2117" y="1778"/>
                </a:lnTo>
                <a:lnTo>
                  <a:pt x="2122" y="1778"/>
                </a:lnTo>
                <a:lnTo>
                  <a:pt x="2131" y="1776"/>
                </a:lnTo>
                <a:lnTo>
                  <a:pt x="2133" y="1776"/>
                </a:lnTo>
                <a:lnTo>
                  <a:pt x="2141" y="1775"/>
                </a:lnTo>
                <a:lnTo>
                  <a:pt x="2152" y="1774"/>
                </a:lnTo>
                <a:lnTo>
                  <a:pt x="2160" y="1774"/>
                </a:lnTo>
                <a:lnTo>
                  <a:pt x="2191" y="1770"/>
                </a:lnTo>
                <a:lnTo>
                  <a:pt x="2198" y="1768"/>
                </a:lnTo>
                <a:lnTo>
                  <a:pt x="2203" y="1768"/>
                </a:lnTo>
                <a:lnTo>
                  <a:pt x="2204" y="1768"/>
                </a:lnTo>
                <a:lnTo>
                  <a:pt x="2258" y="1759"/>
                </a:lnTo>
                <a:moveTo>
                  <a:pt x="2439" y="1721"/>
                </a:moveTo>
                <a:lnTo>
                  <a:pt x="2436" y="1714"/>
                </a:lnTo>
                <a:lnTo>
                  <a:pt x="2436" y="1708"/>
                </a:lnTo>
                <a:lnTo>
                  <a:pt x="2423" y="1658"/>
                </a:lnTo>
                <a:lnTo>
                  <a:pt x="2420" y="1647"/>
                </a:lnTo>
                <a:lnTo>
                  <a:pt x="2305" y="1200"/>
                </a:lnTo>
                <a:moveTo>
                  <a:pt x="2258" y="1759"/>
                </a:moveTo>
                <a:lnTo>
                  <a:pt x="2345" y="1744"/>
                </a:lnTo>
                <a:lnTo>
                  <a:pt x="2366" y="1739"/>
                </a:lnTo>
                <a:lnTo>
                  <a:pt x="2411" y="1729"/>
                </a:lnTo>
                <a:lnTo>
                  <a:pt x="2417" y="1726"/>
                </a:lnTo>
                <a:lnTo>
                  <a:pt x="2419" y="1726"/>
                </a:lnTo>
                <a:lnTo>
                  <a:pt x="2422" y="1726"/>
                </a:lnTo>
                <a:lnTo>
                  <a:pt x="2439" y="1721"/>
                </a:lnTo>
                <a:moveTo>
                  <a:pt x="2439" y="1721"/>
                </a:moveTo>
                <a:lnTo>
                  <a:pt x="2616" y="1670"/>
                </a:lnTo>
                <a:moveTo>
                  <a:pt x="2789" y="1602"/>
                </a:moveTo>
                <a:lnTo>
                  <a:pt x="2569" y="1108"/>
                </a:lnTo>
                <a:moveTo>
                  <a:pt x="2616" y="1670"/>
                </a:moveTo>
                <a:lnTo>
                  <a:pt x="2789" y="1602"/>
                </a:lnTo>
                <a:moveTo>
                  <a:pt x="2789" y="1602"/>
                </a:moveTo>
                <a:lnTo>
                  <a:pt x="2954" y="1520"/>
                </a:lnTo>
                <a:moveTo>
                  <a:pt x="3115" y="1425"/>
                </a:moveTo>
                <a:lnTo>
                  <a:pt x="2813" y="972"/>
                </a:lnTo>
                <a:moveTo>
                  <a:pt x="2954" y="1520"/>
                </a:moveTo>
                <a:lnTo>
                  <a:pt x="3115" y="1425"/>
                </a:lnTo>
                <a:moveTo>
                  <a:pt x="3115" y="1425"/>
                </a:moveTo>
                <a:lnTo>
                  <a:pt x="3267" y="1315"/>
                </a:lnTo>
                <a:moveTo>
                  <a:pt x="3267" y="1315"/>
                </a:moveTo>
                <a:lnTo>
                  <a:pt x="3373" y="1226"/>
                </a:lnTo>
                <a:lnTo>
                  <a:pt x="3411" y="1192"/>
                </a:lnTo>
                <a:moveTo>
                  <a:pt x="0" y="1601"/>
                </a:moveTo>
                <a:lnTo>
                  <a:pt x="236" y="1343"/>
                </a:lnTo>
                <a:lnTo>
                  <a:pt x="238" y="1340"/>
                </a:lnTo>
                <a:lnTo>
                  <a:pt x="242" y="1336"/>
                </a:lnTo>
                <a:lnTo>
                  <a:pt x="245" y="1334"/>
                </a:lnTo>
                <a:lnTo>
                  <a:pt x="247" y="1332"/>
                </a:lnTo>
                <a:lnTo>
                  <a:pt x="255" y="1324"/>
                </a:lnTo>
                <a:lnTo>
                  <a:pt x="377" y="1192"/>
                </a:lnTo>
                <a:moveTo>
                  <a:pt x="373" y="1886"/>
                </a:moveTo>
                <a:lnTo>
                  <a:pt x="407" y="1834"/>
                </a:lnTo>
                <a:lnTo>
                  <a:pt x="430" y="1797"/>
                </a:lnTo>
                <a:lnTo>
                  <a:pt x="435" y="1791"/>
                </a:lnTo>
                <a:lnTo>
                  <a:pt x="435" y="1790"/>
                </a:lnTo>
                <a:lnTo>
                  <a:pt x="673" y="1425"/>
                </a:lnTo>
                <a:moveTo>
                  <a:pt x="784" y="2100"/>
                </a:moveTo>
                <a:lnTo>
                  <a:pt x="999" y="1602"/>
                </a:lnTo>
                <a:moveTo>
                  <a:pt x="1219" y="2245"/>
                </a:moveTo>
                <a:lnTo>
                  <a:pt x="1347" y="1721"/>
                </a:lnTo>
                <a:moveTo>
                  <a:pt x="1667" y="2316"/>
                </a:moveTo>
                <a:lnTo>
                  <a:pt x="1710" y="1782"/>
                </a:lnTo>
                <a:moveTo>
                  <a:pt x="2119" y="2316"/>
                </a:moveTo>
                <a:lnTo>
                  <a:pt x="2094" y="1976"/>
                </a:lnTo>
                <a:lnTo>
                  <a:pt x="2091" y="1956"/>
                </a:lnTo>
                <a:lnTo>
                  <a:pt x="2090" y="1938"/>
                </a:lnTo>
                <a:lnTo>
                  <a:pt x="2090" y="1936"/>
                </a:lnTo>
                <a:lnTo>
                  <a:pt x="2083" y="1859"/>
                </a:lnTo>
                <a:lnTo>
                  <a:pt x="2081" y="1855"/>
                </a:lnTo>
                <a:lnTo>
                  <a:pt x="2081" y="1853"/>
                </a:lnTo>
                <a:lnTo>
                  <a:pt x="2081" y="1852"/>
                </a:lnTo>
                <a:lnTo>
                  <a:pt x="2081" y="1849"/>
                </a:lnTo>
                <a:lnTo>
                  <a:pt x="2081" y="1826"/>
                </a:lnTo>
                <a:lnTo>
                  <a:pt x="2080" y="1825"/>
                </a:lnTo>
                <a:lnTo>
                  <a:pt x="2079" y="1807"/>
                </a:lnTo>
                <a:lnTo>
                  <a:pt x="2079" y="1801"/>
                </a:lnTo>
                <a:lnTo>
                  <a:pt x="2079" y="1798"/>
                </a:lnTo>
                <a:lnTo>
                  <a:pt x="2077" y="1782"/>
                </a:lnTo>
                <a:moveTo>
                  <a:pt x="2569" y="2245"/>
                </a:moveTo>
                <a:lnTo>
                  <a:pt x="2558" y="2199"/>
                </a:lnTo>
                <a:lnTo>
                  <a:pt x="2550" y="2173"/>
                </a:lnTo>
                <a:lnTo>
                  <a:pt x="2544" y="2143"/>
                </a:lnTo>
                <a:lnTo>
                  <a:pt x="2540" y="2134"/>
                </a:lnTo>
                <a:lnTo>
                  <a:pt x="2507" y="1991"/>
                </a:lnTo>
                <a:lnTo>
                  <a:pt x="2500" y="1967"/>
                </a:lnTo>
                <a:lnTo>
                  <a:pt x="2500" y="1964"/>
                </a:lnTo>
                <a:lnTo>
                  <a:pt x="2500" y="1961"/>
                </a:lnTo>
                <a:lnTo>
                  <a:pt x="2457" y="1794"/>
                </a:lnTo>
                <a:lnTo>
                  <a:pt x="2453" y="1778"/>
                </a:lnTo>
                <a:lnTo>
                  <a:pt x="2447" y="1752"/>
                </a:lnTo>
                <a:lnTo>
                  <a:pt x="2447" y="1751"/>
                </a:lnTo>
                <a:lnTo>
                  <a:pt x="2446" y="1747"/>
                </a:lnTo>
                <a:lnTo>
                  <a:pt x="2444" y="1743"/>
                </a:lnTo>
                <a:lnTo>
                  <a:pt x="2442" y="1736"/>
                </a:lnTo>
                <a:lnTo>
                  <a:pt x="2442" y="1733"/>
                </a:lnTo>
                <a:lnTo>
                  <a:pt x="2439" y="1721"/>
                </a:lnTo>
                <a:moveTo>
                  <a:pt x="3003" y="2100"/>
                </a:moveTo>
                <a:lnTo>
                  <a:pt x="2995" y="2084"/>
                </a:lnTo>
                <a:lnTo>
                  <a:pt x="2975" y="2036"/>
                </a:lnTo>
                <a:lnTo>
                  <a:pt x="2953" y="1983"/>
                </a:lnTo>
                <a:lnTo>
                  <a:pt x="2949" y="1973"/>
                </a:lnTo>
                <a:lnTo>
                  <a:pt x="2876" y="1803"/>
                </a:lnTo>
                <a:lnTo>
                  <a:pt x="2874" y="1799"/>
                </a:lnTo>
                <a:lnTo>
                  <a:pt x="2789" y="1602"/>
                </a:lnTo>
                <a:moveTo>
                  <a:pt x="3413" y="1886"/>
                </a:moveTo>
                <a:lnTo>
                  <a:pt x="3234" y="1608"/>
                </a:lnTo>
                <a:lnTo>
                  <a:pt x="3232" y="1604"/>
                </a:lnTo>
                <a:lnTo>
                  <a:pt x="3231" y="1602"/>
                </a:lnTo>
                <a:lnTo>
                  <a:pt x="3230" y="1600"/>
                </a:lnTo>
                <a:lnTo>
                  <a:pt x="3170" y="1508"/>
                </a:lnTo>
                <a:lnTo>
                  <a:pt x="3157" y="1489"/>
                </a:lnTo>
                <a:lnTo>
                  <a:pt x="3115" y="1425"/>
                </a:lnTo>
                <a:moveTo>
                  <a:pt x="82" y="2358"/>
                </a:moveTo>
                <a:lnTo>
                  <a:pt x="287" y="2023"/>
                </a:lnTo>
                <a:lnTo>
                  <a:pt x="294" y="2013"/>
                </a:lnTo>
                <a:lnTo>
                  <a:pt x="373" y="1886"/>
                </a:lnTo>
                <a:moveTo>
                  <a:pt x="82" y="2358"/>
                </a:moveTo>
                <a:lnTo>
                  <a:pt x="325" y="2493"/>
                </a:lnTo>
                <a:moveTo>
                  <a:pt x="576" y="2606"/>
                </a:moveTo>
                <a:lnTo>
                  <a:pt x="784" y="2100"/>
                </a:lnTo>
                <a:moveTo>
                  <a:pt x="325" y="2493"/>
                </a:moveTo>
                <a:lnTo>
                  <a:pt x="576" y="2606"/>
                </a:lnTo>
                <a:moveTo>
                  <a:pt x="576" y="2606"/>
                </a:moveTo>
                <a:lnTo>
                  <a:pt x="832" y="2697"/>
                </a:lnTo>
                <a:moveTo>
                  <a:pt x="1095" y="2770"/>
                </a:moveTo>
                <a:lnTo>
                  <a:pt x="1219" y="2245"/>
                </a:lnTo>
                <a:moveTo>
                  <a:pt x="832" y="2697"/>
                </a:moveTo>
                <a:lnTo>
                  <a:pt x="1024" y="2752"/>
                </a:lnTo>
                <a:lnTo>
                  <a:pt x="1032" y="2754"/>
                </a:lnTo>
                <a:lnTo>
                  <a:pt x="1095" y="2770"/>
                </a:lnTo>
                <a:moveTo>
                  <a:pt x="1095" y="2770"/>
                </a:moveTo>
                <a:lnTo>
                  <a:pt x="1360" y="2821"/>
                </a:lnTo>
                <a:moveTo>
                  <a:pt x="1625" y="2851"/>
                </a:moveTo>
                <a:lnTo>
                  <a:pt x="1652" y="2492"/>
                </a:lnTo>
                <a:lnTo>
                  <a:pt x="1654" y="2477"/>
                </a:lnTo>
                <a:lnTo>
                  <a:pt x="1655" y="2457"/>
                </a:lnTo>
                <a:lnTo>
                  <a:pt x="1656" y="2454"/>
                </a:lnTo>
                <a:lnTo>
                  <a:pt x="1656" y="2447"/>
                </a:lnTo>
                <a:lnTo>
                  <a:pt x="1658" y="2432"/>
                </a:lnTo>
                <a:lnTo>
                  <a:pt x="1658" y="2431"/>
                </a:lnTo>
                <a:lnTo>
                  <a:pt x="1658" y="2430"/>
                </a:lnTo>
                <a:lnTo>
                  <a:pt x="1658" y="2427"/>
                </a:lnTo>
                <a:lnTo>
                  <a:pt x="1659" y="2419"/>
                </a:lnTo>
                <a:lnTo>
                  <a:pt x="1659" y="2415"/>
                </a:lnTo>
                <a:lnTo>
                  <a:pt x="1659" y="2412"/>
                </a:lnTo>
                <a:lnTo>
                  <a:pt x="1667" y="2316"/>
                </a:lnTo>
                <a:moveTo>
                  <a:pt x="1360" y="2821"/>
                </a:moveTo>
                <a:lnTo>
                  <a:pt x="1360" y="2821"/>
                </a:lnTo>
                <a:lnTo>
                  <a:pt x="1361" y="2821"/>
                </a:lnTo>
                <a:lnTo>
                  <a:pt x="1362" y="2821"/>
                </a:lnTo>
                <a:lnTo>
                  <a:pt x="1368" y="2822"/>
                </a:lnTo>
                <a:lnTo>
                  <a:pt x="1381" y="2824"/>
                </a:lnTo>
                <a:lnTo>
                  <a:pt x="1383" y="2824"/>
                </a:lnTo>
                <a:lnTo>
                  <a:pt x="1383" y="2824"/>
                </a:lnTo>
                <a:lnTo>
                  <a:pt x="1395" y="2825"/>
                </a:lnTo>
                <a:lnTo>
                  <a:pt x="1397" y="2825"/>
                </a:lnTo>
                <a:lnTo>
                  <a:pt x="1399" y="2826"/>
                </a:lnTo>
                <a:lnTo>
                  <a:pt x="1400" y="2826"/>
                </a:lnTo>
                <a:lnTo>
                  <a:pt x="1401" y="2826"/>
                </a:lnTo>
                <a:lnTo>
                  <a:pt x="1410" y="2828"/>
                </a:lnTo>
                <a:lnTo>
                  <a:pt x="1412" y="2828"/>
                </a:lnTo>
                <a:lnTo>
                  <a:pt x="1625" y="2851"/>
                </a:lnTo>
                <a:moveTo>
                  <a:pt x="1625" y="2851"/>
                </a:moveTo>
                <a:lnTo>
                  <a:pt x="1752" y="2859"/>
                </a:lnTo>
                <a:lnTo>
                  <a:pt x="1760" y="2859"/>
                </a:lnTo>
                <a:lnTo>
                  <a:pt x="1893" y="2861"/>
                </a:lnTo>
                <a:moveTo>
                  <a:pt x="2161" y="2851"/>
                </a:moveTo>
                <a:lnTo>
                  <a:pt x="2161" y="2845"/>
                </a:lnTo>
                <a:lnTo>
                  <a:pt x="2160" y="2841"/>
                </a:lnTo>
                <a:lnTo>
                  <a:pt x="2160" y="2833"/>
                </a:lnTo>
                <a:lnTo>
                  <a:pt x="2160" y="2830"/>
                </a:lnTo>
                <a:lnTo>
                  <a:pt x="2158" y="2824"/>
                </a:lnTo>
                <a:lnTo>
                  <a:pt x="2158" y="2824"/>
                </a:lnTo>
                <a:lnTo>
                  <a:pt x="2158" y="2813"/>
                </a:lnTo>
                <a:lnTo>
                  <a:pt x="2133" y="2481"/>
                </a:lnTo>
                <a:lnTo>
                  <a:pt x="2133" y="2466"/>
                </a:lnTo>
                <a:lnTo>
                  <a:pt x="2119" y="2316"/>
                </a:lnTo>
                <a:moveTo>
                  <a:pt x="1893" y="2861"/>
                </a:moveTo>
                <a:lnTo>
                  <a:pt x="2100" y="2855"/>
                </a:lnTo>
                <a:lnTo>
                  <a:pt x="2111" y="2853"/>
                </a:lnTo>
                <a:lnTo>
                  <a:pt x="2161" y="2851"/>
                </a:lnTo>
                <a:moveTo>
                  <a:pt x="2161" y="2851"/>
                </a:moveTo>
                <a:lnTo>
                  <a:pt x="2168" y="2849"/>
                </a:lnTo>
                <a:lnTo>
                  <a:pt x="2171" y="2849"/>
                </a:lnTo>
                <a:lnTo>
                  <a:pt x="2171" y="2849"/>
                </a:lnTo>
                <a:lnTo>
                  <a:pt x="2173" y="2849"/>
                </a:lnTo>
                <a:lnTo>
                  <a:pt x="2180" y="2848"/>
                </a:lnTo>
                <a:lnTo>
                  <a:pt x="2183" y="2848"/>
                </a:lnTo>
                <a:lnTo>
                  <a:pt x="2288" y="2839"/>
                </a:lnTo>
                <a:lnTo>
                  <a:pt x="2289" y="2839"/>
                </a:lnTo>
                <a:lnTo>
                  <a:pt x="2292" y="2839"/>
                </a:lnTo>
                <a:lnTo>
                  <a:pt x="2293" y="2837"/>
                </a:lnTo>
                <a:lnTo>
                  <a:pt x="2295" y="2837"/>
                </a:lnTo>
                <a:lnTo>
                  <a:pt x="2300" y="2837"/>
                </a:lnTo>
                <a:lnTo>
                  <a:pt x="2304" y="2836"/>
                </a:lnTo>
                <a:lnTo>
                  <a:pt x="2305" y="2836"/>
                </a:lnTo>
                <a:lnTo>
                  <a:pt x="2314" y="2836"/>
                </a:lnTo>
                <a:lnTo>
                  <a:pt x="2315" y="2836"/>
                </a:lnTo>
                <a:lnTo>
                  <a:pt x="2318" y="2836"/>
                </a:lnTo>
                <a:lnTo>
                  <a:pt x="2319" y="2836"/>
                </a:lnTo>
                <a:lnTo>
                  <a:pt x="2322" y="2836"/>
                </a:lnTo>
                <a:lnTo>
                  <a:pt x="2326" y="2834"/>
                </a:lnTo>
                <a:lnTo>
                  <a:pt x="2328" y="2834"/>
                </a:lnTo>
                <a:lnTo>
                  <a:pt x="2330" y="2834"/>
                </a:lnTo>
                <a:lnTo>
                  <a:pt x="2334" y="2833"/>
                </a:lnTo>
                <a:lnTo>
                  <a:pt x="2337" y="2833"/>
                </a:lnTo>
                <a:lnTo>
                  <a:pt x="2339" y="2833"/>
                </a:lnTo>
                <a:lnTo>
                  <a:pt x="2346" y="2832"/>
                </a:lnTo>
                <a:lnTo>
                  <a:pt x="2347" y="2832"/>
                </a:lnTo>
                <a:lnTo>
                  <a:pt x="2373" y="2828"/>
                </a:lnTo>
                <a:lnTo>
                  <a:pt x="2392" y="2825"/>
                </a:lnTo>
                <a:lnTo>
                  <a:pt x="2393" y="2825"/>
                </a:lnTo>
                <a:lnTo>
                  <a:pt x="2397" y="2824"/>
                </a:lnTo>
                <a:lnTo>
                  <a:pt x="2400" y="2824"/>
                </a:lnTo>
                <a:lnTo>
                  <a:pt x="2412" y="2824"/>
                </a:lnTo>
                <a:lnTo>
                  <a:pt x="2428" y="2821"/>
                </a:lnTo>
                <a:moveTo>
                  <a:pt x="2693" y="2770"/>
                </a:moveTo>
                <a:lnTo>
                  <a:pt x="2693" y="2768"/>
                </a:lnTo>
                <a:lnTo>
                  <a:pt x="2690" y="2760"/>
                </a:lnTo>
                <a:lnTo>
                  <a:pt x="2655" y="2610"/>
                </a:lnTo>
                <a:lnTo>
                  <a:pt x="2651" y="2586"/>
                </a:lnTo>
                <a:lnTo>
                  <a:pt x="2601" y="2378"/>
                </a:lnTo>
                <a:lnTo>
                  <a:pt x="2601" y="2376"/>
                </a:lnTo>
                <a:lnTo>
                  <a:pt x="2581" y="2295"/>
                </a:lnTo>
                <a:lnTo>
                  <a:pt x="2579" y="2293"/>
                </a:lnTo>
                <a:lnTo>
                  <a:pt x="2578" y="2288"/>
                </a:lnTo>
                <a:lnTo>
                  <a:pt x="2575" y="2270"/>
                </a:lnTo>
                <a:lnTo>
                  <a:pt x="2574" y="2265"/>
                </a:lnTo>
                <a:lnTo>
                  <a:pt x="2569" y="2245"/>
                </a:lnTo>
                <a:moveTo>
                  <a:pt x="2428" y="2821"/>
                </a:moveTo>
                <a:lnTo>
                  <a:pt x="2577" y="2794"/>
                </a:lnTo>
                <a:lnTo>
                  <a:pt x="2579" y="2794"/>
                </a:lnTo>
                <a:lnTo>
                  <a:pt x="2581" y="2794"/>
                </a:lnTo>
                <a:lnTo>
                  <a:pt x="2582" y="2794"/>
                </a:lnTo>
                <a:lnTo>
                  <a:pt x="2650" y="2779"/>
                </a:lnTo>
                <a:lnTo>
                  <a:pt x="2652" y="2778"/>
                </a:lnTo>
                <a:lnTo>
                  <a:pt x="2677" y="2772"/>
                </a:lnTo>
                <a:lnTo>
                  <a:pt x="2681" y="2772"/>
                </a:lnTo>
                <a:lnTo>
                  <a:pt x="2693" y="2770"/>
                </a:lnTo>
                <a:moveTo>
                  <a:pt x="2693" y="2770"/>
                </a:moveTo>
                <a:lnTo>
                  <a:pt x="2702" y="2767"/>
                </a:lnTo>
                <a:lnTo>
                  <a:pt x="2954" y="2697"/>
                </a:lnTo>
                <a:moveTo>
                  <a:pt x="3211" y="2606"/>
                </a:moveTo>
                <a:lnTo>
                  <a:pt x="3023" y="2149"/>
                </a:lnTo>
                <a:lnTo>
                  <a:pt x="3018" y="2138"/>
                </a:lnTo>
                <a:lnTo>
                  <a:pt x="3017" y="2134"/>
                </a:lnTo>
                <a:lnTo>
                  <a:pt x="3015" y="2131"/>
                </a:lnTo>
                <a:lnTo>
                  <a:pt x="3012" y="2126"/>
                </a:lnTo>
                <a:lnTo>
                  <a:pt x="3012" y="2125"/>
                </a:lnTo>
                <a:lnTo>
                  <a:pt x="3003" y="2100"/>
                </a:lnTo>
                <a:moveTo>
                  <a:pt x="2954" y="2697"/>
                </a:moveTo>
                <a:lnTo>
                  <a:pt x="3211" y="2606"/>
                </a:lnTo>
                <a:moveTo>
                  <a:pt x="3211" y="2606"/>
                </a:moveTo>
                <a:lnTo>
                  <a:pt x="3462" y="2493"/>
                </a:lnTo>
                <a:moveTo>
                  <a:pt x="3706" y="2358"/>
                </a:moveTo>
                <a:lnTo>
                  <a:pt x="3413" y="1886"/>
                </a:lnTo>
                <a:moveTo>
                  <a:pt x="3462" y="2493"/>
                </a:moveTo>
                <a:lnTo>
                  <a:pt x="3706" y="2358"/>
                </a:lnTo>
                <a:moveTo>
                  <a:pt x="375" y="3117"/>
                </a:moveTo>
                <a:lnTo>
                  <a:pt x="576" y="2606"/>
                </a:lnTo>
                <a:moveTo>
                  <a:pt x="975" y="3296"/>
                </a:moveTo>
                <a:lnTo>
                  <a:pt x="1095" y="2770"/>
                </a:lnTo>
                <a:moveTo>
                  <a:pt x="1586" y="3385"/>
                </a:moveTo>
                <a:lnTo>
                  <a:pt x="1588" y="3372"/>
                </a:lnTo>
                <a:lnTo>
                  <a:pt x="1588" y="3368"/>
                </a:lnTo>
                <a:lnTo>
                  <a:pt x="1588" y="3365"/>
                </a:lnTo>
                <a:lnTo>
                  <a:pt x="1590" y="3327"/>
                </a:lnTo>
                <a:lnTo>
                  <a:pt x="1590" y="3318"/>
                </a:lnTo>
                <a:lnTo>
                  <a:pt x="1592" y="3310"/>
                </a:lnTo>
                <a:lnTo>
                  <a:pt x="1592" y="3297"/>
                </a:lnTo>
                <a:lnTo>
                  <a:pt x="1593" y="3292"/>
                </a:lnTo>
                <a:lnTo>
                  <a:pt x="1600" y="3207"/>
                </a:lnTo>
                <a:lnTo>
                  <a:pt x="1600" y="3206"/>
                </a:lnTo>
                <a:lnTo>
                  <a:pt x="1601" y="3181"/>
                </a:lnTo>
                <a:lnTo>
                  <a:pt x="1601" y="3171"/>
                </a:lnTo>
                <a:lnTo>
                  <a:pt x="1601" y="3164"/>
                </a:lnTo>
                <a:lnTo>
                  <a:pt x="1603" y="3162"/>
                </a:lnTo>
                <a:lnTo>
                  <a:pt x="1607" y="3113"/>
                </a:lnTo>
                <a:lnTo>
                  <a:pt x="1607" y="3108"/>
                </a:lnTo>
                <a:lnTo>
                  <a:pt x="1617" y="2963"/>
                </a:lnTo>
                <a:lnTo>
                  <a:pt x="1617" y="2959"/>
                </a:lnTo>
                <a:lnTo>
                  <a:pt x="1625" y="2851"/>
                </a:lnTo>
                <a:moveTo>
                  <a:pt x="2200" y="3385"/>
                </a:moveTo>
                <a:lnTo>
                  <a:pt x="2161" y="2851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5" name="Freeform 98"/>
          <p:cNvSpPr>
            <a:spLocks noEditPoints="1"/>
          </p:cNvSpPr>
          <p:nvPr/>
        </p:nvSpPr>
        <p:spPr bwMode="auto">
          <a:xfrm>
            <a:off x="1938338" y="4481513"/>
            <a:ext cx="5126038" cy="2085975"/>
          </a:xfrm>
          <a:custGeom>
            <a:avLst/>
            <a:gdLst>
              <a:gd name="T0" fmla="*/ 2628 w 3229"/>
              <a:gd name="T1" fmla="*/ 690 h 1314"/>
              <a:gd name="T2" fmla="*/ 2610 w 3229"/>
              <a:gd name="T3" fmla="*/ 606 h 1314"/>
              <a:gd name="T4" fmla="*/ 2608 w 3229"/>
              <a:gd name="T5" fmla="*/ 600 h 1314"/>
              <a:gd name="T6" fmla="*/ 2516 w 3229"/>
              <a:gd name="T7" fmla="*/ 189 h 1314"/>
              <a:gd name="T8" fmla="*/ 2512 w 3229"/>
              <a:gd name="T9" fmla="*/ 176 h 1314"/>
              <a:gd name="T10" fmla="*/ 2510 w 3229"/>
              <a:gd name="T11" fmla="*/ 164 h 1314"/>
              <a:gd name="T12" fmla="*/ 3229 w 3229"/>
              <a:gd name="T13" fmla="*/ 511 h 1314"/>
              <a:gd name="T14" fmla="*/ 3028 w 3229"/>
              <a:gd name="T15" fmla="*/ 0 h 1314"/>
              <a:gd name="T16" fmla="*/ 0 w 3229"/>
              <a:gd name="T17" fmla="*/ 1030 h 1314"/>
              <a:gd name="T18" fmla="*/ 61 w 3229"/>
              <a:gd name="T19" fmla="*/ 863 h 1314"/>
              <a:gd name="T20" fmla="*/ 64 w 3229"/>
              <a:gd name="T21" fmla="*/ 855 h 1314"/>
              <a:gd name="T22" fmla="*/ 66 w 3229"/>
              <a:gd name="T23" fmla="*/ 845 h 1314"/>
              <a:gd name="T24" fmla="*/ 77 w 3229"/>
              <a:gd name="T25" fmla="*/ 818 h 1314"/>
              <a:gd name="T26" fmla="*/ 77 w 3229"/>
              <a:gd name="T27" fmla="*/ 817 h 1314"/>
              <a:gd name="T28" fmla="*/ 80 w 3229"/>
              <a:gd name="T29" fmla="*/ 810 h 1314"/>
              <a:gd name="T30" fmla="*/ 80 w 3229"/>
              <a:gd name="T31" fmla="*/ 807 h 1314"/>
              <a:gd name="T32" fmla="*/ 84 w 3229"/>
              <a:gd name="T33" fmla="*/ 799 h 1314"/>
              <a:gd name="T34" fmla="*/ 85 w 3229"/>
              <a:gd name="T35" fmla="*/ 795 h 1314"/>
              <a:gd name="T36" fmla="*/ 128 w 3229"/>
              <a:gd name="T37" fmla="*/ 678 h 1314"/>
              <a:gd name="T38" fmla="*/ 135 w 3229"/>
              <a:gd name="T39" fmla="*/ 660 h 1314"/>
              <a:gd name="T40" fmla="*/ 136 w 3229"/>
              <a:gd name="T41" fmla="*/ 659 h 1314"/>
              <a:gd name="T42" fmla="*/ 138 w 3229"/>
              <a:gd name="T43" fmla="*/ 655 h 1314"/>
              <a:gd name="T44" fmla="*/ 144 w 3229"/>
              <a:gd name="T45" fmla="*/ 636 h 1314"/>
              <a:gd name="T46" fmla="*/ 146 w 3229"/>
              <a:gd name="T47" fmla="*/ 633 h 1314"/>
              <a:gd name="T48" fmla="*/ 149 w 3229"/>
              <a:gd name="T49" fmla="*/ 624 h 1314"/>
              <a:gd name="T50" fmla="*/ 153 w 3229"/>
              <a:gd name="T51" fmla="*/ 613 h 1314"/>
              <a:gd name="T52" fmla="*/ 161 w 3229"/>
              <a:gd name="T53" fmla="*/ 592 h 1314"/>
              <a:gd name="T54" fmla="*/ 165 w 3229"/>
              <a:gd name="T55" fmla="*/ 583 h 1314"/>
              <a:gd name="T56" fmla="*/ 192 w 3229"/>
              <a:gd name="T57" fmla="*/ 511 h 1314"/>
              <a:gd name="T58" fmla="*/ 680 w 3229"/>
              <a:gd name="T59" fmla="*/ 1219 h 1314"/>
              <a:gd name="T60" fmla="*/ 696 w 3229"/>
              <a:gd name="T61" fmla="*/ 1137 h 1314"/>
              <a:gd name="T62" fmla="*/ 696 w 3229"/>
              <a:gd name="T63" fmla="*/ 1134 h 1314"/>
              <a:gd name="T64" fmla="*/ 744 w 3229"/>
              <a:gd name="T65" fmla="*/ 914 h 1314"/>
              <a:gd name="T66" fmla="*/ 758 w 3229"/>
              <a:gd name="T67" fmla="*/ 847 h 1314"/>
              <a:gd name="T68" fmla="*/ 758 w 3229"/>
              <a:gd name="T69" fmla="*/ 845 h 1314"/>
              <a:gd name="T70" fmla="*/ 760 w 3229"/>
              <a:gd name="T71" fmla="*/ 834 h 1314"/>
              <a:gd name="T72" fmla="*/ 764 w 3229"/>
              <a:gd name="T73" fmla="*/ 822 h 1314"/>
              <a:gd name="T74" fmla="*/ 792 w 3229"/>
              <a:gd name="T75" fmla="*/ 690 h 1314"/>
              <a:gd name="T76" fmla="*/ 1367 w 3229"/>
              <a:gd name="T77" fmla="*/ 1314 h 1314"/>
              <a:gd name="T78" fmla="*/ 1399 w 3229"/>
              <a:gd name="T79" fmla="*/ 836 h 1314"/>
              <a:gd name="T80" fmla="*/ 1399 w 3229"/>
              <a:gd name="T81" fmla="*/ 830 h 1314"/>
              <a:gd name="T82" fmla="*/ 1401 w 3229"/>
              <a:gd name="T83" fmla="*/ 813 h 1314"/>
              <a:gd name="T84" fmla="*/ 1401 w 3229"/>
              <a:gd name="T85" fmla="*/ 813 h 1314"/>
              <a:gd name="T86" fmla="*/ 1401 w 3229"/>
              <a:gd name="T87" fmla="*/ 810 h 1314"/>
              <a:gd name="T88" fmla="*/ 1402 w 3229"/>
              <a:gd name="T89" fmla="*/ 802 h 1314"/>
              <a:gd name="T90" fmla="*/ 1402 w 3229"/>
              <a:gd name="T91" fmla="*/ 794 h 1314"/>
              <a:gd name="T92" fmla="*/ 1403 w 3229"/>
              <a:gd name="T93" fmla="*/ 780 h 1314"/>
              <a:gd name="T94" fmla="*/ 1403 w 3229"/>
              <a:gd name="T95" fmla="*/ 779 h 1314"/>
              <a:gd name="T96" fmla="*/ 2055 w 3229"/>
              <a:gd name="T97" fmla="*/ 1314 h 1314"/>
              <a:gd name="T98" fmla="*/ 2023 w 3229"/>
              <a:gd name="T99" fmla="*/ 848 h 1314"/>
              <a:gd name="T100" fmla="*/ 2023 w 3229"/>
              <a:gd name="T101" fmla="*/ 840 h 1314"/>
              <a:gd name="T102" fmla="*/ 2021 w 3229"/>
              <a:gd name="T103" fmla="*/ 825 h 1314"/>
              <a:gd name="T104" fmla="*/ 2020 w 3229"/>
              <a:gd name="T105" fmla="*/ 809 h 1314"/>
              <a:gd name="T106" fmla="*/ 2019 w 3229"/>
              <a:gd name="T107" fmla="*/ 785 h 1314"/>
              <a:gd name="T108" fmla="*/ 2017 w 3229"/>
              <a:gd name="T109" fmla="*/ 779 h 1314"/>
              <a:gd name="T110" fmla="*/ 2742 w 3229"/>
              <a:gd name="T111" fmla="*/ 1219 h 1314"/>
              <a:gd name="T112" fmla="*/ 2709 w 3229"/>
              <a:gd name="T113" fmla="*/ 1067 h 1314"/>
              <a:gd name="T114" fmla="*/ 2708 w 3229"/>
              <a:gd name="T115" fmla="*/ 1063 h 1314"/>
              <a:gd name="T116" fmla="*/ 2628 w 3229"/>
              <a:gd name="T117" fmla="*/ 690 h 1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229" h="1314">
                <a:moveTo>
                  <a:pt x="2628" y="690"/>
                </a:moveTo>
                <a:lnTo>
                  <a:pt x="2610" y="606"/>
                </a:lnTo>
                <a:lnTo>
                  <a:pt x="2608" y="600"/>
                </a:lnTo>
                <a:lnTo>
                  <a:pt x="2516" y="189"/>
                </a:lnTo>
                <a:lnTo>
                  <a:pt x="2512" y="176"/>
                </a:lnTo>
                <a:lnTo>
                  <a:pt x="2510" y="164"/>
                </a:lnTo>
                <a:moveTo>
                  <a:pt x="3229" y="511"/>
                </a:moveTo>
                <a:lnTo>
                  <a:pt x="3028" y="0"/>
                </a:lnTo>
                <a:moveTo>
                  <a:pt x="0" y="1030"/>
                </a:moveTo>
                <a:lnTo>
                  <a:pt x="61" y="863"/>
                </a:lnTo>
                <a:lnTo>
                  <a:pt x="64" y="855"/>
                </a:lnTo>
                <a:lnTo>
                  <a:pt x="66" y="845"/>
                </a:lnTo>
                <a:lnTo>
                  <a:pt x="77" y="818"/>
                </a:lnTo>
                <a:lnTo>
                  <a:pt x="77" y="817"/>
                </a:lnTo>
                <a:lnTo>
                  <a:pt x="80" y="810"/>
                </a:lnTo>
                <a:lnTo>
                  <a:pt x="80" y="807"/>
                </a:lnTo>
                <a:lnTo>
                  <a:pt x="84" y="799"/>
                </a:lnTo>
                <a:lnTo>
                  <a:pt x="85" y="795"/>
                </a:lnTo>
                <a:lnTo>
                  <a:pt x="128" y="678"/>
                </a:lnTo>
                <a:lnTo>
                  <a:pt x="135" y="660"/>
                </a:lnTo>
                <a:lnTo>
                  <a:pt x="136" y="659"/>
                </a:lnTo>
                <a:lnTo>
                  <a:pt x="138" y="655"/>
                </a:lnTo>
                <a:lnTo>
                  <a:pt x="144" y="636"/>
                </a:lnTo>
                <a:lnTo>
                  <a:pt x="146" y="633"/>
                </a:lnTo>
                <a:lnTo>
                  <a:pt x="149" y="624"/>
                </a:lnTo>
                <a:lnTo>
                  <a:pt x="153" y="613"/>
                </a:lnTo>
                <a:lnTo>
                  <a:pt x="161" y="592"/>
                </a:lnTo>
                <a:lnTo>
                  <a:pt x="165" y="583"/>
                </a:lnTo>
                <a:lnTo>
                  <a:pt x="192" y="511"/>
                </a:lnTo>
                <a:moveTo>
                  <a:pt x="680" y="1219"/>
                </a:moveTo>
                <a:lnTo>
                  <a:pt x="696" y="1137"/>
                </a:lnTo>
                <a:lnTo>
                  <a:pt x="696" y="1134"/>
                </a:lnTo>
                <a:lnTo>
                  <a:pt x="744" y="914"/>
                </a:lnTo>
                <a:lnTo>
                  <a:pt x="758" y="847"/>
                </a:lnTo>
                <a:lnTo>
                  <a:pt x="758" y="845"/>
                </a:lnTo>
                <a:lnTo>
                  <a:pt x="760" y="834"/>
                </a:lnTo>
                <a:lnTo>
                  <a:pt x="764" y="822"/>
                </a:lnTo>
                <a:lnTo>
                  <a:pt x="792" y="690"/>
                </a:lnTo>
                <a:moveTo>
                  <a:pt x="1367" y="1314"/>
                </a:moveTo>
                <a:lnTo>
                  <a:pt x="1399" y="836"/>
                </a:lnTo>
                <a:lnTo>
                  <a:pt x="1399" y="830"/>
                </a:lnTo>
                <a:lnTo>
                  <a:pt x="1401" y="813"/>
                </a:lnTo>
                <a:lnTo>
                  <a:pt x="1401" y="813"/>
                </a:lnTo>
                <a:lnTo>
                  <a:pt x="1401" y="810"/>
                </a:lnTo>
                <a:lnTo>
                  <a:pt x="1402" y="802"/>
                </a:lnTo>
                <a:lnTo>
                  <a:pt x="1402" y="794"/>
                </a:lnTo>
                <a:lnTo>
                  <a:pt x="1403" y="780"/>
                </a:lnTo>
                <a:lnTo>
                  <a:pt x="1403" y="779"/>
                </a:lnTo>
                <a:moveTo>
                  <a:pt x="2055" y="1314"/>
                </a:moveTo>
                <a:lnTo>
                  <a:pt x="2023" y="848"/>
                </a:lnTo>
                <a:lnTo>
                  <a:pt x="2023" y="840"/>
                </a:lnTo>
                <a:lnTo>
                  <a:pt x="2021" y="825"/>
                </a:lnTo>
                <a:lnTo>
                  <a:pt x="2020" y="809"/>
                </a:lnTo>
                <a:lnTo>
                  <a:pt x="2019" y="785"/>
                </a:lnTo>
                <a:lnTo>
                  <a:pt x="2017" y="779"/>
                </a:lnTo>
                <a:moveTo>
                  <a:pt x="2742" y="1219"/>
                </a:moveTo>
                <a:lnTo>
                  <a:pt x="2709" y="1067"/>
                </a:lnTo>
                <a:lnTo>
                  <a:pt x="2708" y="1063"/>
                </a:lnTo>
                <a:lnTo>
                  <a:pt x="2628" y="69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6" name="Freeform 99"/>
          <p:cNvSpPr>
            <a:spLocks/>
          </p:cNvSpPr>
          <p:nvPr/>
        </p:nvSpPr>
        <p:spPr bwMode="auto">
          <a:xfrm>
            <a:off x="3643313" y="2689226"/>
            <a:ext cx="3838575" cy="1090613"/>
          </a:xfrm>
          <a:custGeom>
            <a:avLst/>
            <a:gdLst>
              <a:gd name="T0" fmla="*/ 42 w 2418"/>
              <a:gd name="T1" fmla="*/ 621 h 687"/>
              <a:gd name="T2" fmla="*/ 126 w 2418"/>
              <a:gd name="T3" fmla="*/ 638 h 687"/>
              <a:gd name="T4" fmla="*/ 211 w 2418"/>
              <a:gd name="T5" fmla="*/ 653 h 687"/>
              <a:gd name="T6" fmla="*/ 294 w 2418"/>
              <a:gd name="T7" fmla="*/ 665 h 687"/>
              <a:gd name="T8" fmla="*/ 381 w 2418"/>
              <a:gd name="T9" fmla="*/ 675 h 687"/>
              <a:gd name="T10" fmla="*/ 466 w 2418"/>
              <a:gd name="T11" fmla="*/ 683 h 687"/>
              <a:gd name="T12" fmla="*/ 551 w 2418"/>
              <a:gd name="T13" fmla="*/ 687 h 687"/>
              <a:gd name="T14" fmla="*/ 610 w 2418"/>
              <a:gd name="T15" fmla="*/ 687 h 687"/>
              <a:gd name="T16" fmla="*/ 673 w 2418"/>
              <a:gd name="T17" fmla="*/ 687 h 687"/>
              <a:gd name="T18" fmla="*/ 738 w 2418"/>
              <a:gd name="T19" fmla="*/ 687 h 687"/>
              <a:gd name="T20" fmla="*/ 824 w 2418"/>
              <a:gd name="T21" fmla="*/ 681 h 687"/>
              <a:gd name="T22" fmla="*/ 909 w 2418"/>
              <a:gd name="T23" fmla="*/ 675 h 687"/>
              <a:gd name="T24" fmla="*/ 994 w 2418"/>
              <a:gd name="T25" fmla="*/ 662 h 687"/>
              <a:gd name="T26" fmla="*/ 1038 w 2418"/>
              <a:gd name="T27" fmla="*/ 657 h 687"/>
              <a:gd name="T28" fmla="*/ 1121 w 2418"/>
              <a:gd name="T29" fmla="*/ 644 h 687"/>
              <a:gd name="T30" fmla="*/ 1205 w 2418"/>
              <a:gd name="T31" fmla="*/ 626 h 687"/>
              <a:gd name="T32" fmla="*/ 1258 w 2418"/>
              <a:gd name="T33" fmla="*/ 614 h 687"/>
              <a:gd name="T34" fmla="*/ 1330 w 2418"/>
              <a:gd name="T35" fmla="*/ 596 h 687"/>
              <a:gd name="T36" fmla="*/ 1413 w 2418"/>
              <a:gd name="T37" fmla="*/ 573 h 687"/>
              <a:gd name="T38" fmla="*/ 1482 w 2418"/>
              <a:gd name="T39" fmla="*/ 549 h 687"/>
              <a:gd name="T40" fmla="*/ 1563 w 2418"/>
              <a:gd name="T41" fmla="*/ 522 h 687"/>
              <a:gd name="T42" fmla="*/ 1643 w 2418"/>
              <a:gd name="T43" fmla="*/ 490 h 687"/>
              <a:gd name="T44" fmla="*/ 1716 w 2418"/>
              <a:gd name="T45" fmla="*/ 459 h 687"/>
              <a:gd name="T46" fmla="*/ 1796 w 2418"/>
              <a:gd name="T47" fmla="*/ 421 h 687"/>
              <a:gd name="T48" fmla="*/ 1858 w 2418"/>
              <a:gd name="T49" fmla="*/ 391 h 687"/>
              <a:gd name="T50" fmla="*/ 1935 w 2418"/>
              <a:gd name="T51" fmla="*/ 349 h 687"/>
              <a:gd name="T52" fmla="*/ 2010 w 2418"/>
              <a:gd name="T53" fmla="*/ 305 h 687"/>
              <a:gd name="T54" fmla="*/ 2085 w 2418"/>
              <a:gd name="T55" fmla="*/ 258 h 687"/>
              <a:gd name="T56" fmla="*/ 2158 w 2418"/>
              <a:gd name="T57" fmla="*/ 208 h 687"/>
              <a:gd name="T58" fmla="*/ 2229 w 2418"/>
              <a:gd name="T59" fmla="*/ 156 h 687"/>
              <a:gd name="T60" fmla="*/ 2299 w 2418"/>
              <a:gd name="T61" fmla="*/ 102 h 687"/>
              <a:gd name="T62" fmla="*/ 2367 w 2418"/>
              <a:gd name="T63" fmla="*/ 44 h 687"/>
              <a:gd name="T64" fmla="*/ 2418 w 2418"/>
              <a:gd name="T65" fmla="*/ 0 h 6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418" h="687">
                <a:moveTo>
                  <a:pt x="0" y="611"/>
                </a:moveTo>
                <a:lnTo>
                  <a:pt x="42" y="621"/>
                </a:lnTo>
                <a:lnTo>
                  <a:pt x="84" y="630"/>
                </a:lnTo>
                <a:lnTo>
                  <a:pt x="126" y="638"/>
                </a:lnTo>
                <a:lnTo>
                  <a:pt x="167" y="646"/>
                </a:lnTo>
                <a:lnTo>
                  <a:pt x="211" y="653"/>
                </a:lnTo>
                <a:lnTo>
                  <a:pt x="252" y="660"/>
                </a:lnTo>
                <a:lnTo>
                  <a:pt x="294" y="665"/>
                </a:lnTo>
                <a:lnTo>
                  <a:pt x="337" y="671"/>
                </a:lnTo>
                <a:lnTo>
                  <a:pt x="381" y="675"/>
                </a:lnTo>
                <a:lnTo>
                  <a:pt x="422" y="679"/>
                </a:lnTo>
                <a:lnTo>
                  <a:pt x="466" y="683"/>
                </a:lnTo>
                <a:lnTo>
                  <a:pt x="509" y="685"/>
                </a:lnTo>
                <a:lnTo>
                  <a:pt x="551" y="687"/>
                </a:lnTo>
                <a:lnTo>
                  <a:pt x="568" y="687"/>
                </a:lnTo>
                <a:lnTo>
                  <a:pt x="610" y="687"/>
                </a:lnTo>
                <a:lnTo>
                  <a:pt x="653" y="687"/>
                </a:lnTo>
                <a:lnTo>
                  <a:pt x="673" y="687"/>
                </a:lnTo>
                <a:lnTo>
                  <a:pt x="696" y="687"/>
                </a:lnTo>
                <a:lnTo>
                  <a:pt x="738" y="687"/>
                </a:lnTo>
                <a:lnTo>
                  <a:pt x="781" y="684"/>
                </a:lnTo>
                <a:lnTo>
                  <a:pt x="824" y="681"/>
                </a:lnTo>
                <a:lnTo>
                  <a:pt x="866" y="677"/>
                </a:lnTo>
                <a:lnTo>
                  <a:pt x="909" y="675"/>
                </a:lnTo>
                <a:lnTo>
                  <a:pt x="951" y="669"/>
                </a:lnTo>
                <a:lnTo>
                  <a:pt x="994" y="662"/>
                </a:lnTo>
                <a:lnTo>
                  <a:pt x="1020" y="660"/>
                </a:lnTo>
                <a:lnTo>
                  <a:pt x="1038" y="657"/>
                </a:lnTo>
                <a:lnTo>
                  <a:pt x="1078" y="650"/>
                </a:lnTo>
                <a:lnTo>
                  <a:pt x="1121" y="644"/>
                </a:lnTo>
                <a:lnTo>
                  <a:pt x="1163" y="635"/>
                </a:lnTo>
                <a:lnTo>
                  <a:pt x="1205" y="626"/>
                </a:lnTo>
                <a:lnTo>
                  <a:pt x="1247" y="617"/>
                </a:lnTo>
                <a:lnTo>
                  <a:pt x="1258" y="614"/>
                </a:lnTo>
                <a:lnTo>
                  <a:pt x="1289" y="607"/>
                </a:lnTo>
                <a:lnTo>
                  <a:pt x="1330" y="596"/>
                </a:lnTo>
                <a:lnTo>
                  <a:pt x="1372" y="584"/>
                </a:lnTo>
                <a:lnTo>
                  <a:pt x="1413" y="573"/>
                </a:lnTo>
                <a:lnTo>
                  <a:pt x="1453" y="560"/>
                </a:lnTo>
                <a:lnTo>
                  <a:pt x="1482" y="549"/>
                </a:lnTo>
                <a:lnTo>
                  <a:pt x="1522" y="536"/>
                </a:lnTo>
                <a:lnTo>
                  <a:pt x="1563" y="522"/>
                </a:lnTo>
                <a:lnTo>
                  <a:pt x="1603" y="506"/>
                </a:lnTo>
                <a:lnTo>
                  <a:pt x="1643" y="490"/>
                </a:lnTo>
                <a:lnTo>
                  <a:pt x="1684" y="472"/>
                </a:lnTo>
                <a:lnTo>
                  <a:pt x="1716" y="459"/>
                </a:lnTo>
                <a:lnTo>
                  <a:pt x="1757" y="441"/>
                </a:lnTo>
                <a:lnTo>
                  <a:pt x="1796" y="421"/>
                </a:lnTo>
                <a:lnTo>
                  <a:pt x="1835" y="402"/>
                </a:lnTo>
                <a:lnTo>
                  <a:pt x="1858" y="391"/>
                </a:lnTo>
                <a:lnTo>
                  <a:pt x="1897" y="370"/>
                </a:lnTo>
                <a:lnTo>
                  <a:pt x="1935" y="349"/>
                </a:lnTo>
                <a:lnTo>
                  <a:pt x="1974" y="328"/>
                </a:lnTo>
                <a:lnTo>
                  <a:pt x="2010" y="305"/>
                </a:lnTo>
                <a:lnTo>
                  <a:pt x="2048" y="282"/>
                </a:lnTo>
                <a:lnTo>
                  <a:pt x="2085" y="258"/>
                </a:lnTo>
                <a:lnTo>
                  <a:pt x="2121" y="233"/>
                </a:lnTo>
                <a:lnTo>
                  <a:pt x="2158" y="208"/>
                </a:lnTo>
                <a:lnTo>
                  <a:pt x="2193" y="182"/>
                </a:lnTo>
                <a:lnTo>
                  <a:pt x="2229" y="156"/>
                </a:lnTo>
                <a:lnTo>
                  <a:pt x="2264" y="129"/>
                </a:lnTo>
                <a:lnTo>
                  <a:pt x="2299" y="102"/>
                </a:lnTo>
                <a:lnTo>
                  <a:pt x="2333" y="74"/>
                </a:lnTo>
                <a:lnTo>
                  <a:pt x="2367" y="44"/>
                </a:lnTo>
                <a:lnTo>
                  <a:pt x="2400" y="15"/>
                </a:lnTo>
                <a:lnTo>
                  <a:pt x="2418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7" name="Freeform 100"/>
          <p:cNvSpPr>
            <a:spLocks/>
          </p:cNvSpPr>
          <p:nvPr/>
        </p:nvSpPr>
        <p:spPr bwMode="auto">
          <a:xfrm>
            <a:off x="1827213" y="2689226"/>
            <a:ext cx="1816100" cy="969963"/>
          </a:xfrm>
          <a:custGeom>
            <a:avLst/>
            <a:gdLst>
              <a:gd name="T0" fmla="*/ 0 w 1144"/>
              <a:gd name="T1" fmla="*/ 0 h 611"/>
              <a:gd name="T2" fmla="*/ 30 w 1144"/>
              <a:gd name="T3" fmla="*/ 27 h 611"/>
              <a:gd name="T4" fmla="*/ 63 w 1144"/>
              <a:gd name="T5" fmla="*/ 55 h 611"/>
              <a:gd name="T6" fmla="*/ 96 w 1144"/>
              <a:gd name="T7" fmla="*/ 85 h 611"/>
              <a:gd name="T8" fmla="*/ 132 w 1144"/>
              <a:gd name="T9" fmla="*/ 113 h 611"/>
              <a:gd name="T10" fmla="*/ 166 w 1144"/>
              <a:gd name="T11" fmla="*/ 140 h 611"/>
              <a:gd name="T12" fmla="*/ 201 w 1144"/>
              <a:gd name="T13" fmla="*/ 167 h 611"/>
              <a:gd name="T14" fmla="*/ 236 w 1144"/>
              <a:gd name="T15" fmla="*/ 193 h 611"/>
              <a:gd name="T16" fmla="*/ 272 w 1144"/>
              <a:gd name="T17" fmla="*/ 218 h 611"/>
              <a:gd name="T18" fmla="*/ 310 w 1144"/>
              <a:gd name="T19" fmla="*/ 243 h 611"/>
              <a:gd name="T20" fmla="*/ 347 w 1144"/>
              <a:gd name="T21" fmla="*/ 267 h 611"/>
              <a:gd name="T22" fmla="*/ 383 w 1144"/>
              <a:gd name="T23" fmla="*/ 291 h 611"/>
              <a:gd name="T24" fmla="*/ 421 w 1144"/>
              <a:gd name="T25" fmla="*/ 313 h 611"/>
              <a:gd name="T26" fmla="*/ 459 w 1144"/>
              <a:gd name="T27" fmla="*/ 336 h 611"/>
              <a:gd name="T28" fmla="*/ 496 w 1144"/>
              <a:gd name="T29" fmla="*/ 357 h 611"/>
              <a:gd name="T30" fmla="*/ 536 w 1144"/>
              <a:gd name="T31" fmla="*/ 378 h 611"/>
              <a:gd name="T32" fmla="*/ 573 w 1144"/>
              <a:gd name="T33" fmla="*/ 398 h 611"/>
              <a:gd name="T34" fmla="*/ 612 w 1144"/>
              <a:gd name="T35" fmla="*/ 418 h 611"/>
              <a:gd name="T36" fmla="*/ 652 w 1144"/>
              <a:gd name="T37" fmla="*/ 436 h 611"/>
              <a:gd name="T38" fmla="*/ 691 w 1144"/>
              <a:gd name="T39" fmla="*/ 455 h 611"/>
              <a:gd name="T40" fmla="*/ 730 w 1144"/>
              <a:gd name="T41" fmla="*/ 472 h 611"/>
              <a:gd name="T42" fmla="*/ 770 w 1144"/>
              <a:gd name="T43" fmla="*/ 488 h 611"/>
              <a:gd name="T44" fmla="*/ 811 w 1144"/>
              <a:gd name="T45" fmla="*/ 505 h 611"/>
              <a:gd name="T46" fmla="*/ 851 w 1144"/>
              <a:gd name="T47" fmla="*/ 521 h 611"/>
              <a:gd name="T48" fmla="*/ 893 w 1144"/>
              <a:gd name="T49" fmla="*/ 534 h 611"/>
              <a:gd name="T50" fmla="*/ 932 w 1144"/>
              <a:gd name="T51" fmla="*/ 549 h 611"/>
              <a:gd name="T52" fmla="*/ 974 w 1144"/>
              <a:gd name="T53" fmla="*/ 563 h 611"/>
              <a:gd name="T54" fmla="*/ 1016 w 1144"/>
              <a:gd name="T55" fmla="*/ 575 h 611"/>
              <a:gd name="T56" fmla="*/ 1056 w 1144"/>
              <a:gd name="T57" fmla="*/ 587 h 611"/>
              <a:gd name="T58" fmla="*/ 1097 w 1144"/>
              <a:gd name="T59" fmla="*/ 598 h 611"/>
              <a:gd name="T60" fmla="*/ 1140 w 1144"/>
              <a:gd name="T61" fmla="*/ 610 h 611"/>
              <a:gd name="T62" fmla="*/ 1144 w 1144"/>
              <a:gd name="T63" fmla="*/ 611 h 6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44" h="611">
                <a:moveTo>
                  <a:pt x="0" y="0"/>
                </a:moveTo>
                <a:lnTo>
                  <a:pt x="30" y="27"/>
                </a:lnTo>
                <a:lnTo>
                  <a:pt x="63" y="55"/>
                </a:lnTo>
                <a:lnTo>
                  <a:pt x="96" y="85"/>
                </a:lnTo>
                <a:lnTo>
                  <a:pt x="132" y="113"/>
                </a:lnTo>
                <a:lnTo>
                  <a:pt x="166" y="140"/>
                </a:lnTo>
                <a:lnTo>
                  <a:pt x="201" y="167"/>
                </a:lnTo>
                <a:lnTo>
                  <a:pt x="236" y="193"/>
                </a:lnTo>
                <a:lnTo>
                  <a:pt x="272" y="218"/>
                </a:lnTo>
                <a:lnTo>
                  <a:pt x="310" y="243"/>
                </a:lnTo>
                <a:lnTo>
                  <a:pt x="347" y="267"/>
                </a:lnTo>
                <a:lnTo>
                  <a:pt x="383" y="291"/>
                </a:lnTo>
                <a:lnTo>
                  <a:pt x="421" y="313"/>
                </a:lnTo>
                <a:lnTo>
                  <a:pt x="459" y="336"/>
                </a:lnTo>
                <a:lnTo>
                  <a:pt x="496" y="357"/>
                </a:lnTo>
                <a:lnTo>
                  <a:pt x="536" y="378"/>
                </a:lnTo>
                <a:lnTo>
                  <a:pt x="573" y="398"/>
                </a:lnTo>
                <a:lnTo>
                  <a:pt x="612" y="418"/>
                </a:lnTo>
                <a:lnTo>
                  <a:pt x="652" y="436"/>
                </a:lnTo>
                <a:lnTo>
                  <a:pt x="691" y="455"/>
                </a:lnTo>
                <a:lnTo>
                  <a:pt x="730" y="472"/>
                </a:lnTo>
                <a:lnTo>
                  <a:pt x="770" y="488"/>
                </a:lnTo>
                <a:lnTo>
                  <a:pt x="811" y="505"/>
                </a:lnTo>
                <a:lnTo>
                  <a:pt x="851" y="521"/>
                </a:lnTo>
                <a:lnTo>
                  <a:pt x="893" y="534"/>
                </a:lnTo>
                <a:lnTo>
                  <a:pt x="932" y="549"/>
                </a:lnTo>
                <a:lnTo>
                  <a:pt x="974" y="563"/>
                </a:lnTo>
                <a:lnTo>
                  <a:pt x="1016" y="575"/>
                </a:lnTo>
                <a:lnTo>
                  <a:pt x="1056" y="587"/>
                </a:lnTo>
                <a:lnTo>
                  <a:pt x="1097" y="598"/>
                </a:lnTo>
                <a:lnTo>
                  <a:pt x="1140" y="610"/>
                </a:lnTo>
                <a:lnTo>
                  <a:pt x="1144" y="611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8" name="Freeform 101"/>
          <p:cNvSpPr>
            <a:spLocks/>
          </p:cNvSpPr>
          <p:nvPr/>
        </p:nvSpPr>
        <p:spPr bwMode="auto">
          <a:xfrm>
            <a:off x="3119438" y="344488"/>
            <a:ext cx="760413" cy="496888"/>
          </a:xfrm>
          <a:custGeom>
            <a:avLst/>
            <a:gdLst>
              <a:gd name="T0" fmla="*/ 0 w 479"/>
              <a:gd name="T1" fmla="*/ 313 h 313"/>
              <a:gd name="T2" fmla="*/ 164 w 479"/>
              <a:gd name="T3" fmla="*/ 205 h 313"/>
              <a:gd name="T4" fmla="*/ 174 w 479"/>
              <a:gd name="T5" fmla="*/ 199 h 313"/>
              <a:gd name="T6" fmla="*/ 187 w 479"/>
              <a:gd name="T7" fmla="*/ 191 h 313"/>
              <a:gd name="T8" fmla="*/ 191 w 479"/>
              <a:gd name="T9" fmla="*/ 188 h 313"/>
              <a:gd name="T10" fmla="*/ 195 w 479"/>
              <a:gd name="T11" fmla="*/ 185 h 313"/>
              <a:gd name="T12" fmla="*/ 201 w 479"/>
              <a:gd name="T13" fmla="*/ 181 h 313"/>
              <a:gd name="T14" fmla="*/ 282 w 479"/>
              <a:gd name="T15" fmla="*/ 129 h 313"/>
              <a:gd name="T16" fmla="*/ 286 w 479"/>
              <a:gd name="T17" fmla="*/ 126 h 313"/>
              <a:gd name="T18" fmla="*/ 317 w 479"/>
              <a:gd name="T19" fmla="*/ 106 h 313"/>
              <a:gd name="T20" fmla="*/ 323 w 479"/>
              <a:gd name="T21" fmla="*/ 102 h 313"/>
              <a:gd name="T22" fmla="*/ 479 w 479"/>
              <a:gd name="T23" fmla="*/ 0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79" h="313">
                <a:moveTo>
                  <a:pt x="0" y="313"/>
                </a:moveTo>
                <a:lnTo>
                  <a:pt x="164" y="205"/>
                </a:lnTo>
                <a:lnTo>
                  <a:pt x="174" y="199"/>
                </a:lnTo>
                <a:lnTo>
                  <a:pt x="187" y="191"/>
                </a:lnTo>
                <a:lnTo>
                  <a:pt x="191" y="188"/>
                </a:lnTo>
                <a:lnTo>
                  <a:pt x="195" y="185"/>
                </a:lnTo>
                <a:lnTo>
                  <a:pt x="201" y="181"/>
                </a:lnTo>
                <a:lnTo>
                  <a:pt x="282" y="129"/>
                </a:lnTo>
                <a:lnTo>
                  <a:pt x="286" y="126"/>
                </a:lnTo>
                <a:lnTo>
                  <a:pt x="317" y="106"/>
                </a:lnTo>
                <a:lnTo>
                  <a:pt x="323" y="102"/>
                </a:lnTo>
                <a:lnTo>
                  <a:pt x="479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9" name="Line 102"/>
          <p:cNvSpPr>
            <a:spLocks noChangeShapeType="1"/>
          </p:cNvSpPr>
          <p:nvPr/>
        </p:nvSpPr>
        <p:spPr bwMode="auto">
          <a:xfrm flipV="1">
            <a:off x="2401888" y="841376"/>
            <a:ext cx="717550" cy="47783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0" name="Line 103"/>
          <p:cNvSpPr>
            <a:spLocks noChangeShapeType="1"/>
          </p:cNvSpPr>
          <p:nvPr/>
        </p:nvSpPr>
        <p:spPr bwMode="auto">
          <a:xfrm flipV="1">
            <a:off x="1684338" y="1319213"/>
            <a:ext cx="717550" cy="493713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1" name="Freeform 104"/>
          <p:cNvSpPr>
            <a:spLocks/>
          </p:cNvSpPr>
          <p:nvPr/>
        </p:nvSpPr>
        <p:spPr bwMode="auto">
          <a:xfrm>
            <a:off x="2613025" y="344488"/>
            <a:ext cx="835025" cy="358775"/>
          </a:xfrm>
          <a:custGeom>
            <a:avLst/>
            <a:gdLst>
              <a:gd name="T0" fmla="*/ 0 w 526"/>
              <a:gd name="T1" fmla="*/ 226 h 226"/>
              <a:gd name="T2" fmla="*/ 181 w 526"/>
              <a:gd name="T3" fmla="*/ 147 h 226"/>
              <a:gd name="T4" fmla="*/ 192 w 526"/>
              <a:gd name="T5" fmla="*/ 143 h 226"/>
              <a:gd name="T6" fmla="*/ 207 w 526"/>
              <a:gd name="T7" fmla="*/ 137 h 226"/>
              <a:gd name="T8" fmla="*/ 211 w 526"/>
              <a:gd name="T9" fmla="*/ 135 h 226"/>
              <a:gd name="T10" fmla="*/ 216 w 526"/>
              <a:gd name="T11" fmla="*/ 133 h 226"/>
              <a:gd name="T12" fmla="*/ 221 w 526"/>
              <a:gd name="T13" fmla="*/ 130 h 226"/>
              <a:gd name="T14" fmla="*/ 310 w 526"/>
              <a:gd name="T15" fmla="*/ 92 h 226"/>
              <a:gd name="T16" fmla="*/ 314 w 526"/>
              <a:gd name="T17" fmla="*/ 89 h 226"/>
              <a:gd name="T18" fmla="*/ 348 w 526"/>
              <a:gd name="T19" fmla="*/ 76 h 226"/>
              <a:gd name="T20" fmla="*/ 356 w 526"/>
              <a:gd name="T21" fmla="*/ 72 h 226"/>
              <a:gd name="T22" fmla="*/ 526 w 526"/>
              <a:gd name="T23" fmla="*/ 0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26" h="226">
                <a:moveTo>
                  <a:pt x="0" y="226"/>
                </a:moveTo>
                <a:lnTo>
                  <a:pt x="181" y="147"/>
                </a:lnTo>
                <a:lnTo>
                  <a:pt x="192" y="143"/>
                </a:lnTo>
                <a:lnTo>
                  <a:pt x="207" y="137"/>
                </a:lnTo>
                <a:lnTo>
                  <a:pt x="211" y="135"/>
                </a:lnTo>
                <a:lnTo>
                  <a:pt x="216" y="133"/>
                </a:lnTo>
                <a:lnTo>
                  <a:pt x="221" y="130"/>
                </a:lnTo>
                <a:lnTo>
                  <a:pt x="310" y="92"/>
                </a:lnTo>
                <a:lnTo>
                  <a:pt x="314" y="89"/>
                </a:lnTo>
                <a:lnTo>
                  <a:pt x="348" y="76"/>
                </a:lnTo>
                <a:lnTo>
                  <a:pt x="356" y="72"/>
                </a:lnTo>
                <a:lnTo>
                  <a:pt x="526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2" name="Line 105"/>
          <p:cNvSpPr>
            <a:spLocks noChangeShapeType="1"/>
          </p:cNvSpPr>
          <p:nvPr/>
        </p:nvSpPr>
        <p:spPr bwMode="auto">
          <a:xfrm flipV="1">
            <a:off x="1825625" y="703263"/>
            <a:ext cx="787400" cy="34448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3" name="Freeform 106"/>
          <p:cNvSpPr>
            <a:spLocks/>
          </p:cNvSpPr>
          <p:nvPr/>
        </p:nvSpPr>
        <p:spPr bwMode="auto">
          <a:xfrm>
            <a:off x="1957388" y="269876"/>
            <a:ext cx="955675" cy="225425"/>
          </a:xfrm>
          <a:custGeom>
            <a:avLst/>
            <a:gdLst>
              <a:gd name="T0" fmla="*/ 0 w 602"/>
              <a:gd name="T1" fmla="*/ 142 h 142"/>
              <a:gd name="T2" fmla="*/ 236 w 602"/>
              <a:gd name="T3" fmla="*/ 85 h 142"/>
              <a:gd name="T4" fmla="*/ 247 w 602"/>
              <a:gd name="T5" fmla="*/ 82 h 142"/>
              <a:gd name="T6" fmla="*/ 263 w 602"/>
              <a:gd name="T7" fmla="*/ 80 h 142"/>
              <a:gd name="T8" fmla="*/ 267 w 602"/>
              <a:gd name="T9" fmla="*/ 78 h 142"/>
              <a:gd name="T10" fmla="*/ 273 w 602"/>
              <a:gd name="T11" fmla="*/ 77 h 142"/>
              <a:gd name="T12" fmla="*/ 280 w 602"/>
              <a:gd name="T13" fmla="*/ 76 h 142"/>
              <a:gd name="T14" fmla="*/ 374 w 602"/>
              <a:gd name="T15" fmla="*/ 54 h 142"/>
              <a:gd name="T16" fmla="*/ 378 w 602"/>
              <a:gd name="T17" fmla="*/ 51 h 142"/>
              <a:gd name="T18" fmla="*/ 414 w 602"/>
              <a:gd name="T19" fmla="*/ 45 h 142"/>
              <a:gd name="T20" fmla="*/ 421 w 602"/>
              <a:gd name="T21" fmla="*/ 42 h 142"/>
              <a:gd name="T22" fmla="*/ 602 w 602"/>
              <a:gd name="T23" fmla="*/ 0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602" h="142">
                <a:moveTo>
                  <a:pt x="0" y="142"/>
                </a:moveTo>
                <a:lnTo>
                  <a:pt x="236" y="85"/>
                </a:lnTo>
                <a:lnTo>
                  <a:pt x="247" y="82"/>
                </a:lnTo>
                <a:lnTo>
                  <a:pt x="263" y="80"/>
                </a:lnTo>
                <a:lnTo>
                  <a:pt x="267" y="78"/>
                </a:lnTo>
                <a:lnTo>
                  <a:pt x="273" y="77"/>
                </a:lnTo>
                <a:lnTo>
                  <a:pt x="280" y="76"/>
                </a:lnTo>
                <a:lnTo>
                  <a:pt x="374" y="54"/>
                </a:lnTo>
                <a:lnTo>
                  <a:pt x="378" y="51"/>
                </a:lnTo>
                <a:lnTo>
                  <a:pt x="414" y="45"/>
                </a:lnTo>
                <a:lnTo>
                  <a:pt x="421" y="42"/>
                </a:lnTo>
                <a:lnTo>
                  <a:pt x="602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4" name="Freeform 107"/>
          <p:cNvSpPr>
            <a:spLocks/>
          </p:cNvSpPr>
          <p:nvPr/>
        </p:nvSpPr>
        <p:spPr bwMode="auto">
          <a:xfrm>
            <a:off x="5219700" y="344488"/>
            <a:ext cx="711200" cy="720725"/>
          </a:xfrm>
          <a:custGeom>
            <a:avLst/>
            <a:gdLst>
              <a:gd name="T0" fmla="*/ 448 w 448"/>
              <a:gd name="T1" fmla="*/ 454 h 454"/>
              <a:gd name="T2" fmla="*/ 444 w 448"/>
              <a:gd name="T3" fmla="*/ 450 h 454"/>
              <a:gd name="T4" fmla="*/ 431 w 448"/>
              <a:gd name="T5" fmla="*/ 436 h 454"/>
              <a:gd name="T6" fmla="*/ 412 w 448"/>
              <a:gd name="T7" fmla="*/ 416 h 454"/>
              <a:gd name="T8" fmla="*/ 383 w 448"/>
              <a:gd name="T9" fmla="*/ 389 h 454"/>
              <a:gd name="T10" fmla="*/ 381 w 448"/>
              <a:gd name="T11" fmla="*/ 385 h 454"/>
              <a:gd name="T12" fmla="*/ 0 w 448"/>
              <a:gd name="T13" fmla="*/ 0 h 4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48" h="454">
                <a:moveTo>
                  <a:pt x="448" y="454"/>
                </a:moveTo>
                <a:lnTo>
                  <a:pt x="444" y="450"/>
                </a:lnTo>
                <a:lnTo>
                  <a:pt x="431" y="436"/>
                </a:lnTo>
                <a:lnTo>
                  <a:pt x="412" y="416"/>
                </a:lnTo>
                <a:lnTo>
                  <a:pt x="383" y="389"/>
                </a:lnTo>
                <a:lnTo>
                  <a:pt x="381" y="385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5" name="Line 108"/>
          <p:cNvSpPr>
            <a:spLocks noChangeShapeType="1"/>
          </p:cNvSpPr>
          <p:nvPr/>
        </p:nvSpPr>
        <p:spPr bwMode="auto">
          <a:xfrm flipH="1" flipV="1">
            <a:off x="5930900" y="1065213"/>
            <a:ext cx="600075" cy="614363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6" name="Line 109"/>
          <p:cNvSpPr>
            <a:spLocks noChangeShapeType="1"/>
          </p:cNvSpPr>
          <p:nvPr/>
        </p:nvSpPr>
        <p:spPr bwMode="auto">
          <a:xfrm flipH="1" flipV="1">
            <a:off x="6530975" y="1679576"/>
            <a:ext cx="596900" cy="625475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7" name="Freeform 110"/>
          <p:cNvSpPr>
            <a:spLocks/>
          </p:cNvSpPr>
          <p:nvPr/>
        </p:nvSpPr>
        <p:spPr bwMode="auto">
          <a:xfrm>
            <a:off x="7127875" y="2305051"/>
            <a:ext cx="595313" cy="638175"/>
          </a:xfrm>
          <a:custGeom>
            <a:avLst/>
            <a:gdLst>
              <a:gd name="T0" fmla="*/ 375 w 375"/>
              <a:gd name="T1" fmla="*/ 402 h 402"/>
              <a:gd name="T2" fmla="*/ 150 w 375"/>
              <a:gd name="T3" fmla="*/ 159 h 402"/>
              <a:gd name="T4" fmla="*/ 147 w 375"/>
              <a:gd name="T5" fmla="*/ 155 h 402"/>
              <a:gd name="T6" fmla="*/ 146 w 375"/>
              <a:gd name="T7" fmla="*/ 154 h 402"/>
              <a:gd name="T8" fmla="*/ 145 w 375"/>
              <a:gd name="T9" fmla="*/ 151 h 402"/>
              <a:gd name="T10" fmla="*/ 69 w 375"/>
              <a:gd name="T11" fmla="*/ 72 h 402"/>
              <a:gd name="T12" fmla="*/ 53 w 375"/>
              <a:gd name="T13" fmla="*/ 56 h 402"/>
              <a:gd name="T14" fmla="*/ 0 w 375"/>
              <a:gd name="T15" fmla="*/ 0 h 4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75" h="402">
                <a:moveTo>
                  <a:pt x="375" y="402"/>
                </a:moveTo>
                <a:lnTo>
                  <a:pt x="150" y="159"/>
                </a:lnTo>
                <a:lnTo>
                  <a:pt x="147" y="155"/>
                </a:lnTo>
                <a:lnTo>
                  <a:pt x="146" y="154"/>
                </a:lnTo>
                <a:lnTo>
                  <a:pt x="145" y="151"/>
                </a:lnTo>
                <a:lnTo>
                  <a:pt x="69" y="72"/>
                </a:lnTo>
                <a:lnTo>
                  <a:pt x="53" y="56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8" name="Freeform 111"/>
          <p:cNvSpPr>
            <a:spLocks/>
          </p:cNvSpPr>
          <p:nvPr/>
        </p:nvSpPr>
        <p:spPr bwMode="auto">
          <a:xfrm>
            <a:off x="5372100" y="344488"/>
            <a:ext cx="827088" cy="585788"/>
          </a:xfrm>
          <a:custGeom>
            <a:avLst/>
            <a:gdLst>
              <a:gd name="T0" fmla="*/ 521 w 521"/>
              <a:gd name="T1" fmla="*/ 369 h 369"/>
              <a:gd name="T2" fmla="*/ 515 w 521"/>
              <a:gd name="T3" fmla="*/ 366 h 369"/>
              <a:gd name="T4" fmla="*/ 501 w 521"/>
              <a:gd name="T5" fmla="*/ 354 h 369"/>
              <a:gd name="T6" fmla="*/ 478 w 521"/>
              <a:gd name="T7" fmla="*/ 338 h 369"/>
              <a:gd name="T8" fmla="*/ 445 w 521"/>
              <a:gd name="T9" fmla="*/ 316 h 369"/>
              <a:gd name="T10" fmla="*/ 443 w 521"/>
              <a:gd name="T11" fmla="*/ 313 h 369"/>
              <a:gd name="T12" fmla="*/ 0 w 521"/>
              <a:gd name="T13" fmla="*/ 0 h 3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21" h="369">
                <a:moveTo>
                  <a:pt x="521" y="369"/>
                </a:moveTo>
                <a:lnTo>
                  <a:pt x="515" y="366"/>
                </a:lnTo>
                <a:lnTo>
                  <a:pt x="501" y="354"/>
                </a:lnTo>
                <a:lnTo>
                  <a:pt x="478" y="338"/>
                </a:lnTo>
                <a:lnTo>
                  <a:pt x="445" y="316"/>
                </a:lnTo>
                <a:lnTo>
                  <a:pt x="443" y="31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9" name="Line 112"/>
          <p:cNvSpPr>
            <a:spLocks noChangeShapeType="1"/>
          </p:cNvSpPr>
          <p:nvPr/>
        </p:nvSpPr>
        <p:spPr bwMode="auto">
          <a:xfrm flipH="1" flipV="1">
            <a:off x="6199188" y="930276"/>
            <a:ext cx="698500" cy="501650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0" name="Line 113"/>
          <p:cNvSpPr>
            <a:spLocks noChangeShapeType="1"/>
          </p:cNvSpPr>
          <p:nvPr/>
        </p:nvSpPr>
        <p:spPr bwMode="auto">
          <a:xfrm flipH="1" flipV="1">
            <a:off x="6897688" y="1431926"/>
            <a:ext cx="695325" cy="511175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1" name="Freeform 114"/>
          <p:cNvSpPr>
            <a:spLocks/>
          </p:cNvSpPr>
          <p:nvPr/>
        </p:nvSpPr>
        <p:spPr bwMode="auto">
          <a:xfrm>
            <a:off x="5661025" y="344488"/>
            <a:ext cx="917575" cy="433388"/>
          </a:xfrm>
          <a:custGeom>
            <a:avLst/>
            <a:gdLst>
              <a:gd name="T0" fmla="*/ 578 w 578"/>
              <a:gd name="T1" fmla="*/ 273 h 273"/>
              <a:gd name="T2" fmla="*/ 572 w 578"/>
              <a:gd name="T3" fmla="*/ 270 h 273"/>
              <a:gd name="T4" fmla="*/ 555 w 578"/>
              <a:gd name="T5" fmla="*/ 262 h 273"/>
              <a:gd name="T6" fmla="*/ 529 w 578"/>
              <a:gd name="T7" fmla="*/ 250 h 273"/>
              <a:gd name="T8" fmla="*/ 495 w 578"/>
              <a:gd name="T9" fmla="*/ 234 h 273"/>
              <a:gd name="T10" fmla="*/ 491 w 578"/>
              <a:gd name="T11" fmla="*/ 231 h 273"/>
              <a:gd name="T12" fmla="*/ 0 w 578"/>
              <a:gd name="T13" fmla="*/ 0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8" h="273">
                <a:moveTo>
                  <a:pt x="578" y="273"/>
                </a:moveTo>
                <a:lnTo>
                  <a:pt x="572" y="270"/>
                </a:lnTo>
                <a:lnTo>
                  <a:pt x="555" y="262"/>
                </a:lnTo>
                <a:lnTo>
                  <a:pt x="529" y="250"/>
                </a:lnTo>
                <a:lnTo>
                  <a:pt x="495" y="234"/>
                </a:lnTo>
                <a:lnTo>
                  <a:pt x="491" y="231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2" name="Line 115"/>
          <p:cNvSpPr>
            <a:spLocks noChangeShapeType="1"/>
          </p:cNvSpPr>
          <p:nvPr/>
        </p:nvSpPr>
        <p:spPr bwMode="auto">
          <a:xfrm flipH="1" flipV="1">
            <a:off x="6578600" y="777876"/>
            <a:ext cx="773113" cy="36988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3" name="Freeform 116"/>
          <p:cNvSpPr>
            <a:spLocks/>
          </p:cNvSpPr>
          <p:nvPr/>
        </p:nvSpPr>
        <p:spPr bwMode="auto">
          <a:xfrm>
            <a:off x="6249988" y="344488"/>
            <a:ext cx="979488" cy="268288"/>
          </a:xfrm>
          <a:custGeom>
            <a:avLst/>
            <a:gdLst>
              <a:gd name="T0" fmla="*/ 617 w 617"/>
              <a:gd name="T1" fmla="*/ 169 h 169"/>
              <a:gd name="T2" fmla="*/ 610 w 617"/>
              <a:gd name="T3" fmla="*/ 168 h 169"/>
              <a:gd name="T4" fmla="*/ 592 w 617"/>
              <a:gd name="T5" fmla="*/ 162 h 169"/>
              <a:gd name="T6" fmla="*/ 564 w 617"/>
              <a:gd name="T7" fmla="*/ 154 h 169"/>
              <a:gd name="T8" fmla="*/ 528 w 617"/>
              <a:gd name="T9" fmla="*/ 145 h 169"/>
              <a:gd name="T10" fmla="*/ 524 w 617"/>
              <a:gd name="T11" fmla="*/ 143 h 169"/>
              <a:gd name="T12" fmla="*/ 0 w 617"/>
              <a:gd name="T13" fmla="*/ 0 h 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17" h="169">
                <a:moveTo>
                  <a:pt x="617" y="169"/>
                </a:moveTo>
                <a:lnTo>
                  <a:pt x="610" y="168"/>
                </a:lnTo>
                <a:lnTo>
                  <a:pt x="592" y="162"/>
                </a:lnTo>
                <a:lnTo>
                  <a:pt x="564" y="154"/>
                </a:lnTo>
                <a:lnTo>
                  <a:pt x="528" y="145"/>
                </a:lnTo>
                <a:lnTo>
                  <a:pt x="524" y="143"/>
                </a:lnTo>
                <a:lnTo>
                  <a:pt x="0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4" name="Line 117"/>
          <p:cNvSpPr>
            <a:spLocks noChangeShapeType="1"/>
          </p:cNvSpPr>
          <p:nvPr/>
        </p:nvSpPr>
        <p:spPr bwMode="auto">
          <a:xfrm>
            <a:off x="1954213" y="6110288"/>
            <a:ext cx="427038" cy="152400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5" name="Line 118"/>
          <p:cNvSpPr>
            <a:spLocks noChangeShapeType="1"/>
          </p:cNvSpPr>
          <p:nvPr/>
        </p:nvSpPr>
        <p:spPr bwMode="auto">
          <a:xfrm>
            <a:off x="2381250" y="6262688"/>
            <a:ext cx="420688" cy="11588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6" name="Line 119"/>
          <p:cNvSpPr>
            <a:spLocks noChangeShapeType="1"/>
          </p:cNvSpPr>
          <p:nvPr/>
        </p:nvSpPr>
        <p:spPr bwMode="auto">
          <a:xfrm flipV="1">
            <a:off x="6294438" y="6303963"/>
            <a:ext cx="427038" cy="79375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7" name="Line 120"/>
          <p:cNvSpPr>
            <a:spLocks noChangeShapeType="1"/>
          </p:cNvSpPr>
          <p:nvPr/>
        </p:nvSpPr>
        <p:spPr bwMode="auto">
          <a:xfrm flipV="1">
            <a:off x="6721475" y="6188076"/>
            <a:ext cx="422275" cy="11588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8" name="Line 121"/>
          <p:cNvSpPr>
            <a:spLocks noChangeShapeType="1"/>
          </p:cNvSpPr>
          <p:nvPr/>
        </p:nvSpPr>
        <p:spPr bwMode="auto">
          <a:xfrm>
            <a:off x="1835150" y="1812926"/>
            <a:ext cx="195263" cy="21748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9" name="Line 122"/>
          <p:cNvSpPr>
            <a:spLocks noChangeShapeType="1"/>
          </p:cNvSpPr>
          <p:nvPr/>
        </p:nvSpPr>
        <p:spPr bwMode="auto">
          <a:xfrm>
            <a:off x="2030413" y="2030413"/>
            <a:ext cx="212725" cy="201613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0" name="Line 123"/>
          <p:cNvSpPr>
            <a:spLocks noChangeShapeType="1"/>
          </p:cNvSpPr>
          <p:nvPr/>
        </p:nvSpPr>
        <p:spPr bwMode="auto">
          <a:xfrm>
            <a:off x="3043238" y="207963"/>
            <a:ext cx="39688" cy="14128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1" name="Freeform 124"/>
          <p:cNvSpPr>
            <a:spLocks/>
          </p:cNvSpPr>
          <p:nvPr/>
        </p:nvSpPr>
        <p:spPr bwMode="auto">
          <a:xfrm>
            <a:off x="3082925" y="349251"/>
            <a:ext cx="49213" cy="139700"/>
          </a:xfrm>
          <a:custGeom>
            <a:avLst/>
            <a:gdLst>
              <a:gd name="T0" fmla="*/ 0 w 31"/>
              <a:gd name="T1" fmla="*/ 0 h 88"/>
              <a:gd name="T2" fmla="*/ 28 w 31"/>
              <a:gd name="T3" fmla="*/ 80 h 88"/>
              <a:gd name="T4" fmla="*/ 31 w 31"/>
              <a:gd name="T5" fmla="*/ 88 h 88"/>
              <a:gd name="T6" fmla="*/ 31 w 31"/>
              <a:gd name="T7" fmla="*/ 88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" h="88">
                <a:moveTo>
                  <a:pt x="0" y="0"/>
                </a:moveTo>
                <a:lnTo>
                  <a:pt x="28" y="80"/>
                </a:lnTo>
                <a:lnTo>
                  <a:pt x="31" y="88"/>
                </a:lnTo>
                <a:lnTo>
                  <a:pt x="31" y="88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2" name="Freeform 125"/>
          <p:cNvSpPr>
            <a:spLocks/>
          </p:cNvSpPr>
          <p:nvPr/>
        </p:nvSpPr>
        <p:spPr bwMode="auto">
          <a:xfrm>
            <a:off x="3132138" y="488951"/>
            <a:ext cx="61913" cy="134938"/>
          </a:xfrm>
          <a:custGeom>
            <a:avLst/>
            <a:gdLst>
              <a:gd name="T0" fmla="*/ 0 w 39"/>
              <a:gd name="T1" fmla="*/ 0 h 85"/>
              <a:gd name="T2" fmla="*/ 1 w 39"/>
              <a:gd name="T3" fmla="*/ 1 h 85"/>
              <a:gd name="T4" fmla="*/ 6 w 39"/>
              <a:gd name="T5" fmla="*/ 16 h 85"/>
              <a:gd name="T6" fmla="*/ 16 w 39"/>
              <a:gd name="T7" fmla="*/ 38 h 85"/>
              <a:gd name="T8" fmla="*/ 17 w 39"/>
              <a:gd name="T9" fmla="*/ 42 h 85"/>
              <a:gd name="T10" fmla="*/ 39 w 39"/>
              <a:gd name="T11" fmla="*/ 8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9" h="85">
                <a:moveTo>
                  <a:pt x="0" y="0"/>
                </a:moveTo>
                <a:lnTo>
                  <a:pt x="1" y="1"/>
                </a:lnTo>
                <a:lnTo>
                  <a:pt x="6" y="16"/>
                </a:lnTo>
                <a:lnTo>
                  <a:pt x="16" y="38"/>
                </a:lnTo>
                <a:lnTo>
                  <a:pt x="17" y="42"/>
                </a:lnTo>
                <a:lnTo>
                  <a:pt x="39" y="85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3" name="Line 126"/>
          <p:cNvSpPr>
            <a:spLocks noChangeShapeType="1"/>
          </p:cNvSpPr>
          <p:nvPr/>
        </p:nvSpPr>
        <p:spPr bwMode="auto">
          <a:xfrm>
            <a:off x="3194050" y="623888"/>
            <a:ext cx="74613" cy="130175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4" name="Line 127"/>
          <p:cNvSpPr>
            <a:spLocks noChangeShapeType="1"/>
          </p:cNvSpPr>
          <p:nvPr/>
        </p:nvSpPr>
        <p:spPr bwMode="auto">
          <a:xfrm>
            <a:off x="3268663" y="754063"/>
            <a:ext cx="84138" cy="120650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5" name="Line 128"/>
          <p:cNvSpPr>
            <a:spLocks noChangeShapeType="1"/>
          </p:cNvSpPr>
          <p:nvPr/>
        </p:nvSpPr>
        <p:spPr bwMode="auto">
          <a:xfrm>
            <a:off x="3352800" y="874713"/>
            <a:ext cx="95250" cy="11588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6" name="Line 129"/>
          <p:cNvSpPr>
            <a:spLocks noChangeShapeType="1"/>
          </p:cNvSpPr>
          <p:nvPr/>
        </p:nvSpPr>
        <p:spPr bwMode="auto">
          <a:xfrm flipV="1">
            <a:off x="5857875" y="874713"/>
            <a:ext cx="95250" cy="11588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7" name="Line 130"/>
          <p:cNvSpPr>
            <a:spLocks noChangeShapeType="1"/>
          </p:cNvSpPr>
          <p:nvPr/>
        </p:nvSpPr>
        <p:spPr bwMode="auto">
          <a:xfrm flipV="1">
            <a:off x="5953125" y="754063"/>
            <a:ext cx="85725" cy="120650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8" name="Line 131"/>
          <p:cNvSpPr>
            <a:spLocks noChangeShapeType="1"/>
          </p:cNvSpPr>
          <p:nvPr/>
        </p:nvSpPr>
        <p:spPr bwMode="auto">
          <a:xfrm flipV="1">
            <a:off x="6038850" y="625476"/>
            <a:ext cx="71438" cy="128588"/>
          </a:xfrm>
          <a:prstGeom prst="line">
            <a:avLst/>
          </a:pr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9" name="Freeform 132"/>
          <p:cNvSpPr>
            <a:spLocks/>
          </p:cNvSpPr>
          <p:nvPr/>
        </p:nvSpPr>
        <p:spPr bwMode="auto">
          <a:xfrm>
            <a:off x="6110288" y="488951"/>
            <a:ext cx="63500" cy="136525"/>
          </a:xfrm>
          <a:custGeom>
            <a:avLst/>
            <a:gdLst>
              <a:gd name="T0" fmla="*/ 0 w 40"/>
              <a:gd name="T1" fmla="*/ 86 h 86"/>
              <a:gd name="T2" fmla="*/ 34 w 40"/>
              <a:gd name="T3" fmla="*/ 15 h 86"/>
              <a:gd name="T4" fmla="*/ 36 w 40"/>
              <a:gd name="T5" fmla="*/ 11 h 86"/>
              <a:gd name="T6" fmla="*/ 40 w 40"/>
              <a:gd name="T7" fmla="*/ 0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0" h="86">
                <a:moveTo>
                  <a:pt x="0" y="86"/>
                </a:moveTo>
                <a:lnTo>
                  <a:pt x="34" y="15"/>
                </a:lnTo>
                <a:lnTo>
                  <a:pt x="36" y="11"/>
                </a:lnTo>
                <a:lnTo>
                  <a:pt x="40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0" name="Freeform 133"/>
          <p:cNvSpPr>
            <a:spLocks/>
          </p:cNvSpPr>
          <p:nvPr/>
        </p:nvSpPr>
        <p:spPr bwMode="auto">
          <a:xfrm>
            <a:off x="6173788" y="350838"/>
            <a:ext cx="50800" cy="138113"/>
          </a:xfrm>
          <a:custGeom>
            <a:avLst/>
            <a:gdLst>
              <a:gd name="T0" fmla="*/ 0 w 32"/>
              <a:gd name="T1" fmla="*/ 87 h 87"/>
              <a:gd name="T2" fmla="*/ 5 w 32"/>
              <a:gd name="T3" fmla="*/ 77 h 87"/>
              <a:gd name="T4" fmla="*/ 9 w 32"/>
              <a:gd name="T5" fmla="*/ 68 h 87"/>
              <a:gd name="T6" fmla="*/ 32 w 32"/>
              <a:gd name="T7" fmla="*/ 0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2" h="87">
                <a:moveTo>
                  <a:pt x="0" y="87"/>
                </a:moveTo>
                <a:lnTo>
                  <a:pt x="5" y="77"/>
                </a:lnTo>
                <a:lnTo>
                  <a:pt x="9" y="68"/>
                </a:lnTo>
                <a:lnTo>
                  <a:pt x="32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1" name="Freeform 134"/>
          <p:cNvSpPr>
            <a:spLocks/>
          </p:cNvSpPr>
          <p:nvPr/>
        </p:nvSpPr>
        <p:spPr bwMode="auto">
          <a:xfrm>
            <a:off x="6224588" y="207963"/>
            <a:ext cx="38100" cy="142875"/>
          </a:xfrm>
          <a:custGeom>
            <a:avLst/>
            <a:gdLst>
              <a:gd name="T0" fmla="*/ 0 w 24"/>
              <a:gd name="T1" fmla="*/ 90 h 90"/>
              <a:gd name="T2" fmla="*/ 20 w 24"/>
              <a:gd name="T3" fmla="*/ 20 h 90"/>
              <a:gd name="T4" fmla="*/ 24 w 24"/>
              <a:gd name="T5" fmla="*/ 1 h 90"/>
              <a:gd name="T6" fmla="*/ 24 w 24"/>
              <a:gd name="T7" fmla="*/ 0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4" h="90">
                <a:moveTo>
                  <a:pt x="0" y="90"/>
                </a:moveTo>
                <a:lnTo>
                  <a:pt x="20" y="20"/>
                </a:lnTo>
                <a:lnTo>
                  <a:pt x="24" y="1"/>
                </a:lnTo>
                <a:lnTo>
                  <a:pt x="24" y="0"/>
                </a:lnTo>
              </a:path>
            </a:pathLst>
          </a:custGeom>
          <a:noFill/>
          <a:ln w="1588" cap="rnd">
            <a:solidFill>
              <a:srgbClr val="95B6D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2" name="Freeform 135"/>
          <p:cNvSpPr>
            <a:spLocks/>
          </p:cNvSpPr>
          <p:nvPr/>
        </p:nvSpPr>
        <p:spPr bwMode="auto">
          <a:xfrm>
            <a:off x="6789738" y="5243513"/>
            <a:ext cx="36513" cy="33338"/>
          </a:xfrm>
          <a:custGeom>
            <a:avLst/>
            <a:gdLst>
              <a:gd name="T0" fmla="*/ 16 w 17"/>
              <a:gd name="T1" fmla="*/ 9 h 16"/>
              <a:gd name="T2" fmla="*/ 8 w 17"/>
              <a:gd name="T3" fmla="*/ 16 h 16"/>
              <a:gd name="T4" fmla="*/ 1 w 17"/>
              <a:gd name="T5" fmla="*/ 7 h 16"/>
              <a:gd name="T6" fmla="*/ 9 w 17"/>
              <a:gd name="T7" fmla="*/ 0 h 16"/>
              <a:gd name="T8" fmla="*/ 16 w 17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6">
                <a:moveTo>
                  <a:pt x="16" y="9"/>
                </a:moveTo>
                <a:cubicBezTo>
                  <a:pt x="16" y="13"/>
                  <a:pt x="12" y="16"/>
                  <a:pt x="8" y="16"/>
                </a:cubicBezTo>
                <a:cubicBezTo>
                  <a:pt x="4" y="16"/>
                  <a:pt x="0" y="12"/>
                  <a:pt x="1" y="7"/>
                </a:cubicBezTo>
                <a:cubicBezTo>
                  <a:pt x="1" y="3"/>
                  <a:pt x="5" y="0"/>
                  <a:pt x="9" y="0"/>
                </a:cubicBezTo>
                <a:cubicBezTo>
                  <a:pt x="14" y="1"/>
                  <a:pt x="17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3" name="Freeform 136"/>
          <p:cNvSpPr>
            <a:spLocks/>
          </p:cNvSpPr>
          <p:nvPr/>
        </p:nvSpPr>
        <p:spPr bwMode="auto">
          <a:xfrm>
            <a:off x="4398963" y="5583238"/>
            <a:ext cx="34925" cy="34925"/>
          </a:xfrm>
          <a:custGeom>
            <a:avLst/>
            <a:gdLst>
              <a:gd name="T0" fmla="*/ 16 w 16"/>
              <a:gd name="T1" fmla="*/ 9 h 16"/>
              <a:gd name="T2" fmla="*/ 7 w 16"/>
              <a:gd name="T3" fmla="*/ 16 h 16"/>
              <a:gd name="T4" fmla="*/ 0 w 16"/>
              <a:gd name="T5" fmla="*/ 7 h 16"/>
              <a:gd name="T6" fmla="*/ 9 w 16"/>
              <a:gd name="T7" fmla="*/ 0 h 16"/>
              <a:gd name="T8" fmla="*/ 16 w 16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9"/>
                </a:moveTo>
                <a:cubicBezTo>
                  <a:pt x="15" y="13"/>
                  <a:pt x="12" y="16"/>
                  <a:pt x="7" y="16"/>
                </a:cubicBezTo>
                <a:cubicBezTo>
                  <a:pt x="3" y="15"/>
                  <a:pt x="0" y="12"/>
                  <a:pt x="0" y="7"/>
                </a:cubicBezTo>
                <a:cubicBezTo>
                  <a:pt x="1" y="3"/>
                  <a:pt x="4" y="0"/>
                  <a:pt x="9" y="0"/>
                </a:cubicBezTo>
                <a:cubicBezTo>
                  <a:pt x="13" y="1"/>
                  <a:pt x="16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4" name="Freeform 137"/>
          <p:cNvSpPr>
            <a:spLocks/>
          </p:cNvSpPr>
          <p:nvPr/>
        </p:nvSpPr>
        <p:spPr bwMode="auto">
          <a:xfrm>
            <a:off x="4887913" y="4986338"/>
            <a:ext cx="34925" cy="33338"/>
          </a:xfrm>
          <a:custGeom>
            <a:avLst/>
            <a:gdLst>
              <a:gd name="T0" fmla="*/ 16 w 16"/>
              <a:gd name="T1" fmla="*/ 9 h 16"/>
              <a:gd name="T2" fmla="*/ 8 w 16"/>
              <a:gd name="T3" fmla="*/ 16 h 16"/>
              <a:gd name="T4" fmla="*/ 0 w 16"/>
              <a:gd name="T5" fmla="*/ 7 h 16"/>
              <a:gd name="T6" fmla="*/ 9 w 16"/>
              <a:gd name="T7" fmla="*/ 0 h 16"/>
              <a:gd name="T8" fmla="*/ 16 w 16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9"/>
                </a:moveTo>
                <a:cubicBezTo>
                  <a:pt x="16" y="13"/>
                  <a:pt x="12" y="16"/>
                  <a:pt x="8" y="16"/>
                </a:cubicBezTo>
                <a:cubicBezTo>
                  <a:pt x="3" y="16"/>
                  <a:pt x="0" y="12"/>
                  <a:pt x="0" y="7"/>
                </a:cubicBezTo>
                <a:cubicBezTo>
                  <a:pt x="1" y="3"/>
                  <a:pt x="5" y="0"/>
                  <a:pt x="9" y="0"/>
                </a:cubicBezTo>
                <a:cubicBezTo>
                  <a:pt x="13" y="1"/>
                  <a:pt x="16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5" name="Freeform 138"/>
          <p:cNvSpPr>
            <a:spLocks/>
          </p:cNvSpPr>
          <p:nvPr/>
        </p:nvSpPr>
        <p:spPr bwMode="auto">
          <a:xfrm>
            <a:off x="4270375" y="4857751"/>
            <a:ext cx="34925" cy="33338"/>
          </a:xfrm>
          <a:custGeom>
            <a:avLst/>
            <a:gdLst>
              <a:gd name="T0" fmla="*/ 16 w 16"/>
              <a:gd name="T1" fmla="*/ 8 h 16"/>
              <a:gd name="T2" fmla="*/ 7 w 16"/>
              <a:gd name="T3" fmla="*/ 16 h 16"/>
              <a:gd name="T4" fmla="*/ 0 w 16"/>
              <a:gd name="T5" fmla="*/ 7 h 16"/>
              <a:gd name="T6" fmla="*/ 9 w 16"/>
              <a:gd name="T7" fmla="*/ 0 h 16"/>
              <a:gd name="T8" fmla="*/ 16 w 16"/>
              <a:gd name="T9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8"/>
                </a:moveTo>
                <a:cubicBezTo>
                  <a:pt x="16" y="13"/>
                  <a:pt x="12" y="16"/>
                  <a:pt x="7" y="16"/>
                </a:cubicBezTo>
                <a:cubicBezTo>
                  <a:pt x="3" y="15"/>
                  <a:pt x="0" y="11"/>
                  <a:pt x="0" y="7"/>
                </a:cubicBezTo>
                <a:cubicBezTo>
                  <a:pt x="1" y="3"/>
                  <a:pt x="5" y="0"/>
                  <a:pt x="9" y="0"/>
                </a:cubicBezTo>
                <a:cubicBezTo>
                  <a:pt x="13" y="0"/>
                  <a:pt x="16" y="4"/>
                  <a:pt x="16" y="8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6" name="Freeform 139"/>
          <p:cNvSpPr>
            <a:spLocks/>
          </p:cNvSpPr>
          <p:nvPr/>
        </p:nvSpPr>
        <p:spPr bwMode="auto">
          <a:xfrm>
            <a:off x="5465763" y="4773613"/>
            <a:ext cx="34925" cy="34925"/>
          </a:xfrm>
          <a:custGeom>
            <a:avLst/>
            <a:gdLst>
              <a:gd name="T0" fmla="*/ 16 w 16"/>
              <a:gd name="T1" fmla="*/ 9 h 16"/>
              <a:gd name="T2" fmla="*/ 7 w 16"/>
              <a:gd name="T3" fmla="*/ 16 h 16"/>
              <a:gd name="T4" fmla="*/ 0 w 16"/>
              <a:gd name="T5" fmla="*/ 8 h 16"/>
              <a:gd name="T6" fmla="*/ 8 w 16"/>
              <a:gd name="T7" fmla="*/ 0 h 16"/>
              <a:gd name="T8" fmla="*/ 16 w 16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9"/>
                </a:moveTo>
                <a:cubicBezTo>
                  <a:pt x="15" y="13"/>
                  <a:pt x="11" y="16"/>
                  <a:pt x="7" y="16"/>
                </a:cubicBezTo>
                <a:cubicBezTo>
                  <a:pt x="3" y="16"/>
                  <a:pt x="0" y="12"/>
                  <a:pt x="0" y="8"/>
                </a:cubicBezTo>
                <a:cubicBezTo>
                  <a:pt x="0" y="3"/>
                  <a:pt x="4" y="0"/>
                  <a:pt x="8" y="0"/>
                </a:cubicBezTo>
                <a:cubicBezTo>
                  <a:pt x="13" y="1"/>
                  <a:pt x="16" y="5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7" name="Freeform 140"/>
          <p:cNvSpPr>
            <a:spLocks/>
          </p:cNvSpPr>
          <p:nvPr/>
        </p:nvSpPr>
        <p:spPr bwMode="auto">
          <a:xfrm>
            <a:off x="4452938" y="6127751"/>
            <a:ext cx="34925" cy="34925"/>
          </a:xfrm>
          <a:custGeom>
            <a:avLst/>
            <a:gdLst>
              <a:gd name="T0" fmla="*/ 16 w 16"/>
              <a:gd name="T1" fmla="*/ 9 h 16"/>
              <a:gd name="T2" fmla="*/ 7 w 16"/>
              <a:gd name="T3" fmla="*/ 16 h 16"/>
              <a:gd name="T4" fmla="*/ 0 w 16"/>
              <a:gd name="T5" fmla="*/ 7 h 16"/>
              <a:gd name="T6" fmla="*/ 8 w 16"/>
              <a:gd name="T7" fmla="*/ 0 h 16"/>
              <a:gd name="T8" fmla="*/ 16 w 16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9"/>
                </a:moveTo>
                <a:cubicBezTo>
                  <a:pt x="15" y="13"/>
                  <a:pt x="11" y="16"/>
                  <a:pt x="7" y="16"/>
                </a:cubicBezTo>
                <a:cubicBezTo>
                  <a:pt x="3" y="16"/>
                  <a:pt x="0" y="12"/>
                  <a:pt x="0" y="7"/>
                </a:cubicBezTo>
                <a:cubicBezTo>
                  <a:pt x="0" y="3"/>
                  <a:pt x="4" y="0"/>
                  <a:pt x="8" y="0"/>
                </a:cubicBezTo>
                <a:cubicBezTo>
                  <a:pt x="13" y="1"/>
                  <a:pt x="16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8" name="Freeform 141"/>
          <p:cNvSpPr>
            <a:spLocks/>
          </p:cNvSpPr>
          <p:nvPr/>
        </p:nvSpPr>
        <p:spPr bwMode="auto">
          <a:xfrm>
            <a:off x="3030538" y="6154738"/>
            <a:ext cx="34925" cy="34925"/>
          </a:xfrm>
          <a:custGeom>
            <a:avLst/>
            <a:gdLst>
              <a:gd name="T0" fmla="*/ 16 w 16"/>
              <a:gd name="T1" fmla="*/ 9 h 16"/>
              <a:gd name="T2" fmla="*/ 7 w 16"/>
              <a:gd name="T3" fmla="*/ 16 h 16"/>
              <a:gd name="T4" fmla="*/ 0 w 16"/>
              <a:gd name="T5" fmla="*/ 7 h 16"/>
              <a:gd name="T6" fmla="*/ 9 w 16"/>
              <a:gd name="T7" fmla="*/ 0 h 16"/>
              <a:gd name="T8" fmla="*/ 16 w 16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9"/>
                </a:moveTo>
                <a:cubicBezTo>
                  <a:pt x="16" y="13"/>
                  <a:pt x="12" y="16"/>
                  <a:pt x="7" y="16"/>
                </a:cubicBezTo>
                <a:cubicBezTo>
                  <a:pt x="3" y="15"/>
                  <a:pt x="0" y="12"/>
                  <a:pt x="0" y="7"/>
                </a:cubicBezTo>
                <a:cubicBezTo>
                  <a:pt x="1" y="3"/>
                  <a:pt x="4" y="0"/>
                  <a:pt x="9" y="0"/>
                </a:cubicBezTo>
                <a:cubicBezTo>
                  <a:pt x="13" y="1"/>
                  <a:pt x="16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9" name="Freeform 142"/>
          <p:cNvSpPr>
            <a:spLocks/>
          </p:cNvSpPr>
          <p:nvPr/>
        </p:nvSpPr>
        <p:spPr bwMode="auto">
          <a:xfrm>
            <a:off x="2489200" y="5662613"/>
            <a:ext cx="36513" cy="34925"/>
          </a:xfrm>
          <a:custGeom>
            <a:avLst/>
            <a:gdLst>
              <a:gd name="T0" fmla="*/ 16 w 17"/>
              <a:gd name="T1" fmla="*/ 8 h 16"/>
              <a:gd name="T2" fmla="*/ 8 w 17"/>
              <a:gd name="T3" fmla="*/ 16 h 16"/>
              <a:gd name="T4" fmla="*/ 1 w 17"/>
              <a:gd name="T5" fmla="*/ 7 h 16"/>
              <a:gd name="T6" fmla="*/ 9 w 17"/>
              <a:gd name="T7" fmla="*/ 0 h 16"/>
              <a:gd name="T8" fmla="*/ 16 w 17"/>
              <a:gd name="T9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6">
                <a:moveTo>
                  <a:pt x="16" y="8"/>
                </a:moveTo>
                <a:cubicBezTo>
                  <a:pt x="16" y="13"/>
                  <a:pt x="12" y="16"/>
                  <a:pt x="8" y="16"/>
                </a:cubicBezTo>
                <a:cubicBezTo>
                  <a:pt x="4" y="15"/>
                  <a:pt x="0" y="11"/>
                  <a:pt x="1" y="7"/>
                </a:cubicBezTo>
                <a:cubicBezTo>
                  <a:pt x="1" y="3"/>
                  <a:pt x="5" y="0"/>
                  <a:pt x="9" y="0"/>
                </a:cubicBezTo>
                <a:cubicBezTo>
                  <a:pt x="14" y="0"/>
                  <a:pt x="17" y="4"/>
                  <a:pt x="16" y="8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0" name="Freeform 143"/>
          <p:cNvSpPr>
            <a:spLocks/>
          </p:cNvSpPr>
          <p:nvPr/>
        </p:nvSpPr>
        <p:spPr bwMode="auto">
          <a:xfrm>
            <a:off x="2030413" y="3381376"/>
            <a:ext cx="36513" cy="36513"/>
          </a:xfrm>
          <a:custGeom>
            <a:avLst/>
            <a:gdLst>
              <a:gd name="T0" fmla="*/ 16 w 17"/>
              <a:gd name="T1" fmla="*/ 9 h 17"/>
              <a:gd name="T2" fmla="*/ 8 w 17"/>
              <a:gd name="T3" fmla="*/ 16 h 17"/>
              <a:gd name="T4" fmla="*/ 1 w 17"/>
              <a:gd name="T5" fmla="*/ 8 h 17"/>
              <a:gd name="T6" fmla="*/ 9 w 17"/>
              <a:gd name="T7" fmla="*/ 1 h 17"/>
              <a:gd name="T8" fmla="*/ 16 w 17"/>
              <a:gd name="T9" fmla="*/ 9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7">
                <a:moveTo>
                  <a:pt x="16" y="9"/>
                </a:moveTo>
                <a:cubicBezTo>
                  <a:pt x="16" y="13"/>
                  <a:pt x="12" y="17"/>
                  <a:pt x="8" y="16"/>
                </a:cubicBezTo>
                <a:cubicBezTo>
                  <a:pt x="4" y="16"/>
                  <a:pt x="0" y="12"/>
                  <a:pt x="1" y="8"/>
                </a:cubicBezTo>
                <a:cubicBezTo>
                  <a:pt x="1" y="3"/>
                  <a:pt x="5" y="0"/>
                  <a:pt x="9" y="1"/>
                </a:cubicBezTo>
                <a:cubicBezTo>
                  <a:pt x="14" y="1"/>
                  <a:pt x="17" y="5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1" name="Freeform 144"/>
          <p:cNvSpPr>
            <a:spLocks/>
          </p:cNvSpPr>
          <p:nvPr/>
        </p:nvSpPr>
        <p:spPr bwMode="auto">
          <a:xfrm>
            <a:off x="5481638" y="4895851"/>
            <a:ext cx="33338" cy="33338"/>
          </a:xfrm>
          <a:custGeom>
            <a:avLst/>
            <a:gdLst>
              <a:gd name="T0" fmla="*/ 16 w 16"/>
              <a:gd name="T1" fmla="*/ 8 h 16"/>
              <a:gd name="T2" fmla="*/ 7 w 16"/>
              <a:gd name="T3" fmla="*/ 16 h 16"/>
              <a:gd name="T4" fmla="*/ 0 w 16"/>
              <a:gd name="T5" fmla="*/ 7 h 16"/>
              <a:gd name="T6" fmla="*/ 8 w 16"/>
              <a:gd name="T7" fmla="*/ 0 h 16"/>
              <a:gd name="T8" fmla="*/ 16 w 16"/>
              <a:gd name="T9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8"/>
                </a:moveTo>
                <a:cubicBezTo>
                  <a:pt x="15" y="13"/>
                  <a:pt x="11" y="16"/>
                  <a:pt x="7" y="16"/>
                </a:cubicBezTo>
                <a:cubicBezTo>
                  <a:pt x="3" y="15"/>
                  <a:pt x="0" y="11"/>
                  <a:pt x="0" y="7"/>
                </a:cubicBezTo>
                <a:cubicBezTo>
                  <a:pt x="0" y="3"/>
                  <a:pt x="4" y="0"/>
                  <a:pt x="8" y="0"/>
                </a:cubicBezTo>
                <a:cubicBezTo>
                  <a:pt x="13" y="0"/>
                  <a:pt x="16" y="4"/>
                  <a:pt x="16" y="8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2" name="Freeform 145"/>
          <p:cNvSpPr>
            <a:spLocks/>
          </p:cNvSpPr>
          <p:nvPr/>
        </p:nvSpPr>
        <p:spPr bwMode="auto">
          <a:xfrm>
            <a:off x="3594100" y="6084888"/>
            <a:ext cx="36513" cy="34925"/>
          </a:xfrm>
          <a:custGeom>
            <a:avLst/>
            <a:gdLst>
              <a:gd name="T0" fmla="*/ 16 w 17"/>
              <a:gd name="T1" fmla="*/ 9 h 16"/>
              <a:gd name="T2" fmla="*/ 8 w 17"/>
              <a:gd name="T3" fmla="*/ 16 h 16"/>
              <a:gd name="T4" fmla="*/ 1 w 17"/>
              <a:gd name="T5" fmla="*/ 7 h 16"/>
              <a:gd name="T6" fmla="*/ 9 w 17"/>
              <a:gd name="T7" fmla="*/ 0 h 16"/>
              <a:gd name="T8" fmla="*/ 16 w 17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6">
                <a:moveTo>
                  <a:pt x="16" y="9"/>
                </a:moveTo>
                <a:cubicBezTo>
                  <a:pt x="16" y="13"/>
                  <a:pt x="12" y="16"/>
                  <a:pt x="8" y="16"/>
                </a:cubicBezTo>
                <a:cubicBezTo>
                  <a:pt x="4" y="16"/>
                  <a:pt x="0" y="12"/>
                  <a:pt x="1" y="7"/>
                </a:cubicBezTo>
                <a:cubicBezTo>
                  <a:pt x="1" y="3"/>
                  <a:pt x="5" y="0"/>
                  <a:pt x="9" y="0"/>
                </a:cubicBezTo>
                <a:cubicBezTo>
                  <a:pt x="14" y="1"/>
                  <a:pt x="17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3" name="Freeform 146"/>
          <p:cNvSpPr>
            <a:spLocks/>
          </p:cNvSpPr>
          <p:nvPr/>
        </p:nvSpPr>
        <p:spPr bwMode="auto">
          <a:xfrm>
            <a:off x="5172075" y="5754688"/>
            <a:ext cx="34925" cy="34925"/>
          </a:xfrm>
          <a:custGeom>
            <a:avLst/>
            <a:gdLst>
              <a:gd name="T0" fmla="*/ 16 w 16"/>
              <a:gd name="T1" fmla="*/ 9 h 16"/>
              <a:gd name="T2" fmla="*/ 8 w 16"/>
              <a:gd name="T3" fmla="*/ 16 h 16"/>
              <a:gd name="T4" fmla="*/ 0 w 16"/>
              <a:gd name="T5" fmla="*/ 7 h 16"/>
              <a:gd name="T6" fmla="*/ 9 w 16"/>
              <a:gd name="T7" fmla="*/ 0 h 16"/>
              <a:gd name="T8" fmla="*/ 16 w 16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9"/>
                </a:moveTo>
                <a:cubicBezTo>
                  <a:pt x="16" y="13"/>
                  <a:pt x="12" y="16"/>
                  <a:pt x="8" y="16"/>
                </a:cubicBezTo>
                <a:cubicBezTo>
                  <a:pt x="3" y="15"/>
                  <a:pt x="0" y="12"/>
                  <a:pt x="0" y="7"/>
                </a:cubicBezTo>
                <a:cubicBezTo>
                  <a:pt x="1" y="3"/>
                  <a:pt x="5" y="0"/>
                  <a:pt x="9" y="0"/>
                </a:cubicBezTo>
                <a:cubicBezTo>
                  <a:pt x="13" y="1"/>
                  <a:pt x="16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4" name="Freeform 147"/>
          <p:cNvSpPr>
            <a:spLocks/>
          </p:cNvSpPr>
          <p:nvPr/>
        </p:nvSpPr>
        <p:spPr bwMode="auto">
          <a:xfrm>
            <a:off x="5248275" y="6138863"/>
            <a:ext cx="36513" cy="33338"/>
          </a:xfrm>
          <a:custGeom>
            <a:avLst/>
            <a:gdLst>
              <a:gd name="T0" fmla="*/ 16 w 17"/>
              <a:gd name="T1" fmla="*/ 8 h 16"/>
              <a:gd name="T2" fmla="*/ 8 w 17"/>
              <a:gd name="T3" fmla="*/ 16 h 16"/>
              <a:gd name="T4" fmla="*/ 1 w 17"/>
              <a:gd name="T5" fmla="*/ 7 h 16"/>
              <a:gd name="T6" fmla="*/ 9 w 17"/>
              <a:gd name="T7" fmla="*/ 0 h 16"/>
              <a:gd name="T8" fmla="*/ 16 w 17"/>
              <a:gd name="T9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6">
                <a:moveTo>
                  <a:pt x="16" y="8"/>
                </a:moveTo>
                <a:cubicBezTo>
                  <a:pt x="16" y="13"/>
                  <a:pt x="12" y="16"/>
                  <a:pt x="8" y="16"/>
                </a:cubicBezTo>
                <a:cubicBezTo>
                  <a:pt x="4" y="15"/>
                  <a:pt x="0" y="11"/>
                  <a:pt x="1" y="7"/>
                </a:cubicBezTo>
                <a:cubicBezTo>
                  <a:pt x="1" y="3"/>
                  <a:pt x="5" y="0"/>
                  <a:pt x="9" y="0"/>
                </a:cubicBezTo>
                <a:cubicBezTo>
                  <a:pt x="14" y="0"/>
                  <a:pt x="17" y="4"/>
                  <a:pt x="16" y="8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5" name="Freeform 148"/>
          <p:cNvSpPr>
            <a:spLocks/>
          </p:cNvSpPr>
          <p:nvPr/>
        </p:nvSpPr>
        <p:spPr bwMode="auto">
          <a:xfrm>
            <a:off x="5880100" y="5797551"/>
            <a:ext cx="33338" cy="34925"/>
          </a:xfrm>
          <a:custGeom>
            <a:avLst/>
            <a:gdLst>
              <a:gd name="T0" fmla="*/ 16 w 16"/>
              <a:gd name="T1" fmla="*/ 9 h 16"/>
              <a:gd name="T2" fmla="*/ 7 w 16"/>
              <a:gd name="T3" fmla="*/ 16 h 16"/>
              <a:gd name="T4" fmla="*/ 0 w 16"/>
              <a:gd name="T5" fmla="*/ 7 h 16"/>
              <a:gd name="T6" fmla="*/ 8 w 16"/>
              <a:gd name="T7" fmla="*/ 0 h 16"/>
              <a:gd name="T8" fmla="*/ 16 w 16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9"/>
                </a:moveTo>
                <a:cubicBezTo>
                  <a:pt x="15" y="13"/>
                  <a:pt x="11" y="16"/>
                  <a:pt x="7" y="16"/>
                </a:cubicBezTo>
                <a:cubicBezTo>
                  <a:pt x="3" y="15"/>
                  <a:pt x="0" y="12"/>
                  <a:pt x="0" y="7"/>
                </a:cubicBezTo>
                <a:cubicBezTo>
                  <a:pt x="0" y="3"/>
                  <a:pt x="4" y="0"/>
                  <a:pt x="8" y="0"/>
                </a:cubicBezTo>
                <a:cubicBezTo>
                  <a:pt x="13" y="1"/>
                  <a:pt x="16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6" name="Freeform 149"/>
          <p:cNvSpPr>
            <a:spLocks/>
          </p:cNvSpPr>
          <p:nvPr/>
        </p:nvSpPr>
        <p:spPr bwMode="auto">
          <a:xfrm>
            <a:off x="6297613" y="6280151"/>
            <a:ext cx="33338" cy="33338"/>
          </a:xfrm>
          <a:custGeom>
            <a:avLst/>
            <a:gdLst>
              <a:gd name="T0" fmla="*/ 16 w 16"/>
              <a:gd name="T1" fmla="*/ 8 h 16"/>
              <a:gd name="T2" fmla="*/ 7 w 16"/>
              <a:gd name="T3" fmla="*/ 16 h 16"/>
              <a:gd name="T4" fmla="*/ 0 w 16"/>
              <a:gd name="T5" fmla="*/ 7 h 16"/>
              <a:gd name="T6" fmla="*/ 9 w 16"/>
              <a:gd name="T7" fmla="*/ 0 h 16"/>
              <a:gd name="T8" fmla="*/ 16 w 16"/>
              <a:gd name="T9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8"/>
                </a:moveTo>
                <a:cubicBezTo>
                  <a:pt x="15" y="13"/>
                  <a:pt x="12" y="16"/>
                  <a:pt x="7" y="16"/>
                </a:cubicBezTo>
                <a:cubicBezTo>
                  <a:pt x="3" y="15"/>
                  <a:pt x="0" y="11"/>
                  <a:pt x="0" y="7"/>
                </a:cubicBezTo>
                <a:cubicBezTo>
                  <a:pt x="1" y="3"/>
                  <a:pt x="4" y="0"/>
                  <a:pt x="9" y="0"/>
                </a:cubicBezTo>
                <a:cubicBezTo>
                  <a:pt x="13" y="0"/>
                  <a:pt x="16" y="4"/>
                  <a:pt x="16" y="8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7" name="Freeform 150"/>
          <p:cNvSpPr>
            <a:spLocks/>
          </p:cNvSpPr>
          <p:nvPr/>
        </p:nvSpPr>
        <p:spPr bwMode="auto">
          <a:xfrm>
            <a:off x="5457825" y="5341938"/>
            <a:ext cx="34925" cy="33338"/>
          </a:xfrm>
          <a:custGeom>
            <a:avLst/>
            <a:gdLst>
              <a:gd name="T0" fmla="*/ 16 w 16"/>
              <a:gd name="T1" fmla="*/ 9 h 16"/>
              <a:gd name="T2" fmla="*/ 8 w 16"/>
              <a:gd name="T3" fmla="*/ 16 h 16"/>
              <a:gd name="T4" fmla="*/ 0 w 16"/>
              <a:gd name="T5" fmla="*/ 7 h 16"/>
              <a:gd name="T6" fmla="*/ 9 w 16"/>
              <a:gd name="T7" fmla="*/ 0 h 16"/>
              <a:gd name="T8" fmla="*/ 16 w 16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9"/>
                </a:moveTo>
                <a:cubicBezTo>
                  <a:pt x="16" y="13"/>
                  <a:pt x="12" y="16"/>
                  <a:pt x="8" y="16"/>
                </a:cubicBezTo>
                <a:cubicBezTo>
                  <a:pt x="3" y="15"/>
                  <a:pt x="0" y="12"/>
                  <a:pt x="0" y="7"/>
                </a:cubicBezTo>
                <a:cubicBezTo>
                  <a:pt x="1" y="3"/>
                  <a:pt x="5" y="0"/>
                  <a:pt x="9" y="0"/>
                </a:cubicBezTo>
                <a:cubicBezTo>
                  <a:pt x="13" y="1"/>
                  <a:pt x="16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8" name="Freeform 151"/>
          <p:cNvSpPr>
            <a:spLocks/>
          </p:cNvSpPr>
          <p:nvPr/>
        </p:nvSpPr>
        <p:spPr bwMode="auto">
          <a:xfrm>
            <a:off x="5648325" y="5724526"/>
            <a:ext cx="36513" cy="34925"/>
          </a:xfrm>
          <a:custGeom>
            <a:avLst/>
            <a:gdLst>
              <a:gd name="T0" fmla="*/ 16 w 17"/>
              <a:gd name="T1" fmla="*/ 9 h 16"/>
              <a:gd name="T2" fmla="*/ 8 w 17"/>
              <a:gd name="T3" fmla="*/ 16 h 16"/>
              <a:gd name="T4" fmla="*/ 1 w 17"/>
              <a:gd name="T5" fmla="*/ 7 h 16"/>
              <a:gd name="T6" fmla="*/ 9 w 17"/>
              <a:gd name="T7" fmla="*/ 0 h 16"/>
              <a:gd name="T8" fmla="*/ 16 w 17"/>
              <a:gd name="T9" fmla="*/ 9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" h="16">
                <a:moveTo>
                  <a:pt x="16" y="9"/>
                </a:moveTo>
                <a:cubicBezTo>
                  <a:pt x="16" y="13"/>
                  <a:pt x="12" y="16"/>
                  <a:pt x="8" y="16"/>
                </a:cubicBezTo>
                <a:cubicBezTo>
                  <a:pt x="4" y="15"/>
                  <a:pt x="0" y="11"/>
                  <a:pt x="1" y="7"/>
                </a:cubicBezTo>
                <a:cubicBezTo>
                  <a:pt x="1" y="3"/>
                  <a:pt x="5" y="0"/>
                  <a:pt x="9" y="0"/>
                </a:cubicBezTo>
                <a:cubicBezTo>
                  <a:pt x="14" y="0"/>
                  <a:pt x="17" y="4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9" name="Freeform 152"/>
          <p:cNvSpPr>
            <a:spLocks/>
          </p:cNvSpPr>
          <p:nvPr/>
        </p:nvSpPr>
        <p:spPr bwMode="auto">
          <a:xfrm>
            <a:off x="4540250" y="1647826"/>
            <a:ext cx="34925" cy="36513"/>
          </a:xfrm>
          <a:custGeom>
            <a:avLst/>
            <a:gdLst>
              <a:gd name="T0" fmla="*/ 16 w 16"/>
              <a:gd name="T1" fmla="*/ 9 h 17"/>
              <a:gd name="T2" fmla="*/ 7 w 16"/>
              <a:gd name="T3" fmla="*/ 16 h 17"/>
              <a:gd name="T4" fmla="*/ 0 w 16"/>
              <a:gd name="T5" fmla="*/ 8 h 17"/>
              <a:gd name="T6" fmla="*/ 8 w 16"/>
              <a:gd name="T7" fmla="*/ 1 h 17"/>
              <a:gd name="T8" fmla="*/ 16 w 16"/>
              <a:gd name="T9" fmla="*/ 9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7">
                <a:moveTo>
                  <a:pt x="16" y="9"/>
                </a:moveTo>
                <a:cubicBezTo>
                  <a:pt x="15" y="14"/>
                  <a:pt x="11" y="17"/>
                  <a:pt x="7" y="16"/>
                </a:cubicBezTo>
                <a:cubicBezTo>
                  <a:pt x="3" y="16"/>
                  <a:pt x="0" y="12"/>
                  <a:pt x="0" y="8"/>
                </a:cubicBezTo>
                <a:cubicBezTo>
                  <a:pt x="0" y="4"/>
                  <a:pt x="4" y="0"/>
                  <a:pt x="8" y="1"/>
                </a:cubicBezTo>
                <a:cubicBezTo>
                  <a:pt x="13" y="1"/>
                  <a:pt x="16" y="5"/>
                  <a:pt x="16" y="9"/>
                </a:cubicBezTo>
                <a:close/>
              </a:path>
            </a:pathLst>
          </a:custGeom>
          <a:solidFill>
            <a:srgbClr val="EC2227"/>
          </a:solidFill>
          <a:ln w="1588" cap="flat">
            <a:solidFill>
              <a:srgbClr val="00000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0" name="Line 153"/>
          <p:cNvSpPr>
            <a:spLocks noChangeShapeType="1"/>
          </p:cNvSpPr>
          <p:nvPr/>
        </p:nvSpPr>
        <p:spPr bwMode="auto">
          <a:xfrm flipV="1">
            <a:off x="6045200" y="668338"/>
            <a:ext cx="0" cy="47625"/>
          </a:xfrm>
          <a:prstGeom prst="line">
            <a:avLst/>
          </a:prstGeom>
          <a:noFill/>
          <a:ln w="6350" cap="flat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1" name="Line 154"/>
          <p:cNvSpPr>
            <a:spLocks noChangeShapeType="1"/>
          </p:cNvSpPr>
          <p:nvPr/>
        </p:nvSpPr>
        <p:spPr bwMode="auto">
          <a:xfrm flipV="1">
            <a:off x="6777038" y="668338"/>
            <a:ext cx="0" cy="47625"/>
          </a:xfrm>
          <a:prstGeom prst="line">
            <a:avLst/>
          </a:prstGeom>
          <a:noFill/>
          <a:ln w="6350" cap="flat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2" name="Line 155"/>
          <p:cNvSpPr>
            <a:spLocks noChangeShapeType="1"/>
          </p:cNvSpPr>
          <p:nvPr/>
        </p:nvSpPr>
        <p:spPr bwMode="auto">
          <a:xfrm flipV="1">
            <a:off x="6226175" y="679451"/>
            <a:ext cx="0" cy="33338"/>
          </a:xfrm>
          <a:prstGeom prst="line">
            <a:avLst/>
          </a:prstGeom>
          <a:noFill/>
          <a:ln w="6350" cap="flat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3" name="Line 156"/>
          <p:cNvSpPr>
            <a:spLocks noChangeShapeType="1"/>
          </p:cNvSpPr>
          <p:nvPr/>
        </p:nvSpPr>
        <p:spPr bwMode="auto">
          <a:xfrm flipV="1">
            <a:off x="6410325" y="679451"/>
            <a:ext cx="0" cy="33338"/>
          </a:xfrm>
          <a:prstGeom prst="line">
            <a:avLst/>
          </a:prstGeom>
          <a:noFill/>
          <a:ln w="6350" cap="flat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4" name="Line 157"/>
          <p:cNvSpPr>
            <a:spLocks noChangeShapeType="1"/>
          </p:cNvSpPr>
          <p:nvPr/>
        </p:nvSpPr>
        <p:spPr bwMode="auto">
          <a:xfrm flipV="1">
            <a:off x="6594475" y="679451"/>
            <a:ext cx="0" cy="33338"/>
          </a:xfrm>
          <a:prstGeom prst="line">
            <a:avLst/>
          </a:prstGeom>
          <a:noFill/>
          <a:ln w="6350" cap="flat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5" name="Line 158"/>
          <p:cNvSpPr>
            <a:spLocks noChangeShapeType="1"/>
          </p:cNvSpPr>
          <p:nvPr/>
        </p:nvSpPr>
        <p:spPr bwMode="auto">
          <a:xfrm>
            <a:off x="6042025" y="712788"/>
            <a:ext cx="736600" cy="0"/>
          </a:xfrm>
          <a:prstGeom prst="line">
            <a:avLst/>
          </a:prstGeom>
          <a:noFill/>
          <a:ln w="6350" cap="flat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6" name="Rectangle 159"/>
          <p:cNvSpPr>
            <a:spLocks noChangeArrowheads="1"/>
          </p:cNvSpPr>
          <p:nvPr/>
        </p:nvSpPr>
        <p:spPr bwMode="auto">
          <a:xfrm>
            <a:off x="6022975" y="576263"/>
            <a:ext cx="619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231F20"/>
                </a:solidFill>
                <a:effectLst/>
                <a:latin typeface="Arial Narrow" panose="020B0606020202030204" pitchFamily="34" charset="0"/>
              </a:rPr>
              <a:t>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7" name="Rectangle 160"/>
          <p:cNvSpPr>
            <a:spLocks noChangeArrowheads="1"/>
          </p:cNvSpPr>
          <p:nvPr/>
        </p:nvSpPr>
        <p:spPr bwMode="auto">
          <a:xfrm>
            <a:off x="6272213" y="576263"/>
            <a:ext cx="68738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dirty="0" smtClean="0">
                <a:ln>
                  <a:noFill/>
                </a:ln>
                <a:solidFill>
                  <a:srgbClr val="231F20"/>
                </a:solidFill>
                <a:effectLst/>
                <a:latin typeface="Arial Narrow" panose="020B0606020202030204" pitchFamily="34" charset="0"/>
              </a:rPr>
              <a:t>     250               500 km</a:t>
            </a:r>
            <a:endParaRPr kumimoji="0" lang="nb-NO" alt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8" name="Rectangle 161"/>
          <p:cNvSpPr>
            <a:spLocks noChangeArrowheads="1"/>
          </p:cNvSpPr>
          <p:nvPr/>
        </p:nvSpPr>
        <p:spPr bwMode="auto">
          <a:xfrm>
            <a:off x="6046788" y="687388"/>
            <a:ext cx="177800" cy="23813"/>
          </a:xfrm>
          <a:prstGeom prst="rect">
            <a:avLst/>
          </a:prstGeom>
          <a:solidFill>
            <a:srgbClr val="4F86C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9" name="Rectangle 162"/>
          <p:cNvSpPr>
            <a:spLocks noChangeArrowheads="1"/>
          </p:cNvSpPr>
          <p:nvPr/>
        </p:nvSpPr>
        <p:spPr bwMode="auto">
          <a:xfrm>
            <a:off x="6415088" y="687388"/>
            <a:ext cx="177800" cy="23813"/>
          </a:xfrm>
          <a:prstGeom prst="rect">
            <a:avLst/>
          </a:prstGeom>
          <a:solidFill>
            <a:srgbClr val="4F86C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0" name="Rectangle 163"/>
          <p:cNvSpPr>
            <a:spLocks noChangeArrowheads="1"/>
          </p:cNvSpPr>
          <p:nvPr/>
        </p:nvSpPr>
        <p:spPr bwMode="auto">
          <a:xfrm>
            <a:off x="6230938" y="687388"/>
            <a:ext cx="177800" cy="23813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1" name="Rectangle 164"/>
          <p:cNvSpPr>
            <a:spLocks noChangeArrowheads="1"/>
          </p:cNvSpPr>
          <p:nvPr/>
        </p:nvSpPr>
        <p:spPr bwMode="auto">
          <a:xfrm>
            <a:off x="6599238" y="687388"/>
            <a:ext cx="173038" cy="23813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2" name="Freeform 165"/>
          <p:cNvSpPr>
            <a:spLocks/>
          </p:cNvSpPr>
          <p:nvPr/>
        </p:nvSpPr>
        <p:spPr bwMode="auto">
          <a:xfrm>
            <a:off x="6119813" y="4156076"/>
            <a:ext cx="260350" cy="306388"/>
          </a:xfrm>
          <a:custGeom>
            <a:avLst/>
            <a:gdLst>
              <a:gd name="T0" fmla="*/ 86 w 164"/>
              <a:gd name="T1" fmla="*/ 181 h 193"/>
              <a:gd name="T2" fmla="*/ 92 w 164"/>
              <a:gd name="T3" fmla="*/ 172 h 193"/>
              <a:gd name="T4" fmla="*/ 101 w 164"/>
              <a:gd name="T5" fmla="*/ 169 h 193"/>
              <a:gd name="T6" fmla="*/ 101 w 164"/>
              <a:gd name="T7" fmla="*/ 172 h 193"/>
              <a:gd name="T8" fmla="*/ 110 w 164"/>
              <a:gd name="T9" fmla="*/ 184 h 193"/>
              <a:gd name="T10" fmla="*/ 121 w 164"/>
              <a:gd name="T11" fmla="*/ 177 h 193"/>
              <a:gd name="T12" fmla="*/ 131 w 164"/>
              <a:gd name="T13" fmla="*/ 181 h 193"/>
              <a:gd name="T14" fmla="*/ 117 w 164"/>
              <a:gd name="T15" fmla="*/ 149 h 193"/>
              <a:gd name="T16" fmla="*/ 62 w 164"/>
              <a:gd name="T17" fmla="*/ 130 h 193"/>
              <a:gd name="T18" fmla="*/ 38 w 164"/>
              <a:gd name="T19" fmla="*/ 112 h 193"/>
              <a:gd name="T20" fmla="*/ 54 w 164"/>
              <a:gd name="T21" fmla="*/ 118 h 193"/>
              <a:gd name="T22" fmla="*/ 54 w 164"/>
              <a:gd name="T23" fmla="*/ 106 h 193"/>
              <a:gd name="T24" fmla="*/ 44 w 164"/>
              <a:gd name="T25" fmla="*/ 92 h 193"/>
              <a:gd name="T26" fmla="*/ 31 w 164"/>
              <a:gd name="T27" fmla="*/ 88 h 193"/>
              <a:gd name="T28" fmla="*/ 16 w 164"/>
              <a:gd name="T29" fmla="*/ 66 h 193"/>
              <a:gd name="T30" fmla="*/ 8 w 164"/>
              <a:gd name="T31" fmla="*/ 65 h 193"/>
              <a:gd name="T32" fmla="*/ 1 w 164"/>
              <a:gd name="T33" fmla="*/ 49 h 193"/>
              <a:gd name="T34" fmla="*/ 9 w 164"/>
              <a:gd name="T35" fmla="*/ 53 h 193"/>
              <a:gd name="T36" fmla="*/ 24 w 164"/>
              <a:gd name="T37" fmla="*/ 70 h 193"/>
              <a:gd name="T38" fmla="*/ 32 w 164"/>
              <a:gd name="T39" fmla="*/ 81 h 193"/>
              <a:gd name="T40" fmla="*/ 54 w 164"/>
              <a:gd name="T41" fmla="*/ 87 h 193"/>
              <a:gd name="T42" fmla="*/ 43 w 164"/>
              <a:gd name="T43" fmla="*/ 69 h 193"/>
              <a:gd name="T44" fmla="*/ 50 w 164"/>
              <a:gd name="T45" fmla="*/ 76 h 193"/>
              <a:gd name="T46" fmla="*/ 36 w 164"/>
              <a:gd name="T47" fmla="*/ 61 h 193"/>
              <a:gd name="T48" fmla="*/ 36 w 164"/>
              <a:gd name="T49" fmla="*/ 54 h 193"/>
              <a:gd name="T50" fmla="*/ 48 w 164"/>
              <a:gd name="T51" fmla="*/ 66 h 193"/>
              <a:gd name="T52" fmla="*/ 47 w 164"/>
              <a:gd name="T53" fmla="*/ 57 h 193"/>
              <a:gd name="T54" fmla="*/ 23 w 164"/>
              <a:gd name="T55" fmla="*/ 37 h 193"/>
              <a:gd name="T56" fmla="*/ 31 w 164"/>
              <a:gd name="T57" fmla="*/ 42 h 193"/>
              <a:gd name="T58" fmla="*/ 52 w 164"/>
              <a:gd name="T59" fmla="*/ 60 h 193"/>
              <a:gd name="T60" fmla="*/ 58 w 164"/>
              <a:gd name="T61" fmla="*/ 73 h 193"/>
              <a:gd name="T62" fmla="*/ 75 w 164"/>
              <a:gd name="T63" fmla="*/ 76 h 193"/>
              <a:gd name="T64" fmla="*/ 62 w 164"/>
              <a:gd name="T65" fmla="*/ 66 h 193"/>
              <a:gd name="T66" fmla="*/ 79 w 164"/>
              <a:gd name="T67" fmla="*/ 69 h 193"/>
              <a:gd name="T68" fmla="*/ 88 w 164"/>
              <a:gd name="T69" fmla="*/ 50 h 193"/>
              <a:gd name="T70" fmla="*/ 62 w 164"/>
              <a:gd name="T71" fmla="*/ 29 h 193"/>
              <a:gd name="T72" fmla="*/ 40 w 164"/>
              <a:gd name="T73" fmla="*/ 25 h 193"/>
              <a:gd name="T74" fmla="*/ 47 w 164"/>
              <a:gd name="T75" fmla="*/ 33 h 193"/>
              <a:gd name="T76" fmla="*/ 46 w 164"/>
              <a:gd name="T77" fmla="*/ 34 h 193"/>
              <a:gd name="T78" fmla="*/ 13 w 164"/>
              <a:gd name="T79" fmla="*/ 4 h 193"/>
              <a:gd name="T80" fmla="*/ 23 w 164"/>
              <a:gd name="T81" fmla="*/ 4 h 193"/>
              <a:gd name="T82" fmla="*/ 36 w 164"/>
              <a:gd name="T83" fmla="*/ 4 h 193"/>
              <a:gd name="T84" fmla="*/ 47 w 164"/>
              <a:gd name="T85" fmla="*/ 12 h 193"/>
              <a:gd name="T86" fmla="*/ 90 w 164"/>
              <a:gd name="T87" fmla="*/ 26 h 193"/>
              <a:gd name="T88" fmla="*/ 98 w 164"/>
              <a:gd name="T89" fmla="*/ 41 h 193"/>
              <a:gd name="T90" fmla="*/ 98 w 164"/>
              <a:gd name="T91" fmla="*/ 65 h 193"/>
              <a:gd name="T92" fmla="*/ 105 w 164"/>
              <a:gd name="T93" fmla="*/ 77 h 193"/>
              <a:gd name="T94" fmla="*/ 121 w 164"/>
              <a:gd name="T95" fmla="*/ 92 h 193"/>
              <a:gd name="T96" fmla="*/ 131 w 164"/>
              <a:gd name="T97" fmla="*/ 104 h 193"/>
              <a:gd name="T98" fmla="*/ 147 w 164"/>
              <a:gd name="T99" fmla="*/ 119 h 193"/>
              <a:gd name="T100" fmla="*/ 162 w 164"/>
              <a:gd name="T101" fmla="*/ 130 h 193"/>
              <a:gd name="T102" fmla="*/ 164 w 164"/>
              <a:gd name="T103" fmla="*/ 157 h 193"/>
              <a:gd name="T104" fmla="*/ 151 w 164"/>
              <a:gd name="T105" fmla="*/ 181 h 193"/>
              <a:gd name="T106" fmla="*/ 147 w 164"/>
              <a:gd name="T107" fmla="*/ 187 h 193"/>
              <a:gd name="T108" fmla="*/ 150 w 164"/>
              <a:gd name="T109" fmla="*/ 192 h 193"/>
              <a:gd name="T110" fmla="*/ 133 w 164"/>
              <a:gd name="T111" fmla="*/ 192 h 193"/>
              <a:gd name="T112" fmla="*/ 124 w 164"/>
              <a:gd name="T113" fmla="*/ 181 h 193"/>
              <a:gd name="T114" fmla="*/ 112 w 164"/>
              <a:gd name="T115" fmla="*/ 188 h 193"/>
              <a:gd name="T116" fmla="*/ 93 w 164"/>
              <a:gd name="T117" fmla="*/ 192 h 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64" h="193">
                <a:moveTo>
                  <a:pt x="93" y="192"/>
                </a:moveTo>
                <a:lnTo>
                  <a:pt x="93" y="191"/>
                </a:lnTo>
                <a:lnTo>
                  <a:pt x="92" y="189"/>
                </a:lnTo>
                <a:lnTo>
                  <a:pt x="89" y="187"/>
                </a:lnTo>
                <a:lnTo>
                  <a:pt x="86" y="184"/>
                </a:lnTo>
                <a:lnTo>
                  <a:pt x="86" y="181"/>
                </a:lnTo>
                <a:lnTo>
                  <a:pt x="86" y="181"/>
                </a:lnTo>
                <a:lnTo>
                  <a:pt x="86" y="170"/>
                </a:lnTo>
                <a:lnTo>
                  <a:pt x="86" y="170"/>
                </a:lnTo>
                <a:lnTo>
                  <a:pt x="89" y="170"/>
                </a:lnTo>
                <a:lnTo>
                  <a:pt x="90" y="170"/>
                </a:lnTo>
                <a:lnTo>
                  <a:pt x="92" y="172"/>
                </a:lnTo>
                <a:lnTo>
                  <a:pt x="93" y="173"/>
                </a:lnTo>
                <a:lnTo>
                  <a:pt x="94" y="173"/>
                </a:lnTo>
                <a:lnTo>
                  <a:pt x="98" y="172"/>
                </a:lnTo>
                <a:lnTo>
                  <a:pt x="98" y="170"/>
                </a:lnTo>
                <a:lnTo>
                  <a:pt x="100" y="170"/>
                </a:lnTo>
                <a:lnTo>
                  <a:pt x="101" y="169"/>
                </a:lnTo>
                <a:lnTo>
                  <a:pt x="109" y="170"/>
                </a:lnTo>
                <a:lnTo>
                  <a:pt x="108" y="173"/>
                </a:lnTo>
                <a:lnTo>
                  <a:pt x="106" y="173"/>
                </a:lnTo>
                <a:lnTo>
                  <a:pt x="105" y="173"/>
                </a:lnTo>
                <a:lnTo>
                  <a:pt x="102" y="172"/>
                </a:lnTo>
                <a:lnTo>
                  <a:pt x="101" y="172"/>
                </a:lnTo>
                <a:lnTo>
                  <a:pt x="100" y="172"/>
                </a:lnTo>
                <a:lnTo>
                  <a:pt x="100" y="174"/>
                </a:lnTo>
                <a:lnTo>
                  <a:pt x="100" y="177"/>
                </a:lnTo>
                <a:lnTo>
                  <a:pt x="100" y="178"/>
                </a:lnTo>
                <a:lnTo>
                  <a:pt x="109" y="184"/>
                </a:lnTo>
                <a:lnTo>
                  <a:pt x="110" y="184"/>
                </a:lnTo>
                <a:lnTo>
                  <a:pt x="112" y="184"/>
                </a:lnTo>
                <a:lnTo>
                  <a:pt x="112" y="182"/>
                </a:lnTo>
                <a:lnTo>
                  <a:pt x="112" y="180"/>
                </a:lnTo>
                <a:lnTo>
                  <a:pt x="113" y="178"/>
                </a:lnTo>
                <a:lnTo>
                  <a:pt x="115" y="177"/>
                </a:lnTo>
                <a:lnTo>
                  <a:pt x="121" y="177"/>
                </a:lnTo>
                <a:lnTo>
                  <a:pt x="121" y="178"/>
                </a:lnTo>
                <a:lnTo>
                  <a:pt x="123" y="178"/>
                </a:lnTo>
                <a:lnTo>
                  <a:pt x="125" y="181"/>
                </a:lnTo>
                <a:lnTo>
                  <a:pt x="128" y="182"/>
                </a:lnTo>
                <a:lnTo>
                  <a:pt x="129" y="182"/>
                </a:lnTo>
                <a:lnTo>
                  <a:pt x="131" y="181"/>
                </a:lnTo>
                <a:lnTo>
                  <a:pt x="131" y="180"/>
                </a:lnTo>
                <a:lnTo>
                  <a:pt x="132" y="169"/>
                </a:lnTo>
                <a:lnTo>
                  <a:pt x="133" y="168"/>
                </a:lnTo>
                <a:lnTo>
                  <a:pt x="132" y="166"/>
                </a:lnTo>
                <a:lnTo>
                  <a:pt x="119" y="150"/>
                </a:lnTo>
                <a:lnTo>
                  <a:pt x="117" y="149"/>
                </a:lnTo>
                <a:lnTo>
                  <a:pt x="113" y="146"/>
                </a:lnTo>
                <a:lnTo>
                  <a:pt x="100" y="138"/>
                </a:lnTo>
                <a:lnTo>
                  <a:pt x="86" y="137"/>
                </a:lnTo>
                <a:lnTo>
                  <a:pt x="70" y="137"/>
                </a:lnTo>
                <a:lnTo>
                  <a:pt x="69" y="137"/>
                </a:lnTo>
                <a:lnTo>
                  <a:pt x="62" y="130"/>
                </a:lnTo>
                <a:lnTo>
                  <a:pt x="57" y="126"/>
                </a:lnTo>
                <a:lnTo>
                  <a:pt x="54" y="123"/>
                </a:lnTo>
                <a:lnTo>
                  <a:pt x="50" y="120"/>
                </a:lnTo>
                <a:lnTo>
                  <a:pt x="46" y="118"/>
                </a:lnTo>
                <a:lnTo>
                  <a:pt x="43" y="118"/>
                </a:lnTo>
                <a:lnTo>
                  <a:pt x="38" y="112"/>
                </a:lnTo>
                <a:lnTo>
                  <a:pt x="38" y="111"/>
                </a:lnTo>
                <a:lnTo>
                  <a:pt x="38" y="110"/>
                </a:lnTo>
                <a:lnTo>
                  <a:pt x="50" y="115"/>
                </a:lnTo>
                <a:lnTo>
                  <a:pt x="51" y="115"/>
                </a:lnTo>
                <a:lnTo>
                  <a:pt x="52" y="116"/>
                </a:lnTo>
                <a:lnTo>
                  <a:pt x="54" y="118"/>
                </a:lnTo>
                <a:lnTo>
                  <a:pt x="55" y="119"/>
                </a:lnTo>
                <a:lnTo>
                  <a:pt x="55" y="118"/>
                </a:lnTo>
                <a:lnTo>
                  <a:pt x="55" y="110"/>
                </a:lnTo>
                <a:lnTo>
                  <a:pt x="55" y="108"/>
                </a:lnTo>
                <a:lnTo>
                  <a:pt x="55" y="107"/>
                </a:lnTo>
                <a:lnTo>
                  <a:pt x="54" y="106"/>
                </a:lnTo>
                <a:lnTo>
                  <a:pt x="54" y="104"/>
                </a:lnTo>
                <a:lnTo>
                  <a:pt x="52" y="103"/>
                </a:lnTo>
                <a:lnTo>
                  <a:pt x="50" y="100"/>
                </a:lnTo>
                <a:lnTo>
                  <a:pt x="47" y="95"/>
                </a:lnTo>
                <a:lnTo>
                  <a:pt x="46" y="93"/>
                </a:lnTo>
                <a:lnTo>
                  <a:pt x="44" y="92"/>
                </a:lnTo>
                <a:lnTo>
                  <a:pt x="42" y="91"/>
                </a:lnTo>
                <a:lnTo>
                  <a:pt x="40" y="89"/>
                </a:lnTo>
                <a:lnTo>
                  <a:pt x="36" y="89"/>
                </a:lnTo>
                <a:lnTo>
                  <a:pt x="36" y="88"/>
                </a:lnTo>
                <a:lnTo>
                  <a:pt x="35" y="88"/>
                </a:lnTo>
                <a:lnTo>
                  <a:pt x="31" y="88"/>
                </a:lnTo>
                <a:lnTo>
                  <a:pt x="28" y="83"/>
                </a:lnTo>
                <a:lnTo>
                  <a:pt x="27" y="79"/>
                </a:lnTo>
                <a:lnTo>
                  <a:pt x="23" y="74"/>
                </a:lnTo>
                <a:lnTo>
                  <a:pt x="23" y="72"/>
                </a:lnTo>
                <a:lnTo>
                  <a:pt x="23" y="70"/>
                </a:lnTo>
                <a:lnTo>
                  <a:pt x="16" y="66"/>
                </a:lnTo>
                <a:lnTo>
                  <a:pt x="12" y="65"/>
                </a:lnTo>
                <a:lnTo>
                  <a:pt x="11" y="62"/>
                </a:lnTo>
                <a:lnTo>
                  <a:pt x="11" y="64"/>
                </a:lnTo>
                <a:lnTo>
                  <a:pt x="11" y="65"/>
                </a:lnTo>
                <a:lnTo>
                  <a:pt x="9" y="65"/>
                </a:lnTo>
                <a:lnTo>
                  <a:pt x="8" y="65"/>
                </a:lnTo>
                <a:lnTo>
                  <a:pt x="5" y="61"/>
                </a:lnTo>
                <a:lnTo>
                  <a:pt x="3" y="58"/>
                </a:lnTo>
                <a:lnTo>
                  <a:pt x="1" y="56"/>
                </a:lnTo>
                <a:lnTo>
                  <a:pt x="1" y="54"/>
                </a:lnTo>
                <a:lnTo>
                  <a:pt x="0" y="50"/>
                </a:lnTo>
                <a:lnTo>
                  <a:pt x="1" y="49"/>
                </a:lnTo>
                <a:lnTo>
                  <a:pt x="1" y="47"/>
                </a:lnTo>
                <a:lnTo>
                  <a:pt x="5" y="49"/>
                </a:lnTo>
                <a:lnTo>
                  <a:pt x="8" y="50"/>
                </a:lnTo>
                <a:lnTo>
                  <a:pt x="8" y="50"/>
                </a:lnTo>
                <a:lnTo>
                  <a:pt x="8" y="52"/>
                </a:lnTo>
                <a:lnTo>
                  <a:pt x="9" y="53"/>
                </a:lnTo>
                <a:lnTo>
                  <a:pt x="9" y="54"/>
                </a:lnTo>
                <a:lnTo>
                  <a:pt x="11" y="57"/>
                </a:lnTo>
                <a:lnTo>
                  <a:pt x="13" y="61"/>
                </a:lnTo>
                <a:lnTo>
                  <a:pt x="19" y="65"/>
                </a:lnTo>
                <a:lnTo>
                  <a:pt x="20" y="65"/>
                </a:lnTo>
                <a:lnTo>
                  <a:pt x="24" y="70"/>
                </a:lnTo>
                <a:lnTo>
                  <a:pt x="28" y="74"/>
                </a:lnTo>
                <a:lnTo>
                  <a:pt x="27" y="74"/>
                </a:lnTo>
                <a:lnTo>
                  <a:pt x="28" y="76"/>
                </a:lnTo>
                <a:lnTo>
                  <a:pt x="28" y="79"/>
                </a:lnTo>
                <a:lnTo>
                  <a:pt x="30" y="80"/>
                </a:lnTo>
                <a:lnTo>
                  <a:pt x="32" y="81"/>
                </a:lnTo>
                <a:lnTo>
                  <a:pt x="40" y="85"/>
                </a:lnTo>
                <a:lnTo>
                  <a:pt x="54" y="89"/>
                </a:lnTo>
                <a:lnTo>
                  <a:pt x="55" y="89"/>
                </a:lnTo>
                <a:lnTo>
                  <a:pt x="57" y="88"/>
                </a:lnTo>
                <a:lnTo>
                  <a:pt x="55" y="88"/>
                </a:lnTo>
                <a:lnTo>
                  <a:pt x="54" y="87"/>
                </a:lnTo>
                <a:lnTo>
                  <a:pt x="52" y="85"/>
                </a:lnTo>
                <a:lnTo>
                  <a:pt x="48" y="80"/>
                </a:lnTo>
                <a:lnTo>
                  <a:pt x="40" y="73"/>
                </a:lnTo>
                <a:lnTo>
                  <a:pt x="40" y="72"/>
                </a:lnTo>
                <a:lnTo>
                  <a:pt x="42" y="69"/>
                </a:lnTo>
                <a:lnTo>
                  <a:pt x="43" y="69"/>
                </a:lnTo>
                <a:lnTo>
                  <a:pt x="44" y="70"/>
                </a:lnTo>
                <a:lnTo>
                  <a:pt x="44" y="72"/>
                </a:lnTo>
                <a:lnTo>
                  <a:pt x="46" y="73"/>
                </a:lnTo>
                <a:lnTo>
                  <a:pt x="48" y="74"/>
                </a:lnTo>
                <a:lnTo>
                  <a:pt x="48" y="76"/>
                </a:lnTo>
                <a:lnTo>
                  <a:pt x="50" y="76"/>
                </a:lnTo>
                <a:lnTo>
                  <a:pt x="50" y="74"/>
                </a:lnTo>
                <a:lnTo>
                  <a:pt x="47" y="69"/>
                </a:lnTo>
                <a:lnTo>
                  <a:pt x="47" y="68"/>
                </a:lnTo>
                <a:lnTo>
                  <a:pt x="42" y="64"/>
                </a:lnTo>
                <a:lnTo>
                  <a:pt x="39" y="62"/>
                </a:lnTo>
                <a:lnTo>
                  <a:pt x="36" y="61"/>
                </a:lnTo>
                <a:lnTo>
                  <a:pt x="36" y="60"/>
                </a:lnTo>
                <a:lnTo>
                  <a:pt x="27" y="50"/>
                </a:lnTo>
                <a:lnTo>
                  <a:pt x="27" y="50"/>
                </a:lnTo>
                <a:lnTo>
                  <a:pt x="27" y="49"/>
                </a:lnTo>
                <a:lnTo>
                  <a:pt x="31" y="50"/>
                </a:lnTo>
                <a:lnTo>
                  <a:pt x="36" y="54"/>
                </a:lnTo>
                <a:lnTo>
                  <a:pt x="39" y="57"/>
                </a:lnTo>
                <a:lnTo>
                  <a:pt x="42" y="58"/>
                </a:lnTo>
                <a:lnTo>
                  <a:pt x="43" y="61"/>
                </a:lnTo>
                <a:lnTo>
                  <a:pt x="44" y="62"/>
                </a:lnTo>
                <a:lnTo>
                  <a:pt x="46" y="62"/>
                </a:lnTo>
                <a:lnTo>
                  <a:pt x="48" y="66"/>
                </a:lnTo>
                <a:lnTo>
                  <a:pt x="50" y="66"/>
                </a:lnTo>
                <a:lnTo>
                  <a:pt x="51" y="66"/>
                </a:lnTo>
                <a:lnTo>
                  <a:pt x="51" y="65"/>
                </a:lnTo>
                <a:lnTo>
                  <a:pt x="50" y="64"/>
                </a:lnTo>
                <a:lnTo>
                  <a:pt x="48" y="60"/>
                </a:lnTo>
                <a:lnTo>
                  <a:pt x="47" y="57"/>
                </a:lnTo>
                <a:lnTo>
                  <a:pt x="46" y="56"/>
                </a:lnTo>
                <a:lnTo>
                  <a:pt x="43" y="56"/>
                </a:lnTo>
                <a:lnTo>
                  <a:pt x="42" y="54"/>
                </a:lnTo>
                <a:lnTo>
                  <a:pt x="35" y="50"/>
                </a:lnTo>
                <a:lnTo>
                  <a:pt x="25" y="39"/>
                </a:lnTo>
                <a:lnTo>
                  <a:pt x="23" y="37"/>
                </a:lnTo>
                <a:lnTo>
                  <a:pt x="23" y="35"/>
                </a:lnTo>
                <a:lnTo>
                  <a:pt x="24" y="35"/>
                </a:lnTo>
                <a:lnTo>
                  <a:pt x="25" y="37"/>
                </a:lnTo>
                <a:lnTo>
                  <a:pt x="27" y="38"/>
                </a:lnTo>
                <a:lnTo>
                  <a:pt x="27" y="39"/>
                </a:lnTo>
                <a:lnTo>
                  <a:pt x="31" y="42"/>
                </a:lnTo>
                <a:lnTo>
                  <a:pt x="36" y="43"/>
                </a:lnTo>
                <a:lnTo>
                  <a:pt x="36" y="45"/>
                </a:lnTo>
                <a:lnTo>
                  <a:pt x="38" y="45"/>
                </a:lnTo>
                <a:lnTo>
                  <a:pt x="39" y="46"/>
                </a:lnTo>
                <a:lnTo>
                  <a:pt x="51" y="58"/>
                </a:lnTo>
                <a:lnTo>
                  <a:pt x="52" y="60"/>
                </a:lnTo>
                <a:lnTo>
                  <a:pt x="54" y="61"/>
                </a:lnTo>
                <a:lnTo>
                  <a:pt x="54" y="64"/>
                </a:lnTo>
                <a:lnTo>
                  <a:pt x="55" y="65"/>
                </a:lnTo>
                <a:lnTo>
                  <a:pt x="55" y="66"/>
                </a:lnTo>
                <a:lnTo>
                  <a:pt x="57" y="70"/>
                </a:lnTo>
                <a:lnTo>
                  <a:pt x="58" y="73"/>
                </a:lnTo>
                <a:lnTo>
                  <a:pt x="59" y="74"/>
                </a:lnTo>
                <a:lnTo>
                  <a:pt x="69" y="81"/>
                </a:lnTo>
                <a:lnTo>
                  <a:pt x="70" y="83"/>
                </a:lnTo>
                <a:lnTo>
                  <a:pt x="74" y="83"/>
                </a:lnTo>
                <a:lnTo>
                  <a:pt x="74" y="83"/>
                </a:lnTo>
                <a:lnTo>
                  <a:pt x="75" y="76"/>
                </a:lnTo>
                <a:lnTo>
                  <a:pt x="74" y="74"/>
                </a:lnTo>
                <a:lnTo>
                  <a:pt x="74" y="74"/>
                </a:lnTo>
                <a:lnTo>
                  <a:pt x="74" y="74"/>
                </a:lnTo>
                <a:lnTo>
                  <a:pt x="71" y="72"/>
                </a:lnTo>
                <a:lnTo>
                  <a:pt x="65" y="68"/>
                </a:lnTo>
                <a:lnTo>
                  <a:pt x="62" y="66"/>
                </a:lnTo>
                <a:lnTo>
                  <a:pt x="62" y="65"/>
                </a:lnTo>
                <a:lnTo>
                  <a:pt x="61" y="62"/>
                </a:lnTo>
                <a:lnTo>
                  <a:pt x="62" y="62"/>
                </a:lnTo>
                <a:lnTo>
                  <a:pt x="77" y="66"/>
                </a:lnTo>
                <a:lnTo>
                  <a:pt x="78" y="66"/>
                </a:lnTo>
                <a:lnTo>
                  <a:pt x="79" y="69"/>
                </a:lnTo>
                <a:lnTo>
                  <a:pt x="82" y="68"/>
                </a:lnTo>
                <a:lnTo>
                  <a:pt x="86" y="64"/>
                </a:lnTo>
                <a:lnTo>
                  <a:pt x="88" y="61"/>
                </a:lnTo>
                <a:lnTo>
                  <a:pt x="89" y="54"/>
                </a:lnTo>
                <a:lnTo>
                  <a:pt x="89" y="52"/>
                </a:lnTo>
                <a:lnTo>
                  <a:pt x="88" y="50"/>
                </a:lnTo>
                <a:lnTo>
                  <a:pt x="83" y="41"/>
                </a:lnTo>
                <a:lnTo>
                  <a:pt x="82" y="41"/>
                </a:lnTo>
                <a:lnTo>
                  <a:pt x="74" y="33"/>
                </a:lnTo>
                <a:lnTo>
                  <a:pt x="67" y="26"/>
                </a:lnTo>
                <a:lnTo>
                  <a:pt x="65" y="26"/>
                </a:lnTo>
                <a:lnTo>
                  <a:pt x="62" y="29"/>
                </a:lnTo>
                <a:lnTo>
                  <a:pt x="58" y="29"/>
                </a:lnTo>
                <a:lnTo>
                  <a:pt x="52" y="26"/>
                </a:lnTo>
                <a:lnTo>
                  <a:pt x="46" y="22"/>
                </a:lnTo>
                <a:lnTo>
                  <a:pt x="44" y="22"/>
                </a:lnTo>
                <a:lnTo>
                  <a:pt x="42" y="25"/>
                </a:lnTo>
                <a:lnTo>
                  <a:pt x="40" y="25"/>
                </a:lnTo>
                <a:lnTo>
                  <a:pt x="42" y="27"/>
                </a:lnTo>
                <a:lnTo>
                  <a:pt x="42" y="29"/>
                </a:lnTo>
                <a:lnTo>
                  <a:pt x="43" y="29"/>
                </a:lnTo>
                <a:lnTo>
                  <a:pt x="44" y="30"/>
                </a:lnTo>
                <a:lnTo>
                  <a:pt x="46" y="30"/>
                </a:lnTo>
                <a:lnTo>
                  <a:pt x="47" y="33"/>
                </a:lnTo>
                <a:lnTo>
                  <a:pt x="51" y="37"/>
                </a:lnTo>
                <a:lnTo>
                  <a:pt x="55" y="43"/>
                </a:lnTo>
                <a:lnTo>
                  <a:pt x="57" y="43"/>
                </a:lnTo>
                <a:lnTo>
                  <a:pt x="57" y="45"/>
                </a:lnTo>
                <a:lnTo>
                  <a:pt x="54" y="42"/>
                </a:lnTo>
                <a:lnTo>
                  <a:pt x="46" y="34"/>
                </a:lnTo>
                <a:lnTo>
                  <a:pt x="42" y="31"/>
                </a:lnTo>
                <a:lnTo>
                  <a:pt x="34" y="25"/>
                </a:lnTo>
                <a:lnTo>
                  <a:pt x="23" y="14"/>
                </a:lnTo>
                <a:lnTo>
                  <a:pt x="17" y="8"/>
                </a:lnTo>
                <a:lnTo>
                  <a:pt x="16" y="8"/>
                </a:lnTo>
                <a:lnTo>
                  <a:pt x="13" y="4"/>
                </a:lnTo>
                <a:lnTo>
                  <a:pt x="12" y="3"/>
                </a:lnTo>
                <a:lnTo>
                  <a:pt x="13" y="2"/>
                </a:lnTo>
                <a:lnTo>
                  <a:pt x="15" y="2"/>
                </a:lnTo>
                <a:lnTo>
                  <a:pt x="17" y="0"/>
                </a:lnTo>
                <a:lnTo>
                  <a:pt x="23" y="3"/>
                </a:lnTo>
                <a:lnTo>
                  <a:pt x="23" y="4"/>
                </a:lnTo>
                <a:lnTo>
                  <a:pt x="30" y="7"/>
                </a:lnTo>
                <a:lnTo>
                  <a:pt x="30" y="6"/>
                </a:lnTo>
                <a:lnTo>
                  <a:pt x="30" y="4"/>
                </a:lnTo>
                <a:lnTo>
                  <a:pt x="31" y="4"/>
                </a:lnTo>
                <a:lnTo>
                  <a:pt x="32" y="4"/>
                </a:lnTo>
                <a:lnTo>
                  <a:pt x="36" y="4"/>
                </a:lnTo>
                <a:lnTo>
                  <a:pt x="40" y="7"/>
                </a:lnTo>
                <a:lnTo>
                  <a:pt x="42" y="7"/>
                </a:lnTo>
                <a:lnTo>
                  <a:pt x="43" y="8"/>
                </a:lnTo>
                <a:lnTo>
                  <a:pt x="42" y="10"/>
                </a:lnTo>
                <a:lnTo>
                  <a:pt x="43" y="11"/>
                </a:lnTo>
                <a:lnTo>
                  <a:pt x="47" y="12"/>
                </a:lnTo>
                <a:lnTo>
                  <a:pt x="55" y="12"/>
                </a:lnTo>
                <a:lnTo>
                  <a:pt x="66" y="12"/>
                </a:lnTo>
                <a:lnTo>
                  <a:pt x="74" y="16"/>
                </a:lnTo>
                <a:lnTo>
                  <a:pt x="85" y="21"/>
                </a:lnTo>
                <a:lnTo>
                  <a:pt x="85" y="22"/>
                </a:lnTo>
                <a:lnTo>
                  <a:pt x="90" y="26"/>
                </a:lnTo>
                <a:lnTo>
                  <a:pt x="93" y="29"/>
                </a:lnTo>
                <a:lnTo>
                  <a:pt x="94" y="30"/>
                </a:lnTo>
                <a:lnTo>
                  <a:pt x="96" y="31"/>
                </a:lnTo>
                <a:lnTo>
                  <a:pt x="96" y="33"/>
                </a:lnTo>
                <a:lnTo>
                  <a:pt x="96" y="34"/>
                </a:lnTo>
                <a:lnTo>
                  <a:pt x="98" y="41"/>
                </a:lnTo>
                <a:lnTo>
                  <a:pt x="100" y="56"/>
                </a:lnTo>
                <a:lnTo>
                  <a:pt x="100" y="57"/>
                </a:lnTo>
                <a:lnTo>
                  <a:pt x="100" y="60"/>
                </a:lnTo>
                <a:lnTo>
                  <a:pt x="100" y="61"/>
                </a:lnTo>
                <a:lnTo>
                  <a:pt x="100" y="62"/>
                </a:lnTo>
                <a:lnTo>
                  <a:pt x="98" y="65"/>
                </a:lnTo>
                <a:lnTo>
                  <a:pt x="98" y="66"/>
                </a:lnTo>
                <a:lnTo>
                  <a:pt x="98" y="69"/>
                </a:lnTo>
                <a:lnTo>
                  <a:pt x="100" y="73"/>
                </a:lnTo>
                <a:lnTo>
                  <a:pt x="100" y="74"/>
                </a:lnTo>
                <a:lnTo>
                  <a:pt x="104" y="76"/>
                </a:lnTo>
                <a:lnTo>
                  <a:pt x="105" y="77"/>
                </a:lnTo>
                <a:lnTo>
                  <a:pt x="108" y="77"/>
                </a:lnTo>
                <a:lnTo>
                  <a:pt x="109" y="77"/>
                </a:lnTo>
                <a:lnTo>
                  <a:pt x="112" y="85"/>
                </a:lnTo>
                <a:lnTo>
                  <a:pt x="119" y="91"/>
                </a:lnTo>
                <a:lnTo>
                  <a:pt x="119" y="92"/>
                </a:lnTo>
                <a:lnTo>
                  <a:pt x="121" y="92"/>
                </a:lnTo>
                <a:lnTo>
                  <a:pt x="123" y="93"/>
                </a:lnTo>
                <a:lnTo>
                  <a:pt x="125" y="97"/>
                </a:lnTo>
                <a:lnTo>
                  <a:pt x="129" y="100"/>
                </a:lnTo>
                <a:lnTo>
                  <a:pt x="129" y="101"/>
                </a:lnTo>
                <a:lnTo>
                  <a:pt x="129" y="103"/>
                </a:lnTo>
                <a:lnTo>
                  <a:pt x="131" y="104"/>
                </a:lnTo>
                <a:lnTo>
                  <a:pt x="135" y="110"/>
                </a:lnTo>
                <a:lnTo>
                  <a:pt x="137" y="111"/>
                </a:lnTo>
                <a:lnTo>
                  <a:pt x="140" y="112"/>
                </a:lnTo>
                <a:lnTo>
                  <a:pt x="140" y="114"/>
                </a:lnTo>
                <a:lnTo>
                  <a:pt x="146" y="118"/>
                </a:lnTo>
                <a:lnTo>
                  <a:pt x="147" y="119"/>
                </a:lnTo>
                <a:lnTo>
                  <a:pt x="155" y="123"/>
                </a:lnTo>
                <a:lnTo>
                  <a:pt x="156" y="124"/>
                </a:lnTo>
                <a:lnTo>
                  <a:pt x="158" y="126"/>
                </a:lnTo>
                <a:lnTo>
                  <a:pt x="160" y="126"/>
                </a:lnTo>
                <a:lnTo>
                  <a:pt x="160" y="127"/>
                </a:lnTo>
                <a:lnTo>
                  <a:pt x="162" y="130"/>
                </a:lnTo>
                <a:lnTo>
                  <a:pt x="162" y="133"/>
                </a:lnTo>
                <a:lnTo>
                  <a:pt x="162" y="135"/>
                </a:lnTo>
                <a:lnTo>
                  <a:pt x="164" y="149"/>
                </a:lnTo>
                <a:lnTo>
                  <a:pt x="164" y="151"/>
                </a:lnTo>
                <a:lnTo>
                  <a:pt x="164" y="154"/>
                </a:lnTo>
                <a:lnTo>
                  <a:pt x="164" y="157"/>
                </a:lnTo>
                <a:lnTo>
                  <a:pt x="163" y="160"/>
                </a:lnTo>
                <a:lnTo>
                  <a:pt x="162" y="164"/>
                </a:lnTo>
                <a:lnTo>
                  <a:pt x="160" y="165"/>
                </a:lnTo>
                <a:lnTo>
                  <a:pt x="158" y="165"/>
                </a:lnTo>
                <a:lnTo>
                  <a:pt x="154" y="173"/>
                </a:lnTo>
                <a:lnTo>
                  <a:pt x="151" y="181"/>
                </a:lnTo>
                <a:lnTo>
                  <a:pt x="151" y="182"/>
                </a:lnTo>
                <a:lnTo>
                  <a:pt x="150" y="182"/>
                </a:lnTo>
                <a:lnTo>
                  <a:pt x="148" y="182"/>
                </a:lnTo>
                <a:lnTo>
                  <a:pt x="144" y="185"/>
                </a:lnTo>
                <a:lnTo>
                  <a:pt x="146" y="185"/>
                </a:lnTo>
                <a:lnTo>
                  <a:pt x="147" y="187"/>
                </a:lnTo>
                <a:lnTo>
                  <a:pt x="150" y="187"/>
                </a:lnTo>
                <a:lnTo>
                  <a:pt x="151" y="184"/>
                </a:lnTo>
                <a:lnTo>
                  <a:pt x="152" y="185"/>
                </a:lnTo>
                <a:lnTo>
                  <a:pt x="152" y="189"/>
                </a:lnTo>
                <a:lnTo>
                  <a:pt x="151" y="192"/>
                </a:lnTo>
                <a:lnTo>
                  <a:pt x="150" y="192"/>
                </a:lnTo>
                <a:lnTo>
                  <a:pt x="150" y="192"/>
                </a:lnTo>
                <a:lnTo>
                  <a:pt x="146" y="191"/>
                </a:lnTo>
                <a:lnTo>
                  <a:pt x="139" y="191"/>
                </a:lnTo>
                <a:lnTo>
                  <a:pt x="137" y="192"/>
                </a:lnTo>
                <a:lnTo>
                  <a:pt x="136" y="193"/>
                </a:lnTo>
                <a:lnTo>
                  <a:pt x="133" y="192"/>
                </a:lnTo>
                <a:lnTo>
                  <a:pt x="131" y="191"/>
                </a:lnTo>
                <a:lnTo>
                  <a:pt x="128" y="189"/>
                </a:lnTo>
                <a:lnTo>
                  <a:pt x="128" y="188"/>
                </a:lnTo>
                <a:lnTo>
                  <a:pt x="128" y="185"/>
                </a:lnTo>
                <a:lnTo>
                  <a:pt x="124" y="182"/>
                </a:lnTo>
                <a:lnTo>
                  <a:pt x="124" y="181"/>
                </a:lnTo>
                <a:lnTo>
                  <a:pt x="120" y="180"/>
                </a:lnTo>
                <a:lnTo>
                  <a:pt x="119" y="180"/>
                </a:lnTo>
                <a:lnTo>
                  <a:pt x="117" y="180"/>
                </a:lnTo>
                <a:lnTo>
                  <a:pt x="117" y="181"/>
                </a:lnTo>
                <a:lnTo>
                  <a:pt x="116" y="184"/>
                </a:lnTo>
                <a:lnTo>
                  <a:pt x="112" y="188"/>
                </a:lnTo>
                <a:lnTo>
                  <a:pt x="108" y="189"/>
                </a:lnTo>
                <a:lnTo>
                  <a:pt x="105" y="184"/>
                </a:lnTo>
                <a:lnTo>
                  <a:pt x="97" y="184"/>
                </a:lnTo>
                <a:lnTo>
                  <a:pt x="93" y="187"/>
                </a:lnTo>
                <a:lnTo>
                  <a:pt x="94" y="191"/>
                </a:lnTo>
                <a:lnTo>
                  <a:pt x="93" y="192"/>
                </a:lnTo>
                <a:lnTo>
                  <a:pt x="93" y="192"/>
                </a:lnTo>
                <a:close/>
              </a:path>
            </a:pathLst>
          </a:custGeom>
          <a:solidFill>
            <a:srgbClr val="E9F7FE"/>
          </a:solidFill>
          <a:ln w="4763" cap="flat">
            <a:solidFill>
              <a:srgbClr val="7ED3F7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3" name="Freeform 166"/>
          <p:cNvSpPr>
            <a:spLocks/>
          </p:cNvSpPr>
          <p:nvPr/>
        </p:nvSpPr>
        <p:spPr bwMode="auto">
          <a:xfrm>
            <a:off x="5856288" y="4424363"/>
            <a:ext cx="277813" cy="301625"/>
          </a:xfrm>
          <a:custGeom>
            <a:avLst/>
            <a:gdLst>
              <a:gd name="T0" fmla="*/ 101 w 175"/>
              <a:gd name="T1" fmla="*/ 179 h 190"/>
              <a:gd name="T2" fmla="*/ 93 w 175"/>
              <a:gd name="T3" fmla="*/ 165 h 190"/>
              <a:gd name="T4" fmla="*/ 85 w 175"/>
              <a:gd name="T5" fmla="*/ 162 h 190"/>
              <a:gd name="T6" fmla="*/ 77 w 175"/>
              <a:gd name="T7" fmla="*/ 144 h 190"/>
              <a:gd name="T8" fmla="*/ 52 w 175"/>
              <a:gd name="T9" fmla="*/ 124 h 190"/>
              <a:gd name="T10" fmla="*/ 47 w 175"/>
              <a:gd name="T11" fmla="*/ 113 h 190"/>
              <a:gd name="T12" fmla="*/ 47 w 175"/>
              <a:gd name="T13" fmla="*/ 104 h 190"/>
              <a:gd name="T14" fmla="*/ 20 w 175"/>
              <a:gd name="T15" fmla="*/ 81 h 190"/>
              <a:gd name="T16" fmla="*/ 4 w 175"/>
              <a:gd name="T17" fmla="*/ 76 h 190"/>
              <a:gd name="T18" fmla="*/ 9 w 175"/>
              <a:gd name="T19" fmla="*/ 73 h 190"/>
              <a:gd name="T20" fmla="*/ 9 w 175"/>
              <a:gd name="T21" fmla="*/ 69 h 190"/>
              <a:gd name="T22" fmla="*/ 1 w 175"/>
              <a:gd name="T23" fmla="*/ 66 h 190"/>
              <a:gd name="T24" fmla="*/ 7 w 175"/>
              <a:gd name="T25" fmla="*/ 63 h 190"/>
              <a:gd name="T26" fmla="*/ 19 w 175"/>
              <a:gd name="T27" fmla="*/ 53 h 190"/>
              <a:gd name="T28" fmla="*/ 15 w 175"/>
              <a:gd name="T29" fmla="*/ 34 h 190"/>
              <a:gd name="T30" fmla="*/ 26 w 175"/>
              <a:gd name="T31" fmla="*/ 35 h 190"/>
              <a:gd name="T32" fmla="*/ 30 w 175"/>
              <a:gd name="T33" fmla="*/ 20 h 190"/>
              <a:gd name="T34" fmla="*/ 39 w 175"/>
              <a:gd name="T35" fmla="*/ 1 h 190"/>
              <a:gd name="T36" fmla="*/ 47 w 175"/>
              <a:gd name="T37" fmla="*/ 3 h 190"/>
              <a:gd name="T38" fmla="*/ 52 w 175"/>
              <a:gd name="T39" fmla="*/ 7 h 190"/>
              <a:gd name="T40" fmla="*/ 55 w 175"/>
              <a:gd name="T41" fmla="*/ 13 h 190"/>
              <a:gd name="T42" fmla="*/ 58 w 175"/>
              <a:gd name="T43" fmla="*/ 12 h 190"/>
              <a:gd name="T44" fmla="*/ 61 w 175"/>
              <a:gd name="T45" fmla="*/ 5 h 190"/>
              <a:gd name="T46" fmla="*/ 79 w 175"/>
              <a:gd name="T47" fmla="*/ 18 h 190"/>
              <a:gd name="T48" fmla="*/ 79 w 175"/>
              <a:gd name="T49" fmla="*/ 22 h 190"/>
              <a:gd name="T50" fmla="*/ 90 w 175"/>
              <a:gd name="T51" fmla="*/ 28 h 190"/>
              <a:gd name="T52" fmla="*/ 105 w 175"/>
              <a:gd name="T53" fmla="*/ 35 h 190"/>
              <a:gd name="T54" fmla="*/ 132 w 175"/>
              <a:gd name="T55" fmla="*/ 40 h 190"/>
              <a:gd name="T56" fmla="*/ 143 w 175"/>
              <a:gd name="T57" fmla="*/ 50 h 190"/>
              <a:gd name="T58" fmla="*/ 146 w 175"/>
              <a:gd name="T59" fmla="*/ 57 h 190"/>
              <a:gd name="T60" fmla="*/ 162 w 175"/>
              <a:gd name="T61" fmla="*/ 69 h 190"/>
              <a:gd name="T62" fmla="*/ 166 w 175"/>
              <a:gd name="T63" fmla="*/ 81 h 190"/>
              <a:gd name="T64" fmla="*/ 171 w 175"/>
              <a:gd name="T65" fmla="*/ 85 h 190"/>
              <a:gd name="T66" fmla="*/ 175 w 175"/>
              <a:gd name="T67" fmla="*/ 89 h 190"/>
              <a:gd name="T68" fmla="*/ 174 w 175"/>
              <a:gd name="T69" fmla="*/ 101 h 190"/>
              <a:gd name="T70" fmla="*/ 163 w 175"/>
              <a:gd name="T71" fmla="*/ 104 h 190"/>
              <a:gd name="T72" fmla="*/ 160 w 175"/>
              <a:gd name="T73" fmla="*/ 107 h 190"/>
              <a:gd name="T74" fmla="*/ 169 w 175"/>
              <a:gd name="T75" fmla="*/ 116 h 190"/>
              <a:gd name="T76" fmla="*/ 170 w 175"/>
              <a:gd name="T77" fmla="*/ 136 h 190"/>
              <a:gd name="T78" fmla="*/ 169 w 175"/>
              <a:gd name="T79" fmla="*/ 144 h 190"/>
              <a:gd name="T80" fmla="*/ 155 w 175"/>
              <a:gd name="T81" fmla="*/ 152 h 190"/>
              <a:gd name="T82" fmla="*/ 150 w 175"/>
              <a:gd name="T83" fmla="*/ 147 h 190"/>
              <a:gd name="T84" fmla="*/ 138 w 175"/>
              <a:gd name="T85" fmla="*/ 144 h 190"/>
              <a:gd name="T86" fmla="*/ 119 w 175"/>
              <a:gd name="T87" fmla="*/ 158 h 190"/>
              <a:gd name="T88" fmla="*/ 120 w 175"/>
              <a:gd name="T89" fmla="*/ 173 h 190"/>
              <a:gd name="T90" fmla="*/ 124 w 175"/>
              <a:gd name="T91" fmla="*/ 179 h 190"/>
              <a:gd name="T92" fmla="*/ 120 w 175"/>
              <a:gd name="T93" fmla="*/ 186 h 190"/>
              <a:gd name="T94" fmla="*/ 104 w 175"/>
              <a:gd name="T95" fmla="*/ 190 h 190"/>
              <a:gd name="T96" fmla="*/ 96 w 175"/>
              <a:gd name="T97" fmla="*/ 189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75" h="190">
                <a:moveTo>
                  <a:pt x="96" y="189"/>
                </a:moveTo>
                <a:lnTo>
                  <a:pt x="98" y="186"/>
                </a:lnTo>
                <a:lnTo>
                  <a:pt x="101" y="179"/>
                </a:lnTo>
                <a:lnTo>
                  <a:pt x="101" y="179"/>
                </a:lnTo>
                <a:lnTo>
                  <a:pt x="94" y="167"/>
                </a:lnTo>
                <a:lnTo>
                  <a:pt x="94" y="167"/>
                </a:lnTo>
                <a:lnTo>
                  <a:pt x="93" y="166"/>
                </a:lnTo>
                <a:lnTo>
                  <a:pt x="93" y="165"/>
                </a:lnTo>
                <a:lnTo>
                  <a:pt x="90" y="166"/>
                </a:lnTo>
                <a:lnTo>
                  <a:pt x="90" y="165"/>
                </a:lnTo>
                <a:lnTo>
                  <a:pt x="86" y="163"/>
                </a:lnTo>
                <a:lnTo>
                  <a:pt x="85" y="162"/>
                </a:lnTo>
                <a:lnTo>
                  <a:pt x="85" y="161"/>
                </a:lnTo>
                <a:lnTo>
                  <a:pt x="79" y="151"/>
                </a:lnTo>
                <a:lnTo>
                  <a:pt x="78" y="146"/>
                </a:lnTo>
                <a:lnTo>
                  <a:pt x="77" y="144"/>
                </a:lnTo>
                <a:lnTo>
                  <a:pt x="73" y="139"/>
                </a:lnTo>
                <a:lnTo>
                  <a:pt x="62" y="127"/>
                </a:lnTo>
                <a:lnTo>
                  <a:pt x="55" y="124"/>
                </a:lnTo>
                <a:lnTo>
                  <a:pt x="52" y="124"/>
                </a:lnTo>
                <a:lnTo>
                  <a:pt x="51" y="123"/>
                </a:lnTo>
                <a:lnTo>
                  <a:pt x="51" y="121"/>
                </a:lnTo>
                <a:lnTo>
                  <a:pt x="47" y="115"/>
                </a:lnTo>
                <a:lnTo>
                  <a:pt x="47" y="113"/>
                </a:lnTo>
                <a:lnTo>
                  <a:pt x="48" y="113"/>
                </a:lnTo>
                <a:lnTo>
                  <a:pt x="50" y="112"/>
                </a:lnTo>
                <a:lnTo>
                  <a:pt x="48" y="107"/>
                </a:lnTo>
                <a:lnTo>
                  <a:pt x="47" y="104"/>
                </a:lnTo>
                <a:lnTo>
                  <a:pt x="46" y="103"/>
                </a:lnTo>
                <a:lnTo>
                  <a:pt x="35" y="90"/>
                </a:lnTo>
                <a:lnTo>
                  <a:pt x="28" y="85"/>
                </a:lnTo>
                <a:lnTo>
                  <a:pt x="20" y="81"/>
                </a:lnTo>
                <a:lnTo>
                  <a:pt x="16" y="80"/>
                </a:lnTo>
                <a:lnTo>
                  <a:pt x="11" y="77"/>
                </a:lnTo>
                <a:lnTo>
                  <a:pt x="9" y="77"/>
                </a:lnTo>
                <a:lnTo>
                  <a:pt x="4" y="76"/>
                </a:lnTo>
                <a:lnTo>
                  <a:pt x="0" y="70"/>
                </a:lnTo>
                <a:lnTo>
                  <a:pt x="3" y="70"/>
                </a:lnTo>
                <a:lnTo>
                  <a:pt x="8" y="73"/>
                </a:lnTo>
                <a:lnTo>
                  <a:pt x="9" y="73"/>
                </a:lnTo>
                <a:lnTo>
                  <a:pt x="11" y="74"/>
                </a:lnTo>
                <a:lnTo>
                  <a:pt x="11" y="73"/>
                </a:lnTo>
                <a:lnTo>
                  <a:pt x="12" y="71"/>
                </a:lnTo>
                <a:lnTo>
                  <a:pt x="9" y="69"/>
                </a:lnTo>
                <a:lnTo>
                  <a:pt x="8" y="69"/>
                </a:lnTo>
                <a:lnTo>
                  <a:pt x="5" y="69"/>
                </a:lnTo>
                <a:lnTo>
                  <a:pt x="4" y="69"/>
                </a:lnTo>
                <a:lnTo>
                  <a:pt x="1" y="66"/>
                </a:lnTo>
                <a:lnTo>
                  <a:pt x="3" y="61"/>
                </a:lnTo>
                <a:lnTo>
                  <a:pt x="4" y="59"/>
                </a:lnTo>
                <a:lnTo>
                  <a:pt x="4" y="61"/>
                </a:lnTo>
                <a:lnTo>
                  <a:pt x="7" y="63"/>
                </a:lnTo>
                <a:lnTo>
                  <a:pt x="11" y="65"/>
                </a:lnTo>
                <a:lnTo>
                  <a:pt x="20" y="55"/>
                </a:lnTo>
                <a:lnTo>
                  <a:pt x="20" y="54"/>
                </a:lnTo>
                <a:lnTo>
                  <a:pt x="19" y="53"/>
                </a:lnTo>
                <a:lnTo>
                  <a:pt x="19" y="51"/>
                </a:lnTo>
                <a:lnTo>
                  <a:pt x="16" y="51"/>
                </a:lnTo>
                <a:lnTo>
                  <a:pt x="16" y="49"/>
                </a:lnTo>
                <a:lnTo>
                  <a:pt x="15" y="34"/>
                </a:lnTo>
                <a:lnTo>
                  <a:pt x="17" y="32"/>
                </a:lnTo>
                <a:lnTo>
                  <a:pt x="21" y="34"/>
                </a:lnTo>
                <a:lnTo>
                  <a:pt x="23" y="35"/>
                </a:lnTo>
                <a:lnTo>
                  <a:pt x="26" y="35"/>
                </a:lnTo>
                <a:lnTo>
                  <a:pt x="27" y="35"/>
                </a:lnTo>
                <a:lnTo>
                  <a:pt x="28" y="34"/>
                </a:lnTo>
                <a:lnTo>
                  <a:pt x="32" y="26"/>
                </a:lnTo>
                <a:lnTo>
                  <a:pt x="30" y="20"/>
                </a:lnTo>
                <a:lnTo>
                  <a:pt x="34" y="7"/>
                </a:lnTo>
                <a:lnTo>
                  <a:pt x="36" y="0"/>
                </a:lnTo>
                <a:lnTo>
                  <a:pt x="38" y="0"/>
                </a:lnTo>
                <a:lnTo>
                  <a:pt x="39" y="1"/>
                </a:lnTo>
                <a:lnTo>
                  <a:pt x="40" y="3"/>
                </a:lnTo>
                <a:lnTo>
                  <a:pt x="43" y="3"/>
                </a:lnTo>
                <a:lnTo>
                  <a:pt x="44" y="3"/>
                </a:lnTo>
                <a:lnTo>
                  <a:pt x="47" y="3"/>
                </a:lnTo>
                <a:lnTo>
                  <a:pt x="50" y="3"/>
                </a:lnTo>
                <a:lnTo>
                  <a:pt x="51" y="4"/>
                </a:lnTo>
                <a:lnTo>
                  <a:pt x="51" y="5"/>
                </a:lnTo>
                <a:lnTo>
                  <a:pt x="52" y="7"/>
                </a:lnTo>
                <a:lnTo>
                  <a:pt x="52" y="8"/>
                </a:lnTo>
                <a:lnTo>
                  <a:pt x="52" y="11"/>
                </a:lnTo>
                <a:lnTo>
                  <a:pt x="54" y="12"/>
                </a:lnTo>
                <a:lnTo>
                  <a:pt x="55" y="13"/>
                </a:lnTo>
                <a:lnTo>
                  <a:pt x="55" y="13"/>
                </a:lnTo>
                <a:lnTo>
                  <a:pt x="57" y="13"/>
                </a:lnTo>
                <a:lnTo>
                  <a:pt x="58" y="13"/>
                </a:lnTo>
                <a:lnTo>
                  <a:pt x="58" y="12"/>
                </a:lnTo>
                <a:lnTo>
                  <a:pt x="57" y="11"/>
                </a:lnTo>
                <a:lnTo>
                  <a:pt x="57" y="9"/>
                </a:lnTo>
                <a:lnTo>
                  <a:pt x="61" y="7"/>
                </a:lnTo>
                <a:lnTo>
                  <a:pt x="61" y="5"/>
                </a:lnTo>
                <a:lnTo>
                  <a:pt x="62" y="5"/>
                </a:lnTo>
                <a:lnTo>
                  <a:pt x="66" y="7"/>
                </a:lnTo>
                <a:lnTo>
                  <a:pt x="69" y="9"/>
                </a:lnTo>
                <a:lnTo>
                  <a:pt x="79" y="18"/>
                </a:lnTo>
                <a:lnTo>
                  <a:pt x="79" y="18"/>
                </a:lnTo>
                <a:lnTo>
                  <a:pt x="79" y="19"/>
                </a:lnTo>
                <a:lnTo>
                  <a:pt x="79" y="20"/>
                </a:lnTo>
                <a:lnTo>
                  <a:pt x="79" y="22"/>
                </a:lnTo>
                <a:lnTo>
                  <a:pt x="84" y="27"/>
                </a:lnTo>
                <a:lnTo>
                  <a:pt x="85" y="27"/>
                </a:lnTo>
                <a:lnTo>
                  <a:pt x="89" y="28"/>
                </a:lnTo>
                <a:lnTo>
                  <a:pt x="90" y="28"/>
                </a:lnTo>
                <a:lnTo>
                  <a:pt x="92" y="28"/>
                </a:lnTo>
                <a:lnTo>
                  <a:pt x="93" y="28"/>
                </a:lnTo>
                <a:lnTo>
                  <a:pt x="104" y="34"/>
                </a:lnTo>
                <a:lnTo>
                  <a:pt x="105" y="35"/>
                </a:lnTo>
                <a:lnTo>
                  <a:pt x="108" y="35"/>
                </a:lnTo>
                <a:lnTo>
                  <a:pt x="113" y="36"/>
                </a:lnTo>
                <a:lnTo>
                  <a:pt x="123" y="39"/>
                </a:lnTo>
                <a:lnTo>
                  <a:pt x="132" y="40"/>
                </a:lnTo>
                <a:lnTo>
                  <a:pt x="133" y="42"/>
                </a:lnTo>
                <a:lnTo>
                  <a:pt x="138" y="45"/>
                </a:lnTo>
                <a:lnTo>
                  <a:pt x="140" y="46"/>
                </a:lnTo>
                <a:lnTo>
                  <a:pt x="143" y="50"/>
                </a:lnTo>
                <a:lnTo>
                  <a:pt x="144" y="50"/>
                </a:lnTo>
                <a:lnTo>
                  <a:pt x="144" y="51"/>
                </a:lnTo>
                <a:lnTo>
                  <a:pt x="146" y="54"/>
                </a:lnTo>
                <a:lnTo>
                  <a:pt x="146" y="57"/>
                </a:lnTo>
                <a:lnTo>
                  <a:pt x="146" y="58"/>
                </a:lnTo>
                <a:lnTo>
                  <a:pt x="155" y="65"/>
                </a:lnTo>
                <a:lnTo>
                  <a:pt x="159" y="67"/>
                </a:lnTo>
                <a:lnTo>
                  <a:pt x="162" y="69"/>
                </a:lnTo>
                <a:lnTo>
                  <a:pt x="163" y="70"/>
                </a:lnTo>
                <a:lnTo>
                  <a:pt x="163" y="73"/>
                </a:lnTo>
                <a:lnTo>
                  <a:pt x="164" y="78"/>
                </a:lnTo>
                <a:lnTo>
                  <a:pt x="166" y="81"/>
                </a:lnTo>
                <a:lnTo>
                  <a:pt x="166" y="82"/>
                </a:lnTo>
                <a:lnTo>
                  <a:pt x="167" y="84"/>
                </a:lnTo>
                <a:lnTo>
                  <a:pt x="169" y="84"/>
                </a:lnTo>
                <a:lnTo>
                  <a:pt x="171" y="85"/>
                </a:lnTo>
                <a:lnTo>
                  <a:pt x="173" y="86"/>
                </a:lnTo>
                <a:lnTo>
                  <a:pt x="174" y="86"/>
                </a:lnTo>
                <a:lnTo>
                  <a:pt x="175" y="88"/>
                </a:lnTo>
                <a:lnTo>
                  <a:pt x="175" y="89"/>
                </a:lnTo>
                <a:lnTo>
                  <a:pt x="175" y="90"/>
                </a:lnTo>
                <a:lnTo>
                  <a:pt x="175" y="93"/>
                </a:lnTo>
                <a:lnTo>
                  <a:pt x="175" y="97"/>
                </a:lnTo>
                <a:lnTo>
                  <a:pt x="174" y="101"/>
                </a:lnTo>
                <a:lnTo>
                  <a:pt x="173" y="104"/>
                </a:lnTo>
                <a:lnTo>
                  <a:pt x="173" y="109"/>
                </a:lnTo>
                <a:lnTo>
                  <a:pt x="170" y="107"/>
                </a:lnTo>
                <a:lnTo>
                  <a:pt x="163" y="104"/>
                </a:lnTo>
                <a:lnTo>
                  <a:pt x="162" y="104"/>
                </a:lnTo>
                <a:lnTo>
                  <a:pt x="160" y="104"/>
                </a:lnTo>
                <a:lnTo>
                  <a:pt x="160" y="105"/>
                </a:lnTo>
                <a:lnTo>
                  <a:pt x="160" y="107"/>
                </a:lnTo>
                <a:lnTo>
                  <a:pt x="160" y="108"/>
                </a:lnTo>
                <a:lnTo>
                  <a:pt x="164" y="113"/>
                </a:lnTo>
                <a:lnTo>
                  <a:pt x="169" y="116"/>
                </a:lnTo>
                <a:lnTo>
                  <a:pt x="169" y="116"/>
                </a:lnTo>
                <a:lnTo>
                  <a:pt x="169" y="116"/>
                </a:lnTo>
                <a:lnTo>
                  <a:pt x="169" y="117"/>
                </a:lnTo>
                <a:lnTo>
                  <a:pt x="169" y="119"/>
                </a:lnTo>
                <a:lnTo>
                  <a:pt x="170" y="136"/>
                </a:lnTo>
                <a:lnTo>
                  <a:pt x="170" y="139"/>
                </a:lnTo>
                <a:lnTo>
                  <a:pt x="169" y="142"/>
                </a:lnTo>
                <a:lnTo>
                  <a:pt x="169" y="143"/>
                </a:lnTo>
                <a:lnTo>
                  <a:pt x="169" y="144"/>
                </a:lnTo>
                <a:lnTo>
                  <a:pt x="166" y="146"/>
                </a:lnTo>
                <a:lnTo>
                  <a:pt x="158" y="151"/>
                </a:lnTo>
                <a:lnTo>
                  <a:pt x="156" y="152"/>
                </a:lnTo>
                <a:lnTo>
                  <a:pt x="155" y="152"/>
                </a:lnTo>
                <a:lnTo>
                  <a:pt x="155" y="152"/>
                </a:lnTo>
                <a:lnTo>
                  <a:pt x="154" y="152"/>
                </a:lnTo>
                <a:lnTo>
                  <a:pt x="151" y="148"/>
                </a:lnTo>
                <a:lnTo>
                  <a:pt x="150" y="147"/>
                </a:lnTo>
                <a:lnTo>
                  <a:pt x="147" y="146"/>
                </a:lnTo>
                <a:lnTo>
                  <a:pt x="143" y="144"/>
                </a:lnTo>
                <a:lnTo>
                  <a:pt x="139" y="144"/>
                </a:lnTo>
                <a:lnTo>
                  <a:pt x="138" y="144"/>
                </a:lnTo>
                <a:lnTo>
                  <a:pt x="127" y="147"/>
                </a:lnTo>
                <a:lnTo>
                  <a:pt x="124" y="148"/>
                </a:lnTo>
                <a:lnTo>
                  <a:pt x="123" y="152"/>
                </a:lnTo>
                <a:lnTo>
                  <a:pt x="119" y="158"/>
                </a:lnTo>
                <a:lnTo>
                  <a:pt x="117" y="161"/>
                </a:lnTo>
                <a:lnTo>
                  <a:pt x="119" y="170"/>
                </a:lnTo>
                <a:lnTo>
                  <a:pt x="119" y="171"/>
                </a:lnTo>
                <a:lnTo>
                  <a:pt x="120" y="173"/>
                </a:lnTo>
                <a:lnTo>
                  <a:pt x="120" y="174"/>
                </a:lnTo>
                <a:lnTo>
                  <a:pt x="123" y="177"/>
                </a:lnTo>
                <a:lnTo>
                  <a:pt x="123" y="178"/>
                </a:lnTo>
                <a:lnTo>
                  <a:pt x="124" y="179"/>
                </a:lnTo>
                <a:lnTo>
                  <a:pt x="124" y="181"/>
                </a:lnTo>
                <a:lnTo>
                  <a:pt x="123" y="182"/>
                </a:lnTo>
                <a:lnTo>
                  <a:pt x="121" y="186"/>
                </a:lnTo>
                <a:lnTo>
                  <a:pt x="120" y="186"/>
                </a:lnTo>
                <a:lnTo>
                  <a:pt x="119" y="188"/>
                </a:lnTo>
                <a:lnTo>
                  <a:pt x="117" y="189"/>
                </a:lnTo>
                <a:lnTo>
                  <a:pt x="116" y="189"/>
                </a:lnTo>
                <a:lnTo>
                  <a:pt x="104" y="190"/>
                </a:lnTo>
                <a:lnTo>
                  <a:pt x="102" y="190"/>
                </a:lnTo>
                <a:lnTo>
                  <a:pt x="100" y="190"/>
                </a:lnTo>
                <a:lnTo>
                  <a:pt x="97" y="189"/>
                </a:lnTo>
                <a:lnTo>
                  <a:pt x="96" y="189"/>
                </a:lnTo>
                <a:lnTo>
                  <a:pt x="96" y="189"/>
                </a:lnTo>
                <a:lnTo>
                  <a:pt x="96" y="189"/>
                </a:lnTo>
                <a:close/>
              </a:path>
            </a:pathLst>
          </a:custGeom>
          <a:solidFill>
            <a:srgbClr val="E9F7FE"/>
          </a:solidFill>
          <a:ln w="4763" cap="flat">
            <a:solidFill>
              <a:srgbClr val="7ED3F7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4" name="Freeform 167"/>
          <p:cNvSpPr>
            <a:spLocks/>
          </p:cNvSpPr>
          <p:nvPr/>
        </p:nvSpPr>
        <p:spPr bwMode="auto">
          <a:xfrm>
            <a:off x="4410075" y="4983163"/>
            <a:ext cx="160338" cy="176213"/>
          </a:xfrm>
          <a:custGeom>
            <a:avLst/>
            <a:gdLst>
              <a:gd name="T0" fmla="*/ 0 w 101"/>
              <a:gd name="T1" fmla="*/ 108 h 111"/>
              <a:gd name="T2" fmla="*/ 3 w 101"/>
              <a:gd name="T3" fmla="*/ 99 h 111"/>
              <a:gd name="T4" fmla="*/ 12 w 101"/>
              <a:gd name="T5" fmla="*/ 93 h 111"/>
              <a:gd name="T6" fmla="*/ 19 w 101"/>
              <a:gd name="T7" fmla="*/ 80 h 111"/>
              <a:gd name="T8" fmla="*/ 12 w 101"/>
              <a:gd name="T9" fmla="*/ 76 h 111"/>
              <a:gd name="T10" fmla="*/ 8 w 101"/>
              <a:gd name="T11" fmla="*/ 61 h 111"/>
              <a:gd name="T12" fmla="*/ 11 w 101"/>
              <a:gd name="T13" fmla="*/ 56 h 111"/>
              <a:gd name="T14" fmla="*/ 8 w 101"/>
              <a:gd name="T15" fmla="*/ 47 h 111"/>
              <a:gd name="T16" fmla="*/ 14 w 101"/>
              <a:gd name="T17" fmla="*/ 50 h 111"/>
              <a:gd name="T18" fmla="*/ 14 w 101"/>
              <a:gd name="T19" fmla="*/ 54 h 111"/>
              <a:gd name="T20" fmla="*/ 14 w 101"/>
              <a:gd name="T21" fmla="*/ 58 h 111"/>
              <a:gd name="T22" fmla="*/ 14 w 101"/>
              <a:gd name="T23" fmla="*/ 60 h 111"/>
              <a:gd name="T24" fmla="*/ 19 w 101"/>
              <a:gd name="T25" fmla="*/ 58 h 111"/>
              <a:gd name="T26" fmla="*/ 24 w 101"/>
              <a:gd name="T27" fmla="*/ 35 h 111"/>
              <a:gd name="T28" fmla="*/ 26 w 101"/>
              <a:gd name="T29" fmla="*/ 35 h 111"/>
              <a:gd name="T30" fmla="*/ 34 w 101"/>
              <a:gd name="T31" fmla="*/ 34 h 111"/>
              <a:gd name="T32" fmla="*/ 45 w 101"/>
              <a:gd name="T33" fmla="*/ 42 h 111"/>
              <a:gd name="T34" fmla="*/ 45 w 101"/>
              <a:gd name="T35" fmla="*/ 46 h 111"/>
              <a:gd name="T36" fmla="*/ 46 w 101"/>
              <a:gd name="T37" fmla="*/ 50 h 111"/>
              <a:gd name="T38" fmla="*/ 51 w 101"/>
              <a:gd name="T39" fmla="*/ 56 h 111"/>
              <a:gd name="T40" fmla="*/ 54 w 101"/>
              <a:gd name="T41" fmla="*/ 51 h 111"/>
              <a:gd name="T42" fmla="*/ 49 w 101"/>
              <a:gd name="T43" fmla="*/ 26 h 111"/>
              <a:gd name="T44" fmla="*/ 49 w 101"/>
              <a:gd name="T45" fmla="*/ 7 h 111"/>
              <a:gd name="T46" fmla="*/ 51 w 101"/>
              <a:gd name="T47" fmla="*/ 3 h 111"/>
              <a:gd name="T48" fmla="*/ 66 w 101"/>
              <a:gd name="T49" fmla="*/ 6 h 111"/>
              <a:gd name="T50" fmla="*/ 72 w 101"/>
              <a:gd name="T51" fmla="*/ 3 h 111"/>
              <a:gd name="T52" fmla="*/ 76 w 101"/>
              <a:gd name="T53" fmla="*/ 0 h 111"/>
              <a:gd name="T54" fmla="*/ 93 w 101"/>
              <a:gd name="T55" fmla="*/ 6 h 111"/>
              <a:gd name="T56" fmla="*/ 100 w 101"/>
              <a:gd name="T57" fmla="*/ 10 h 111"/>
              <a:gd name="T58" fmla="*/ 100 w 101"/>
              <a:gd name="T59" fmla="*/ 19 h 111"/>
              <a:gd name="T60" fmla="*/ 96 w 101"/>
              <a:gd name="T61" fmla="*/ 27 h 111"/>
              <a:gd name="T62" fmla="*/ 93 w 101"/>
              <a:gd name="T63" fmla="*/ 31 h 111"/>
              <a:gd name="T64" fmla="*/ 92 w 101"/>
              <a:gd name="T65" fmla="*/ 35 h 111"/>
              <a:gd name="T66" fmla="*/ 95 w 101"/>
              <a:gd name="T67" fmla="*/ 37 h 111"/>
              <a:gd name="T68" fmla="*/ 99 w 101"/>
              <a:gd name="T69" fmla="*/ 33 h 111"/>
              <a:gd name="T70" fmla="*/ 101 w 101"/>
              <a:gd name="T71" fmla="*/ 33 h 111"/>
              <a:gd name="T72" fmla="*/ 100 w 101"/>
              <a:gd name="T73" fmla="*/ 43 h 111"/>
              <a:gd name="T74" fmla="*/ 93 w 101"/>
              <a:gd name="T75" fmla="*/ 62 h 111"/>
              <a:gd name="T76" fmla="*/ 86 w 101"/>
              <a:gd name="T77" fmla="*/ 73 h 111"/>
              <a:gd name="T78" fmla="*/ 76 w 101"/>
              <a:gd name="T79" fmla="*/ 74 h 111"/>
              <a:gd name="T80" fmla="*/ 58 w 101"/>
              <a:gd name="T81" fmla="*/ 85 h 111"/>
              <a:gd name="T82" fmla="*/ 55 w 101"/>
              <a:gd name="T83" fmla="*/ 91 h 111"/>
              <a:gd name="T84" fmla="*/ 53 w 101"/>
              <a:gd name="T85" fmla="*/ 96 h 111"/>
              <a:gd name="T86" fmla="*/ 47 w 101"/>
              <a:gd name="T87" fmla="*/ 96 h 111"/>
              <a:gd name="T88" fmla="*/ 46 w 101"/>
              <a:gd name="T89" fmla="*/ 92 h 111"/>
              <a:gd name="T90" fmla="*/ 50 w 101"/>
              <a:gd name="T91" fmla="*/ 85 h 111"/>
              <a:gd name="T92" fmla="*/ 38 w 101"/>
              <a:gd name="T93" fmla="*/ 87 h 111"/>
              <a:gd name="T94" fmla="*/ 35 w 101"/>
              <a:gd name="T95" fmla="*/ 93 h 111"/>
              <a:gd name="T96" fmla="*/ 34 w 101"/>
              <a:gd name="T97" fmla="*/ 97 h 111"/>
              <a:gd name="T98" fmla="*/ 20 w 101"/>
              <a:gd name="T99" fmla="*/ 103 h 111"/>
              <a:gd name="T100" fmla="*/ 18 w 101"/>
              <a:gd name="T101" fmla="*/ 108 h 111"/>
              <a:gd name="T102" fmla="*/ 12 w 101"/>
              <a:gd name="T103" fmla="*/ 111 h 111"/>
              <a:gd name="T104" fmla="*/ 14 w 101"/>
              <a:gd name="T105" fmla="*/ 101 h 111"/>
              <a:gd name="T106" fmla="*/ 1 w 101"/>
              <a:gd name="T107" fmla="*/ 108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01" h="111">
                <a:moveTo>
                  <a:pt x="1" y="108"/>
                </a:moveTo>
                <a:lnTo>
                  <a:pt x="0" y="108"/>
                </a:lnTo>
                <a:lnTo>
                  <a:pt x="0" y="108"/>
                </a:lnTo>
                <a:lnTo>
                  <a:pt x="0" y="103"/>
                </a:lnTo>
                <a:lnTo>
                  <a:pt x="1" y="99"/>
                </a:lnTo>
                <a:lnTo>
                  <a:pt x="3" y="99"/>
                </a:lnTo>
                <a:lnTo>
                  <a:pt x="6" y="97"/>
                </a:lnTo>
                <a:lnTo>
                  <a:pt x="8" y="96"/>
                </a:lnTo>
                <a:lnTo>
                  <a:pt x="12" y="93"/>
                </a:lnTo>
                <a:lnTo>
                  <a:pt x="14" y="91"/>
                </a:lnTo>
                <a:lnTo>
                  <a:pt x="19" y="81"/>
                </a:lnTo>
                <a:lnTo>
                  <a:pt x="19" y="80"/>
                </a:lnTo>
                <a:lnTo>
                  <a:pt x="15" y="80"/>
                </a:lnTo>
                <a:lnTo>
                  <a:pt x="14" y="78"/>
                </a:lnTo>
                <a:lnTo>
                  <a:pt x="12" y="76"/>
                </a:lnTo>
                <a:lnTo>
                  <a:pt x="7" y="62"/>
                </a:lnTo>
                <a:lnTo>
                  <a:pt x="7" y="61"/>
                </a:lnTo>
                <a:lnTo>
                  <a:pt x="8" y="61"/>
                </a:lnTo>
                <a:lnTo>
                  <a:pt x="10" y="60"/>
                </a:lnTo>
                <a:lnTo>
                  <a:pt x="11" y="58"/>
                </a:lnTo>
                <a:lnTo>
                  <a:pt x="11" y="56"/>
                </a:lnTo>
                <a:lnTo>
                  <a:pt x="11" y="50"/>
                </a:lnTo>
                <a:lnTo>
                  <a:pt x="10" y="47"/>
                </a:lnTo>
                <a:lnTo>
                  <a:pt x="8" y="47"/>
                </a:lnTo>
                <a:lnTo>
                  <a:pt x="10" y="46"/>
                </a:lnTo>
                <a:lnTo>
                  <a:pt x="11" y="46"/>
                </a:lnTo>
                <a:lnTo>
                  <a:pt x="14" y="50"/>
                </a:lnTo>
                <a:lnTo>
                  <a:pt x="14" y="51"/>
                </a:lnTo>
                <a:lnTo>
                  <a:pt x="14" y="53"/>
                </a:lnTo>
                <a:lnTo>
                  <a:pt x="14" y="54"/>
                </a:lnTo>
                <a:lnTo>
                  <a:pt x="14" y="56"/>
                </a:lnTo>
                <a:lnTo>
                  <a:pt x="14" y="57"/>
                </a:lnTo>
                <a:lnTo>
                  <a:pt x="14" y="58"/>
                </a:lnTo>
                <a:lnTo>
                  <a:pt x="14" y="58"/>
                </a:lnTo>
                <a:lnTo>
                  <a:pt x="14" y="60"/>
                </a:lnTo>
                <a:lnTo>
                  <a:pt x="14" y="60"/>
                </a:lnTo>
                <a:lnTo>
                  <a:pt x="15" y="61"/>
                </a:lnTo>
                <a:lnTo>
                  <a:pt x="16" y="61"/>
                </a:lnTo>
                <a:lnTo>
                  <a:pt x="19" y="58"/>
                </a:lnTo>
                <a:lnTo>
                  <a:pt x="19" y="57"/>
                </a:lnTo>
                <a:lnTo>
                  <a:pt x="20" y="51"/>
                </a:lnTo>
                <a:lnTo>
                  <a:pt x="24" y="35"/>
                </a:lnTo>
                <a:lnTo>
                  <a:pt x="26" y="35"/>
                </a:lnTo>
                <a:lnTo>
                  <a:pt x="26" y="37"/>
                </a:lnTo>
                <a:lnTo>
                  <a:pt x="26" y="35"/>
                </a:lnTo>
                <a:lnTo>
                  <a:pt x="27" y="35"/>
                </a:lnTo>
                <a:lnTo>
                  <a:pt x="31" y="33"/>
                </a:lnTo>
                <a:lnTo>
                  <a:pt x="34" y="34"/>
                </a:lnTo>
                <a:lnTo>
                  <a:pt x="41" y="37"/>
                </a:lnTo>
                <a:lnTo>
                  <a:pt x="45" y="41"/>
                </a:lnTo>
                <a:lnTo>
                  <a:pt x="45" y="42"/>
                </a:lnTo>
                <a:lnTo>
                  <a:pt x="45" y="43"/>
                </a:lnTo>
                <a:lnTo>
                  <a:pt x="45" y="45"/>
                </a:lnTo>
                <a:lnTo>
                  <a:pt x="45" y="46"/>
                </a:lnTo>
                <a:lnTo>
                  <a:pt x="43" y="46"/>
                </a:lnTo>
                <a:lnTo>
                  <a:pt x="45" y="47"/>
                </a:lnTo>
                <a:lnTo>
                  <a:pt x="46" y="50"/>
                </a:lnTo>
                <a:lnTo>
                  <a:pt x="47" y="53"/>
                </a:lnTo>
                <a:lnTo>
                  <a:pt x="51" y="56"/>
                </a:lnTo>
                <a:lnTo>
                  <a:pt x="51" y="56"/>
                </a:lnTo>
                <a:lnTo>
                  <a:pt x="53" y="54"/>
                </a:lnTo>
                <a:lnTo>
                  <a:pt x="54" y="53"/>
                </a:lnTo>
                <a:lnTo>
                  <a:pt x="54" y="51"/>
                </a:lnTo>
                <a:lnTo>
                  <a:pt x="53" y="39"/>
                </a:lnTo>
                <a:lnTo>
                  <a:pt x="51" y="31"/>
                </a:lnTo>
                <a:lnTo>
                  <a:pt x="49" y="26"/>
                </a:lnTo>
                <a:lnTo>
                  <a:pt x="47" y="14"/>
                </a:lnTo>
                <a:lnTo>
                  <a:pt x="49" y="8"/>
                </a:lnTo>
                <a:lnTo>
                  <a:pt x="49" y="7"/>
                </a:lnTo>
                <a:lnTo>
                  <a:pt x="50" y="6"/>
                </a:lnTo>
                <a:lnTo>
                  <a:pt x="51" y="4"/>
                </a:lnTo>
                <a:lnTo>
                  <a:pt x="51" y="3"/>
                </a:lnTo>
                <a:lnTo>
                  <a:pt x="57" y="4"/>
                </a:lnTo>
                <a:lnTo>
                  <a:pt x="65" y="6"/>
                </a:lnTo>
                <a:lnTo>
                  <a:pt x="66" y="6"/>
                </a:lnTo>
                <a:lnTo>
                  <a:pt x="68" y="6"/>
                </a:lnTo>
                <a:lnTo>
                  <a:pt x="72" y="4"/>
                </a:lnTo>
                <a:lnTo>
                  <a:pt x="72" y="3"/>
                </a:lnTo>
                <a:lnTo>
                  <a:pt x="73" y="2"/>
                </a:lnTo>
                <a:lnTo>
                  <a:pt x="74" y="2"/>
                </a:lnTo>
                <a:lnTo>
                  <a:pt x="76" y="0"/>
                </a:lnTo>
                <a:lnTo>
                  <a:pt x="82" y="2"/>
                </a:lnTo>
                <a:lnTo>
                  <a:pt x="86" y="7"/>
                </a:lnTo>
                <a:lnTo>
                  <a:pt x="93" y="6"/>
                </a:lnTo>
                <a:lnTo>
                  <a:pt x="95" y="6"/>
                </a:lnTo>
                <a:lnTo>
                  <a:pt x="100" y="8"/>
                </a:lnTo>
                <a:lnTo>
                  <a:pt x="100" y="10"/>
                </a:lnTo>
                <a:lnTo>
                  <a:pt x="101" y="10"/>
                </a:lnTo>
                <a:lnTo>
                  <a:pt x="100" y="15"/>
                </a:lnTo>
                <a:lnTo>
                  <a:pt x="100" y="19"/>
                </a:lnTo>
                <a:lnTo>
                  <a:pt x="100" y="20"/>
                </a:lnTo>
                <a:lnTo>
                  <a:pt x="99" y="23"/>
                </a:lnTo>
                <a:lnTo>
                  <a:pt x="96" y="27"/>
                </a:lnTo>
                <a:lnTo>
                  <a:pt x="96" y="29"/>
                </a:lnTo>
                <a:lnTo>
                  <a:pt x="93" y="30"/>
                </a:lnTo>
                <a:lnTo>
                  <a:pt x="93" y="31"/>
                </a:lnTo>
                <a:lnTo>
                  <a:pt x="92" y="34"/>
                </a:lnTo>
                <a:lnTo>
                  <a:pt x="92" y="35"/>
                </a:lnTo>
                <a:lnTo>
                  <a:pt x="92" y="35"/>
                </a:lnTo>
                <a:lnTo>
                  <a:pt x="92" y="37"/>
                </a:lnTo>
                <a:lnTo>
                  <a:pt x="93" y="37"/>
                </a:lnTo>
                <a:lnTo>
                  <a:pt x="95" y="37"/>
                </a:lnTo>
                <a:lnTo>
                  <a:pt x="99" y="37"/>
                </a:lnTo>
                <a:lnTo>
                  <a:pt x="99" y="35"/>
                </a:lnTo>
                <a:lnTo>
                  <a:pt x="99" y="33"/>
                </a:lnTo>
                <a:lnTo>
                  <a:pt x="100" y="31"/>
                </a:lnTo>
                <a:lnTo>
                  <a:pt x="101" y="31"/>
                </a:lnTo>
                <a:lnTo>
                  <a:pt x="101" y="33"/>
                </a:lnTo>
                <a:lnTo>
                  <a:pt x="101" y="37"/>
                </a:lnTo>
                <a:lnTo>
                  <a:pt x="101" y="38"/>
                </a:lnTo>
                <a:lnTo>
                  <a:pt x="100" y="43"/>
                </a:lnTo>
                <a:lnTo>
                  <a:pt x="96" y="54"/>
                </a:lnTo>
                <a:lnTo>
                  <a:pt x="95" y="57"/>
                </a:lnTo>
                <a:lnTo>
                  <a:pt x="93" y="62"/>
                </a:lnTo>
                <a:lnTo>
                  <a:pt x="89" y="69"/>
                </a:lnTo>
                <a:lnTo>
                  <a:pt x="89" y="70"/>
                </a:lnTo>
                <a:lnTo>
                  <a:pt x="86" y="73"/>
                </a:lnTo>
                <a:lnTo>
                  <a:pt x="78" y="77"/>
                </a:lnTo>
                <a:lnTo>
                  <a:pt x="76" y="76"/>
                </a:lnTo>
                <a:lnTo>
                  <a:pt x="76" y="74"/>
                </a:lnTo>
                <a:lnTo>
                  <a:pt x="73" y="76"/>
                </a:lnTo>
                <a:lnTo>
                  <a:pt x="59" y="84"/>
                </a:lnTo>
                <a:lnTo>
                  <a:pt x="58" y="85"/>
                </a:lnTo>
                <a:lnTo>
                  <a:pt x="57" y="85"/>
                </a:lnTo>
                <a:lnTo>
                  <a:pt x="57" y="88"/>
                </a:lnTo>
                <a:lnTo>
                  <a:pt x="55" y="91"/>
                </a:lnTo>
                <a:lnTo>
                  <a:pt x="55" y="92"/>
                </a:lnTo>
                <a:lnTo>
                  <a:pt x="54" y="95"/>
                </a:lnTo>
                <a:lnTo>
                  <a:pt x="53" y="96"/>
                </a:lnTo>
                <a:lnTo>
                  <a:pt x="51" y="96"/>
                </a:lnTo>
                <a:lnTo>
                  <a:pt x="49" y="96"/>
                </a:lnTo>
                <a:lnTo>
                  <a:pt x="47" y="96"/>
                </a:lnTo>
                <a:lnTo>
                  <a:pt x="46" y="95"/>
                </a:lnTo>
                <a:lnTo>
                  <a:pt x="46" y="93"/>
                </a:lnTo>
                <a:lnTo>
                  <a:pt x="46" y="92"/>
                </a:lnTo>
                <a:lnTo>
                  <a:pt x="47" y="91"/>
                </a:lnTo>
                <a:lnTo>
                  <a:pt x="49" y="89"/>
                </a:lnTo>
                <a:lnTo>
                  <a:pt x="50" y="85"/>
                </a:lnTo>
                <a:lnTo>
                  <a:pt x="47" y="84"/>
                </a:lnTo>
                <a:lnTo>
                  <a:pt x="46" y="84"/>
                </a:lnTo>
                <a:lnTo>
                  <a:pt x="38" y="87"/>
                </a:lnTo>
                <a:lnTo>
                  <a:pt x="35" y="88"/>
                </a:lnTo>
                <a:lnTo>
                  <a:pt x="35" y="92"/>
                </a:lnTo>
                <a:lnTo>
                  <a:pt x="35" y="93"/>
                </a:lnTo>
                <a:lnTo>
                  <a:pt x="35" y="95"/>
                </a:lnTo>
                <a:lnTo>
                  <a:pt x="34" y="96"/>
                </a:lnTo>
                <a:lnTo>
                  <a:pt x="34" y="97"/>
                </a:lnTo>
                <a:lnTo>
                  <a:pt x="26" y="100"/>
                </a:lnTo>
                <a:lnTo>
                  <a:pt x="20" y="101"/>
                </a:lnTo>
                <a:lnTo>
                  <a:pt x="20" y="103"/>
                </a:lnTo>
                <a:lnTo>
                  <a:pt x="22" y="104"/>
                </a:lnTo>
                <a:lnTo>
                  <a:pt x="22" y="105"/>
                </a:lnTo>
                <a:lnTo>
                  <a:pt x="18" y="108"/>
                </a:lnTo>
                <a:lnTo>
                  <a:pt x="14" y="111"/>
                </a:lnTo>
                <a:lnTo>
                  <a:pt x="14" y="111"/>
                </a:lnTo>
                <a:lnTo>
                  <a:pt x="12" y="111"/>
                </a:lnTo>
                <a:lnTo>
                  <a:pt x="12" y="110"/>
                </a:lnTo>
                <a:lnTo>
                  <a:pt x="14" y="107"/>
                </a:lnTo>
                <a:lnTo>
                  <a:pt x="14" y="101"/>
                </a:lnTo>
                <a:lnTo>
                  <a:pt x="7" y="107"/>
                </a:lnTo>
                <a:lnTo>
                  <a:pt x="1" y="108"/>
                </a:lnTo>
                <a:lnTo>
                  <a:pt x="1" y="108"/>
                </a:lnTo>
                <a:close/>
              </a:path>
            </a:pathLst>
          </a:custGeom>
          <a:solidFill>
            <a:srgbClr val="E9F7FE"/>
          </a:solidFill>
          <a:ln w="4763" cap="flat">
            <a:solidFill>
              <a:srgbClr val="7ED3F7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5" name="Freeform 168"/>
          <p:cNvSpPr>
            <a:spLocks noEditPoints="1"/>
          </p:cNvSpPr>
          <p:nvPr/>
        </p:nvSpPr>
        <p:spPr bwMode="auto">
          <a:xfrm>
            <a:off x="3508375" y="2706688"/>
            <a:ext cx="3609975" cy="3935413"/>
          </a:xfrm>
          <a:custGeom>
            <a:avLst/>
            <a:gdLst>
              <a:gd name="T0" fmla="*/ 2158 w 2274"/>
              <a:gd name="T1" fmla="*/ 2446 h 2479"/>
              <a:gd name="T2" fmla="*/ 2143 w 2274"/>
              <a:gd name="T3" fmla="*/ 2414 h 2479"/>
              <a:gd name="T4" fmla="*/ 2095 w 2274"/>
              <a:gd name="T5" fmla="*/ 2409 h 2479"/>
              <a:gd name="T6" fmla="*/ 2033 w 2274"/>
              <a:gd name="T7" fmla="*/ 2388 h 2479"/>
              <a:gd name="T8" fmla="*/ 1996 w 2274"/>
              <a:gd name="T9" fmla="*/ 2380 h 2479"/>
              <a:gd name="T10" fmla="*/ 1962 w 2274"/>
              <a:gd name="T11" fmla="*/ 2369 h 2479"/>
              <a:gd name="T12" fmla="*/ 1904 w 2274"/>
              <a:gd name="T13" fmla="*/ 2356 h 2479"/>
              <a:gd name="T14" fmla="*/ 1878 w 2274"/>
              <a:gd name="T15" fmla="*/ 2347 h 2479"/>
              <a:gd name="T16" fmla="*/ 1855 w 2274"/>
              <a:gd name="T17" fmla="*/ 2334 h 2479"/>
              <a:gd name="T18" fmla="*/ 1840 w 2274"/>
              <a:gd name="T19" fmla="*/ 2316 h 2479"/>
              <a:gd name="T20" fmla="*/ 1809 w 2274"/>
              <a:gd name="T21" fmla="*/ 2310 h 2479"/>
              <a:gd name="T22" fmla="*/ 1772 w 2274"/>
              <a:gd name="T23" fmla="*/ 2264 h 2479"/>
              <a:gd name="T24" fmla="*/ 1762 w 2274"/>
              <a:gd name="T25" fmla="*/ 2220 h 2479"/>
              <a:gd name="T26" fmla="*/ 1764 w 2274"/>
              <a:gd name="T27" fmla="*/ 2183 h 2479"/>
              <a:gd name="T28" fmla="*/ 1757 w 2274"/>
              <a:gd name="T29" fmla="*/ 2123 h 2479"/>
              <a:gd name="T30" fmla="*/ 1712 w 2274"/>
              <a:gd name="T31" fmla="*/ 2064 h 2479"/>
              <a:gd name="T32" fmla="*/ 1693 w 2274"/>
              <a:gd name="T33" fmla="*/ 1989 h 2479"/>
              <a:gd name="T34" fmla="*/ 1673 w 2274"/>
              <a:gd name="T35" fmla="*/ 1855 h 2479"/>
              <a:gd name="T36" fmla="*/ 1764 w 2274"/>
              <a:gd name="T37" fmla="*/ 1800 h 2479"/>
              <a:gd name="T38" fmla="*/ 1843 w 2274"/>
              <a:gd name="T39" fmla="*/ 1742 h 2479"/>
              <a:gd name="T40" fmla="*/ 2171 w 2274"/>
              <a:gd name="T41" fmla="*/ 1759 h 2479"/>
              <a:gd name="T42" fmla="*/ 2247 w 2274"/>
              <a:gd name="T43" fmla="*/ 1805 h 2479"/>
              <a:gd name="T44" fmla="*/ 548 w 2274"/>
              <a:gd name="T45" fmla="*/ 1592 h 2479"/>
              <a:gd name="T46" fmla="*/ 556 w 2274"/>
              <a:gd name="T47" fmla="*/ 1560 h 2479"/>
              <a:gd name="T48" fmla="*/ 1531 w 2274"/>
              <a:gd name="T49" fmla="*/ 1284 h 2479"/>
              <a:gd name="T50" fmla="*/ 1579 w 2274"/>
              <a:gd name="T51" fmla="*/ 1272 h 2479"/>
              <a:gd name="T52" fmla="*/ 1602 w 2274"/>
              <a:gd name="T53" fmla="*/ 1264 h 2479"/>
              <a:gd name="T54" fmla="*/ 1598 w 2274"/>
              <a:gd name="T55" fmla="*/ 1252 h 2479"/>
              <a:gd name="T56" fmla="*/ 1622 w 2274"/>
              <a:gd name="T57" fmla="*/ 1226 h 2479"/>
              <a:gd name="T58" fmla="*/ 1637 w 2274"/>
              <a:gd name="T59" fmla="*/ 1233 h 2479"/>
              <a:gd name="T60" fmla="*/ 1648 w 2274"/>
              <a:gd name="T61" fmla="*/ 1199 h 2479"/>
              <a:gd name="T62" fmla="*/ 1639 w 2274"/>
              <a:gd name="T63" fmla="*/ 1186 h 2479"/>
              <a:gd name="T64" fmla="*/ 2193 w 2274"/>
              <a:gd name="T65" fmla="*/ 17 h 2479"/>
              <a:gd name="T66" fmla="*/ 2183 w 2274"/>
              <a:gd name="T67" fmla="*/ 50 h 2479"/>
              <a:gd name="T68" fmla="*/ 2182 w 2274"/>
              <a:gd name="T69" fmla="*/ 79 h 2479"/>
              <a:gd name="T70" fmla="*/ 2160 w 2274"/>
              <a:gd name="T71" fmla="*/ 108 h 2479"/>
              <a:gd name="T72" fmla="*/ 2174 w 2274"/>
              <a:gd name="T73" fmla="*/ 117 h 2479"/>
              <a:gd name="T74" fmla="*/ 2186 w 2274"/>
              <a:gd name="T75" fmla="*/ 139 h 2479"/>
              <a:gd name="T76" fmla="*/ 2198 w 2274"/>
              <a:gd name="T77" fmla="*/ 141 h 2479"/>
              <a:gd name="T78" fmla="*/ 2224 w 2274"/>
              <a:gd name="T79" fmla="*/ 179 h 2479"/>
              <a:gd name="T80" fmla="*/ 2244 w 2274"/>
              <a:gd name="T81" fmla="*/ 199 h 2479"/>
              <a:gd name="T82" fmla="*/ 1 w 2274"/>
              <a:gd name="T83" fmla="*/ 2209 h 2479"/>
              <a:gd name="T84" fmla="*/ 39 w 2274"/>
              <a:gd name="T85" fmla="*/ 2202 h 2479"/>
              <a:gd name="T86" fmla="*/ 126 w 2274"/>
              <a:gd name="T87" fmla="*/ 2202 h 2479"/>
              <a:gd name="T88" fmla="*/ 130 w 2274"/>
              <a:gd name="T89" fmla="*/ 2203 h 2479"/>
              <a:gd name="T90" fmla="*/ 167 w 2274"/>
              <a:gd name="T91" fmla="*/ 2276 h 2479"/>
              <a:gd name="T92" fmla="*/ 177 w 2274"/>
              <a:gd name="T93" fmla="*/ 2318 h 2479"/>
              <a:gd name="T94" fmla="*/ 212 w 2274"/>
              <a:gd name="T95" fmla="*/ 2387 h 2479"/>
              <a:gd name="T96" fmla="*/ 250 w 2274"/>
              <a:gd name="T97" fmla="*/ 2414 h 2479"/>
              <a:gd name="T98" fmla="*/ 261 w 2274"/>
              <a:gd name="T99" fmla="*/ 2459 h 2479"/>
              <a:gd name="T100" fmla="*/ 1666 w 2274"/>
              <a:gd name="T101" fmla="*/ 1168 h 2479"/>
              <a:gd name="T102" fmla="*/ 1738 w 2274"/>
              <a:gd name="T103" fmla="*/ 1104 h 2479"/>
              <a:gd name="T104" fmla="*/ 1813 w 2274"/>
              <a:gd name="T105" fmla="*/ 1573 h 2479"/>
              <a:gd name="T106" fmla="*/ 1893 w 2274"/>
              <a:gd name="T107" fmla="*/ 1585 h 2479"/>
              <a:gd name="T108" fmla="*/ 1917 w 2274"/>
              <a:gd name="T109" fmla="*/ 1523 h 2479"/>
              <a:gd name="T110" fmla="*/ 1985 w 2274"/>
              <a:gd name="T111" fmla="*/ 1518 h 2479"/>
              <a:gd name="T112" fmla="*/ 2005 w 2274"/>
              <a:gd name="T113" fmla="*/ 1507 h 2479"/>
              <a:gd name="T114" fmla="*/ 2033 w 2274"/>
              <a:gd name="T115" fmla="*/ 1348 h 2479"/>
              <a:gd name="T116" fmla="*/ 2143 w 2274"/>
              <a:gd name="T117" fmla="*/ 1349 h 2479"/>
              <a:gd name="T118" fmla="*/ 2194 w 2274"/>
              <a:gd name="T119" fmla="*/ 1336 h 2479"/>
              <a:gd name="T120" fmla="*/ 2233 w 2274"/>
              <a:gd name="T121" fmla="*/ 1337 h 2479"/>
              <a:gd name="T122" fmla="*/ 2244 w 2274"/>
              <a:gd name="T123" fmla="*/ 1330 h 2479"/>
              <a:gd name="T124" fmla="*/ 2263 w 2274"/>
              <a:gd name="T125" fmla="*/ 1322 h 2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274" h="2479">
                <a:moveTo>
                  <a:pt x="2162" y="2479"/>
                </a:moveTo>
                <a:lnTo>
                  <a:pt x="2160" y="2475"/>
                </a:lnTo>
                <a:lnTo>
                  <a:pt x="2160" y="2465"/>
                </a:lnTo>
                <a:lnTo>
                  <a:pt x="2160" y="2464"/>
                </a:lnTo>
                <a:lnTo>
                  <a:pt x="2160" y="2460"/>
                </a:lnTo>
                <a:lnTo>
                  <a:pt x="2152" y="2453"/>
                </a:lnTo>
                <a:lnTo>
                  <a:pt x="2156" y="2448"/>
                </a:lnTo>
                <a:lnTo>
                  <a:pt x="2158" y="2446"/>
                </a:lnTo>
                <a:lnTo>
                  <a:pt x="2159" y="2445"/>
                </a:lnTo>
                <a:lnTo>
                  <a:pt x="2156" y="2436"/>
                </a:lnTo>
                <a:lnTo>
                  <a:pt x="2156" y="2433"/>
                </a:lnTo>
                <a:lnTo>
                  <a:pt x="2148" y="2421"/>
                </a:lnTo>
                <a:lnTo>
                  <a:pt x="2148" y="2419"/>
                </a:lnTo>
                <a:lnTo>
                  <a:pt x="2144" y="2418"/>
                </a:lnTo>
                <a:lnTo>
                  <a:pt x="2144" y="2417"/>
                </a:lnTo>
                <a:lnTo>
                  <a:pt x="2143" y="2414"/>
                </a:lnTo>
                <a:lnTo>
                  <a:pt x="2136" y="2413"/>
                </a:lnTo>
                <a:lnTo>
                  <a:pt x="2132" y="2411"/>
                </a:lnTo>
                <a:lnTo>
                  <a:pt x="2128" y="2413"/>
                </a:lnTo>
                <a:lnTo>
                  <a:pt x="2125" y="2414"/>
                </a:lnTo>
                <a:lnTo>
                  <a:pt x="2124" y="2415"/>
                </a:lnTo>
                <a:lnTo>
                  <a:pt x="2122" y="2415"/>
                </a:lnTo>
                <a:lnTo>
                  <a:pt x="2105" y="2413"/>
                </a:lnTo>
                <a:lnTo>
                  <a:pt x="2095" y="2409"/>
                </a:lnTo>
                <a:lnTo>
                  <a:pt x="2091" y="2406"/>
                </a:lnTo>
                <a:lnTo>
                  <a:pt x="2081" y="2402"/>
                </a:lnTo>
                <a:lnTo>
                  <a:pt x="2067" y="2396"/>
                </a:lnTo>
                <a:lnTo>
                  <a:pt x="2051" y="2391"/>
                </a:lnTo>
                <a:lnTo>
                  <a:pt x="2042" y="2388"/>
                </a:lnTo>
                <a:lnTo>
                  <a:pt x="2040" y="2388"/>
                </a:lnTo>
                <a:lnTo>
                  <a:pt x="2036" y="2388"/>
                </a:lnTo>
                <a:lnTo>
                  <a:pt x="2033" y="2388"/>
                </a:lnTo>
                <a:lnTo>
                  <a:pt x="2029" y="2388"/>
                </a:lnTo>
                <a:lnTo>
                  <a:pt x="2027" y="2387"/>
                </a:lnTo>
                <a:lnTo>
                  <a:pt x="2021" y="2383"/>
                </a:lnTo>
                <a:lnTo>
                  <a:pt x="2006" y="2379"/>
                </a:lnTo>
                <a:lnTo>
                  <a:pt x="2004" y="2379"/>
                </a:lnTo>
                <a:lnTo>
                  <a:pt x="2002" y="2379"/>
                </a:lnTo>
                <a:lnTo>
                  <a:pt x="2000" y="2379"/>
                </a:lnTo>
                <a:lnTo>
                  <a:pt x="1996" y="2380"/>
                </a:lnTo>
                <a:lnTo>
                  <a:pt x="1992" y="2380"/>
                </a:lnTo>
                <a:lnTo>
                  <a:pt x="1990" y="2379"/>
                </a:lnTo>
                <a:lnTo>
                  <a:pt x="1989" y="2378"/>
                </a:lnTo>
                <a:lnTo>
                  <a:pt x="1988" y="2378"/>
                </a:lnTo>
                <a:lnTo>
                  <a:pt x="1982" y="2374"/>
                </a:lnTo>
                <a:lnTo>
                  <a:pt x="1981" y="2374"/>
                </a:lnTo>
                <a:lnTo>
                  <a:pt x="1971" y="2371"/>
                </a:lnTo>
                <a:lnTo>
                  <a:pt x="1962" y="2369"/>
                </a:lnTo>
                <a:lnTo>
                  <a:pt x="1959" y="2368"/>
                </a:lnTo>
                <a:lnTo>
                  <a:pt x="1955" y="2368"/>
                </a:lnTo>
                <a:lnTo>
                  <a:pt x="1944" y="2368"/>
                </a:lnTo>
                <a:lnTo>
                  <a:pt x="1936" y="2365"/>
                </a:lnTo>
                <a:lnTo>
                  <a:pt x="1932" y="2364"/>
                </a:lnTo>
                <a:lnTo>
                  <a:pt x="1924" y="2361"/>
                </a:lnTo>
                <a:lnTo>
                  <a:pt x="1919" y="2360"/>
                </a:lnTo>
                <a:lnTo>
                  <a:pt x="1904" y="2356"/>
                </a:lnTo>
                <a:lnTo>
                  <a:pt x="1896" y="2353"/>
                </a:lnTo>
                <a:lnTo>
                  <a:pt x="1893" y="2353"/>
                </a:lnTo>
                <a:lnTo>
                  <a:pt x="1886" y="2353"/>
                </a:lnTo>
                <a:lnTo>
                  <a:pt x="1885" y="2353"/>
                </a:lnTo>
                <a:lnTo>
                  <a:pt x="1884" y="2353"/>
                </a:lnTo>
                <a:lnTo>
                  <a:pt x="1884" y="2351"/>
                </a:lnTo>
                <a:lnTo>
                  <a:pt x="1881" y="2348"/>
                </a:lnTo>
                <a:lnTo>
                  <a:pt x="1878" y="2347"/>
                </a:lnTo>
                <a:lnTo>
                  <a:pt x="1876" y="2348"/>
                </a:lnTo>
                <a:lnTo>
                  <a:pt x="1873" y="2348"/>
                </a:lnTo>
                <a:lnTo>
                  <a:pt x="1870" y="2348"/>
                </a:lnTo>
                <a:lnTo>
                  <a:pt x="1870" y="2347"/>
                </a:lnTo>
                <a:lnTo>
                  <a:pt x="1869" y="2347"/>
                </a:lnTo>
                <a:lnTo>
                  <a:pt x="1859" y="2340"/>
                </a:lnTo>
                <a:lnTo>
                  <a:pt x="1857" y="2337"/>
                </a:lnTo>
                <a:lnTo>
                  <a:pt x="1855" y="2334"/>
                </a:lnTo>
                <a:lnTo>
                  <a:pt x="1855" y="2329"/>
                </a:lnTo>
                <a:lnTo>
                  <a:pt x="1854" y="2321"/>
                </a:lnTo>
                <a:lnTo>
                  <a:pt x="1853" y="2316"/>
                </a:lnTo>
                <a:lnTo>
                  <a:pt x="1849" y="2314"/>
                </a:lnTo>
                <a:lnTo>
                  <a:pt x="1846" y="2313"/>
                </a:lnTo>
                <a:lnTo>
                  <a:pt x="1845" y="2313"/>
                </a:lnTo>
                <a:lnTo>
                  <a:pt x="1843" y="2314"/>
                </a:lnTo>
                <a:lnTo>
                  <a:pt x="1840" y="2316"/>
                </a:lnTo>
                <a:lnTo>
                  <a:pt x="1839" y="2317"/>
                </a:lnTo>
                <a:lnTo>
                  <a:pt x="1835" y="2318"/>
                </a:lnTo>
                <a:lnTo>
                  <a:pt x="1831" y="2320"/>
                </a:lnTo>
                <a:lnTo>
                  <a:pt x="1823" y="2320"/>
                </a:lnTo>
                <a:lnTo>
                  <a:pt x="1820" y="2318"/>
                </a:lnTo>
                <a:lnTo>
                  <a:pt x="1816" y="2316"/>
                </a:lnTo>
                <a:lnTo>
                  <a:pt x="1813" y="2311"/>
                </a:lnTo>
                <a:lnTo>
                  <a:pt x="1809" y="2310"/>
                </a:lnTo>
                <a:lnTo>
                  <a:pt x="1808" y="2309"/>
                </a:lnTo>
                <a:lnTo>
                  <a:pt x="1805" y="2307"/>
                </a:lnTo>
                <a:lnTo>
                  <a:pt x="1801" y="2306"/>
                </a:lnTo>
                <a:lnTo>
                  <a:pt x="1799" y="2306"/>
                </a:lnTo>
                <a:lnTo>
                  <a:pt x="1792" y="2299"/>
                </a:lnTo>
                <a:lnTo>
                  <a:pt x="1791" y="2298"/>
                </a:lnTo>
                <a:lnTo>
                  <a:pt x="1781" y="2282"/>
                </a:lnTo>
                <a:lnTo>
                  <a:pt x="1772" y="2264"/>
                </a:lnTo>
                <a:lnTo>
                  <a:pt x="1772" y="2263"/>
                </a:lnTo>
                <a:lnTo>
                  <a:pt x="1768" y="2256"/>
                </a:lnTo>
                <a:lnTo>
                  <a:pt x="1766" y="2253"/>
                </a:lnTo>
                <a:lnTo>
                  <a:pt x="1765" y="2251"/>
                </a:lnTo>
                <a:lnTo>
                  <a:pt x="1764" y="2244"/>
                </a:lnTo>
                <a:lnTo>
                  <a:pt x="1764" y="2235"/>
                </a:lnTo>
                <a:lnTo>
                  <a:pt x="1764" y="2230"/>
                </a:lnTo>
                <a:lnTo>
                  <a:pt x="1762" y="2220"/>
                </a:lnTo>
                <a:lnTo>
                  <a:pt x="1760" y="2202"/>
                </a:lnTo>
                <a:lnTo>
                  <a:pt x="1760" y="2201"/>
                </a:lnTo>
                <a:lnTo>
                  <a:pt x="1758" y="2201"/>
                </a:lnTo>
                <a:lnTo>
                  <a:pt x="1757" y="2197"/>
                </a:lnTo>
                <a:lnTo>
                  <a:pt x="1758" y="2193"/>
                </a:lnTo>
                <a:lnTo>
                  <a:pt x="1758" y="2189"/>
                </a:lnTo>
                <a:lnTo>
                  <a:pt x="1761" y="2185"/>
                </a:lnTo>
                <a:lnTo>
                  <a:pt x="1764" y="2183"/>
                </a:lnTo>
                <a:lnTo>
                  <a:pt x="1762" y="2179"/>
                </a:lnTo>
                <a:lnTo>
                  <a:pt x="1757" y="2167"/>
                </a:lnTo>
                <a:lnTo>
                  <a:pt x="1753" y="2163"/>
                </a:lnTo>
                <a:lnTo>
                  <a:pt x="1751" y="2152"/>
                </a:lnTo>
                <a:lnTo>
                  <a:pt x="1754" y="2143"/>
                </a:lnTo>
                <a:lnTo>
                  <a:pt x="1754" y="2133"/>
                </a:lnTo>
                <a:lnTo>
                  <a:pt x="1753" y="2131"/>
                </a:lnTo>
                <a:lnTo>
                  <a:pt x="1757" y="2123"/>
                </a:lnTo>
                <a:lnTo>
                  <a:pt x="1760" y="2117"/>
                </a:lnTo>
                <a:lnTo>
                  <a:pt x="1758" y="2114"/>
                </a:lnTo>
                <a:lnTo>
                  <a:pt x="1751" y="2102"/>
                </a:lnTo>
                <a:lnTo>
                  <a:pt x="1733" y="2087"/>
                </a:lnTo>
                <a:lnTo>
                  <a:pt x="1734" y="2079"/>
                </a:lnTo>
                <a:lnTo>
                  <a:pt x="1719" y="2075"/>
                </a:lnTo>
                <a:lnTo>
                  <a:pt x="1719" y="2070"/>
                </a:lnTo>
                <a:lnTo>
                  <a:pt x="1712" y="2064"/>
                </a:lnTo>
                <a:lnTo>
                  <a:pt x="1708" y="2059"/>
                </a:lnTo>
                <a:lnTo>
                  <a:pt x="1711" y="2060"/>
                </a:lnTo>
                <a:lnTo>
                  <a:pt x="1708" y="2051"/>
                </a:lnTo>
                <a:lnTo>
                  <a:pt x="1697" y="2044"/>
                </a:lnTo>
                <a:lnTo>
                  <a:pt x="1683" y="2012"/>
                </a:lnTo>
                <a:lnTo>
                  <a:pt x="1687" y="2002"/>
                </a:lnTo>
                <a:lnTo>
                  <a:pt x="1696" y="2004"/>
                </a:lnTo>
                <a:lnTo>
                  <a:pt x="1693" y="1989"/>
                </a:lnTo>
                <a:lnTo>
                  <a:pt x="1702" y="1984"/>
                </a:lnTo>
                <a:lnTo>
                  <a:pt x="1700" y="1979"/>
                </a:lnTo>
                <a:lnTo>
                  <a:pt x="1687" y="1955"/>
                </a:lnTo>
                <a:lnTo>
                  <a:pt x="1681" y="1920"/>
                </a:lnTo>
                <a:lnTo>
                  <a:pt x="1691" y="1913"/>
                </a:lnTo>
                <a:lnTo>
                  <a:pt x="1670" y="1873"/>
                </a:lnTo>
                <a:lnTo>
                  <a:pt x="1676" y="1859"/>
                </a:lnTo>
                <a:lnTo>
                  <a:pt x="1673" y="1855"/>
                </a:lnTo>
                <a:lnTo>
                  <a:pt x="1679" y="1844"/>
                </a:lnTo>
                <a:lnTo>
                  <a:pt x="1684" y="1846"/>
                </a:lnTo>
                <a:lnTo>
                  <a:pt x="1693" y="1832"/>
                </a:lnTo>
                <a:lnTo>
                  <a:pt x="1707" y="1826"/>
                </a:lnTo>
                <a:lnTo>
                  <a:pt x="1723" y="1816"/>
                </a:lnTo>
                <a:lnTo>
                  <a:pt x="1737" y="1819"/>
                </a:lnTo>
                <a:lnTo>
                  <a:pt x="1745" y="1811"/>
                </a:lnTo>
                <a:lnTo>
                  <a:pt x="1764" y="1800"/>
                </a:lnTo>
                <a:lnTo>
                  <a:pt x="1778" y="1800"/>
                </a:lnTo>
                <a:lnTo>
                  <a:pt x="1788" y="1805"/>
                </a:lnTo>
                <a:lnTo>
                  <a:pt x="1797" y="1803"/>
                </a:lnTo>
                <a:lnTo>
                  <a:pt x="1803" y="1776"/>
                </a:lnTo>
                <a:lnTo>
                  <a:pt x="1819" y="1759"/>
                </a:lnTo>
                <a:lnTo>
                  <a:pt x="1838" y="1765"/>
                </a:lnTo>
                <a:lnTo>
                  <a:pt x="1846" y="1762"/>
                </a:lnTo>
                <a:lnTo>
                  <a:pt x="1843" y="1742"/>
                </a:lnTo>
                <a:lnTo>
                  <a:pt x="1845" y="1724"/>
                </a:lnTo>
                <a:lnTo>
                  <a:pt x="1838" y="1693"/>
                </a:lnTo>
                <a:lnTo>
                  <a:pt x="1849" y="1691"/>
                </a:lnTo>
                <a:lnTo>
                  <a:pt x="1853" y="1669"/>
                </a:lnTo>
                <a:lnTo>
                  <a:pt x="1845" y="1668"/>
                </a:lnTo>
                <a:lnTo>
                  <a:pt x="1846" y="1662"/>
                </a:lnTo>
                <a:lnTo>
                  <a:pt x="1838" y="1657"/>
                </a:lnTo>
                <a:moveTo>
                  <a:pt x="2171" y="1759"/>
                </a:moveTo>
                <a:lnTo>
                  <a:pt x="2194" y="1777"/>
                </a:lnTo>
                <a:lnTo>
                  <a:pt x="2198" y="1791"/>
                </a:lnTo>
                <a:lnTo>
                  <a:pt x="2202" y="1789"/>
                </a:lnTo>
                <a:lnTo>
                  <a:pt x="2222" y="1797"/>
                </a:lnTo>
                <a:lnTo>
                  <a:pt x="2230" y="1795"/>
                </a:lnTo>
                <a:lnTo>
                  <a:pt x="2236" y="1797"/>
                </a:lnTo>
                <a:lnTo>
                  <a:pt x="2236" y="1805"/>
                </a:lnTo>
                <a:lnTo>
                  <a:pt x="2247" y="1805"/>
                </a:lnTo>
                <a:lnTo>
                  <a:pt x="2256" y="1828"/>
                </a:lnTo>
                <a:lnTo>
                  <a:pt x="2253" y="1832"/>
                </a:lnTo>
                <a:lnTo>
                  <a:pt x="2261" y="1840"/>
                </a:lnTo>
                <a:moveTo>
                  <a:pt x="530" y="1603"/>
                </a:moveTo>
                <a:lnTo>
                  <a:pt x="538" y="1602"/>
                </a:lnTo>
                <a:lnTo>
                  <a:pt x="540" y="1600"/>
                </a:lnTo>
                <a:lnTo>
                  <a:pt x="545" y="1596"/>
                </a:lnTo>
                <a:lnTo>
                  <a:pt x="548" y="1592"/>
                </a:lnTo>
                <a:lnTo>
                  <a:pt x="555" y="1583"/>
                </a:lnTo>
                <a:lnTo>
                  <a:pt x="556" y="1575"/>
                </a:lnTo>
                <a:lnTo>
                  <a:pt x="556" y="1573"/>
                </a:lnTo>
                <a:lnTo>
                  <a:pt x="556" y="1572"/>
                </a:lnTo>
                <a:lnTo>
                  <a:pt x="555" y="1569"/>
                </a:lnTo>
                <a:lnTo>
                  <a:pt x="555" y="1568"/>
                </a:lnTo>
                <a:lnTo>
                  <a:pt x="556" y="1561"/>
                </a:lnTo>
                <a:lnTo>
                  <a:pt x="556" y="1560"/>
                </a:lnTo>
                <a:lnTo>
                  <a:pt x="557" y="1557"/>
                </a:lnTo>
                <a:lnTo>
                  <a:pt x="565" y="1549"/>
                </a:lnTo>
                <a:lnTo>
                  <a:pt x="569" y="1544"/>
                </a:lnTo>
                <a:lnTo>
                  <a:pt x="569" y="1542"/>
                </a:lnTo>
                <a:lnTo>
                  <a:pt x="569" y="1539"/>
                </a:lnTo>
                <a:moveTo>
                  <a:pt x="1576" y="1270"/>
                </a:moveTo>
                <a:lnTo>
                  <a:pt x="1575" y="1271"/>
                </a:lnTo>
                <a:moveTo>
                  <a:pt x="1531" y="1284"/>
                </a:moveTo>
                <a:lnTo>
                  <a:pt x="1537" y="1278"/>
                </a:lnTo>
                <a:lnTo>
                  <a:pt x="1541" y="1278"/>
                </a:lnTo>
                <a:lnTo>
                  <a:pt x="1557" y="1290"/>
                </a:lnTo>
                <a:lnTo>
                  <a:pt x="1565" y="1290"/>
                </a:lnTo>
                <a:lnTo>
                  <a:pt x="1573" y="1280"/>
                </a:lnTo>
                <a:lnTo>
                  <a:pt x="1575" y="1271"/>
                </a:lnTo>
                <a:lnTo>
                  <a:pt x="1576" y="1271"/>
                </a:lnTo>
                <a:lnTo>
                  <a:pt x="1579" y="1272"/>
                </a:lnTo>
                <a:lnTo>
                  <a:pt x="1580" y="1272"/>
                </a:lnTo>
                <a:lnTo>
                  <a:pt x="1581" y="1272"/>
                </a:lnTo>
                <a:lnTo>
                  <a:pt x="1594" y="1271"/>
                </a:lnTo>
                <a:lnTo>
                  <a:pt x="1595" y="1271"/>
                </a:lnTo>
                <a:lnTo>
                  <a:pt x="1598" y="1270"/>
                </a:lnTo>
                <a:lnTo>
                  <a:pt x="1599" y="1268"/>
                </a:lnTo>
                <a:lnTo>
                  <a:pt x="1600" y="1268"/>
                </a:lnTo>
                <a:lnTo>
                  <a:pt x="1602" y="1264"/>
                </a:lnTo>
                <a:lnTo>
                  <a:pt x="1603" y="1263"/>
                </a:lnTo>
                <a:lnTo>
                  <a:pt x="1603" y="1261"/>
                </a:lnTo>
                <a:lnTo>
                  <a:pt x="1602" y="1260"/>
                </a:lnTo>
                <a:lnTo>
                  <a:pt x="1602" y="1259"/>
                </a:lnTo>
                <a:lnTo>
                  <a:pt x="1599" y="1256"/>
                </a:lnTo>
                <a:lnTo>
                  <a:pt x="1599" y="1255"/>
                </a:lnTo>
                <a:lnTo>
                  <a:pt x="1598" y="1253"/>
                </a:lnTo>
                <a:lnTo>
                  <a:pt x="1598" y="1252"/>
                </a:lnTo>
                <a:lnTo>
                  <a:pt x="1596" y="1243"/>
                </a:lnTo>
                <a:lnTo>
                  <a:pt x="1598" y="1240"/>
                </a:lnTo>
                <a:lnTo>
                  <a:pt x="1602" y="1234"/>
                </a:lnTo>
                <a:lnTo>
                  <a:pt x="1603" y="1230"/>
                </a:lnTo>
                <a:lnTo>
                  <a:pt x="1604" y="1229"/>
                </a:lnTo>
                <a:lnTo>
                  <a:pt x="1617" y="1226"/>
                </a:lnTo>
                <a:lnTo>
                  <a:pt x="1618" y="1226"/>
                </a:lnTo>
                <a:lnTo>
                  <a:pt x="1622" y="1226"/>
                </a:lnTo>
                <a:lnTo>
                  <a:pt x="1626" y="1228"/>
                </a:lnTo>
                <a:lnTo>
                  <a:pt x="1629" y="1229"/>
                </a:lnTo>
                <a:lnTo>
                  <a:pt x="1630" y="1230"/>
                </a:lnTo>
                <a:lnTo>
                  <a:pt x="1631" y="1234"/>
                </a:lnTo>
                <a:lnTo>
                  <a:pt x="1633" y="1234"/>
                </a:lnTo>
                <a:lnTo>
                  <a:pt x="1634" y="1234"/>
                </a:lnTo>
                <a:lnTo>
                  <a:pt x="1635" y="1234"/>
                </a:lnTo>
                <a:lnTo>
                  <a:pt x="1637" y="1233"/>
                </a:lnTo>
                <a:lnTo>
                  <a:pt x="1643" y="1228"/>
                </a:lnTo>
                <a:lnTo>
                  <a:pt x="1646" y="1226"/>
                </a:lnTo>
                <a:lnTo>
                  <a:pt x="1646" y="1225"/>
                </a:lnTo>
                <a:lnTo>
                  <a:pt x="1648" y="1222"/>
                </a:lnTo>
                <a:lnTo>
                  <a:pt x="1649" y="1221"/>
                </a:lnTo>
                <a:lnTo>
                  <a:pt x="1649" y="1218"/>
                </a:lnTo>
                <a:lnTo>
                  <a:pt x="1648" y="1201"/>
                </a:lnTo>
                <a:lnTo>
                  <a:pt x="1648" y="1199"/>
                </a:lnTo>
                <a:lnTo>
                  <a:pt x="1648" y="1198"/>
                </a:lnTo>
                <a:lnTo>
                  <a:pt x="1646" y="1198"/>
                </a:lnTo>
                <a:lnTo>
                  <a:pt x="1646" y="1197"/>
                </a:lnTo>
                <a:lnTo>
                  <a:pt x="1643" y="1195"/>
                </a:lnTo>
                <a:lnTo>
                  <a:pt x="1639" y="1190"/>
                </a:lnTo>
                <a:lnTo>
                  <a:pt x="1639" y="1189"/>
                </a:lnTo>
                <a:lnTo>
                  <a:pt x="1639" y="1187"/>
                </a:lnTo>
                <a:lnTo>
                  <a:pt x="1639" y="1186"/>
                </a:lnTo>
                <a:lnTo>
                  <a:pt x="1641" y="1185"/>
                </a:lnTo>
                <a:lnTo>
                  <a:pt x="1642" y="1185"/>
                </a:lnTo>
                <a:lnTo>
                  <a:pt x="1649" y="1189"/>
                </a:lnTo>
                <a:lnTo>
                  <a:pt x="1650" y="1190"/>
                </a:lnTo>
                <a:moveTo>
                  <a:pt x="2187" y="0"/>
                </a:moveTo>
                <a:lnTo>
                  <a:pt x="2189" y="2"/>
                </a:lnTo>
                <a:lnTo>
                  <a:pt x="2189" y="4"/>
                </a:lnTo>
                <a:lnTo>
                  <a:pt x="2193" y="17"/>
                </a:lnTo>
                <a:lnTo>
                  <a:pt x="2194" y="20"/>
                </a:lnTo>
                <a:lnTo>
                  <a:pt x="2194" y="24"/>
                </a:lnTo>
                <a:lnTo>
                  <a:pt x="2193" y="29"/>
                </a:lnTo>
                <a:lnTo>
                  <a:pt x="2191" y="33"/>
                </a:lnTo>
                <a:lnTo>
                  <a:pt x="2190" y="36"/>
                </a:lnTo>
                <a:lnTo>
                  <a:pt x="2187" y="41"/>
                </a:lnTo>
                <a:lnTo>
                  <a:pt x="2186" y="44"/>
                </a:lnTo>
                <a:lnTo>
                  <a:pt x="2183" y="50"/>
                </a:lnTo>
                <a:lnTo>
                  <a:pt x="2183" y="51"/>
                </a:lnTo>
                <a:lnTo>
                  <a:pt x="2183" y="54"/>
                </a:lnTo>
                <a:lnTo>
                  <a:pt x="2185" y="60"/>
                </a:lnTo>
                <a:lnTo>
                  <a:pt x="2186" y="71"/>
                </a:lnTo>
                <a:lnTo>
                  <a:pt x="2186" y="72"/>
                </a:lnTo>
                <a:lnTo>
                  <a:pt x="2186" y="77"/>
                </a:lnTo>
                <a:lnTo>
                  <a:pt x="2185" y="77"/>
                </a:lnTo>
                <a:lnTo>
                  <a:pt x="2182" y="79"/>
                </a:lnTo>
                <a:lnTo>
                  <a:pt x="2174" y="83"/>
                </a:lnTo>
                <a:lnTo>
                  <a:pt x="2172" y="85"/>
                </a:lnTo>
                <a:lnTo>
                  <a:pt x="2170" y="85"/>
                </a:lnTo>
                <a:lnTo>
                  <a:pt x="2167" y="86"/>
                </a:lnTo>
                <a:lnTo>
                  <a:pt x="2159" y="103"/>
                </a:lnTo>
                <a:lnTo>
                  <a:pt x="2159" y="105"/>
                </a:lnTo>
                <a:lnTo>
                  <a:pt x="2159" y="106"/>
                </a:lnTo>
                <a:lnTo>
                  <a:pt x="2160" y="108"/>
                </a:lnTo>
                <a:lnTo>
                  <a:pt x="2166" y="117"/>
                </a:lnTo>
                <a:lnTo>
                  <a:pt x="2167" y="117"/>
                </a:lnTo>
                <a:lnTo>
                  <a:pt x="2168" y="117"/>
                </a:lnTo>
                <a:lnTo>
                  <a:pt x="2170" y="116"/>
                </a:lnTo>
                <a:lnTo>
                  <a:pt x="2171" y="116"/>
                </a:lnTo>
                <a:lnTo>
                  <a:pt x="2172" y="116"/>
                </a:lnTo>
                <a:lnTo>
                  <a:pt x="2174" y="116"/>
                </a:lnTo>
                <a:lnTo>
                  <a:pt x="2174" y="117"/>
                </a:lnTo>
                <a:lnTo>
                  <a:pt x="2174" y="120"/>
                </a:lnTo>
                <a:lnTo>
                  <a:pt x="2174" y="121"/>
                </a:lnTo>
                <a:lnTo>
                  <a:pt x="2174" y="125"/>
                </a:lnTo>
                <a:lnTo>
                  <a:pt x="2174" y="126"/>
                </a:lnTo>
                <a:lnTo>
                  <a:pt x="2174" y="128"/>
                </a:lnTo>
                <a:lnTo>
                  <a:pt x="2175" y="129"/>
                </a:lnTo>
                <a:lnTo>
                  <a:pt x="2176" y="130"/>
                </a:lnTo>
                <a:lnTo>
                  <a:pt x="2186" y="139"/>
                </a:lnTo>
                <a:lnTo>
                  <a:pt x="2186" y="140"/>
                </a:lnTo>
                <a:lnTo>
                  <a:pt x="2187" y="141"/>
                </a:lnTo>
                <a:lnTo>
                  <a:pt x="2190" y="141"/>
                </a:lnTo>
                <a:lnTo>
                  <a:pt x="2191" y="141"/>
                </a:lnTo>
                <a:lnTo>
                  <a:pt x="2193" y="141"/>
                </a:lnTo>
                <a:lnTo>
                  <a:pt x="2194" y="141"/>
                </a:lnTo>
                <a:lnTo>
                  <a:pt x="2197" y="141"/>
                </a:lnTo>
                <a:lnTo>
                  <a:pt x="2198" y="141"/>
                </a:lnTo>
                <a:lnTo>
                  <a:pt x="2199" y="143"/>
                </a:lnTo>
                <a:lnTo>
                  <a:pt x="2199" y="144"/>
                </a:lnTo>
                <a:lnTo>
                  <a:pt x="2207" y="155"/>
                </a:lnTo>
                <a:lnTo>
                  <a:pt x="2209" y="157"/>
                </a:lnTo>
                <a:lnTo>
                  <a:pt x="2216" y="168"/>
                </a:lnTo>
                <a:lnTo>
                  <a:pt x="2220" y="178"/>
                </a:lnTo>
                <a:lnTo>
                  <a:pt x="2222" y="179"/>
                </a:lnTo>
                <a:lnTo>
                  <a:pt x="2224" y="179"/>
                </a:lnTo>
                <a:lnTo>
                  <a:pt x="2225" y="179"/>
                </a:lnTo>
                <a:lnTo>
                  <a:pt x="2228" y="180"/>
                </a:lnTo>
                <a:lnTo>
                  <a:pt x="2229" y="182"/>
                </a:lnTo>
                <a:lnTo>
                  <a:pt x="2232" y="183"/>
                </a:lnTo>
                <a:lnTo>
                  <a:pt x="2233" y="183"/>
                </a:lnTo>
                <a:lnTo>
                  <a:pt x="2243" y="195"/>
                </a:lnTo>
                <a:lnTo>
                  <a:pt x="2244" y="197"/>
                </a:lnTo>
                <a:lnTo>
                  <a:pt x="2244" y="199"/>
                </a:lnTo>
                <a:lnTo>
                  <a:pt x="2245" y="202"/>
                </a:lnTo>
                <a:lnTo>
                  <a:pt x="2244" y="205"/>
                </a:lnTo>
                <a:lnTo>
                  <a:pt x="2245" y="205"/>
                </a:lnTo>
                <a:lnTo>
                  <a:pt x="2248" y="209"/>
                </a:lnTo>
                <a:lnTo>
                  <a:pt x="2249" y="210"/>
                </a:lnTo>
                <a:lnTo>
                  <a:pt x="2251" y="211"/>
                </a:lnTo>
                <a:lnTo>
                  <a:pt x="2252" y="213"/>
                </a:lnTo>
                <a:moveTo>
                  <a:pt x="1" y="2209"/>
                </a:moveTo>
                <a:lnTo>
                  <a:pt x="4" y="2209"/>
                </a:lnTo>
                <a:lnTo>
                  <a:pt x="7" y="2209"/>
                </a:lnTo>
                <a:lnTo>
                  <a:pt x="11" y="2209"/>
                </a:lnTo>
                <a:lnTo>
                  <a:pt x="12" y="2209"/>
                </a:lnTo>
                <a:lnTo>
                  <a:pt x="28" y="2206"/>
                </a:lnTo>
                <a:lnTo>
                  <a:pt x="35" y="2205"/>
                </a:lnTo>
                <a:lnTo>
                  <a:pt x="38" y="2203"/>
                </a:lnTo>
                <a:lnTo>
                  <a:pt x="39" y="2202"/>
                </a:lnTo>
                <a:lnTo>
                  <a:pt x="43" y="2199"/>
                </a:lnTo>
                <a:lnTo>
                  <a:pt x="53" y="2197"/>
                </a:lnTo>
                <a:lnTo>
                  <a:pt x="81" y="2202"/>
                </a:lnTo>
                <a:lnTo>
                  <a:pt x="89" y="2194"/>
                </a:lnTo>
                <a:lnTo>
                  <a:pt x="101" y="2195"/>
                </a:lnTo>
                <a:lnTo>
                  <a:pt x="111" y="2199"/>
                </a:lnTo>
                <a:lnTo>
                  <a:pt x="115" y="2202"/>
                </a:lnTo>
                <a:lnTo>
                  <a:pt x="126" y="2202"/>
                </a:lnTo>
                <a:lnTo>
                  <a:pt x="119" y="2190"/>
                </a:lnTo>
                <a:lnTo>
                  <a:pt x="112" y="2190"/>
                </a:lnTo>
                <a:lnTo>
                  <a:pt x="61" y="2181"/>
                </a:lnTo>
                <a:lnTo>
                  <a:pt x="38" y="2187"/>
                </a:lnTo>
                <a:lnTo>
                  <a:pt x="14" y="2183"/>
                </a:lnTo>
                <a:lnTo>
                  <a:pt x="0" y="2172"/>
                </a:lnTo>
                <a:moveTo>
                  <a:pt x="126" y="2202"/>
                </a:moveTo>
                <a:lnTo>
                  <a:pt x="130" y="2203"/>
                </a:lnTo>
                <a:lnTo>
                  <a:pt x="151" y="2217"/>
                </a:lnTo>
                <a:lnTo>
                  <a:pt x="150" y="2221"/>
                </a:lnTo>
                <a:lnTo>
                  <a:pt x="161" y="2229"/>
                </a:lnTo>
                <a:lnTo>
                  <a:pt x="161" y="2239"/>
                </a:lnTo>
                <a:lnTo>
                  <a:pt x="165" y="2239"/>
                </a:lnTo>
                <a:lnTo>
                  <a:pt x="167" y="2245"/>
                </a:lnTo>
                <a:lnTo>
                  <a:pt x="162" y="2263"/>
                </a:lnTo>
                <a:lnTo>
                  <a:pt x="167" y="2276"/>
                </a:lnTo>
                <a:lnTo>
                  <a:pt x="163" y="2276"/>
                </a:lnTo>
                <a:lnTo>
                  <a:pt x="163" y="2280"/>
                </a:lnTo>
                <a:lnTo>
                  <a:pt x="171" y="2284"/>
                </a:lnTo>
                <a:lnTo>
                  <a:pt x="171" y="2293"/>
                </a:lnTo>
                <a:lnTo>
                  <a:pt x="177" y="2298"/>
                </a:lnTo>
                <a:lnTo>
                  <a:pt x="177" y="2311"/>
                </a:lnTo>
                <a:lnTo>
                  <a:pt x="182" y="2316"/>
                </a:lnTo>
                <a:lnTo>
                  <a:pt x="177" y="2318"/>
                </a:lnTo>
                <a:lnTo>
                  <a:pt x="189" y="2340"/>
                </a:lnTo>
                <a:lnTo>
                  <a:pt x="189" y="2348"/>
                </a:lnTo>
                <a:lnTo>
                  <a:pt x="201" y="2364"/>
                </a:lnTo>
                <a:lnTo>
                  <a:pt x="211" y="2367"/>
                </a:lnTo>
                <a:lnTo>
                  <a:pt x="215" y="2372"/>
                </a:lnTo>
                <a:lnTo>
                  <a:pt x="213" y="2378"/>
                </a:lnTo>
                <a:lnTo>
                  <a:pt x="215" y="2386"/>
                </a:lnTo>
                <a:lnTo>
                  <a:pt x="212" y="2387"/>
                </a:lnTo>
                <a:lnTo>
                  <a:pt x="220" y="2398"/>
                </a:lnTo>
                <a:lnTo>
                  <a:pt x="219" y="2402"/>
                </a:lnTo>
                <a:lnTo>
                  <a:pt x="223" y="2409"/>
                </a:lnTo>
                <a:lnTo>
                  <a:pt x="228" y="2417"/>
                </a:lnTo>
                <a:lnTo>
                  <a:pt x="231" y="2417"/>
                </a:lnTo>
                <a:lnTo>
                  <a:pt x="235" y="2417"/>
                </a:lnTo>
                <a:lnTo>
                  <a:pt x="246" y="2414"/>
                </a:lnTo>
                <a:lnTo>
                  <a:pt x="250" y="2414"/>
                </a:lnTo>
                <a:lnTo>
                  <a:pt x="252" y="2414"/>
                </a:lnTo>
                <a:lnTo>
                  <a:pt x="254" y="2414"/>
                </a:lnTo>
                <a:lnTo>
                  <a:pt x="259" y="2419"/>
                </a:lnTo>
                <a:lnTo>
                  <a:pt x="261" y="2422"/>
                </a:lnTo>
                <a:lnTo>
                  <a:pt x="265" y="2442"/>
                </a:lnTo>
                <a:lnTo>
                  <a:pt x="259" y="2450"/>
                </a:lnTo>
                <a:lnTo>
                  <a:pt x="259" y="2456"/>
                </a:lnTo>
                <a:lnTo>
                  <a:pt x="261" y="2459"/>
                </a:lnTo>
                <a:lnTo>
                  <a:pt x="262" y="2463"/>
                </a:lnTo>
                <a:lnTo>
                  <a:pt x="262" y="2467"/>
                </a:lnTo>
                <a:lnTo>
                  <a:pt x="263" y="2476"/>
                </a:lnTo>
                <a:lnTo>
                  <a:pt x="265" y="2479"/>
                </a:lnTo>
                <a:lnTo>
                  <a:pt x="265" y="2479"/>
                </a:lnTo>
                <a:moveTo>
                  <a:pt x="1652" y="1191"/>
                </a:moveTo>
                <a:lnTo>
                  <a:pt x="1664" y="1182"/>
                </a:lnTo>
                <a:lnTo>
                  <a:pt x="1666" y="1168"/>
                </a:lnTo>
                <a:lnTo>
                  <a:pt x="1670" y="1167"/>
                </a:lnTo>
                <a:lnTo>
                  <a:pt x="1672" y="1158"/>
                </a:lnTo>
                <a:lnTo>
                  <a:pt x="1687" y="1149"/>
                </a:lnTo>
                <a:lnTo>
                  <a:pt x="1692" y="1124"/>
                </a:lnTo>
                <a:lnTo>
                  <a:pt x="1711" y="1122"/>
                </a:lnTo>
                <a:lnTo>
                  <a:pt x="1722" y="1114"/>
                </a:lnTo>
                <a:lnTo>
                  <a:pt x="1731" y="1110"/>
                </a:lnTo>
                <a:lnTo>
                  <a:pt x="1738" y="1104"/>
                </a:lnTo>
                <a:moveTo>
                  <a:pt x="1733" y="1531"/>
                </a:moveTo>
                <a:lnTo>
                  <a:pt x="1735" y="1541"/>
                </a:lnTo>
                <a:lnTo>
                  <a:pt x="1743" y="1549"/>
                </a:lnTo>
                <a:lnTo>
                  <a:pt x="1746" y="1561"/>
                </a:lnTo>
                <a:lnTo>
                  <a:pt x="1754" y="1561"/>
                </a:lnTo>
                <a:lnTo>
                  <a:pt x="1773" y="1556"/>
                </a:lnTo>
                <a:lnTo>
                  <a:pt x="1808" y="1564"/>
                </a:lnTo>
                <a:lnTo>
                  <a:pt x="1813" y="1573"/>
                </a:lnTo>
                <a:lnTo>
                  <a:pt x="1820" y="1573"/>
                </a:lnTo>
                <a:lnTo>
                  <a:pt x="1834" y="1583"/>
                </a:lnTo>
                <a:lnTo>
                  <a:pt x="1836" y="1587"/>
                </a:lnTo>
                <a:lnTo>
                  <a:pt x="1827" y="1598"/>
                </a:lnTo>
                <a:lnTo>
                  <a:pt x="1836" y="1603"/>
                </a:lnTo>
                <a:lnTo>
                  <a:pt x="1880" y="1610"/>
                </a:lnTo>
                <a:lnTo>
                  <a:pt x="1890" y="1598"/>
                </a:lnTo>
                <a:lnTo>
                  <a:pt x="1893" y="1585"/>
                </a:lnTo>
                <a:lnTo>
                  <a:pt x="1888" y="1584"/>
                </a:lnTo>
                <a:lnTo>
                  <a:pt x="1890" y="1573"/>
                </a:lnTo>
                <a:lnTo>
                  <a:pt x="1885" y="1566"/>
                </a:lnTo>
                <a:lnTo>
                  <a:pt x="1889" y="1561"/>
                </a:lnTo>
                <a:lnTo>
                  <a:pt x="1900" y="1558"/>
                </a:lnTo>
                <a:lnTo>
                  <a:pt x="1907" y="1539"/>
                </a:lnTo>
                <a:lnTo>
                  <a:pt x="1916" y="1533"/>
                </a:lnTo>
                <a:lnTo>
                  <a:pt x="1917" y="1523"/>
                </a:lnTo>
                <a:lnTo>
                  <a:pt x="1936" y="1515"/>
                </a:lnTo>
                <a:lnTo>
                  <a:pt x="1959" y="1518"/>
                </a:lnTo>
                <a:lnTo>
                  <a:pt x="1963" y="1523"/>
                </a:lnTo>
                <a:lnTo>
                  <a:pt x="1971" y="1526"/>
                </a:lnTo>
                <a:lnTo>
                  <a:pt x="1975" y="1526"/>
                </a:lnTo>
                <a:lnTo>
                  <a:pt x="1978" y="1530"/>
                </a:lnTo>
                <a:lnTo>
                  <a:pt x="1981" y="1527"/>
                </a:lnTo>
                <a:lnTo>
                  <a:pt x="1985" y="1518"/>
                </a:lnTo>
                <a:lnTo>
                  <a:pt x="1986" y="1515"/>
                </a:lnTo>
                <a:lnTo>
                  <a:pt x="1985" y="1511"/>
                </a:lnTo>
                <a:lnTo>
                  <a:pt x="1984" y="1508"/>
                </a:lnTo>
                <a:lnTo>
                  <a:pt x="1986" y="1506"/>
                </a:lnTo>
                <a:lnTo>
                  <a:pt x="1993" y="1503"/>
                </a:lnTo>
                <a:lnTo>
                  <a:pt x="1997" y="1503"/>
                </a:lnTo>
                <a:lnTo>
                  <a:pt x="2001" y="1504"/>
                </a:lnTo>
                <a:lnTo>
                  <a:pt x="2005" y="1507"/>
                </a:lnTo>
                <a:lnTo>
                  <a:pt x="2008" y="1504"/>
                </a:lnTo>
                <a:lnTo>
                  <a:pt x="2020" y="1483"/>
                </a:lnTo>
                <a:lnTo>
                  <a:pt x="2016" y="1464"/>
                </a:lnTo>
                <a:lnTo>
                  <a:pt x="2023" y="1437"/>
                </a:lnTo>
                <a:lnTo>
                  <a:pt x="2035" y="1430"/>
                </a:lnTo>
                <a:lnTo>
                  <a:pt x="2043" y="1398"/>
                </a:lnTo>
                <a:lnTo>
                  <a:pt x="2043" y="1368"/>
                </a:lnTo>
                <a:lnTo>
                  <a:pt x="2033" y="1348"/>
                </a:lnTo>
                <a:lnTo>
                  <a:pt x="2043" y="1333"/>
                </a:lnTo>
                <a:lnTo>
                  <a:pt x="2056" y="1336"/>
                </a:lnTo>
                <a:lnTo>
                  <a:pt x="2074" y="1333"/>
                </a:lnTo>
                <a:lnTo>
                  <a:pt x="2112" y="1342"/>
                </a:lnTo>
                <a:lnTo>
                  <a:pt x="2118" y="1352"/>
                </a:lnTo>
                <a:lnTo>
                  <a:pt x="2136" y="1361"/>
                </a:lnTo>
                <a:lnTo>
                  <a:pt x="2143" y="1357"/>
                </a:lnTo>
                <a:lnTo>
                  <a:pt x="2143" y="1349"/>
                </a:lnTo>
                <a:lnTo>
                  <a:pt x="2149" y="1336"/>
                </a:lnTo>
                <a:lnTo>
                  <a:pt x="2158" y="1330"/>
                </a:lnTo>
                <a:lnTo>
                  <a:pt x="2160" y="1325"/>
                </a:lnTo>
                <a:lnTo>
                  <a:pt x="2171" y="1321"/>
                </a:lnTo>
                <a:lnTo>
                  <a:pt x="2178" y="1322"/>
                </a:lnTo>
                <a:lnTo>
                  <a:pt x="2185" y="1326"/>
                </a:lnTo>
                <a:lnTo>
                  <a:pt x="2190" y="1330"/>
                </a:lnTo>
                <a:lnTo>
                  <a:pt x="2194" y="1336"/>
                </a:lnTo>
                <a:lnTo>
                  <a:pt x="2202" y="1342"/>
                </a:lnTo>
                <a:lnTo>
                  <a:pt x="2206" y="1341"/>
                </a:lnTo>
                <a:lnTo>
                  <a:pt x="2217" y="1338"/>
                </a:lnTo>
                <a:lnTo>
                  <a:pt x="2225" y="1338"/>
                </a:lnTo>
                <a:lnTo>
                  <a:pt x="2226" y="1338"/>
                </a:lnTo>
                <a:lnTo>
                  <a:pt x="2230" y="1340"/>
                </a:lnTo>
                <a:lnTo>
                  <a:pt x="2232" y="1338"/>
                </a:lnTo>
                <a:lnTo>
                  <a:pt x="2233" y="1337"/>
                </a:lnTo>
                <a:lnTo>
                  <a:pt x="2234" y="1336"/>
                </a:lnTo>
                <a:lnTo>
                  <a:pt x="2237" y="1336"/>
                </a:lnTo>
                <a:lnTo>
                  <a:pt x="2237" y="1336"/>
                </a:lnTo>
                <a:lnTo>
                  <a:pt x="2240" y="1336"/>
                </a:lnTo>
                <a:lnTo>
                  <a:pt x="2241" y="1336"/>
                </a:lnTo>
                <a:lnTo>
                  <a:pt x="2243" y="1336"/>
                </a:lnTo>
                <a:lnTo>
                  <a:pt x="2243" y="1333"/>
                </a:lnTo>
                <a:lnTo>
                  <a:pt x="2244" y="1330"/>
                </a:lnTo>
                <a:lnTo>
                  <a:pt x="2247" y="1324"/>
                </a:lnTo>
                <a:lnTo>
                  <a:pt x="2248" y="1324"/>
                </a:lnTo>
                <a:lnTo>
                  <a:pt x="2249" y="1322"/>
                </a:lnTo>
                <a:lnTo>
                  <a:pt x="2251" y="1322"/>
                </a:lnTo>
                <a:lnTo>
                  <a:pt x="2253" y="1322"/>
                </a:lnTo>
                <a:lnTo>
                  <a:pt x="2256" y="1324"/>
                </a:lnTo>
                <a:lnTo>
                  <a:pt x="2261" y="1324"/>
                </a:lnTo>
                <a:lnTo>
                  <a:pt x="2263" y="1322"/>
                </a:lnTo>
                <a:lnTo>
                  <a:pt x="2264" y="1321"/>
                </a:lnTo>
                <a:lnTo>
                  <a:pt x="2265" y="1321"/>
                </a:lnTo>
                <a:lnTo>
                  <a:pt x="2274" y="1318"/>
                </a:lnTo>
              </a:path>
            </a:pathLst>
          </a:custGeom>
          <a:noFill/>
          <a:ln w="4763" cap="rnd">
            <a:solidFill>
              <a:srgbClr val="00C0F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6" name="Freeform 169"/>
          <p:cNvSpPr>
            <a:spLocks/>
          </p:cNvSpPr>
          <p:nvPr/>
        </p:nvSpPr>
        <p:spPr bwMode="auto">
          <a:xfrm>
            <a:off x="5422900" y="4156076"/>
            <a:ext cx="26988" cy="68263"/>
          </a:xfrm>
          <a:custGeom>
            <a:avLst/>
            <a:gdLst>
              <a:gd name="T0" fmla="*/ 0 w 17"/>
              <a:gd name="T1" fmla="*/ 43 h 43"/>
              <a:gd name="T2" fmla="*/ 6 w 17"/>
              <a:gd name="T3" fmla="*/ 43 h 43"/>
              <a:gd name="T4" fmla="*/ 6 w 17"/>
              <a:gd name="T5" fmla="*/ 23 h 43"/>
              <a:gd name="T6" fmla="*/ 17 w 17"/>
              <a:gd name="T7" fmla="*/ 23 h 43"/>
              <a:gd name="T8" fmla="*/ 17 w 17"/>
              <a:gd name="T9" fmla="*/ 19 h 43"/>
              <a:gd name="T10" fmla="*/ 6 w 17"/>
              <a:gd name="T11" fmla="*/ 19 h 43"/>
              <a:gd name="T12" fmla="*/ 6 w 17"/>
              <a:gd name="T13" fmla="*/ 4 h 43"/>
              <a:gd name="T14" fmla="*/ 17 w 17"/>
              <a:gd name="T15" fmla="*/ 4 h 43"/>
              <a:gd name="T16" fmla="*/ 17 w 17"/>
              <a:gd name="T17" fmla="*/ 0 h 43"/>
              <a:gd name="T18" fmla="*/ 0 w 17"/>
              <a:gd name="T19" fmla="*/ 0 h 43"/>
              <a:gd name="T20" fmla="*/ 0 w 17"/>
              <a:gd name="T21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" h="43">
                <a:moveTo>
                  <a:pt x="0" y="43"/>
                </a:moveTo>
                <a:lnTo>
                  <a:pt x="6" y="43"/>
                </a:lnTo>
                <a:lnTo>
                  <a:pt x="6" y="23"/>
                </a:lnTo>
                <a:lnTo>
                  <a:pt x="17" y="23"/>
                </a:lnTo>
                <a:lnTo>
                  <a:pt x="17" y="19"/>
                </a:lnTo>
                <a:lnTo>
                  <a:pt x="6" y="19"/>
                </a:lnTo>
                <a:lnTo>
                  <a:pt x="6" y="4"/>
                </a:lnTo>
                <a:lnTo>
                  <a:pt x="17" y="4"/>
                </a:lnTo>
                <a:lnTo>
                  <a:pt x="17" y="0"/>
                </a:lnTo>
                <a:lnTo>
                  <a:pt x="0" y="0"/>
                </a:lnTo>
                <a:lnTo>
                  <a:pt x="0" y="43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7" name="Freeform 170"/>
          <p:cNvSpPr>
            <a:spLocks noEditPoints="1"/>
          </p:cNvSpPr>
          <p:nvPr/>
        </p:nvSpPr>
        <p:spPr bwMode="auto">
          <a:xfrm>
            <a:off x="5456238" y="4156076"/>
            <a:ext cx="7938" cy="68263"/>
          </a:xfrm>
          <a:custGeom>
            <a:avLst/>
            <a:gdLst>
              <a:gd name="T0" fmla="*/ 4 w 4"/>
              <a:gd name="T1" fmla="*/ 32 h 32"/>
              <a:gd name="T2" fmla="*/ 4 w 4"/>
              <a:gd name="T3" fmla="*/ 9 h 32"/>
              <a:gd name="T4" fmla="*/ 0 w 4"/>
              <a:gd name="T5" fmla="*/ 9 h 32"/>
              <a:gd name="T6" fmla="*/ 0 w 4"/>
              <a:gd name="T7" fmla="*/ 32 h 32"/>
              <a:gd name="T8" fmla="*/ 4 w 4"/>
              <a:gd name="T9" fmla="*/ 32 h 32"/>
              <a:gd name="T10" fmla="*/ 2 w 4"/>
              <a:gd name="T11" fmla="*/ 0 h 32"/>
              <a:gd name="T12" fmla="*/ 0 w 4"/>
              <a:gd name="T13" fmla="*/ 3 h 32"/>
              <a:gd name="T14" fmla="*/ 2 w 4"/>
              <a:gd name="T15" fmla="*/ 5 h 32"/>
              <a:gd name="T16" fmla="*/ 4 w 4"/>
              <a:gd name="T17" fmla="*/ 3 h 32"/>
              <a:gd name="T18" fmla="*/ 2 w 4"/>
              <a:gd name="T19" fmla="*/ 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" h="32">
                <a:moveTo>
                  <a:pt x="4" y="32"/>
                </a:moveTo>
                <a:cubicBezTo>
                  <a:pt x="4" y="9"/>
                  <a:pt x="4" y="9"/>
                  <a:pt x="4" y="9"/>
                </a:cubicBezTo>
                <a:cubicBezTo>
                  <a:pt x="0" y="9"/>
                  <a:pt x="0" y="9"/>
                  <a:pt x="0" y="9"/>
                </a:cubicBezTo>
                <a:cubicBezTo>
                  <a:pt x="0" y="32"/>
                  <a:pt x="0" y="32"/>
                  <a:pt x="0" y="32"/>
                </a:cubicBezTo>
                <a:lnTo>
                  <a:pt x="4" y="32"/>
                </a:lnTo>
                <a:close/>
                <a:moveTo>
                  <a:pt x="2" y="0"/>
                </a:moveTo>
                <a:cubicBezTo>
                  <a:pt x="1" y="0"/>
                  <a:pt x="0" y="1"/>
                  <a:pt x="0" y="3"/>
                </a:cubicBezTo>
                <a:cubicBezTo>
                  <a:pt x="0" y="4"/>
                  <a:pt x="0" y="5"/>
                  <a:pt x="2" y="5"/>
                </a:cubicBezTo>
                <a:cubicBezTo>
                  <a:pt x="3" y="5"/>
                  <a:pt x="4" y="4"/>
                  <a:pt x="4" y="3"/>
                </a:cubicBezTo>
                <a:cubicBezTo>
                  <a:pt x="4" y="1"/>
                  <a:pt x="3" y="0"/>
                  <a:pt x="2" y="0"/>
                </a:cubicBez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8" name="Freeform 171"/>
          <p:cNvSpPr>
            <a:spLocks/>
          </p:cNvSpPr>
          <p:nvPr/>
        </p:nvSpPr>
        <p:spPr bwMode="auto">
          <a:xfrm>
            <a:off x="5475288" y="4175126"/>
            <a:ext cx="30163" cy="49213"/>
          </a:xfrm>
          <a:custGeom>
            <a:avLst/>
            <a:gdLst>
              <a:gd name="T0" fmla="*/ 0 w 14"/>
              <a:gd name="T1" fmla="*/ 23 h 23"/>
              <a:gd name="T2" fmla="*/ 3 w 14"/>
              <a:gd name="T3" fmla="*/ 23 h 23"/>
              <a:gd name="T4" fmla="*/ 3 w 14"/>
              <a:gd name="T5" fmla="*/ 8 h 23"/>
              <a:gd name="T6" fmla="*/ 4 w 14"/>
              <a:gd name="T7" fmla="*/ 6 h 23"/>
              <a:gd name="T8" fmla="*/ 7 w 14"/>
              <a:gd name="T9" fmla="*/ 3 h 23"/>
              <a:gd name="T10" fmla="*/ 10 w 14"/>
              <a:gd name="T11" fmla="*/ 8 h 23"/>
              <a:gd name="T12" fmla="*/ 10 w 14"/>
              <a:gd name="T13" fmla="*/ 23 h 23"/>
              <a:gd name="T14" fmla="*/ 14 w 14"/>
              <a:gd name="T15" fmla="*/ 23 h 23"/>
              <a:gd name="T16" fmla="*/ 14 w 14"/>
              <a:gd name="T17" fmla="*/ 7 h 23"/>
              <a:gd name="T18" fmla="*/ 8 w 14"/>
              <a:gd name="T19" fmla="*/ 0 h 23"/>
              <a:gd name="T20" fmla="*/ 3 w 14"/>
              <a:gd name="T21" fmla="*/ 3 h 23"/>
              <a:gd name="T22" fmla="*/ 3 w 14"/>
              <a:gd name="T23" fmla="*/ 3 h 23"/>
              <a:gd name="T24" fmla="*/ 3 w 14"/>
              <a:gd name="T25" fmla="*/ 0 h 23"/>
              <a:gd name="T26" fmla="*/ 0 w 14"/>
              <a:gd name="T27" fmla="*/ 0 h 23"/>
              <a:gd name="T28" fmla="*/ 0 w 14"/>
              <a:gd name="T29" fmla="*/ 6 h 23"/>
              <a:gd name="T30" fmla="*/ 0 w 14"/>
              <a:gd name="T3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3">
                <a:moveTo>
                  <a:pt x="0" y="23"/>
                </a:moveTo>
                <a:cubicBezTo>
                  <a:pt x="3" y="23"/>
                  <a:pt x="3" y="23"/>
                  <a:pt x="3" y="23"/>
                </a:cubicBezTo>
                <a:cubicBezTo>
                  <a:pt x="3" y="8"/>
                  <a:pt x="3" y="8"/>
                  <a:pt x="3" y="8"/>
                </a:cubicBezTo>
                <a:cubicBezTo>
                  <a:pt x="3" y="8"/>
                  <a:pt x="4" y="7"/>
                  <a:pt x="4" y="6"/>
                </a:cubicBezTo>
                <a:cubicBezTo>
                  <a:pt x="4" y="4"/>
                  <a:pt x="6" y="3"/>
                  <a:pt x="7" y="3"/>
                </a:cubicBezTo>
                <a:cubicBezTo>
                  <a:pt x="10" y="3"/>
                  <a:pt x="10" y="5"/>
                  <a:pt x="10" y="8"/>
                </a:cubicBezTo>
                <a:cubicBezTo>
                  <a:pt x="10" y="23"/>
                  <a:pt x="10" y="23"/>
                  <a:pt x="10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7"/>
                  <a:pt x="14" y="7"/>
                  <a:pt x="14" y="7"/>
                </a:cubicBezTo>
                <a:cubicBezTo>
                  <a:pt x="14" y="2"/>
                  <a:pt x="12" y="0"/>
                  <a:pt x="8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6"/>
                </a:cubicBezTo>
                <a:lnTo>
                  <a:pt x="0" y="23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9" name="Rectangle 172"/>
          <p:cNvSpPr>
            <a:spLocks noChangeArrowheads="1"/>
          </p:cNvSpPr>
          <p:nvPr/>
        </p:nvSpPr>
        <p:spPr bwMode="auto">
          <a:xfrm>
            <a:off x="5514975" y="4154488"/>
            <a:ext cx="9525" cy="69850"/>
          </a:xfrm>
          <a:prstGeom prst="rect">
            <a:avLst/>
          </a:pr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0" name="Freeform 173"/>
          <p:cNvSpPr>
            <a:spLocks noEditPoints="1"/>
          </p:cNvSpPr>
          <p:nvPr/>
        </p:nvSpPr>
        <p:spPr bwMode="auto">
          <a:xfrm>
            <a:off x="5532438" y="4175126"/>
            <a:ext cx="30163" cy="49213"/>
          </a:xfrm>
          <a:custGeom>
            <a:avLst/>
            <a:gdLst>
              <a:gd name="T0" fmla="*/ 14 w 14"/>
              <a:gd name="T1" fmla="*/ 8 h 23"/>
              <a:gd name="T2" fmla="*/ 7 w 14"/>
              <a:gd name="T3" fmla="*/ 0 h 23"/>
              <a:gd name="T4" fmla="*/ 2 w 14"/>
              <a:gd name="T5" fmla="*/ 1 h 23"/>
              <a:gd name="T6" fmla="*/ 2 w 14"/>
              <a:gd name="T7" fmla="*/ 4 h 23"/>
              <a:gd name="T8" fmla="*/ 6 w 14"/>
              <a:gd name="T9" fmla="*/ 2 h 23"/>
              <a:gd name="T10" fmla="*/ 10 w 14"/>
              <a:gd name="T11" fmla="*/ 8 h 23"/>
              <a:gd name="T12" fmla="*/ 10 w 14"/>
              <a:gd name="T13" fmla="*/ 8 h 23"/>
              <a:gd name="T14" fmla="*/ 0 w 14"/>
              <a:gd name="T15" fmla="*/ 17 h 23"/>
              <a:gd name="T16" fmla="*/ 6 w 14"/>
              <a:gd name="T17" fmla="*/ 23 h 23"/>
              <a:gd name="T18" fmla="*/ 10 w 14"/>
              <a:gd name="T19" fmla="*/ 21 h 23"/>
              <a:gd name="T20" fmla="*/ 10 w 14"/>
              <a:gd name="T21" fmla="*/ 21 h 23"/>
              <a:gd name="T22" fmla="*/ 11 w 14"/>
              <a:gd name="T23" fmla="*/ 23 h 23"/>
              <a:gd name="T24" fmla="*/ 14 w 14"/>
              <a:gd name="T25" fmla="*/ 23 h 23"/>
              <a:gd name="T26" fmla="*/ 14 w 14"/>
              <a:gd name="T27" fmla="*/ 18 h 23"/>
              <a:gd name="T28" fmla="*/ 14 w 14"/>
              <a:gd name="T29" fmla="*/ 8 h 23"/>
              <a:gd name="T30" fmla="*/ 10 w 14"/>
              <a:gd name="T31" fmla="*/ 16 h 23"/>
              <a:gd name="T32" fmla="*/ 10 w 14"/>
              <a:gd name="T33" fmla="*/ 17 h 23"/>
              <a:gd name="T34" fmla="*/ 6 w 14"/>
              <a:gd name="T35" fmla="*/ 21 h 23"/>
              <a:gd name="T36" fmla="*/ 4 w 14"/>
              <a:gd name="T37" fmla="*/ 16 h 23"/>
              <a:gd name="T38" fmla="*/ 10 w 14"/>
              <a:gd name="T39" fmla="*/ 11 h 23"/>
              <a:gd name="T40" fmla="*/ 10 w 14"/>
              <a:gd name="T41" fmla="*/ 16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3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0"/>
                  <a:pt x="2" y="1"/>
                </a:cubicBezTo>
                <a:cubicBezTo>
                  <a:pt x="2" y="4"/>
                  <a:pt x="2" y="4"/>
                  <a:pt x="2" y="4"/>
                </a:cubicBezTo>
                <a:cubicBezTo>
                  <a:pt x="4" y="3"/>
                  <a:pt x="5" y="2"/>
                  <a:pt x="6" y="2"/>
                </a:cubicBezTo>
                <a:cubicBezTo>
                  <a:pt x="9" y="2"/>
                  <a:pt x="10" y="5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5" y="8"/>
                  <a:pt x="0" y="11"/>
                  <a:pt x="0" y="17"/>
                </a:cubicBezTo>
                <a:cubicBezTo>
                  <a:pt x="0" y="21"/>
                  <a:pt x="2" y="23"/>
                  <a:pt x="6" y="23"/>
                </a:cubicBezTo>
                <a:cubicBezTo>
                  <a:pt x="8" y="23"/>
                  <a:pt x="9" y="22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6"/>
                  <a:pt x="10" y="17"/>
                  <a:pt x="10" y="17"/>
                </a:cubicBezTo>
                <a:cubicBezTo>
                  <a:pt x="9" y="19"/>
                  <a:pt x="8" y="21"/>
                  <a:pt x="6" y="21"/>
                </a:cubicBezTo>
                <a:cubicBezTo>
                  <a:pt x="5" y="21"/>
                  <a:pt x="4" y="20"/>
                  <a:pt x="4" y="16"/>
                </a:cubicBezTo>
                <a:cubicBezTo>
                  <a:pt x="4" y="11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1" name="Freeform 174"/>
          <p:cNvSpPr>
            <a:spLocks/>
          </p:cNvSpPr>
          <p:nvPr/>
        </p:nvSpPr>
        <p:spPr bwMode="auto">
          <a:xfrm>
            <a:off x="5573713" y="4175126"/>
            <a:ext cx="30163" cy="49213"/>
          </a:xfrm>
          <a:custGeom>
            <a:avLst/>
            <a:gdLst>
              <a:gd name="T0" fmla="*/ 0 w 14"/>
              <a:gd name="T1" fmla="*/ 23 h 23"/>
              <a:gd name="T2" fmla="*/ 4 w 14"/>
              <a:gd name="T3" fmla="*/ 23 h 23"/>
              <a:gd name="T4" fmla="*/ 4 w 14"/>
              <a:gd name="T5" fmla="*/ 8 h 23"/>
              <a:gd name="T6" fmla="*/ 4 w 14"/>
              <a:gd name="T7" fmla="*/ 6 h 23"/>
              <a:gd name="T8" fmla="*/ 7 w 14"/>
              <a:gd name="T9" fmla="*/ 3 h 23"/>
              <a:gd name="T10" fmla="*/ 10 w 14"/>
              <a:gd name="T11" fmla="*/ 8 h 23"/>
              <a:gd name="T12" fmla="*/ 10 w 14"/>
              <a:gd name="T13" fmla="*/ 23 h 23"/>
              <a:gd name="T14" fmla="*/ 14 w 14"/>
              <a:gd name="T15" fmla="*/ 23 h 23"/>
              <a:gd name="T16" fmla="*/ 14 w 14"/>
              <a:gd name="T17" fmla="*/ 7 h 23"/>
              <a:gd name="T18" fmla="*/ 9 w 14"/>
              <a:gd name="T19" fmla="*/ 0 h 23"/>
              <a:gd name="T20" fmla="*/ 3 w 14"/>
              <a:gd name="T21" fmla="*/ 3 h 23"/>
              <a:gd name="T22" fmla="*/ 3 w 14"/>
              <a:gd name="T23" fmla="*/ 3 h 23"/>
              <a:gd name="T24" fmla="*/ 3 w 14"/>
              <a:gd name="T25" fmla="*/ 0 h 23"/>
              <a:gd name="T26" fmla="*/ 0 w 14"/>
              <a:gd name="T27" fmla="*/ 0 h 23"/>
              <a:gd name="T28" fmla="*/ 0 w 14"/>
              <a:gd name="T29" fmla="*/ 6 h 23"/>
              <a:gd name="T30" fmla="*/ 0 w 14"/>
              <a:gd name="T3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8"/>
                  <a:pt x="4" y="8"/>
                  <a:pt x="4" y="8"/>
                </a:cubicBezTo>
                <a:cubicBezTo>
                  <a:pt x="4" y="8"/>
                  <a:pt x="4" y="7"/>
                  <a:pt x="4" y="6"/>
                </a:cubicBezTo>
                <a:cubicBezTo>
                  <a:pt x="4" y="4"/>
                  <a:pt x="6" y="3"/>
                  <a:pt x="7" y="3"/>
                </a:cubicBezTo>
                <a:cubicBezTo>
                  <a:pt x="10" y="3"/>
                  <a:pt x="10" y="5"/>
                  <a:pt x="10" y="8"/>
                </a:cubicBezTo>
                <a:cubicBezTo>
                  <a:pt x="10" y="23"/>
                  <a:pt x="10" y="23"/>
                  <a:pt x="10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7"/>
                  <a:pt x="14" y="7"/>
                  <a:pt x="14" y="7"/>
                </a:cubicBezTo>
                <a:cubicBezTo>
                  <a:pt x="14" y="2"/>
                  <a:pt x="12" y="0"/>
                  <a:pt x="9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6"/>
                </a:cubicBezTo>
                <a:lnTo>
                  <a:pt x="0" y="23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2" name="Freeform 175"/>
          <p:cNvSpPr>
            <a:spLocks noEditPoints="1"/>
          </p:cNvSpPr>
          <p:nvPr/>
        </p:nvSpPr>
        <p:spPr bwMode="auto">
          <a:xfrm>
            <a:off x="5611813" y="4154488"/>
            <a:ext cx="31750" cy="69850"/>
          </a:xfrm>
          <a:custGeom>
            <a:avLst/>
            <a:gdLst>
              <a:gd name="T0" fmla="*/ 12 w 15"/>
              <a:gd name="T1" fmla="*/ 0 h 33"/>
              <a:gd name="T2" fmla="*/ 12 w 15"/>
              <a:gd name="T3" fmla="*/ 12 h 33"/>
              <a:gd name="T4" fmla="*/ 12 w 15"/>
              <a:gd name="T5" fmla="*/ 12 h 33"/>
              <a:gd name="T6" fmla="*/ 7 w 15"/>
              <a:gd name="T7" fmla="*/ 10 h 33"/>
              <a:gd name="T8" fmla="*/ 0 w 15"/>
              <a:gd name="T9" fmla="*/ 22 h 33"/>
              <a:gd name="T10" fmla="*/ 7 w 15"/>
              <a:gd name="T11" fmla="*/ 33 h 33"/>
              <a:gd name="T12" fmla="*/ 12 w 15"/>
              <a:gd name="T13" fmla="*/ 30 h 33"/>
              <a:gd name="T14" fmla="*/ 12 w 15"/>
              <a:gd name="T15" fmla="*/ 30 h 33"/>
              <a:gd name="T16" fmla="*/ 12 w 15"/>
              <a:gd name="T17" fmla="*/ 33 h 33"/>
              <a:gd name="T18" fmla="*/ 15 w 15"/>
              <a:gd name="T19" fmla="*/ 33 h 33"/>
              <a:gd name="T20" fmla="*/ 15 w 15"/>
              <a:gd name="T21" fmla="*/ 28 h 33"/>
              <a:gd name="T22" fmla="*/ 15 w 15"/>
              <a:gd name="T23" fmla="*/ 0 h 33"/>
              <a:gd name="T24" fmla="*/ 12 w 15"/>
              <a:gd name="T25" fmla="*/ 0 h 33"/>
              <a:gd name="T26" fmla="*/ 12 w 15"/>
              <a:gd name="T27" fmla="*/ 25 h 33"/>
              <a:gd name="T28" fmla="*/ 11 w 15"/>
              <a:gd name="T29" fmla="*/ 26 h 33"/>
              <a:gd name="T30" fmla="*/ 8 w 15"/>
              <a:gd name="T31" fmla="*/ 30 h 33"/>
              <a:gd name="T32" fmla="*/ 4 w 15"/>
              <a:gd name="T33" fmla="*/ 22 h 33"/>
              <a:gd name="T34" fmla="*/ 8 w 15"/>
              <a:gd name="T35" fmla="*/ 13 h 33"/>
              <a:gd name="T36" fmla="*/ 12 w 15"/>
              <a:gd name="T37" fmla="*/ 17 h 33"/>
              <a:gd name="T38" fmla="*/ 12 w 15"/>
              <a:gd name="T39" fmla="*/ 19 h 33"/>
              <a:gd name="T40" fmla="*/ 12 w 15"/>
              <a:gd name="T41" fmla="*/ 2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3">
                <a:moveTo>
                  <a:pt x="12" y="0"/>
                </a:moveTo>
                <a:cubicBezTo>
                  <a:pt x="12" y="12"/>
                  <a:pt x="12" y="12"/>
                  <a:pt x="12" y="12"/>
                </a:cubicBezTo>
                <a:cubicBezTo>
                  <a:pt x="12" y="12"/>
                  <a:pt x="12" y="12"/>
                  <a:pt x="12" y="12"/>
                </a:cubicBezTo>
                <a:cubicBezTo>
                  <a:pt x="11" y="10"/>
                  <a:pt x="9" y="10"/>
                  <a:pt x="7" y="10"/>
                </a:cubicBezTo>
                <a:cubicBezTo>
                  <a:pt x="4" y="10"/>
                  <a:pt x="0" y="13"/>
                  <a:pt x="0" y="22"/>
                </a:cubicBezTo>
                <a:cubicBezTo>
                  <a:pt x="0" y="29"/>
                  <a:pt x="3" y="33"/>
                  <a:pt x="7" y="33"/>
                </a:cubicBezTo>
                <a:cubicBezTo>
                  <a:pt x="10" y="33"/>
                  <a:pt x="11" y="32"/>
                  <a:pt x="12" y="30"/>
                </a:cubicBezTo>
                <a:cubicBezTo>
                  <a:pt x="12" y="30"/>
                  <a:pt x="12" y="30"/>
                  <a:pt x="12" y="30"/>
                </a:cubicBezTo>
                <a:cubicBezTo>
                  <a:pt x="12" y="33"/>
                  <a:pt x="12" y="33"/>
                  <a:pt x="12" y="33"/>
                </a:cubicBezTo>
                <a:cubicBezTo>
                  <a:pt x="15" y="33"/>
                  <a:pt x="15" y="33"/>
                  <a:pt x="15" y="33"/>
                </a:cubicBezTo>
                <a:cubicBezTo>
                  <a:pt x="15" y="32"/>
                  <a:pt x="15" y="29"/>
                  <a:pt x="15" y="28"/>
                </a:cubicBezTo>
                <a:cubicBezTo>
                  <a:pt x="15" y="0"/>
                  <a:pt x="15" y="0"/>
                  <a:pt x="15" y="0"/>
                </a:cubicBezTo>
                <a:lnTo>
                  <a:pt x="12" y="0"/>
                </a:lnTo>
                <a:close/>
                <a:moveTo>
                  <a:pt x="12" y="25"/>
                </a:moveTo>
                <a:cubicBezTo>
                  <a:pt x="12" y="25"/>
                  <a:pt x="12" y="26"/>
                  <a:pt x="11" y="26"/>
                </a:cubicBezTo>
                <a:cubicBezTo>
                  <a:pt x="11" y="30"/>
                  <a:pt x="9" y="30"/>
                  <a:pt x="8" y="30"/>
                </a:cubicBezTo>
                <a:cubicBezTo>
                  <a:pt x="5" y="30"/>
                  <a:pt x="4" y="26"/>
                  <a:pt x="4" y="22"/>
                </a:cubicBezTo>
                <a:cubicBezTo>
                  <a:pt x="4" y="17"/>
                  <a:pt x="5" y="13"/>
                  <a:pt x="8" y="13"/>
                </a:cubicBezTo>
                <a:cubicBezTo>
                  <a:pt x="10" y="13"/>
                  <a:pt x="11" y="15"/>
                  <a:pt x="12" y="17"/>
                </a:cubicBezTo>
                <a:cubicBezTo>
                  <a:pt x="12" y="18"/>
                  <a:pt x="12" y="18"/>
                  <a:pt x="12" y="19"/>
                </a:cubicBezTo>
                <a:lnTo>
                  <a:pt x="12" y="25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3" name="Freeform 176"/>
          <p:cNvSpPr>
            <a:spLocks noEditPoints="1"/>
          </p:cNvSpPr>
          <p:nvPr/>
        </p:nvSpPr>
        <p:spPr bwMode="auto">
          <a:xfrm>
            <a:off x="6397625" y="4162426"/>
            <a:ext cx="34925" cy="71438"/>
          </a:xfrm>
          <a:custGeom>
            <a:avLst/>
            <a:gdLst>
              <a:gd name="T0" fmla="*/ 0 w 16"/>
              <a:gd name="T1" fmla="*/ 33 h 33"/>
              <a:gd name="T2" fmla="*/ 4 w 16"/>
              <a:gd name="T3" fmla="*/ 33 h 33"/>
              <a:gd name="T4" fmla="*/ 4 w 16"/>
              <a:gd name="T5" fmla="*/ 18 h 33"/>
              <a:gd name="T6" fmla="*/ 5 w 16"/>
              <a:gd name="T7" fmla="*/ 18 h 33"/>
              <a:gd name="T8" fmla="*/ 10 w 16"/>
              <a:gd name="T9" fmla="*/ 25 h 33"/>
              <a:gd name="T10" fmla="*/ 12 w 16"/>
              <a:gd name="T11" fmla="*/ 33 h 33"/>
              <a:gd name="T12" fmla="*/ 16 w 16"/>
              <a:gd name="T13" fmla="*/ 33 h 33"/>
              <a:gd name="T14" fmla="*/ 14 w 16"/>
              <a:gd name="T15" fmla="*/ 24 h 33"/>
              <a:gd name="T16" fmla="*/ 10 w 16"/>
              <a:gd name="T17" fmla="*/ 17 h 33"/>
              <a:gd name="T18" fmla="*/ 10 w 16"/>
              <a:gd name="T19" fmla="*/ 17 h 33"/>
              <a:gd name="T20" fmla="*/ 15 w 16"/>
              <a:gd name="T21" fmla="*/ 9 h 33"/>
              <a:gd name="T22" fmla="*/ 13 w 16"/>
              <a:gd name="T23" fmla="*/ 2 h 33"/>
              <a:gd name="T24" fmla="*/ 5 w 16"/>
              <a:gd name="T25" fmla="*/ 0 h 33"/>
              <a:gd name="T26" fmla="*/ 0 w 16"/>
              <a:gd name="T27" fmla="*/ 1 h 33"/>
              <a:gd name="T28" fmla="*/ 0 w 16"/>
              <a:gd name="T29" fmla="*/ 33 h 33"/>
              <a:gd name="T30" fmla="*/ 4 w 16"/>
              <a:gd name="T31" fmla="*/ 3 h 33"/>
              <a:gd name="T32" fmla="*/ 6 w 16"/>
              <a:gd name="T33" fmla="*/ 3 h 33"/>
              <a:gd name="T34" fmla="*/ 11 w 16"/>
              <a:gd name="T35" fmla="*/ 9 h 33"/>
              <a:gd name="T36" fmla="*/ 5 w 16"/>
              <a:gd name="T37" fmla="*/ 16 h 33"/>
              <a:gd name="T38" fmla="*/ 4 w 16"/>
              <a:gd name="T39" fmla="*/ 16 h 33"/>
              <a:gd name="T40" fmla="*/ 4 w 16"/>
              <a:gd name="T41" fmla="*/ 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6" h="33">
                <a:moveTo>
                  <a:pt x="0" y="33"/>
                </a:moveTo>
                <a:cubicBezTo>
                  <a:pt x="4" y="33"/>
                  <a:pt x="4" y="33"/>
                  <a:pt x="4" y="33"/>
                </a:cubicBezTo>
                <a:cubicBezTo>
                  <a:pt x="4" y="18"/>
                  <a:pt x="4" y="18"/>
                  <a:pt x="4" y="18"/>
                </a:cubicBezTo>
                <a:cubicBezTo>
                  <a:pt x="5" y="18"/>
                  <a:pt x="5" y="18"/>
                  <a:pt x="5" y="18"/>
                </a:cubicBezTo>
                <a:cubicBezTo>
                  <a:pt x="8" y="18"/>
                  <a:pt x="10" y="20"/>
                  <a:pt x="10" y="25"/>
                </a:cubicBezTo>
                <a:cubicBezTo>
                  <a:pt x="11" y="28"/>
                  <a:pt x="12" y="32"/>
                  <a:pt x="12" y="33"/>
                </a:cubicBezTo>
                <a:cubicBezTo>
                  <a:pt x="16" y="33"/>
                  <a:pt x="16" y="33"/>
                  <a:pt x="16" y="33"/>
                </a:cubicBezTo>
                <a:cubicBezTo>
                  <a:pt x="15" y="31"/>
                  <a:pt x="15" y="29"/>
                  <a:pt x="14" y="24"/>
                </a:cubicBezTo>
                <a:cubicBezTo>
                  <a:pt x="13" y="20"/>
                  <a:pt x="12" y="18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3" y="15"/>
                  <a:pt x="15" y="13"/>
                  <a:pt x="15" y="9"/>
                </a:cubicBezTo>
                <a:cubicBezTo>
                  <a:pt x="15" y="6"/>
                  <a:pt x="14" y="4"/>
                  <a:pt x="13" y="2"/>
                </a:cubicBezTo>
                <a:cubicBezTo>
                  <a:pt x="11" y="1"/>
                  <a:pt x="8" y="0"/>
                  <a:pt x="5" y="0"/>
                </a:cubicBezTo>
                <a:cubicBezTo>
                  <a:pt x="3" y="0"/>
                  <a:pt x="2" y="0"/>
                  <a:pt x="0" y="1"/>
                </a:cubicBezTo>
                <a:lnTo>
                  <a:pt x="0" y="33"/>
                </a:lnTo>
                <a:close/>
                <a:moveTo>
                  <a:pt x="4" y="3"/>
                </a:moveTo>
                <a:cubicBezTo>
                  <a:pt x="4" y="3"/>
                  <a:pt x="5" y="3"/>
                  <a:pt x="6" y="3"/>
                </a:cubicBezTo>
                <a:cubicBezTo>
                  <a:pt x="10" y="3"/>
                  <a:pt x="11" y="5"/>
                  <a:pt x="11" y="9"/>
                </a:cubicBezTo>
                <a:cubicBezTo>
                  <a:pt x="11" y="13"/>
                  <a:pt x="9" y="16"/>
                  <a:pt x="5" y="16"/>
                </a:cubicBezTo>
                <a:cubicBezTo>
                  <a:pt x="4" y="16"/>
                  <a:pt x="4" y="16"/>
                  <a:pt x="4" y="16"/>
                </a:cubicBezTo>
                <a:lnTo>
                  <a:pt x="4" y="3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4" name="Freeform 177"/>
          <p:cNvSpPr>
            <a:spLocks/>
          </p:cNvSpPr>
          <p:nvPr/>
        </p:nvSpPr>
        <p:spPr bwMode="auto">
          <a:xfrm>
            <a:off x="6438900" y="4181476"/>
            <a:ext cx="30163" cy="52388"/>
          </a:xfrm>
          <a:custGeom>
            <a:avLst/>
            <a:gdLst>
              <a:gd name="T0" fmla="*/ 14 w 14"/>
              <a:gd name="T1" fmla="*/ 0 h 24"/>
              <a:gd name="T2" fmla="*/ 11 w 14"/>
              <a:gd name="T3" fmla="*/ 0 h 24"/>
              <a:gd name="T4" fmla="*/ 11 w 14"/>
              <a:gd name="T5" fmla="*/ 16 h 24"/>
              <a:gd name="T6" fmla="*/ 10 w 14"/>
              <a:gd name="T7" fmla="*/ 18 h 24"/>
              <a:gd name="T8" fmla="*/ 7 w 14"/>
              <a:gd name="T9" fmla="*/ 21 h 24"/>
              <a:gd name="T10" fmla="*/ 4 w 14"/>
              <a:gd name="T11" fmla="*/ 14 h 24"/>
              <a:gd name="T12" fmla="*/ 4 w 14"/>
              <a:gd name="T13" fmla="*/ 0 h 24"/>
              <a:gd name="T14" fmla="*/ 0 w 14"/>
              <a:gd name="T15" fmla="*/ 0 h 24"/>
              <a:gd name="T16" fmla="*/ 0 w 14"/>
              <a:gd name="T17" fmla="*/ 15 h 24"/>
              <a:gd name="T18" fmla="*/ 6 w 14"/>
              <a:gd name="T19" fmla="*/ 24 h 24"/>
              <a:gd name="T20" fmla="*/ 11 w 14"/>
              <a:gd name="T21" fmla="*/ 21 h 24"/>
              <a:gd name="T22" fmla="*/ 11 w 14"/>
              <a:gd name="T23" fmla="*/ 21 h 24"/>
              <a:gd name="T24" fmla="*/ 11 w 14"/>
              <a:gd name="T25" fmla="*/ 24 h 24"/>
              <a:gd name="T26" fmla="*/ 14 w 14"/>
              <a:gd name="T27" fmla="*/ 24 h 24"/>
              <a:gd name="T28" fmla="*/ 14 w 14"/>
              <a:gd name="T29" fmla="*/ 17 h 24"/>
              <a:gd name="T30" fmla="*/ 14 w 14"/>
              <a:gd name="T3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14" y="0"/>
                </a:moveTo>
                <a:cubicBezTo>
                  <a:pt x="11" y="0"/>
                  <a:pt x="11" y="0"/>
                  <a:pt x="11" y="0"/>
                </a:cubicBezTo>
                <a:cubicBezTo>
                  <a:pt x="11" y="16"/>
                  <a:pt x="11" y="16"/>
                  <a:pt x="11" y="16"/>
                </a:cubicBezTo>
                <a:cubicBezTo>
                  <a:pt x="11" y="16"/>
                  <a:pt x="10" y="17"/>
                  <a:pt x="10" y="18"/>
                </a:cubicBezTo>
                <a:cubicBezTo>
                  <a:pt x="10" y="19"/>
                  <a:pt x="9" y="21"/>
                  <a:pt x="7" y="21"/>
                </a:cubicBezTo>
                <a:cubicBezTo>
                  <a:pt x="4" y="21"/>
                  <a:pt x="4" y="18"/>
                  <a:pt x="4" y="14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21"/>
                  <a:pt x="2" y="24"/>
                  <a:pt x="6" y="24"/>
                </a:cubicBezTo>
                <a:cubicBezTo>
                  <a:pt x="8" y="24"/>
                  <a:pt x="10" y="22"/>
                  <a:pt x="11" y="21"/>
                </a:cubicBezTo>
                <a:cubicBezTo>
                  <a:pt x="11" y="21"/>
                  <a:pt x="11" y="21"/>
                  <a:pt x="11" y="21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22"/>
                  <a:pt x="14" y="20"/>
                  <a:pt x="14" y="17"/>
                </a:cubicBezTo>
                <a:lnTo>
                  <a:pt x="14" y="0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5" name="Freeform 178"/>
          <p:cNvSpPr>
            <a:spLocks/>
          </p:cNvSpPr>
          <p:nvPr/>
        </p:nvSpPr>
        <p:spPr bwMode="auto">
          <a:xfrm>
            <a:off x="6477000" y="4181476"/>
            <a:ext cx="23813" cy="52388"/>
          </a:xfrm>
          <a:custGeom>
            <a:avLst/>
            <a:gdLst>
              <a:gd name="T0" fmla="*/ 0 w 11"/>
              <a:gd name="T1" fmla="*/ 22 h 24"/>
              <a:gd name="T2" fmla="*/ 4 w 11"/>
              <a:gd name="T3" fmla="*/ 24 h 24"/>
              <a:gd name="T4" fmla="*/ 11 w 11"/>
              <a:gd name="T5" fmla="*/ 17 h 24"/>
              <a:gd name="T6" fmla="*/ 7 w 11"/>
              <a:gd name="T7" fmla="*/ 10 h 24"/>
              <a:gd name="T8" fmla="*/ 4 w 11"/>
              <a:gd name="T9" fmla="*/ 6 h 24"/>
              <a:gd name="T10" fmla="*/ 7 w 11"/>
              <a:gd name="T11" fmla="*/ 3 h 24"/>
              <a:gd name="T12" fmla="*/ 10 w 11"/>
              <a:gd name="T13" fmla="*/ 4 h 24"/>
              <a:gd name="T14" fmla="*/ 11 w 11"/>
              <a:gd name="T15" fmla="*/ 1 h 24"/>
              <a:gd name="T16" fmla="*/ 7 w 11"/>
              <a:gd name="T17" fmla="*/ 0 h 24"/>
              <a:gd name="T18" fmla="*/ 0 w 11"/>
              <a:gd name="T19" fmla="*/ 6 h 24"/>
              <a:gd name="T20" fmla="*/ 5 w 11"/>
              <a:gd name="T21" fmla="*/ 13 h 24"/>
              <a:gd name="T22" fmla="*/ 8 w 11"/>
              <a:gd name="T23" fmla="*/ 18 h 24"/>
              <a:gd name="T24" fmla="*/ 5 w 11"/>
              <a:gd name="T25" fmla="*/ 21 h 24"/>
              <a:gd name="T26" fmla="*/ 1 w 11"/>
              <a:gd name="T27" fmla="*/ 20 h 24"/>
              <a:gd name="T28" fmla="*/ 0 w 11"/>
              <a:gd name="T29" fmla="*/ 2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" h="24">
                <a:moveTo>
                  <a:pt x="0" y="22"/>
                </a:moveTo>
                <a:cubicBezTo>
                  <a:pt x="1" y="23"/>
                  <a:pt x="3" y="24"/>
                  <a:pt x="4" y="24"/>
                </a:cubicBezTo>
                <a:cubicBezTo>
                  <a:pt x="8" y="24"/>
                  <a:pt x="11" y="22"/>
                  <a:pt x="11" y="17"/>
                </a:cubicBezTo>
                <a:cubicBezTo>
                  <a:pt x="11" y="14"/>
                  <a:pt x="9" y="12"/>
                  <a:pt x="7" y="10"/>
                </a:cubicBezTo>
                <a:cubicBezTo>
                  <a:pt x="4" y="8"/>
                  <a:pt x="4" y="7"/>
                  <a:pt x="4" y="6"/>
                </a:cubicBezTo>
                <a:cubicBezTo>
                  <a:pt x="4" y="4"/>
                  <a:pt x="5" y="3"/>
                  <a:pt x="7" y="3"/>
                </a:cubicBezTo>
                <a:cubicBezTo>
                  <a:pt x="8" y="3"/>
                  <a:pt x="9" y="3"/>
                  <a:pt x="10" y="4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1"/>
                  <a:pt x="8" y="0"/>
                  <a:pt x="7" y="0"/>
                </a:cubicBezTo>
                <a:cubicBezTo>
                  <a:pt x="3" y="0"/>
                  <a:pt x="0" y="3"/>
                  <a:pt x="0" y="6"/>
                </a:cubicBezTo>
                <a:cubicBezTo>
                  <a:pt x="0" y="9"/>
                  <a:pt x="2" y="11"/>
                  <a:pt x="5" y="13"/>
                </a:cubicBezTo>
                <a:cubicBezTo>
                  <a:pt x="7" y="15"/>
                  <a:pt x="8" y="16"/>
                  <a:pt x="8" y="18"/>
                </a:cubicBezTo>
                <a:cubicBezTo>
                  <a:pt x="8" y="20"/>
                  <a:pt x="7" y="21"/>
                  <a:pt x="5" y="21"/>
                </a:cubicBezTo>
                <a:cubicBezTo>
                  <a:pt x="3" y="21"/>
                  <a:pt x="2" y="20"/>
                  <a:pt x="1" y="20"/>
                </a:cubicBezTo>
                <a:lnTo>
                  <a:pt x="0" y="22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6" name="Freeform 179"/>
          <p:cNvSpPr>
            <a:spLocks/>
          </p:cNvSpPr>
          <p:nvPr/>
        </p:nvSpPr>
        <p:spPr bwMode="auto">
          <a:xfrm>
            <a:off x="6507163" y="4181476"/>
            <a:ext cx="23813" cy="52388"/>
          </a:xfrm>
          <a:custGeom>
            <a:avLst/>
            <a:gdLst>
              <a:gd name="T0" fmla="*/ 0 w 11"/>
              <a:gd name="T1" fmla="*/ 22 h 24"/>
              <a:gd name="T2" fmla="*/ 4 w 11"/>
              <a:gd name="T3" fmla="*/ 24 h 24"/>
              <a:gd name="T4" fmla="*/ 11 w 11"/>
              <a:gd name="T5" fmla="*/ 17 h 24"/>
              <a:gd name="T6" fmla="*/ 6 w 11"/>
              <a:gd name="T7" fmla="*/ 10 h 24"/>
              <a:gd name="T8" fmla="*/ 4 w 11"/>
              <a:gd name="T9" fmla="*/ 6 h 24"/>
              <a:gd name="T10" fmla="*/ 7 w 11"/>
              <a:gd name="T11" fmla="*/ 3 h 24"/>
              <a:gd name="T12" fmla="*/ 10 w 11"/>
              <a:gd name="T13" fmla="*/ 4 h 24"/>
              <a:gd name="T14" fmla="*/ 11 w 11"/>
              <a:gd name="T15" fmla="*/ 1 h 24"/>
              <a:gd name="T16" fmla="*/ 7 w 11"/>
              <a:gd name="T17" fmla="*/ 0 h 24"/>
              <a:gd name="T18" fmla="*/ 0 w 11"/>
              <a:gd name="T19" fmla="*/ 6 h 24"/>
              <a:gd name="T20" fmla="*/ 5 w 11"/>
              <a:gd name="T21" fmla="*/ 13 h 24"/>
              <a:gd name="T22" fmla="*/ 8 w 11"/>
              <a:gd name="T23" fmla="*/ 18 h 24"/>
              <a:gd name="T24" fmla="*/ 4 w 11"/>
              <a:gd name="T25" fmla="*/ 21 h 24"/>
              <a:gd name="T26" fmla="*/ 1 w 11"/>
              <a:gd name="T27" fmla="*/ 20 h 24"/>
              <a:gd name="T28" fmla="*/ 0 w 11"/>
              <a:gd name="T29" fmla="*/ 2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" h="24">
                <a:moveTo>
                  <a:pt x="0" y="22"/>
                </a:moveTo>
                <a:cubicBezTo>
                  <a:pt x="1" y="23"/>
                  <a:pt x="3" y="24"/>
                  <a:pt x="4" y="24"/>
                </a:cubicBezTo>
                <a:cubicBezTo>
                  <a:pt x="8" y="24"/>
                  <a:pt x="11" y="22"/>
                  <a:pt x="11" y="17"/>
                </a:cubicBezTo>
                <a:cubicBezTo>
                  <a:pt x="11" y="14"/>
                  <a:pt x="9" y="12"/>
                  <a:pt x="6" y="10"/>
                </a:cubicBezTo>
                <a:cubicBezTo>
                  <a:pt x="4" y="8"/>
                  <a:pt x="4" y="7"/>
                  <a:pt x="4" y="6"/>
                </a:cubicBezTo>
                <a:cubicBezTo>
                  <a:pt x="4" y="4"/>
                  <a:pt x="5" y="3"/>
                  <a:pt x="7" y="3"/>
                </a:cubicBezTo>
                <a:cubicBezTo>
                  <a:pt x="8" y="3"/>
                  <a:pt x="9" y="3"/>
                  <a:pt x="10" y="4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1"/>
                  <a:pt x="8" y="0"/>
                  <a:pt x="7" y="0"/>
                </a:cubicBezTo>
                <a:cubicBezTo>
                  <a:pt x="3" y="0"/>
                  <a:pt x="0" y="3"/>
                  <a:pt x="0" y="6"/>
                </a:cubicBezTo>
                <a:cubicBezTo>
                  <a:pt x="0" y="9"/>
                  <a:pt x="2" y="11"/>
                  <a:pt x="5" y="13"/>
                </a:cubicBezTo>
                <a:cubicBezTo>
                  <a:pt x="7" y="15"/>
                  <a:pt x="8" y="16"/>
                  <a:pt x="8" y="18"/>
                </a:cubicBezTo>
                <a:cubicBezTo>
                  <a:pt x="8" y="20"/>
                  <a:pt x="6" y="21"/>
                  <a:pt x="4" y="21"/>
                </a:cubicBezTo>
                <a:cubicBezTo>
                  <a:pt x="3" y="21"/>
                  <a:pt x="1" y="20"/>
                  <a:pt x="1" y="20"/>
                </a:cubicBezTo>
                <a:lnTo>
                  <a:pt x="0" y="22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7" name="Rectangle 180"/>
          <p:cNvSpPr>
            <a:spLocks noChangeArrowheads="1"/>
          </p:cNvSpPr>
          <p:nvPr/>
        </p:nvSpPr>
        <p:spPr bwMode="auto">
          <a:xfrm>
            <a:off x="6538913" y="4160838"/>
            <a:ext cx="9525" cy="73025"/>
          </a:xfrm>
          <a:prstGeom prst="rect">
            <a:avLst/>
          </a:pr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8" name="Freeform 181"/>
          <p:cNvSpPr>
            <a:spLocks noEditPoints="1"/>
          </p:cNvSpPr>
          <p:nvPr/>
        </p:nvSpPr>
        <p:spPr bwMode="auto">
          <a:xfrm>
            <a:off x="6556375" y="4181476"/>
            <a:ext cx="30163" cy="52388"/>
          </a:xfrm>
          <a:custGeom>
            <a:avLst/>
            <a:gdLst>
              <a:gd name="T0" fmla="*/ 14 w 14"/>
              <a:gd name="T1" fmla="*/ 8 h 24"/>
              <a:gd name="T2" fmla="*/ 7 w 14"/>
              <a:gd name="T3" fmla="*/ 0 h 24"/>
              <a:gd name="T4" fmla="*/ 1 w 14"/>
              <a:gd name="T5" fmla="*/ 1 h 24"/>
              <a:gd name="T6" fmla="*/ 2 w 14"/>
              <a:gd name="T7" fmla="*/ 4 h 24"/>
              <a:gd name="T8" fmla="*/ 6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7 h 24"/>
              <a:gd name="T16" fmla="*/ 5 w 14"/>
              <a:gd name="T17" fmla="*/ 24 h 24"/>
              <a:gd name="T18" fmla="*/ 10 w 14"/>
              <a:gd name="T19" fmla="*/ 21 h 24"/>
              <a:gd name="T20" fmla="*/ 10 w 14"/>
              <a:gd name="T21" fmla="*/ 21 h 24"/>
              <a:gd name="T22" fmla="*/ 10 w 14"/>
              <a:gd name="T23" fmla="*/ 24 h 24"/>
              <a:gd name="T24" fmla="*/ 14 w 14"/>
              <a:gd name="T25" fmla="*/ 24 h 24"/>
              <a:gd name="T26" fmla="*/ 14 w 14"/>
              <a:gd name="T27" fmla="*/ 18 h 24"/>
              <a:gd name="T28" fmla="*/ 14 w 14"/>
              <a:gd name="T29" fmla="*/ 8 h 24"/>
              <a:gd name="T30" fmla="*/ 10 w 14"/>
              <a:gd name="T31" fmla="*/ 16 h 24"/>
              <a:gd name="T32" fmla="*/ 10 w 14"/>
              <a:gd name="T33" fmla="*/ 18 h 24"/>
              <a:gd name="T34" fmla="*/ 6 w 14"/>
              <a:gd name="T35" fmla="*/ 21 h 24"/>
              <a:gd name="T36" fmla="*/ 4 w 14"/>
              <a:gd name="T37" fmla="*/ 17 h 24"/>
              <a:gd name="T38" fmla="*/ 10 w 14"/>
              <a:gd name="T39" fmla="*/ 11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1" y="1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5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1"/>
                  <a:pt x="0" y="17"/>
                </a:cubicBezTo>
                <a:cubicBezTo>
                  <a:pt x="0" y="21"/>
                  <a:pt x="2" y="24"/>
                  <a:pt x="5" y="24"/>
                </a:cubicBezTo>
                <a:cubicBezTo>
                  <a:pt x="7" y="24"/>
                  <a:pt x="9" y="23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0" y="24"/>
                  <a:pt x="10" y="24"/>
                  <a:pt x="10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7"/>
                  <a:pt x="10" y="17"/>
                  <a:pt x="10" y="18"/>
                </a:cubicBezTo>
                <a:cubicBezTo>
                  <a:pt x="9" y="20"/>
                  <a:pt x="8" y="21"/>
                  <a:pt x="6" y="21"/>
                </a:cubicBezTo>
                <a:cubicBezTo>
                  <a:pt x="5" y="21"/>
                  <a:pt x="4" y="20"/>
                  <a:pt x="4" y="17"/>
                </a:cubicBezTo>
                <a:cubicBezTo>
                  <a:pt x="4" y="12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9" name="Freeform 182"/>
          <p:cNvSpPr>
            <a:spLocks/>
          </p:cNvSpPr>
          <p:nvPr/>
        </p:nvSpPr>
        <p:spPr bwMode="auto">
          <a:xfrm>
            <a:off x="6597650" y="4181476"/>
            <a:ext cx="30163" cy="52388"/>
          </a:xfrm>
          <a:custGeom>
            <a:avLst/>
            <a:gdLst>
              <a:gd name="T0" fmla="*/ 0 w 14"/>
              <a:gd name="T1" fmla="*/ 24 h 24"/>
              <a:gd name="T2" fmla="*/ 3 w 14"/>
              <a:gd name="T3" fmla="*/ 24 h 24"/>
              <a:gd name="T4" fmla="*/ 3 w 14"/>
              <a:gd name="T5" fmla="*/ 9 h 24"/>
              <a:gd name="T6" fmla="*/ 4 w 14"/>
              <a:gd name="T7" fmla="*/ 7 h 24"/>
              <a:gd name="T8" fmla="*/ 7 w 14"/>
              <a:gd name="T9" fmla="*/ 3 h 24"/>
              <a:gd name="T10" fmla="*/ 10 w 14"/>
              <a:gd name="T11" fmla="*/ 9 h 24"/>
              <a:gd name="T12" fmla="*/ 10 w 14"/>
              <a:gd name="T13" fmla="*/ 24 h 24"/>
              <a:gd name="T14" fmla="*/ 14 w 14"/>
              <a:gd name="T15" fmla="*/ 24 h 24"/>
              <a:gd name="T16" fmla="*/ 14 w 14"/>
              <a:gd name="T17" fmla="*/ 8 h 24"/>
              <a:gd name="T18" fmla="*/ 8 w 14"/>
              <a:gd name="T19" fmla="*/ 0 h 24"/>
              <a:gd name="T20" fmla="*/ 3 w 14"/>
              <a:gd name="T21" fmla="*/ 3 h 24"/>
              <a:gd name="T22" fmla="*/ 3 w 14"/>
              <a:gd name="T23" fmla="*/ 3 h 24"/>
              <a:gd name="T24" fmla="*/ 3 w 14"/>
              <a:gd name="T25" fmla="*/ 0 h 24"/>
              <a:gd name="T26" fmla="*/ 0 w 14"/>
              <a:gd name="T27" fmla="*/ 0 h 24"/>
              <a:gd name="T28" fmla="*/ 0 w 14"/>
              <a:gd name="T29" fmla="*/ 6 h 24"/>
              <a:gd name="T30" fmla="*/ 0 w 14"/>
              <a:gd name="T3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0" y="24"/>
                </a:moveTo>
                <a:cubicBezTo>
                  <a:pt x="3" y="24"/>
                  <a:pt x="3" y="24"/>
                  <a:pt x="3" y="24"/>
                </a:cubicBezTo>
                <a:cubicBezTo>
                  <a:pt x="3" y="9"/>
                  <a:pt x="3" y="9"/>
                  <a:pt x="3" y="9"/>
                </a:cubicBezTo>
                <a:cubicBezTo>
                  <a:pt x="3" y="8"/>
                  <a:pt x="4" y="7"/>
                  <a:pt x="4" y="7"/>
                </a:cubicBezTo>
                <a:cubicBezTo>
                  <a:pt x="4" y="4"/>
                  <a:pt x="6" y="3"/>
                  <a:pt x="7" y="3"/>
                </a:cubicBezTo>
                <a:cubicBezTo>
                  <a:pt x="10" y="3"/>
                  <a:pt x="10" y="6"/>
                  <a:pt x="10" y="9"/>
                </a:cubicBezTo>
                <a:cubicBezTo>
                  <a:pt x="10" y="24"/>
                  <a:pt x="10" y="24"/>
                  <a:pt x="10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2"/>
                  <a:pt x="12" y="0"/>
                  <a:pt x="8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4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0" name="Freeform 183"/>
          <p:cNvSpPr>
            <a:spLocks noEditPoints="1"/>
          </p:cNvSpPr>
          <p:nvPr/>
        </p:nvSpPr>
        <p:spPr bwMode="auto">
          <a:xfrm>
            <a:off x="6635750" y="4160838"/>
            <a:ext cx="31750" cy="73025"/>
          </a:xfrm>
          <a:custGeom>
            <a:avLst/>
            <a:gdLst>
              <a:gd name="T0" fmla="*/ 12 w 15"/>
              <a:gd name="T1" fmla="*/ 0 h 34"/>
              <a:gd name="T2" fmla="*/ 12 w 15"/>
              <a:gd name="T3" fmla="*/ 13 h 34"/>
              <a:gd name="T4" fmla="*/ 11 w 15"/>
              <a:gd name="T5" fmla="*/ 13 h 34"/>
              <a:gd name="T6" fmla="*/ 7 w 15"/>
              <a:gd name="T7" fmla="*/ 10 h 34"/>
              <a:gd name="T8" fmla="*/ 0 w 15"/>
              <a:gd name="T9" fmla="*/ 22 h 34"/>
              <a:gd name="T10" fmla="*/ 7 w 15"/>
              <a:gd name="T11" fmla="*/ 34 h 34"/>
              <a:gd name="T12" fmla="*/ 12 w 15"/>
              <a:gd name="T13" fmla="*/ 31 h 34"/>
              <a:gd name="T14" fmla="*/ 12 w 15"/>
              <a:gd name="T15" fmla="*/ 31 h 34"/>
              <a:gd name="T16" fmla="*/ 12 w 15"/>
              <a:gd name="T17" fmla="*/ 34 h 34"/>
              <a:gd name="T18" fmla="*/ 15 w 15"/>
              <a:gd name="T19" fmla="*/ 34 h 34"/>
              <a:gd name="T20" fmla="*/ 15 w 15"/>
              <a:gd name="T21" fmla="*/ 28 h 34"/>
              <a:gd name="T22" fmla="*/ 15 w 15"/>
              <a:gd name="T23" fmla="*/ 0 h 34"/>
              <a:gd name="T24" fmla="*/ 12 w 15"/>
              <a:gd name="T25" fmla="*/ 0 h 34"/>
              <a:gd name="T26" fmla="*/ 12 w 15"/>
              <a:gd name="T27" fmla="*/ 25 h 34"/>
              <a:gd name="T28" fmla="*/ 11 w 15"/>
              <a:gd name="T29" fmla="*/ 27 h 34"/>
              <a:gd name="T30" fmla="*/ 8 w 15"/>
              <a:gd name="T31" fmla="*/ 31 h 34"/>
              <a:gd name="T32" fmla="*/ 4 w 15"/>
              <a:gd name="T33" fmla="*/ 22 h 34"/>
              <a:gd name="T34" fmla="*/ 8 w 15"/>
              <a:gd name="T35" fmla="*/ 13 h 34"/>
              <a:gd name="T36" fmla="*/ 11 w 15"/>
              <a:gd name="T37" fmla="*/ 18 h 34"/>
              <a:gd name="T38" fmla="*/ 12 w 15"/>
              <a:gd name="T39" fmla="*/ 19 h 34"/>
              <a:gd name="T40" fmla="*/ 12 w 15"/>
              <a:gd name="T41" fmla="*/ 25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4">
                <a:moveTo>
                  <a:pt x="12" y="0"/>
                </a:moveTo>
                <a:cubicBezTo>
                  <a:pt x="12" y="13"/>
                  <a:pt x="12" y="13"/>
                  <a:pt x="12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11" y="11"/>
                  <a:pt x="9" y="10"/>
                  <a:pt x="7" y="10"/>
                </a:cubicBezTo>
                <a:cubicBezTo>
                  <a:pt x="4" y="10"/>
                  <a:pt x="0" y="14"/>
                  <a:pt x="0" y="22"/>
                </a:cubicBezTo>
                <a:cubicBezTo>
                  <a:pt x="0" y="30"/>
                  <a:pt x="3" y="34"/>
                  <a:pt x="7" y="34"/>
                </a:cubicBezTo>
                <a:cubicBezTo>
                  <a:pt x="9" y="34"/>
                  <a:pt x="11" y="32"/>
                  <a:pt x="12" y="31"/>
                </a:cubicBezTo>
                <a:cubicBezTo>
                  <a:pt x="12" y="31"/>
                  <a:pt x="12" y="31"/>
                  <a:pt x="12" y="31"/>
                </a:cubicBezTo>
                <a:cubicBezTo>
                  <a:pt x="12" y="34"/>
                  <a:pt x="12" y="34"/>
                  <a:pt x="12" y="34"/>
                </a:cubicBezTo>
                <a:cubicBezTo>
                  <a:pt x="15" y="34"/>
                  <a:pt x="15" y="34"/>
                  <a:pt x="15" y="34"/>
                </a:cubicBezTo>
                <a:cubicBezTo>
                  <a:pt x="15" y="32"/>
                  <a:pt x="15" y="30"/>
                  <a:pt x="15" y="28"/>
                </a:cubicBezTo>
                <a:cubicBezTo>
                  <a:pt x="15" y="0"/>
                  <a:pt x="15" y="0"/>
                  <a:pt x="15" y="0"/>
                </a:cubicBezTo>
                <a:lnTo>
                  <a:pt x="12" y="0"/>
                </a:lnTo>
                <a:close/>
                <a:moveTo>
                  <a:pt x="12" y="25"/>
                </a:moveTo>
                <a:cubicBezTo>
                  <a:pt x="12" y="26"/>
                  <a:pt x="11" y="26"/>
                  <a:pt x="11" y="27"/>
                </a:cubicBezTo>
                <a:cubicBezTo>
                  <a:pt x="11" y="30"/>
                  <a:pt x="9" y="31"/>
                  <a:pt x="8" y="31"/>
                </a:cubicBezTo>
                <a:cubicBezTo>
                  <a:pt x="5" y="31"/>
                  <a:pt x="4" y="27"/>
                  <a:pt x="4" y="22"/>
                </a:cubicBezTo>
                <a:cubicBezTo>
                  <a:pt x="4" y="17"/>
                  <a:pt x="5" y="13"/>
                  <a:pt x="8" y="13"/>
                </a:cubicBezTo>
                <a:cubicBezTo>
                  <a:pt x="10" y="13"/>
                  <a:pt x="11" y="15"/>
                  <a:pt x="11" y="18"/>
                </a:cubicBezTo>
                <a:cubicBezTo>
                  <a:pt x="12" y="18"/>
                  <a:pt x="12" y="19"/>
                  <a:pt x="12" y="19"/>
                </a:cubicBezTo>
                <a:lnTo>
                  <a:pt x="12" y="25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1" name="Freeform 184"/>
          <p:cNvSpPr>
            <a:spLocks/>
          </p:cNvSpPr>
          <p:nvPr/>
        </p:nvSpPr>
        <p:spPr bwMode="auto">
          <a:xfrm>
            <a:off x="3033713" y="4535488"/>
            <a:ext cx="25400" cy="60325"/>
          </a:xfrm>
          <a:custGeom>
            <a:avLst/>
            <a:gdLst>
              <a:gd name="T0" fmla="*/ 0 w 12"/>
              <a:gd name="T1" fmla="*/ 27 h 28"/>
              <a:gd name="T2" fmla="*/ 4 w 12"/>
              <a:gd name="T3" fmla="*/ 28 h 28"/>
              <a:gd name="T4" fmla="*/ 12 w 12"/>
              <a:gd name="T5" fmla="*/ 20 h 28"/>
              <a:gd name="T6" fmla="*/ 7 w 12"/>
              <a:gd name="T7" fmla="*/ 12 h 28"/>
              <a:gd name="T8" fmla="*/ 3 w 12"/>
              <a:gd name="T9" fmla="*/ 7 h 28"/>
              <a:gd name="T10" fmla="*/ 7 w 12"/>
              <a:gd name="T11" fmla="*/ 3 h 28"/>
              <a:gd name="T12" fmla="*/ 10 w 12"/>
              <a:gd name="T13" fmla="*/ 4 h 28"/>
              <a:gd name="T14" fmla="*/ 11 w 12"/>
              <a:gd name="T15" fmla="*/ 1 h 28"/>
              <a:gd name="T16" fmla="*/ 7 w 12"/>
              <a:gd name="T17" fmla="*/ 0 h 28"/>
              <a:gd name="T18" fmla="*/ 0 w 12"/>
              <a:gd name="T19" fmla="*/ 7 h 28"/>
              <a:gd name="T20" fmla="*/ 5 w 12"/>
              <a:gd name="T21" fmla="*/ 15 h 28"/>
              <a:gd name="T22" fmla="*/ 9 w 12"/>
              <a:gd name="T23" fmla="*/ 21 h 28"/>
              <a:gd name="T24" fmla="*/ 4 w 12"/>
              <a:gd name="T25" fmla="*/ 25 h 28"/>
              <a:gd name="T26" fmla="*/ 0 w 12"/>
              <a:gd name="T27" fmla="*/ 24 h 28"/>
              <a:gd name="T28" fmla="*/ 0 w 12"/>
              <a:gd name="T29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" h="28">
                <a:moveTo>
                  <a:pt x="0" y="27"/>
                </a:moveTo>
                <a:cubicBezTo>
                  <a:pt x="0" y="27"/>
                  <a:pt x="2" y="28"/>
                  <a:pt x="4" y="28"/>
                </a:cubicBezTo>
                <a:cubicBezTo>
                  <a:pt x="9" y="28"/>
                  <a:pt x="12" y="25"/>
                  <a:pt x="12" y="20"/>
                </a:cubicBezTo>
                <a:cubicBezTo>
                  <a:pt x="12" y="17"/>
                  <a:pt x="10" y="15"/>
                  <a:pt x="7" y="12"/>
                </a:cubicBezTo>
                <a:cubicBezTo>
                  <a:pt x="5" y="11"/>
                  <a:pt x="3" y="10"/>
                  <a:pt x="3" y="7"/>
                </a:cubicBezTo>
                <a:cubicBezTo>
                  <a:pt x="3" y="5"/>
                  <a:pt x="4" y="3"/>
                  <a:pt x="7" y="3"/>
                </a:cubicBezTo>
                <a:cubicBezTo>
                  <a:pt x="8" y="3"/>
                  <a:pt x="10" y="4"/>
                  <a:pt x="10" y="4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1"/>
                  <a:pt x="9" y="0"/>
                  <a:pt x="7" y="0"/>
                </a:cubicBezTo>
                <a:cubicBezTo>
                  <a:pt x="3" y="0"/>
                  <a:pt x="0" y="3"/>
                  <a:pt x="0" y="7"/>
                </a:cubicBezTo>
                <a:cubicBezTo>
                  <a:pt x="0" y="11"/>
                  <a:pt x="3" y="13"/>
                  <a:pt x="5" y="15"/>
                </a:cubicBezTo>
                <a:cubicBezTo>
                  <a:pt x="7" y="17"/>
                  <a:pt x="9" y="18"/>
                  <a:pt x="9" y="21"/>
                </a:cubicBezTo>
                <a:cubicBezTo>
                  <a:pt x="9" y="23"/>
                  <a:pt x="7" y="25"/>
                  <a:pt x="4" y="25"/>
                </a:cubicBezTo>
                <a:cubicBezTo>
                  <a:pt x="3" y="25"/>
                  <a:pt x="1" y="25"/>
                  <a:pt x="0" y="24"/>
                </a:cubicBezTo>
                <a:lnTo>
                  <a:pt x="0" y="27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2" name="Freeform 185"/>
          <p:cNvSpPr>
            <a:spLocks/>
          </p:cNvSpPr>
          <p:nvPr/>
        </p:nvSpPr>
        <p:spPr bwMode="auto">
          <a:xfrm>
            <a:off x="3065463" y="4535488"/>
            <a:ext cx="25400" cy="60325"/>
          </a:xfrm>
          <a:custGeom>
            <a:avLst/>
            <a:gdLst>
              <a:gd name="T0" fmla="*/ 0 w 12"/>
              <a:gd name="T1" fmla="*/ 28 h 28"/>
              <a:gd name="T2" fmla="*/ 3 w 12"/>
              <a:gd name="T3" fmla="*/ 28 h 28"/>
              <a:gd name="T4" fmla="*/ 3 w 12"/>
              <a:gd name="T5" fmla="*/ 15 h 28"/>
              <a:gd name="T6" fmla="*/ 3 w 12"/>
              <a:gd name="T7" fmla="*/ 14 h 28"/>
              <a:gd name="T8" fmla="*/ 6 w 12"/>
              <a:gd name="T9" fmla="*/ 11 h 28"/>
              <a:gd name="T10" fmla="*/ 9 w 12"/>
              <a:gd name="T11" fmla="*/ 15 h 28"/>
              <a:gd name="T12" fmla="*/ 9 w 12"/>
              <a:gd name="T13" fmla="*/ 28 h 28"/>
              <a:gd name="T14" fmla="*/ 12 w 12"/>
              <a:gd name="T15" fmla="*/ 28 h 28"/>
              <a:gd name="T16" fmla="*/ 12 w 12"/>
              <a:gd name="T17" fmla="*/ 15 h 28"/>
              <a:gd name="T18" fmla="*/ 8 w 12"/>
              <a:gd name="T19" fmla="*/ 8 h 28"/>
              <a:gd name="T20" fmla="*/ 5 w 12"/>
              <a:gd name="T21" fmla="*/ 9 h 28"/>
              <a:gd name="T22" fmla="*/ 3 w 12"/>
              <a:gd name="T23" fmla="*/ 10 h 28"/>
              <a:gd name="T24" fmla="*/ 3 w 12"/>
              <a:gd name="T25" fmla="*/ 10 h 28"/>
              <a:gd name="T26" fmla="*/ 3 w 12"/>
              <a:gd name="T27" fmla="*/ 0 h 28"/>
              <a:gd name="T28" fmla="*/ 0 w 12"/>
              <a:gd name="T29" fmla="*/ 0 h 28"/>
              <a:gd name="T30" fmla="*/ 0 w 12"/>
              <a:gd name="T31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2" h="28">
                <a:moveTo>
                  <a:pt x="0" y="28"/>
                </a:moveTo>
                <a:cubicBezTo>
                  <a:pt x="3" y="28"/>
                  <a:pt x="3" y="28"/>
                  <a:pt x="3" y="28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5"/>
                  <a:pt x="3" y="14"/>
                  <a:pt x="3" y="14"/>
                </a:cubicBezTo>
                <a:cubicBezTo>
                  <a:pt x="4" y="12"/>
                  <a:pt x="5" y="11"/>
                  <a:pt x="6" y="11"/>
                </a:cubicBezTo>
                <a:cubicBezTo>
                  <a:pt x="8" y="11"/>
                  <a:pt x="9" y="13"/>
                  <a:pt x="9" y="15"/>
                </a:cubicBezTo>
                <a:cubicBezTo>
                  <a:pt x="9" y="28"/>
                  <a:pt x="9" y="28"/>
                  <a:pt x="9" y="28"/>
                </a:cubicBezTo>
                <a:cubicBezTo>
                  <a:pt x="12" y="28"/>
                  <a:pt x="12" y="28"/>
                  <a:pt x="12" y="28"/>
                </a:cubicBezTo>
                <a:cubicBezTo>
                  <a:pt x="12" y="15"/>
                  <a:pt x="12" y="15"/>
                  <a:pt x="12" y="15"/>
                </a:cubicBezTo>
                <a:cubicBezTo>
                  <a:pt x="12" y="10"/>
                  <a:pt x="10" y="8"/>
                  <a:pt x="8" y="8"/>
                </a:cubicBezTo>
                <a:cubicBezTo>
                  <a:pt x="6" y="8"/>
                  <a:pt x="6" y="8"/>
                  <a:pt x="5" y="9"/>
                </a:cubicBezTo>
                <a:cubicBezTo>
                  <a:pt x="4" y="9"/>
                  <a:pt x="4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lnTo>
                  <a:pt x="0" y="28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3" name="Freeform 186"/>
          <p:cNvSpPr>
            <a:spLocks noEditPoints="1"/>
          </p:cNvSpPr>
          <p:nvPr/>
        </p:nvSpPr>
        <p:spPr bwMode="auto">
          <a:xfrm>
            <a:off x="3098800" y="4552951"/>
            <a:ext cx="26988" cy="42863"/>
          </a:xfrm>
          <a:custGeom>
            <a:avLst/>
            <a:gdLst>
              <a:gd name="T0" fmla="*/ 12 w 12"/>
              <a:gd name="T1" fmla="*/ 10 h 20"/>
              <a:gd name="T2" fmla="*/ 12 w 12"/>
              <a:gd name="T3" fmla="*/ 8 h 20"/>
              <a:gd name="T4" fmla="*/ 6 w 12"/>
              <a:gd name="T5" fmla="*/ 0 h 20"/>
              <a:gd name="T6" fmla="*/ 0 w 12"/>
              <a:gd name="T7" fmla="*/ 10 h 20"/>
              <a:gd name="T8" fmla="*/ 7 w 12"/>
              <a:gd name="T9" fmla="*/ 20 h 20"/>
              <a:gd name="T10" fmla="*/ 11 w 12"/>
              <a:gd name="T11" fmla="*/ 19 h 20"/>
              <a:gd name="T12" fmla="*/ 10 w 12"/>
              <a:gd name="T13" fmla="*/ 17 h 20"/>
              <a:gd name="T14" fmla="*/ 7 w 12"/>
              <a:gd name="T15" fmla="*/ 17 h 20"/>
              <a:gd name="T16" fmla="*/ 3 w 12"/>
              <a:gd name="T17" fmla="*/ 10 h 20"/>
              <a:gd name="T18" fmla="*/ 12 w 12"/>
              <a:gd name="T19" fmla="*/ 10 h 20"/>
              <a:gd name="T20" fmla="*/ 3 w 12"/>
              <a:gd name="T21" fmla="*/ 8 h 20"/>
              <a:gd name="T22" fmla="*/ 6 w 12"/>
              <a:gd name="T23" fmla="*/ 2 h 20"/>
              <a:gd name="T24" fmla="*/ 9 w 12"/>
              <a:gd name="T25" fmla="*/ 8 h 20"/>
              <a:gd name="T26" fmla="*/ 3 w 12"/>
              <a:gd name="T27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20">
                <a:moveTo>
                  <a:pt x="12" y="10"/>
                </a:moveTo>
                <a:cubicBezTo>
                  <a:pt x="12" y="10"/>
                  <a:pt x="12" y="9"/>
                  <a:pt x="12" y="8"/>
                </a:cubicBezTo>
                <a:cubicBezTo>
                  <a:pt x="12" y="4"/>
                  <a:pt x="10" y="0"/>
                  <a:pt x="6" y="0"/>
                </a:cubicBezTo>
                <a:cubicBezTo>
                  <a:pt x="2" y="0"/>
                  <a:pt x="0" y="4"/>
                  <a:pt x="0" y="10"/>
                </a:cubicBezTo>
                <a:cubicBezTo>
                  <a:pt x="0" y="16"/>
                  <a:pt x="2" y="20"/>
                  <a:pt x="7" y="20"/>
                </a:cubicBezTo>
                <a:cubicBezTo>
                  <a:pt x="8" y="20"/>
                  <a:pt x="10" y="19"/>
                  <a:pt x="11" y="19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8" y="17"/>
                  <a:pt x="7" y="17"/>
                </a:cubicBezTo>
                <a:cubicBezTo>
                  <a:pt x="5" y="17"/>
                  <a:pt x="3" y="16"/>
                  <a:pt x="3" y="10"/>
                </a:cubicBezTo>
                <a:lnTo>
                  <a:pt x="12" y="10"/>
                </a:lnTo>
                <a:close/>
                <a:moveTo>
                  <a:pt x="3" y="8"/>
                </a:moveTo>
                <a:cubicBezTo>
                  <a:pt x="3" y="5"/>
                  <a:pt x="4" y="2"/>
                  <a:pt x="6" y="2"/>
                </a:cubicBezTo>
                <a:cubicBezTo>
                  <a:pt x="7" y="2"/>
                  <a:pt x="9" y="4"/>
                  <a:pt x="9" y="8"/>
                </a:cubicBezTo>
                <a:lnTo>
                  <a:pt x="3" y="8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4" name="Freeform 187"/>
          <p:cNvSpPr>
            <a:spLocks/>
          </p:cNvSpPr>
          <p:nvPr/>
        </p:nvSpPr>
        <p:spPr bwMode="auto">
          <a:xfrm>
            <a:off x="3127375" y="4545013"/>
            <a:ext cx="19050" cy="50800"/>
          </a:xfrm>
          <a:custGeom>
            <a:avLst/>
            <a:gdLst>
              <a:gd name="T0" fmla="*/ 3 w 9"/>
              <a:gd name="T1" fmla="*/ 1 h 24"/>
              <a:gd name="T2" fmla="*/ 3 w 9"/>
              <a:gd name="T3" fmla="*/ 4 h 24"/>
              <a:gd name="T4" fmla="*/ 0 w 9"/>
              <a:gd name="T5" fmla="*/ 4 h 24"/>
              <a:gd name="T6" fmla="*/ 0 w 9"/>
              <a:gd name="T7" fmla="*/ 7 h 24"/>
              <a:gd name="T8" fmla="*/ 3 w 9"/>
              <a:gd name="T9" fmla="*/ 7 h 24"/>
              <a:gd name="T10" fmla="*/ 3 w 9"/>
              <a:gd name="T11" fmla="*/ 18 h 24"/>
              <a:gd name="T12" fmla="*/ 4 w 9"/>
              <a:gd name="T13" fmla="*/ 23 h 24"/>
              <a:gd name="T14" fmla="*/ 7 w 9"/>
              <a:gd name="T15" fmla="*/ 24 h 24"/>
              <a:gd name="T16" fmla="*/ 9 w 9"/>
              <a:gd name="T17" fmla="*/ 23 h 24"/>
              <a:gd name="T18" fmla="*/ 9 w 9"/>
              <a:gd name="T19" fmla="*/ 21 h 24"/>
              <a:gd name="T20" fmla="*/ 8 w 9"/>
              <a:gd name="T21" fmla="*/ 21 h 24"/>
              <a:gd name="T22" fmla="*/ 6 w 9"/>
              <a:gd name="T23" fmla="*/ 18 h 24"/>
              <a:gd name="T24" fmla="*/ 6 w 9"/>
              <a:gd name="T25" fmla="*/ 7 h 24"/>
              <a:gd name="T26" fmla="*/ 9 w 9"/>
              <a:gd name="T27" fmla="*/ 7 h 24"/>
              <a:gd name="T28" fmla="*/ 9 w 9"/>
              <a:gd name="T29" fmla="*/ 4 h 24"/>
              <a:gd name="T30" fmla="*/ 6 w 9"/>
              <a:gd name="T31" fmla="*/ 4 h 24"/>
              <a:gd name="T32" fmla="*/ 6 w 9"/>
              <a:gd name="T33" fmla="*/ 0 h 24"/>
              <a:gd name="T34" fmla="*/ 3 w 9"/>
              <a:gd name="T35" fmla="*/ 1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" h="24">
                <a:moveTo>
                  <a:pt x="3" y="1"/>
                </a:moveTo>
                <a:cubicBezTo>
                  <a:pt x="3" y="4"/>
                  <a:pt x="3" y="4"/>
                  <a:pt x="3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7"/>
                  <a:pt x="0" y="7"/>
                  <a:pt x="0" y="7"/>
                </a:cubicBezTo>
                <a:cubicBezTo>
                  <a:pt x="3" y="7"/>
                  <a:pt x="3" y="7"/>
                  <a:pt x="3" y="7"/>
                </a:cubicBezTo>
                <a:cubicBezTo>
                  <a:pt x="3" y="18"/>
                  <a:pt x="3" y="18"/>
                  <a:pt x="3" y="18"/>
                </a:cubicBezTo>
                <a:cubicBezTo>
                  <a:pt x="3" y="20"/>
                  <a:pt x="3" y="22"/>
                  <a:pt x="4" y="23"/>
                </a:cubicBezTo>
                <a:cubicBezTo>
                  <a:pt x="4" y="23"/>
                  <a:pt x="6" y="24"/>
                  <a:pt x="7" y="24"/>
                </a:cubicBezTo>
                <a:cubicBezTo>
                  <a:pt x="8" y="24"/>
                  <a:pt x="9" y="24"/>
                  <a:pt x="9" y="23"/>
                </a:cubicBezTo>
                <a:cubicBezTo>
                  <a:pt x="9" y="21"/>
                  <a:pt x="9" y="21"/>
                  <a:pt x="9" y="21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6" y="18"/>
                </a:cubicBezTo>
                <a:cubicBezTo>
                  <a:pt x="6" y="7"/>
                  <a:pt x="6" y="7"/>
                  <a:pt x="6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4"/>
                  <a:pt x="9" y="4"/>
                  <a:pt x="9" y="4"/>
                </a:cubicBezTo>
                <a:cubicBezTo>
                  <a:pt x="6" y="4"/>
                  <a:pt x="6" y="4"/>
                  <a:pt x="6" y="4"/>
                </a:cubicBezTo>
                <a:cubicBezTo>
                  <a:pt x="6" y="0"/>
                  <a:pt x="6" y="0"/>
                  <a:pt x="6" y="0"/>
                </a:cubicBezTo>
                <a:lnTo>
                  <a:pt x="3" y="1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5" name="Rectangle 188"/>
          <p:cNvSpPr>
            <a:spLocks noChangeArrowheads="1"/>
          </p:cNvSpPr>
          <p:nvPr/>
        </p:nvSpPr>
        <p:spPr bwMode="auto">
          <a:xfrm>
            <a:off x="3152775" y="4535488"/>
            <a:ext cx="6350" cy="60325"/>
          </a:xfrm>
          <a:prstGeom prst="rect">
            <a:avLst/>
          </a:pr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6" name="Freeform 189"/>
          <p:cNvSpPr>
            <a:spLocks noEditPoints="1"/>
          </p:cNvSpPr>
          <p:nvPr/>
        </p:nvSpPr>
        <p:spPr bwMode="auto">
          <a:xfrm>
            <a:off x="3168650" y="4552951"/>
            <a:ext cx="22225" cy="42863"/>
          </a:xfrm>
          <a:custGeom>
            <a:avLst/>
            <a:gdLst>
              <a:gd name="T0" fmla="*/ 11 w 11"/>
              <a:gd name="T1" fmla="*/ 7 h 20"/>
              <a:gd name="T2" fmla="*/ 5 w 11"/>
              <a:gd name="T3" fmla="*/ 0 h 20"/>
              <a:gd name="T4" fmla="*/ 1 w 11"/>
              <a:gd name="T5" fmla="*/ 1 h 20"/>
              <a:gd name="T6" fmla="*/ 2 w 11"/>
              <a:gd name="T7" fmla="*/ 3 h 20"/>
              <a:gd name="T8" fmla="*/ 5 w 11"/>
              <a:gd name="T9" fmla="*/ 2 h 20"/>
              <a:gd name="T10" fmla="*/ 8 w 11"/>
              <a:gd name="T11" fmla="*/ 7 h 20"/>
              <a:gd name="T12" fmla="*/ 8 w 11"/>
              <a:gd name="T13" fmla="*/ 7 h 20"/>
              <a:gd name="T14" fmla="*/ 0 w 11"/>
              <a:gd name="T15" fmla="*/ 14 h 20"/>
              <a:gd name="T16" fmla="*/ 4 w 11"/>
              <a:gd name="T17" fmla="*/ 20 h 20"/>
              <a:gd name="T18" fmla="*/ 8 w 11"/>
              <a:gd name="T19" fmla="*/ 18 h 20"/>
              <a:gd name="T20" fmla="*/ 8 w 11"/>
              <a:gd name="T21" fmla="*/ 18 h 20"/>
              <a:gd name="T22" fmla="*/ 8 w 11"/>
              <a:gd name="T23" fmla="*/ 20 h 20"/>
              <a:gd name="T24" fmla="*/ 11 w 11"/>
              <a:gd name="T25" fmla="*/ 20 h 20"/>
              <a:gd name="T26" fmla="*/ 11 w 11"/>
              <a:gd name="T27" fmla="*/ 15 h 20"/>
              <a:gd name="T28" fmla="*/ 11 w 11"/>
              <a:gd name="T29" fmla="*/ 7 h 20"/>
              <a:gd name="T30" fmla="*/ 8 w 11"/>
              <a:gd name="T31" fmla="*/ 13 h 20"/>
              <a:gd name="T32" fmla="*/ 8 w 11"/>
              <a:gd name="T33" fmla="*/ 15 h 20"/>
              <a:gd name="T34" fmla="*/ 5 w 11"/>
              <a:gd name="T35" fmla="*/ 17 h 20"/>
              <a:gd name="T36" fmla="*/ 3 w 11"/>
              <a:gd name="T37" fmla="*/ 14 h 20"/>
              <a:gd name="T38" fmla="*/ 8 w 11"/>
              <a:gd name="T39" fmla="*/ 10 h 20"/>
              <a:gd name="T40" fmla="*/ 8 w 11"/>
              <a:gd name="T41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" h="20">
                <a:moveTo>
                  <a:pt x="11" y="7"/>
                </a:moveTo>
                <a:cubicBezTo>
                  <a:pt x="11" y="2"/>
                  <a:pt x="9" y="0"/>
                  <a:pt x="5" y="0"/>
                </a:cubicBezTo>
                <a:cubicBezTo>
                  <a:pt x="4" y="0"/>
                  <a:pt x="2" y="1"/>
                  <a:pt x="1" y="1"/>
                </a:cubicBezTo>
                <a:cubicBezTo>
                  <a:pt x="2" y="3"/>
                  <a:pt x="2" y="3"/>
                  <a:pt x="2" y="3"/>
                </a:cubicBezTo>
                <a:cubicBezTo>
                  <a:pt x="3" y="3"/>
                  <a:pt x="4" y="2"/>
                  <a:pt x="5" y="2"/>
                </a:cubicBezTo>
                <a:cubicBezTo>
                  <a:pt x="7" y="2"/>
                  <a:pt x="8" y="4"/>
                  <a:pt x="8" y="7"/>
                </a:cubicBezTo>
                <a:cubicBezTo>
                  <a:pt x="8" y="7"/>
                  <a:pt x="8" y="7"/>
                  <a:pt x="8" y="7"/>
                </a:cubicBezTo>
                <a:cubicBezTo>
                  <a:pt x="4" y="7"/>
                  <a:pt x="0" y="9"/>
                  <a:pt x="0" y="14"/>
                </a:cubicBezTo>
                <a:cubicBezTo>
                  <a:pt x="0" y="18"/>
                  <a:pt x="2" y="20"/>
                  <a:pt x="4" y="20"/>
                </a:cubicBezTo>
                <a:cubicBezTo>
                  <a:pt x="6" y="20"/>
                  <a:pt x="7" y="19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8" y="20"/>
                  <a:pt x="8" y="20"/>
                  <a:pt x="8" y="20"/>
                </a:cubicBezTo>
                <a:cubicBezTo>
                  <a:pt x="11" y="20"/>
                  <a:pt x="11" y="20"/>
                  <a:pt x="11" y="20"/>
                </a:cubicBezTo>
                <a:cubicBezTo>
                  <a:pt x="11" y="18"/>
                  <a:pt x="11" y="17"/>
                  <a:pt x="11" y="15"/>
                </a:cubicBezTo>
                <a:lnTo>
                  <a:pt x="11" y="7"/>
                </a:lnTo>
                <a:close/>
                <a:moveTo>
                  <a:pt x="8" y="13"/>
                </a:moveTo>
                <a:cubicBezTo>
                  <a:pt x="8" y="14"/>
                  <a:pt x="8" y="14"/>
                  <a:pt x="8" y="15"/>
                </a:cubicBezTo>
                <a:cubicBezTo>
                  <a:pt x="7" y="16"/>
                  <a:pt x="6" y="17"/>
                  <a:pt x="5" y="17"/>
                </a:cubicBezTo>
                <a:cubicBezTo>
                  <a:pt x="4" y="17"/>
                  <a:pt x="3" y="17"/>
                  <a:pt x="3" y="14"/>
                </a:cubicBezTo>
                <a:cubicBezTo>
                  <a:pt x="3" y="10"/>
                  <a:pt x="6" y="10"/>
                  <a:pt x="8" y="10"/>
                </a:cubicBezTo>
                <a:lnTo>
                  <a:pt x="8" y="13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7" name="Freeform 190"/>
          <p:cNvSpPr>
            <a:spLocks/>
          </p:cNvSpPr>
          <p:nvPr/>
        </p:nvSpPr>
        <p:spPr bwMode="auto">
          <a:xfrm>
            <a:off x="3200400" y="4552951"/>
            <a:ext cx="25400" cy="42863"/>
          </a:xfrm>
          <a:custGeom>
            <a:avLst/>
            <a:gdLst>
              <a:gd name="T0" fmla="*/ 0 w 12"/>
              <a:gd name="T1" fmla="*/ 20 h 20"/>
              <a:gd name="T2" fmla="*/ 3 w 12"/>
              <a:gd name="T3" fmla="*/ 20 h 20"/>
              <a:gd name="T4" fmla="*/ 3 w 12"/>
              <a:gd name="T5" fmla="*/ 7 h 20"/>
              <a:gd name="T6" fmla="*/ 4 w 12"/>
              <a:gd name="T7" fmla="*/ 6 h 20"/>
              <a:gd name="T8" fmla="*/ 6 w 12"/>
              <a:gd name="T9" fmla="*/ 3 h 20"/>
              <a:gd name="T10" fmla="*/ 9 w 12"/>
              <a:gd name="T11" fmla="*/ 7 h 20"/>
              <a:gd name="T12" fmla="*/ 9 w 12"/>
              <a:gd name="T13" fmla="*/ 20 h 20"/>
              <a:gd name="T14" fmla="*/ 12 w 12"/>
              <a:gd name="T15" fmla="*/ 20 h 20"/>
              <a:gd name="T16" fmla="*/ 12 w 12"/>
              <a:gd name="T17" fmla="*/ 7 h 20"/>
              <a:gd name="T18" fmla="*/ 8 w 12"/>
              <a:gd name="T19" fmla="*/ 0 h 20"/>
              <a:gd name="T20" fmla="*/ 3 w 12"/>
              <a:gd name="T21" fmla="*/ 3 h 20"/>
              <a:gd name="T22" fmla="*/ 3 w 12"/>
              <a:gd name="T23" fmla="*/ 3 h 20"/>
              <a:gd name="T24" fmla="*/ 3 w 12"/>
              <a:gd name="T25" fmla="*/ 0 h 20"/>
              <a:gd name="T26" fmla="*/ 0 w 12"/>
              <a:gd name="T27" fmla="*/ 0 h 20"/>
              <a:gd name="T28" fmla="*/ 0 w 12"/>
              <a:gd name="T29" fmla="*/ 5 h 20"/>
              <a:gd name="T30" fmla="*/ 0 w 12"/>
              <a:gd name="T31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2" h="20">
                <a:moveTo>
                  <a:pt x="0" y="20"/>
                </a:moveTo>
                <a:cubicBezTo>
                  <a:pt x="3" y="20"/>
                  <a:pt x="3" y="20"/>
                  <a:pt x="3" y="20"/>
                </a:cubicBez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6"/>
                  <a:pt x="4" y="6"/>
                </a:cubicBezTo>
                <a:cubicBezTo>
                  <a:pt x="4" y="4"/>
                  <a:pt x="5" y="3"/>
                  <a:pt x="6" y="3"/>
                </a:cubicBezTo>
                <a:cubicBezTo>
                  <a:pt x="9" y="3"/>
                  <a:pt x="9" y="5"/>
                  <a:pt x="9" y="7"/>
                </a:cubicBezTo>
                <a:cubicBezTo>
                  <a:pt x="9" y="20"/>
                  <a:pt x="9" y="20"/>
                  <a:pt x="9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12" y="7"/>
                  <a:pt x="12" y="7"/>
                  <a:pt x="12" y="7"/>
                </a:cubicBezTo>
                <a:cubicBezTo>
                  <a:pt x="12" y="2"/>
                  <a:pt x="10" y="0"/>
                  <a:pt x="8" y="0"/>
                </a:cubicBezTo>
                <a:cubicBezTo>
                  <a:pt x="5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5"/>
                </a:cubicBezTo>
                <a:lnTo>
                  <a:pt x="0" y="20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8" name="Freeform 191"/>
          <p:cNvSpPr>
            <a:spLocks noEditPoints="1"/>
          </p:cNvSpPr>
          <p:nvPr/>
        </p:nvSpPr>
        <p:spPr bwMode="auto">
          <a:xfrm>
            <a:off x="3233738" y="4535488"/>
            <a:ext cx="26988" cy="60325"/>
          </a:xfrm>
          <a:custGeom>
            <a:avLst/>
            <a:gdLst>
              <a:gd name="T0" fmla="*/ 9 w 12"/>
              <a:gd name="T1" fmla="*/ 0 h 28"/>
              <a:gd name="T2" fmla="*/ 9 w 12"/>
              <a:gd name="T3" fmla="*/ 10 h 28"/>
              <a:gd name="T4" fmla="*/ 9 w 12"/>
              <a:gd name="T5" fmla="*/ 10 h 28"/>
              <a:gd name="T6" fmla="*/ 5 w 12"/>
              <a:gd name="T7" fmla="*/ 8 h 28"/>
              <a:gd name="T8" fmla="*/ 0 w 12"/>
              <a:gd name="T9" fmla="*/ 18 h 28"/>
              <a:gd name="T10" fmla="*/ 5 w 12"/>
              <a:gd name="T11" fmla="*/ 28 h 28"/>
              <a:gd name="T12" fmla="*/ 9 w 12"/>
              <a:gd name="T13" fmla="*/ 25 h 28"/>
              <a:gd name="T14" fmla="*/ 9 w 12"/>
              <a:gd name="T15" fmla="*/ 25 h 28"/>
              <a:gd name="T16" fmla="*/ 10 w 12"/>
              <a:gd name="T17" fmla="*/ 28 h 28"/>
              <a:gd name="T18" fmla="*/ 12 w 12"/>
              <a:gd name="T19" fmla="*/ 28 h 28"/>
              <a:gd name="T20" fmla="*/ 12 w 12"/>
              <a:gd name="T21" fmla="*/ 23 h 28"/>
              <a:gd name="T22" fmla="*/ 12 w 12"/>
              <a:gd name="T23" fmla="*/ 0 h 28"/>
              <a:gd name="T24" fmla="*/ 9 w 12"/>
              <a:gd name="T25" fmla="*/ 0 h 28"/>
              <a:gd name="T26" fmla="*/ 9 w 12"/>
              <a:gd name="T27" fmla="*/ 21 h 28"/>
              <a:gd name="T28" fmla="*/ 9 w 12"/>
              <a:gd name="T29" fmla="*/ 22 h 28"/>
              <a:gd name="T30" fmla="*/ 6 w 12"/>
              <a:gd name="T31" fmla="*/ 25 h 28"/>
              <a:gd name="T32" fmla="*/ 3 w 12"/>
              <a:gd name="T33" fmla="*/ 18 h 28"/>
              <a:gd name="T34" fmla="*/ 6 w 12"/>
              <a:gd name="T35" fmla="*/ 11 h 28"/>
              <a:gd name="T36" fmla="*/ 9 w 12"/>
              <a:gd name="T37" fmla="*/ 14 h 28"/>
              <a:gd name="T38" fmla="*/ 9 w 12"/>
              <a:gd name="T39" fmla="*/ 16 h 28"/>
              <a:gd name="T40" fmla="*/ 9 w 12"/>
              <a:gd name="T41" fmla="*/ 21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2" h="28">
                <a:moveTo>
                  <a:pt x="9" y="0"/>
                </a:moveTo>
                <a:cubicBezTo>
                  <a:pt x="9" y="10"/>
                  <a:pt x="9" y="10"/>
                  <a:pt x="9" y="10"/>
                </a:cubicBezTo>
                <a:cubicBezTo>
                  <a:pt x="9" y="10"/>
                  <a:pt x="9" y="10"/>
                  <a:pt x="9" y="10"/>
                </a:cubicBezTo>
                <a:cubicBezTo>
                  <a:pt x="8" y="9"/>
                  <a:pt x="7" y="8"/>
                  <a:pt x="5" y="8"/>
                </a:cubicBezTo>
                <a:cubicBezTo>
                  <a:pt x="3" y="8"/>
                  <a:pt x="0" y="11"/>
                  <a:pt x="0" y="18"/>
                </a:cubicBezTo>
                <a:cubicBezTo>
                  <a:pt x="0" y="24"/>
                  <a:pt x="2" y="28"/>
                  <a:pt x="5" y="28"/>
                </a:cubicBezTo>
                <a:cubicBezTo>
                  <a:pt x="7" y="28"/>
                  <a:pt x="9" y="27"/>
                  <a:pt x="9" y="25"/>
                </a:cubicBezTo>
                <a:cubicBezTo>
                  <a:pt x="9" y="25"/>
                  <a:pt x="9" y="25"/>
                  <a:pt x="9" y="25"/>
                </a:cubicBezTo>
                <a:cubicBezTo>
                  <a:pt x="10" y="28"/>
                  <a:pt x="10" y="28"/>
                  <a:pt x="10" y="28"/>
                </a:cubicBezTo>
                <a:cubicBezTo>
                  <a:pt x="12" y="28"/>
                  <a:pt x="12" y="28"/>
                  <a:pt x="12" y="28"/>
                </a:cubicBezTo>
                <a:cubicBezTo>
                  <a:pt x="12" y="26"/>
                  <a:pt x="12" y="24"/>
                  <a:pt x="12" y="23"/>
                </a:cubicBezTo>
                <a:cubicBezTo>
                  <a:pt x="12" y="0"/>
                  <a:pt x="12" y="0"/>
                  <a:pt x="12" y="0"/>
                </a:cubicBezTo>
                <a:lnTo>
                  <a:pt x="9" y="0"/>
                </a:lnTo>
                <a:close/>
                <a:moveTo>
                  <a:pt x="9" y="21"/>
                </a:moveTo>
                <a:cubicBezTo>
                  <a:pt x="9" y="21"/>
                  <a:pt x="9" y="22"/>
                  <a:pt x="9" y="22"/>
                </a:cubicBezTo>
                <a:cubicBezTo>
                  <a:pt x="8" y="25"/>
                  <a:pt x="7" y="25"/>
                  <a:pt x="6" y="25"/>
                </a:cubicBezTo>
                <a:cubicBezTo>
                  <a:pt x="4" y="25"/>
                  <a:pt x="3" y="22"/>
                  <a:pt x="3" y="18"/>
                </a:cubicBezTo>
                <a:cubicBezTo>
                  <a:pt x="3" y="14"/>
                  <a:pt x="4" y="11"/>
                  <a:pt x="6" y="11"/>
                </a:cubicBezTo>
                <a:cubicBezTo>
                  <a:pt x="8" y="11"/>
                  <a:pt x="9" y="12"/>
                  <a:pt x="9" y="14"/>
                </a:cubicBezTo>
                <a:cubicBezTo>
                  <a:pt x="9" y="15"/>
                  <a:pt x="9" y="15"/>
                  <a:pt x="9" y="16"/>
                </a:cubicBezTo>
                <a:lnTo>
                  <a:pt x="9" y="21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9" name="Freeform 192"/>
          <p:cNvSpPr>
            <a:spLocks/>
          </p:cNvSpPr>
          <p:nvPr/>
        </p:nvSpPr>
        <p:spPr bwMode="auto">
          <a:xfrm>
            <a:off x="3095625" y="4613276"/>
            <a:ext cx="19050" cy="55563"/>
          </a:xfrm>
          <a:custGeom>
            <a:avLst/>
            <a:gdLst>
              <a:gd name="T0" fmla="*/ 7 w 9"/>
              <a:gd name="T1" fmla="*/ 0 h 26"/>
              <a:gd name="T2" fmla="*/ 0 w 9"/>
              <a:gd name="T3" fmla="*/ 17 h 26"/>
              <a:gd name="T4" fmla="*/ 2 w 9"/>
              <a:gd name="T5" fmla="*/ 26 h 26"/>
              <a:gd name="T6" fmla="*/ 4 w 9"/>
              <a:gd name="T7" fmla="*/ 26 h 26"/>
              <a:gd name="T8" fmla="*/ 2 w 9"/>
              <a:gd name="T9" fmla="*/ 17 h 26"/>
              <a:gd name="T10" fmla="*/ 9 w 9"/>
              <a:gd name="T11" fmla="*/ 0 h 26"/>
              <a:gd name="T12" fmla="*/ 7 w 9"/>
              <a:gd name="T13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7" y="0"/>
                </a:moveTo>
                <a:cubicBezTo>
                  <a:pt x="4" y="4"/>
                  <a:pt x="0" y="10"/>
                  <a:pt x="0" y="17"/>
                </a:cubicBezTo>
                <a:cubicBezTo>
                  <a:pt x="0" y="21"/>
                  <a:pt x="1" y="23"/>
                  <a:pt x="2" y="26"/>
                </a:cubicBezTo>
                <a:cubicBezTo>
                  <a:pt x="4" y="26"/>
                  <a:pt x="4" y="26"/>
                  <a:pt x="4" y="26"/>
                </a:cubicBezTo>
                <a:cubicBezTo>
                  <a:pt x="3" y="23"/>
                  <a:pt x="2" y="20"/>
                  <a:pt x="2" y="17"/>
                </a:cubicBezTo>
                <a:cubicBezTo>
                  <a:pt x="2" y="10"/>
                  <a:pt x="6" y="4"/>
                  <a:pt x="9" y="0"/>
                </a:cubicBezTo>
                <a:lnTo>
                  <a:pt x="7" y="0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0" name="Freeform 193"/>
          <p:cNvSpPr>
            <a:spLocks/>
          </p:cNvSpPr>
          <p:nvPr/>
        </p:nvSpPr>
        <p:spPr bwMode="auto">
          <a:xfrm>
            <a:off x="3114675" y="4614863"/>
            <a:ext cx="38100" cy="47625"/>
          </a:xfrm>
          <a:custGeom>
            <a:avLst/>
            <a:gdLst>
              <a:gd name="T0" fmla="*/ 3 w 18"/>
              <a:gd name="T1" fmla="*/ 0 h 22"/>
              <a:gd name="T2" fmla="*/ 1 w 18"/>
              <a:gd name="T3" fmla="*/ 12 h 22"/>
              <a:gd name="T4" fmla="*/ 0 w 18"/>
              <a:gd name="T5" fmla="*/ 15 h 22"/>
              <a:gd name="T6" fmla="*/ 7 w 18"/>
              <a:gd name="T7" fmla="*/ 22 h 22"/>
              <a:gd name="T8" fmla="*/ 16 w 18"/>
              <a:gd name="T9" fmla="*/ 13 h 22"/>
              <a:gd name="T10" fmla="*/ 18 w 18"/>
              <a:gd name="T11" fmla="*/ 0 h 22"/>
              <a:gd name="T12" fmla="*/ 15 w 18"/>
              <a:gd name="T13" fmla="*/ 0 h 22"/>
              <a:gd name="T14" fmla="*/ 13 w 18"/>
              <a:gd name="T15" fmla="*/ 13 h 22"/>
              <a:gd name="T16" fmla="*/ 7 w 18"/>
              <a:gd name="T17" fmla="*/ 19 h 22"/>
              <a:gd name="T18" fmla="*/ 3 w 18"/>
              <a:gd name="T19" fmla="*/ 15 h 22"/>
              <a:gd name="T20" fmla="*/ 3 w 18"/>
              <a:gd name="T21" fmla="*/ 12 h 22"/>
              <a:gd name="T22" fmla="*/ 6 w 18"/>
              <a:gd name="T23" fmla="*/ 0 h 22"/>
              <a:gd name="T24" fmla="*/ 3 w 18"/>
              <a:gd name="T25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8" h="22">
                <a:moveTo>
                  <a:pt x="3" y="0"/>
                </a:moveTo>
                <a:cubicBezTo>
                  <a:pt x="1" y="12"/>
                  <a:pt x="1" y="12"/>
                  <a:pt x="1" y="12"/>
                </a:cubicBezTo>
                <a:cubicBezTo>
                  <a:pt x="0" y="13"/>
                  <a:pt x="0" y="14"/>
                  <a:pt x="0" y="15"/>
                </a:cubicBezTo>
                <a:cubicBezTo>
                  <a:pt x="0" y="20"/>
                  <a:pt x="3" y="22"/>
                  <a:pt x="7" y="22"/>
                </a:cubicBezTo>
                <a:cubicBezTo>
                  <a:pt x="11" y="22"/>
                  <a:pt x="14" y="19"/>
                  <a:pt x="16" y="13"/>
                </a:cubicBezTo>
                <a:cubicBezTo>
                  <a:pt x="18" y="0"/>
                  <a:pt x="18" y="0"/>
                  <a:pt x="18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3" y="13"/>
                  <a:pt x="13" y="13"/>
                  <a:pt x="13" y="13"/>
                </a:cubicBezTo>
                <a:cubicBezTo>
                  <a:pt x="12" y="17"/>
                  <a:pt x="10" y="19"/>
                  <a:pt x="7" y="19"/>
                </a:cubicBezTo>
                <a:cubicBezTo>
                  <a:pt x="5" y="19"/>
                  <a:pt x="3" y="18"/>
                  <a:pt x="3" y="15"/>
                </a:cubicBezTo>
                <a:cubicBezTo>
                  <a:pt x="3" y="14"/>
                  <a:pt x="3" y="13"/>
                  <a:pt x="3" y="12"/>
                </a:cubicBezTo>
                <a:cubicBezTo>
                  <a:pt x="6" y="0"/>
                  <a:pt x="6" y="0"/>
                  <a:pt x="6" y="0"/>
                </a:cubicBezTo>
                <a:lnTo>
                  <a:pt x="3" y="0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1" name="Freeform 194"/>
          <p:cNvSpPr>
            <a:spLocks/>
          </p:cNvSpPr>
          <p:nvPr/>
        </p:nvSpPr>
        <p:spPr bwMode="auto">
          <a:xfrm>
            <a:off x="3152775" y="4614863"/>
            <a:ext cx="38100" cy="44450"/>
          </a:xfrm>
          <a:custGeom>
            <a:avLst/>
            <a:gdLst>
              <a:gd name="T0" fmla="*/ 0 w 18"/>
              <a:gd name="T1" fmla="*/ 21 h 21"/>
              <a:gd name="T2" fmla="*/ 2 w 18"/>
              <a:gd name="T3" fmla="*/ 21 h 21"/>
              <a:gd name="T4" fmla="*/ 4 w 18"/>
              <a:gd name="T5" fmla="*/ 13 h 21"/>
              <a:gd name="T6" fmla="*/ 6 w 18"/>
              <a:gd name="T7" fmla="*/ 11 h 21"/>
              <a:gd name="T8" fmla="*/ 11 w 18"/>
              <a:gd name="T9" fmla="*/ 21 h 21"/>
              <a:gd name="T10" fmla="*/ 14 w 18"/>
              <a:gd name="T11" fmla="*/ 21 h 21"/>
              <a:gd name="T12" fmla="*/ 9 w 18"/>
              <a:gd name="T13" fmla="*/ 9 h 21"/>
              <a:gd name="T14" fmla="*/ 18 w 18"/>
              <a:gd name="T15" fmla="*/ 0 h 21"/>
              <a:gd name="T16" fmla="*/ 14 w 18"/>
              <a:gd name="T17" fmla="*/ 0 h 21"/>
              <a:gd name="T18" fmla="*/ 7 w 18"/>
              <a:gd name="T19" fmla="*/ 8 h 21"/>
              <a:gd name="T20" fmla="*/ 5 w 18"/>
              <a:gd name="T21" fmla="*/ 10 h 21"/>
              <a:gd name="T22" fmla="*/ 4 w 18"/>
              <a:gd name="T23" fmla="*/ 10 h 21"/>
              <a:gd name="T24" fmla="*/ 6 w 18"/>
              <a:gd name="T25" fmla="*/ 0 h 21"/>
              <a:gd name="T26" fmla="*/ 4 w 18"/>
              <a:gd name="T27" fmla="*/ 0 h 21"/>
              <a:gd name="T28" fmla="*/ 0 w 18"/>
              <a:gd name="T2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8" h="21">
                <a:moveTo>
                  <a:pt x="0" y="21"/>
                </a:moveTo>
                <a:cubicBezTo>
                  <a:pt x="2" y="21"/>
                  <a:pt x="2" y="21"/>
                  <a:pt x="2" y="21"/>
                </a:cubicBezTo>
                <a:cubicBezTo>
                  <a:pt x="4" y="13"/>
                  <a:pt x="4" y="13"/>
                  <a:pt x="4" y="13"/>
                </a:cubicBezTo>
                <a:cubicBezTo>
                  <a:pt x="6" y="11"/>
                  <a:pt x="6" y="11"/>
                  <a:pt x="6" y="11"/>
                </a:cubicBezTo>
                <a:cubicBezTo>
                  <a:pt x="11" y="21"/>
                  <a:pt x="11" y="21"/>
                  <a:pt x="11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9" y="9"/>
                  <a:pt x="9" y="9"/>
                  <a:pt x="9" y="9"/>
                </a:cubicBezTo>
                <a:cubicBezTo>
                  <a:pt x="18" y="0"/>
                  <a:pt x="18" y="0"/>
                  <a:pt x="18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7" y="8"/>
                  <a:pt x="7" y="8"/>
                  <a:pt x="7" y="8"/>
                </a:cubicBezTo>
                <a:cubicBezTo>
                  <a:pt x="6" y="9"/>
                  <a:pt x="5" y="9"/>
                  <a:pt x="5" y="10"/>
                </a:cubicBezTo>
                <a:cubicBezTo>
                  <a:pt x="4" y="10"/>
                  <a:pt x="4" y="10"/>
                  <a:pt x="4" y="10"/>
                </a:cubicBezTo>
                <a:cubicBezTo>
                  <a:pt x="6" y="0"/>
                  <a:pt x="6" y="0"/>
                  <a:pt x="6" y="0"/>
                </a:cubicBezTo>
                <a:cubicBezTo>
                  <a:pt x="4" y="0"/>
                  <a:pt x="4" y="0"/>
                  <a:pt x="4" y="0"/>
                </a:cubicBezTo>
                <a:lnTo>
                  <a:pt x="0" y="21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2" name="Freeform 195"/>
          <p:cNvSpPr>
            <a:spLocks/>
          </p:cNvSpPr>
          <p:nvPr/>
        </p:nvSpPr>
        <p:spPr bwMode="auto">
          <a:xfrm>
            <a:off x="3182938" y="4613276"/>
            <a:ext cx="19050" cy="55563"/>
          </a:xfrm>
          <a:custGeom>
            <a:avLst/>
            <a:gdLst>
              <a:gd name="T0" fmla="*/ 2 w 9"/>
              <a:gd name="T1" fmla="*/ 26 h 26"/>
              <a:gd name="T2" fmla="*/ 9 w 9"/>
              <a:gd name="T3" fmla="*/ 9 h 26"/>
              <a:gd name="T4" fmla="*/ 7 w 9"/>
              <a:gd name="T5" fmla="*/ 0 h 26"/>
              <a:gd name="T6" fmla="*/ 5 w 9"/>
              <a:gd name="T7" fmla="*/ 0 h 26"/>
              <a:gd name="T8" fmla="*/ 6 w 9"/>
              <a:gd name="T9" fmla="*/ 9 h 26"/>
              <a:gd name="T10" fmla="*/ 0 w 9"/>
              <a:gd name="T11" fmla="*/ 26 h 26"/>
              <a:gd name="T12" fmla="*/ 2 w 9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2" y="26"/>
                </a:moveTo>
                <a:cubicBezTo>
                  <a:pt x="5" y="23"/>
                  <a:pt x="9" y="17"/>
                  <a:pt x="9" y="9"/>
                </a:cubicBezTo>
                <a:cubicBezTo>
                  <a:pt x="9" y="6"/>
                  <a:pt x="8" y="3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6" y="3"/>
                  <a:pt x="6" y="6"/>
                  <a:pt x="6" y="9"/>
                </a:cubicBezTo>
                <a:cubicBezTo>
                  <a:pt x="6" y="16"/>
                  <a:pt x="3" y="22"/>
                  <a:pt x="0" y="26"/>
                </a:cubicBezTo>
                <a:lnTo>
                  <a:pt x="2" y="26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3" name="Freeform 196"/>
          <p:cNvSpPr>
            <a:spLocks/>
          </p:cNvSpPr>
          <p:nvPr/>
        </p:nvSpPr>
        <p:spPr bwMode="auto">
          <a:xfrm>
            <a:off x="4144963" y="6305551"/>
            <a:ext cx="12700" cy="36513"/>
          </a:xfrm>
          <a:custGeom>
            <a:avLst/>
            <a:gdLst>
              <a:gd name="T0" fmla="*/ 6 w 6"/>
              <a:gd name="T1" fmla="*/ 0 h 17"/>
              <a:gd name="T2" fmla="*/ 5 w 6"/>
              <a:gd name="T3" fmla="*/ 0 h 17"/>
              <a:gd name="T4" fmla="*/ 3 w 6"/>
              <a:gd name="T5" fmla="*/ 2 h 17"/>
              <a:gd name="T6" fmla="*/ 0 w 6"/>
              <a:gd name="T7" fmla="*/ 4 h 17"/>
              <a:gd name="T8" fmla="*/ 0 w 6"/>
              <a:gd name="T9" fmla="*/ 7 h 17"/>
              <a:gd name="T10" fmla="*/ 2 w 6"/>
              <a:gd name="T11" fmla="*/ 5 h 17"/>
              <a:gd name="T12" fmla="*/ 4 w 6"/>
              <a:gd name="T13" fmla="*/ 4 h 17"/>
              <a:gd name="T14" fmla="*/ 4 w 6"/>
              <a:gd name="T15" fmla="*/ 17 h 17"/>
              <a:gd name="T16" fmla="*/ 6 w 6"/>
              <a:gd name="T17" fmla="*/ 17 h 17"/>
              <a:gd name="T18" fmla="*/ 6 w 6"/>
              <a:gd name="T19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" h="17">
                <a:moveTo>
                  <a:pt x="6" y="0"/>
                </a:moveTo>
                <a:cubicBezTo>
                  <a:pt x="5" y="0"/>
                  <a:pt x="5" y="0"/>
                  <a:pt x="5" y="0"/>
                </a:cubicBezTo>
                <a:cubicBezTo>
                  <a:pt x="4" y="1"/>
                  <a:pt x="4" y="2"/>
                  <a:pt x="3" y="2"/>
                </a:cubicBezTo>
                <a:cubicBezTo>
                  <a:pt x="2" y="3"/>
                  <a:pt x="1" y="4"/>
                  <a:pt x="0" y="4"/>
                </a:cubicBezTo>
                <a:cubicBezTo>
                  <a:pt x="0" y="7"/>
                  <a:pt x="0" y="7"/>
                  <a:pt x="0" y="7"/>
                </a:cubicBezTo>
                <a:cubicBezTo>
                  <a:pt x="0" y="6"/>
                  <a:pt x="1" y="6"/>
                  <a:pt x="2" y="5"/>
                </a:cubicBezTo>
                <a:cubicBezTo>
                  <a:pt x="3" y="5"/>
                  <a:pt x="3" y="4"/>
                  <a:pt x="4" y="4"/>
                </a:cubicBezTo>
                <a:cubicBezTo>
                  <a:pt x="4" y="17"/>
                  <a:pt x="4" y="17"/>
                  <a:pt x="4" y="17"/>
                </a:cubicBezTo>
                <a:cubicBezTo>
                  <a:pt x="6" y="17"/>
                  <a:pt x="6" y="17"/>
                  <a:pt x="6" y="17"/>
                </a:cubicBezTo>
                <a:cubicBezTo>
                  <a:pt x="6" y="0"/>
                  <a:pt x="6" y="0"/>
                  <a:pt x="6" y="0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4" name="Freeform 197"/>
          <p:cNvSpPr>
            <a:spLocks noEditPoints="1"/>
          </p:cNvSpPr>
          <p:nvPr/>
        </p:nvSpPr>
        <p:spPr bwMode="auto">
          <a:xfrm>
            <a:off x="4168775" y="6305551"/>
            <a:ext cx="25400" cy="38100"/>
          </a:xfrm>
          <a:custGeom>
            <a:avLst/>
            <a:gdLst>
              <a:gd name="T0" fmla="*/ 2 w 12"/>
              <a:gd name="T1" fmla="*/ 16 h 18"/>
              <a:gd name="T2" fmla="*/ 6 w 12"/>
              <a:gd name="T3" fmla="*/ 18 h 18"/>
              <a:gd name="T4" fmla="*/ 9 w 12"/>
              <a:gd name="T5" fmla="*/ 17 h 18"/>
              <a:gd name="T6" fmla="*/ 11 w 12"/>
              <a:gd name="T7" fmla="*/ 14 h 18"/>
              <a:gd name="T8" fmla="*/ 12 w 12"/>
              <a:gd name="T9" fmla="*/ 9 h 18"/>
              <a:gd name="T10" fmla="*/ 11 w 12"/>
              <a:gd name="T11" fmla="*/ 5 h 18"/>
              <a:gd name="T12" fmla="*/ 10 w 12"/>
              <a:gd name="T13" fmla="*/ 2 h 18"/>
              <a:gd name="T14" fmla="*/ 9 w 12"/>
              <a:gd name="T15" fmla="*/ 1 h 18"/>
              <a:gd name="T16" fmla="*/ 6 w 12"/>
              <a:gd name="T17" fmla="*/ 0 h 18"/>
              <a:gd name="T18" fmla="*/ 3 w 12"/>
              <a:gd name="T19" fmla="*/ 1 h 18"/>
              <a:gd name="T20" fmla="*/ 1 w 12"/>
              <a:gd name="T21" fmla="*/ 4 h 18"/>
              <a:gd name="T22" fmla="*/ 0 w 12"/>
              <a:gd name="T23" fmla="*/ 9 h 18"/>
              <a:gd name="T24" fmla="*/ 2 w 12"/>
              <a:gd name="T25" fmla="*/ 16 h 18"/>
              <a:gd name="T26" fmla="*/ 2 w 12"/>
              <a:gd name="T27" fmla="*/ 16 h 18"/>
              <a:gd name="T28" fmla="*/ 4 w 12"/>
              <a:gd name="T29" fmla="*/ 3 h 18"/>
              <a:gd name="T30" fmla="*/ 6 w 12"/>
              <a:gd name="T31" fmla="*/ 2 h 18"/>
              <a:gd name="T32" fmla="*/ 9 w 12"/>
              <a:gd name="T33" fmla="*/ 3 h 18"/>
              <a:gd name="T34" fmla="*/ 10 w 12"/>
              <a:gd name="T35" fmla="*/ 9 h 18"/>
              <a:gd name="T36" fmla="*/ 9 w 12"/>
              <a:gd name="T37" fmla="*/ 15 h 18"/>
              <a:gd name="T38" fmla="*/ 6 w 12"/>
              <a:gd name="T39" fmla="*/ 16 h 18"/>
              <a:gd name="T40" fmla="*/ 4 w 12"/>
              <a:gd name="T41" fmla="*/ 15 h 18"/>
              <a:gd name="T42" fmla="*/ 3 w 12"/>
              <a:gd name="T43" fmla="*/ 9 h 18"/>
              <a:gd name="T44" fmla="*/ 4 w 12"/>
              <a:gd name="T45" fmla="*/ 3 h 18"/>
              <a:gd name="T46" fmla="*/ 4 w 12"/>
              <a:gd name="T47" fmla="*/ 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2" h="18">
                <a:moveTo>
                  <a:pt x="2" y="16"/>
                </a:moveTo>
                <a:cubicBezTo>
                  <a:pt x="3" y="17"/>
                  <a:pt x="4" y="18"/>
                  <a:pt x="6" y="18"/>
                </a:cubicBezTo>
                <a:cubicBezTo>
                  <a:pt x="7" y="18"/>
                  <a:pt x="8" y="17"/>
                  <a:pt x="9" y="17"/>
                </a:cubicBezTo>
                <a:cubicBezTo>
                  <a:pt x="10" y="16"/>
                  <a:pt x="11" y="15"/>
                  <a:pt x="11" y="14"/>
                </a:cubicBezTo>
                <a:cubicBezTo>
                  <a:pt x="11" y="13"/>
                  <a:pt x="12" y="11"/>
                  <a:pt x="12" y="9"/>
                </a:cubicBezTo>
                <a:cubicBezTo>
                  <a:pt x="12" y="7"/>
                  <a:pt x="12" y="6"/>
                  <a:pt x="11" y="5"/>
                </a:cubicBezTo>
                <a:cubicBezTo>
                  <a:pt x="11" y="4"/>
                  <a:pt x="11" y="3"/>
                  <a:pt x="10" y="2"/>
                </a:cubicBezTo>
                <a:cubicBezTo>
                  <a:pt x="10" y="2"/>
                  <a:pt x="9" y="1"/>
                  <a:pt x="9" y="1"/>
                </a:cubicBezTo>
                <a:cubicBezTo>
                  <a:pt x="8" y="0"/>
                  <a:pt x="7" y="0"/>
                  <a:pt x="6" y="0"/>
                </a:cubicBezTo>
                <a:cubicBezTo>
                  <a:pt x="5" y="0"/>
                  <a:pt x="4" y="0"/>
                  <a:pt x="3" y="1"/>
                </a:cubicBezTo>
                <a:cubicBezTo>
                  <a:pt x="2" y="2"/>
                  <a:pt x="2" y="3"/>
                  <a:pt x="1" y="4"/>
                </a:cubicBezTo>
                <a:cubicBezTo>
                  <a:pt x="1" y="5"/>
                  <a:pt x="0" y="7"/>
                  <a:pt x="0" y="9"/>
                </a:cubicBezTo>
                <a:cubicBezTo>
                  <a:pt x="0" y="12"/>
                  <a:pt x="1" y="14"/>
                  <a:pt x="2" y="16"/>
                </a:cubicBezTo>
                <a:cubicBezTo>
                  <a:pt x="2" y="16"/>
                  <a:pt x="2" y="16"/>
                  <a:pt x="2" y="16"/>
                </a:cubicBezTo>
                <a:close/>
                <a:moveTo>
                  <a:pt x="4" y="3"/>
                </a:moveTo>
                <a:cubicBezTo>
                  <a:pt x="4" y="2"/>
                  <a:pt x="5" y="2"/>
                  <a:pt x="6" y="2"/>
                </a:cubicBezTo>
                <a:cubicBezTo>
                  <a:pt x="7" y="2"/>
                  <a:pt x="8" y="2"/>
                  <a:pt x="9" y="3"/>
                </a:cubicBezTo>
                <a:cubicBezTo>
                  <a:pt x="9" y="4"/>
                  <a:pt x="10" y="6"/>
                  <a:pt x="10" y="9"/>
                </a:cubicBezTo>
                <a:cubicBezTo>
                  <a:pt x="10" y="12"/>
                  <a:pt x="9" y="14"/>
                  <a:pt x="9" y="15"/>
                </a:cubicBezTo>
                <a:cubicBezTo>
                  <a:pt x="8" y="16"/>
                  <a:pt x="7" y="16"/>
                  <a:pt x="6" y="16"/>
                </a:cubicBezTo>
                <a:cubicBezTo>
                  <a:pt x="5" y="16"/>
                  <a:pt x="4" y="16"/>
                  <a:pt x="4" y="15"/>
                </a:cubicBezTo>
                <a:cubicBezTo>
                  <a:pt x="3" y="14"/>
                  <a:pt x="3" y="12"/>
                  <a:pt x="3" y="9"/>
                </a:cubicBezTo>
                <a:cubicBezTo>
                  <a:pt x="3" y="6"/>
                  <a:pt x="3" y="4"/>
                  <a:pt x="4" y="3"/>
                </a:cubicBezTo>
                <a:cubicBezTo>
                  <a:pt x="4" y="3"/>
                  <a:pt x="4" y="3"/>
                  <a:pt x="4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5" name="Freeform 198"/>
          <p:cNvSpPr>
            <a:spLocks noEditPoints="1"/>
          </p:cNvSpPr>
          <p:nvPr/>
        </p:nvSpPr>
        <p:spPr bwMode="auto">
          <a:xfrm>
            <a:off x="4198938" y="6305551"/>
            <a:ext cx="14288" cy="12700"/>
          </a:xfrm>
          <a:custGeom>
            <a:avLst/>
            <a:gdLst>
              <a:gd name="T0" fmla="*/ 1 w 7"/>
              <a:gd name="T1" fmla="*/ 5 h 6"/>
              <a:gd name="T2" fmla="*/ 4 w 7"/>
              <a:gd name="T3" fmla="*/ 6 h 6"/>
              <a:gd name="T4" fmla="*/ 6 w 7"/>
              <a:gd name="T5" fmla="*/ 5 h 6"/>
              <a:gd name="T6" fmla="*/ 7 w 7"/>
              <a:gd name="T7" fmla="*/ 3 h 6"/>
              <a:gd name="T8" fmla="*/ 6 w 7"/>
              <a:gd name="T9" fmla="*/ 1 h 6"/>
              <a:gd name="T10" fmla="*/ 4 w 7"/>
              <a:gd name="T11" fmla="*/ 0 h 6"/>
              <a:gd name="T12" fmla="*/ 1 w 7"/>
              <a:gd name="T13" fmla="*/ 1 h 6"/>
              <a:gd name="T14" fmla="*/ 0 w 7"/>
              <a:gd name="T15" fmla="*/ 3 h 6"/>
              <a:gd name="T16" fmla="*/ 1 w 7"/>
              <a:gd name="T17" fmla="*/ 5 h 6"/>
              <a:gd name="T18" fmla="*/ 2 w 7"/>
              <a:gd name="T19" fmla="*/ 2 h 6"/>
              <a:gd name="T20" fmla="*/ 4 w 7"/>
              <a:gd name="T21" fmla="*/ 1 h 6"/>
              <a:gd name="T22" fmla="*/ 5 w 7"/>
              <a:gd name="T23" fmla="*/ 2 h 6"/>
              <a:gd name="T24" fmla="*/ 6 w 7"/>
              <a:gd name="T25" fmla="*/ 3 h 6"/>
              <a:gd name="T26" fmla="*/ 5 w 7"/>
              <a:gd name="T27" fmla="*/ 5 h 6"/>
              <a:gd name="T28" fmla="*/ 4 w 7"/>
              <a:gd name="T29" fmla="*/ 5 h 6"/>
              <a:gd name="T30" fmla="*/ 2 w 7"/>
              <a:gd name="T31" fmla="*/ 5 h 6"/>
              <a:gd name="T32" fmla="*/ 2 w 7"/>
              <a:gd name="T33" fmla="*/ 3 h 6"/>
              <a:gd name="T34" fmla="*/ 2 w 7"/>
              <a:gd name="T35" fmla="*/ 2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6">
                <a:moveTo>
                  <a:pt x="1" y="5"/>
                </a:moveTo>
                <a:cubicBezTo>
                  <a:pt x="2" y="6"/>
                  <a:pt x="3" y="6"/>
                  <a:pt x="4" y="6"/>
                </a:cubicBezTo>
                <a:cubicBezTo>
                  <a:pt x="4" y="6"/>
                  <a:pt x="5" y="6"/>
                  <a:pt x="6" y="5"/>
                </a:cubicBezTo>
                <a:cubicBezTo>
                  <a:pt x="7" y="5"/>
                  <a:pt x="7" y="4"/>
                  <a:pt x="7" y="3"/>
                </a:cubicBezTo>
                <a:cubicBezTo>
                  <a:pt x="7" y="2"/>
                  <a:pt x="7" y="2"/>
                  <a:pt x="6" y="1"/>
                </a:cubicBezTo>
                <a:cubicBezTo>
                  <a:pt x="5" y="0"/>
                  <a:pt x="4" y="0"/>
                  <a:pt x="4" y="0"/>
                </a:cubicBezTo>
                <a:cubicBezTo>
                  <a:pt x="3" y="0"/>
                  <a:pt x="2" y="0"/>
                  <a:pt x="1" y="1"/>
                </a:cubicBezTo>
                <a:cubicBezTo>
                  <a:pt x="1" y="2"/>
                  <a:pt x="0" y="2"/>
                  <a:pt x="0" y="3"/>
                </a:cubicBezTo>
                <a:cubicBezTo>
                  <a:pt x="0" y="4"/>
                  <a:pt x="1" y="5"/>
                  <a:pt x="1" y="5"/>
                </a:cubicBezTo>
                <a:close/>
                <a:moveTo>
                  <a:pt x="2" y="2"/>
                </a:moveTo>
                <a:cubicBezTo>
                  <a:pt x="3" y="1"/>
                  <a:pt x="3" y="1"/>
                  <a:pt x="4" y="1"/>
                </a:cubicBezTo>
                <a:cubicBezTo>
                  <a:pt x="4" y="1"/>
                  <a:pt x="5" y="1"/>
                  <a:pt x="5" y="2"/>
                </a:cubicBezTo>
                <a:cubicBezTo>
                  <a:pt x="5" y="2"/>
                  <a:pt x="6" y="3"/>
                  <a:pt x="6" y="3"/>
                </a:cubicBezTo>
                <a:cubicBezTo>
                  <a:pt x="6" y="4"/>
                  <a:pt x="5" y="4"/>
                  <a:pt x="5" y="5"/>
                </a:cubicBezTo>
                <a:cubicBezTo>
                  <a:pt x="5" y="5"/>
                  <a:pt x="4" y="5"/>
                  <a:pt x="4" y="5"/>
                </a:cubicBezTo>
                <a:cubicBezTo>
                  <a:pt x="3" y="5"/>
                  <a:pt x="3" y="5"/>
                  <a:pt x="2" y="5"/>
                </a:cubicBezTo>
                <a:cubicBezTo>
                  <a:pt x="2" y="4"/>
                  <a:pt x="2" y="4"/>
                  <a:pt x="2" y="3"/>
                </a:cubicBezTo>
                <a:cubicBezTo>
                  <a:pt x="2" y="3"/>
                  <a:pt x="2" y="2"/>
                  <a:pt x="2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6" name="Freeform 199"/>
          <p:cNvSpPr>
            <a:spLocks/>
          </p:cNvSpPr>
          <p:nvPr/>
        </p:nvSpPr>
        <p:spPr bwMode="auto">
          <a:xfrm>
            <a:off x="4219575" y="6305551"/>
            <a:ext cx="28575" cy="36513"/>
          </a:xfrm>
          <a:custGeom>
            <a:avLst/>
            <a:gdLst>
              <a:gd name="T0" fmla="*/ 18 w 18"/>
              <a:gd name="T1" fmla="*/ 23 h 23"/>
              <a:gd name="T2" fmla="*/ 18 w 18"/>
              <a:gd name="T3" fmla="*/ 20 h 23"/>
              <a:gd name="T4" fmla="*/ 4 w 18"/>
              <a:gd name="T5" fmla="*/ 20 h 23"/>
              <a:gd name="T6" fmla="*/ 4 w 18"/>
              <a:gd name="T7" fmla="*/ 13 h 23"/>
              <a:gd name="T8" fmla="*/ 16 w 18"/>
              <a:gd name="T9" fmla="*/ 13 h 23"/>
              <a:gd name="T10" fmla="*/ 16 w 18"/>
              <a:gd name="T11" fmla="*/ 11 h 23"/>
              <a:gd name="T12" fmla="*/ 4 w 18"/>
              <a:gd name="T13" fmla="*/ 11 h 23"/>
              <a:gd name="T14" fmla="*/ 4 w 18"/>
              <a:gd name="T15" fmla="*/ 3 h 23"/>
              <a:gd name="T16" fmla="*/ 18 w 18"/>
              <a:gd name="T17" fmla="*/ 3 h 23"/>
              <a:gd name="T18" fmla="*/ 18 w 18"/>
              <a:gd name="T19" fmla="*/ 0 h 23"/>
              <a:gd name="T20" fmla="*/ 0 w 18"/>
              <a:gd name="T21" fmla="*/ 0 h 23"/>
              <a:gd name="T22" fmla="*/ 0 w 18"/>
              <a:gd name="T23" fmla="*/ 23 h 23"/>
              <a:gd name="T24" fmla="*/ 18 w 18"/>
              <a:gd name="T25" fmla="*/ 23 h 23"/>
              <a:gd name="T26" fmla="*/ 18 w 18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8" h="23">
                <a:moveTo>
                  <a:pt x="18" y="23"/>
                </a:moveTo>
                <a:lnTo>
                  <a:pt x="18" y="20"/>
                </a:lnTo>
                <a:lnTo>
                  <a:pt x="4" y="20"/>
                </a:lnTo>
                <a:lnTo>
                  <a:pt x="4" y="13"/>
                </a:lnTo>
                <a:lnTo>
                  <a:pt x="16" y="13"/>
                </a:lnTo>
                <a:lnTo>
                  <a:pt x="16" y="11"/>
                </a:lnTo>
                <a:lnTo>
                  <a:pt x="4" y="11"/>
                </a:lnTo>
                <a:lnTo>
                  <a:pt x="4" y="3"/>
                </a:lnTo>
                <a:lnTo>
                  <a:pt x="18" y="3"/>
                </a:lnTo>
                <a:lnTo>
                  <a:pt x="18" y="0"/>
                </a:lnTo>
                <a:lnTo>
                  <a:pt x="0" y="0"/>
                </a:lnTo>
                <a:lnTo>
                  <a:pt x="0" y="23"/>
                </a:lnTo>
                <a:lnTo>
                  <a:pt x="18" y="23"/>
                </a:lnTo>
                <a:lnTo>
                  <a:pt x="18" y="23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7" name="Freeform 200"/>
          <p:cNvSpPr>
            <a:spLocks/>
          </p:cNvSpPr>
          <p:nvPr/>
        </p:nvSpPr>
        <p:spPr bwMode="auto">
          <a:xfrm>
            <a:off x="5205413" y="6305551"/>
            <a:ext cx="23813" cy="36513"/>
          </a:xfrm>
          <a:custGeom>
            <a:avLst/>
            <a:gdLst>
              <a:gd name="T0" fmla="*/ 3 w 11"/>
              <a:gd name="T1" fmla="*/ 15 h 17"/>
              <a:gd name="T2" fmla="*/ 4 w 11"/>
              <a:gd name="T3" fmla="*/ 14 h 17"/>
              <a:gd name="T4" fmla="*/ 6 w 11"/>
              <a:gd name="T5" fmla="*/ 12 h 17"/>
              <a:gd name="T6" fmla="*/ 9 w 11"/>
              <a:gd name="T7" fmla="*/ 9 h 17"/>
              <a:gd name="T8" fmla="*/ 11 w 11"/>
              <a:gd name="T9" fmla="*/ 7 h 17"/>
              <a:gd name="T10" fmla="*/ 11 w 11"/>
              <a:gd name="T11" fmla="*/ 5 h 17"/>
              <a:gd name="T12" fmla="*/ 10 w 11"/>
              <a:gd name="T13" fmla="*/ 1 h 17"/>
              <a:gd name="T14" fmla="*/ 6 w 11"/>
              <a:gd name="T15" fmla="*/ 0 h 17"/>
              <a:gd name="T16" fmla="*/ 2 w 11"/>
              <a:gd name="T17" fmla="*/ 1 h 17"/>
              <a:gd name="T18" fmla="*/ 0 w 11"/>
              <a:gd name="T19" fmla="*/ 5 h 17"/>
              <a:gd name="T20" fmla="*/ 2 w 11"/>
              <a:gd name="T21" fmla="*/ 5 h 17"/>
              <a:gd name="T22" fmla="*/ 3 w 11"/>
              <a:gd name="T23" fmla="*/ 2 h 17"/>
              <a:gd name="T24" fmla="*/ 6 w 11"/>
              <a:gd name="T25" fmla="*/ 2 h 17"/>
              <a:gd name="T26" fmla="*/ 8 w 11"/>
              <a:gd name="T27" fmla="*/ 2 h 17"/>
              <a:gd name="T28" fmla="*/ 9 w 11"/>
              <a:gd name="T29" fmla="*/ 5 h 17"/>
              <a:gd name="T30" fmla="*/ 8 w 11"/>
              <a:gd name="T31" fmla="*/ 7 h 17"/>
              <a:gd name="T32" fmla="*/ 4 w 11"/>
              <a:gd name="T33" fmla="*/ 11 h 17"/>
              <a:gd name="T34" fmla="*/ 1 w 11"/>
              <a:gd name="T35" fmla="*/ 13 h 17"/>
              <a:gd name="T36" fmla="*/ 0 w 11"/>
              <a:gd name="T37" fmla="*/ 16 h 17"/>
              <a:gd name="T38" fmla="*/ 0 w 11"/>
              <a:gd name="T39" fmla="*/ 17 h 17"/>
              <a:gd name="T40" fmla="*/ 11 w 11"/>
              <a:gd name="T41" fmla="*/ 17 h 17"/>
              <a:gd name="T42" fmla="*/ 11 w 11"/>
              <a:gd name="T43" fmla="*/ 15 h 17"/>
              <a:gd name="T44" fmla="*/ 3 w 11"/>
              <a:gd name="T45" fmla="*/ 15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1" h="17">
                <a:moveTo>
                  <a:pt x="3" y="15"/>
                </a:moveTo>
                <a:cubicBezTo>
                  <a:pt x="3" y="15"/>
                  <a:pt x="3" y="14"/>
                  <a:pt x="4" y="14"/>
                </a:cubicBezTo>
                <a:cubicBezTo>
                  <a:pt x="4" y="14"/>
                  <a:pt x="5" y="13"/>
                  <a:pt x="6" y="12"/>
                </a:cubicBezTo>
                <a:cubicBezTo>
                  <a:pt x="8" y="10"/>
                  <a:pt x="9" y="9"/>
                  <a:pt x="9" y="9"/>
                </a:cubicBezTo>
                <a:cubicBezTo>
                  <a:pt x="10" y="8"/>
                  <a:pt x="10" y="7"/>
                  <a:pt x="11" y="7"/>
                </a:cubicBezTo>
                <a:cubicBezTo>
                  <a:pt x="11" y="6"/>
                  <a:pt x="11" y="5"/>
                  <a:pt x="11" y="5"/>
                </a:cubicBezTo>
                <a:cubicBezTo>
                  <a:pt x="11" y="3"/>
                  <a:pt x="11" y="2"/>
                  <a:pt x="10" y="1"/>
                </a:cubicBezTo>
                <a:cubicBezTo>
                  <a:pt x="9" y="0"/>
                  <a:pt x="7" y="0"/>
                  <a:pt x="6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2"/>
                  <a:pt x="0" y="3"/>
                  <a:pt x="0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3" y="3"/>
                  <a:pt x="3" y="2"/>
                </a:cubicBezTo>
                <a:cubicBezTo>
                  <a:pt x="4" y="2"/>
                  <a:pt x="5" y="2"/>
                  <a:pt x="6" y="2"/>
                </a:cubicBezTo>
                <a:cubicBezTo>
                  <a:pt x="7" y="2"/>
                  <a:pt x="7" y="2"/>
                  <a:pt x="8" y="2"/>
                </a:cubicBezTo>
                <a:cubicBezTo>
                  <a:pt x="9" y="3"/>
                  <a:pt x="9" y="4"/>
                  <a:pt x="9" y="5"/>
                </a:cubicBezTo>
                <a:cubicBezTo>
                  <a:pt x="9" y="5"/>
                  <a:pt x="9" y="6"/>
                  <a:pt x="8" y="7"/>
                </a:cubicBezTo>
                <a:cubicBezTo>
                  <a:pt x="7" y="8"/>
                  <a:pt x="6" y="9"/>
                  <a:pt x="4" y="11"/>
                </a:cubicBezTo>
                <a:cubicBezTo>
                  <a:pt x="3" y="12"/>
                  <a:pt x="2" y="13"/>
                  <a:pt x="1" y="13"/>
                </a:cubicBezTo>
                <a:cubicBezTo>
                  <a:pt x="1" y="14"/>
                  <a:pt x="0" y="15"/>
                  <a:pt x="0" y="16"/>
                </a:cubicBezTo>
                <a:cubicBezTo>
                  <a:pt x="0" y="16"/>
                  <a:pt x="0" y="17"/>
                  <a:pt x="0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5"/>
                  <a:pt x="11" y="15"/>
                  <a:pt x="11" y="15"/>
                </a:cubicBezTo>
                <a:cubicBezTo>
                  <a:pt x="3" y="15"/>
                  <a:pt x="3" y="15"/>
                  <a:pt x="3" y="15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8" name="Freeform 201"/>
          <p:cNvSpPr>
            <a:spLocks noEditPoints="1"/>
          </p:cNvSpPr>
          <p:nvPr/>
        </p:nvSpPr>
        <p:spPr bwMode="auto">
          <a:xfrm>
            <a:off x="5232400" y="6305551"/>
            <a:ext cx="25400" cy="36513"/>
          </a:xfrm>
          <a:custGeom>
            <a:avLst/>
            <a:gdLst>
              <a:gd name="T0" fmla="*/ 2 w 12"/>
              <a:gd name="T1" fmla="*/ 16 h 17"/>
              <a:gd name="T2" fmla="*/ 6 w 12"/>
              <a:gd name="T3" fmla="*/ 17 h 17"/>
              <a:gd name="T4" fmla="*/ 9 w 12"/>
              <a:gd name="T5" fmla="*/ 16 h 17"/>
              <a:gd name="T6" fmla="*/ 11 w 12"/>
              <a:gd name="T7" fmla="*/ 13 h 17"/>
              <a:gd name="T8" fmla="*/ 12 w 12"/>
              <a:gd name="T9" fmla="*/ 9 h 17"/>
              <a:gd name="T10" fmla="*/ 11 w 12"/>
              <a:gd name="T11" fmla="*/ 5 h 17"/>
              <a:gd name="T12" fmla="*/ 10 w 12"/>
              <a:gd name="T13" fmla="*/ 2 h 17"/>
              <a:gd name="T14" fmla="*/ 8 w 12"/>
              <a:gd name="T15" fmla="*/ 0 h 17"/>
              <a:gd name="T16" fmla="*/ 6 w 12"/>
              <a:gd name="T17" fmla="*/ 0 h 17"/>
              <a:gd name="T18" fmla="*/ 3 w 12"/>
              <a:gd name="T19" fmla="*/ 1 h 17"/>
              <a:gd name="T20" fmla="*/ 1 w 12"/>
              <a:gd name="T21" fmla="*/ 4 h 17"/>
              <a:gd name="T22" fmla="*/ 0 w 12"/>
              <a:gd name="T23" fmla="*/ 9 h 17"/>
              <a:gd name="T24" fmla="*/ 2 w 12"/>
              <a:gd name="T25" fmla="*/ 16 h 17"/>
              <a:gd name="T26" fmla="*/ 2 w 12"/>
              <a:gd name="T27" fmla="*/ 16 h 17"/>
              <a:gd name="T28" fmla="*/ 4 w 12"/>
              <a:gd name="T29" fmla="*/ 3 h 17"/>
              <a:gd name="T30" fmla="*/ 6 w 12"/>
              <a:gd name="T31" fmla="*/ 2 h 17"/>
              <a:gd name="T32" fmla="*/ 8 w 12"/>
              <a:gd name="T33" fmla="*/ 3 h 17"/>
              <a:gd name="T34" fmla="*/ 9 w 12"/>
              <a:gd name="T35" fmla="*/ 9 h 17"/>
              <a:gd name="T36" fmla="*/ 8 w 12"/>
              <a:gd name="T37" fmla="*/ 14 h 17"/>
              <a:gd name="T38" fmla="*/ 6 w 12"/>
              <a:gd name="T39" fmla="*/ 16 h 17"/>
              <a:gd name="T40" fmla="*/ 4 w 12"/>
              <a:gd name="T41" fmla="*/ 14 h 17"/>
              <a:gd name="T42" fmla="*/ 3 w 12"/>
              <a:gd name="T43" fmla="*/ 9 h 17"/>
              <a:gd name="T44" fmla="*/ 4 w 12"/>
              <a:gd name="T45" fmla="*/ 3 h 17"/>
              <a:gd name="T46" fmla="*/ 4 w 12"/>
              <a:gd name="T47" fmla="*/ 3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2" h="17">
                <a:moveTo>
                  <a:pt x="2" y="16"/>
                </a:moveTo>
                <a:cubicBezTo>
                  <a:pt x="3" y="17"/>
                  <a:pt x="4" y="17"/>
                  <a:pt x="6" y="17"/>
                </a:cubicBezTo>
                <a:cubicBezTo>
                  <a:pt x="7" y="17"/>
                  <a:pt x="8" y="17"/>
                  <a:pt x="9" y="16"/>
                </a:cubicBezTo>
                <a:cubicBezTo>
                  <a:pt x="10" y="16"/>
                  <a:pt x="11" y="15"/>
                  <a:pt x="11" y="13"/>
                </a:cubicBezTo>
                <a:cubicBezTo>
                  <a:pt x="11" y="12"/>
                  <a:pt x="12" y="11"/>
                  <a:pt x="12" y="9"/>
                </a:cubicBezTo>
                <a:cubicBezTo>
                  <a:pt x="12" y="7"/>
                  <a:pt x="11" y="6"/>
                  <a:pt x="11" y="5"/>
                </a:cubicBezTo>
                <a:cubicBezTo>
                  <a:pt x="11" y="4"/>
                  <a:pt x="11" y="3"/>
                  <a:pt x="10" y="2"/>
                </a:cubicBezTo>
                <a:cubicBezTo>
                  <a:pt x="10" y="1"/>
                  <a:pt x="9" y="1"/>
                  <a:pt x="8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0"/>
                  <a:pt x="4" y="0"/>
                  <a:pt x="3" y="1"/>
                </a:cubicBezTo>
                <a:cubicBezTo>
                  <a:pt x="2" y="2"/>
                  <a:pt x="1" y="2"/>
                  <a:pt x="1" y="4"/>
                </a:cubicBezTo>
                <a:cubicBezTo>
                  <a:pt x="1" y="5"/>
                  <a:pt x="0" y="7"/>
                  <a:pt x="0" y="9"/>
                </a:cubicBezTo>
                <a:cubicBezTo>
                  <a:pt x="0" y="12"/>
                  <a:pt x="1" y="14"/>
                  <a:pt x="2" y="16"/>
                </a:cubicBezTo>
                <a:cubicBezTo>
                  <a:pt x="2" y="16"/>
                  <a:pt x="2" y="16"/>
                  <a:pt x="2" y="16"/>
                </a:cubicBezTo>
                <a:close/>
                <a:moveTo>
                  <a:pt x="4" y="3"/>
                </a:moveTo>
                <a:cubicBezTo>
                  <a:pt x="4" y="2"/>
                  <a:pt x="5" y="2"/>
                  <a:pt x="6" y="2"/>
                </a:cubicBezTo>
                <a:cubicBezTo>
                  <a:pt x="7" y="2"/>
                  <a:pt x="8" y="2"/>
                  <a:pt x="8" y="3"/>
                </a:cubicBezTo>
                <a:cubicBezTo>
                  <a:pt x="9" y="4"/>
                  <a:pt x="9" y="6"/>
                  <a:pt x="9" y="9"/>
                </a:cubicBezTo>
                <a:cubicBezTo>
                  <a:pt x="9" y="11"/>
                  <a:pt x="9" y="13"/>
                  <a:pt x="8" y="14"/>
                </a:cubicBezTo>
                <a:cubicBezTo>
                  <a:pt x="8" y="15"/>
                  <a:pt x="7" y="16"/>
                  <a:pt x="6" y="16"/>
                </a:cubicBezTo>
                <a:cubicBezTo>
                  <a:pt x="5" y="16"/>
                  <a:pt x="4" y="15"/>
                  <a:pt x="4" y="14"/>
                </a:cubicBezTo>
                <a:cubicBezTo>
                  <a:pt x="3" y="13"/>
                  <a:pt x="3" y="11"/>
                  <a:pt x="3" y="9"/>
                </a:cubicBezTo>
                <a:cubicBezTo>
                  <a:pt x="3" y="6"/>
                  <a:pt x="3" y="4"/>
                  <a:pt x="4" y="3"/>
                </a:cubicBezTo>
                <a:cubicBezTo>
                  <a:pt x="4" y="3"/>
                  <a:pt x="4" y="3"/>
                  <a:pt x="4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9" name="Freeform 202"/>
          <p:cNvSpPr>
            <a:spLocks noEditPoints="1"/>
          </p:cNvSpPr>
          <p:nvPr/>
        </p:nvSpPr>
        <p:spPr bwMode="auto">
          <a:xfrm>
            <a:off x="5262563" y="6305551"/>
            <a:ext cx="15875" cy="12700"/>
          </a:xfrm>
          <a:custGeom>
            <a:avLst/>
            <a:gdLst>
              <a:gd name="T0" fmla="*/ 1 w 7"/>
              <a:gd name="T1" fmla="*/ 5 h 6"/>
              <a:gd name="T2" fmla="*/ 3 w 7"/>
              <a:gd name="T3" fmla="*/ 6 h 6"/>
              <a:gd name="T4" fmla="*/ 6 w 7"/>
              <a:gd name="T5" fmla="*/ 5 h 6"/>
              <a:gd name="T6" fmla="*/ 7 w 7"/>
              <a:gd name="T7" fmla="*/ 3 h 6"/>
              <a:gd name="T8" fmla="*/ 6 w 7"/>
              <a:gd name="T9" fmla="*/ 1 h 6"/>
              <a:gd name="T10" fmla="*/ 3 w 7"/>
              <a:gd name="T11" fmla="*/ 0 h 6"/>
              <a:gd name="T12" fmla="*/ 1 w 7"/>
              <a:gd name="T13" fmla="*/ 1 h 6"/>
              <a:gd name="T14" fmla="*/ 0 w 7"/>
              <a:gd name="T15" fmla="*/ 3 h 6"/>
              <a:gd name="T16" fmla="*/ 1 w 7"/>
              <a:gd name="T17" fmla="*/ 5 h 6"/>
              <a:gd name="T18" fmla="*/ 2 w 7"/>
              <a:gd name="T19" fmla="*/ 1 h 6"/>
              <a:gd name="T20" fmla="*/ 3 w 7"/>
              <a:gd name="T21" fmla="*/ 1 h 6"/>
              <a:gd name="T22" fmla="*/ 5 w 7"/>
              <a:gd name="T23" fmla="*/ 1 h 6"/>
              <a:gd name="T24" fmla="*/ 5 w 7"/>
              <a:gd name="T25" fmla="*/ 3 h 6"/>
              <a:gd name="T26" fmla="*/ 5 w 7"/>
              <a:gd name="T27" fmla="*/ 4 h 6"/>
              <a:gd name="T28" fmla="*/ 3 w 7"/>
              <a:gd name="T29" fmla="*/ 5 h 6"/>
              <a:gd name="T30" fmla="*/ 2 w 7"/>
              <a:gd name="T31" fmla="*/ 4 h 6"/>
              <a:gd name="T32" fmla="*/ 1 w 7"/>
              <a:gd name="T33" fmla="*/ 3 h 6"/>
              <a:gd name="T34" fmla="*/ 2 w 7"/>
              <a:gd name="T35" fmla="*/ 1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6">
                <a:moveTo>
                  <a:pt x="1" y="5"/>
                </a:moveTo>
                <a:cubicBezTo>
                  <a:pt x="2" y="6"/>
                  <a:pt x="3" y="6"/>
                  <a:pt x="3" y="6"/>
                </a:cubicBezTo>
                <a:cubicBezTo>
                  <a:pt x="4" y="6"/>
                  <a:pt x="5" y="6"/>
                  <a:pt x="6" y="5"/>
                </a:cubicBezTo>
                <a:cubicBezTo>
                  <a:pt x="6" y="5"/>
                  <a:pt x="7" y="4"/>
                  <a:pt x="7" y="3"/>
                </a:cubicBezTo>
                <a:cubicBezTo>
                  <a:pt x="7" y="2"/>
                  <a:pt x="6" y="1"/>
                  <a:pt x="6" y="1"/>
                </a:cubicBezTo>
                <a:cubicBezTo>
                  <a:pt x="5" y="0"/>
                  <a:pt x="4" y="0"/>
                  <a:pt x="3" y="0"/>
                </a:cubicBezTo>
                <a:cubicBezTo>
                  <a:pt x="3" y="0"/>
                  <a:pt x="2" y="0"/>
                  <a:pt x="1" y="1"/>
                </a:cubicBezTo>
                <a:cubicBezTo>
                  <a:pt x="1" y="1"/>
                  <a:pt x="0" y="2"/>
                  <a:pt x="0" y="3"/>
                </a:cubicBezTo>
                <a:cubicBezTo>
                  <a:pt x="0" y="4"/>
                  <a:pt x="1" y="5"/>
                  <a:pt x="1" y="5"/>
                </a:cubicBezTo>
                <a:close/>
                <a:moveTo>
                  <a:pt x="2" y="1"/>
                </a:moveTo>
                <a:cubicBezTo>
                  <a:pt x="2" y="1"/>
                  <a:pt x="3" y="1"/>
                  <a:pt x="3" y="1"/>
                </a:cubicBezTo>
                <a:cubicBezTo>
                  <a:pt x="4" y="1"/>
                  <a:pt x="4" y="1"/>
                  <a:pt x="5" y="1"/>
                </a:cubicBezTo>
                <a:cubicBezTo>
                  <a:pt x="5" y="2"/>
                  <a:pt x="5" y="2"/>
                  <a:pt x="5" y="3"/>
                </a:cubicBezTo>
                <a:cubicBezTo>
                  <a:pt x="5" y="3"/>
                  <a:pt x="5" y="4"/>
                  <a:pt x="5" y="4"/>
                </a:cubicBezTo>
                <a:cubicBezTo>
                  <a:pt x="4" y="5"/>
                  <a:pt x="4" y="5"/>
                  <a:pt x="3" y="5"/>
                </a:cubicBezTo>
                <a:cubicBezTo>
                  <a:pt x="3" y="5"/>
                  <a:pt x="2" y="5"/>
                  <a:pt x="2" y="4"/>
                </a:cubicBezTo>
                <a:cubicBezTo>
                  <a:pt x="2" y="4"/>
                  <a:pt x="1" y="3"/>
                  <a:pt x="1" y="3"/>
                </a:cubicBezTo>
                <a:cubicBezTo>
                  <a:pt x="1" y="2"/>
                  <a:pt x="2" y="2"/>
                  <a:pt x="2" y="1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0" name="Freeform 203"/>
          <p:cNvSpPr>
            <a:spLocks/>
          </p:cNvSpPr>
          <p:nvPr/>
        </p:nvSpPr>
        <p:spPr bwMode="auto">
          <a:xfrm>
            <a:off x="5284788" y="6305551"/>
            <a:ext cx="26988" cy="36513"/>
          </a:xfrm>
          <a:custGeom>
            <a:avLst/>
            <a:gdLst>
              <a:gd name="T0" fmla="*/ 17 w 17"/>
              <a:gd name="T1" fmla="*/ 23 h 23"/>
              <a:gd name="T2" fmla="*/ 17 w 17"/>
              <a:gd name="T3" fmla="*/ 20 h 23"/>
              <a:gd name="T4" fmla="*/ 2 w 17"/>
              <a:gd name="T5" fmla="*/ 20 h 23"/>
              <a:gd name="T6" fmla="*/ 2 w 17"/>
              <a:gd name="T7" fmla="*/ 12 h 23"/>
              <a:gd name="T8" fmla="*/ 16 w 17"/>
              <a:gd name="T9" fmla="*/ 12 h 23"/>
              <a:gd name="T10" fmla="*/ 16 w 17"/>
              <a:gd name="T11" fmla="*/ 9 h 23"/>
              <a:gd name="T12" fmla="*/ 2 w 17"/>
              <a:gd name="T13" fmla="*/ 9 h 23"/>
              <a:gd name="T14" fmla="*/ 2 w 17"/>
              <a:gd name="T15" fmla="*/ 3 h 23"/>
              <a:gd name="T16" fmla="*/ 17 w 17"/>
              <a:gd name="T17" fmla="*/ 3 h 23"/>
              <a:gd name="T18" fmla="*/ 17 w 17"/>
              <a:gd name="T19" fmla="*/ 0 h 23"/>
              <a:gd name="T20" fmla="*/ 0 w 17"/>
              <a:gd name="T21" fmla="*/ 0 h 23"/>
              <a:gd name="T22" fmla="*/ 0 w 17"/>
              <a:gd name="T23" fmla="*/ 23 h 23"/>
              <a:gd name="T24" fmla="*/ 17 w 17"/>
              <a:gd name="T25" fmla="*/ 23 h 23"/>
              <a:gd name="T26" fmla="*/ 17 w 17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7" h="23">
                <a:moveTo>
                  <a:pt x="17" y="23"/>
                </a:moveTo>
                <a:lnTo>
                  <a:pt x="17" y="20"/>
                </a:lnTo>
                <a:lnTo>
                  <a:pt x="2" y="20"/>
                </a:lnTo>
                <a:lnTo>
                  <a:pt x="2" y="12"/>
                </a:lnTo>
                <a:lnTo>
                  <a:pt x="16" y="12"/>
                </a:lnTo>
                <a:lnTo>
                  <a:pt x="16" y="9"/>
                </a:lnTo>
                <a:lnTo>
                  <a:pt x="2" y="9"/>
                </a:lnTo>
                <a:lnTo>
                  <a:pt x="2" y="3"/>
                </a:lnTo>
                <a:lnTo>
                  <a:pt x="17" y="3"/>
                </a:lnTo>
                <a:lnTo>
                  <a:pt x="17" y="0"/>
                </a:lnTo>
                <a:lnTo>
                  <a:pt x="0" y="0"/>
                </a:lnTo>
                <a:lnTo>
                  <a:pt x="0" y="23"/>
                </a:lnTo>
                <a:lnTo>
                  <a:pt x="17" y="23"/>
                </a:lnTo>
                <a:lnTo>
                  <a:pt x="17" y="23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1" name="Freeform 204"/>
          <p:cNvSpPr>
            <a:spLocks/>
          </p:cNvSpPr>
          <p:nvPr/>
        </p:nvSpPr>
        <p:spPr bwMode="auto">
          <a:xfrm>
            <a:off x="6140450" y="6307138"/>
            <a:ext cx="23813" cy="36513"/>
          </a:xfrm>
          <a:custGeom>
            <a:avLst/>
            <a:gdLst>
              <a:gd name="T0" fmla="*/ 2 w 11"/>
              <a:gd name="T1" fmla="*/ 16 h 17"/>
              <a:gd name="T2" fmla="*/ 5 w 11"/>
              <a:gd name="T3" fmla="*/ 17 h 17"/>
              <a:gd name="T4" fmla="*/ 10 w 11"/>
              <a:gd name="T5" fmla="*/ 16 h 17"/>
              <a:gd name="T6" fmla="*/ 11 w 11"/>
              <a:gd name="T7" fmla="*/ 12 h 17"/>
              <a:gd name="T8" fmla="*/ 10 w 11"/>
              <a:gd name="T9" fmla="*/ 9 h 17"/>
              <a:gd name="T10" fmla="*/ 8 w 11"/>
              <a:gd name="T11" fmla="*/ 8 h 17"/>
              <a:gd name="T12" fmla="*/ 10 w 11"/>
              <a:gd name="T13" fmla="*/ 6 h 17"/>
              <a:gd name="T14" fmla="*/ 10 w 11"/>
              <a:gd name="T15" fmla="*/ 4 h 17"/>
              <a:gd name="T16" fmla="*/ 10 w 11"/>
              <a:gd name="T17" fmla="*/ 2 h 17"/>
              <a:gd name="T18" fmla="*/ 8 w 11"/>
              <a:gd name="T19" fmla="*/ 0 h 17"/>
              <a:gd name="T20" fmla="*/ 5 w 11"/>
              <a:gd name="T21" fmla="*/ 0 h 17"/>
              <a:gd name="T22" fmla="*/ 2 w 11"/>
              <a:gd name="T23" fmla="*/ 1 h 17"/>
              <a:gd name="T24" fmla="*/ 0 w 11"/>
              <a:gd name="T25" fmla="*/ 4 h 17"/>
              <a:gd name="T26" fmla="*/ 2 w 11"/>
              <a:gd name="T27" fmla="*/ 5 h 17"/>
              <a:gd name="T28" fmla="*/ 3 w 11"/>
              <a:gd name="T29" fmla="*/ 2 h 17"/>
              <a:gd name="T30" fmla="*/ 5 w 11"/>
              <a:gd name="T31" fmla="*/ 2 h 17"/>
              <a:gd name="T32" fmla="*/ 7 w 11"/>
              <a:gd name="T33" fmla="*/ 2 h 17"/>
              <a:gd name="T34" fmla="*/ 8 w 11"/>
              <a:gd name="T35" fmla="*/ 4 h 17"/>
              <a:gd name="T36" fmla="*/ 7 w 11"/>
              <a:gd name="T37" fmla="*/ 6 h 17"/>
              <a:gd name="T38" fmla="*/ 5 w 11"/>
              <a:gd name="T39" fmla="*/ 7 h 17"/>
              <a:gd name="T40" fmla="*/ 4 w 11"/>
              <a:gd name="T41" fmla="*/ 7 h 17"/>
              <a:gd name="T42" fmla="*/ 4 w 11"/>
              <a:gd name="T43" fmla="*/ 9 h 17"/>
              <a:gd name="T44" fmla="*/ 6 w 11"/>
              <a:gd name="T45" fmla="*/ 9 h 17"/>
              <a:gd name="T46" fmla="*/ 8 w 11"/>
              <a:gd name="T47" fmla="*/ 10 h 17"/>
              <a:gd name="T48" fmla="*/ 9 w 11"/>
              <a:gd name="T49" fmla="*/ 12 h 17"/>
              <a:gd name="T50" fmla="*/ 8 w 11"/>
              <a:gd name="T51" fmla="*/ 15 h 17"/>
              <a:gd name="T52" fmla="*/ 5 w 11"/>
              <a:gd name="T53" fmla="*/ 16 h 17"/>
              <a:gd name="T54" fmla="*/ 3 w 11"/>
              <a:gd name="T55" fmla="*/ 15 h 17"/>
              <a:gd name="T56" fmla="*/ 2 w 11"/>
              <a:gd name="T57" fmla="*/ 12 h 17"/>
              <a:gd name="T58" fmla="*/ 0 w 11"/>
              <a:gd name="T59" fmla="*/ 12 h 17"/>
              <a:gd name="T60" fmla="*/ 2 w 11"/>
              <a:gd name="T61" fmla="*/ 1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1" h="17">
                <a:moveTo>
                  <a:pt x="2" y="16"/>
                </a:moveTo>
                <a:cubicBezTo>
                  <a:pt x="3" y="17"/>
                  <a:pt x="4" y="17"/>
                  <a:pt x="5" y="17"/>
                </a:cubicBezTo>
                <a:cubicBezTo>
                  <a:pt x="7" y="17"/>
                  <a:pt x="8" y="17"/>
                  <a:pt x="10" y="16"/>
                </a:cubicBezTo>
                <a:cubicBezTo>
                  <a:pt x="11" y="15"/>
                  <a:pt x="11" y="13"/>
                  <a:pt x="11" y="12"/>
                </a:cubicBezTo>
                <a:cubicBezTo>
                  <a:pt x="11" y="11"/>
                  <a:pt x="11" y="10"/>
                  <a:pt x="10" y="9"/>
                </a:cubicBezTo>
                <a:cubicBezTo>
                  <a:pt x="10" y="8"/>
                  <a:pt x="9" y="8"/>
                  <a:pt x="8" y="8"/>
                </a:cubicBezTo>
                <a:cubicBezTo>
                  <a:pt x="9" y="7"/>
                  <a:pt x="9" y="7"/>
                  <a:pt x="10" y="6"/>
                </a:cubicBezTo>
                <a:cubicBezTo>
                  <a:pt x="10" y="6"/>
                  <a:pt x="10" y="5"/>
                  <a:pt x="10" y="4"/>
                </a:cubicBezTo>
                <a:cubicBezTo>
                  <a:pt x="10" y="3"/>
                  <a:pt x="10" y="3"/>
                  <a:pt x="10" y="2"/>
                </a:cubicBezTo>
                <a:cubicBezTo>
                  <a:pt x="9" y="1"/>
                  <a:pt x="9" y="1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2"/>
                  <a:pt x="0" y="3"/>
                  <a:pt x="0" y="4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3" y="3"/>
                  <a:pt x="3" y="2"/>
                </a:cubicBezTo>
                <a:cubicBezTo>
                  <a:pt x="4" y="2"/>
                  <a:pt x="5" y="2"/>
                  <a:pt x="5" y="2"/>
                </a:cubicBezTo>
                <a:cubicBezTo>
                  <a:pt x="6" y="2"/>
                  <a:pt x="7" y="2"/>
                  <a:pt x="7" y="2"/>
                </a:cubicBezTo>
                <a:cubicBezTo>
                  <a:pt x="8" y="3"/>
                  <a:pt x="8" y="3"/>
                  <a:pt x="8" y="4"/>
                </a:cubicBezTo>
                <a:cubicBezTo>
                  <a:pt x="8" y="5"/>
                  <a:pt x="8" y="6"/>
                  <a:pt x="7" y="6"/>
                </a:cubicBezTo>
                <a:cubicBezTo>
                  <a:pt x="6" y="7"/>
                  <a:pt x="6" y="7"/>
                  <a:pt x="5" y="7"/>
                </a:cubicBezTo>
                <a:cubicBezTo>
                  <a:pt x="5" y="7"/>
                  <a:pt x="5" y="7"/>
                  <a:pt x="4" y="7"/>
                </a:cubicBezTo>
                <a:cubicBezTo>
                  <a:pt x="4" y="9"/>
                  <a:pt x="4" y="9"/>
                  <a:pt x="4" y="9"/>
                </a:cubicBezTo>
                <a:cubicBezTo>
                  <a:pt x="5" y="9"/>
                  <a:pt x="5" y="9"/>
                  <a:pt x="6" y="9"/>
                </a:cubicBezTo>
                <a:cubicBezTo>
                  <a:pt x="7" y="9"/>
                  <a:pt x="7" y="9"/>
                  <a:pt x="8" y="10"/>
                </a:cubicBezTo>
                <a:cubicBezTo>
                  <a:pt x="9" y="10"/>
                  <a:pt x="9" y="11"/>
                  <a:pt x="9" y="12"/>
                </a:cubicBezTo>
                <a:cubicBezTo>
                  <a:pt x="9" y="13"/>
                  <a:pt x="9" y="14"/>
                  <a:pt x="8" y="15"/>
                </a:cubicBezTo>
                <a:cubicBezTo>
                  <a:pt x="7" y="15"/>
                  <a:pt x="6" y="16"/>
                  <a:pt x="5" y="16"/>
                </a:cubicBezTo>
                <a:cubicBezTo>
                  <a:pt x="5" y="16"/>
                  <a:pt x="4" y="15"/>
                  <a:pt x="3" y="15"/>
                </a:cubicBezTo>
                <a:cubicBezTo>
                  <a:pt x="3" y="14"/>
                  <a:pt x="2" y="13"/>
                  <a:pt x="2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4"/>
                  <a:pt x="1" y="15"/>
                  <a:pt x="2" y="16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2" name="Freeform 206"/>
          <p:cNvSpPr>
            <a:spLocks noEditPoints="1"/>
          </p:cNvSpPr>
          <p:nvPr/>
        </p:nvSpPr>
        <p:spPr bwMode="auto">
          <a:xfrm>
            <a:off x="6169025" y="6307139"/>
            <a:ext cx="25400" cy="36513"/>
          </a:xfrm>
          <a:custGeom>
            <a:avLst/>
            <a:gdLst>
              <a:gd name="T0" fmla="*/ 2 w 12"/>
              <a:gd name="T1" fmla="*/ 16 h 17"/>
              <a:gd name="T2" fmla="*/ 6 w 12"/>
              <a:gd name="T3" fmla="*/ 17 h 17"/>
              <a:gd name="T4" fmla="*/ 9 w 12"/>
              <a:gd name="T5" fmla="*/ 16 h 17"/>
              <a:gd name="T6" fmla="*/ 11 w 12"/>
              <a:gd name="T7" fmla="*/ 13 h 17"/>
              <a:gd name="T8" fmla="*/ 12 w 12"/>
              <a:gd name="T9" fmla="*/ 9 h 17"/>
              <a:gd name="T10" fmla="*/ 11 w 12"/>
              <a:gd name="T11" fmla="*/ 5 h 17"/>
              <a:gd name="T12" fmla="*/ 10 w 12"/>
              <a:gd name="T13" fmla="*/ 2 h 17"/>
              <a:gd name="T14" fmla="*/ 8 w 12"/>
              <a:gd name="T15" fmla="*/ 0 h 17"/>
              <a:gd name="T16" fmla="*/ 6 w 12"/>
              <a:gd name="T17" fmla="*/ 0 h 17"/>
              <a:gd name="T18" fmla="*/ 3 w 12"/>
              <a:gd name="T19" fmla="*/ 1 h 17"/>
              <a:gd name="T20" fmla="*/ 1 w 12"/>
              <a:gd name="T21" fmla="*/ 4 h 17"/>
              <a:gd name="T22" fmla="*/ 0 w 12"/>
              <a:gd name="T23" fmla="*/ 9 h 17"/>
              <a:gd name="T24" fmla="*/ 2 w 12"/>
              <a:gd name="T25" fmla="*/ 16 h 17"/>
              <a:gd name="T26" fmla="*/ 2 w 12"/>
              <a:gd name="T27" fmla="*/ 16 h 17"/>
              <a:gd name="T28" fmla="*/ 4 w 12"/>
              <a:gd name="T29" fmla="*/ 3 h 17"/>
              <a:gd name="T30" fmla="*/ 6 w 12"/>
              <a:gd name="T31" fmla="*/ 2 h 17"/>
              <a:gd name="T32" fmla="*/ 8 w 12"/>
              <a:gd name="T33" fmla="*/ 3 h 17"/>
              <a:gd name="T34" fmla="*/ 9 w 12"/>
              <a:gd name="T35" fmla="*/ 9 h 17"/>
              <a:gd name="T36" fmla="*/ 8 w 12"/>
              <a:gd name="T37" fmla="*/ 14 h 17"/>
              <a:gd name="T38" fmla="*/ 6 w 12"/>
              <a:gd name="T39" fmla="*/ 16 h 17"/>
              <a:gd name="T40" fmla="*/ 3 w 12"/>
              <a:gd name="T41" fmla="*/ 14 h 17"/>
              <a:gd name="T42" fmla="*/ 2 w 12"/>
              <a:gd name="T43" fmla="*/ 9 h 17"/>
              <a:gd name="T44" fmla="*/ 4 w 12"/>
              <a:gd name="T45" fmla="*/ 3 h 17"/>
              <a:gd name="T46" fmla="*/ 4 w 12"/>
              <a:gd name="T47" fmla="*/ 3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2" h="17">
                <a:moveTo>
                  <a:pt x="2" y="16"/>
                </a:moveTo>
                <a:cubicBezTo>
                  <a:pt x="3" y="17"/>
                  <a:pt x="4" y="17"/>
                  <a:pt x="6" y="17"/>
                </a:cubicBezTo>
                <a:cubicBezTo>
                  <a:pt x="7" y="17"/>
                  <a:pt x="8" y="17"/>
                  <a:pt x="9" y="16"/>
                </a:cubicBezTo>
                <a:cubicBezTo>
                  <a:pt x="10" y="16"/>
                  <a:pt x="10" y="15"/>
                  <a:pt x="11" y="13"/>
                </a:cubicBezTo>
                <a:cubicBezTo>
                  <a:pt x="11" y="12"/>
                  <a:pt x="12" y="11"/>
                  <a:pt x="12" y="9"/>
                </a:cubicBezTo>
                <a:cubicBezTo>
                  <a:pt x="12" y="7"/>
                  <a:pt x="11" y="6"/>
                  <a:pt x="11" y="5"/>
                </a:cubicBezTo>
                <a:cubicBezTo>
                  <a:pt x="11" y="3"/>
                  <a:pt x="11" y="3"/>
                  <a:pt x="10" y="2"/>
                </a:cubicBezTo>
                <a:cubicBezTo>
                  <a:pt x="10" y="1"/>
                  <a:pt x="9" y="1"/>
                  <a:pt x="8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0"/>
                  <a:pt x="4" y="0"/>
                  <a:pt x="3" y="1"/>
                </a:cubicBezTo>
                <a:cubicBezTo>
                  <a:pt x="2" y="1"/>
                  <a:pt x="1" y="2"/>
                  <a:pt x="1" y="4"/>
                </a:cubicBezTo>
                <a:cubicBezTo>
                  <a:pt x="1" y="5"/>
                  <a:pt x="0" y="7"/>
                  <a:pt x="0" y="9"/>
                </a:cubicBezTo>
                <a:cubicBezTo>
                  <a:pt x="0" y="12"/>
                  <a:pt x="1" y="14"/>
                  <a:pt x="2" y="16"/>
                </a:cubicBezTo>
                <a:cubicBezTo>
                  <a:pt x="2" y="16"/>
                  <a:pt x="2" y="16"/>
                  <a:pt x="2" y="16"/>
                </a:cubicBezTo>
                <a:close/>
                <a:moveTo>
                  <a:pt x="4" y="3"/>
                </a:moveTo>
                <a:cubicBezTo>
                  <a:pt x="4" y="2"/>
                  <a:pt x="5" y="2"/>
                  <a:pt x="6" y="2"/>
                </a:cubicBezTo>
                <a:cubicBezTo>
                  <a:pt x="7" y="2"/>
                  <a:pt x="8" y="2"/>
                  <a:pt x="8" y="3"/>
                </a:cubicBezTo>
                <a:cubicBezTo>
                  <a:pt x="9" y="4"/>
                  <a:pt x="9" y="6"/>
                  <a:pt x="9" y="9"/>
                </a:cubicBezTo>
                <a:cubicBezTo>
                  <a:pt x="9" y="11"/>
                  <a:pt x="9" y="13"/>
                  <a:pt x="8" y="14"/>
                </a:cubicBezTo>
                <a:cubicBezTo>
                  <a:pt x="8" y="15"/>
                  <a:pt x="7" y="16"/>
                  <a:pt x="6" y="16"/>
                </a:cubicBezTo>
                <a:cubicBezTo>
                  <a:pt x="5" y="16"/>
                  <a:pt x="4" y="15"/>
                  <a:pt x="3" y="14"/>
                </a:cubicBezTo>
                <a:cubicBezTo>
                  <a:pt x="3" y="13"/>
                  <a:pt x="2" y="11"/>
                  <a:pt x="2" y="9"/>
                </a:cubicBezTo>
                <a:cubicBezTo>
                  <a:pt x="2" y="6"/>
                  <a:pt x="3" y="4"/>
                  <a:pt x="4" y="3"/>
                </a:cubicBezTo>
                <a:cubicBezTo>
                  <a:pt x="4" y="3"/>
                  <a:pt x="4" y="3"/>
                  <a:pt x="4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3" name="Freeform 207"/>
          <p:cNvSpPr>
            <a:spLocks noEditPoints="1"/>
          </p:cNvSpPr>
          <p:nvPr/>
        </p:nvSpPr>
        <p:spPr bwMode="auto">
          <a:xfrm>
            <a:off x="6199188" y="6307139"/>
            <a:ext cx="14288" cy="12700"/>
          </a:xfrm>
          <a:custGeom>
            <a:avLst/>
            <a:gdLst>
              <a:gd name="T0" fmla="*/ 1 w 7"/>
              <a:gd name="T1" fmla="*/ 5 h 6"/>
              <a:gd name="T2" fmla="*/ 3 w 7"/>
              <a:gd name="T3" fmla="*/ 6 h 6"/>
              <a:gd name="T4" fmla="*/ 6 w 7"/>
              <a:gd name="T5" fmla="*/ 5 h 6"/>
              <a:gd name="T6" fmla="*/ 7 w 7"/>
              <a:gd name="T7" fmla="*/ 3 h 6"/>
              <a:gd name="T8" fmla="*/ 6 w 7"/>
              <a:gd name="T9" fmla="*/ 1 h 6"/>
              <a:gd name="T10" fmla="*/ 3 w 7"/>
              <a:gd name="T11" fmla="*/ 0 h 6"/>
              <a:gd name="T12" fmla="*/ 1 w 7"/>
              <a:gd name="T13" fmla="*/ 1 h 6"/>
              <a:gd name="T14" fmla="*/ 0 w 7"/>
              <a:gd name="T15" fmla="*/ 3 h 6"/>
              <a:gd name="T16" fmla="*/ 1 w 7"/>
              <a:gd name="T17" fmla="*/ 5 h 6"/>
              <a:gd name="T18" fmla="*/ 2 w 7"/>
              <a:gd name="T19" fmla="*/ 1 h 6"/>
              <a:gd name="T20" fmla="*/ 3 w 7"/>
              <a:gd name="T21" fmla="*/ 1 h 6"/>
              <a:gd name="T22" fmla="*/ 5 w 7"/>
              <a:gd name="T23" fmla="*/ 1 h 6"/>
              <a:gd name="T24" fmla="*/ 5 w 7"/>
              <a:gd name="T25" fmla="*/ 3 h 6"/>
              <a:gd name="T26" fmla="*/ 5 w 7"/>
              <a:gd name="T27" fmla="*/ 4 h 6"/>
              <a:gd name="T28" fmla="*/ 3 w 7"/>
              <a:gd name="T29" fmla="*/ 5 h 6"/>
              <a:gd name="T30" fmla="*/ 2 w 7"/>
              <a:gd name="T31" fmla="*/ 4 h 6"/>
              <a:gd name="T32" fmla="*/ 1 w 7"/>
              <a:gd name="T33" fmla="*/ 3 h 6"/>
              <a:gd name="T34" fmla="*/ 2 w 7"/>
              <a:gd name="T35" fmla="*/ 1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6">
                <a:moveTo>
                  <a:pt x="1" y="5"/>
                </a:moveTo>
                <a:cubicBezTo>
                  <a:pt x="2" y="6"/>
                  <a:pt x="3" y="6"/>
                  <a:pt x="3" y="6"/>
                </a:cubicBezTo>
                <a:cubicBezTo>
                  <a:pt x="4" y="6"/>
                  <a:pt x="5" y="6"/>
                  <a:pt x="6" y="5"/>
                </a:cubicBezTo>
                <a:cubicBezTo>
                  <a:pt x="6" y="4"/>
                  <a:pt x="7" y="4"/>
                  <a:pt x="7" y="3"/>
                </a:cubicBezTo>
                <a:cubicBezTo>
                  <a:pt x="7" y="2"/>
                  <a:pt x="6" y="1"/>
                  <a:pt x="6" y="1"/>
                </a:cubicBezTo>
                <a:cubicBezTo>
                  <a:pt x="5" y="0"/>
                  <a:pt x="4" y="0"/>
                  <a:pt x="3" y="0"/>
                </a:cubicBezTo>
                <a:cubicBezTo>
                  <a:pt x="3" y="0"/>
                  <a:pt x="2" y="0"/>
                  <a:pt x="1" y="1"/>
                </a:cubicBezTo>
                <a:cubicBezTo>
                  <a:pt x="0" y="1"/>
                  <a:pt x="0" y="2"/>
                  <a:pt x="0" y="3"/>
                </a:cubicBezTo>
                <a:cubicBezTo>
                  <a:pt x="0" y="4"/>
                  <a:pt x="0" y="4"/>
                  <a:pt x="1" y="5"/>
                </a:cubicBezTo>
                <a:close/>
                <a:moveTo>
                  <a:pt x="2" y="1"/>
                </a:moveTo>
                <a:cubicBezTo>
                  <a:pt x="2" y="1"/>
                  <a:pt x="3" y="1"/>
                  <a:pt x="3" y="1"/>
                </a:cubicBezTo>
                <a:cubicBezTo>
                  <a:pt x="4" y="1"/>
                  <a:pt x="4" y="1"/>
                  <a:pt x="5" y="1"/>
                </a:cubicBezTo>
                <a:cubicBezTo>
                  <a:pt x="5" y="2"/>
                  <a:pt x="5" y="2"/>
                  <a:pt x="5" y="3"/>
                </a:cubicBezTo>
                <a:cubicBezTo>
                  <a:pt x="5" y="3"/>
                  <a:pt x="5" y="4"/>
                  <a:pt x="5" y="4"/>
                </a:cubicBezTo>
                <a:cubicBezTo>
                  <a:pt x="4" y="5"/>
                  <a:pt x="4" y="5"/>
                  <a:pt x="3" y="5"/>
                </a:cubicBezTo>
                <a:cubicBezTo>
                  <a:pt x="3" y="5"/>
                  <a:pt x="2" y="5"/>
                  <a:pt x="2" y="4"/>
                </a:cubicBezTo>
                <a:cubicBezTo>
                  <a:pt x="2" y="4"/>
                  <a:pt x="1" y="3"/>
                  <a:pt x="1" y="3"/>
                </a:cubicBezTo>
                <a:cubicBezTo>
                  <a:pt x="1" y="2"/>
                  <a:pt x="2" y="2"/>
                  <a:pt x="2" y="1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4" name="Freeform 208"/>
          <p:cNvSpPr>
            <a:spLocks/>
          </p:cNvSpPr>
          <p:nvPr/>
        </p:nvSpPr>
        <p:spPr bwMode="auto">
          <a:xfrm>
            <a:off x="6219825" y="6307139"/>
            <a:ext cx="28575" cy="36513"/>
          </a:xfrm>
          <a:custGeom>
            <a:avLst/>
            <a:gdLst>
              <a:gd name="T0" fmla="*/ 18 w 18"/>
              <a:gd name="T1" fmla="*/ 23 h 23"/>
              <a:gd name="T2" fmla="*/ 18 w 18"/>
              <a:gd name="T3" fmla="*/ 21 h 23"/>
              <a:gd name="T4" fmla="*/ 3 w 18"/>
              <a:gd name="T5" fmla="*/ 21 h 23"/>
              <a:gd name="T6" fmla="*/ 3 w 18"/>
              <a:gd name="T7" fmla="*/ 12 h 23"/>
              <a:gd name="T8" fmla="*/ 16 w 18"/>
              <a:gd name="T9" fmla="*/ 12 h 23"/>
              <a:gd name="T10" fmla="*/ 16 w 18"/>
              <a:gd name="T11" fmla="*/ 10 h 23"/>
              <a:gd name="T12" fmla="*/ 3 w 18"/>
              <a:gd name="T13" fmla="*/ 10 h 23"/>
              <a:gd name="T14" fmla="*/ 3 w 18"/>
              <a:gd name="T15" fmla="*/ 3 h 23"/>
              <a:gd name="T16" fmla="*/ 18 w 18"/>
              <a:gd name="T17" fmla="*/ 3 h 23"/>
              <a:gd name="T18" fmla="*/ 18 w 18"/>
              <a:gd name="T19" fmla="*/ 0 h 23"/>
              <a:gd name="T20" fmla="*/ 0 w 18"/>
              <a:gd name="T21" fmla="*/ 0 h 23"/>
              <a:gd name="T22" fmla="*/ 0 w 18"/>
              <a:gd name="T23" fmla="*/ 23 h 23"/>
              <a:gd name="T24" fmla="*/ 18 w 18"/>
              <a:gd name="T25" fmla="*/ 23 h 23"/>
              <a:gd name="T26" fmla="*/ 18 w 18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8" h="23">
                <a:moveTo>
                  <a:pt x="18" y="23"/>
                </a:moveTo>
                <a:lnTo>
                  <a:pt x="18" y="21"/>
                </a:lnTo>
                <a:lnTo>
                  <a:pt x="3" y="21"/>
                </a:lnTo>
                <a:lnTo>
                  <a:pt x="3" y="12"/>
                </a:lnTo>
                <a:lnTo>
                  <a:pt x="16" y="12"/>
                </a:lnTo>
                <a:lnTo>
                  <a:pt x="16" y="10"/>
                </a:lnTo>
                <a:lnTo>
                  <a:pt x="3" y="10"/>
                </a:lnTo>
                <a:lnTo>
                  <a:pt x="3" y="3"/>
                </a:lnTo>
                <a:lnTo>
                  <a:pt x="18" y="3"/>
                </a:lnTo>
                <a:lnTo>
                  <a:pt x="18" y="0"/>
                </a:lnTo>
                <a:lnTo>
                  <a:pt x="0" y="0"/>
                </a:lnTo>
                <a:lnTo>
                  <a:pt x="0" y="23"/>
                </a:lnTo>
                <a:lnTo>
                  <a:pt x="18" y="23"/>
                </a:lnTo>
                <a:lnTo>
                  <a:pt x="18" y="23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5" name="Freeform 209"/>
          <p:cNvSpPr>
            <a:spLocks/>
          </p:cNvSpPr>
          <p:nvPr/>
        </p:nvSpPr>
        <p:spPr bwMode="auto">
          <a:xfrm>
            <a:off x="2022475" y="5938839"/>
            <a:ext cx="12700" cy="36513"/>
          </a:xfrm>
          <a:custGeom>
            <a:avLst/>
            <a:gdLst>
              <a:gd name="T0" fmla="*/ 6 w 6"/>
              <a:gd name="T1" fmla="*/ 0 h 17"/>
              <a:gd name="T2" fmla="*/ 5 w 6"/>
              <a:gd name="T3" fmla="*/ 0 h 17"/>
              <a:gd name="T4" fmla="*/ 3 w 6"/>
              <a:gd name="T5" fmla="*/ 2 h 17"/>
              <a:gd name="T6" fmla="*/ 0 w 6"/>
              <a:gd name="T7" fmla="*/ 4 h 17"/>
              <a:gd name="T8" fmla="*/ 0 w 6"/>
              <a:gd name="T9" fmla="*/ 6 h 17"/>
              <a:gd name="T10" fmla="*/ 2 w 6"/>
              <a:gd name="T11" fmla="*/ 5 h 17"/>
              <a:gd name="T12" fmla="*/ 4 w 6"/>
              <a:gd name="T13" fmla="*/ 3 h 17"/>
              <a:gd name="T14" fmla="*/ 4 w 6"/>
              <a:gd name="T15" fmla="*/ 17 h 17"/>
              <a:gd name="T16" fmla="*/ 6 w 6"/>
              <a:gd name="T17" fmla="*/ 17 h 17"/>
              <a:gd name="T18" fmla="*/ 6 w 6"/>
              <a:gd name="T19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" h="17">
                <a:moveTo>
                  <a:pt x="6" y="0"/>
                </a:moveTo>
                <a:cubicBezTo>
                  <a:pt x="5" y="0"/>
                  <a:pt x="5" y="0"/>
                  <a:pt x="5" y="0"/>
                </a:cubicBezTo>
                <a:cubicBezTo>
                  <a:pt x="4" y="0"/>
                  <a:pt x="4" y="1"/>
                  <a:pt x="3" y="2"/>
                </a:cubicBezTo>
                <a:cubicBezTo>
                  <a:pt x="2" y="3"/>
                  <a:pt x="1" y="3"/>
                  <a:pt x="0" y="4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1" y="5"/>
                  <a:pt x="2" y="5"/>
                </a:cubicBezTo>
                <a:cubicBezTo>
                  <a:pt x="3" y="4"/>
                  <a:pt x="3" y="4"/>
                  <a:pt x="4" y="3"/>
                </a:cubicBezTo>
                <a:cubicBezTo>
                  <a:pt x="4" y="17"/>
                  <a:pt x="4" y="17"/>
                  <a:pt x="4" y="17"/>
                </a:cubicBezTo>
                <a:cubicBezTo>
                  <a:pt x="6" y="17"/>
                  <a:pt x="6" y="17"/>
                  <a:pt x="6" y="17"/>
                </a:cubicBezTo>
                <a:cubicBezTo>
                  <a:pt x="6" y="0"/>
                  <a:pt x="6" y="0"/>
                  <a:pt x="6" y="0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6" name="Freeform 210"/>
          <p:cNvSpPr>
            <a:spLocks noEditPoints="1"/>
          </p:cNvSpPr>
          <p:nvPr/>
        </p:nvSpPr>
        <p:spPr bwMode="auto">
          <a:xfrm>
            <a:off x="2046288" y="5938839"/>
            <a:ext cx="25400" cy="36513"/>
          </a:xfrm>
          <a:custGeom>
            <a:avLst/>
            <a:gdLst>
              <a:gd name="T0" fmla="*/ 2 w 12"/>
              <a:gd name="T1" fmla="*/ 15 h 17"/>
              <a:gd name="T2" fmla="*/ 6 w 12"/>
              <a:gd name="T3" fmla="*/ 17 h 17"/>
              <a:gd name="T4" fmla="*/ 9 w 12"/>
              <a:gd name="T5" fmla="*/ 16 h 17"/>
              <a:gd name="T6" fmla="*/ 11 w 12"/>
              <a:gd name="T7" fmla="*/ 13 h 17"/>
              <a:gd name="T8" fmla="*/ 12 w 12"/>
              <a:gd name="T9" fmla="*/ 8 h 17"/>
              <a:gd name="T10" fmla="*/ 11 w 12"/>
              <a:gd name="T11" fmla="*/ 4 h 17"/>
              <a:gd name="T12" fmla="*/ 10 w 12"/>
              <a:gd name="T13" fmla="*/ 2 h 17"/>
              <a:gd name="T14" fmla="*/ 8 w 12"/>
              <a:gd name="T15" fmla="*/ 0 h 17"/>
              <a:gd name="T16" fmla="*/ 6 w 12"/>
              <a:gd name="T17" fmla="*/ 0 h 17"/>
              <a:gd name="T18" fmla="*/ 3 w 12"/>
              <a:gd name="T19" fmla="*/ 1 h 17"/>
              <a:gd name="T20" fmla="*/ 1 w 12"/>
              <a:gd name="T21" fmla="*/ 3 h 17"/>
              <a:gd name="T22" fmla="*/ 0 w 12"/>
              <a:gd name="T23" fmla="*/ 8 h 17"/>
              <a:gd name="T24" fmla="*/ 2 w 12"/>
              <a:gd name="T25" fmla="*/ 15 h 17"/>
              <a:gd name="T26" fmla="*/ 2 w 12"/>
              <a:gd name="T27" fmla="*/ 15 h 17"/>
              <a:gd name="T28" fmla="*/ 4 w 12"/>
              <a:gd name="T29" fmla="*/ 3 h 17"/>
              <a:gd name="T30" fmla="*/ 6 w 12"/>
              <a:gd name="T31" fmla="*/ 1 h 17"/>
              <a:gd name="T32" fmla="*/ 8 w 12"/>
              <a:gd name="T33" fmla="*/ 3 h 17"/>
              <a:gd name="T34" fmla="*/ 9 w 12"/>
              <a:gd name="T35" fmla="*/ 8 h 17"/>
              <a:gd name="T36" fmla="*/ 8 w 12"/>
              <a:gd name="T37" fmla="*/ 14 h 17"/>
              <a:gd name="T38" fmla="*/ 6 w 12"/>
              <a:gd name="T39" fmla="*/ 15 h 17"/>
              <a:gd name="T40" fmla="*/ 4 w 12"/>
              <a:gd name="T41" fmla="*/ 14 h 17"/>
              <a:gd name="T42" fmla="*/ 3 w 12"/>
              <a:gd name="T43" fmla="*/ 8 h 17"/>
              <a:gd name="T44" fmla="*/ 4 w 12"/>
              <a:gd name="T45" fmla="*/ 3 h 17"/>
              <a:gd name="T46" fmla="*/ 4 w 12"/>
              <a:gd name="T47" fmla="*/ 3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2" h="17">
                <a:moveTo>
                  <a:pt x="2" y="15"/>
                </a:moveTo>
                <a:cubicBezTo>
                  <a:pt x="3" y="17"/>
                  <a:pt x="4" y="17"/>
                  <a:pt x="6" y="17"/>
                </a:cubicBezTo>
                <a:cubicBezTo>
                  <a:pt x="7" y="17"/>
                  <a:pt x="8" y="17"/>
                  <a:pt x="9" y="16"/>
                </a:cubicBezTo>
                <a:cubicBezTo>
                  <a:pt x="10" y="15"/>
                  <a:pt x="11" y="15"/>
                  <a:pt x="11" y="13"/>
                </a:cubicBezTo>
                <a:cubicBezTo>
                  <a:pt x="11" y="12"/>
                  <a:pt x="12" y="10"/>
                  <a:pt x="12" y="8"/>
                </a:cubicBezTo>
                <a:cubicBezTo>
                  <a:pt x="12" y="7"/>
                  <a:pt x="11" y="5"/>
                  <a:pt x="11" y="4"/>
                </a:cubicBezTo>
                <a:cubicBezTo>
                  <a:pt x="11" y="3"/>
                  <a:pt x="11" y="2"/>
                  <a:pt x="10" y="2"/>
                </a:cubicBezTo>
                <a:cubicBezTo>
                  <a:pt x="10" y="1"/>
                  <a:pt x="9" y="1"/>
                  <a:pt x="8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0"/>
                  <a:pt x="4" y="0"/>
                  <a:pt x="3" y="1"/>
                </a:cubicBezTo>
                <a:cubicBezTo>
                  <a:pt x="2" y="1"/>
                  <a:pt x="1" y="2"/>
                  <a:pt x="1" y="3"/>
                </a:cubicBezTo>
                <a:cubicBezTo>
                  <a:pt x="1" y="5"/>
                  <a:pt x="0" y="6"/>
                  <a:pt x="0" y="8"/>
                </a:cubicBezTo>
                <a:cubicBezTo>
                  <a:pt x="0" y="12"/>
                  <a:pt x="1" y="14"/>
                  <a:pt x="2" y="15"/>
                </a:cubicBezTo>
                <a:cubicBezTo>
                  <a:pt x="2" y="15"/>
                  <a:pt x="2" y="15"/>
                  <a:pt x="2" y="15"/>
                </a:cubicBezTo>
                <a:close/>
                <a:moveTo>
                  <a:pt x="4" y="3"/>
                </a:moveTo>
                <a:cubicBezTo>
                  <a:pt x="4" y="2"/>
                  <a:pt x="5" y="1"/>
                  <a:pt x="6" y="1"/>
                </a:cubicBezTo>
                <a:cubicBezTo>
                  <a:pt x="7" y="1"/>
                  <a:pt x="8" y="2"/>
                  <a:pt x="8" y="3"/>
                </a:cubicBezTo>
                <a:cubicBezTo>
                  <a:pt x="9" y="4"/>
                  <a:pt x="9" y="6"/>
                  <a:pt x="9" y="8"/>
                </a:cubicBezTo>
                <a:cubicBezTo>
                  <a:pt x="9" y="11"/>
                  <a:pt x="9" y="13"/>
                  <a:pt x="8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3" y="13"/>
                  <a:pt x="3" y="11"/>
                  <a:pt x="3" y="8"/>
                </a:cubicBezTo>
                <a:cubicBezTo>
                  <a:pt x="3" y="6"/>
                  <a:pt x="3" y="4"/>
                  <a:pt x="4" y="3"/>
                </a:cubicBezTo>
                <a:cubicBezTo>
                  <a:pt x="4" y="3"/>
                  <a:pt x="4" y="3"/>
                  <a:pt x="4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7" name="Freeform 211"/>
          <p:cNvSpPr>
            <a:spLocks noEditPoints="1"/>
          </p:cNvSpPr>
          <p:nvPr/>
        </p:nvSpPr>
        <p:spPr bwMode="auto">
          <a:xfrm>
            <a:off x="2074863" y="5937251"/>
            <a:ext cx="15875" cy="14288"/>
          </a:xfrm>
          <a:custGeom>
            <a:avLst/>
            <a:gdLst>
              <a:gd name="T0" fmla="*/ 1 w 7"/>
              <a:gd name="T1" fmla="*/ 6 h 7"/>
              <a:gd name="T2" fmla="*/ 4 w 7"/>
              <a:gd name="T3" fmla="*/ 7 h 7"/>
              <a:gd name="T4" fmla="*/ 6 w 7"/>
              <a:gd name="T5" fmla="*/ 6 h 7"/>
              <a:gd name="T6" fmla="*/ 7 w 7"/>
              <a:gd name="T7" fmla="*/ 4 h 7"/>
              <a:gd name="T8" fmla="*/ 6 w 7"/>
              <a:gd name="T9" fmla="*/ 1 h 7"/>
              <a:gd name="T10" fmla="*/ 4 w 7"/>
              <a:gd name="T11" fmla="*/ 0 h 7"/>
              <a:gd name="T12" fmla="*/ 1 w 7"/>
              <a:gd name="T13" fmla="*/ 1 h 7"/>
              <a:gd name="T14" fmla="*/ 0 w 7"/>
              <a:gd name="T15" fmla="*/ 4 h 7"/>
              <a:gd name="T16" fmla="*/ 1 w 7"/>
              <a:gd name="T17" fmla="*/ 6 h 7"/>
              <a:gd name="T18" fmla="*/ 2 w 7"/>
              <a:gd name="T19" fmla="*/ 2 h 7"/>
              <a:gd name="T20" fmla="*/ 4 w 7"/>
              <a:gd name="T21" fmla="*/ 2 h 7"/>
              <a:gd name="T22" fmla="*/ 5 w 7"/>
              <a:gd name="T23" fmla="*/ 2 h 7"/>
              <a:gd name="T24" fmla="*/ 5 w 7"/>
              <a:gd name="T25" fmla="*/ 4 h 7"/>
              <a:gd name="T26" fmla="*/ 5 w 7"/>
              <a:gd name="T27" fmla="*/ 5 h 7"/>
              <a:gd name="T28" fmla="*/ 4 w 7"/>
              <a:gd name="T29" fmla="*/ 6 h 7"/>
              <a:gd name="T30" fmla="*/ 2 w 7"/>
              <a:gd name="T31" fmla="*/ 5 h 7"/>
              <a:gd name="T32" fmla="*/ 2 w 7"/>
              <a:gd name="T33" fmla="*/ 4 h 7"/>
              <a:gd name="T34" fmla="*/ 2 w 7"/>
              <a:gd name="T35" fmla="*/ 2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7">
                <a:moveTo>
                  <a:pt x="1" y="6"/>
                </a:moveTo>
                <a:cubicBezTo>
                  <a:pt x="2" y="7"/>
                  <a:pt x="3" y="7"/>
                  <a:pt x="4" y="7"/>
                </a:cubicBezTo>
                <a:cubicBezTo>
                  <a:pt x="4" y="7"/>
                  <a:pt x="5" y="7"/>
                  <a:pt x="6" y="6"/>
                </a:cubicBezTo>
                <a:cubicBezTo>
                  <a:pt x="6" y="5"/>
                  <a:pt x="7" y="5"/>
                  <a:pt x="7" y="4"/>
                </a:cubicBezTo>
                <a:cubicBezTo>
                  <a:pt x="7" y="3"/>
                  <a:pt x="6" y="2"/>
                  <a:pt x="6" y="1"/>
                </a:cubicBezTo>
                <a:cubicBezTo>
                  <a:pt x="5" y="1"/>
                  <a:pt x="4" y="0"/>
                  <a:pt x="4" y="0"/>
                </a:cubicBezTo>
                <a:cubicBezTo>
                  <a:pt x="3" y="0"/>
                  <a:pt x="2" y="1"/>
                  <a:pt x="1" y="1"/>
                </a:cubicBezTo>
                <a:cubicBezTo>
                  <a:pt x="1" y="2"/>
                  <a:pt x="0" y="3"/>
                  <a:pt x="0" y="4"/>
                </a:cubicBezTo>
                <a:cubicBezTo>
                  <a:pt x="0" y="5"/>
                  <a:pt x="1" y="5"/>
                  <a:pt x="1" y="6"/>
                </a:cubicBezTo>
                <a:close/>
                <a:moveTo>
                  <a:pt x="2" y="2"/>
                </a:moveTo>
                <a:cubicBezTo>
                  <a:pt x="3" y="2"/>
                  <a:pt x="3" y="2"/>
                  <a:pt x="4" y="2"/>
                </a:cubicBezTo>
                <a:cubicBezTo>
                  <a:pt x="4" y="2"/>
                  <a:pt x="5" y="2"/>
                  <a:pt x="5" y="2"/>
                </a:cubicBezTo>
                <a:cubicBezTo>
                  <a:pt x="5" y="3"/>
                  <a:pt x="5" y="3"/>
                  <a:pt x="5" y="4"/>
                </a:cubicBezTo>
                <a:cubicBezTo>
                  <a:pt x="5" y="4"/>
                  <a:pt x="5" y="5"/>
                  <a:pt x="5" y="5"/>
                </a:cubicBezTo>
                <a:cubicBezTo>
                  <a:pt x="5" y="5"/>
                  <a:pt x="4" y="6"/>
                  <a:pt x="4" y="6"/>
                </a:cubicBezTo>
                <a:cubicBezTo>
                  <a:pt x="3" y="6"/>
                  <a:pt x="3" y="5"/>
                  <a:pt x="2" y="5"/>
                </a:cubicBezTo>
                <a:cubicBezTo>
                  <a:pt x="2" y="5"/>
                  <a:pt x="2" y="4"/>
                  <a:pt x="2" y="4"/>
                </a:cubicBezTo>
                <a:cubicBezTo>
                  <a:pt x="2" y="3"/>
                  <a:pt x="2" y="3"/>
                  <a:pt x="2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8" name="Freeform 212"/>
          <p:cNvSpPr>
            <a:spLocks/>
          </p:cNvSpPr>
          <p:nvPr/>
        </p:nvSpPr>
        <p:spPr bwMode="auto">
          <a:xfrm>
            <a:off x="2095500" y="5938839"/>
            <a:ext cx="46038" cy="36513"/>
          </a:xfrm>
          <a:custGeom>
            <a:avLst/>
            <a:gdLst>
              <a:gd name="T0" fmla="*/ 7 w 22"/>
              <a:gd name="T1" fmla="*/ 17 h 17"/>
              <a:gd name="T2" fmla="*/ 10 w 22"/>
              <a:gd name="T3" fmla="*/ 4 h 17"/>
              <a:gd name="T4" fmla="*/ 11 w 22"/>
              <a:gd name="T5" fmla="*/ 2 h 17"/>
              <a:gd name="T6" fmla="*/ 11 w 22"/>
              <a:gd name="T7" fmla="*/ 4 h 17"/>
              <a:gd name="T8" fmla="*/ 15 w 22"/>
              <a:gd name="T9" fmla="*/ 17 h 17"/>
              <a:gd name="T10" fmla="*/ 17 w 22"/>
              <a:gd name="T11" fmla="*/ 17 h 17"/>
              <a:gd name="T12" fmla="*/ 22 w 22"/>
              <a:gd name="T13" fmla="*/ 0 h 17"/>
              <a:gd name="T14" fmla="*/ 19 w 22"/>
              <a:gd name="T15" fmla="*/ 0 h 17"/>
              <a:gd name="T16" fmla="*/ 17 w 22"/>
              <a:gd name="T17" fmla="*/ 11 h 17"/>
              <a:gd name="T18" fmla="*/ 16 w 22"/>
              <a:gd name="T19" fmla="*/ 14 h 17"/>
              <a:gd name="T20" fmla="*/ 15 w 22"/>
              <a:gd name="T21" fmla="*/ 8 h 17"/>
              <a:gd name="T22" fmla="*/ 12 w 22"/>
              <a:gd name="T23" fmla="*/ 0 h 17"/>
              <a:gd name="T24" fmla="*/ 9 w 22"/>
              <a:gd name="T25" fmla="*/ 0 h 17"/>
              <a:gd name="T26" fmla="*/ 6 w 22"/>
              <a:gd name="T27" fmla="*/ 11 h 17"/>
              <a:gd name="T28" fmla="*/ 5 w 22"/>
              <a:gd name="T29" fmla="*/ 14 h 17"/>
              <a:gd name="T30" fmla="*/ 5 w 22"/>
              <a:gd name="T31" fmla="*/ 11 h 17"/>
              <a:gd name="T32" fmla="*/ 2 w 22"/>
              <a:gd name="T33" fmla="*/ 0 h 17"/>
              <a:gd name="T34" fmla="*/ 0 w 22"/>
              <a:gd name="T35" fmla="*/ 0 h 17"/>
              <a:gd name="T36" fmla="*/ 4 w 22"/>
              <a:gd name="T37" fmla="*/ 17 h 17"/>
              <a:gd name="T38" fmla="*/ 7 w 22"/>
              <a:gd name="T3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2" h="17">
                <a:moveTo>
                  <a:pt x="7" y="17"/>
                </a:moveTo>
                <a:cubicBezTo>
                  <a:pt x="10" y="4"/>
                  <a:pt x="10" y="4"/>
                  <a:pt x="10" y="4"/>
                </a:cubicBezTo>
                <a:cubicBezTo>
                  <a:pt x="10" y="3"/>
                  <a:pt x="11" y="3"/>
                  <a:pt x="11" y="2"/>
                </a:cubicBezTo>
                <a:cubicBezTo>
                  <a:pt x="11" y="2"/>
                  <a:pt x="11" y="3"/>
                  <a:pt x="11" y="4"/>
                </a:cubicBezTo>
                <a:cubicBezTo>
                  <a:pt x="15" y="17"/>
                  <a:pt x="15" y="17"/>
                  <a:pt x="15" y="17"/>
                </a:cubicBezTo>
                <a:cubicBezTo>
                  <a:pt x="17" y="17"/>
                  <a:pt x="17" y="17"/>
                  <a:pt x="17" y="17"/>
                </a:cubicBezTo>
                <a:cubicBezTo>
                  <a:pt x="22" y="0"/>
                  <a:pt x="22" y="0"/>
                  <a:pt x="22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7" y="11"/>
                  <a:pt x="17" y="11"/>
                  <a:pt x="17" y="11"/>
                </a:cubicBezTo>
                <a:cubicBezTo>
                  <a:pt x="16" y="12"/>
                  <a:pt x="16" y="13"/>
                  <a:pt x="16" y="14"/>
                </a:cubicBezTo>
                <a:cubicBezTo>
                  <a:pt x="16" y="13"/>
                  <a:pt x="15" y="11"/>
                  <a:pt x="15" y="8"/>
                </a:cubicBezTo>
                <a:cubicBezTo>
                  <a:pt x="12" y="0"/>
                  <a:pt x="12" y="0"/>
                  <a:pt x="12" y="0"/>
                </a:cubicBezTo>
                <a:cubicBezTo>
                  <a:pt x="9" y="0"/>
                  <a:pt x="9" y="0"/>
                  <a:pt x="9" y="0"/>
                </a:cubicBezTo>
                <a:cubicBezTo>
                  <a:pt x="6" y="11"/>
                  <a:pt x="6" y="11"/>
                  <a:pt x="6" y="11"/>
                </a:cubicBezTo>
                <a:cubicBezTo>
                  <a:pt x="6" y="12"/>
                  <a:pt x="6" y="13"/>
                  <a:pt x="5" y="14"/>
                </a:cubicBezTo>
                <a:cubicBezTo>
                  <a:pt x="5" y="13"/>
                  <a:pt x="5" y="12"/>
                  <a:pt x="5" y="11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7"/>
                  <a:pt x="4" y="17"/>
                  <a:pt x="4" y="17"/>
                </a:cubicBezTo>
                <a:cubicBezTo>
                  <a:pt x="7" y="17"/>
                  <a:pt x="7" y="17"/>
                  <a:pt x="7" y="17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9" name="Freeform 213"/>
          <p:cNvSpPr>
            <a:spLocks noEditPoints="1"/>
          </p:cNvSpPr>
          <p:nvPr/>
        </p:nvSpPr>
        <p:spPr bwMode="auto">
          <a:xfrm>
            <a:off x="6913563" y="4343401"/>
            <a:ext cx="28575" cy="38100"/>
          </a:xfrm>
          <a:custGeom>
            <a:avLst/>
            <a:gdLst>
              <a:gd name="T0" fmla="*/ 7 w 13"/>
              <a:gd name="T1" fmla="*/ 1 h 18"/>
              <a:gd name="T2" fmla="*/ 3 w 13"/>
              <a:gd name="T3" fmla="*/ 1 h 18"/>
              <a:gd name="T4" fmla="*/ 0 w 13"/>
              <a:gd name="T5" fmla="*/ 4 h 18"/>
              <a:gd name="T6" fmla="*/ 1 w 13"/>
              <a:gd name="T7" fmla="*/ 12 h 18"/>
              <a:gd name="T8" fmla="*/ 6 w 13"/>
              <a:gd name="T9" fmla="*/ 17 h 18"/>
              <a:gd name="T10" fmla="*/ 10 w 13"/>
              <a:gd name="T11" fmla="*/ 17 h 18"/>
              <a:gd name="T12" fmla="*/ 12 w 13"/>
              <a:gd name="T13" fmla="*/ 15 h 18"/>
              <a:gd name="T14" fmla="*/ 13 w 13"/>
              <a:gd name="T15" fmla="*/ 12 h 18"/>
              <a:gd name="T16" fmla="*/ 13 w 13"/>
              <a:gd name="T17" fmla="*/ 9 h 18"/>
              <a:gd name="T18" fmla="*/ 10 w 13"/>
              <a:gd name="T19" fmla="*/ 6 h 18"/>
              <a:gd name="T20" fmla="*/ 6 w 13"/>
              <a:gd name="T21" fmla="*/ 6 h 18"/>
              <a:gd name="T22" fmla="*/ 4 w 13"/>
              <a:gd name="T23" fmla="*/ 8 h 18"/>
              <a:gd name="T24" fmla="*/ 3 w 13"/>
              <a:gd name="T25" fmla="*/ 10 h 18"/>
              <a:gd name="T26" fmla="*/ 2 w 13"/>
              <a:gd name="T27" fmla="*/ 6 h 18"/>
              <a:gd name="T28" fmla="*/ 2 w 13"/>
              <a:gd name="T29" fmla="*/ 4 h 18"/>
              <a:gd name="T30" fmla="*/ 4 w 13"/>
              <a:gd name="T31" fmla="*/ 3 h 18"/>
              <a:gd name="T32" fmla="*/ 6 w 13"/>
              <a:gd name="T33" fmla="*/ 3 h 18"/>
              <a:gd name="T34" fmla="*/ 8 w 13"/>
              <a:gd name="T35" fmla="*/ 4 h 18"/>
              <a:gd name="T36" fmla="*/ 9 w 13"/>
              <a:gd name="T37" fmla="*/ 3 h 18"/>
              <a:gd name="T38" fmla="*/ 7 w 13"/>
              <a:gd name="T39" fmla="*/ 1 h 18"/>
              <a:gd name="T40" fmla="*/ 4 w 13"/>
              <a:gd name="T41" fmla="*/ 10 h 18"/>
              <a:gd name="T42" fmla="*/ 6 w 13"/>
              <a:gd name="T43" fmla="*/ 8 h 18"/>
              <a:gd name="T44" fmla="*/ 9 w 13"/>
              <a:gd name="T45" fmla="*/ 8 h 18"/>
              <a:gd name="T46" fmla="*/ 11 w 13"/>
              <a:gd name="T47" fmla="*/ 10 h 18"/>
              <a:gd name="T48" fmla="*/ 11 w 13"/>
              <a:gd name="T49" fmla="*/ 14 h 18"/>
              <a:gd name="T50" fmla="*/ 9 w 13"/>
              <a:gd name="T51" fmla="*/ 15 h 18"/>
              <a:gd name="T52" fmla="*/ 8 w 13"/>
              <a:gd name="T53" fmla="*/ 16 h 18"/>
              <a:gd name="T54" fmla="*/ 6 w 13"/>
              <a:gd name="T55" fmla="*/ 15 h 18"/>
              <a:gd name="T56" fmla="*/ 5 w 13"/>
              <a:gd name="T57" fmla="*/ 13 h 18"/>
              <a:gd name="T58" fmla="*/ 4 w 13"/>
              <a:gd name="T59" fmla="*/ 1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3" h="18">
                <a:moveTo>
                  <a:pt x="7" y="1"/>
                </a:moveTo>
                <a:cubicBezTo>
                  <a:pt x="6" y="0"/>
                  <a:pt x="4" y="0"/>
                  <a:pt x="3" y="1"/>
                </a:cubicBezTo>
                <a:cubicBezTo>
                  <a:pt x="2" y="2"/>
                  <a:pt x="1" y="3"/>
                  <a:pt x="0" y="4"/>
                </a:cubicBezTo>
                <a:cubicBezTo>
                  <a:pt x="0" y="6"/>
                  <a:pt x="0" y="9"/>
                  <a:pt x="1" y="12"/>
                </a:cubicBezTo>
                <a:cubicBezTo>
                  <a:pt x="3" y="15"/>
                  <a:pt x="4" y="16"/>
                  <a:pt x="6" y="17"/>
                </a:cubicBezTo>
                <a:cubicBezTo>
                  <a:pt x="7" y="18"/>
                  <a:pt x="9" y="18"/>
                  <a:pt x="10" y="17"/>
                </a:cubicBezTo>
                <a:cubicBezTo>
                  <a:pt x="11" y="17"/>
                  <a:pt x="12" y="16"/>
                  <a:pt x="12" y="15"/>
                </a:cubicBezTo>
                <a:cubicBezTo>
                  <a:pt x="13" y="14"/>
                  <a:pt x="13" y="14"/>
                  <a:pt x="13" y="12"/>
                </a:cubicBezTo>
                <a:cubicBezTo>
                  <a:pt x="13" y="11"/>
                  <a:pt x="13" y="10"/>
                  <a:pt x="13" y="9"/>
                </a:cubicBezTo>
                <a:cubicBezTo>
                  <a:pt x="12" y="8"/>
                  <a:pt x="11" y="7"/>
                  <a:pt x="10" y="6"/>
                </a:cubicBezTo>
                <a:cubicBezTo>
                  <a:pt x="8" y="6"/>
                  <a:pt x="7" y="6"/>
                  <a:pt x="6" y="6"/>
                </a:cubicBezTo>
                <a:cubicBezTo>
                  <a:pt x="5" y="7"/>
                  <a:pt x="4" y="7"/>
                  <a:pt x="4" y="8"/>
                </a:cubicBezTo>
                <a:cubicBezTo>
                  <a:pt x="3" y="9"/>
                  <a:pt x="3" y="9"/>
                  <a:pt x="3" y="10"/>
                </a:cubicBezTo>
                <a:cubicBezTo>
                  <a:pt x="2" y="9"/>
                  <a:pt x="2" y="7"/>
                  <a:pt x="2" y="6"/>
                </a:cubicBezTo>
                <a:cubicBezTo>
                  <a:pt x="2" y="5"/>
                  <a:pt x="2" y="4"/>
                  <a:pt x="2" y="4"/>
                </a:cubicBezTo>
                <a:cubicBezTo>
                  <a:pt x="3" y="3"/>
                  <a:pt x="3" y="3"/>
                  <a:pt x="4" y="3"/>
                </a:cubicBezTo>
                <a:cubicBezTo>
                  <a:pt x="5" y="2"/>
                  <a:pt x="5" y="2"/>
                  <a:pt x="6" y="3"/>
                </a:cubicBezTo>
                <a:cubicBezTo>
                  <a:pt x="7" y="3"/>
                  <a:pt x="7" y="3"/>
                  <a:pt x="8" y="4"/>
                </a:cubicBezTo>
                <a:cubicBezTo>
                  <a:pt x="9" y="3"/>
                  <a:pt x="9" y="3"/>
                  <a:pt x="9" y="3"/>
                </a:cubicBezTo>
                <a:cubicBezTo>
                  <a:pt x="9" y="2"/>
                  <a:pt x="8" y="1"/>
                  <a:pt x="7" y="1"/>
                </a:cubicBezTo>
                <a:close/>
                <a:moveTo>
                  <a:pt x="4" y="10"/>
                </a:moveTo>
                <a:cubicBezTo>
                  <a:pt x="5" y="9"/>
                  <a:pt x="5" y="9"/>
                  <a:pt x="6" y="8"/>
                </a:cubicBezTo>
                <a:cubicBezTo>
                  <a:pt x="7" y="8"/>
                  <a:pt x="8" y="8"/>
                  <a:pt x="9" y="8"/>
                </a:cubicBezTo>
                <a:cubicBezTo>
                  <a:pt x="10" y="9"/>
                  <a:pt x="10" y="9"/>
                  <a:pt x="11" y="10"/>
                </a:cubicBezTo>
                <a:cubicBezTo>
                  <a:pt x="11" y="12"/>
                  <a:pt x="11" y="13"/>
                  <a:pt x="11" y="14"/>
                </a:cubicBezTo>
                <a:cubicBezTo>
                  <a:pt x="11" y="14"/>
                  <a:pt x="10" y="15"/>
                  <a:pt x="9" y="15"/>
                </a:cubicBezTo>
                <a:cubicBezTo>
                  <a:pt x="9" y="16"/>
                  <a:pt x="8" y="16"/>
                  <a:pt x="8" y="16"/>
                </a:cubicBezTo>
                <a:cubicBezTo>
                  <a:pt x="7" y="16"/>
                  <a:pt x="6" y="15"/>
                  <a:pt x="6" y="15"/>
                </a:cubicBezTo>
                <a:cubicBezTo>
                  <a:pt x="5" y="14"/>
                  <a:pt x="5" y="14"/>
                  <a:pt x="5" y="13"/>
                </a:cubicBezTo>
                <a:cubicBezTo>
                  <a:pt x="4" y="12"/>
                  <a:pt x="4" y="11"/>
                  <a:pt x="4" y="10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0" name="Freeform 214"/>
          <p:cNvSpPr>
            <a:spLocks noEditPoints="1"/>
          </p:cNvSpPr>
          <p:nvPr/>
        </p:nvSpPr>
        <p:spPr bwMode="auto">
          <a:xfrm>
            <a:off x="6940550" y="4332289"/>
            <a:ext cx="26988" cy="36513"/>
          </a:xfrm>
          <a:custGeom>
            <a:avLst/>
            <a:gdLst>
              <a:gd name="T0" fmla="*/ 6 w 13"/>
              <a:gd name="T1" fmla="*/ 17 h 17"/>
              <a:gd name="T2" fmla="*/ 10 w 13"/>
              <a:gd name="T3" fmla="*/ 17 h 17"/>
              <a:gd name="T4" fmla="*/ 13 w 13"/>
              <a:gd name="T5" fmla="*/ 14 h 17"/>
              <a:gd name="T6" fmla="*/ 13 w 13"/>
              <a:gd name="T7" fmla="*/ 11 h 17"/>
              <a:gd name="T8" fmla="*/ 12 w 13"/>
              <a:gd name="T9" fmla="*/ 6 h 17"/>
              <a:gd name="T10" fmla="*/ 10 w 13"/>
              <a:gd name="T11" fmla="*/ 3 h 17"/>
              <a:gd name="T12" fmla="*/ 8 w 13"/>
              <a:gd name="T13" fmla="*/ 1 h 17"/>
              <a:gd name="T14" fmla="*/ 5 w 13"/>
              <a:gd name="T15" fmla="*/ 0 h 17"/>
              <a:gd name="T16" fmla="*/ 3 w 13"/>
              <a:gd name="T17" fmla="*/ 1 h 17"/>
              <a:gd name="T18" fmla="*/ 1 w 13"/>
              <a:gd name="T19" fmla="*/ 3 h 17"/>
              <a:gd name="T20" fmla="*/ 0 w 13"/>
              <a:gd name="T21" fmla="*/ 6 h 17"/>
              <a:gd name="T22" fmla="*/ 1 w 13"/>
              <a:gd name="T23" fmla="*/ 11 h 17"/>
              <a:gd name="T24" fmla="*/ 6 w 13"/>
              <a:gd name="T25" fmla="*/ 17 h 17"/>
              <a:gd name="T26" fmla="*/ 6 w 13"/>
              <a:gd name="T27" fmla="*/ 17 h 17"/>
              <a:gd name="T28" fmla="*/ 2 w 13"/>
              <a:gd name="T29" fmla="*/ 4 h 17"/>
              <a:gd name="T30" fmla="*/ 4 w 13"/>
              <a:gd name="T31" fmla="*/ 2 h 17"/>
              <a:gd name="T32" fmla="*/ 7 w 13"/>
              <a:gd name="T33" fmla="*/ 3 h 17"/>
              <a:gd name="T34" fmla="*/ 10 w 13"/>
              <a:gd name="T35" fmla="*/ 7 h 17"/>
              <a:gd name="T36" fmla="*/ 11 w 13"/>
              <a:gd name="T37" fmla="*/ 13 h 17"/>
              <a:gd name="T38" fmla="*/ 9 w 13"/>
              <a:gd name="T39" fmla="*/ 15 h 17"/>
              <a:gd name="T40" fmla="*/ 7 w 13"/>
              <a:gd name="T41" fmla="*/ 15 h 17"/>
              <a:gd name="T42" fmla="*/ 3 w 13"/>
              <a:gd name="T43" fmla="*/ 10 h 17"/>
              <a:gd name="T44" fmla="*/ 2 w 13"/>
              <a:gd name="T45" fmla="*/ 4 h 17"/>
              <a:gd name="T46" fmla="*/ 2 w 13"/>
              <a:gd name="T4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3" h="17">
                <a:moveTo>
                  <a:pt x="6" y="17"/>
                </a:moveTo>
                <a:cubicBezTo>
                  <a:pt x="7" y="17"/>
                  <a:pt x="9" y="17"/>
                  <a:pt x="10" y="17"/>
                </a:cubicBezTo>
                <a:cubicBezTo>
                  <a:pt x="11" y="16"/>
                  <a:pt x="12" y="15"/>
                  <a:pt x="13" y="14"/>
                </a:cubicBezTo>
                <a:cubicBezTo>
                  <a:pt x="13" y="13"/>
                  <a:pt x="13" y="12"/>
                  <a:pt x="13" y="11"/>
                </a:cubicBezTo>
                <a:cubicBezTo>
                  <a:pt x="13" y="10"/>
                  <a:pt x="13" y="8"/>
                  <a:pt x="12" y="6"/>
                </a:cubicBezTo>
                <a:cubicBezTo>
                  <a:pt x="11" y="5"/>
                  <a:pt x="10" y="4"/>
                  <a:pt x="10" y="3"/>
                </a:cubicBezTo>
                <a:cubicBezTo>
                  <a:pt x="9" y="2"/>
                  <a:pt x="8" y="1"/>
                  <a:pt x="8" y="1"/>
                </a:cubicBezTo>
                <a:cubicBezTo>
                  <a:pt x="7" y="0"/>
                  <a:pt x="6" y="0"/>
                  <a:pt x="5" y="0"/>
                </a:cubicBezTo>
                <a:cubicBezTo>
                  <a:pt x="5" y="0"/>
                  <a:pt x="4" y="0"/>
                  <a:pt x="3" y="1"/>
                </a:cubicBezTo>
                <a:cubicBezTo>
                  <a:pt x="2" y="1"/>
                  <a:pt x="1" y="2"/>
                  <a:pt x="1" y="3"/>
                </a:cubicBezTo>
                <a:cubicBezTo>
                  <a:pt x="0" y="4"/>
                  <a:pt x="0" y="5"/>
                  <a:pt x="0" y="6"/>
                </a:cubicBezTo>
                <a:cubicBezTo>
                  <a:pt x="0" y="8"/>
                  <a:pt x="1" y="9"/>
                  <a:pt x="1" y="11"/>
                </a:cubicBezTo>
                <a:cubicBezTo>
                  <a:pt x="3" y="14"/>
                  <a:pt x="4" y="16"/>
                  <a:pt x="6" y="17"/>
                </a:cubicBezTo>
                <a:cubicBezTo>
                  <a:pt x="6" y="17"/>
                  <a:pt x="6" y="17"/>
                  <a:pt x="6" y="17"/>
                </a:cubicBezTo>
                <a:close/>
                <a:moveTo>
                  <a:pt x="2" y="4"/>
                </a:moveTo>
                <a:cubicBezTo>
                  <a:pt x="2" y="3"/>
                  <a:pt x="3" y="3"/>
                  <a:pt x="4" y="2"/>
                </a:cubicBezTo>
                <a:cubicBezTo>
                  <a:pt x="5" y="2"/>
                  <a:pt x="6" y="2"/>
                  <a:pt x="7" y="3"/>
                </a:cubicBezTo>
                <a:cubicBezTo>
                  <a:pt x="7" y="3"/>
                  <a:pt x="9" y="5"/>
                  <a:pt x="10" y="7"/>
                </a:cubicBezTo>
                <a:cubicBezTo>
                  <a:pt x="11" y="10"/>
                  <a:pt x="11" y="12"/>
                  <a:pt x="11" y="13"/>
                </a:cubicBezTo>
                <a:cubicBezTo>
                  <a:pt x="11" y="14"/>
                  <a:pt x="10" y="15"/>
                  <a:pt x="9" y="15"/>
                </a:cubicBezTo>
                <a:cubicBezTo>
                  <a:pt x="9" y="15"/>
                  <a:pt x="8" y="15"/>
                  <a:pt x="7" y="15"/>
                </a:cubicBezTo>
                <a:cubicBezTo>
                  <a:pt x="6" y="14"/>
                  <a:pt x="5" y="13"/>
                  <a:pt x="3" y="10"/>
                </a:cubicBezTo>
                <a:cubicBezTo>
                  <a:pt x="2" y="7"/>
                  <a:pt x="2" y="6"/>
                  <a:pt x="2" y="4"/>
                </a:cubicBezTo>
                <a:cubicBezTo>
                  <a:pt x="2" y="4"/>
                  <a:pt x="2" y="4"/>
                  <a:pt x="2" y="4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1" name="Freeform 215"/>
          <p:cNvSpPr>
            <a:spLocks noEditPoints="1"/>
          </p:cNvSpPr>
          <p:nvPr/>
        </p:nvSpPr>
        <p:spPr bwMode="auto">
          <a:xfrm>
            <a:off x="6962775" y="4321176"/>
            <a:ext cx="15875" cy="15875"/>
          </a:xfrm>
          <a:custGeom>
            <a:avLst/>
            <a:gdLst>
              <a:gd name="T0" fmla="*/ 3 w 7"/>
              <a:gd name="T1" fmla="*/ 7 h 7"/>
              <a:gd name="T2" fmla="*/ 5 w 7"/>
              <a:gd name="T3" fmla="*/ 7 h 7"/>
              <a:gd name="T4" fmla="*/ 7 w 7"/>
              <a:gd name="T5" fmla="*/ 5 h 7"/>
              <a:gd name="T6" fmla="*/ 7 w 7"/>
              <a:gd name="T7" fmla="*/ 2 h 7"/>
              <a:gd name="T8" fmla="*/ 5 w 7"/>
              <a:gd name="T9" fmla="*/ 1 h 7"/>
              <a:gd name="T10" fmla="*/ 2 w 7"/>
              <a:gd name="T11" fmla="*/ 1 h 7"/>
              <a:gd name="T12" fmla="*/ 1 w 7"/>
              <a:gd name="T13" fmla="*/ 3 h 7"/>
              <a:gd name="T14" fmla="*/ 1 w 7"/>
              <a:gd name="T15" fmla="*/ 5 h 7"/>
              <a:gd name="T16" fmla="*/ 3 w 7"/>
              <a:gd name="T17" fmla="*/ 7 h 7"/>
              <a:gd name="T18" fmla="*/ 2 w 7"/>
              <a:gd name="T19" fmla="*/ 3 h 7"/>
              <a:gd name="T20" fmla="*/ 3 w 7"/>
              <a:gd name="T21" fmla="*/ 2 h 7"/>
              <a:gd name="T22" fmla="*/ 4 w 7"/>
              <a:gd name="T23" fmla="*/ 2 h 7"/>
              <a:gd name="T24" fmla="*/ 6 w 7"/>
              <a:gd name="T25" fmla="*/ 3 h 7"/>
              <a:gd name="T26" fmla="*/ 6 w 7"/>
              <a:gd name="T27" fmla="*/ 4 h 7"/>
              <a:gd name="T28" fmla="*/ 5 w 7"/>
              <a:gd name="T29" fmla="*/ 5 h 7"/>
              <a:gd name="T30" fmla="*/ 3 w 7"/>
              <a:gd name="T31" fmla="*/ 6 h 7"/>
              <a:gd name="T32" fmla="*/ 2 w 7"/>
              <a:gd name="T33" fmla="*/ 4 h 7"/>
              <a:gd name="T34" fmla="*/ 2 w 7"/>
              <a:gd name="T35" fmla="*/ 3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7">
                <a:moveTo>
                  <a:pt x="3" y="7"/>
                </a:moveTo>
                <a:cubicBezTo>
                  <a:pt x="3" y="7"/>
                  <a:pt x="4" y="7"/>
                  <a:pt x="5" y="7"/>
                </a:cubicBezTo>
                <a:cubicBezTo>
                  <a:pt x="6" y="6"/>
                  <a:pt x="6" y="6"/>
                  <a:pt x="7" y="5"/>
                </a:cubicBezTo>
                <a:cubicBezTo>
                  <a:pt x="7" y="4"/>
                  <a:pt x="7" y="3"/>
                  <a:pt x="7" y="2"/>
                </a:cubicBezTo>
                <a:cubicBezTo>
                  <a:pt x="6" y="2"/>
                  <a:pt x="6" y="1"/>
                  <a:pt x="5" y="1"/>
                </a:cubicBezTo>
                <a:cubicBezTo>
                  <a:pt x="4" y="0"/>
                  <a:pt x="3" y="0"/>
                  <a:pt x="2" y="1"/>
                </a:cubicBezTo>
                <a:cubicBezTo>
                  <a:pt x="2" y="1"/>
                  <a:pt x="1" y="2"/>
                  <a:pt x="1" y="3"/>
                </a:cubicBezTo>
                <a:cubicBezTo>
                  <a:pt x="0" y="3"/>
                  <a:pt x="0" y="4"/>
                  <a:pt x="1" y="5"/>
                </a:cubicBezTo>
                <a:cubicBezTo>
                  <a:pt x="1" y="6"/>
                  <a:pt x="2" y="6"/>
                  <a:pt x="3" y="7"/>
                </a:cubicBezTo>
                <a:close/>
                <a:moveTo>
                  <a:pt x="2" y="3"/>
                </a:moveTo>
                <a:cubicBezTo>
                  <a:pt x="2" y="2"/>
                  <a:pt x="2" y="2"/>
                  <a:pt x="3" y="2"/>
                </a:cubicBezTo>
                <a:cubicBezTo>
                  <a:pt x="3" y="2"/>
                  <a:pt x="4" y="2"/>
                  <a:pt x="4" y="2"/>
                </a:cubicBezTo>
                <a:cubicBezTo>
                  <a:pt x="5" y="2"/>
                  <a:pt x="5" y="2"/>
                  <a:pt x="6" y="3"/>
                </a:cubicBezTo>
                <a:cubicBezTo>
                  <a:pt x="6" y="3"/>
                  <a:pt x="6" y="4"/>
                  <a:pt x="6" y="4"/>
                </a:cubicBezTo>
                <a:cubicBezTo>
                  <a:pt x="5" y="5"/>
                  <a:pt x="5" y="5"/>
                  <a:pt x="5" y="5"/>
                </a:cubicBezTo>
                <a:cubicBezTo>
                  <a:pt x="4" y="6"/>
                  <a:pt x="4" y="6"/>
                  <a:pt x="3" y="6"/>
                </a:cubicBezTo>
                <a:cubicBezTo>
                  <a:pt x="3" y="5"/>
                  <a:pt x="2" y="5"/>
                  <a:pt x="2" y="4"/>
                </a:cubicBezTo>
                <a:cubicBezTo>
                  <a:pt x="2" y="4"/>
                  <a:pt x="2" y="3"/>
                  <a:pt x="2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2" name="Freeform 216"/>
          <p:cNvSpPr>
            <a:spLocks/>
          </p:cNvSpPr>
          <p:nvPr/>
        </p:nvSpPr>
        <p:spPr bwMode="auto">
          <a:xfrm>
            <a:off x="6983413" y="4306889"/>
            <a:ext cx="39688" cy="44450"/>
          </a:xfrm>
          <a:custGeom>
            <a:avLst/>
            <a:gdLst>
              <a:gd name="T0" fmla="*/ 12 w 25"/>
              <a:gd name="T1" fmla="*/ 27 h 28"/>
              <a:gd name="T2" fmla="*/ 4 w 25"/>
              <a:gd name="T3" fmla="*/ 11 h 28"/>
              <a:gd name="T4" fmla="*/ 23 w 25"/>
              <a:gd name="T5" fmla="*/ 21 h 28"/>
              <a:gd name="T6" fmla="*/ 25 w 25"/>
              <a:gd name="T7" fmla="*/ 20 h 28"/>
              <a:gd name="T8" fmla="*/ 16 w 25"/>
              <a:gd name="T9" fmla="*/ 0 h 28"/>
              <a:gd name="T10" fmla="*/ 13 w 25"/>
              <a:gd name="T11" fmla="*/ 1 h 28"/>
              <a:gd name="T12" fmla="*/ 20 w 25"/>
              <a:gd name="T13" fmla="*/ 17 h 28"/>
              <a:gd name="T14" fmla="*/ 2 w 25"/>
              <a:gd name="T15" fmla="*/ 5 h 28"/>
              <a:gd name="T16" fmla="*/ 0 w 25"/>
              <a:gd name="T17" fmla="*/ 6 h 28"/>
              <a:gd name="T18" fmla="*/ 9 w 25"/>
              <a:gd name="T19" fmla="*/ 28 h 28"/>
              <a:gd name="T20" fmla="*/ 12 w 25"/>
              <a:gd name="T21" fmla="*/ 27 h 28"/>
              <a:gd name="T22" fmla="*/ 12 w 25"/>
              <a:gd name="T23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5" h="28">
                <a:moveTo>
                  <a:pt x="12" y="27"/>
                </a:moveTo>
                <a:lnTo>
                  <a:pt x="4" y="11"/>
                </a:lnTo>
                <a:lnTo>
                  <a:pt x="23" y="21"/>
                </a:lnTo>
                <a:lnTo>
                  <a:pt x="25" y="20"/>
                </a:lnTo>
                <a:lnTo>
                  <a:pt x="16" y="0"/>
                </a:lnTo>
                <a:lnTo>
                  <a:pt x="13" y="1"/>
                </a:lnTo>
                <a:lnTo>
                  <a:pt x="20" y="17"/>
                </a:lnTo>
                <a:lnTo>
                  <a:pt x="2" y="5"/>
                </a:lnTo>
                <a:lnTo>
                  <a:pt x="0" y="6"/>
                </a:lnTo>
                <a:lnTo>
                  <a:pt x="9" y="28"/>
                </a:lnTo>
                <a:lnTo>
                  <a:pt x="12" y="27"/>
                </a:lnTo>
                <a:lnTo>
                  <a:pt x="12" y="27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3" name="Freeform 217"/>
          <p:cNvSpPr>
            <a:spLocks noEditPoints="1"/>
          </p:cNvSpPr>
          <p:nvPr/>
        </p:nvSpPr>
        <p:spPr bwMode="auto">
          <a:xfrm>
            <a:off x="6121400" y="471489"/>
            <a:ext cx="38100" cy="30163"/>
          </a:xfrm>
          <a:custGeom>
            <a:avLst/>
            <a:gdLst>
              <a:gd name="T0" fmla="*/ 8 w 18"/>
              <a:gd name="T1" fmla="*/ 11 h 14"/>
              <a:gd name="T2" fmla="*/ 10 w 18"/>
              <a:gd name="T3" fmla="*/ 13 h 14"/>
              <a:gd name="T4" fmla="*/ 14 w 18"/>
              <a:gd name="T5" fmla="*/ 13 h 14"/>
              <a:gd name="T6" fmla="*/ 17 w 18"/>
              <a:gd name="T7" fmla="*/ 10 h 14"/>
              <a:gd name="T8" fmla="*/ 17 w 18"/>
              <a:gd name="T9" fmla="*/ 5 h 14"/>
              <a:gd name="T10" fmla="*/ 14 w 18"/>
              <a:gd name="T11" fmla="*/ 3 h 14"/>
              <a:gd name="T12" fmla="*/ 12 w 18"/>
              <a:gd name="T13" fmla="*/ 2 h 14"/>
              <a:gd name="T14" fmla="*/ 9 w 18"/>
              <a:gd name="T15" fmla="*/ 4 h 14"/>
              <a:gd name="T16" fmla="*/ 9 w 18"/>
              <a:gd name="T17" fmla="*/ 2 h 14"/>
              <a:gd name="T18" fmla="*/ 7 w 18"/>
              <a:gd name="T19" fmla="*/ 0 h 14"/>
              <a:gd name="T20" fmla="*/ 3 w 18"/>
              <a:gd name="T21" fmla="*/ 0 h 14"/>
              <a:gd name="T22" fmla="*/ 1 w 18"/>
              <a:gd name="T23" fmla="*/ 3 h 14"/>
              <a:gd name="T24" fmla="*/ 1 w 18"/>
              <a:gd name="T25" fmla="*/ 7 h 14"/>
              <a:gd name="T26" fmla="*/ 3 w 18"/>
              <a:gd name="T27" fmla="*/ 10 h 14"/>
              <a:gd name="T28" fmla="*/ 5 w 18"/>
              <a:gd name="T29" fmla="*/ 10 h 14"/>
              <a:gd name="T30" fmla="*/ 7 w 18"/>
              <a:gd name="T31" fmla="*/ 8 h 14"/>
              <a:gd name="T32" fmla="*/ 8 w 18"/>
              <a:gd name="T33" fmla="*/ 11 h 14"/>
              <a:gd name="T34" fmla="*/ 2 w 18"/>
              <a:gd name="T35" fmla="*/ 6 h 14"/>
              <a:gd name="T36" fmla="*/ 2 w 18"/>
              <a:gd name="T37" fmla="*/ 4 h 14"/>
              <a:gd name="T38" fmla="*/ 4 w 18"/>
              <a:gd name="T39" fmla="*/ 2 h 14"/>
              <a:gd name="T40" fmla="*/ 6 w 18"/>
              <a:gd name="T41" fmla="*/ 2 h 14"/>
              <a:gd name="T42" fmla="*/ 8 w 18"/>
              <a:gd name="T43" fmla="*/ 4 h 14"/>
              <a:gd name="T44" fmla="*/ 7 w 18"/>
              <a:gd name="T45" fmla="*/ 6 h 14"/>
              <a:gd name="T46" fmla="*/ 6 w 18"/>
              <a:gd name="T47" fmla="*/ 8 h 14"/>
              <a:gd name="T48" fmla="*/ 4 w 18"/>
              <a:gd name="T49" fmla="*/ 8 h 14"/>
              <a:gd name="T50" fmla="*/ 2 w 18"/>
              <a:gd name="T51" fmla="*/ 6 h 14"/>
              <a:gd name="T52" fmla="*/ 9 w 18"/>
              <a:gd name="T53" fmla="*/ 9 h 14"/>
              <a:gd name="T54" fmla="*/ 9 w 18"/>
              <a:gd name="T55" fmla="*/ 7 h 14"/>
              <a:gd name="T56" fmla="*/ 11 w 18"/>
              <a:gd name="T57" fmla="*/ 5 h 14"/>
              <a:gd name="T58" fmla="*/ 14 w 18"/>
              <a:gd name="T59" fmla="*/ 5 h 14"/>
              <a:gd name="T60" fmla="*/ 16 w 18"/>
              <a:gd name="T61" fmla="*/ 6 h 14"/>
              <a:gd name="T62" fmla="*/ 16 w 18"/>
              <a:gd name="T63" fmla="*/ 9 h 14"/>
              <a:gd name="T64" fmla="*/ 14 w 18"/>
              <a:gd name="T65" fmla="*/ 11 h 14"/>
              <a:gd name="T66" fmla="*/ 13 w 18"/>
              <a:gd name="T67" fmla="*/ 11 h 14"/>
              <a:gd name="T68" fmla="*/ 11 w 18"/>
              <a:gd name="T69" fmla="*/ 11 h 14"/>
              <a:gd name="T70" fmla="*/ 9 w 18"/>
              <a:gd name="T71" fmla="*/ 9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8" h="14">
                <a:moveTo>
                  <a:pt x="8" y="11"/>
                </a:moveTo>
                <a:cubicBezTo>
                  <a:pt x="8" y="12"/>
                  <a:pt x="9" y="13"/>
                  <a:pt x="10" y="13"/>
                </a:cubicBezTo>
                <a:cubicBezTo>
                  <a:pt x="12" y="14"/>
                  <a:pt x="13" y="14"/>
                  <a:pt x="14" y="13"/>
                </a:cubicBezTo>
                <a:cubicBezTo>
                  <a:pt x="16" y="12"/>
                  <a:pt x="17" y="11"/>
                  <a:pt x="17" y="10"/>
                </a:cubicBezTo>
                <a:cubicBezTo>
                  <a:pt x="18" y="8"/>
                  <a:pt x="18" y="7"/>
                  <a:pt x="17" y="5"/>
                </a:cubicBezTo>
                <a:cubicBezTo>
                  <a:pt x="17" y="4"/>
                  <a:pt x="16" y="3"/>
                  <a:pt x="14" y="3"/>
                </a:cubicBezTo>
                <a:cubicBezTo>
                  <a:pt x="13" y="2"/>
                  <a:pt x="12" y="2"/>
                  <a:pt x="12" y="2"/>
                </a:cubicBezTo>
                <a:cubicBezTo>
                  <a:pt x="11" y="3"/>
                  <a:pt x="10" y="3"/>
                  <a:pt x="9" y="4"/>
                </a:cubicBezTo>
                <a:cubicBezTo>
                  <a:pt x="9" y="3"/>
                  <a:pt x="9" y="2"/>
                  <a:pt x="9" y="2"/>
                </a:cubicBezTo>
                <a:cubicBezTo>
                  <a:pt x="8" y="1"/>
                  <a:pt x="8" y="1"/>
                  <a:pt x="7" y="0"/>
                </a:cubicBezTo>
                <a:cubicBezTo>
                  <a:pt x="6" y="0"/>
                  <a:pt x="5" y="0"/>
                  <a:pt x="3" y="0"/>
                </a:cubicBezTo>
                <a:cubicBezTo>
                  <a:pt x="2" y="1"/>
                  <a:pt x="1" y="2"/>
                  <a:pt x="1" y="3"/>
                </a:cubicBezTo>
                <a:cubicBezTo>
                  <a:pt x="0" y="5"/>
                  <a:pt x="0" y="6"/>
                  <a:pt x="1" y="7"/>
                </a:cubicBezTo>
                <a:cubicBezTo>
                  <a:pt x="1" y="8"/>
                  <a:pt x="2" y="9"/>
                  <a:pt x="3" y="10"/>
                </a:cubicBezTo>
                <a:cubicBezTo>
                  <a:pt x="4" y="10"/>
                  <a:pt x="5" y="10"/>
                  <a:pt x="5" y="10"/>
                </a:cubicBezTo>
                <a:cubicBezTo>
                  <a:pt x="6" y="10"/>
                  <a:pt x="7" y="9"/>
                  <a:pt x="7" y="8"/>
                </a:cubicBezTo>
                <a:cubicBezTo>
                  <a:pt x="7" y="10"/>
                  <a:pt x="7" y="10"/>
                  <a:pt x="8" y="11"/>
                </a:cubicBezTo>
                <a:close/>
                <a:moveTo>
                  <a:pt x="2" y="6"/>
                </a:moveTo>
                <a:cubicBezTo>
                  <a:pt x="2" y="5"/>
                  <a:pt x="2" y="5"/>
                  <a:pt x="2" y="4"/>
                </a:cubicBezTo>
                <a:cubicBezTo>
                  <a:pt x="3" y="3"/>
                  <a:pt x="3" y="3"/>
                  <a:pt x="4" y="2"/>
                </a:cubicBezTo>
                <a:cubicBezTo>
                  <a:pt x="5" y="2"/>
                  <a:pt x="5" y="2"/>
                  <a:pt x="6" y="2"/>
                </a:cubicBezTo>
                <a:cubicBezTo>
                  <a:pt x="7" y="3"/>
                  <a:pt x="7" y="3"/>
                  <a:pt x="8" y="4"/>
                </a:cubicBezTo>
                <a:cubicBezTo>
                  <a:pt x="8" y="4"/>
                  <a:pt x="8" y="5"/>
                  <a:pt x="7" y="6"/>
                </a:cubicBezTo>
                <a:cubicBezTo>
                  <a:pt x="7" y="7"/>
                  <a:pt x="7" y="7"/>
                  <a:pt x="6" y="8"/>
                </a:cubicBezTo>
                <a:cubicBezTo>
                  <a:pt x="5" y="8"/>
                  <a:pt x="5" y="8"/>
                  <a:pt x="4" y="8"/>
                </a:cubicBezTo>
                <a:cubicBezTo>
                  <a:pt x="3" y="7"/>
                  <a:pt x="3" y="7"/>
                  <a:pt x="2" y="6"/>
                </a:cubicBezTo>
                <a:close/>
                <a:moveTo>
                  <a:pt x="9" y="9"/>
                </a:moveTo>
                <a:cubicBezTo>
                  <a:pt x="9" y="8"/>
                  <a:pt x="9" y="8"/>
                  <a:pt x="9" y="7"/>
                </a:cubicBezTo>
                <a:cubicBezTo>
                  <a:pt x="9" y="6"/>
                  <a:pt x="10" y="5"/>
                  <a:pt x="11" y="5"/>
                </a:cubicBezTo>
                <a:cubicBezTo>
                  <a:pt x="12" y="4"/>
                  <a:pt x="13" y="4"/>
                  <a:pt x="14" y="5"/>
                </a:cubicBezTo>
                <a:cubicBezTo>
                  <a:pt x="15" y="5"/>
                  <a:pt x="15" y="6"/>
                  <a:pt x="16" y="6"/>
                </a:cubicBezTo>
                <a:cubicBezTo>
                  <a:pt x="16" y="7"/>
                  <a:pt x="16" y="8"/>
                  <a:pt x="16" y="9"/>
                </a:cubicBezTo>
                <a:cubicBezTo>
                  <a:pt x="15" y="10"/>
                  <a:pt x="15" y="10"/>
                  <a:pt x="14" y="11"/>
                </a:cubicBezTo>
                <a:cubicBezTo>
                  <a:pt x="14" y="11"/>
                  <a:pt x="13" y="11"/>
                  <a:pt x="13" y="11"/>
                </a:cubicBezTo>
                <a:cubicBezTo>
                  <a:pt x="12" y="11"/>
                  <a:pt x="12" y="11"/>
                  <a:pt x="11" y="11"/>
                </a:cubicBezTo>
                <a:cubicBezTo>
                  <a:pt x="10" y="11"/>
                  <a:pt x="9" y="10"/>
                  <a:pt x="9" y="9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4" name="Freeform 218"/>
          <p:cNvSpPr>
            <a:spLocks noEditPoints="1"/>
          </p:cNvSpPr>
          <p:nvPr/>
        </p:nvSpPr>
        <p:spPr bwMode="auto">
          <a:xfrm>
            <a:off x="6132513" y="446089"/>
            <a:ext cx="38100" cy="26988"/>
          </a:xfrm>
          <a:custGeom>
            <a:avLst/>
            <a:gdLst>
              <a:gd name="T0" fmla="*/ 14 w 18"/>
              <a:gd name="T1" fmla="*/ 12 h 13"/>
              <a:gd name="T2" fmla="*/ 17 w 18"/>
              <a:gd name="T3" fmla="*/ 9 h 13"/>
              <a:gd name="T4" fmla="*/ 17 w 18"/>
              <a:gd name="T5" fmla="*/ 6 h 13"/>
              <a:gd name="T6" fmla="*/ 15 w 18"/>
              <a:gd name="T7" fmla="*/ 3 h 13"/>
              <a:gd name="T8" fmla="*/ 11 w 18"/>
              <a:gd name="T9" fmla="*/ 1 h 13"/>
              <a:gd name="T10" fmla="*/ 7 w 18"/>
              <a:gd name="T11" fmla="*/ 0 h 13"/>
              <a:gd name="T12" fmla="*/ 4 w 18"/>
              <a:gd name="T13" fmla="*/ 0 h 13"/>
              <a:gd name="T14" fmla="*/ 2 w 18"/>
              <a:gd name="T15" fmla="*/ 1 h 13"/>
              <a:gd name="T16" fmla="*/ 1 w 18"/>
              <a:gd name="T17" fmla="*/ 3 h 13"/>
              <a:gd name="T18" fmla="*/ 1 w 18"/>
              <a:gd name="T19" fmla="*/ 6 h 13"/>
              <a:gd name="T20" fmla="*/ 3 w 18"/>
              <a:gd name="T21" fmla="*/ 9 h 13"/>
              <a:gd name="T22" fmla="*/ 7 w 18"/>
              <a:gd name="T23" fmla="*/ 11 h 13"/>
              <a:gd name="T24" fmla="*/ 14 w 18"/>
              <a:gd name="T25" fmla="*/ 12 h 13"/>
              <a:gd name="T26" fmla="*/ 14 w 18"/>
              <a:gd name="T27" fmla="*/ 12 h 13"/>
              <a:gd name="T28" fmla="*/ 3 w 18"/>
              <a:gd name="T29" fmla="*/ 6 h 13"/>
              <a:gd name="T30" fmla="*/ 2 w 18"/>
              <a:gd name="T31" fmla="*/ 4 h 13"/>
              <a:gd name="T32" fmla="*/ 5 w 18"/>
              <a:gd name="T33" fmla="*/ 2 h 13"/>
              <a:gd name="T34" fmla="*/ 10 w 18"/>
              <a:gd name="T35" fmla="*/ 3 h 13"/>
              <a:gd name="T36" fmla="*/ 15 w 18"/>
              <a:gd name="T37" fmla="*/ 6 h 13"/>
              <a:gd name="T38" fmla="*/ 15 w 18"/>
              <a:gd name="T39" fmla="*/ 9 h 13"/>
              <a:gd name="T40" fmla="*/ 13 w 18"/>
              <a:gd name="T41" fmla="*/ 11 h 13"/>
              <a:gd name="T42" fmla="*/ 8 w 18"/>
              <a:gd name="T43" fmla="*/ 9 h 13"/>
              <a:gd name="T44" fmla="*/ 3 w 18"/>
              <a:gd name="T45" fmla="*/ 6 h 13"/>
              <a:gd name="T46" fmla="*/ 3 w 18"/>
              <a:gd name="T47" fmla="*/ 6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8" h="13">
                <a:moveTo>
                  <a:pt x="14" y="12"/>
                </a:moveTo>
                <a:cubicBezTo>
                  <a:pt x="15" y="12"/>
                  <a:pt x="16" y="11"/>
                  <a:pt x="17" y="9"/>
                </a:cubicBezTo>
                <a:cubicBezTo>
                  <a:pt x="18" y="8"/>
                  <a:pt x="18" y="7"/>
                  <a:pt x="17" y="6"/>
                </a:cubicBezTo>
                <a:cubicBezTo>
                  <a:pt x="17" y="5"/>
                  <a:pt x="16" y="4"/>
                  <a:pt x="15" y="3"/>
                </a:cubicBezTo>
                <a:cubicBezTo>
                  <a:pt x="14" y="3"/>
                  <a:pt x="13" y="2"/>
                  <a:pt x="11" y="1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4" y="0"/>
                </a:cubicBezTo>
                <a:cubicBezTo>
                  <a:pt x="4" y="0"/>
                  <a:pt x="3" y="0"/>
                  <a:pt x="2" y="1"/>
                </a:cubicBezTo>
                <a:cubicBezTo>
                  <a:pt x="2" y="1"/>
                  <a:pt x="1" y="2"/>
                  <a:pt x="1" y="3"/>
                </a:cubicBezTo>
                <a:cubicBezTo>
                  <a:pt x="0" y="4"/>
                  <a:pt x="0" y="5"/>
                  <a:pt x="1" y="6"/>
                </a:cubicBezTo>
                <a:cubicBezTo>
                  <a:pt x="1" y="7"/>
                  <a:pt x="2" y="8"/>
                  <a:pt x="3" y="9"/>
                </a:cubicBezTo>
                <a:cubicBezTo>
                  <a:pt x="4" y="10"/>
                  <a:pt x="5" y="11"/>
                  <a:pt x="7" y="11"/>
                </a:cubicBezTo>
                <a:cubicBezTo>
                  <a:pt x="10" y="13"/>
                  <a:pt x="12" y="13"/>
                  <a:pt x="14" y="12"/>
                </a:cubicBezTo>
                <a:cubicBezTo>
                  <a:pt x="14" y="12"/>
                  <a:pt x="14" y="12"/>
                  <a:pt x="14" y="12"/>
                </a:cubicBezTo>
                <a:close/>
                <a:moveTo>
                  <a:pt x="3" y="6"/>
                </a:moveTo>
                <a:cubicBezTo>
                  <a:pt x="2" y="5"/>
                  <a:pt x="2" y="5"/>
                  <a:pt x="2" y="4"/>
                </a:cubicBezTo>
                <a:cubicBezTo>
                  <a:pt x="3" y="3"/>
                  <a:pt x="3" y="2"/>
                  <a:pt x="5" y="2"/>
                </a:cubicBezTo>
                <a:cubicBezTo>
                  <a:pt x="6" y="2"/>
                  <a:pt x="8" y="2"/>
                  <a:pt x="10" y="3"/>
                </a:cubicBezTo>
                <a:cubicBezTo>
                  <a:pt x="13" y="4"/>
                  <a:pt x="14" y="5"/>
                  <a:pt x="15" y="6"/>
                </a:cubicBezTo>
                <a:cubicBezTo>
                  <a:pt x="16" y="7"/>
                  <a:pt x="16" y="8"/>
                  <a:pt x="15" y="9"/>
                </a:cubicBezTo>
                <a:cubicBezTo>
                  <a:pt x="15" y="10"/>
                  <a:pt x="14" y="10"/>
                  <a:pt x="13" y="11"/>
                </a:cubicBezTo>
                <a:cubicBezTo>
                  <a:pt x="12" y="11"/>
                  <a:pt x="10" y="10"/>
                  <a:pt x="8" y="9"/>
                </a:cubicBezTo>
                <a:cubicBezTo>
                  <a:pt x="5" y="8"/>
                  <a:pt x="3" y="7"/>
                  <a:pt x="3" y="6"/>
                </a:cubicBezTo>
                <a:cubicBezTo>
                  <a:pt x="3" y="6"/>
                  <a:pt x="3" y="6"/>
                  <a:pt x="3" y="6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5" name="Freeform 219"/>
          <p:cNvSpPr>
            <a:spLocks noEditPoints="1"/>
          </p:cNvSpPr>
          <p:nvPr/>
        </p:nvSpPr>
        <p:spPr bwMode="auto">
          <a:xfrm>
            <a:off x="6143625" y="423864"/>
            <a:ext cx="12700" cy="15875"/>
          </a:xfrm>
          <a:custGeom>
            <a:avLst/>
            <a:gdLst>
              <a:gd name="T0" fmla="*/ 4 w 6"/>
              <a:gd name="T1" fmla="*/ 6 h 7"/>
              <a:gd name="T2" fmla="*/ 6 w 6"/>
              <a:gd name="T3" fmla="*/ 5 h 7"/>
              <a:gd name="T4" fmla="*/ 6 w 6"/>
              <a:gd name="T5" fmla="*/ 2 h 7"/>
              <a:gd name="T6" fmla="*/ 4 w 6"/>
              <a:gd name="T7" fmla="*/ 0 h 7"/>
              <a:gd name="T8" fmla="*/ 2 w 6"/>
              <a:gd name="T9" fmla="*/ 0 h 7"/>
              <a:gd name="T10" fmla="*/ 0 w 6"/>
              <a:gd name="T11" fmla="*/ 2 h 7"/>
              <a:gd name="T12" fmla="*/ 0 w 6"/>
              <a:gd name="T13" fmla="*/ 5 h 7"/>
              <a:gd name="T14" fmla="*/ 2 w 6"/>
              <a:gd name="T15" fmla="*/ 6 h 7"/>
              <a:gd name="T16" fmla="*/ 4 w 6"/>
              <a:gd name="T17" fmla="*/ 6 h 7"/>
              <a:gd name="T18" fmla="*/ 1 w 6"/>
              <a:gd name="T19" fmla="*/ 4 h 7"/>
              <a:gd name="T20" fmla="*/ 1 w 6"/>
              <a:gd name="T21" fmla="*/ 3 h 7"/>
              <a:gd name="T22" fmla="*/ 2 w 6"/>
              <a:gd name="T23" fmla="*/ 2 h 7"/>
              <a:gd name="T24" fmla="*/ 4 w 6"/>
              <a:gd name="T25" fmla="*/ 2 h 7"/>
              <a:gd name="T26" fmla="*/ 5 w 6"/>
              <a:gd name="T27" fmla="*/ 3 h 7"/>
              <a:gd name="T28" fmla="*/ 5 w 6"/>
              <a:gd name="T29" fmla="*/ 4 h 7"/>
              <a:gd name="T30" fmla="*/ 4 w 6"/>
              <a:gd name="T31" fmla="*/ 5 h 7"/>
              <a:gd name="T32" fmla="*/ 2 w 6"/>
              <a:gd name="T33" fmla="*/ 5 h 7"/>
              <a:gd name="T34" fmla="*/ 1 w 6"/>
              <a:gd name="T35" fmla="*/ 4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" h="7">
                <a:moveTo>
                  <a:pt x="4" y="6"/>
                </a:moveTo>
                <a:cubicBezTo>
                  <a:pt x="5" y="6"/>
                  <a:pt x="6" y="5"/>
                  <a:pt x="6" y="5"/>
                </a:cubicBezTo>
                <a:cubicBezTo>
                  <a:pt x="6" y="4"/>
                  <a:pt x="6" y="3"/>
                  <a:pt x="6" y="2"/>
                </a:cubicBezTo>
                <a:cubicBezTo>
                  <a:pt x="5" y="1"/>
                  <a:pt x="5" y="1"/>
                  <a:pt x="4" y="0"/>
                </a:cubicBezTo>
                <a:cubicBezTo>
                  <a:pt x="3" y="0"/>
                  <a:pt x="2" y="0"/>
                  <a:pt x="2" y="0"/>
                </a:cubicBezTo>
                <a:cubicBezTo>
                  <a:pt x="1" y="1"/>
                  <a:pt x="0" y="1"/>
                  <a:pt x="0" y="2"/>
                </a:cubicBezTo>
                <a:cubicBezTo>
                  <a:pt x="0" y="3"/>
                  <a:pt x="0" y="4"/>
                  <a:pt x="0" y="5"/>
                </a:cubicBezTo>
                <a:cubicBezTo>
                  <a:pt x="0" y="5"/>
                  <a:pt x="1" y="6"/>
                  <a:pt x="2" y="6"/>
                </a:cubicBezTo>
                <a:cubicBezTo>
                  <a:pt x="2" y="7"/>
                  <a:pt x="3" y="7"/>
                  <a:pt x="4" y="6"/>
                </a:cubicBezTo>
                <a:close/>
                <a:moveTo>
                  <a:pt x="1" y="4"/>
                </a:moveTo>
                <a:cubicBezTo>
                  <a:pt x="1" y="4"/>
                  <a:pt x="1" y="3"/>
                  <a:pt x="1" y="3"/>
                </a:cubicBezTo>
                <a:cubicBezTo>
                  <a:pt x="1" y="2"/>
                  <a:pt x="2" y="2"/>
                  <a:pt x="2" y="2"/>
                </a:cubicBezTo>
                <a:cubicBezTo>
                  <a:pt x="3" y="1"/>
                  <a:pt x="3" y="1"/>
                  <a:pt x="4" y="2"/>
                </a:cubicBezTo>
                <a:cubicBezTo>
                  <a:pt x="4" y="2"/>
                  <a:pt x="4" y="2"/>
                  <a:pt x="5" y="3"/>
                </a:cubicBezTo>
                <a:cubicBezTo>
                  <a:pt x="5" y="3"/>
                  <a:pt x="5" y="4"/>
                  <a:pt x="5" y="4"/>
                </a:cubicBezTo>
                <a:cubicBezTo>
                  <a:pt x="4" y="5"/>
                  <a:pt x="4" y="5"/>
                  <a:pt x="4" y="5"/>
                </a:cubicBezTo>
                <a:cubicBezTo>
                  <a:pt x="3" y="5"/>
                  <a:pt x="3" y="5"/>
                  <a:pt x="2" y="5"/>
                </a:cubicBezTo>
                <a:cubicBezTo>
                  <a:pt x="2" y="5"/>
                  <a:pt x="1" y="5"/>
                  <a:pt x="1" y="4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6" name="Freeform 220"/>
          <p:cNvSpPr>
            <a:spLocks/>
          </p:cNvSpPr>
          <p:nvPr/>
        </p:nvSpPr>
        <p:spPr bwMode="auto">
          <a:xfrm>
            <a:off x="6149975" y="390526"/>
            <a:ext cx="44450" cy="38100"/>
          </a:xfrm>
          <a:custGeom>
            <a:avLst/>
            <a:gdLst>
              <a:gd name="T0" fmla="*/ 21 w 28"/>
              <a:gd name="T1" fmla="*/ 21 h 24"/>
              <a:gd name="T2" fmla="*/ 5 w 28"/>
              <a:gd name="T3" fmla="*/ 14 h 24"/>
              <a:gd name="T4" fmla="*/ 27 w 28"/>
              <a:gd name="T5" fmla="*/ 10 h 24"/>
              <a:gd name="T6" fmla="*/ 28 w 28"/>
              <a:gd name="T7" fmla="*/ 8 h 24"/>
              <a:gd name="T8" fmla="*/ 6 w 28"/>
              <a:gd name="T9" fmla="*/ 0 h 24"/>
              <a:gd name="T10" fmla="*/ 5 w 28"/>
              <a:gd name="T11" fmla="*/ 2 h 24"/>
              <a:gd name="T12" fmla="*/ 21 w 28"/>
              <a:gd name="T13" fmla="*/ 9 h 24"/>
              <a:gd name="T14" fmla="*/ 0 w 28"/>
              <a:gd name="T15" fmla="*/ 13 h 24"/>
              <a:gd name="T16" fmla="*/ 0 w 28"/>
              <a:gd name="T17" fmla="*/ 16 h 24"/>
              <a:gd name="T18" fmla="*/ 21 w 28"/>
              <a:gd name="T19" fmla="*/ 24 h 24"/>
              <a:gd name="T20" fmla="*/ 21 w 28"/>
              <a:gd name="T21" fmla="*/ 21 h 24"/>
              <a:gd name="T22" fmla="*/ 21 w 28"/>
              <a:gd name="T23" fmla="*/ 21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8" h="24">
                <a:moveTo>
                  <a:pt x="21" y="21"/>
                </a:moveTo>
                <a:lnTo>
                  <a:pt x="5" y="14"/>
                </a:lnTo>
                <a:lnTo>
                  <a:pt x="27" y="10"/>
                </a:lnTo>
                <a:lnTo>
                  <a:pt x="28" y="8"/>
                </a:lnTo>
                <a:lnTo>
                  <a:pt x="6" y="0"/>
                </a:lnTo>
                <a:lnTo>
                  <a:pt x="5" y="2"/>
                </a:lnTo>
                <a:lnTo>
                  <a:pt x="21" y="9"/>
                </a:lnTo>
                <a:lnTo>
                  <a:pt x="0" y="13"/>
                </a:lnTo>
                <a:lnTo>
                  <a:pt x="0" y="16"/>
                </a:lnTo>
                <a:lnTo>
                  <a:pt x="21" y="24"/>
                </a:lnTo>
                <a:lnTo>
                  <a:pt x="21" y="21"/>
                </a:lnTo>
                <a:lnTo>
                  <a:pt x="21" y="21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7" name="Freeform 221"/>
          <p:cNvSpPr>
            <a:spLocks/>
          </p:cNvSpPr>
          <p:nvPr/>
        </p:nvSpPr>
        <p:spPr bwMode="auto">
          <a:xfrm>
            <a:off x="6911975" y="2281239"/>
            <a:ext cx="31750" cy="41275"/>
          </a:xfrm>
          <a:custGeom>
            <a:avLst/>
            <a:gdLst>
              <a:gd name="T0" fmla="*/ 8 w 15"/>
              <a:gd name="T1" fmla="*/ 3 h 19"/>
              <a:gd name="T2" fmla="*/ 9 w 15"/>
              <a:gd name="T3" fmla="*/ 9 h 19"/>
              <a:gd name="T4" fmla="*/ 10 w 15"/>
              <a:gd name="T5" fmla="*/ 15 h 19"/>
              <a:gd name="T6" fmla="*/ 13 w 15"/>
              <a:gd name="T7" fmla="*/ 19 h 19"/>
              <a:gd name="T8" fmla="*/ 15 w 15"/>
              <a:gd name="T9" fmla="*/ 17 h 19"/>
              <a:gd name="T10" fmla="*/ 12 w 15"/>
              <a:gd name="T11" fmla="*/ 13 h 19"/>
              <a:gd name="T12" fmla="*/ 10 w 15"/>
              <a:gd name="T13" fmla="*/ 7 h 19"/>
              <a:gd name="T14" fmla="*/ 10 w 15"/>
              <a:gd name="T15" fmla="*/ 1 h 19"/>
              <a:gd name="T16" fmla="*/ 9 w 15"/>
              <a:gd name="T17" fmla="*/ 0 h 19"/>
              <a:gd name="T18" fmla="*/ 0 w 15"/>
              <a:gd name="T19" fmla="*/ 7 h 19"/>
              <a:gd name="T20" fmla="*/ 2 w 15"/>
              <a:gd name="T21" fmla="*/ 9 h 19"/>
              <a:gd name="T22" fmla="*/ 8 w 15"/>
              <a:gd name="T23" fmla="*/ 3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5" h="19">
                <a:moveTo>
                  <a:pt x="8" y="3"/>
                </a:moveTo>
                <a:cubicBezTo>
                  <a:pt x="8" y="5"/>
                  <a:pt x="8" y="7"/>
                  <a:pt x="9" y="9"/>
                </a:cubicBezTo>
                <a:cubicBezTo>
                  <a:pt x="9" y="11"/>
                  <a:pt x="10" y="13"/>
                  <a:pt x="10" y="15"/>
                </a:cubicBezTo>
                <a:cubicBezTo>
                  <a:pt x="11" y="16"/>
                  <a:pt x="12" y="18"/>
                  <a:pt x="13" y="19"/>
                </a:cubicBezTo>
                <a:cubicBezTo>
                  <a:pt x="15" y="17"/>
                  <a:pt x="15" y="17"/>
                  <a:pt x="15" y="17"/>
                </a:cubicBezTo>
                <a:cubicBezTo>
                  <a:pt x="14" y="16"/>
                  <a:pt x="13" y="15"/>
                  <a:pt x="12" y="13"/>
                </a:cubicBezTo>
                <a:cubicBezTo>
                  <a:pt x="11" y="11"/>
                  <a:pt x="11" y="9"/>
                  <a:pt x="10" y="7"/>
                </a:cubicBezTo>
                <a:cubicBezTo>
                  <a:pt x="10" y="5"/>
                  <a:pt x="10" y="3"/>
                  <a:pt x="10" y="1"/>
                </a:cubicBezTo>
                <a:cubicBezTo>
                  <a:pt x="9" y="0"/>
                  <a:pt x="9" y="0"/>
                  <a:pt x="9" y="0"/>
                </a:cubicBezTo>
                <a:cubicBezTo>
                  <a:pt x="0" y="7"/>
                  <a:pt x="0" y="7"/>
                  <a:pt x="0" y="7"/>
                </a:cubicBezTo>
                <a:cubicBezTo>
                  <a:pt x="2" y="9"/>
                  <a:pt x="2" y="9"/>
                  <a:pt x="2" y="9"/>
                </a:cubicBezTo>
                <a:cubicBezTo>
                  <a:pt x="8" y="3"/>
                  <a:pt x="8" y="3"/>
                  <a:pt x="8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8" name="Freeform 222"/>
          <p:cNvSpPr>
            <a:spLocks noEditPoints="1"/>
          </p:cNvSpPr>
          <p:nvPr/>
        </p:nvSpPr>
        <p:spPr bwMode="auto">
          <a:xfrm>
            <a:off x="6940550" y="2268539"/>
            <a:ext cx="31750" cy="34925"/>
          </a:xfrm>
          <a:custGeom>
            <a:avLst/>
            <a:gdLst>
              <a:gd name="T0" fmla="*/ 9 w 15"/>
              <a:gd name="T1" fmla="*/ 16 h 16"/>
              <a:gd name="T2" fmla="*/ 13 w 15"/>
              <a:gd name="T3" fmla="*/ 15 h 16"/>
              <a:gd name="T4" fmla="*/ 15 w 15"/>
              <a:gd name="T5" fmla="*/ 12 h 16"/>
              <a:gd name="T6" fmla="*/ 14 w 15"/>
              <a:gd name="T7" fmla="*/ 9 h 16"/>
              <a:gd name="T8" fmla="*/ 12 w 15"/>
              <a:gd name="T9" fmla="*/ 4 h 16"/>
              <a:gd name="T10" fmla="*/ 9 w 15"/>
              <a:gd name="T11" fmla="*/ 2 h 16"/>
              <a:gd name="T12" fmla="*/ 6 w 15"/>
              <a:gd name="T13" fmla="*/ 0 h 16"/>
              <a:gd name="T14" fmla="*/ 4 w 15"/>
              <a:gd name="T15" fmla="*/ 0 h 16"/>
              <a:gd name="T16" fmla="*/ 2 w 15"/>
              <a:gd name="T17" fmla="*/ 1 h 16"/>
              <a:gd name="T18" fmla="*/ 0 w 15"/>
              <a:gd name="T19" fmla="*/ 4 h 16"/>
              <a:gd name="T20" fmla="*/ 0 w 15"/>
              <a:gd name="T21" fmla="*/ 7 h 16"/>
              <a:gd name="T22" fmla="*/ 3 w 15"/>
              <a:gd name="T23" fmla="*/ 11 h 16"/>
              <a:gd name="T24" fmla="*/ 9 w 15"/>
              <a:gd name="T25" fmla="*/ 16 h 16"/>
              <a:gd name="T26" fmla="*/ 9 w 15"/>
              <a:gd name="T27" fmla="*/ 16 h 16"/>
              <a:gd name="T28" fmla="*/ 2 w 15"/>
              <a:gd name="T29" fmla="*/ 5 h 16"/>
              <a:gd name="T30" fmla="*/ 3 w 15"/>
              <a:gd name="T31" fmla="*/ 2 h 16"/>
              <a:gd name="T32" fmla="*/ 6 w 15"/>
              <a:gd name="T33" fmla="*/ 2 h 16"/>
              <a:gd name="T34" fmla="*/ 10 w 15"/>
              <a:gd name="T35" fmla="*/ 6 h 16"/>
              <a:gd name="T36" fmla="*/ 13 w 15"/>
              <a:gd name="T37" fmla="*/ 11 h 16"/>
              <a:gd name="T38" fmla="*/ 12 w 15"/>
              <a:gd name="T39" fmla="*/ 13 h 16"/>
              <a:gd name="T40" fmla="*/ 9 w 15"/>
              <a:gd name="T41" fmla="*/ 14 h 16"/>
              <a:gd name="T42" fmla="*/ 5 w 15"/>
              <a:gd name="T43" fmla="*/ 10 h 16"/>
              <a:gd name="T44" fmla="*/ 2 w 15"/>
              <a:gd name="T45" fmla="*/ 5 h 16"/>
              <a:gd name="T46" fmla="*/ 2 w 15"/>
              <a:gd name="T47" fmla="*/ 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5" h="16">
                <a:moveTo>
                  <a:pt x="9" y="16"/>
                </a:moveTo>
                <a:cubicBezTo>
                  <a:pt x="10" y="16"/>
                  <a:pt x="12" y="16"/>
                  <a:pt x="13" y="15"/>
                </a:cubicBezTo>
                <a:cubicBezTo>
                  <a:pt x="14" y="14"/>
                  <a:pt x="14" y="13"/>
                  <a:pt x="15" y="12"/>
                </a:cubicBezTo>
                <a:cubicBezTo>
                  <a:pt x="15" y="11"/>
                  <a:pt x="15" y="10"/>
                  <a:pt x="14" y="9"/>
                </a:cubicBezTo>
                <a:cubicBezTo>
                  <a:pt x="14" y="7"/>
                  <a:pt x="13" y="6"/>
                  <a:pt x="12" y="4"/>
                </a:cubicBezTo>
                <a:cubicBezTo>
                  <a:pt x="11" y="3"/>
                  <a:pt x="10" y="2"/>
                  <a:pt x="9" y="2"/>
                </a:cubicBezTo>
                <a:cubicBezTo>
                  <a:pt x="8" y="1"/>
                  <a:pt x="7" y="0"/>
                  <a:pt x="6" y="0"/>
                </a:cubicBezTo>
                <a:cubicBezTo>
                  <a:pt x="6" y="0"/>
                  <a:pt x="5" y="0"/>
                  <a:pt x="4" y="0"/>
                </a:cubicBezTo>
                <a:cubicBezTo>
                  <a:pt x="3" y="0"/>
                  <a:pt x="3" y="1"/>
                  <a:pt x="2" y="1"/>
                </a:cubicBezTo>
                <a:cubicBezTo>
                  <a:pt x="1" y="2"/>
                  <a:pt x="0" y="3"/>
                  <a:pt x="0" y="4"/>
                </a:cubicBezTo>
                <a:cubicBezTo>
                  <a:pt x="0" y="5"/>
                  <a:pt x="0" y="6"/>
                  <a:pt x="0" y="7"/>
                </a:cubicBezTo>
                <a:cubicBezTo>
                  <a:pt x="1" y="8"/>
                  <a:pt x="2" y="10"/>
                  <a:pt x="3" y="11"/>
                </a:cubicBezTo>
                <a:cubicBezTo>
                  <a:pt x="5" y="14"/>
                  <a:pt x="7" y="15"/>
                  <a:pt x="9" y="16"/>
                </a:cubicBezTo>
                <a:cubicBezTo>
                  <a:pt x="9" y="16"/>
                  <a:pt x="9" y="16"/>
                  <a:pt x="9" y="16"/>
                </a:cubicBezTo>
                <a:close/>
                <a:moveTo>
                  <a:pt x="2" y="5"/>
                </a:moveTo>
                <a:cubicBezTo>
                  <a:pt x="2" y="4"/>
                  <a:pt x="2" y="3"/>
                  <a:pt x="3" y="2"/>
                </a:cubicBezTo>
                <a:cubicBezTo>
                  <a:pt x="4" y="2"/>
                  <a:pt x="5" y="2"/>
                  <a:pt x="6" y="2"/>
                </a:cubicBezTo>
                <a:cubicBezTo>
                  <a:pt x="7" y="2"/>
                  <a:pt x="8" y="4"/>
                  <a:pt x="10" y="6"/>
                </a:cubicBezTo>
                <a:cubicBezTo>
                  <a:pt x="12" y="8"/>
                  <a:pt x="13" y="10"/>
                  <a:pt x="13" y="11"/>
                </a:cubicBezTo>
                <a:cubicBezTo>
                  <a:pt x="13" y="12"/>
                  <a:pt x="13" y="13"/>
                  <a:pt x="12" y="13"/>
                </a:cubicBezTo>
                <a:cubicBezTo>
                  <a:pt x="11" y="14"/>
                  <a:pt x="10" y="14"/>
                  <a:pt x="9" y="14"/>
                </a:cubicBezTo>
                <a:cubicBezTo>
                  <a:pt x="8" y="14"/>
                  <a:pt x="6" y="12"/>
                  <a:pt x="5" y="10"/>
                </a:cubicBezTo>
                <a:cubicBezTo>
                  <a:pt x="3" y="8"/>
                  <a:pt x="2" y="6"/>
                  <a:pt x="2" y="5"/>
                </a:cubicBezTo>
                <a:cubicBezTo>
                  <a:pt x="2" y="5"/>
                  <a:pt x="2" y="5"/>
                  <a:pt x="2" y="5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9" name="Freeform 223"/>
          <p:cNvSpPr>
            <a:spLocks noEditPoints="1"/>
          </p:cNvSpPr>
          <p:nvPr/>
        </p:nvSpPr>
        <p:spPr bwMode="auto">
          <a:xfrm>
            <a:off x="6959600" y="2254251"/>
            <a:ext cx="14288" cy="14288"/>
          </a:xfrm>
          <a:custGeom>
            <a:avLst/>
            <a:gdLst>
              <a:gd name="T0" fmla="*/ 3 w 7"/>
              <a:gd name="T1" fmla="*/ 7 h 7"/>
              <a:gd name="T2" fmla="*/ 6 w 7"/>
              <a:gd name="T3" fmla="*/ 6 h 7"/>
              <a:gd name="T4" fmla="*/ 7 w 7"/>
              <a:gd name="T5" fmla="*/ 4 h 7"/>
              <a:gd name="T6" fmla="*/ 6 w 7"/>
              <a:gd name="T7" fmla="*/ 1 h 7"/>
              <a:gd name="T8" fmla="*/ 4 w 7"/>
              <a:gd name="T9" fmla="*/ 0 h 7"/>
              <a:gd name="T10" fmla="*/ 2 w 7"/>
              <a:gd name="T11" fmla="*/ 1 h 7"/>
              <a:gd name="T12" fmla="*/ 1 w 7"/>
              <a:gd name="T13" fmla="*/ 3 h 7"/>
              <a:gd name="T14" fmla="*/ 1 w 7"/>
              <a:gd name="T15" fmla="*/ 5 h 7"/>
              <a:gd name="T16" fmla="*/ 3 w 7"/>
              <a:gd name="T17" fmla="*/ 7 h 7"/>
              <a:gd name="T18" fmla="*/ 2 w 7"/>
              <a:gd name="T19" fmla="*/ 3 h 7"/>
              <a:gd name="T20" fmla="*/ 3 w 7"/>
              <a:gd name="T21" fmla="*/ 2 h 7"/>
              <a:gd name="T22" fmla="*/ 4 w 7"/>
              <a:gd name="T23" fmla="*/ 1 h 7"/>
              <a:gd name="T24" fmla="*/ 5 w 7"/>
              <a:gd name="T25" fmla="*/ 2 h 7"/>
              <a:gd name="T26" fmla="*/ 6 w 7"/>
              <a:gd name="T27" fmla="*/ 3 h 7"/>
              <a:gd name="T28" fmla="*/ 5 w 7"/>
              <a:gd name="T29" fmla="*/ 5 h 7"/>
              <a:gd name="T30" fmla="*/ 4 w 7"/>
              <a:gd name="T31" fmla="*/ 5 h 7"/>
              <a:gd name="T32" fmla="*/ 2 w 7"/>
              <a:gd name="T33" fmla="*/ 5 h 7"/>
              <a:gd name="T34" fmla="*/ 2 w 7"/>
              <a:gd name="T35" fmla="*/ 3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7">
                <a:moveTo>
                  <a:pt x="3" y="7"/>
                </a:moveTo>
                <a:cubicBezTo>
                  <a:pt x="4" y="7"/>
                  <a:pt x="5" y="6"/>
                  <a:pt x="6" y="6"/>
                </a:cubicBezTo>
                <a:cubicBezTo>
                  <a:pt x="7" y="5"/>
                  <a:pt x="7" y="5"/>
                  <a:pt x="7" y="4"/>
                </a:cubicBezTo>
                <a:cubicBezTo>
                  <a:pt x="7" y="3"/>
                  <a:pt x="7" y="2"/>
                  <a:pt x="6" y="1"/>
                </a:cubicBezTo>
                <a:cubicBezTo>
                  <a:pt x="6" y="1"/>
                  <a:pt x="5" y="0"/>
                  <a:pt x="4" y="0"/>
                </a:cubicBezTo>
                <a:cubicBezTo>
                  <a:pt x="3" y="0"/>
                  <a:pt x="2" y="0"/>
                  <a:pt x="2" y="1"/>
                </a:cubicBezTo>
                <a:cubicBezTo>
                  <a:pt x="1" y="1"/>
                  <a:pt x="1" y="2"/>
                  <a:pt x="1" y="3"/>
                </a:cubicBezTo>
                <a:cubicBezTo>
                  <a:pt x="0" y="4"/>
                  <a:pt x="1" y="5"/>
                  <a:pt x="1" y="5"/>
                </a:cubicBezTo>
                <a:cubicBezTo>
                  <a:pt x="2" y="6"/>
                  <a:pt x="3" y="6"/>
                  <a:pt x="3" y="7"/>
                </a:cubicBezTo>
                <a:close/>
                <a:moveTo>
                  <a:pt x="2" y="3"/>
                </a:moveTo>
                <a:cubicBezTo>
                  <a:pt x="2" y="3"/>
                  <a:pt x="2" y="2"/>
                  <a:pt x="3" y="2"/>
                </a:cubicBezTo>
                <a:cubicBezTo>
                  <a:pt x="3" y="1"/>
                  <a:pt x="3" y="1"/>
                  <a:pt x="4" y="1"/>
                </a:cubicBezTo>
                <a:cubicBezTo>
                  <a:pt x="5" y="1"/>
                  <a:pt x="5" y="2"/>
                  <a:pt x="5" y="2"/>
                </a:cubicBezTo>
                <a:cubicBezTo>
                  <a:pt x="6" y="2"/>
                  <a:pt x="6" y="3"/>
                  <a:pt x="6" y="3"/>
                </a:cubicBezTo>
                <a:cubicBezTo>
                  <a:pt x="6" y="4"/>
                  <a:pt x="5" y="4"/>
                  <a:pt x="5" y="5"/>
                </a:cubicBezTo>
                <a:cubicBezTo>
                  <a:pt x="5" y="5"/>
                  <a:pt x="4" y="5"/>
                  <a:pt x="4" y="5"/>
                </a:cubicBezTo>
                <a:cubicBezTo>
                  <a:pt x="3" y="5"/>
                  <a:pt x="3" y="5"/>
                  <a:pt x="2" y="5"/>
                </a:cubicBezTo>
                <a:cubicBezTo>
                  <a:pt x="2" y="4"/>
                  <a:pt x="2" y="4"/>
                  <a:pt x="2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0" name="Freeform 224"/>
          <p:cNvSpPr>
            <a:spLocks/>
          </p:cNvSpPr>
          <p:nvPr/>
        </p:nvSpPr>
        <p:spPr bwMode="auto">
          <a:xfrm>
            <a:off x="6973888" y="2228851"/>
            <a:ext cx="46038" cy="46038"/>
          </a:xfrm>
          <a:custGeom>
            <a:avLst/>
            <a:gdLst>
              <a:gd name="T0" fmla="*/ 18 w 29"/>
              <a:gd name="T1" fmla="*/ 28 h 29"/>
              <a:gd name="T2" fmla="*/ 6 w 29"/>
              <a:gd name="T3" fmla="*/ 13 h 29"/>
              <a:gd name="T4" fmla="*/ 27 w 29"/>
              <a:gd name="T5" fmla="*/ 20 h 29"/>
              <a:gd name="T6" fmla="*/ 29 w 29"/>
              <a:gd name="T7" fmla="*/ 19 h 29"/>
              <a:gd name="T8" fmla="*/ 15 w 29"/>
              <a:gd name="T9" fmla="*/ 0 h 29"/>
              <a:gd name="T10" fmla="*/ 12 w 29"/>
              <a:gd name="T11" fmla="*/ 2 h 29"/>
              <a:gd name="T12" fmla="*/ 23 w 29"/>
              <a:gd name="T13" fmla="*/ 16 h 29"/>
              <a:gd name="T14" fmla="*/ 3 w 29"/>
              <a:gd name="T15" fmla="*/ 9 h 29"/>
              <a:gd name="T16" fmla="*/ 0 w 29"/>
              <a:gd name="T17" fmla="*/ 12 h 29"/>
              <a:gd name="T18" fmla="*/ 15 w 29"/>
              <a:gd name="T19" fmla="*/ 29 h 29"/>
              <a:gd name="T20" fmla="*/ 18 w 29"/>
              <a:gd name="T21" fmla="*/ 28 h 29"/>
              <a:gd name="T22" fmla="*/ 18 w 29"/>
              <a:gd name="T23" fmla="*/ 2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9" h="29">
                <a:moveTo>
                  <a:pt x="18" y="28"/>
                </a:moveTo>
                <a:lnTo>
                  <a:pt x="6" y="13"/>
                </a:lnTo>
                <a:lnTo>
                  <a:pt x="27" y="20"/>
                </a:lnTo>
                <a:lnTo>
                  <a:pt x="29" y="19"/>
                </a:lnTo>
                <a:lnTo>
                  <a:pt x="15" y="0"/>
                </a:lnTo>
                <a:lnTo>
                  <a:pt x="12" y="2"/>
                </a:lnTo>
                <a:lnTo>
                  <a:pt x="23" y="16"/>
                </a:lnTo>
                <a:lnTo>
                  <a:pt x="3" y="9"/>
                </a:lnTo>
                <a:lnTo>
                  <a:pt x="0" y="12"/>
                </a:lnTo>
                <a:lnTo>
                  <a:pt x="15" y="29"/>
                </a:lnTo>
                <a:lnTo>
                  <a:pt x="18" y="28"/>
                </a:lnTo>
                <a:lnTo>
                  <a:pt x="18" y="28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1" name="Freeform 225"/>
          <p:cNvSpPr>
            <a:spLocks/>
          </p:cNvSpPr>
          <p:nvPr/>
        </p:nvSpPr>
        <p:spPr bwMode="auto">
          <a:xfrm>
            <a:off x="1997075" y="1931989"/>
            <a:ext cx="39688" cy="33338"/>
          </a:xfrm>
          <a:custGeom>
            <a:avLst/>
            <a:gdLst>
              <a:gd name="T0" fmla="*/ 15 w 19"/>
              <a:gd name="T1" fmla="*/ 8 h 15"/>
              <a:gd name="T2" fmla="*/ 10 w 19"/>
              <a:gd name="T3" fmla="*/ 9 h 15"/>
              <a:gd name="T4" fmla="*/ 4 w 19"/>
              <a:gd name="T5" fmla="*/ 11 h 15"/>
              <a:gd name="T6" fmla="*/ 0 w 19"/>
              <a:gd name="T7" fmla="*/ 14 h 15"/>
              <a:gd name="T8" fmla="*/ 2 w 19"/>
              <a:gd name="T9" fmla="*/ 15 h 15"/>
              <a:gd name="T10" fmla="*/ 6 w 19"/>
              <a:gd name="T11" fmla="*/ 13 h 15"/>
              <a:gd name="T12" fmla="*/ 12 w 19"/>
              <a:gd name="T13" fmla="*/ 10 h 15"/>
              <a:gd name="T14" fmla="*/ 17 w 19"/>
              <a:gd name="T15" fmla="*/ 9 h 15"/>
              <a:gd name="T16" fmla="*/ 19 w 19"/>
              <a:gd name="T17" fmla="*/ 8 h 15"/>
              <a:gd name="T18" fmla="*/ 11 w 19"/>
              <a:gd name="T19" fmla="*/ 0 h 15"/>
              <a:gd name="T20" fmla="*/ 9 w 19"/>
              <a:gd name="T21" fmla="*/ 2 h 15"/>
              <a:gd name="T22" fmla="*/ 15 w 19"/>
              <a:gd name="T23" fmla="*/ 8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9" h="15">
                <a:moveTo>
                  <a:pt x="15" y="8"/>
                </a:moveTo>
                <a:cubicBezTo>
                  <a:pt x="14" y="8"/>
                  <a:pt x="12" y="8"/>
                  <a:pt x="10" y="9"/>
                </a:cubicBezTo>
                <a:cubicBezTo>
                  <a:pt x="8" y="9"/>
                  <a:pt x="6" y="10"/>
                  <a:pt x="4" y="11"/>
                </a:cubicBezTo>
                <a:cubicBezTo>
                  <a:pt x="3" y="12"/>
                  <a:pt x="1" y="13"/>
                  <a:pt x="0" y="14"/>
                </a:cubicBezTo>
                <a:cubicBezTo>
                  <a:pt x="2" y="15"/>
                  <a:pt x="2" y="15"/>
                  <a:pt x="2" y="15"/>
                </a:cubicBezTo>
                <a:cubicBezTo>
                  <a:pt x="3" y="14"/>
                  <a:pt x="5" y="13"/>
                  <a:pt x="6" y="13"/>
                </a:cubicBezTo>
                <a:cubicBezTo>
                  <a:pt x="8" y="12"/>
                  <a:pt x="10" y="11"/>
                  <a:pt x="12" y="10"/>
                </a:cubicBezTo>
                <a:cubicBezTo>
                  <a:pt x="14" y="10"/>
                  <a:pt x="16" y="9"/>
                  <a:pt x="17" y="9"/>
                </a:cubicBezTo>
                <a:cubicBezTo>
                  <a:pt x="19" y="8"/>
                  <a:pt x="19" y="8"/>
                  <a:pt x="19" y="8"/>
                </a:cubicBezTo>
                <a:cubicBezTo>
                  <a:pt x="11" y="0"/>
                  <a:pt x="11" y="0"/>
                  <a:pt x="11" y="0"/>
                </a:cubicBezTo>
                <a:cubicBezTo>
                  <a:pt x="9" y="2"/>
                  <a:pt x="9" y="2"/>
                  <a:pt x="9" y="2"/>
                </a:cubicBezTo>
                <a:cubicBezTo>
                  <a:pt x="15" y="8"/>
                  <a:pt x="15" y="8"/>
                  <a:pt x="15" y="8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2" name="Freeform 226"/>
          <p:cNvSpPr>
            <a:spLocks noEditPoints="1"/>
          </p:cNvSpPr>
          <p:nvPr/>
        </p:nvSpPr>
        <p:spPr bwMode="auto">
          <a:xfrm>
            <a:off x="2017713" y="1958976"/>
            <a:ext cx="34925" cy="31750"/>
          </a:xfrm>
          <a:custGeom>
            <a:avLst/>
            <a:gdLst>
              <a:gd name="T0" fmla="*/ 0 w 16"/>
              <a:gd name="T1" fmla="*/ 10 h 15"/>
              <a:gd name="T2" fmla="*/ 2 w 16"/>
              <a:gd name="T3" fmla="*/ 14 h 15"/>
              <a:gd name="T4" fmla="*/ 5 w 16"/>
              <a:gd name="T5" fmla="*/ 15 h 15"/>
              <a:gd name="T6" fmla="*/ 8 w 16"/>
              <a:gd name="T7" fmla="*/ 15 h 15"/>
              <a:gd name="T8" fmla="*/ 12 w 16"/>
              <a:gd name="T9" fmla="*/ 12 h 15"/>
              <a:gd name="T10" fmla="*/ 15 w 16"/>
              <a:gd name="T11" fmla="*/ 8 h 15"/>
              <a:gd name="T12" fmla="*/ 16 w 16"/>
              <a:gd name="T13" fmla="*/ 6 h 15"/>
              <a:gd name="T14" fmla="*/ 16 w 16"/>
              <a:gd name="T15" fmla="*/ 4 h 15"/>
              <a:gd name="T16" fmla="*/ 14 w 16"/>
              <a:gd name="T17" fmla="*/ 1 h 15"/>
              <a:gd name="T18" fmla="*/ 11 w 16"/>
              <a:gd name="T19" fmla="*/ 0 h 15"/>
              <a:gd name="T20" fmla="*/ 8 w 16"/>
              <a:gd name="T21" fmla="*/ 1 h 15"/>
              <a:gd name="T22" fmla="*/ 4 w 16"/>
              <a:gd name="T23" fmla="*/ 4 h 15"/>
              <a:gd name="T24" fmla="*/ 0 w 16"/>
              <a:gd name="T25" fmla="*/ 10 h 15"/>
              <a:gd name="T26" fmla="*/ 0 w 16"/>
              <a:gd name="T27" fmla="*/ 10 h 15"/>
              <a:gd name="T28" fmla="*/ 10 w 16"/>
              <a:gd name="T29" fmla="*/ 2 h 15"/>
              <a:gd name="T30" fmla="*/ 13 w 16"/>
              <a:gd name="T31" fmla="*/ 3 h 15"/>
              <a:gd name="T32" fmla="*/ 14 w 16"/>
              <a:gd name="T33" fmla="*/ 5 h 15"/>
              <a:gd name="T34" fmla="*/ 10 w 16"/>
              <a:gd name="T35" fmla="*/ 10 h 15"/>
              <a:gd name="T36" fmla="*/ 6 w 16"/>
              <a:gd name="T37" fmla="*/ 13 h 15"/>
              <a:gd name="T38" fmla="*/ 3 w 16"/>
              <a:gd name="T39" fmla="*/ 13 h 15"/>
              <a:gd name="T40" fmla="*/ 2 w 16"/>
              <a:gd name="T41" fmla="*/ 10 h 15"/>
              <a:gd name="T42" fmla="*/ 6 w 16"/>
              <a:gd name="T43" fmla="*/ 5 h 15"/>
              <a:gd name="T44" fmla="*/ 10 w 16"/>
              <a:gd name="T45" fmla="*/ 2 h 15"/>
              <a:gd name="T46" fmla="*/ 10 w 16"/>
              <a:gd name="T47" fmla="*/ 2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6" h="15">
                <a:moveTo>
                  <a:pt x="0" y="10"/>
                </a:moveTo>
                <a:cubicBezTo>
                  <a:pt x="0" y="11"/>
                  <a:pt x="1" y="13"/>
                  <a:pt x="2" y="14"/>
                </a:cubicBezTo>
                <a:cubicBezTo>
                  <a:pt x="3" y="15"/>
                  <a:pt x="4" y="15"/>
                  <a:pt x="5" y="15"/>
                </a:cubicBezTo>
                <a:cubicBezTo>
                  <a:pt x="6" y="15"/>
                  <a:pt x="7" y="15"/>
                  <a:pt x="8" y="15"/>
                </a:cubicBezTo>
                <a:cubicBezTo>
                  <a:pt x="9" y="14"/>
                  <a:pt x="11" y="13"/>
                  <a:pt x="12" y="12"/>
                </a:cubicBezTo>
                <a:cubicBezTo>
                  <a:pt x="13" y="10"/>
                  <a:pt x="14" y="9"/>
                  <a:pt x="15" y="8"/>
                </a:cubicBezTo>
                <a:cubicBezTo>
                  <a:pt x="15" y="8"/>
                  <a:pt x="15" y="7"/>
                  <a:pt x="16" y="6"/>
                </a:cubicBezTo>
                <a:cubicBezTo>
                  <a:pt x="16" y="5"/>
                  <a:pt x="16" y="4"/>
                  <a:pt x="16" y="4"/>
                </a:cubicBezTo>
                <a:cubicBezTo>
                  <a:pt x="15" y="3"/>
                  <a:pt x="15" y="2"/>
                  <a:pt x="14" y="1"/>
                </a:cubicBezTo>
                <a:cubicBezTo>
                  <a:pt x="13" y="1"/>
                  <a:pt x="12" y="0"/>
                  <a:pt x="11" y="0"/>
                </a:cubicBezTo>
                <a:cubicBezTo>
                  <a:pt x="10" y="0"/>
                  <a:pt x="9" y="0"/>
                  <a:pt x="8" y="1"/>
                </a:cubicBezTo>
                <a:cubicBezTo>
                  <a:pt x="7" y="1"/>
                  <a:pt x="5" y="2"/>
                  <a:pt x="4" y="4"/>
                </a:cubicBezTo>
                <a:cubicBezTo>
                  <a:pt x="2" y="6"/>
                  <a:pt x="1" y="8"/>
                  <a:pt x="0" y="10"/>
                </a:cubicBezTo>
                <a:cubicBezTo>
                  <a:pt x="0" y="10"/>
                  <a:pt x="0" y="10"/>
                  <a:pt x="0" y="10"/>
                </a:cubicBezTo>
                <a:close/>
                <a:moveTo>
                  <a:pt x="10" y="2"/>
                </a:moveTo>
                <a:cubicBezTo>
                  <a:pt x="11" y="2"/>
                  <a:pt x="12" y="2"/>
                  <a:pt x="13" y="3"/>
                </a:cubicBezTo>
                <a:cubicBezTo>
                  <a:pt x="14" y="3"/>
                  <a:pt x="14" y="4"/>
                  <a:pt x="14" y="5"/>
                </a:cubicBezTo>
                <a:cubicBezTo>
                  <a:pt x="14" y="6"/>
                  <a:pt x="12" y="8"/>
                  <a:pt x="10" y="10"/>
                </a:cubicBezTo>
                <a:cubicBezTo>
                  <a:pt x="8" y="12"/>
                  <a:pt x="7" y="13"/>
                  <a:pt x="6" y="13"/>
                </a:cubicBezTo>
                <a:cubicBezTo>
                  <a:pt x="5" y="13"/>
                  <a:pt x="4" y="13"/>
                  <a:pt x="3" y="13"/>
                </a:cubicBezTo>
                <a:cubicBezTo>
                  <a:pt x="2" y="12"/>
                  <a:pt x="2" y="11"/>
                  <a:pt x="2" y="10"/>
                </a:cubicBezTo>
                <a:cubicBezTo>
                  <a:pt x="2" y="9"/>
                  <a:pt x="4" y="7"/>
                  <a:pt x="6" y="5"/>
                </a:cubicBezTo>
                <a:cubicBezTo>
                  <a:pt x="8" y="3"/>
                  <a:pt x="9" y="2"/>
                  <a:pt x="10" y="2"/>
                </a:cubicBezTo>
                <a:cubicBezTo>
                  <a:pt x="10" y="2"/>
                  <a:pt x="10" y="2"/>
                  <a:pt x="10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3" name="Freeform 227"/>
          <p:cNvSpPr>
            <a:spLocks noEditPoints="1"/>
          </p:cNvSpPr>
          <p:nvPr/>
        </p:nvSpPr>
        <p:spPr bwMode="auto">
          <a:xfrm>
            <a:off x="2054225" y="1974851"/>
            <a:ext cx="12700" cy="15875"/>
          </a:xfrm>
          <a:custGeom>
            <a:avLst/>
            <a:gdLst>
              <a:gd name="T0" fmla="*/ 0 w 6"/>
              <a:gd name="T1" fmla="*/ 4 h 7"/>
              <a:gd name="T2" fmla="*/ 1 w 6"/>
              <a:gd name="T3" fmla="*/ 6 h 7"/>
              <a:gd name="T4" fmla="*/ 3 w 6"/>
              <a:gd name="T5" fmla="*/ 7 h 7"/>
              <a:gd name="T6" fmla="*/ 5 w 6"/>
              <a:gd name="T7" fmla="*/ 6 h 7"/>
              <a:gd name="T8" fmla="*/ 6 w 6"/>
              <a:gd name="T9" fmla="*/ 4 h 7"/>
              <a:gd name="T10" fmla="*/ 5 w 6"/>
              <a:gd name="T11" fmla="*/ 1 h 7"/>
              <a:gd name="T12" fmla="*/ 3 w 6"/>
              <a:gd name="T13" fmla="*/ 0 h 7"/>
              <a:gd name="T14" fmla="*/ 1 w 6"/>
              <a:gd name="T15" fmla="*/ 1 h 7"/>
              <a:gd name="T16" fmla="*/ 0 w 6"/>
              <a:gd name="T17" fmla="*/ 4 h 7"/>
              <a:gd name="T18" fmla="*/ 3 w 6"/>
              <a:gd name="T19" fmla="*/ 2 h 7"/>
              <a:gd name="T20" fmla="*/ 5 w 6"/>
              <a:gd name="T21" fmla="*/ 2 h 7"/>
              <a:gd name="T22" fmla="*/ 5 w 6"/>
              <a:gd name="T23" fmla="*/ 4 h 7"/>
              <a:gd name="T24" fmla="*/ 5 w 6"/>
              <a:gd name="T25" fmla="*/ 5 h 7"/>
              <a:gd name="T26" fmla="*/ 3 w 6"/>
              <a:gd name="T27" fmla="*/ 6 h 7"/>
              <a:gd name="T28" fmla="*/ 2 w 6"/>
              <a:gd name="T29" fmla="*/ 5 h 7"/>
              <a:gd name="T30" fmla="*/ 1 w 6"/>
              <a:gd name="T31" fmla="*/ 4 h 7"/>
              <a:gd name="T32" fmla="*/ 2 w 6"/>
              <a:gd name="T33" fmla="*/ 2 h 7"/>
              <a:gd name="T34" fmla="*/ 3 w 6"/>
              <a:gd name="T35" fmla="*/ 2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" h="7">
                <a:moveTo>
                  <a:pt x="0" y="4"/>
                </a:moveTo>
                <a:cubicBezTo>
                  <a:pt x="0" y="5"/>
                  <a:pt x="0" y="5"/>
                  <a:pt x="1" y="6"/>
                </a:cubicBezTo>
                <a:cubicBezTo>
                  <a:pt x="2" y="7"/>
                  <a:pt x="2" y="7"/>
                  <a:pt x="3" y="7"/>
                </a:cubicBezTo>
                <a:cubicBezTo>
                  <a:pt x="4" y="7"/>
                  <a:pt x="5" y="7"/>
                  <a:pt x="5" y="6"/>
                </a:cubicBezTo>
                <a:cubicBezTo>
                  <a:pt x="6" y="5"/>
                  <a:pt x="6" y="5"/>
                  <a:pt x="6" y="4"/>
                </a:cubicBezTo>
                <a:cubicBezTo>
                  <a:pt x="6" y="3"/>
                  <a:pt x="6" y="2"/>
                  <a:pt x="5" y="1"/>
                </a:cubicBezTo>
                <a:cubicBezTo>
                  <a:pt x="5" y="1"/>
                  <a:pt x="4" y="0"/>
                  <a:pt x="3" y="0"/>
                </a:cubicBezTo>
                <a:cubicBezTo>
                  <a:pt x="2" y="0"/>
                  <a:pt x="2" y="1"/>
                  <a:pt x="1" y="1"/>
                </a:cubicBezTo>
                <a:cubicBezTo>
                  <a:pt x="0" y="2"/>
                  <a:pt x="0" y="3"/>
                  <a:pt x="0" y="4"/>
                </a:cubicBezTo>
                <a:close/>
                <a:moveTo>
                  <a:pt x="3" y="2"/>
                </a:moveTo>
                <a:cubicBezTo>
                  <a:pt x="4" y="2"/>
                  <a:pt x="4" y="2"/>
                  <a:pt x="5" y="2"/>
                </a:cubicBezTo>
                <a:cubicBezTo>
                  <a:pt x="5" y="3"/>
                  <a:pt x="5" y="3"/>
                  <a:pt x="5" y="4"/>
                </a:cubicBezTo>
                <a:cubicBezTo>
                  <a:pt x="5" y="4"/>
                  <a:pt x="5" y="5"/>
                  <a:pt x="5" y="5"/>
                </a:cubicBezTo>
                <a:cubicBezTo>
                  <a:pt x="4" y="5"/>
                  <a:pt x="4" y="6"/>
                  <a:pt x="3" y="6"/>
                </a:cubicBezTo>
                <a:cubicBezTo>
                  <a:pt x="3" y="6"/>
                  <a:pt x="2" y="5"/>
                  <a:pt x="2" y="5"/>
                </a:cubicBezTo>
                <a:cubicBezTo>
                  <a:pt x="1" y="5"/>
                  <a:pt x="1" y="4"/>
                  <a:pt x="1" y="4"/>
                </a:cubicBezTo>
                <a:cubicBezTo>
                  <a:pt x="1" y="3"/>
                  <a:pt x="1" y="3"/>
                  <a:pt x="2" y="2"/>
                </a:cubicBezTo>
                <a:cubicBezTo>
                  <a:pt x="2" y="2"/>
                  <a:pt x="3" y="2"/>
                  <a:pt x="3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4" name="Freeform 228"/>
          <p:cNvSpPr>
            <a:spLocks/>
          </p:cNvSpPr>
          <p:nvPr/>
        </p:nvSpPr>
        <p:spPr bwMode="auto">
          <a:xfrm>
            <a:off x="2049463" y="1987551"/>
            <a:ext cx="47625" cy="47625"/>
          </a:xfrm>
          <a:custGeom>
            <a:avLst/>
            <a:gdLst>
              <a:gd name="T0" fmla="*/ 2 w 30"/>
              <a:gd name="T1" fmla="*/ 19 h 30"/>
              <a:gd name="T2" fmla="*/ 15 w 30"/>
              <a:gd name="T3" fmla="*/ 6 h 30"/>
              <a:gd name="T4" fmla="*/ 11 w 30"/>
              <a:gd name="T5" fmla="*/ 27 h 30"/>
              <a:gd name="T6" fmla="*/ 12 w 30"/>
              <a:gd name="T7" fmla="*/ 30 h 30"/>
              <a:gd name="T8" fmla="*/ 30 w 30"/>
              <a:gd name="T9" fmla="*/ 14 h 30"/>
              <a:gd name="T10" fmla="*/ 27 w 30"/>
              <a:gd name="T11" fmla="*/ 11 h 30"/>
              <a:gd name="T12" fmla="*/ 14 w 30"/>
              <a:gd name="T13" fmla="*/ 25 h 30"/>
              <a:gd name="T14" fmla="*/ 19 w 30"/>
              <a:gd name="T15" fmla="*/ 3 h 30"/>
              <a:gd name="T16" fmla="*/ 16 w 30"/>
              <a:gd name="T17" fmla="*/ 0 h 30"/>
              <a:gd name="T18" fmla="*/ 0 w 30"/>
              <a:gd name="T19" fmla="*/ 17 h 30"/>
              <a:gd name="T20" fmla="*/ 2 w 30"/>
              <a:gd name="T21" fmla="*/ 19 h 30"/>
              <a:gd name="T22" fmla="*/ 2 w 30"/>
              <a:gd name="T23" fmla="*/ 1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0" h="30">
                <a:moveTo>
                  <a:pt x="2" y="19"/>
                </a:moveTo>
                <a:lnTo>
                  <a:pt x="15" y="6"/>
                </a:lnTo>
                <a:lnTo>
                  <a:pt x="11" y="27"/>
                </a:lnTo>
                <a:lnTo>
                  <a:pt x="12" y="30"/>
                </a:lnTo>
                <a:lnTo>
                  <a:pt x="30" y="14"/>
                </a:lnTo>
                <a:lnTo>
                  <a:pt x="27" y="11"/>
                </a:lnTo>
                <a:lnTo>
                  <a:pt x="14" y="25"/>
                </a:lnTo>
                <a:lnTo>
                  <a:pt x="19" y="3"/>
                </a:lnTo>
                <a:lnTo>
                  <a:pt x="16" y="0"/>
                </a:lnTo>
                <a:lnTo>
                  <a:pt x="0" y="17"/>
                </a:lnTo>
                <a:lnTo>
                  <a:pt x="2" y="19"/>
                </a:lnTo>
                <a:lnTo>
                  <a:pt x="2" y="19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5" name="Freeform 229"/>
          <p:cNvSpPr>
            <a:spLocks noEditPoints="1"/>
          </p:cNvSpPr>
          <p:nvPr/>
        </p:nvSpPr>
        <p:spPr bwMode="auto">
          <a:xfrm>
            <a:off x="1997075" y="4159251"/>
            <a:ext cx="31750" cy="36513"/>
          </a:xfrm>
          <a:custGeom>
            <a:avLst/>
            <a:gdLst>
              <a:gd name="T0" fmla="*/ 14 w 15"/>
              <a:gd name="T1" fmla="*/ 3 h 17"/>
              <a:gd name="T2" fmla="*/ 12 w 15"/>
              <a:gd name="T3" fmla="*/ 1 h 17"/>
              <a:gd name="T4" fmla="*/ 7 w 15"/>
              <a:gd name="T5" fmla="*/ 0 h 17"/>
              <a:gd name="T6" fmla="*/ 2 w 15"/>
              <a:gd name="T7" fmla="*/ 6 h 17"/>
              <a:gd name="T8" fmla="*/ 1 w 15"/>
              <a:gd name="T9" fmla="*/ 12 h 17"/>
              <a:gd name="T10" fmla="*/ 4 w 15"/>
              <a:gd name="T11" fmla="*/ 16 h 17"/>
              <a:gd name="T12" fmla="*/ 6 w 15"/>
              <a:gd name="T13" fmla="*/ 17 h 17"/>
              <a:gd name="T14" fmla="*/ 9 w 15"/>
              <a:gd name="T15" fmla="*/ 16 h 17"/>
              <a:gd name="T16" fmla="*/ 11 w 15"/>
              <a:gd name="T17" fmla="*/ 14 h 17"/>
              <a:gd name="T18" fmla="*/ 12 w 15"/>
              <a:gd name="T19" fmla="*/ 9 h 17"/>
              <a:gd name="T20" fmla="*/ 9 w 15"/>
              <a:gd name="T21" fmla="*/ 6 h 17"/>
              <a:gd name="T22" fmla="*/ 7 w 15"/>
              <a:gd name="T23" fmla="*/ 6 h 17"/>
              <a:gd name="T24" fmla="*/ 5 w 15"/>
              <a:gd name="T25" fmla="*/ 6 h 17"/>
              <a:gd name="T26" fmla="*/ 7 w 15"/>
              <a:gd name="T27" fmla="*/ 3 h 17"/>
              <a:gd name="T28" fmla="*/ 9 w 15"/>
              <a:gd name="T29" fmla="*/ 2 h 17"/>
              <a:gd name="T30" fmla="*/ 11 w 15"/>
              <a:gd name="T31" fmla="*/ 2 h 17"/>
              <a:gd name="T32" fmla="*/ 13 w 15"/>
              <a:gd name="T33" fmla="*/ 4 h 17"/>
              <a:gd name="T34" fmla="*/ 12 w 15"/>
              <a:gd name="T35" fmla="*/ 6 h 17"/>
              <a:gd name="T36" fmla="*/ 14 w 15"/>
              <a:gd name="T37" fmla="*/ 7 h 17"/>
              <a:gd name="T38" fmla="*/ 14 w 15"/>
              <a:gd name="T39" fmla="*/ 3 h 17"/>
              <a:gd name="T40" fmla="*/ 5 w 15"/>
              <a:gd name="T41" fmla="*/ 7 h 17"/>
              <a:gd name="T42" fmla="*/ 8 w 15"/>
              <a:gd name="T43" fmla="*/ 8 h 17"/>
              <a:gd name="T44" fmla="*/ 10 w 15"/>
              <a:gd name="T45" fmla="*/ 10 h 17"/>
              <a:gd name="T46" fmla="*/ 9 w 15"/>
              <a:gd name="T47" fmla="*/ 13 h 17"/>
              <a:gd name="T48" fmla="*/ 7 w 15"/>
              <a:gd name="T49" fmla="*/ 15 h 17"/>
              <a:gd name="T50" fmla="*/ 4 w 15"/>
              <a:gd name="T51" fmla="*/ 15 h 17"/>
              <a:gd name="T52" fmla="*/ 3 w 15"/>
              <a:gd name="T53" fmla="*/ 13 h 17"/>
              <a:gd name="T54" fmla="*/ 3 w 15"/>
              <a:gd name="T55" fmla="*/ 11 h 17"/>
              <a:gd name="T56" fmla="*/ 3 w 15"/>
              <a:gd name="T57" fmla="*/ 9 h 17"/>
              <a:gd name="T58" fmla="*/ 5 w 15"/>
              <a:gd name="T59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5" h="17">
                <a:moveTo>
                  <a:pt x="14" y="3"/>
                </a:moveTo>
                <a:cubicBezTo>
                  <a:pt x="14" y="2"/>
                  <a:pt x="13" y="1"/>
                  <a:pt x="12" y="1"/>
                </a:cubicBezTo>
                <a:cubicBezTo>
                  <a:pt x="10" y="0"/>
                  <a:pt x="9" y="0"/>
                  <a:pt x="7" y="0"/>
                </a:cubicBezTo>
                <a:cubicBezTo>
                  <a:pt x="6" y="1"/>
                  <a:pt x="4" y="3"/>
                  <a:pt x="2" y="6"/>
                </a:cubicBezTo>
                <a:cubicBezTo>
                  <a:pt x="1" y="9"/>
                  <a:pt x="0" y="11"/>
                  <a:pt x="1" y="12"/>
                </a:cubicBezTo>
                <a:cubicBezTo>
                  <a:pt x="1" y="14"/>
                  <a:pt x="2" y="15"/>
                  <a:pt x="4" y="16"/>
                </a:cubicBezTo>
                <a:cubicBezTo>
                  <a:pt x="4" y="17"/>
                  <a:pt x="5" y="17"/>
                  <a:pt x="6" y="17"/>
                </a:cubicBezTo>
                <a:cubicBezTo>
                  <a:pt x="7" y="17"/>
                  <a:pt x="8" y="16"/>
                  <a:pt x="9" y="16"/>
                </a:cubicBezTo>
                <a:cubicBezTo>
                  <a:pt x="10" y="15"/>
                  <a:pt x="11" y="14"/>
                  <a:pt x="11" y="14"/>
                </a:cubicBezTo>
                <a:cubicBezTo>
                  <a:pt x="12" y="12"/>
                  <a:pt x="12" y="11"/>
                  <a:pt x="12" y="9"/>
                </a:cubicBezTo>
                <a:cubicBezTo>
                  <a:pt x="11" y="8"/>
                  <a:pt x="10" y="7"/>
                  <a:pt x="9" y="6"/>
                </a:cubicBezTo>
                <a:cubicBezTo>
                  <a:pt x="9" y="6"/>
                  <a:pt x="8" y="6"/>
                  <a:pt x="7" y="6"/>
                </a:cubicBezTo>
                <a:cubicBezTo>
                  <a:pt x="6" y="6"/>
                  <a:pt x="5" y="6"/>
                  <a:pt x="5" y="6"/>
                </a:cubicBezTo>
                <a:cubicBezTo>
                  <a:pt x="5" y="5"/>
                  <a:pt x="6" y="4"/>
                  <a:pt x="7" y="3"/>
                </a:cubicBezTo>
                <a:cubicBezTo>
                  <a:pt x="8" y="2"/>
                  <a:pt x="9" y="2"/>
                  <a:pt x="9" y="2"/>
                </a:cubicBezTo>
                <a:cubicBezTo>
                  <a:pt x="10" y="2"/>
                  <a:pt x="11" y="2"/>
                  <a:pt x="11" y="2"/>
                </a:cubicBezTo>
                <a:cubicBezTo>
                  <a:pt x="12" y="3"/>
                  <a:pt x="12" y="3"/>
                  <a:pt x="13" y="4"/>
                </a:cubicBezTo>
                <a:cubicBezTo>
                  <a:pt x="13" y="5"/>
                  <a:pt x="13" y="5"/>
                  <a:pt x="12" y="6"/>
                </a:cubicBezTo>
                <a:cubicBezTo>
                  <a:pt x="14" y="7"/>
                  <a:pt x="14" y="7"/>
                  <a:pt x="14" y="7"/>
                </a:cubicBezTo>
                <a:cubicBezTo>
                  <a:pt x="15" y="6"/>
                  <a:pt x="15" y="4"/>
                  <a:pt x="14" y="3"/>
                </a:cubicBezTo>
                <a:close/>
                <a:moveTo>
                  <a:pt x="5" y="7"/>
                </a:moveTo>
                <a:cubicBezTo>
                  <a:pt x="6" y="7"/>
                  <a:pt x="7" y="7"/>
                  <a:pt x="8" y="8"/>
                </a:cubicBezTo>
                <a:cubicBezTo>
                  <a:pt x="9" y="8"/>
                  <a:pt x="9" y="9"/>
                  <a:pt x="10" y="10"/>
                </a:cubicBezTo>
                <a:cubicBezTo>
                  <a:pt x="10" y="11"/>
                  <a:pt x="10" y="12"/>
                  <a:pt x="9" y="13"/>
                </a:cubicBezTo>
                <a:cubicBezTo>
                  <a:pt x="9" y="14"/>
                  <a:pt x="8" y="14"/>
                  <a:pt x="7" y="15"/>
                </a:cubicBezTo>
                <a:cubicBezTo>
                  <a:pt x="6" y="15"/>
                  <a:pt x="5" y="15"/>
                  <a:pt x="4" y="15"/>
                </a:cubicBezTo>
                <a:cubicBezTo>
                  <a:pt x="4" y="14"/>
                  <a:pt x="3" y="14"/>
                  <a:pt x="3" y="13"/>
                </a:cubicBezTo>
                <a:cubicBezTo>
                  <a:pt x="3" y="13"/>
                  <a:pt x="3" y="12"/>
                  <a:pt x="3" y="11"/>
                </a:cubicBezTo>
                <a:cubicBezTo>
                  <a:pt x="3" y="11"/>
                  <a:pt x="3" y="10"/>
                  <a:pt x="3" y="9"/>
                </a:cubicBezTo>
                <a:cubicBezTo>
                  <a:pt x="4" y="8"/>
                  <a:pt x="4" y="8"/>
                  <a:pt x="5" y="7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6" name="Freeform 230"/>
          <p:cNvSpPr>
            <a:spLocks noEditPoints="1"/>
          </p:cNvSpPr>
          <p:nvPr/>
        </p:nvSpPr>
        <p:spPr bwMode="auto">
          <a:xfrm>
            <a:off x="2022475" y="4171951"/>
            <a:ext cx="30163" cy="36513"/>
          </a:xfrm>
          <a:custGeom>
            <a:avLst/>
            <a:gdLst>
              <a:gd name="T0" fmla="*/ 0 w 14"/>
              <a:gd name="T1" fmla="*/ 13 h 17"/>
              <a:gd name="T2" fmla="*/ 3 w 14"/>
              <a:gd name="T3" fmla="*/ 16 h 17"/>
              <a:gd name="T4" fmla="*/ 6 w 14"/>
              <a:gd name="T5" fmla="*/ 17 h 17"/>
              <a:gd name="T6" fmla="*/ 9 w 14"/>
              <a:gd name="T7" fmla="*/ 15 h 17"/>
              <a:gd name="T8" fmla="*/ 12 w 14"/>
              <a:gd name="T9" fmla="*/ 11 h 17"/>
              <a:gd name="T10" fmla="*/ 14 w 14"/>
              <a:gd name="T11" fmla="*/ 8 h 17"/>
              <a:gd name="T12" fmla="*/ 14 w 14"/>
              <a:gd name="T13" fmla="*/ 5 h 17"/>
              <a:gd name="T14" fmla="*/ 13 w 14"/>
              <a:gd name="T15" fmla="*/ 3 h 17"/>
              <a:gd name="T16" fmla="*/ 11 w 14"/>
              <a:gd name="T17" fmla="*/ 1 h 17"/>
              <a:gd name="T18" fmla="*/ 8 w 14"/>
              <a:gd name="T19" fmla="*/ 0 h 17"/>
              <a:gd name="T20" fmla="*/ 5 w 14"/>
              <a:gd name="T21" fmla="*/ 2 h 17"/>
              <a:gd name="T22" fmla="*/ 2 w 14"/>
              <a:gd name="T23" fmla="*/ 6 h 17"/>
              <a:gd name="T24" fmla="*/ 0 w 14"/>
              <a:gd name="T25" fmla="*/ 13 h 17"/>
              <a:gd name="T26" fmla="*/ 0 w 14"/>
              <a:gd name="T27" fmla="*/ 13 h 17"/>
              <a:gd name="T28" fmla="*/ 8 w 14"/>
              <a:gd name="T29" fmla="*/ 2 h 17"/>
              <a:gd name="T30" fmla="*/ 11 w 14"/>
              <a:gd name="T31" fmla="*/ 2 h 17"/>
              <a:gd name="T32" fmla="*/ 12 w 14"/>
              <a:gd name="T33" fmla="*/ 5 h 17"/>
              <a:gd name="T34" fmla="*/ 10 w 14"/>
              <a:gd name="T35" fmla="*/ 10 h 17"/>
              <a:gd name="T36" fmla="*/ 7 w 14"/>
              <a:gd name="T37" fmla="*/ 15 h 17"/>
              <a:gd name="T38" fmla="*/ 4 w 14"/>
              <a:gd name="T39" fmla="*/ 15 h 17"/>
              <a:gd name="T40" fmla="*/ 2 w 14"/>
              <a:gd name="T41" fmla="*/ 12 h 17"/>
              <a:gd name="T42" fmla="*/ 4 w 14"/>
              <a:gd name="T43" fmla="*/ 7 h 17"/>
              <a:gd name="T44" fmla="*/ 8 w 14"/>
              <a:gd name="T45" fmla="*/ 2 h 17"/>
              <a:gd name="T46" fmla="*/ 8 w 14"/>
              <a:gd name="T47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17">
                <a:moveTo>
                  <a:pt x="0" y="13"/>
                </a:moveTo>
                <a:cubicBezTo>
                  <a:pt x="1" y="14"/>
                  <a:pt x="2" y="16"/>
                  <a:pt x="3" y="16"/>
                </a:cubicBezTo>
                <a:cubicBezTo>
                  <a:pt x="4" y="17"/>
                  <a:pt x="5" y="17"/>
                  <a:pt x="6" y="17"/>
                </a:cubicBezTo>
                <a:cubicBezTo>
                  <a:pt x="7" y="17"/>
                  <a:pt x="8" y="16"/>
                  <a:pt x="9" y="15"/>
                </a:cubicBezTo>
                <a:cubicBezTo>
                  <a:pt x="10" y="14"/>
                  <a:pt x="11" y="13"/>
                  <a:pt x="12" y="11"/>
                </a:cubicBezTo>
                <a:cubicBezTo>
                  <a:pt x="13" y="10"/>
                  <a:pt x="13" y="9"/>
                  <a:pt x="14" y="8"/>
                </a:cubicBezTo>
                <a:cubicBezTo>
                  <a:pt x="14" y="7"/>
                  <a:pt x="14" y="6"/>
                  <a:pt x="14" y="5"/>
                </a:cubicBezTo>
                <a:cubicBezTo>
                  <a:pt x="14" y="4"/>
                  <a:pt x="14" y="3"/>
                  <a:pt x="13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7" y="1"/>
                  <a:pt x="6" y="1"/>
                  <a:pt x="5" y="2"/>
                </a:cubicBezTo>
                <a:cubicBezTo>
                  <a:pt x="4" y="3"/>
                  <a:pt x="3" y="4"/>
                  <a:pt x="2" y="6"/>
                </a:cubicBezTo>
                <a:cubicBezTo>
                  <a:pt x="1" y="9"/>
                  <a:pt x="0" y="11"/>
                  <a:pt x="0" y="13"/>
                </a:cubicBezTo>
                <a:cubicBezTo>
                  <a:pt x="0" y="13"/>
                  <a:pt x="0" y="13"/>
                  <a:pt x="0" y="13"/>
                </a:cubicBezTo>
                <a:close/>
                <a:moveTo>
                  <a:pt x="8" y="2"/>
                </a:moveTo>
                <a:cubicBezTo>
                  <a:pt x="9" y="2"/>
                  <a:pt x="10" y="2"/>
                  <a:pt x="11" y="2"/>
                </a:cubicBezTo>
                <a:cubicBezTo>
                  <a:pt x="11" y="3"/>
                  <a:pt x="12" y="4"/>
                  <a:pt x="12" y="5"/>
                </a:cubicBezTo>
                <a:cubicBezTo>
                  <a:pt x="12" y="6"/>
                  <a:pt x="12" y="8"/>
                  <a:pt x="10" y="10"/>
                </a:cubicBezTo>
                <a:cubicBezTo>
                  <a:pt x="9" y="13"/>
                  <a:pt x="8" y="14"/>
                  <a:pt x="7" y="15"/>
                </a:cubicBezTo>
                <a:cubicBezTo>
                  <a:pt x="6" y="15"/>
                  <a:pt x="5" y="15"/>
                  <a:pt x="4" y="15"/>
                </a:cubicBezTo>
                <a:cubicBezTo>
                  <a:pt x="3" y="14"/>
                  <a:pt x="3" y="14"/>
                  <a:pt x="2" y="12"/>
                </a:cubicBezTo>
                <a:cubicBezTo>
                  <a:pt x="2" y="11"/>
                  <a:pt x="3" y="9"/>
                  <a:pt x="4" y="7"/>
                </a:cubicBezTo>
                <a:cubicBezTo>
                  <a:pt x="6" y="5"/>
                  <a:pt x="7" y="3"/>
                  <a:pt x="8" y="2"/>
                </a:cubicBezTo>
                <a:cubicBezTo>
                  <a:pt x="8" y="2"/>
                  <a:pt x="8" y="2"/>
                  <a:pt x="8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7" name="Freeform 231"/>
          <p:cNvSpPr>
            <a:spLocks noEditPoints="1"/>
          </p:cNvSpPr>
          <p:nvPr/>
        </p:nvSpPr>
        <p:spPr bwMode="auto">
          <a:xfrm>
            <a:off x="2058988" y="4184651"/>
            <a:ext cx="12700" cy="12700"/>
          </a:xfrm>
          <a:custGeom>
            <a:avLst/>
            <a:gdLst>
              <a:gd name="T0" fmla="*/ 0 w 6"/>
              <a:gd name="T1" fmla="*/ 4 h 6"/>
              <a:gd name="T2" fmla="*/ 1 w 6"/>
              <a:gd name="T3" fmla="*/ 6 h 6"/>
              <a:gd name="T4" fmla="*/ 4 w 6"/>
              <a:gd name="T5" fmla="*/ 6 h 6"/>
              <a:gd name="T6" fmla="*/ 6 w 6"/>
              <a:gd name="T7" fmla="*/ 5 h 6"/>
              <a:gd name="T8" fmla="*/ 6 w 6"/>
              <a:gd name="T9" fmla="*/ 2 h 6"/>
              <a:gd name="T10" fmla="*/ 5 w 6"/>
              <a:gd name="T11" fmla="*/ 0 h 6"/>
              <a:gd name="T12" fmla="*/ 2 w 6"/>
              <a:gd name="T13" fmla="*/ 0 h 6"/>
              <a:gd name="T14" fmla="*/ 0 w 6"/>
              <a:gd name="T15" fmla="*/ 2 h 6"/>
              <a:gd name="T16" fmla="*/ 0 w 6"/>
              <a:gd name="T17" fmla="*/ 4 h 6"/>
              <a:gd name="T18" fmla="*/ 3 w 6"/>
              <a:gd name="T19" fmla="*/ 1 h 6"/>
              <a:gd name="T20" fmla="*/ 4 w 6"/>
              <a:gd name="T21" fmla="*/ 1 h 6"/>
              <a:gd name="T22" fmla="*/ 5 w 6"/>
              <a:gd name="T23" fmla="*/ 3 h 6"/>
              <a:gd name="T24" fmla="*/ 5 w 6"/>
              <a:gd name="T25" fmla="*/ 4 h 6"/>
              <a:gd name="T26" fmla="*/ 4 w 6"/>
              <a:gd name="T27" fmla="*/ 5 h 6"/>
              <a:gd name="T28" fmla="*/ 2 w 6"/>
              <a:gd name="T29" fmla="*/ 5 h 6"/>
              <a:gd name="T30" fmla="*/ 1 w 6"/>
              <a:gd name="T31" fmla="*/ 4 h 6"/>
              <a:gd name="T32" fmla="*/ 1 w 6"/>
              <a:gd name="T33" fmla="*/ 2 h 6"/>
              <a:gd name="T34" fmla="*/ 3 w 6"/>
              <a:gd name="T35" fmla="*/ 1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" h="6">
                <a:moveTo>
                  <a:pt x="0" y="4"/>
                </a:moveTo>
                <a:cubicBezTo>
                  <a:pt x="0" y="5"/>
                  <a:pt x="1" y="6"/>
                  <a:pt x="1" y="6"/>
                </a:cubicBezTo>
                <a:cubicBezTo>
                  <a:pt x="2" y="6"/>
                  <a:pt x="3" y="6"/>
                  <a:pt x="4" y="6"/>
                </a:cubicBezTo>
                <a:cubicBezTo>
                  <a:pt x="5" y="6"/>
                  <a:pt x="5" y="5"/>
                  <a:pt x="6" y="5"/>
                </a:cubicBezTo>
                <a:cubicBezTo>
                  <a:pt x="6" y="4"/>
                  <a:pt x="6" y="3"/>
                  <a:pt x="6" y="2"/>
                </a:cubicBezTo>
                <a:cubicBezTo>
                  <a:pt x="6" y="1"/>
                  <a:pt x="5" y="1"/>
                  <a:pt x="5" y="0"/>
                </a:cubicBezTo>
                <a:cubicBezTo>
                  <a:pt x="4" y="0"/>
                  <a:pt x="3" y="0"/>
                  <a:pt x="2" y="0"/>
                </a:cubicBezTo>
                <a:cubicBezTo>
                  <a:pt x="1" y="0"/>
                  <a:pt x="1" y="1"/>
                  <a:pt x="0" y="2"/>
                </a:cubicBezTo>
                <a:cubicBezTo>
                  <a:pt x="0" y="2"/>
                  <a:pt x="0" y="3"/>
                  <a:pt x="0" y="4"/>
                </a:cubicBezTo>
                <a:close/>
                <a:moveTo>
                  <a:pt x="3" y="1"/>
                </a:moveTo>
                <a:cubicBezTo>
                  <a:pt x="3" y="1"/>
                  <a:pt x="4" y="1"/>
                  <a:pt x="4" y="1"/>
                </a:cubicBezTo>
                <a:cubicBezTo>
                  <a:pt x="4" y="2"/>
                  <a:pt x="5" y="2"/>
                  <a:pt x="5" y="3"/>
                </a:cubicBezTo>
                <a:cubicBezTo>
                  <a:pt x="5" y="3"/>
                  <a:pt x="5" y="4"/>
                  <a:pt x="5" y="4"/>
                </a:cubicBezTo>
                <a:cubicBezTo>
                  <a:pt x="5" y="4"/>
                  <a:pt x="4" y="5"/>
                  <a:pt x="4" y="5"/>
                </a:cubicBezTo>
                <a:cubicBezTo>
                  <a:pt x="3" y="5"/>
                  <a:pt x="3" y="5"/>
                  <a:pt x="2" y="5"/>
                </a:cubicBezTo>
                <a:cubicBezTo>
                  <a:pt x="2" y="5"/>
                  <a:pt x="1" y="4"/>
                  <a:pt x="1" y="4"/>
                </a:cubicBezTo>
                <a:cubicBezTo>
                  <a:pt x="1" y="3"/>
                  <a:pt x="1" y="3"/>
                  <a:pt x="1" y="2"/>
                </a:cubicBezTo>
                <a:cubicBezTo>
                  <a:pt x="2" y="2"/>
                  <a:pt x="2" y="1"/>
                  <a:pt x="3" y="1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8" name="Freeform 232"/>
          <p:cNvSpPr>
            <a:spLocks/>
          </p:cNvSpPr>
          <p:nvPr/>
        </p:nvSpPr>
        <p:spPr bwMode="auto">
          <a:xfrm>
            <a:off x="2062163" y="4192589"/>
            <a:ext cx="42863" cy="46038"/>
          </a:xfrm>
          <a:custGeom>
            <a:avLst/>
            <a:gdLst>
              <a:gd name="T0" fmla="*/ 3 w 27"/>
              <a:gd name="T1" fmla="*/ 22 h 29"/>
              <a:gd name="T2" fmla="*/ 11 w 27"/>
              <a:gd name="T3" fmla="*/ 6 h 29"/>
              <a:gd name="T4" fmla="*/ 14 w 27"/>
              <a:gd name="T5" fmla="*/ 27 h 29"/>
              <a:gd name="T6" fmla="*/ 17 w 27"/>
              <a:gd name="T7" fmla="*/ 29 h 29"/>
              <a:gd name="T8" fmla="*/ 27 w 27"/>
              <a:gd name="T9" fmla="*/ 8 h 29"/>
              <a:gd name="T10" fmla="*/ 25 w 27"/>
              <a:gd name="T11" fmla="*/ 7 h 29"/>
              <a:gd name="T12" fmla="*/ 17 w 27"/>
              <a:gd name="T13" fmla="*/ 23 h 29"/>
              <a:gd name="T14" fmla="*/ 14 w 27"/>
              <a:gd name="T15" fmla="*/ 2 h 29"/>
              <a:gd name="T16" fmla="*/ 11 w 27"/>
              <a:gd name="T17" fmla="*/ 0 h 29"/>
              <a:gd name="T18" fmla="*/ 0 w 27"/>
              <a:gd name="T19" fmla="*/ 20 h 29"/>
              <a:gd name="T20" fmla="*/ 3 w 27"/>
              <a:gd name="T21" fmla="*/ 22 h 29"/>
              <a:gd name="T22" fmla="*/ 3 w 27"/>
              <a:gd name="T23" fmla="*/ 22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" h="29">
                <a:moveTo>
                  <a:pt x="3" y="22"/>
                </a:moveTo>
                <a:lnTo>
                  <a:pt x="11" y="6"/>
                </a:lnTo>
                <a:lnTo>
                  <a:pt x="14" y="27"/>
                </a:lnTo>
                <a:lnTo>
                  <a:pt x="17" y="29"/>
                </a:lnTo>
                <a:lnTo>
                  <a:pt x="27" y="8"/>
                </a:lnTo>
                <a:lnTo>
                  <a:pt x="25" y="7"/>
                </a:lnTo>
                <a:lnTo>
                  <a:pt x="17" y="23"/>
                </a:lnTo>
                <a:lnTo>
                  <a:pt x="14" y="2"/>
                </a:lnTo>
                <a:lnTo>
                  <a:pt x="11" y="0"/>
                </a:lnTo>
                <a:lnTo>
                  <a:pt x="0" y="20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9" name="Freeform 233"/>
          <p:cNvSpPr>
            <a:spLocks/>
          </p:cNvSpPr>
          <p:nvPr/>
        </p:nvSpPr>
        <p:spPr bwMode="auto">
          <a:xfrm>
            <a:off x="1998663" y="6069014"/>
            <a:ext cx="31750" cy="39688"/>
          </a:xfrm>
          <a:custGeom>
            <a:avLst/>
            <a:gdLst>
              <a:gd name="T0" fmla="*/ 1 w 15"/>
              <a:gd name="T1" fmla="*/ 15 h 18"/>
              <a:gd name="T2" fmla="*/ 4 w 15"/>
              <a:gd name="T3" fmla="*/ 17 h 18"/>
              <a:gd name="T4" fmla="*/ 9 w 15"/>
              <a:gd name="T5" fmla="*/ 17 h 18"/>
              <a:gd name="T6" fmla="*/ 12 w 15"/>
              <a:gd name="T7" fmla="*/ 13 h 18"/>
              <a:gd name="T8" fmla="*/ 12 w 15"/>
              <a:gd name="T9" fmla="*/ 9 h 18"/>
              <a:gd name="T10" fmla="*/ 9 w 15"/>
              <a:gd name="T11" fmla="*/ 6 h 18"/>
              <a:gd name="T12" fmla="*/ 5 w 15"/>
              <a:gd name="T13" fmla="*/ 6 h 18"/>
              <a:gd name="T14" fmla="*/ 8 w 15"/>
              <a:gd name="T15" fmla="*/ 2 h 18"/>
              <a:gd name="T16" fmla="*/ 14 w 15"/>
              <a:gd name="T17" fmla="*/ 5 h 18"/>
              <a:gd name="T18" fmla="*/ 15 w 15"/>
              <a:gd name="T19" fmla="*/ 3 h 18"/>
              <a:gd name="T20" fmla="*/ 7 w 15"/>
              <a:gd name="T21" fmla="*/ 0 h 18"/>
              <a:gd name="T22" fmla="*/ 2 w 15"/>
              <a:gd name="T23" fmla="*/ 7 h 18"/>
              <a:gd name="T24" fmla="*/ 4 w 15"/>
              <a:gd name="T25" fmla="*/ 8 h 18"/>
              <a:gd name="T26" fmla="*/ 6 w 15"/>
              <a:gd name="T27" fmla="*/ 8 h 18"/>
              <a:gd name="T28" fmla="*/ 8 w 15"/>
              <a:gd name="T29" fmla="*/ 8 h 18"/>
              <a:gd name="T30" fmla="*/ 10 w 15"/>
              <a:gd name="T31" fmla="*/ 10 h 18"/>
              <a:gd name="T32" fmla="*/ 10 w 15"/>
              <a:gd name="T33" fmla="*/ 13 h 18"/>
              <a:gd name="T34" fmla="*/ 8 w 15"/>
              <a:gd name="T35" fmla="*/ 15 h 18"/>
              <a:gd name="T36" fmla="*/ 5 w 15"/>
              <a:gd name="T37" fmla="*/ 15 h 18"/>
              <a:gd name="T38" fmla="*/ 3 w 15"/>
              <a:gd name="T39" fmla="*/ 14 h 18"/>
              <a:gd name="T40" fmla="*/ 3 w 15"/>
              <a:gd name="T41" fmla="*/ 11 h 18"/>
              <a:gd name="T42" fmla="*/ 1 w 15"/>
              <a:gd name="T43" fmla="*/ 11 h 18"/>
              <a:gd name="T44" fmla="*/ 1 w 15"/>
              <a:gd name="T45" fmla="*/ 15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5" h="18">
                <a:moveTo>
                  <a:pt x="1" y="15"/>
                </a:moveTo>
                <a:cubicBezTo>
                  <a:pt x="2" y="16"/>
                  <a:pt x="3" y="17"/>
                  <a:pt x="4" y="17"/>
                </a:cubicBezTo>
                <a:cubicBezTo>
                  <a:pt x="6" y="18"/>
                  <a:pt x="8" y="18"/>
                  <a:pt x="9" y="17"/>
                </a:cubicBezTo>
                <a:cubicBezTo>
                  <a:pt x="10" y="16"/>
                  <a:pt x="11" y="15"/>
                  <a:pt x="12" y="13"/>
                </a:cubicBezTo>
                <a:cubicBezTo>
                  <a:pt x="12" y="12"/>
                  <a:pt x="12" y="10"/>
                  <a:pt x="12" y="9"/>
                </a:cubicBezTo>
                <a:cubicBezTo>
                  <a:pt x="11" y="8"/>
                  <a:pt x="10" y="7"/>
                  <a:pt x="9" y="6"/>
                </a:cubicBezTo>
                <a:cubicBezTo>
                  <a:pt x="8" y="6"/>
                  <a:pt x="7" y="6"/>
                  <a:pt x="5" y="6"/>
                </a:cubicBezTo>
                <a:cubicBezTo>
                  <a:pt x="8" y="2"/>
                  <a:pt x="8" y="2"/>
                  <a:pt x="8" y="2"/>
                </a:cubicBezTo>
                <a:cubicBezTo>
                  <a:pt x="14" y="5"/>
                  <a:pt x="14" y="5"/>
                  <a:pt x="14" y="5"/>
                </a:cubicBezTo>
                <a:cubicBezTo>
                  <a:pt x="15" y="3"/>
                  <a:pt x="15" y="3"/>
                  <a:pt x="15" y="3"/>
                </a:cubicBezTo>
                <a:cubicBezTo>
                  <a:pt x="7" y="0"/>
                  <a:pt x="7" y="0"/>
                  <a:pt x="7" y="0"/>
                </a:cubicBezTo>
                <a:cubicBezTo>
                  <a:pt x="2" y="7"/>
                  <a:pt x="2" y="7"/>
                  <a:pt x="2" y="7"/>
                </a:cubicBezTo>
                <a:cubicBezTo>
                  <a:pt x="4" y="8"/>
                  <a:pt x="4" y="8"/>
                  <a:pt x="4" y="8"/>
                </a:cubicBezTo>
                <a:cubicBezTo>
                  <a:pt x="5" y="8"/>
                  <a:pt x="5" y="8"/>
                  <a:pt x="6" y="8"/>
                </a:cubicBezTo>
                <a:cubicBezTo>
                  <a:pt x="6" y="8"/>
                  <a:pt x="7" y="8"/>
                  <a:pt x="8" y="8"/>
                </a:cubicBezTo>
                <a:cubicBezTo>
                  <a:pt x="9" y="8"/>
                  <a:pt x="9" y="9"/>
                  <a:pt x="10" y="10"/>
                </a:cubicBezTo>
                <a:cubicBezTo>
                  <a:pt x="10" y="11"/>
                  <a:pt x="10" y="12"/>
                  <a:pt x="10" y="13"/>
                </a:cubicBezTo>
                <a:cubicBezTo>
                  <a:pt x="9" y="14"/>
                  <a:pt x="9" y="15"/>
                  <a:pt x="8" y="15"/>
                </a:cubicBezTo>
                <a:cubicBezTo>
                  <a:pt x="7" y="16"/>
                  <a:pt x="6" y="16"/>
                  <a:pt x="5" y="15"/>
                </a:cubicBezTo>
                <a:cubicBezTo>
                  <a:pt x="4" y="15"/>
                  <a:pt x="3" y="15"/>
                  <a:pt x="3" y="14"/>
                </a:cubicBezTo>
                <a:cubicBezTo>
                  <a:pt x="3" y="13"/>
                  <a:pt x="3" y="12"/>
                  <a:pt x="3" y="11"/>
                </a:cubicBezTo>
                <a:cubicBezTo>
                  <a:pt x="1" y="11"/>
                  <a:pt x="1" y="11"/>
                  <a:pt x="1" y="11"/>
                </a:cubicBezTo>
                <a:cubicBezTo>
                  <a:pt x="0" y="12"/>
                  <a:pt x="0" y="13"/>
                  <a:pt x="1" y="15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0" name="Freeform 234"/>
          <p:cNvSpPr>
            <a:spLocks noEditPoints="1"/>
          </p:cNvSpPr>
          <p:nvPr/>
        </p:nvSpPr>
        <p:spPr bwMode="auto">
          <a:xfrm>
            <a:off x="2025650" y="6080126"/>
            <a:ext cx="28575" cy="36513"/>
          </a:xfrm>
          <a:custGeom>
            <a:avLst/>
            <a:gdLst>
              <a:gd name="T0" fmla="*/ 1 w 13"/>
              <a:gd name="T1" fmla="*/ 14 h 17"/>
              <a:gd name="T2" fmla="*/ 4 w 13"/>
              <a:gd name="T3" fmla="*/ 17 h 17"/>
              <a:gd name="T4" fmla="*/ 7 w 13"/>
              <a:gd name="T5" fmla="*/ 17 h 17"/>
              <a:gd name="T6" fmla="*/ 10 w 13"/>
              <a:gd name="T7" fmla="*/ 15 h 17"/>
              <a:gd name="T8" fmla="*/ 12 w 13"/>
              <a:gd name="T9" fmla="*/ 10 h 17"/>
              <a:gd name="T10" fmla="*/ 13 w 13"/>
              <a:gd name="T11" fmla="*/ 7 h 17"/>
              <a:gd name="T12" fmla="*/ 13 w 13"/>
              <a:gd name="T13" fmla="*/ 4 h 17"/>
              <a:gd name="T14" fmla="*/ 12 w 13"/>
              <a:gd name="T15" fmla="*/ 2 h 17"/>
              <a:gd name="T16" fmla="*/ 10 w 13"/>
              <a:gd name="T17" fmla="*/ 0 h 17"/>
              <a:gd name="T18" fmla="*/ 7 w 13"/>
              <a:gd name="T19" fmla="*/ 0 h 17"/>
              <a:gd name="T20" fmla="*/ 4 w 13"/>
              <a:gd name="T21" fmla="*/ 2 h 17"/>
              <a:gd name="T22" fmla="*/ 2 w 13"/>
              <a:gd name="T23" fmla="*/ 7 h 17"/>
              <a:gd name="T24" fmla="*/ 1 w 13"/>
              <a:gd name="T25" fmla="*/ 14 h 17"/>
              <a:gd name="T26" fmla="*/ 1 w 13"/>
              <a:gd name="T27" fmla="*/ 14 h 17"/>
              <a:gd name="T28" fmla="*/ 7 w 13"/>
              <a:gd name="T29" fmla="*/ 2 h 17"/>
              <a:gd name="T30" fmla="*/ 9 w 13"/>
              <a:gd name="T31" fmla="*/ 2 h 17"/>
              <a:gd name="T32" fmla="*/ 11 w 13"/>
              <a:gd name="T33" fmla="*/ 4 h 17"/>
              <a:gd name="T34" fmla="*/ 10 w 13"/>
              <a:gd name="T35" fmla="*/ 10 h 17"/>
              <a:gd name="T36" fmla="*/ 7 w 13"/>
              <a:gd name="T37" fmla="*/ 15 h 17"/>
              <a:gd name="T38" fmla="*/ 4 w 13"/>
              <a:gd name="T39" fmla="*/ 15 h 17"/>
              <a:gd name="T40" fmla="*/ 3 w 13"/>
              <a:gd name="T41" fmla="*/ 13 h 17"/>
              <a:gd name="T42" fmla="*/ 4 w 13"/>
              <a:gd name="T43" fmla="*/ 7 h 17"/>
              <a:gd name="T44" fmla="*/ 7 w 13"/>
              <a:gd name="T45" fmla="*/ 2 h 17"/>
              <a:gd name="T46" fmla="*/ 7 w 13"/>
              <a:gd name="T47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3" h="17">
                <a:moveTo>
                  <a:pt x="1" y="14"/>
                </a:moveTo>
                <a:cubicBezTo>
                  <a:pt x="1" y="15"/>
                  <a:pt x="2" y="16"/>
                  <a:pt x="4" y="17"/>
                </a:cubicBezTo>
                <a:cubicBezTo>
                  <a:pt x="5" y="17"/>
                  <a:pt x="6" y="17"/>
                  <a:pt x="7" y="17"/>
                </a:cubicBezTo>
                <a:cubicBezTo>
                  <a:pt x="8" y="17"/>
                  <a:pt x="9" y="16"/>
                  <a:pt x="10" y="15"/>
                </a:cubicBezTo>
                <a:cubicBezTo>
                  <a:pt x="11" y="14"/>
                  <a:pt x="11" y="12"/>
                  <a:pt x="12" y="10"/>
                </a:cubicBezTo>
                <a:cubicBezTo>
                  <a:pt x="13" y="9"/>
                  <a:pt x="13" y="8"/>
                  <a:pt x="13" y="7"/>
                </a:cubicBezTo>
                <a:cubicBezTo>
                  <a:pt x="13" y="5"/>
                  <a:pt x="13" y="5"/>
                  <a:pt x="13" y="4"/>
                </a:cubicBezTo>
                <a:cubicBezTo>
                  <a:pt x="13" y="3"/>
                  <a:pt x="12" y="2"/>
                  <a:pt x="12" y="2"/>
                </a:cubicBezTo>
                <a:cubicBezTo>
                  <a:pt x="11" y="1"/>
                  <a:pt x="11" y="1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1"/>
                  <a:pt x="4" y="2"/>
                </a:cubicBezTo>
                <a:cubicBezTo>
                  <a:pt x="3" y="3"/>
                  <a:pt x="2" y="5"/>
                  <a:pt x="2" y="7"/>
                </a:cubicBezTo>
                <a:cubicBezTo>
                  <a:pt x="0" y="10"/>
                  <a:pt x="0" y="12"/>
                  <a:pt x="1" y="14"/>
                </a:cubicBezTo>
                <a:cubicBezTo>
                  <a:pt x="1" y="14"/>
                  <a:pt x="1" y="14"/>
                  <a:pt x="1" y="14"/>
                </a:cubicBezTo>
                <a:close/>
                <a:moveTo>
                  <a:pt x="7" y="2"/>
                </a:moveTo>
                <a:cubicBezTo>
                  <a:pt x="7" y="2"/>
                  <a:pt x="8" y="2"/>
                  <a:pt x="9" y="2"/>
                </a:cubicBezTo>
                <a:cubicBezTo>
                  <a:pt x="10" y="2"/>
                  <a:pt x="11" y="3"/>
                  <a:pt x="11" y="4"/>
                </a:cubicBezTo>
                <a:cubicBezTo>
                  <a:pt x="11" y="5"/>
                  <a:pt x="11" y="7"/>
                  <a:pt x="10" y="10"/>
                </a:cubicBezTo>
                <a:cubicBezTo>
                  <a:pt x="9" y="12"/>
                  <a:pt x="8" y="14"/>
                  <a:pt x="7" y="15"/>
                </a:cubicBezTo>
                <a:cubicBezTo>
                  <a:pt x="6" y="15"/>
                  <a:pt x="5" y="15"/>
                  <a:pt x="4" y="15"/>
                </a:cubicBezTo>
                <a:cubicBezTo>
                  <a:pt x="3" y="15"/>
                  <a:pt x="3" y="14"/>
                  <a:pt x="3" y="13"/>
                </a:cubicBezTo>
                <a:cubicBezTo>
                  <a:pt x="2" y="12"/>
                  <a:pt x="3" y="10"/>
                  <a:pt x="4" y="7"/>
                </a:cubicBezTo>
                <a:cubicBezTo>
                  <a:pt x="5" y="5"/>
                  <a:pt x="6" y="3"/>
                  <a:pt x="7" y="2"/>
                </a:cubicBezTo>
                <a:cubicBezTo>
                  <a:pt x="7" y="2"/>
                  <a:pt x="7" y="2"/>
                  <a:pt x="7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1" name="Freeform 235"/>
          <p:cNvSpPr>
            <a:spLocks noEditPoints="1"/>
          </p:cNvSpPr>
          <p:nvPr/>
        </p:nvSpPr>
        <p:spPr bwMode="auto">
          <a:xfrm>
            <a:off x="2060575" y="6089651"/>
            <a:ext cx="14288" cy="12700"/>
          </a:xfrm>
          <a:custGeom>
            <a:avLst/>
            <a:gdLst>
              <a:gd name="T0" fmla="*/ 1 w 7"/>
              <a:gd name="T1" fmla="*/ 4 h 6"/>
              <a:gd name="T2" fmla="*/ 2 w 7"/>
              <a:gd name="T3" fmla="*/ 6 h 6"/>
              <a:gd name="T4" fmla="*/ 5 w 7"/>
              <a:gd name="T5" fmla="*/ 6 h 6"/>
              <a:gd name="T6" fmla="*/ 7 w 7"/>
              <a:gd name="T7" fmla="*/ 4 h 6"/>
              <a:gd name="T8" fmla="*/ 7 w 7"/>
              <a:gd name="T9" fmla="*/ 2 h 6"/>
              <a:gd name="T10" fmla="*/ 5 w 7"/>
              <a:gd name="T11" fmla="*/ 0 h 6"/>
              <a:gd name="T12" fmla="*/ 2 w 7"/>
              <a:gd name="T13" fmla="*/ 0 h 6"/>
              <a:gd name="T14" fmla="*/ 1 w 7"/>
              <a:gd name="T15" fmla="*/ 2 h 6"/>
              <a:gd name="T16" fmla="*/ 1 w 7"/>
              <a:gd name="T17" fmla="*/ 4 h 6"/>
              <a:gd name="T18" fmla="*/ 3 w 7"/>
              <a:gd name="T19" fmla="*/ 1 h 6"/>
              <a:gd name="T20" fmla="*/ 4 w 7"/>
              <a:gd name="T21" fmla="*/ 1 h 6"/>
              <a:gd name="T22" fmla="*/ 5 w 7"/>
              <a:gd name="T23" fmla="*/ 2 h 6"/>
              <a:gd name="T24" fmla="*/ 5 w 7"/>
              <a:gd name="T25" fmla="*/ 4 h 6"/>
              <a:gd name="T26" fmla="*/ 4 w 7"/>
              <a:gd name="T27" fmla="*/ 5 h 6"/>
              <a:gd name="T28" fmla="*/ 3 w 7"/>
              <a:gd name="T29" fmla="*/ 5 h 6"/>
              <a:gd name="T30" fmla="*/ 2 w 7"/>
              <a:gd name="T31" fmla="*/ 4 h 6"/>
              <a:gd name="T32" fmla="*/ 2 w 7"/>
              <a:gd name="T33" fmla="*/ 2 h 6"/>
              <a:gd name="T34" fmla="*/ 3 w 7"/>
              <a:gd name="T35" fmla="*/ 1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6">
                <a:moveTo>
                  <a:pt x="1" y="4"/>
                </a:moveTo>
                <a:cubicBezTo>
                  <a:pt x="1" y="5"/>
                  <a:pt x="2" y="6"/>
                  <a:pt x="2" y="6"/>
                </a:cubicBezTo>
                <a:cubicBezTo>
                  <a:pt x="3" y="6"/>
                  <a:pt x="4" y="6"/>
                  <a:pt x="5" y="6"/>
                </a:cubicBezTo>
                <a:cubicBezTo>
                  <a:pt x="6" y="6"/>
                  <a:pt x="6" y="5"/>
                  <a:pt x="7" y="4"/>
                </a:cubicBezTo>
                <a:cubicBezTo>
                  <a:pt x="7" y="3"/>
                  <a:pt x="7" y="3"/>
                  <a:pt x="7" y="2"/>
                </a:cubicBezTo>
                <a:cubicBezTo>
                  <a:pt x="6" y="1"/>
                  <a:pt x="6" y="0"/>
                  <a:pt x="5" y="0"/>
                </a:cubicBezTo>
                <a:cubicBezTo>
                  <a:pt x="4" y="0"/>
                  <a:pt x="3" y="0"/>
                  <a:pt x="2" y="0"/>
                </a:cubicBezTo>
                <a:cubicBezTo>
                  <a:pt x="1" y="1"/>
                  <a:pt x="1" y="1"/>
                  <a:pt x="1" y="2"/>
                </a:cubicBezTo>
                <a:cubicBezTo>
                  <a:pt x="0" y="3"/>
                  <a:pt x="0" y="4"/>
                  <a:pt x="1" y="4"/>
                </a:cubicBezTo>
                <a:close/>
                <a:moveTo>
                  <a:pt x="3" y="1"/>
                </a:moveTo>
                <a:cubicBezTo>
                  <a:pt x="3" y="1"/>
                  <a:pt x="4" y="1"/>
                  <a:pt x="4" y="1"/>
                </a:cubicBezTo>
                <a:cubicBezTo>
                  <a:pt x="5" y="1"/>
                  <a:pt x="5" y="2"/>
                  <a:pt x="5" y="2"/>
                </a:cubicBezTo>
                <a:cubicBezTo>
                  <a:pt x="6" y="3"/>
                  <a:pt x="6" y="3"/>
                  <a:pt x="5" y="4"/>
                </a:cubicBezTo>
                <a:cubicBezTo>
                  <a:pt x="5" y="4"/>
                  <a:pt x="5" y="5"/>
                  <a:pt x="4" y="5"/>
                </a:cubicBezTo>
                <a:cubicBezTo>
                  <a:pt x="4" y="5"/>
                  <a:pt x="3" y="5"/>
                  <a:pt x="3" y="5"/>
                </a:cubicBezTo>
                <a:cubicBezTo>
                  <a:pt x="2" y="5"/>
                  <a:pt x="2" y="4"/>
                  <a:pt x="2" y="4"/>
                </a:cubicBezTo>
                <a:cubicBezTo>
                  <a:pt x="2" y="3"/>
                  <a:pt x="2" y="3"/>
                  <a:pt x="2" y="2"/>
                </a:cubicBezTo>
                <a:cubicBezTo>
                  <a:pt x="2" y="2"/>
                  <a:pt x="2" y="2"/>
                  <a:pt x="3" y="1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2" name="Freeform 236"/>
          <p:cNvSpPr>
            <a:spLocks/>
          </p:cNvSpPr>
          <p:nvPr/>
        </p:nvSpPr>
        <p:spPr bwMode="auto">
          <a:xfrm>
            <a:off x="2071688" y="6096001"/>
            <a:ext cx="39688" cy="42863"/>
          </a:xfrm>
          <a:custGeom>
            <a:avLst/>
            <a:gdLst>
              <a:gd name="T0" fmla="*/ 2 w 25"/>
              <a:gd name="T1" fmla="*/ 21 h 27"/>
              <a:gd name="T2" fmla="*/ 9 w 25"/>
              <a:gd name="T3" fmla="*/ 5 h 27"/>
              <a:gd name="T4" fmla="*/ 13 w 25"/>
              <a:gd name="T5" fmla="*/ 27 h 27"/>
              <a:gd name="T6" fmla="*/ 17 w 25"/>
              <a:gd name="T7" fmla="*/ 27 h 27"/>
              <a:gd name="T8" fmla="*/ 25 w 25"/>
              <a:gd name="T9" fmla="*/ 5 h 27"/>
              <a:gd name="T10" fmla="*/ 23 w 25"/>
              <a:gd name="T11" fmla="*/ 5 h 27"/>
              <a:gd name="T12" fmla="*/ 16 w 25"/>
              <a:gd name="T13" fmla="*/ 21 h 27"/>
              <a:gd name="T14" fmla="*/ 11 w 25"/>
              <a:gd name="T15" fmla="*/ 0 h 27"/>
              <a:gd name="T16" fmla="*/ 8 w 25"/>
              <a:gd name="T17" fmla="*/ 0 h 27"/>
              <a:gd name="T18" fmla="*/ 0 w 25"/>
              <a:gd name="T19" fmla="*/ 21 h 27"/>
              <a:gd name="T20" fmla="*/ 2 w 25"/>
              <a:gd name="T21" fmla="*/ 21 h 27"/>
              <a:gd name="T22" fmla="*/ 2 w 25"/>
              <a:gd name="T23" fmla="*/ 21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5" h="27">
                <a:moveTo>
                  <a:pt x="2" y="21"/>
                </a:moveTo>
                <a:lnTo>
                  <a:pt x="9" y="5"/>
                </a:lnTo>
                <a:lnTo>
                  <a:pt x="13" y="27"/>
                </a:lnTo>
                <a:lnTo>
                  <a:pt x="17" y="27"/>
                </a:lnTo>
                <a:lnTo>
                  <a:pt x="25" y="5"/>
                </a:lnTo>
                <a:lnTo>
                  <a:pt x="23" y="5"/>
                </a:lnTo>
                <a:lnTo>
                  <a:pt x="16" y="21"/>
                </a:lnTo>
                <a:lnTo>
                  <a:pt x="11" y="0"/>
                </a:lnTo>
                <a:lnTo>
                  <a:pt x="8" y="0"/>
                </a:lnTo>
                <a:lnTo>
                  <a:pt x="0" y="21"/>
                </a:lnTo>
                <a:lnTo>
                  <a:pt x="2" y="21"/>
                </a:lnTo>
                <a:lnTo>
                  <a:pt x="2" y="21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3" name="Freeform 237"/>
          <p:cNvSpPr>
            <a:spLocks/>
          </p:cNvSpPr>
          <p:nvPr/>
        </p:nvSpPr>
        <p:spPr bwMode="auto">
          <a:xfrm>
            <a:off x="5586413" y="5292726"/>
            <a:ext cx="25400" cy="68263"/>
          </a:xfrm>
          <a:custGeom>
            <a:avLst/>
            <a:gdLst>
              <a:gd name="T0" fmla="*/ 0 w 16"/>
              <a:gd name="T1" fmla="*/ 43 h 43"/>
              <a:gd name="T2" fmla="*/ 16 w 16"/>
              <a:gd name="T3" fmla="*/ 43 h 43"/>
              <a:gd name="T4" fmla="*/ 16 w 16"/>
              <a:gd name="T5" fmla="*/ 39 h 43"/>
              <a:gd name="T6" fmla="*/ 4 w 16"/>
              <a:gd name="T7" fmla="*/ 39 h 43"/>
              <a:gd name="T8" fmla="*/ 4 w 16"/>
              <a:gd name="T9" fmla="*/ 0 h 43"/>
              <a:gd name="T10" fmla="*/ 0 w 16"/>
              <a:gd name="T11" fmla="*/ 0 h 43"/>
              <a:gd name="T12" fmla="*/ 0 w 16"/>
              <a:gd name="T13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" h="43">
                <a:moveTo>
                  <a:pt x="0" y="43"/>
                </a:moveTo>
                <a:lnTo>
                  <a:pt x="16" y="43"/>
                </a:lnTo>
                <a:lnTo>
                  <a:pt x="16" y="39"/>
                </a:lnTo>
                <a:lnTo>
                  <a:pt x="4" y="39"/>
                </a:lnTo>
                <a:lnTo>
                  <a:pt x="4" y="0"/>
                </a:lnTo>
                <a:lnTo>
                  <a:pt x="0" y="0"/>
                </a:lnTo>
                <a:lnTo>
                  <a:pt x="0" y="43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4" name="Freeform 238"/>
          <p:cNvSpPr>
            <a:spLocks noEditPoints="1"/>
          </p:cNvSpPr>
          <p:nvPr/>
        </p:nvSpPr>
        <p:spPr bwMode="auto">
          <a:xfrm>
            <a:off x="5616575" y="5311776"/>
            <a:ext cx="26988" cy="50800"/>
          </a:xfrm>
          <a:custGeom>
            <a:avLst/>
            <a:gdLst>
              <a:gd name="T0" fmla="*/ 13 w 13"/>
              <a:gd name="T1" fmla="*/ 8 h 24"/>
              <a:gd name="T2" fmla="*/ 7 w 13"/>
              <a:gd name="T3" fmla="*/ 0 h 24"/>
              <a:gd name="T4" fmla="*/ 1 w 13"/>
              <a:gd name="T5" fmla="*/ 1 h 24"/>
              <a:gd name="T6" fmla="*/ 2 w 13"/>
              <a:gd name="T7" fmla="*/ 4 h 24"/>
              <a:gd name="T8" fmla="*/ 6 w 13"/>
              <a:gd name="T9" fmla="*/ 2 h 24"/>
              <a:gd name="T10" fmla="*/ 10 w 13"/>
              <a:gd name="T11" fmla="*/ 8 h 24"/>
              <a:gd name="T12" fmla="*/ 10 w 13"/>
              <a:gd name="T13" fmla="*/ 8 h 24"/>
              <a:gd name="T14" fmla="*/ 0 w 13"/>
              <a:gd name="T15" fmla="*/ 17 h 24"/>
              <a:gd name="T16" fmla="*/ 5 w 13"/>
              <a:gd name="T17" fmla="*/ 24 h 24"/>
              <a:gd name="T18" fmla="*/ 10 w 13"/>
              <a:gd name="T19" fmla="*/ 21 h 24"/>
              <a:gd name="T20" fmla="*/ 10 w 13"/>
              <a:gd name="T21" fmla="*/ 21 h 24"/>
              <a:gd name="T22" fmla="*/ 10 w 13"/>
              <a:gd name="T23" fmla="*/ 23 h 24"/>
              <a:gd name="T24" fmla="*/ 13 w 13"/>
              <a:gd name="T25" fmla="*/ 23 h 24"/>
              <a:gd name="T26" fmla="*/ 13 w 13"/>
              <a:gd name="T27" fmla="*/ 18 h 24"/>
              <a:gd name="T28" fmla="*/ 13 w 13"/>
              <a:gd name="T29" fmla="*/ 8 h 24"/>
              <a:gd name="T30" fmla="*/ 10 w 13"/>
              <a:gd name="T31" fmla="*/ 16 h 24"/>
              <a:gd name="T32" fmla="*/ 9 w 13"/>
              <a:gd name="T33" fmla="*/ 17 h 24"/>
              <a:gd name="T34" fmla="*/ 6 w 13"/>
              <a:gd name="T35" fmla="*/ 21 h 24"/>
              <a:gd name="T36" fmla="*/ 3 w 13"/>
              <a:gd name="T37" fmla="*/ 17 h 24"/>
              <a:gd name="T38" fmla="*/ 10 w 13"/>
              <a:gd name="T39" fmla="*/ 11 h 24"/>
              <a:gd name="T40" fmla="*/ 10 w 13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3" h="24">
                <a:moveTo>
                  <a:pt x="13" y="8"/>
                </a:moveTo>
                <a:cubicBezTo>
                  <a:pt x="13" y="3"/>
                  <a:pt x="11" y="0"/>
                  <a:pt x="7" y="0"/>
                </a:cubicBezTo>
                <a:cubicBezTo>
                  <a:pt x="4" y="0"/>
                  <a:pt x="2" y="0"/>
                  <a:pt x="1" y="1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4" y="2"/>
                  <a:pt x="6" y="2"/>
                </a:cubicBezTo>
                <a:cubicBezTo>
                  <a:pt x="9" y="2"/>
                  <a:pt x="10" y="5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4" y="8"/>
                  <a:pt x="0" y="11"/>
                  <a:pt x="0" y="17"/>
                </a:cubicBezTo>
                <a:cubicBezTo>
                  <a:pt x="0" y="21"/>
                  <a:pt x="2" y="24"/>
                  <a:pt x="5" y="24"/>
                </a:cubicBezTo>
                <a:cubicBezTo>
                  <a:pt x="7" y="24"/>
                  <a:pt x="9" y="22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0" y="23"/>
                  <a:pt x="10" y="23"/>
                  <a:pt x="10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2"/>
                  <a:pt x="13" y="20"/>
                  <a:pt x="13" y="18"/>
                </a:cubicBezTo>
                <a:lnTo>
                  <a:pt x="13" y="8"/>
                </a:lnTo>
                <a:close/>
                <a:moveTo>
                  <a:pt x="10" y="16"/>
                </a:moveTo>
                <a:cubicBezTo>
                  <a:pt x="10" y="16"/>
                  <a:pt x="10" y="17"/>
                  <a:pt x="9" y="17"/>
                </a:cubicBezTo>
                <a:cubicBezTo>
                  <a:pt x="9" y="19"/>
                  <a:pt x="8" y="21"/>
                  <a:pt x="6" y="21"/>
                </a:cubicBezTo>
                <a:cubicBezTo>
                  <a:pt x="5" y="21"/>
                  <a:pt x="3" y="20"/>
                  <a:pt x="3" y="17"/>
                </a:cubicBezTo>
                <a:cubicBezTo>
                  <a:pt x="3" y="11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5" name="Freeform 239"/>
          <p:cNvSpPr>
            <a:spLocks/>
          </p:cNvSpPr>
          <p:nvPr/>
        </p:nvSpPr>
        <p:spPr bwMode="auto">
          <a:xfrm>
            <a:off x="5648325" y="5299076"/>
            <a:ext cx="23813" cy="61913"/>
          </a:xfrm>
          <a:custGeom>
            <a:avLst/>
            <a:gdLst>
              <a:gd name="T0" fmla="*/ 3 w 11"/>
              <a:gd name="T1" fmla="*/ 2 h 29"/>
              <a:gd name="T2" fmla="*/ 3 w 11"/>
              <a:gd name="T3" fmla="*/ 6 h 29"/>
              <a:gd name="T4" fmla="*/ 0 w 11"/>
              <a:gd name="T5" fmla="*/ 6 h 29"/>
              <a:gd name="T6" fmla="*/ 0 w 11"/>
              <a:gd name="T7" fmla="*/ 9 h 29"/>
              <a:gd name="T8" fmla="*/ 3 w 11"/>
              <a:gd name="T9" fmla="*/ 9 h 29"/>
              <a:gd name="T10" fmla="*/ 3 w 11"/>
              <a:gd name="T11" fmla="*/ 22 h 29"/>
              <a:gd name="T12" fmla="*/ 5 w 11"/>
              <a:gd name="T13" fmla="*/ 28 h 29"/>
              <a:gd name="T14" fmla="*/ 8 w 11"/>
              <a:gd name="T15" fmla="*/ 29 h 29"/>
              <a:gd name="T16" fmla="*/ 11 w 11"/>
              <a:gd name="T17" fmla="*/ 29 h 29"/>
              <a:gd name="T18" fmla="*/ 11 w 11"/>
              <a:gd name="T19" fmla="*/ 26 h 29"/>
              <a:gd name="T20" fmla="*/ 9 w 11"/>
              <a:gd name="T21" fmla="*/ 26 h 29"/>
              <a:gd name="T22" fmla="*/ 7 w 11"/>
              <a:gd name="T23" fmla="*/ 23 h 29"/>
              <a:gd name="T24" fmla="*/ 7 w 11"/>
              <a:gd name="T25" fmla="*/ 9 h 29"/>
              <a:gd name="T26" fmla="*/ 11 w 11"/>
              <a:gd name="T27" fmla="*/ 9 h 29"/>
              <a:gd name="T28" fmla="*/ 11 w 11"/>
              <a:gd name="T29" fmla="*/ 6 h 29"/>
              <a:gd name="T30" fmla="*/ 7 w 11"/>
              <a:gd name="T31" fmla="*/ 6 h 29"/>
              <a:gd name="T32" fmla="*/ 7 w 11"/>
              <a:gd name="T33" fmla="*/ 0 h 29"/>
              <a:gd name="T34" fmla="*/ 3 w 11"/>
              <a:gd name="T35" fmla="*/ 2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" h="29">
                <a:moveTo>
                  <a:pt x="3" y="2"/>
                </a:moveTo>
                <a:cubicBezTo>
                  <a:pt x="3" y="6"/>
                  <a:pt x="3" y="6"/>
                  <a:pt x="3" y="6"/>
                </a:cubicBezTo>
                <a:cubicBezTo>
                  <a:pt x="0" y="6"/>
                  <a:pt x="0" y="6"/>
                  <a:pt x="0" y="6"/>
                </a:cubicBezTo>
                <a:cubicBezTo>
                  <a:pt x="0" y="9"/>
                  <a:pt x="0" y="9"/>
                  <a:pt x="0" y="9"/>
                </a:cubicBezTo>
                <a:cubicBezTo>
                  <a:pt x="3" y="9"/>
                  <a:pt x="3" y="9"/>
                  <a:pt x="3" y="9"/>
                </a:cubicBezTo>
                <a:cubicBezTo>
                  <a:pt x="3" y="22"/>
                  <a:pt x="3" y="22"/>
                  <a:pt x="3" y="22"/>
                </a:cubicBezTo>
                <a:cubicBezTo>
                  <a:pt x="3" y="25"/>
                  <a:pt x="4" y="27"/>
                  <a:pt x="5" y="28"/>
                </a:cubicBezTo>
                <a:cubicBezTo>
                  <a:pt x="5" y="29"/>
                  <a:pt x="7" y="29"/>
                  <a:pt x="8" y="29"/>
                </a:cubicBezTo>
                <a:cubicBezTo>
                  <a:pt x="9" y="29"/>
                  <a:pt x="10" y="29"/>
                  <a:pt x="11" y="29"/>
                </a:cubicBezTo>
                <a:cubicBezTo>
                  <a:pt x="11" y="26"/>
                  <a:pt x="11" y="26"/>
                  <a:pt x="11" y="26"/>
                </a:cubicBezTo>
                <a:cubicBezTo>
                  <a:pt x="10" y="26"/>
                  <a:pt x="10" y="26"/>
                  <a:pt x="9" y="26"/>
                </a:cubicBezTo>
                <a:cubicBezTo>
                  <a:pt x="8" y="26"/>
                  <a:pt x="7" y="26"/>
                  <a:pt x="7" y="23"/>
                </a:cubicBezTo>
                <a:cubicBezTo>
                  <a:pt x="7" y="9"/>
                  <a:pt x="7" y="9"/>
                  <a:pt x="7" y="9"/>
                </a:cubicBezTo>
                <a:cubicBezTo>
                  <a:pt x="11" y="9"/>
                  <a:pt x="11" y="9"/>
                  <a:pt x="11" y="9"/>
                </a:cubicBezTo>
                <a:cubicBezTo>
                  <a:pt x="11" y="6"/>
                  <a:pt x="11" y="6"/>
                  <a:pt x="11" y="6"/>
                </a:cubicBezTo>
                <a:cubicBezTo>
                  <a:pt x="7" y="6"/>
                  <a:pt x="7" y="6"/>
                  <a:pt x="7" y="6"/>
                </a:cubicBezTo>
                <a:cubicBezTo>
                  <a:pt x="7" y="0"/>
                  <a:pt x="7" y="0"/>
                  <a:pt x="7" y="0"/>
                </a:cubicBezTo>
                <a:lnTo>
                  <a:pt x="3" y="2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6" name="Freeform 240"/>
          <p:cNvSpPr>
            <a:spLocks/>
          </p:cNvSpPr>
          <p:nvPr/>
        </p:nvSpPr>
        <p:spPr bwMode="auto">
          <a:xfrm>
            <a:off x="5676900" y="5311776"/>
            <a:ext cx="31750" cy="49213"/>
          </a:xfrm>
          <a:custGeom>
            <a:avLst/>
            <a:gdLst>
              <a:gd name="T0" fmla="*/ 0 w 15"/>
              <a:gd name="T1" fmla="*/ 0 h 23"/>
              <a:gd name="T2" fmla="*/ 6 w 15"/>
              <a:gd name="T3" fmla="*/ 23 h 23"/>
              <a:gd name="T4" fmla="*/ 9 w 15"/>
              <a:gd name="T5" fmla="*/ 23 h 23"/>
              <a:gd name="T6" fmla="*/ 15 w 15"/>
              <a:gd name="T7" fmla="*/ 0 h 23"/>
              <a:gd name="T8" fmla="*/ 11 w 15"/>
              <a:gd name="T9" fmla="*/ 0 h 23"/>
              <a:gd name="T10" fmla="*/ 8 w 15"/>
              <a:gd name="T11" fmla="*/ 13 h 23"/>
              <a:gd name="T12" fmla="*/ 8 w 15"/>
              <a:gd name="T13" fmla="*/ 19 h 23"/>
              <a:gd name="T14" fmla="*/ 7 w 15"/>
              <a:gd name="T15" fmla="*/ 19 h 23"/>
              <a:gd name="T16" fmla="*/ 6 w 15"/>
              <a:gd name="T17" fmla="*/ 13 h 23"/>
              <a:gd name="T18" fmla="*/ 3 w 15"/>
              <a:gd name="T19" fmla="*/ 0 h 23"/>
              <a:gd name="T20" fmla="*/ 0 w 15"/>
              <a:gd name="T21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3">
                <a:moveTo>
                  <a:pt x="0" y="0"/>
                </a:moveTo>
                <a:cubicBezTo>
                  <a:pt x="6" y="23"/>
                  <a:pt x="6" y="23"/>
                  <a:pt x="6" y="23"/>
                </a:cubicBezTo>
                <a:cubicBezTo>
                  <a:pt x="9" y="23"/>
                  <a:pt x="9" y="23"/>
                  <a:pt x="9" y="23"/>
                </a:cubicBezTo>
                <a:cubicBezTo>
                  <a:pt x="15" y="0"/>
                  <a:pt x="15" y="0"/>
                  <a:pt x="15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15"/>
                  <a:pt x="8" y="17"/>
                  <a:pt x="8" y="19"/>
                </a:cubicBezTo>
                <a:cubicBezTo>
                  <a:pt x="7" y="19"/>
                  <a:pt x="7" y="19"/>
                  <a:pt x="7" y="19"/>
                </a:cubicBezTo>
                <a:cubicBezTo>
                  <a:pt x="7" y="17"/>
                  <a:pt x="7" y="15"/>
                  <a:pt x="6" y="13"/>
                </a:cubicBezTo>
                <a:cubicBezTo>
                  <a:pt x="3" y="0"/>
                  <a:pt x="3" y="0"/>
                  <a:pt x="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7" name="Freeform 241"/>
          <p:cNvSpPr>
            <a:spLocks noEditPoints="1"/>
          </p:cNvSpPr>
          <p:nvPr/>
        </p:nvSpPr>
        <p:spPr bwMode="auto">
          <a:xfrm>
            <a:off x="5715000" y="5294314"/>
            <a:ext cx="7938" cy="66675"/>
          </a:xfrm>
          <a:custGeom>
            <a:avLst/>
            <a:gdLst>
              <a:gd name="T0" fmla="*/ 4 w 4"/>
              <a:gd name="T1" fmla="*/ 31 h 31"/>
              <a:gd name="T2" fmla="*/ 4 w 4"/>
              <a:gd name="T3" fmla="*/ 8 h 31"/>
              <a:gd name="T4" fmla="*/ 0 w 4"/>
              <a:gd name="T5" fmla="*/ 8 h 31"/>
              <a:gd name="T6" fmla="*/ 0 w 4"/>
              <a:gd name="T7" fmla="*/ 31 h 31"/>
              <a:gd name="T8" fmla="*/ 4 w 4"/>
              <a:gd name="T9" fmla="*/ 31 h 31"/>
              <a:gd name="T10" fmla="*/ 2 w 4"/>
              <a:gd name="T11" fmla="*/ 0 h 31"/>
              <a:gd name="T12" fmla="*/ 0 w 4"/>
              <a:gd name="T13" fmla="*/ 2 h 31"/>
              <a:gd name="T14" fmla="*/ 2 w 4"/>
              <a:gd name="T15" fmla="*/ 4 h 31"/>
              <a:gd name="T16" fmla="*/ 4 w 4"/>
              <a:gd name="T17" fmla="*/ 2 h 31"/>
              <a:gd name="T18" fmla="*/ 2 w 4"/>
              <a:gd name="T19" fmla="*/ 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" h="31">
                <a:moveTo>
                  <a:pt x="4" y="31"/>
                </a:moveTo>
                <a:cubicBezTo>
                  <a:pt x="4" y="8"/>
                  <a:pt x="4" y="8"/>
                  <a:pt x="4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31"/>
                  <a:pt x="0" y="31"/>
                  <a:pt x="0" y="31"/>
                </a:cubicBezTo>
                <a:lnTo>
                  <a:pt x="4" y="31"/>
                </a:lnTo>
                <a:close/>
                <a:moveTo>
                  <a:pt x="2" y="0"/>
                </a:moveTo>
                <a:cubicBezTo>
                  <a:pt x="1" y="0"/>
                  <a:pt x="0" y="0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3" y="4"/>
                  <a:pt x="4" y="3"/>
                  <a:pt x="4" y="2"/>
                </a:cubicBezTo>
                <a:cubicBezTo>
                  <a:pt x="4" y="0"/>
                  <a:pt x="3" y="0"/>
                  <a:pt x="2" y="0"/>
                </a:cubicBez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8" name="Freeform 242"/>
          <p:cNvSpPr>
            <a:spLocks noEditPoints="1"/>
          </p:cNvSpPr>
          <p:nvPr/>
        </p:nvSpPr>
        <p:spPr bwMode="auto">
          <a:xfrm>
            <a:off x="5732463" y="5311776"/>
            <a:ext cx="30163" cy="50800"/>
          </a:xfrm>
          <a:custGeom>
            <a:avLst/>
            <a:gdLst>
              <a:gd name="T0" fmla="*/ 13 w 14"/>
              <a:gd name="T1" fmla="*/ 8 h 24"/>
              <a:gd name="T2" fmla="*/ 7 w 14"/>
              <a:gd name="T3" fmla="*/ 0 h 24"/>
              <a:gd name="T4" fmla="*/ 1 w 14"/>
              <a:gd name="T5" fmla="*/ 1 h 24"/>
              <a:gd name="T6" fmla="*/ 2 w 14"/>
              <a:gd name="T7" fmla="*/ 4 h 24"/>
              <a:gd name="T8" fmla="*/ 6 w 14"/>
              <a:gd name="T9" fmla="*/ 2 h 24"/>
              <a:gd name="T10" fmla="*/ 10 w 14"/>
              <a:gd name="T11" fmla="*/ 8 h 24"/>
              <a:gd name="T12" fmla="*/ 10 w 14"/>
              <a:gd name="T13" fmla="*/ 8 h 24"/>
              <a:gd name="T14" fmla="*/ 0 w 14"/>
              <a:gd name="T15" fmla="*/ 17 h 24"/>
              <a:gd name="T16" fmla="*/ 5 w 14"/>
              <a:gd name="T17" fmla="*/ 24 h 24"/>
              <a:gd name="T18" fmla="*/ 10 w 14"/>
              <a:gd name="T19" fmla="*/ 21 h 24"/>
              <a:gd name="T20" fmla="*/ 10 w 14"/>
              <a:gd name="T21" fmla="*/ 21 h 24"/>
              <a:gd name="T22" fmla="*/ 10 w 14"/>
              <a:gd name="T23" fmla="*/ 23 h 24"/>
              <a:gd name="T24" fmla="*/ 14 w 14"/>
              <a:gd name="T25" fmla="*/ 23 h 24"/>
              <a:gd name="T26" fmla="*/ 13 w 14"/>
              <a:gd name="T27" fmla="*/ 18 h 24"/>
              <a:gd name="T28" fmla="*/ 13 w 14"/>
              <a:gd name="T29" fmla="*/ 8 h 24"/>
              <a:gd name="T30" fmla="*/ 10 w 14"/>
              <a:gd name="T31" fmla="*/ 16 h 24"/>
              <a:gd name="T32" fmla="*/ 10 w 14"/>
              <a:gd name="T33" fmla="*/ 17 h 24"/>
              <a:gd name="T34" fmla="*/ 6 w 14"/>
              <a:gd name="T35" fmla="*/ 21 h 24"/>
              <a:gd name="T36" fmla="*/ 3 w 14"/>
              <a:gd name="T37" fmla="*/ 17 h 24"/>
              <a:gd name="T38" fmla="*/ 10 w 14"/>
              <a:gd name="T39" fmla="*/ 11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3" y="8"/>
                </a:moveTo>
                <a:cubicBezTo>
                  <a:pt x="13" y="3"/>
                  <a:pt x="11" y="0"/>
                  <a:pt x="7" y="0"/>
                </a:cubicBezTo>
                <a:cubicBezTo>
                  <a:pt x="4" y="0"/>
                  <a:pt x="2" y="0"/>
                  <a:pt x="1" y="1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4" y="2"/>
                  <a:pt x="6" y="2"/>
                </a:cubicBezTo>
                <a:cubicBezTo>
                  <a:pt x="9" y="2"/>
                  <a:pt x="10" y="5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4" y="8"/>
                  <a:pt x="0" y="11"/>
                  <a:pt x="0" y="17"/>
                </a:cubicBezTo>
                <a:cubicBezTo>
                  <a:pt x="0" y="21"/>
                  <a:pt x="2" y="24"/>
                  <a:pt x="5" y="24"/>
                </a:cubicBezTo>
                <a:cubicBezTo>
                  <a:pt x="7" y="24"/>
                  <a:pt x="9" y="22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0" y="23"/>
                  <a:pt x="10" y="23"/>
                  <a:pt x="10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3" y="22"/>
                  <a:pt x="13" y="20"/>
                  <a:pt x="13" y="18"/>
                </a:cubicBezTo>
                <a:lnTo>
                  <a:pt x="13" y="8"/>
                </a:lnTo>
                <a:close/>
                <a:moveTo>
                  <a:pt x="10" y="16"/>
                </a:moveTo>
                <a:cubicBezTo>
                  <a:pt x="10" y="16"/>
                  <a:pt x="10" y="17"/>
                  <a:pt x="10" y="17"/>
                </a:cubicBezTo>
                <a:cubicBezTo>
                  <a:pt x="9" y="19"/>
                  <a:pt x="8" y="21"/>
                  <a:pt x="6" y="21"/>
                </a:cubicBezTo>
                <a:cubicBezTo>
                  <a:pt x="5" y="21"/>
                  <a:pt x="3" y="20"/>
                  <a:pt x="3" y="17"/>
                </a:cubicBezTo>
                <a:cubicBezTo>
                  <a:pt x="3" y="11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solidFill>
            <a:srgbClr val="916A42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9" name="Freeform 243"/>
          <p:cNvSpPr>
            <a:spLocks/>
          </p:cNvSpPr>
          <p:nvPr/>
        </p:nvSpPr>
        <p:spPr bwMode="auto">
          <a:xfrm>
            <a:off x="6807200" y="3016251"/>
            <a:ext cx="195263" cy="150813"/>
          </a:xfrm>
          <a:custGeom>
            <a:avLst/>
            <a:gdLst>
              <a:gd name="T0" fmla="*/ 123 w 123"/>
              <a:gd name="T1" fmla="*/ 14 h 95"/>
              <a:gd name="T2" fmla="*/ 11 w 123"/>
              <a:gd name="T3" fmla="*/ 95 h 95"/>
              <a:gd name="T4" fmla="*/ 0 w 123"/>
              <a:gd name="T5" fmla="*/ 81 h 95"/>
              <a:gd name="T6" fmla="*/ 113 w 123"/>
              <a:gd name="T7" fmla="*/ 0 h 95"/>
              <a:gd name="T8" fmla="*/ 123 w 123"/>
              <a:gd name="T9" fmla="*/ 14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3" h="95">
                <a:moveTo>
                  <a:pt x="123" y="14"/>
                </a:moveTo>
                <a:lnTo>
                  <a:pt x="11" y="95"/>
                </a:lnTo>
                <a:lnTo>
                  <a:pt x="0" y="81"/>
                </a:lnTo>
                <a:lnTo>
                  <a:pt x="113" y="0"/>
                </a:lnTo>
                <a:lnTo>
                  <a:pt x="123" y="14"/>
                </a:lnTo>
                <a:close/>
              </a:path>
            </a:pathLst>
          </a:custGeom>
          <a:solidFill>
            <a:srgbClr val="FBF2D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0" name="Rectangle 244"/>
          <p:cNvSpPr>
            <a:spLocks noChangeArrowheads="1"/>
          </p:cNvSpPr>
          <p:nvPr/>
        </p:nvSpPr>
        <p:spPr bwMode="auto">
          <a:xfrm>
            <a:off x="6923088" y="2847976"/>
            <a:ext cx="38100" cy="39688"/>
          </a:xfrm>
          <a:prstGeom prst="rect">
            <a:avLst/>
          </a:prstGeom>
          <a:solidFill>
            <a:srgbClr val="FBF2D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1" name="Freeform 245"/>
          <p:cNvSpPr>
            <a:spLocks noEditPoints="1"/>
          </p:cNvSpPr>
          <p:nvPr/>
        </p:nvSpPr>
        <p:spPr bwMode="auto">
          <a:xfrm>
            <a:off x="6789738" y="3133726"/>
            <a:ext cx="30163" cy="36513"/>
          </a:xfrm>
          <a:custGeom>
            <a:avLst/>
            <a:gdLst>
              <a:gd name="T0" fmla="*/ 6 w 14"/>
              <a:gd name="T1" fmla="*/ 0 h 17"/>
              <a:gd name="T2" fmla="*/ 2 w 14"/>
              <a:gd name="T3" fmla="*/ 1 h 17"/>
              <a:gd name="T4" fmla="*/ 0 w 14"/>
              <a:gd name="T5" fmla="*/ 5 h 17"/>
              <a:gd name="T6" fmla="*/ 2 w 14"/>
              <a:gd name="T7" fmla="*/ 12 h 17"/>
              <a:gd name="T8" fmla="*/ 7 w 14"/>
              <a:gd name="T9" fmla="*/ 17 h 17"/>
              <a:gd name="T10" fmla="*/ 12 w 14"/>
              <a:gd name="T11" fmla="*/ 16 h 17"/>
              <a:gd name="T12" fmla="*/ 14 w 14"/>
              <a:gd name="T13" fmla="*/ 14 h 17"/>
              <a:gd name="T14" fmla="*/ 14 w 14"/>
              <a:gd name="T15" fmla="*/ 11 h 17"/>
              <a:gd name="T16" fmla="*/ 13 w 14"/>
              <a:gd name="T17" fmla="*/ 8 h 17"/>
              <a:gd name="T18" fmla="*/ 10 w 14"/>
              <a:gd name="T19" fmla="*/ 6 h 17"/>
              <a:gd name="T20" fmla="*/ 6 w 14"/>
              <a:gd name="T21" fmla="*/ 6 h 17"/>
              <a:gd name="T22" fmla="*/ 4 w 14"/>
              <a:gd name="T23" fmla="*/ 8 h 17"/>
              <a:gd name="T24" fmla="*/ 3 w 14"/>
              <a:gd name="T25" fmla="*/ 10 h 17"/>
              <a:gd name="T26" fmla="*/ 2 w 14"/>
              <a:gd name="T27" fmla="*/ 7 h 17"/>
              <a:gd name="T28" fmla="*/ 2 w 14"/>
              <a:gd name="T29" fmla="*/ 4 h 17"/>
              <a:gd name="T30" fmla="*/ 3 w 14"/>
              <a:gd name="T31" fmla="*/ 3 h 17"/>
              <a:gd name="T32" fmla="*/ 5 w 14"/>
              <a:gd name="T33" fmla="*/ 2 h 17"/>
              <a:gd name="T34" fmla="*/ 7 w 14"/>
              <a:gd name="T35" fmla="*/ 3 h 17"/>
              <a:gd name="T36" fmla="*/ 9 w 14"/>
              <a:gd name="T37" fmla="*/ 2 h 17"/>
              <a:gd name="T38" fmla="*/ 6 w 14"/>
              <a:gd name="T39" fmla="*/ 0 h 17"/>
              <a:gd name="T40" fmla="*/ 5 w 14"/>
              <a:gd name="T41" fmla="*/ 10 h 17"/>
              <a:gd name="T42" fmla="*/ 6 w 14"/>
              <a:gd name="T43" fmla="*/ 8 h 17"/>
              <a:gd name="T44" fmla="*/ 9 w 14"/>
              <a:gd name="T45" fmla="*/ 8 h 17"/>
              <a:gd name="T46" fmla="*/ 11 w 14"/>
              <a:gd name="T47" fmla="*/ 9 h 17"/>
              <a:gd name="T48" fmla="*/ 12 w 14"/>
              <a:gd name="T49" fmla="*/ 12 h 17"/>
              <a:gd name="T50" fmla="*/ 11 w 14"/>
              <a:gd name="T51" fmla="*/ 15 h 17"/>
              <a:gd name="T52" fmla="*/ 9 w 14"/>
              <a:gd name="T53" fmla="*/ 15 h 17"/>
              <a:gd name="T54" fmla="*/ 7 w 14"/>
              <a:gd name="T55" fmla="*/ 15 h 17"/>
              <a:gd name="T56" fmla="*/ 6 w 14"/>
              <a:gd name="T57" fmla="*/ 13 h 17"/>
              <a:gd name="T58" fmla="*/ 5 w 14"/>
              <a:gd name="T59" fmla="*/ 1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4" h="17">
                <a:moveTo>
                  <a:pt x="6" y="0"/>
                </a:moveTo>
                <a:cubicBezTo>
                  <a:pt x="5" y="0"/>
                  <a:pt x="3" y="0"/>
                  <a:pt x="2" y="1"/>
                </a:cubicBezTo>
                <a:cubicBezTo>
                  <a:pt x="1" y="2"/>
                  <a:pt x="0" y="4"/>
                  <a:pt x="0" y="5"/>
                </a:cubicBezTo>
                <a:cubicBezTo>
                  <a:pt x="0" y="7"/>
                  <a:pt x="0" y="9"/>
                  <a:pt x="2" y="12"/>
                </a:cubicBezTo>
                <a:cubicBezTo>
                  <a:pt x="4" y="15"/>
                  <a:pt x="5" y="16"/>
                  <a:pt x="7" y="17"/>
                </a:cubicBezTo>
                <a:cubicBezTo>
                  <a:pt x="9" y="17"/>
                  <a:pt x="10" y="17"/>
                  <a:pt x="12" y="16"/>
                </a:cubicBezTo>
                <a:cubicBezTo>
                  <a:pt x="13" y="16"/>
                  <a:pt x="13" y="15"/>
                  <a:pt x="14" y="14"/>
                </a:cubicBezTo>
                <a:cubicBezTo>
                  <a:pt x="14" y="13"/>
                  <a:pt x="14" y="12"/>
                  <a:pt x="14" y="11"/>
                </a:cubicBezTo>
                <a:cubicBezTo>
                  <a:pt x="14" y="10"/>
                  <a:pt x="14" y="9"/>
                  <a:pt x="13" y="8"/>
                </a:cubicBezTo>
                <a:cubicBezTo>
                  <a:pt x="12" y="7"/>
                  <a:pt x="11" y="6"/>
                  <a:pt x="10" y="6"/>
                </a:cubicBezTo>
                <a:cubicBezTo>
                  <a:pt x="8" y="5"/>
                  <a:pt x="7" y="6"/>
                  <a:pt x="6" y="6"/>
                </a:cubicBezTo>
                <a:cubicBezTo>
                  <a:pt x="5" y="7"/>
                  <a:pt x="5" y="7"/>
                  <a:pt x="4" y="8"/>
                </a:cubicBezTo>
                <a:cubicBezTo>
                  <a:pt x="4" y="9"/>
                  <a:pt x="3" y="10"/>
                  <a:pt x="3" y="10"/>
                </a:cubicBezTo>
                <a:cubicBezTo>
                  <a:pt x="3" y="9"/>
                  <a:pt x="2" y="8"/>
                  <a:pt x="2" y="7"/>
                </a:cubicBezTo>
                <a:cubicBezTo>
                  <a:pt x="2" y="6"/>
                  <a:pt x="2" y="5"/>
                  <a:pt x="2" y="4"/>
                </a:cubicBezTo>
                <a:cubicBezTo>
                  <a:pt x="2" y="4"/>
                  <a:pt x="3" y="3"/>
                  <a:pt x="3" y="3"/>
                </a:cubicBezTo>
                <a:cubicBezTo>
                  <a:pt x="4" y="2"/>
                  <a:pt x="5" y="2"/>
                  <a:pt x="5" y="2"/>
                </a:cubicBezTo>
                <a:cubicBezTo>
                  <a:pt x="6" y="2"/>
                  <a:pt x="6" y="3"/>
                  <a:pt x="7" y="3"/>
                </a:cubicBezTo>
                <a:cubicBezTo>
                  <a:pt x="9" y="2"/>
                  <a:pt x="9" y="2"/>
                  <a:pt x="9" y="2"/>
                </a:cubicBezTo>
                <a:cubicBezTo>
                  <a:pt x="8" y="1"/>
                  <a:pt x="7" y="1"/>
                  <a:pt x="6" y="0"/>
                </a:cubicBezTo>
                <a:close/>
                <a:moveTo>
                  <a:pt x="5" y="10"/>
                </a:moveTo>
                <a:cubicBezTo>
                  <a:pt x="5" y="9"/>
                  <a:pt x="6" y="9"/>
                  <a:pt x="6" y="8"/>
                </a:cubicBezTo>
                <a:cubicBezTo>
                  <a:pt x="7" y="8"/>
                  <a:pt x="8" y="7"/>
                  <a:pt x="9" y="8"/>
                </a:cubicBezTo>
                <a:cubicBezTo>
                  <a:pt x="10" y="8"/>
                  <a:pt x="11" y="8"/>
                  <a:pt x="11" y="9"/>
                </a:cubicBezTo>
                <a:cubicBezTo>
                  <a:pt x="12" y="11"/>
                  <a:pt x="12" y="12"/>
                  <a:pt x="12" y="12"/>
                </a:cubicBezTo>
                <a:cubicBezTo>
                  <a:pt x="12" y="13"/>
                  <a:pt x="11" y="14"/>
                  <a:pt x="11" y="15"/>
                </a:cubicBezTo>
                <a:cubicBezTo>
                  <a:pt x="10" y="15"/>
                  <a:pt x="10" y="15"/>
                  <a:pt x="9" y="15"/>
                </a:cubicBezTo>
                <a:cubicBezTo>
                  <a:pt x="8" y="15"/>
                  <a:pt x="8" y="15"/>
                  <a:pt x="7" y="15"/>
                </a:cubicBezTo>
                <a:cubicBezTo>
                  <a:pt x="6" y="14"/>
                  <a:pt x="6" y="14"/>
                  <a:pt x="6" y="13"/>
                </a:cubicBezTo>
                <a:cubicBezTo>
                  <a:pt x="5" y="12"/>
                  <a:pt x="5" y="11"/>
                  <a:pt x="5" y="10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2" name="Freeform 246"/>
          <p:cNvSpPr>
            <a:spLocks noEditPoints="1"/>
          </p:cNvSpPr>
          <p:nvPr/>
        </p:nvSpPr>
        <p:spPr bwMode="auto">
          <a:xfrm>
            <a:off x="6813550" y="3119439"/>
            <a:ext cx="30163" cy="36513"/>
          </a:xfrm>
          <a:custGeom>
            <a:avLst/>
            <a:gdLst>
              <a:gd name="T0" fmla="*/ 6 w 14"/>
              <a:gd name="T1" fmla="*/ 0 h 17"/>
              <a:gd name="T2" fmla="*/ 3 w 14"/>
              <a:gd name="T3" fmla="*/ 1 h 17"/>
              <a:gd name="T4" fmla="*/ 0 w 14"/>
              <a:gd name="T5" fmla="*/ 5 h 17"/>
              <a:gd name="T6" fmla="*/ 2 w 14"/>
              <a:gd name="T7" fmla="*/ 12 h 17"/>
              <a:gd name="T8" fmla="*/ 7 w 14"/>
              <a:gd name="T9" fmla="*/ 17 h 17"/>
              <a:gd name="T10" fmla="*/ 12 w 14"/>
              <a:gd name="T11" fmla="*/ 16 h 17"/>
              <a:gd name="T12" fmla="*/ 14 w 14"/>
              <a:gd name="T13" fmla="*/ 14 h 17"/>
              <a:gd name="T14" fmla="*/ 14 w 14"/>
              <a:gd name="T15" fmla="*/ 11 h 17"/>
              <a:gd name="T16" fmla="*/ 13 w 14"/>
              <a:gd name="T17" fmla="*/ 8 h 17"/>
              <a:gd name="T18" fmla="*/ 10 w 14"/>
              <a:gd name="T19" fmla="*/ 5 h 17"/>
              <a:gd name="T20" fmla="*/ 6 w 14"/>
              <a:gd name="T21" fmla="*/ 6 h 17"/>
              <a:gd name="T22" fmla="*/ 4 w 14"/>
              <a:gd name="T23" fmla="*/ 8 h 17"/>
              <a:gd name="T24" fmla="*/ 4 w 14"/>
              <a:gd name="T25" fmla="*/ 10 h 17"/>
              <a:gd name="T26" fmla="*/ 2 w 14"/>
              <a:gd name="T27" fmla="*/ 7 h 17"/>
              <a:gd name="T28" fmla="*/ 2 w 14"/>
              <a:gd name="T29" fmla="*/ 4 h 17"/>
              <a:gd name="T30" fmla="*/ 3 w 14"/>
              <a:gd name="T31" fmla="*/ 3 h 17"/>
              <a:gd name="T32" fmla="*/ 6 w 14"/>
              <a:gd name="T33" fmla="*/ 2 h 17"/>
              <a:gd name="T34" fmla="*/ 7 w 14"/>
              <a:gd name="T35" fmla="*/ 3 h 17"/>
              <a:gd name="T36" fmla="*/ 9 w 14"/>
              <a:gd name="T37" fmla="*/ 2 h 17"/>
              <a:gd name="T38" fmla="*/ 6 w 14"/>
              <a:gd name="T39" fmla="*/ 0 h 17"/>
              <a:gd name="T40" fmla="*/ 5 w 14"/>
              <a:gd name="T41" fmla="*/ 10 h 17"/>
              <a:gd name="T42" fmla="*/ 7 w 14"/>
              <a:gd name="T43" fmla="*/ 8 h 17"/>
              <a:gd name="T44" fmla="*/ 9 w 14"/>
              <a:gd name="T45" fmla="*/ 7 h 17"/>
              <a:gd name="T46" fmla="*/ 11 w 14"/>
              <a:gd name="T47" fmla="*/ 9 h 17"/>
              <a:gd name="T48" fmla="*/ 12 w 14"/>
              <a:gd name="T49" fmla="*/ 12 h 17"/>
              <a:gd name="T50" fmla="*/ 11 w 14"/>
              <a:gd name="T51" fmla="*/ 14 h 17"/>
              <a:gd name="T52" fmla="*/ 9 w 14"/>
              <a:gd name="T53" fmla="*/ 15 h 17"/>
              <a:gd name="T54" fmla="*/ 7 w 14"/>
              <a:gd name="T55" fmla="*/ 14 h 17"/>
              <a:gd name="T56" fmla="*/ 6 w 14"/>
              <a:gd name="T57" fmla="*/ 13 h 17"/>
              <a:gd name="T58" fmla="*/ 5 w 14"/>
              <a:gd name="T59" fmla="*/ 1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4" h="17">
                <a:moveTo>
                  <a:pt x="6" y="0"/>
                </a:moveTo>
                <a:cubicBezTo>
                  <a:pt x="5" y="0"/>
                  <a:pt x="4" y="0"/>
                  <a:pt x="3" y="1"/>
                </a:cubicBezTo>
                <a:cubicBezTo>
                  <a:pt x="1" y="2"/>
                  <a:pt x="0" y="3"/>
                  <a:pt x="0" y="5"/>
                </a:cubicBezTo>
                <a:cubicBezTo>
                  <a:pt x="0" y="7"/>
                  <a:pt x="1" y="9"/>
                  <a:pt x="2" y="12"/>
                </a:cubicBezTo>
                <a:cubicBezTo>
                  <a:pt x="4" y="15"/>
                  <a:pt x="6" y="16"/>
                  <a:pt x="7" y="17"/>
                </a:cubicBezTo>
                <a:cubicBezTo>
                  <a:pt x="9" y="17"/>
                  <a:pt x="10" y="17"/>
                  <a:pt x="12" y="16"/>
                </a:cubicBezTo>
                <a:cubicBezTo>
                  <a:pt x="13" y="15"/>
                  <a:pt x="13" y="15"/>
                  <a:pt x="14" y="14"/>
                </a:cubicBezTo>
                <a:cubicBezTo>
                  <a:pt x="14" y="13"/>
                  <a:pt x="14" y="12"/>
                  <a:pt x="14" y="11"/>
                </a:cubicBezTo>
                <a:cubicBezTo>
                  <a:pt x="14" y="10"/>
                  <a:pt x="14" y="9"/>
                  <a:pt x="13" y="8"/>
                </a:cubicBezTo>
                <a:cubicBezTo>
                  <a:pt x="12" y="7"/>
                  <a:pt x="11" y="6"/>
                  <a:pt x="10" y="5"/>
                </a:cubicBezTo>
                <a:cubicBezTo>
                  <a:pt x="8" y="5"/>
                  <a:pt x="7" y="5"/>
                  <a:pt x="6" y="6"/>
                </a:cubicBezTo>
                <a:cubicBezTo>
                  <a:pt x="5" y="6"/>
                  <a:pt x="5" y="7"/>
                  <a:pt x="4" y="8"/>
                </a:cubicBezTo>
                <a:cubicBezTo>
                  <a:pt x="4" y="8"/>
                  <a:pt x="4" y="9"/>
                  <a:pt x="4" y="10"/>
                </a:cubicBezTo>
                <a:cubicBezTo>
                  <a:pt x="3" y="9"/>
                  <a:pt x="2" y="8"/>
                  <a:pt x="2" y="7"/>
                </a:cubicBezTo>
                <a:cubicBezTo>
                  <a:pt x="2" y="6"/>
                  <a:pt x="2" y="5"/>
                  <a:pt x="2" y="4"/>
                </a:cubicBezTo>
                <a:cubicBezTo>
                  <a:pt x="2" y="3"/>
                  <a:pt x="3" y="3"/>
                  <a:pt x="3" y="3"/>
                </a:cubicBezTo>
                <a:cubicBezTo>
                  <a:pt x="4" y="2"/>
                  <a:pt x="5" y="2"/>
                  <a:pt x="6" y="2"/>
                </a:cubicBezTo>
                <a:cubicBezTo>
                  <a:pt x="6" y="2"/>
                  <a:pt x="7" y="3"/>
                  <a:pt x="7" y="3"/>
                </a:cubicBezTo>
                <a:cubicBezTo>
                  <a:pt x="9" y="2"/>
                  <a:pt x="9" y="2"/>
                  <a:pt x="9" y="2"/>
                </a:cubicBezTo>
                <a:cubicBezTo>
                  <a:pt x="8" y="1"/>
                  <a:pt x="7" y="0"/>
                  <a:pt x="6" y="0"/>
                </a:cubicBezTo>
                <a:close/>
                <a:moveTo>
                  <a:pt x="5" y="10"/>
                </a:moveTo>
                <a:cubicBezTo>
                  <a:pt x="5" y="9"/>
                  <a:pt x="6" y="8"/>
                  <a:pt x="7" y="8"/>
                </a:cubicBezTo>
                <a:cubicBezTo>
                  <a:pt x="7" y="7"/>
                  <a:pt x="8" y="7"/>
                  <a:pt x="9" y="7"/>
                </a:cubicBezTo>
                <a:cubicBezTo>
                  <a:pt x="10" y="8"/>
                  <a:pt x="11" y="8"/>
                  <a:pt x="11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4"/>
                  <a:pt x="11" y="14"/>
                </a:cubicBezTo>
                <a:cubicBezTo>
                  <a:pt x="10" y="15"/>
                  <a:pt x="10" y="15"/>
                  <a:pt x="9" y="15"/>
                </a:cubicBezTo>
                <a:cubicBezTo>
                  <a:pt x="9" y="15"/>
                  <a:pt x="8" y="15"/>
                  <a:pt x="7" y="14"/>
                </a:cubicBezTo>
                <a:cubicBezTo>
                  <a:pt x="7" y="14"/>
                  <a:pt x="6" y="13"/>
                  <a:pt x="6" y="13"/>
                </a:cubicBezTo>
                <a:cubicBezTo>
                  <a:pt x="5" y="12"/>
                  <a:pt x="5" y="11"/>
                  <a:pt x="5" y="10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3" name="Freeform 247"/>
          <p:cNvSpPr>
            <a:spLocks noEditPoints="1"/>
          </p:cNvSpPr>
          <p:nvPr/>
        </p:nvSpPr>
        <p:spPr bwMode="auto">
          <a:xfrm>
            <a:off x="6834188" y="3106739"/>
            <a:ext cx="15875" cy="14288"/>
          </a:xfrm>
          <a:custGeom>
            <a:avLst/>
            <a:gdLst>
              <a:gd name="T0" fmla="*/ 3 w 7"/>
              <a:gd name="T1" fmla="*/ 7 h 7"/>
              <a:gd name="T2" fmla="*/ 5 w 7"/>
              <a:gd name="T3" fmla="*/ 6 h 7"/>
              <a:gd name="T4" fmla="*/ 7 w 7"/>
              <a:gd name="T5" fmla="*/ 4 h 7"/>
              <a:gd name="T6" fmla="*/ 6 w 7"/>
              <a:gd name="T7" fmla="*/ 2 h 7"/>
              <a:gd name="T8" fmla="*/ 4 w 7"/>
              <a:gd name="T9" fmla="*/ 0 h 7"/>
              <a:gd name="T10" fmla="*/ 2 w 7"/>
              <a:gd name="T11" fmla="*/ 1 h 7"/>
              <a:gd name="T12" fmla="*/ 0 w 7"/>
              <a:gd name="T13" fmla="*/ 3 h 7"/>
              <a:gd name="T14" fmla="*/ 1 w 7"/>
              <a:gd name="T15" fmla="*/ 5 h 7"/>
              <a:gd name="T16" fmla="*/ 3 w 7"/>
              <a:gd name="T17" fmla="*/ 7 h 7"/>
              <a:gd name="T18" fmla="*/ 2 w 7"/>
              <a:gd name="T19" fmla="*/ 3 h 7"/>
              <a:gd name="T20" fmla="*/ 2 w 7"/>
              <a:gd name="T21" fmla="*/ 2 h 7"/>
              <a:gd name="T22" fmla="*/ 4 w 7"/>
              <a:gd name="T23" fmla="*/ 2 h 7"/>
              <a:gd name="T24" fmla="*/ 5 w 7"/>
              <a:gd name="T25" fmla="*/ 2 h 7"/>
              <a:gd name="T26" fmla="*/ 5 w 7"/>
              <a:gd name="T27" fmla="*/ 4 h 7"/>
              <a:gd name="T28" fmla="*/ 5 w 7"/>
              <a:gd name="T29" fmla="*/ 5 h 7"/>
              <a:gd name="T30" fmla="*/ 3 w 7"/>
              <a:gd name="T31" fmla="*/ 5 h 7"/>
              <a:gd name="T32" fmla="*/ 2 w 7"/>
              <a:gd name="T33" fmla="*/ 5 h 7"/>
              <a:gd name="T34" fmla="*/ 2 w 7"/>
              <a:gd name="T35" fmla="*/ 3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7">
                <a:moveTo>
                  <a:pt x="3" y="7"/>
                </a:moveTo>
                <a:cubicBezTo>
                  <a:pt x="4" y="7"/>
                  <a:pt x="4" y="7"/>
                  <a:pt x="5" y="6"/>
                </a:cubicBezTo>
                <a:cubicBezTo>
                  <a:pt x="6" y="6"/>
                  <a:pt x="6" y="5"/>
                  <a:pt x="7" y="4"/>
                </a:cubicBezTo>
                <a:cubicBezTo>
                  <a:pt x="7" y="3"/>
                  <a:pt x="7" y="3"/>
                  <a:pt x="6" y="2"/>
                </a:cubicBezTo>
                <a:cubicBezTo>
                  <a:pt x="6" y="1"/>
                  <a:pt x="5" y="1"/>
                  <a:pt x="4" y="0"/>
                </a:cubicBezTo>
                <a:cubicBezTo>
                  <a:pt x="3" y="0"/>
                  <a:pt x="2" y="0"/>
                  <a:pt x="2" y="1"/>
                </a:cubicBezTo>
                <a:cubicBezTo>
                  <a:pt x="1" y="1"/>
                  <a:pt x="0" y="2"/>
                  <a:pt x="0" y="3"/>
                </a:cubicBezTo>
                <a:cubicBezTo>
                  <a:pt x="0" y="4"/>
                  <a:pt x="0" y="5"/>
                  <a:pt x="1" y="5"/>
                </a:cubicBezTo>
                <a:cubicBezTo>
                  <a:pt x="1" y="6"/>
                  <a:pt x="2" y="7"/>
                  <a:pt x="3" y="7"/>
                </a:cubicBezTo>
                <a:close/>
                <a:moveTo>
                  <a:pt x="2" y="3"/>
                </a:moveTo>
                <a:cubicBezTo>
                  <a:pt x="2" y="3"/>
                  <a:pt x="2" y="2"/>
                  <a:pt x="2" y="2"/>
                </a:cubicBezTo>
                <a:cubicBezTo>
                  <a:pt x="3" y="2"/>
                  <a:pt x="3" y="2"/>
                  <a:pt x="4" y="2"/>
                </a:cubicBezTo>
                <a:cubicBezTo>
                  <a:pt x="4" y="2"/>
                  <a:pt x="5" y="2"/>
                  <a:pt x="5" y="2"/>
                </a:cubicBezTo>
                <a:cubicBezTo>
                  <a:pt x="5" y="3"/>
                  <a:pt x="6" y="3"/>
                  <a:pt x="5" y="4"/>
                </a:cubicBezTo>
                <a:cubicBezTo>
                  <a:pt x="5" y="5"/>
                  <a:pt x="5" y="5"/>
                  <a:pt x="5" y="5"/>
                </a:cubicBezTo>
                <a:cubicBezTo>
                  <a:pt x="4" y="6"/>
                  <a:pt x="4" y="6"/>
                  <a:pt x="3" y="5"/>
                </a:cubicBezTo>
                <a:cubicBezTo>
                  <a:pt x="3" y="5"/>
                  <a:pt x="2" y="5"/>
                  <a:pt x="2" y="5"/>
                </a:cubicBezTo>
                <a:cubicBezTo>
                  <a:pt x="2" y="4"/>
                  <a:pt x="1" y="4"/>
                  <a:pt x="2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4" name="Freeform 248"/>
          <p:cNvSpPr>
            <a:spLocks/>
          </p:cNvSpPr>
          <p:nvPr/>
        </p:nvSpPr>
        <p:spPr bwMode="auto">
          <a:xfrm>
            <a:off x="6854825" y="3094039"/>
            <a:ext cx="31750" cy="36513"/>
          </a:xfrm>
          <a:custGeom>
            <a:avLst/>
            <a:gdLst>
              <a:gd name="T0" fmla="*/ 8 w 15"/>
              <a:gd name="T1" fmla="*/ 17 h 17"/>
              <a:gd name="T2" fmla="*/ 12 w 15"/>
              <a:gd name="T3" fmla="*/ 16 h 17"/>
              <a:gd name="T4" fmla="*/ 14 w 15"/>
              <a:gd name="T5" fmla="*/ 12 h 17"/>
              <a:gd name="T6" fmla="*/ 14 w 15"/>
              <a:gd name="T7" fmla="*/ 8 h 17"/>
              <a:gd name="T8" fmla="*/ 12 w 15"/>
              <a:gd name="T9" fmla="*/ 6 h 17"/>
              <a:gd name="T10" fmla="*/ 9 w 15"/>
              <a:gd name="T11" fmla="*/ 6 h 17"/>
              <a:gd name="T12" fmla="*/ 10 w 15"/>
              <a:gd name="T13" fmla="*/ 4 h 17"/>
              <a:gd name="T14" fmla="*/ 9 w 15"/>
              <a:gd name="T15" fmla="*/ 2 h 17"/>
              <a:gd name="T16" fmla="*/ 7 w 15"/>
              <a:gd name="T17" fmla="*/ 0 h 17"/>
              <a:gd name="T18" fmla="*/ 5 w 15"/>
              <a:gd name="T19" fmla="*/ 0 h 17"/>
              <a:gd name="T20" fmla="*/ 2 w 15"/>
              <a:gd name="T21" fmla="*/ 1 h 17"/>
              <a:gd name="T22" fmla="*/ 0 w 15"/>
              <a:gd name="T23" fmla="*/ 4 h 17"/>
              <a:gd name="T24" fmla="*/ 0 w 15"/>
              <a:gd name="T25" fmla="*/ 7 h 17"/>
              <a:gd name="T26" fmla="*/ 2 w 15"/>
              <a:gd name="T27" fmla="*/ 7 h 17"/>
              <a:gd name="T28" fmla="*/ 2 w 15"/>
              <a:gd name="T29" fmla="*/ 4 h 17"/>
              <a:gd name="T30" fmla="*/ 3 w 15"/>
              <a:gd name="T31" fmla="*/ 2 h 17"/>
              <a:gd name="T32" fmla="*/ 5 w 15"/>
              <a:gd name="T33" fmla="*/ 2 h 17"/>
              <a:gd name="T34" fmla="*/ 7 w 15"/>
              <a:gd name="T35" fmla="*/ 3 h 17"/>
              <a:gd name="T36" fmla="*/ 7 w 15"/>
              <a:gd name="T37" fmla="*/ 6 h 17"/>
              <a:gd name="T38" fmla="*/ 6 w 15"/>
              <a:gd name="T39" fmla="*/ 7 h 17"/>
              <a:gd name="T40" fmla="*/ 5 w 15"/>
              <a:gd name="T41" fmla="*/ 8 h 17"/>
              <a:gd name="T42" fmla="*/ 6 w 15"/>
              <a:gd name="T43" fmla="*/ 9 h 17"/>
              <a:gd name="T44" fmla="*/ 7 w 15"/>
              <a:gd name="T45" fmla="*/ 8 h 17"/>
              <a:gd name="T46" fmla="*/ 10 w 15"/>
              <a:gd name="T47" fmla="*/ 8 h 17"/>
              <a:gd name="T48" fmla="*/ 12 w 15"/>
              <a:gd name="T49" fmla="*/ 9 h 17"/>
              <a:gd name="T50" fmla="*/ 12 w 15"/>
              <a:gd name="T51" fmla="*/ 12 h 17"/>
              <a:gd name="T52" fmla="*/ 11 w 15"/>
              <a:gd name="T53" fmla="*/ 14 h 17"/>
              <a:gd name="T54" fmla="*/ 9 w 15"/>
              <a:gd name="T55" fmla="*/ 15 h 17"/>
              <a:gd name="T56" fmla="*/ 6 w 15"/>
              <a:gd name="T57" fmla="*/ 13 h 17"/>
              <a:gd name="T58" fmla="*/ 5 w 15"/>
              <a:gd name="T59" fmla="*/ 15 h 17"/>
              <a:gd name="T60" fmla="*/ 8 w 15"/>
              <a:gd name="T6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5" h="17">
                <a:moveTo>
                  <a:pt x="8" y="17"/>
                </a:moveTo>
                <a:cubicBezTo>
                  <a:pt x="9" y="17"/>
                  <a:pt x="11" y="16"/>
                  <a:pt x="12" y="16"/>
                </a:cubicBezTo>
                <a:cubicBezTo>
                  <a:pt x="13" y="15"/>
                  <a:pt x="14" y="14"/>
                  <a:pt x="14" y="12"/>
                </a:cubicBezTo>
                <a:cubicBezTo>
                  <a:pt x="15" y="11"/>
                  <a:pt x="15" y="9"/>
                  <a:pt x="14" y="8"/>
                </a:cubicBezTo>
                <a:cubicBezTo>
                  <a:pt x="13" y="7"/>
                  <a:pt x="12" y="6"/>
                  <a:pt x="12" y="6"/>
                </a:cubicBezTo>
                <a:cubicBezTo>
                  <a:pt x="11" y="6"/>
                  <a:pt x="10" y="6"/>
                  <a:pt x="9" y="6"/>
                </a:cubicBezTo>
                <a:cubicBezTo>
                  <a:pt x="9" y="5"/>
                  <a:pt x="10" y="5"/>
                  <a:pt x="10" y="4"/>
                </a:cubicBezTo>
                <a:cubicBezTo>
                  <a:pt x="10" y="3"/>
                  <a:pt x="9" y="3"/>
                  <a:pt x="9" y="2"/>
                </a:cubicBezTo>
                <a:cubicBezTo>
                  <a:pt x="9" y="1"/>
                  <a:pt x="8" y="1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2"/>
                  <a:pt x="0" y="3"/>
                  <a:pt x="0" y="4"/>
                </a:cubicBezTo>
                <a:cubicBezTo>
                  <a:pt x="0" y="5"/>
                  <a:pt x="0" y="6"/>
                  <a:pt x="0" y="7"/>
                </a:cubicBezTo>
                <a:cubicBezTo>
                  <a:pt x="2" y="7"/>
                  <a:pt x="2" y="7"/>
                  <a:pt x="2" y="7"/>
                </a:cubicBezTo>
                <a:cubicBezTo>
                  <a:pt x="2" y="6"/>
                  <a:pt x="2" y="5"/>
                  <a:pt x="2" y="4"/>
                </a:cubicBezTo>
                <a:cubicBezTo>
                  <a:pt x="2" y="3"/>
                  <a:pt x="3" y="3"/>
                  <a:pt x="3" y="2"/>
                </a:cubicBezTo>
                <a:cubicBezTo>
                  <a:pt x="4" y="2"/>
                  <a:pt x="5" y="2"/>
                  <a:pt x="5" y="2"/>
                </a:cubicBezTo>
                <a:cubicBezTo>
                  <a:pt x="6" y="2"/>
                  <a:pt x="7" y="2"/>
                  <a:pt x="7" y="3"/>
                </a:cubicBezTo>
                <a:cubicBezTo>
                  <a:pt x="8" y="4"/>
                  <a:pt x="8" y="5"/>
                  <a:pt x="7" y="6"/>
                </a:cubicBezTo>
                <a:cubicBezTo>
                  <a:pt x="7" y="6"/>
                  <a:pt x="6" y="7"/>
                  <a:pt x="6" y="7"/>
                </a:cubicBezTo>
                <a:cubicBezTo>
                  <a:pt x="6" y="7"/>
                  <a:pt x="6" y="8"/>
                  <a:pt x="5" y="8"/>
                </a:cubicBezTo>
                <a:cubicBezTo>
                  <a:pt x="6" y="9"/>
                  <a:pt x="6" y="9"/>
                  <a:pt x="6" y="9"/>
                </a:cubicBezTo>
                <a:cubicBezTo>
                  <a:pt x="7" y="9"/>
                  <a:pt x="7" y="8"/>
                  <a:pt x="7" y="8"/>
                </a:cubicBezTo>
                <a:cubicBezTo>
                  <a:pt x="8" y="8"/>
                  <a:pt x="9" y="8"/>
                  <a:pt x="10" y="8"/>
                </a:cubicBezTo>
                <a:cubicBezTo>
                  <a:pt x="11" y="8"/>
                  <a:pt x="11" y="8"/>
                  <a:pt x="12" y="9"/>
                </a:cubicBezTo>
                <a:cubicBezTo>
                  <a:pt x="13" y="10"/>
                  <a:pt x="13" y="11"/>
                  <a:pt x="12" y="12"/>
                </a:cubicBezTo>
                <a:cubicBezTo>
                  <a:pt x="12" y="13"/>
                  <a:pt x="12" y="14"/>
                  <a:pt x="11" y="14"/>
                </a:cubicBezTo>
                <a:cubicBezTo>
                  <a:pt x="10" y="15"/>
                  <a:pt x="9" y="15"/>
                  <a:pt x="9" y="15"/>
                </a:cubicBezTo>
                <a:cubicBezTo>
                  <a:pt x="8" y="15"/>
                  <a:pt x="7" y="14"/>
                  <a:pt x="6" y="13"/>
                </a:cubicBezTo>
                <a:cubicBezTo>
                  <a:pt x="5" y="15"/>
                  <a:pt x="5" y="15"/>
                  <a:pt x="5" y="15"/>
                </a:cubicBezTo>
                <a:cubicBezTo>
                  <a:pt x="6" y="16"/>
                  <a:pt x="7" y="16"/>
                  <a:pt x="8" y="17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5" name="Freeform 249"/>
          <p:cNvSpPr>
            <a:spLocks/>
          </p:cNvSpPr>
          <p:nvPr/>
        </p:nvSpPr>
        <p:spPr bwMode="auto">
          <a:xfrm>
            <a:off x="6877050" y="3078164"/>
            <a:ext cx="33338" cy="36513"/>
          </a:xfrm>
          <a:custGeom>
            <a:avLst/>
            <a:gdLst>
              <a:gd name="T0" fmla="*/ 8 w 15"/>
              <a:gd name="T1" fmla="*/ 16 h 17"/>
              <a:gd name="T2" fmla="*/ 12 w 15"/>
              <a:gd name="T3" fmla="*/ 15 h 17"/>
              <a:gd name="T4" fmla="*/ 15 w 15"/>
              <a:gd name="T5" fmla="*/ 12 h 17"/>
              <a:gd name="T6" fmla="*/ 14 w 15"/>
              <a:gd name="T7" fmla="*/ 8 h 17"/>
              <a:gd name="T8" fmla="*/ 12 w 15"/>
              <a:gd name="T9" fmla="*/ 6 h 17"/>
              <a:gd name="T10" fmla="*/ 9 w 15"/>
              <a:gd name="T11" fmla="*/ 6 h 17"/>
              <a:gd name="T12" fmla="*/ 10 w 15"/>
              <a:gd name="T13" fmla="*/ 4 h 17"/>
              <a:gd name="T14" fmla="*/ 9 w 15"/>
              <a:gd name="T15" fmla="*/ 2 h 17"/>
              <a:gd name="T16" fmla="*/ 7 w 15"/>
              <a:gd name="T17" fmla="*/ 0 h 17"/>
              <a:gd name="T18" fmla="*/ 5 w 15"/>
              <a:gd name="T19" fmla="*/ 0 h 17"/>
              <a:gd name="T20" fmla="*/ 3 w 15"/>
              <a:gd name="T21" fmla="*/ 1 h 17"/>
              <a:gd name="T22" fmla="*/ 0 w 15"/>
              <a:gd name="T23" fmla="*/ 4 h 17"/>
              <a:gd name="T24" fmla="*/ 1 w 15"/>
              <a:gd name="T25" fmla="*/ 7 h 17"/>
              <a:gd name="T26" fmla="*/ 3 w 15"/>
              <a:gd name="T27" fmla="*/ 6 h 17"/>
              <a:gd name="T28" fmla="*/ 2 w 15"/>
              <a:gd name="T29" fmla="*/ 4 h 17"/>
              <a:gd name="T30" fmla="*/ 3 w 15"/>
              <a:gd name="T31" fmla="*/ 2 h 17"/>
              <a:gd name="T32" fmla="*/ 6 w 15"/>
              <a:gd name="T33" fmla="*/ 2 h 17"/>
              <a:gd name="T34" fmla="*/ 7 w 15"/>
              <a:gd name="T35" fmla="*/ 3 h 17"/>
              <a:gd name="T36" fmla="*/ 8 w 15"/>
              <a:gd name="T37" fmla="*/ 5 h 17"/>
              <a:gd name="T38" fmla="*/ 6 w 15"/>
              <a:gd name="T39" fmla="*/ 7 h 17"/>
              <a:gd name="T40" fmla="*/ 6 w 15"/>
              <a:gd name="T41" fmla="*/ 7 h 17"/>
              <a:gd name="T42" fmla="*/ 6 w 15"/>
              <a:gd name="T43" fmla="*/ 9 h 17"/>
              <a:gd name="T44" fmla="*/ 8 w 15"/>
              <a:gd name="T45" fmla="*/ 8 h 17"/>
              <a:gd name="T46" fmla="*/ 10 w 15"/>
              <a:gd name="T47" fmla="*/ 8 h 17"/>
              <a:gd name="T48" fmla="*/ 12 w 15"/>
              <a:gd name="T49" fmla="*/ 9 h 17"/>
              <a:gd name="T50" fmla="*/ 13 w 15"/>
              <a:gd name="T51" fmla="*/ 12 h 17"/>
              <a:gd name="T52" fmla="*/ 11 w 15"/>
              <a:gd name="T53" fmla="*/ 14 h 17"/>
              <a:gd name="T54" fmla="*/ 9 w 15"/>
              <a:gd name="T55" fmla="*/ 14 h 17"/>
              <a:gd name="T56" fmla="*/ 6 w 15"/>
              <a:gd name="T57" fmla="*/ 13 h 17"/>
              <a:gd name="T58" fmla="*/ 5 w 15"/>
              <a:gd name="T59" fmla="*/ 14 h 17"/>
              <a:gd name="T60" fmla="*/ 8 w 15"/>
              <a:gd name="T61" fmla="*/ 1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5" h="17">
                <a:moveTo>
                  <a:pt x="8" y="16"/>
                </a:moveTo>
                <a:cubicBezTo>
                  <a:pt x="10" y="17"/>
                  <a:pt x="11" y="16"/>
                  <a:pt x="12" y="15"/>
                </a:cubicBezTo>
                <a:cubicBezTo>
                  <a:pt x="13" y="15"/>
                  <a:pt x="14" y="13"/>
                  <a:pt x="15" y="12"/>
                </a:cubicBezTo>
                <a:cubicBezTo>
                  <a:pt x="15" y="10"/>
                  <a:pt x="15" y="9"/>
                  <a:pt x="14" y="8"/>
                </a:cubicBezTo>
                <a:cubicBezTo>
                  <a:pt x="13" y="7"/>
                  <a:pt x="13" y="6"/>
                  <a:pt x="12" y="6"/>
                </a:cubicBezTo>
                <a:cubicBezTo>
                  <a:pt x="11" y="6"/>
                  <a:pt x="10" y="6"/>
                  <a:pt x="9" y="6"/>
                </a:cubicBezTo>
                <a:cubicBezTo>
                  <a:pt x="10" y="5"/>
                  <a:pt x="10" y="4"/>
                  <a:pt x="10" y="4"/>
                </a:cubicBezTo>
                <a:cubicBezTo>
                  <a:pt x="10" y="3"/>
                  <a:pt x="10" y="2"/>
                  <a:pt x="9" y="2"/>
                </a:cubicBezTo>
                <a:cubicBezTo>
                  <a:pt x="9" y="1"/>
                  <a:pt x="8" y="1"/>
                  <a:pt x="7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3" y="0"/>
                  <a:pt x="3" y="1"/>
                </a:cubicBezTo>
                <a:cubicBezTo>
                  <a:pt x="1" y="1"/>
                  <a:pt x="1" y="2"/>
                  <a:pt x="0" y="4"/>
                </a:cubicBezTo>
                <a:cubicBezTo>
                  <a:pt x="0" y="5"/>
                  <a:pt x="0" y="6"/>
                  <a:pt x="1" y="7"/>
                </a:cubicBezTo>
                <a:cubicBezTo>
                  <a:pt x="3" y="6"/>
                  <a:pt x="3" y="6"/>
                  <a:pt x="3" y="6"/>
                </a:cubicBezTo>
                <a:cubicBezTo>
                  <a:pt x="2" y="5"/>
                  <a:pt x="2" y="5"/>
                  <a:pt x="2" y="4"/>
                </a:cubicBezTo>
                <a:cubicBezTo>
                  <a:pt x="2" y="3"/>
                  <a:pt x="3" y="3"/>
                  <a:pt x="3" y="2"/>
                </a:cubicBezTo>
                <a:cubicBezTo>
                  <a:pt x="4" y="2"/>
                  <a:pt x="5" y="2"/>
                  <a:pt x="6" y="2"/>
                </a:cubicBezTo>
                <a:cubicBezTo>
                  <a:pt x="6" y="2"/>
                  <a:pt x="7" y="2"/>
                  <a:pt x="7" y="3"/>
                </a:cubicBezTo>
                <a:cubicBezTo>
                  <a:pt x="8" y="4"/>
                  <a:pt x="8" y="4"/>
                  <a:pt x="8" y="5"/>
                </a:cubicBezTo>
                <a:cubicBezTo>
                  <a:pt x="7" y="6"/>
                  <a:pt x="7" y="7"/>
                  <a:pt x="6" y="7"/>
                </a:cubicBezTo>
                <a:cubicBezTo>
                  <a:pt x="6" y="7"/>
                  <a:pt x="6" y="7"/>
                  <a:pt x="6" y="7"/>
                </a:cubicBezTo>
                <a:cubicBezTo>
                  <a:pt x="6" y="9"/>
                  <a:pt x="6" y="9"/>
                  <a:pt x="6" y="9"/>
                </a:cubicBezTo>
                <a:cubicBezTo>
                  <a:pt x="7" y="9"/>
                  <a:pt x="7" y="8"/>
                  <a:pt x="8" y="8"/>
                </a:cubicBezTo>
                <a:cubicBezTo>
                  <a:pt x="8" y="7"/>
                  <a:pt x="9" y="7"/>
                  <a:pt x="10" y="8"/>
                </a:cubicBezTo>
                <a:cubicBezTo>
                  <a:pt x="11" y="8"/>
                  <a:pt x="12" y="8"/>
                  <a:pt x="12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2" y="13"/>
                  <a:pt x="12" y="13"/>
                  <a:pt x="11" y="14"/>
                </a:cubicBezTo>
                <a:cubicBezTo>
                  <a:pt x="10" y="14"/>
                  <a:pt x="10" y="15"/>
                  <a:pt x="9" y="14"/>
                </a:cubicBezTo>
                <a:cubicBezTo>
                  <a:pt x="8" y="14"/>
                  <a:pt x="7" y="14"/>
                  <a:pt x="6" y="13"/>
                </a:cubicBezTo>
                <a:cubicBezTo>
                  <a:pt x="5" y="14"/>
                  <a:pt x="5" y="14"/>
                  <a:pt x="5" y="14"/>
                </a:cubicBezTo>
                <a:cubicBezTo>
                  <a:pt x="6" y="15"/>
                  <a:pt x="7" y="16"/>
                  <a:pt x="8" y="16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6" name="Freeform 250"/>
          <p:cNvSpPr>
            <a:spLocks/>
          </p:cNvSpPr>
          <p:nvPr/>
        </p:nvSpPr>
        <p:spPr bwMode="auto">
          <a:xfrm>
            <a:off x="6899275" y="3068639"/>
            <a:ext cx="6350" cy="12700"/>
          </a:xfrm>
          <a:custGeom>
            <a:avLst/>
            <a:gdLst>
              <a:gd name="T0" fmla="*/ 2 w 3"/>
              <a:gd name="T1" fmla="*/ 3 h 6"/>
              <a:gd name="T2" fmla="*/ 2 w 3"/>
              <a:gd name="T3" fmla="*/ 4 h 6"/>
              <a:gd name="T4" fmla="*/ 2 w 3"/>
              <a:gd name="T5" fmla="*/ 5 h 6"/>
              <a:gd name="T6" fmla="*/ 3 w 3"/>
              <a:gd name="T7" fmla="*/ 6 h 6"/>
              <a:gd name="T8" fmla="*/ 3 w 3"/>
              <a:gd name="T9" fmla="*/ 4 h 6"/>
              <a:gd name="T10" fmla="*/ 2 w 3"/>
              <a:gd name="T11" fmla="*/ 1 h 6"/>
              <a:gd name="T12" fmla="*/ 1 w 3"/>
              <a:gd name="T13" fmla="*/ 0 h 6"/>
              <a:gd name="T14" fmla="*/ 0 w 3"/>
              <a:gd name="T15" fmla="*/ 1 h 6"/>
              <a:gd name="T16" fmla="*/ 1 w 3"/>
              <a:gd name="T17" fmla="*/ 3 h 6"/>
              <a:gd name="T18" fmla="*/ 2 w 3"/>
              <a:gd name="T19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" h="6">
                <a:moveTo>
                  <a:pt x="2" y="3"/>
                </a:moveTo>
                <a:cubicBezTo>
                  <a:pt x="2" y="3"/>
                  <a:pt x="2" y="4"/>
                  <a:pt x="2" y="4"/>
                </a:cubicBezTo>
                <a:cubicBezTo>
                  <a:pt x="2" y="4"/>
                  <a:pt x="2" y="5"/>
                  <a:pt x="2" y="5"/>
                </a:cubicBezTo>
                <a:cubicBezTo>
                  <a:pt x="3" y="6"/>
                  <a:pt x="3" y="6"/>
                  <a:pt x="3" y="6"/>
                </a:cubicBezTo>
                <a:cubicBezTo>
                  <a:pt x="3" y="5"/>
                  <a:pt x="3" y="4"/>
                  <a:pt x="3" y="4"/>
                </a:cubicBezTo>
                <a:cubicBezTo>
                  <a:pt x="3" y="3"/>
                  <a:pt x="3" y="2"/>
                  <a:pt x="2" y="1"/>
                </a:cubicBezTo>
                <a:cubicBezTo>
                  <a:pt x="1" y="0"/>
                  <a:pt x="1" y="0"/>
                  <a:pt x="1" y="0"/>
                </a:cubicBezTo>
                <a:cubicBezTo>
                  <a:pt x="0" y="1"/>
                  <a:pt x="0" y="1"/>
                  <a:pt x="0" y="1"/>
                </a:cubicBezTo>
                <a:cubicBezTo>
                  <a:pt x="1" y="3"/>
                  <a:pt x="1" y="3"/>
                  <a:pt x="1" y="3"/>
                </a:cubicBezTo>
                <a:cubicBezTo>
                  <a:pt x="2" y="3"/>
                  <a:pt x="2" y="3"/>
                  <a:pt x="2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7" name="Freeform 251"/>
          <p:cNvSpPr>
            <a:spLocks noEditPoints="1"/>
          </p:cNvSpPr>
          <p:nvPr/>
        </p:nvSpPr>
        <p:spPr bwMode="auto">
          <a:xfrm>
            <a:off x="6918325" y="3055939"/>
            <a:ext cx="23813" cy="33338"/>
          </a:xfrm>
          <a:custGeom>
            <a:avLst/>
            <a:gdLst>
              <a:gd name="T0" fmla="*/ 15 w 15"/>
              <a:gd name="T1" fmla="*/ 18 h 21"/>
              <a:gd name="T2" fmla="*/ 12 w 15"/>
              <a:gd name="T3" fmla="*/ 14 h 21"/>
              <a:gd name="T4" fmla="*/ 15 w 15"/>
              <a:gd name="T5" fmla="*/ 12 h 21"/>
              <a:gd name="T6" fmla="*/ 14 w 15"/>
              <a:gd name="T7" fmla="*/ 10 h 21"/>
              <a:gd name="T8" fmla="*/ 11 w 15"/>
              <a:gd name="T9" fmla="*/ 12 h 21"/>
              <a:gd name="T10" fmla="*/ 3 w 15"/>
              <a:gd name="T11" fmla="*/ 0 h 21"/>
              <a:gd name="T12" fmla="*/ 1 w 15"/>
              <a:gd name="T13" fmla="*/ 1 h 21"/>
              <a:gd name="T14" fmla="*/ 0 w 15"/>
              <a:gd name="T15" fmla="*/ 18 h 21"/>
              <a:gd name="T16" fmla="*/ 1 w 15"/>
              <a:gd name="T17" fmla="*/ 21 h 21"/>
              <a:gd name="T18" fmla="*/ 10 w 15"/>
              <a:gd name="T19" fmla="*/ 16 h 21"/>
              <a:gd name="T20" fmla="*/ 14 w 15"/>
              <a:gd name="T21" fmla="*/ 20 h 21"/>
              <a:gd name="T22" fmla="*/ 15 w 15"/>
              <a:gd name="T23" fmla="*/ 18 h 21"/>
              <a:gd name="T24" fmla="*/ 15 w 15"/>
              <a:gd name="T25" fmla="*/ 18 h 21"/>
              <a:gd name="T26" fmla="*/ 3 w 15"/>
              <a:gd name="T27" fmla="*/ 17 h 21"/>
              <a:gd name="T28" fmla="*/ 3 w 15"/>
              <a:gd name="T29" fmla="*/ 5 h 21"/>
              <a:gd name="T30" fmla="*/ 8 w 15"/>
              <a:gd name="T31" fmla="*/ 13 h 21"/>
              <a:gd name="T32" fmla="*/ 3 w 15"/>
              <a:gd name="T33" fmla="*/ 17 h 21"/>
              <a:gd name="T34" fmla="*/ 3 w 15"/>
              <a:gd name="T35" fmla="*/ 17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5" h="21">
                <a:moveTo>
                  <a:pt x="15" y="18"/>
                </a:moveTo>
                <a:lnTo>
                  <a:pt x="12" y="14"/>
                </a:lnTo>
                <a:lnTo>
                  <a:pt x="15" y="12"/>
                </a:lnTo>
                <a:lnTo>
                  <a:pt x="14" y="10"/>
                </a:lnTo>
                <a:lnTo>
                  <a:pt x="11" y="12"/>
                </a:lnTo>
                <a:lnTo>
                  <a:pt x="3" y="0"/>
                </a:lnTo>
                <a:lnTo>
                  <a:pt x="1" y="1"/>
                </a:lnTo>
                <a:lnTo>
                  <a:pt x="0" y="18"/>
                </a:lnTo>
                <a:lnTo>
                  <a:pt x="1" y="21"/>
                </a:lnTo>
                <a:lnTo>
                  <a:pt x="10" y="16"/>
                </a:lnTo>
                <a:lnTo>
                  <a:pt x="14" y="20"/>
                </a:lnTo>
                <a:lnTo>
                  <a:pt x="15" y="18"/>
                </a:lnTo>
                <a:lnTo>
                  <a:pt x="15" y="18"/>
                </a:lnTo>
                <a:close/>
                <a:moveTo>
                  <a:pt x="3" y="17"/>
                </a:moveTo>
                <a:lnTo>
                  <a:pt x="3" y="5"/>
                </a:lnTo>
                <a:lnTo>
                  <a:pt x="8" y="13"/>
                </a:lnTo>
                <a:lnTo>
                  <a:pt x="3" y="17"/>
                </a:lnTo>
                <a:lnTo>
                  <a:pt x="3" y="17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8" name="Freeform 252"/>
          <p:cNvSpPr>
            <a:spLocks/>
          </p:cNvSpPr>
          <p:nvPr/>
        </p:nvSpPr>
        <p:spPr bwMode="auto">
          <a:xfrm>
            <a:off x="6935788" y="3038476"/>
            <a:ext cx="31750" cy="38100"/>
          </a:xfrm>
          <a:custGeom>
            <a:avLst/>
            <a:gdLst>
              <a:gd name="T0" fmla="*/ 8 w 15"/>
              <a:gd name="T1" fmla="*/ 18 h 18"/>
              <a:gd name="T2" fmla="*/ 12 w 15"/>
              <a:gd name="T3" fmla="*/ 17 h 18"/>
              <a:gd name="T4" fmla="*/ 15 w 15"/>
              <a:gd name="T5" fmla="*/ 13 h 18"/>
              <a:gd name="T6" fmla="*/ 14 w 15"/>
              <a:gd name="T7" fmla="*/ 9 h 18"/>
              <a:gd name="T8" fmla="*/ 10 w 15"/>
              <a:gd name="T9" fmla="*/ 6 h 18"/>
              <a:gd name="T10" fmla="*/ 6 w 15"/>
              <a:gd name="T11" fmla="*/ 7 h 18"/>
              <a:gd name="T12" fmla="*/ 4 w 15"/>
              <a:gd name="T13" fmla="*/ 10 h 18"/>
              <a:gd name="T14" fmla="*/ 2 w 15"/>
              <a:gd name="T15" fmla="*/ 5 h 18"/>
              <a:gd name="T16" fmla="*/ 8 w 15"/>
              <a:gd name="T17" fmla="*/ 2 h 18"/>
              <a:gd name="T18" fmla="*/ 7 w 15"/>
              <a:gd name="T19" fmla="*/ 0 h 18"/>
              <a:gd name="T20" fmla="*/ 0 w 15"/>
              <a:gd name="T21" fmla="*/ 4 h 18"/>
              <a:gd name="T22" fmla="*/ 3 w 15"/>
              <a:gd name="T23" fmla="*/ 13 h 18"/>
              <a:gd name="T24" fmla="*/ 5 w 15"/>
              <a:gd name="T25" fmla="*/ 12 h 18"/>
              <a:gd name="T26" fmla="*/ 5 w 15"/>
              <a:gd name="T27" fmla="*/ 10 h 18"/>
              <a:gd name="T28" fmla="*/ 7 w 15"/>
              <a:gd name="T29" fmla="*/ 9 h 18"/>
              <a:gd name="T30" fmla="*/ 9 w 15"/>
              <a:gd name="T31" fmla="*/ 8 h 18"/>
              <a:gd name="T32" fmla="*/ 12 w 15"/>
              <a:gd name="T33" fmla="*/ 10 h 18"/>
              <a:gd name="T34" fmla="*/ 13 w 15"/>
              <a:gd name="T35" fmla="*/ 13 h 18"/>
              <a:gd name="T36" fmla="*/ 11 w 15"/>
              <a:gd name="T37" fmla="*/ 16 h 18"/>
              <a:gd name="T38" fmla="*/ 9 w 15"/>
              <a:gd name="T39" fmla="*/ 16 h 18"/>
              <a:gd name="T40" fmla="*/ 7 w 15"/>
              <a:gd name="T41" fmla="*/ 15 h 18"/>
              <a:gd name="T42" fmla="*/ 5 w 15"/>
              <a:gd name="T43" fmla="*/ 16 h 18"/>
              <a:gd name="T44" fmla="*/ 8 w 15"/>
              <a:gd name="T45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5" h="18">
                <a:moveTo>
                  <a:pt x="8" y="18"/>
                </a:moveTo>
                <a:cubicBezTo>
                  <a:pt x="9" y="18"/>
                  <a:pt x="11" y="18"/>
                  <a:pt x="12" y="17"/>
                </a:cubicBezTo>
                <a:cubicBezTo>
                  <a:pt x="14" y="16"/>
                  <a:pt x="15" y="15"/>
                  <a:pt x="15" y="13"/>
                </a:cubicBezTo>
                <a:cubicBezTo>
                  <a:pt x="15" y="11"/>
                  <a:pt x="15" y="10"/>
                  <a:pt x="14" y="9"/>
                </a:cubicBezTo>
                <a:cubicBezTo>
                  <a:pt x="13" y="7"/>
                  <a:pt x="12" y="7"/>
                  <a:pt x="10" y="6"/>
                </a:cubicBezTo>
                <a:cubicBezTo>
                  <a:pt x="9" y="6"/>
                  <a:pt x="7" y="6"/>
                  <a:pt x="6" y="7"/>
                </a:cubicBezTo>
                <a:cubicBezTo>
                  <a:pt x="5" y="8"/>
                  <a:pt x="4" y="8"/>
                  <a:pt x="4" y="10"/>
                </a:cubicBezTo>
                <a:cubicBezTo>
                  <a:pt x="2" y="5"/>
                  <a:pt x="2" y="5"/>
                  <a:pt x="2" y="5"/>
                </a:cubicBezTo>
                <a:cubicBezTo>
                  <a:pt x="8" y="2"/>
                  <a:pt x="8" y="2"/>
                  <a:pt x="8" y="2"/>
                </a:cubicBezTo>
                <a:cubicBezTo>
                  <a:pt x="7" y="0"/>
                  <a:pt x="7" y="0"/>
                  <a:pt x="7" y="0"/>
                </a:cubicBezTo>
                <a:cubicBezTo>
                  <a:pt x="0" y="4"/>
                  <a:pt x="0" y="4"/>
                  <a:pt x="0" y="4"/>
                </a:cubicBezTo>
                <a:cubicBezTo>
                  <a:pt x="3" y="13"/>
                  <a:pt x="3" y="13"/>
                  <a:pt x="3" y="13"/>
                </a:cubicBezTo>
                <a:cubicBezTo>
                  <a:pt x="5" y="12"/>
                  <a:pt x="5" y="12"/>
                  <a:pt x="5" y="12"/>
                </a:cubicBezTo>
                <a:cubicBezTo>
                  <a:pt x="5" y="11"/>
                  <a:pt x="5" y="11"/>
                  <a:pt x="5" y="10"/>
                </a:cubicBezTo>
                <a:cubicBezTo>
                  <a:pt x="6" y="10"/>
                  <a:pt x="6" y="9"/>
                  <a:pt x="7" y="9"/>
                </a:cubicBezTo>
                <a:cubicBezTo>
                  <a:pt x="8" y="8"/>
                  <a:pt x="9" y="8"/>
                  <a:pt x="9" y="8"/>
                </a:cubicBezTo>
                <a:cubicBezTo>
                  <a:pt x="10" y="8"/>
                  <a:pt x="11" y="9"/>
                  <a:pt x="12" y="10"/>
                </a:cubicBezTo>
                <a:cubicBezTo>
                  <a:pt x="13" y="11"/>
                  <a:pt x="13" y="12"/>
                  <a:pt x="13" y="13"/>
                </a:cubicBezTo>
                <a:cubicBezTo>
                  <a:pt x="12" y="14"/>
                  <a:pt x="12" y="15"/>
                  <a:pt x="11" y="16"/>
                </a:cubicBezTo>
                <a:cubicBezTo>
                  <a:pt x="10" y="16"/>
                  <a:pt x="10" y="16"/>
                  <a:pt x="9" y="16"/>
                </a:cubicBezTo>
                <a:cubicBezTo>
                  <a:pt x="8" y="16"/>
                  <a:pt x="7" y="15"/>
                  <a:pt x="7" y="15"/>
                </a:cubicBezTo>
                <a:cubicBezTo>
                  <a:pt x="5" y="16"/>
                  <a:pt x="5" y="16"/>
                  <a:pt x="5" y="16"/>
                </a:cubicBezTo>
                <a:cubicBezTo>
                  <a:pt x="6" y="17"/>
                  <a:pt x="7" y="18"/>
                  <a:pt x="8" y="18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9" name="Freeform 253"/>
          <p:cNvSpPr>
            <a:spLocks/>
          </p:cNvSpPr>
          <p:nvPr/>
        </p:nvSpPr>
        <p:spPr bwMode="auto">
          <a:xfrm>
            <a:off x="6954838" y="3028951"/>
            <a:ext cx="7938" cy="12700"/>
          </a:xfrm>
          <a:custGeom>
            <a:avLst/>
            <a:gdLst>
              <a:gd name="T0" fmla="*/ 3 w 4"/>
              <a:gd name="T1" fmla="*/ 3 h 6"/>
              <a:gd name="T2" fmla="*/ 3 w 4"/>
              <a:gd name="T3" fmla="*/ 5 h 6"/>
              <a:gd name="T4" fmla="*/ 3 w 4"/>
              <a:gd name="T5" fmla="*/ 6 h 6"/>
              <a:gd name="T6" fmla="*/ 4 w 4"/>
              <a:gd name="T7" fmla="*/ 6 h 6"/>
              <a:gd name="T8" fmla="*/ 4 w 4"/>
              <a:gd name="T9" fmla="*/ 4 h 6"/>
              <a:gd name="T10" fmla="*/ 3 w 4"/>
              <a:gd name="T11" fmla="*/ 2 h 6"/>
              <a:gd name="T12" fmla="*/ 2 w 4"/>
              <a:gd name="T13" fmla="*/ 0 h 6"/>
              <a:gd name="T14" fmla="*/ 0 w 4"/>
              <a:gd name="T15" fmla="*/ 2 h 6"/>
              <a:gd name="T16" fmla="*/ 2 w 4"/>
              <a:gd name="T17" fmla="*/ 4 h 6"/>
              <a:gd name="T18" fmla="*/ 3 w 4"/>
              <a:gd name="T19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" h="6">
                <a:moveTo>
                  <a:pt x="3" y="3"/>
                </a:moveTo>
                <a:cubicBezTo>
                  <a:pt x="3" y="4"/>
                  <a:pt x="3" y="4"/>
                  <a:pt x="3" y="5"/>
                </a:cubicBezTo>
                <a:cubicBezTo>
                  <a:pt x="3" y="5"/>
                  <a:pt x="3" y="5"/>
                  <a:pt x="3" y="6"/>
                </a:cubicBezTo>
                <a:cubicBezTo>
                  <a:pt x="4" y="6"/>
                  <a:pt x="4" y="6"/>
                  <a:pt x="4" y="6"/>
                </a:cubicBezTo>
                <a:cubicBezTo>
                  <a:pt x="4" y="6"/>
                  <a:pt x="4" y="5"/>
                  <a:pt x="4" y="4"/>
                </a:cubicBezTo>
                <a:cubicBezTo>
                  <a:pt x="4" y="4"/>
                  <a:pt x="4" y="3"/>
                  <a:pt x="3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2"/>
                  <a:pt x="0" y="2"/>
                  <a:pt x="0" y="2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3" y="3"/>
                  <a:pt x="3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0" name="Freeform 254"/>
          <p:cNvSpPr>
            <a:spLocks/>
          </p:cNvSpPr>
          <p:nvPr/>
        </p:nvSpPr>
        <p:spPr bwMode="auto">
          <a:xfrm>
            <a:off x="6965950" y="3025776"/>
            <a:ext cx="7938" cy="9525"/>
          </a:xfrm>
          <a:custGeom>
            <a:avLst/>
            <a:gdLst>
              <a:gd name="T0" fmla="*/ 2 w 4"/>
              <a:gd name="T1" fmla="*/ 2 h 5"/>
              <a:gd name="T2" fmla="*/ 3 w 4"/>
              <a:gd name="T3" fmla="*/ 4 h 5"/>
              <a:gd name="T4" fmla="*/ 2 w 4"/>
              <a:gd name="T5" fmla="*/ 5 h 5"/>
              <a:gd name="T6" fmla="*/ 3 w 4"/>
              <a:gd name="T7" fmla="*/ 5 h 5"/>
              <a:gd name="T8" fmla="*/ 4 w 4"/>
              <a:gd name="T9" fmla="*/ 3 h 5"/>
              <a:gd name="T10" fmla="*/ 3 w 4"/>
              <a:gd name="T11" fmla="*/ 1 h 5"/>
              <a:gd name="T12" fmla="*/ 2 w 4"/>
              <a:gd name="T13" fmla="*/ 0 h 5"/>
              <a:gd name="T14" fmla="*/ 0 w 4"/>
              <a:gd name="T15" fmla="*/ 1 h 5"/>
              <a:gd name="T16" fmla="*/ 1 w 4"/>
              <a:gd name="T17" fmla="*/ 3 h 5"/>
              <a:gd name="T18" fmla="*/ 2 w 4"/>
              <a:gd name="T19" fmla="*/ 2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" h="5">
                <a:moveTo>
                  <a:pt x="2" y="2"/>
                </a:moveTo>
                <a:cubicBezTo>
                  <a:pt x="3" y="3"/>
                  <a:pt x="3" y="3"/>
                  <a:pt x="3" y="4"/>
                </a:cubicBezTo>
                <a:cubicBezTo>
                  <a:pt x="3" y="4"/>
                  <a:pt x="3" y="5"/>
                  <a:pt x="2" y="5"/>
                </a:cubicBezTo>
                <a:cubicBezTo>
                  <a:pt x="3" y="5"/>
                  <a:pt x="3" y="5"/>
                  <a:pt x="3" y="5"/>
                </a:cubicBezTo>
                <a:cubicBezTo>
                  <a:pt x="4" y="5"/>
                  <a:pt x="4" y="4"/>
                  <a:pt x="4" y="3"/>
                </a:cubicBezTo>
                <a:cubicBezTo>
                  <a:pt x="4" y="3"/>
                  <a:pt x="3" y="2"/>
                  <a:pt x="3" y="1"/>
                </a:cubicBezTo>
                <a:cubicBezTo>
                  <a:pt x="2" y="0"/>
                  <a:pt x="2" y="0"/>
                  <a:pt x="2" y="0"/>
                </a:cubicBezTo>
                <a:cubicBezTo>
                  <a:pt x="0" y="1"/>
                  <a:pt x="0" y="1"/>
                  <a:pt x="0" y="1"/>
                </a:cubicBezTo>
                <a:cubicBezTo>
                  <a:pt x="1" y="3"/>
                  <a:pt x="1" y="3"/>
                  <a:pt x="1" y="3"/>
                </a:cubicBezTo>
                <a:cubicBezTo>
                  <a:pt x="2" y="2"/>
                  <a:pt x="2" y="2"/>
                  <a:pt x="2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1" name="Freeform 255"/>
          <p:cNvSpPr>
            <a:spLocks/>
          </p:cNvSpPr>
          <p:nvPr/>
        </p:nvSpPr>
        <p:spPr bwMode="auto">
          <a:xfrm>
            <a:off x="6977063" y="3006726"/>
            <a:ext cx="44450" cy="44450"/>
          </a:xfrm>
          <a:custGeom>
            <a:avLst/>
            <a:gdLst>
              <a:gd name="T0" fmla="*/ 14 w 28"/>
              <a:gd name="T1" fmla="*/ 27 h 28"/>
              <a:gd name="T2" fmla="*/ 5 w 28"/>
              <a:gd name="T3" fmla="*/ 12 h 28"/>
              <a:gd name="T4" fmla="*/ 25 w 28"/>
              <a:gd name="T5" fmla="*/ 20 h 28"/>
              <a:gd name="T6" fmla="*/ 28 w 28"/>
              <a:gd name="T7" fmla="*/ 18 h 28"/>
              <a:gd name="T8" fmla="*/ 14 w 28"/>
              <a:gd name="T9" fmla="*/ 0 h 28"/>
              <a:gd name="T10" fmla="*/ 12 w 28"/>
              <a:gd name="T11" fmla="*/ 1 h 28"/>
              <a:gd name="T12" fmla="*/ 22 w 28"/>
              <a:gd name="T13" fmla="*/ 16 h 28"/>
              <a:gd name="T14" fmla="*/ 2 w 28"/>
              <a:gd name="T15" fmla="*/ 8 h 28"/>
              <a:gd name="T16" fmla="*/ 0 w 28"/>
              <a:gd name="T17" fmla="*/ 9 h 28"/>
              <a:gd name="T18" fmla="*/ 12 w 28"/>
              <a:gd name="T19" fmla="*/ 28 h 28"/>
              <a:gd name="T20" fmla="*/ 14 w 28"/>
              <a:gd name="T21" fmla="*/ 27 h 28"/>
              <a:gd name="T22" fmla="*/ 14 w 28"/>
              <a:gd name="T23" fmla="*/ 27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8" h="28">
                <a:moveTo>
                  <a:pt x="14" y="27"/>
                </a:moveTo>
                <a:lnTo>
                  <a:pt x="5" y="12"/>
                </a:lnTo>
                <a:lnTo>
                  <a:pt x="25" y="20"/>
                </a:lnTo>
                <a:lnTo>
                  <a:pt x="28" y="18"/>
                </a:lnTo>
                <a:lnTo>
                  <a:pt x="14" y="0"/>
                </a:lnTo>
                <a:lnTo>
                  <a:pt x="12" y="1"/>
                </a:lnTo>
                <a:lnTo>
                  <a:pt x="22" y="16"/>
                </a:lnTo>
                <a:lnTo>
                  <a:pt x="2" y="8"/>
                </a:lnTo>
                <a:lnTo>
                  <a:pt x="0" y="9"/>
                </a:lnTo>
                <a:lnTo>
                  <a:pt x="12" y="28"/>
                </a:lnTo>
                <a:lnTo>
                  <a:pt x="14" y="27"/>
                </a:lnTo>
                <a:lnTo>
                  <a:pt x="14" y="27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2" name="Freeform 256"/>
          <p:cNvSpPr>
            <a:spLocks noEditPoints="1"/>
          </p:cNvSpPr>
          <p:nvPr/>
        </p:nvSpPr>
        <p:spPr bwMode="auto">
          <a:xfrm>
            <a:off x="1998663" y="2786064"/>
            <a:ext cx="31750" cy="34925"/>
          </a:xfrm>
          <a:custGeom>
            <a:avLst/>
            <a:gdLst>
              <a:gd name="T0" fmla="*/ 15 w 15"/>
              <a:gd name="T1" fmla="*/ 5 h 17"/>
              <a:gd name="T2" fmla="*/ 13 w 15"/>
              <a:gd name="T3" fmla="*/ 2 h 17"/>
              <a:gd name="T4" fmla="*/ 8 w 15"/>
              <a:gd name="T5" fmla="*/ 1 h 17"/>
              <a:gd name="T6" fmla="*/ 2 w 15"/>
              <a:gd name="T7" fmla="*/ 6 h 17"/>
              <a:gd name="T8" fmla="*/ 0 w 15"/>
              <a:gd name="T9" fmla="*/ 12 h 17"/>
              <a:gd name="T10" fmla="*/ 2 w 15"/>
              <a:gd name="T11" fmla="*/ 16 h 17"/>
              <a:gd name="T12" fmla="*/ 5 w 15"/>
              <a:gd name="T13" fmla="*/ 17 h 17"/>
              <a:gd name="T14" fmla="*/ 8 w 15"/>
              <a:gd name="T15" fmla="*/ 16 h 17"/>
              <a:gd name="T16" fmla="*/ 10 w 15"/>
              <a:gd name="T17" fmla="*/ 14 h 17"/>
              <a:gd name="T18" fmla="*/ 11 w 15"/>
              <a:gd name="T19" fmla="*/ 10 h 17"/>
              <a:gd name="T20" fmla="*/ 9 w 15"/>
              <a:gd name="T21" fmla="*/ 7 h 17"/>
              <a:gd name="T22" fmla="*/ 7 w 15"/>
              <a:gd name="T23" fmla="*/ 6 h 17"/>
              <a:gd name="T24" fmla="*/ 5 w 15"/>
              <a:gd name="T25" fmla="*/ 6 h 17"/>
              <a:gd name="T26" fmla="*/ 7 w 15"/>
              <a:gd name="T27" fmla="*/ 3 h 17"/>
              <a:gd name="T28" fmla="*/ 10 w 15"/>
              <a:gd name="T29" fmla="*/ 3 h 17"/>
              <a:gd name="T30" fmla="*/ 12 w 15"/>
              <a:gd name="T31" fmla="*/ 3 h 17"/>
              <a:gd name="T32" fmla="*/ 13 w 15"/>
              <a:gd name="T33" fmla="*/ 5 h 17"/>
              <a:gd name="T34" fmla="*/ 12 w 15"/>
              <a:gd name="T35" fmla="*/ 7 h 17"/>
              <a:gd name="T36" fmla="*/ 14 w 15"/>
              <a:gd name="T37" fmla="*/ 8 h 17"/>
              <a:gd name="T38" fmla="*/ 15 w 15"/>
              <a:gd name="T39" fmla="*/ 5 h 17"/>
              <a:gd name="T40" fmla="*/ 5 w 15"/>
              <a:gd name="T41" fmla="*/ 7 h 17"/>
              <a:gd name="T42" fmla="*/ 8 w 15"/>
              <a:gd name="T43" fmla="*/ 8 h 17"/>
              <a:gd name="T44" fmla="*/ 9 w 15"/>
              <a:gd name="T45" fmla="*/ 10 h 17"/>
              <a:gd name="T46" fmla="*/ 8 w 15"/>
              <a:gd name="T47" fmla="*/ 13 h 17"/>
              <a:gd name="T48" fmla="*/ 6 w 15"/>
              <a:gd name="T49" fmla="*/ 15 h 17"/>
              <a:gd name="T50" fmla="*/ 3 w 15"/>
              <a:gd name="T51" fmla="*/ 14 h 17"/>
              <a:gd name="T52" fmla="*/ 2 w 15"/>
              <a:gd name="T53" fmla="*/ 13 h 17"/>
              <a:gd name="T54" fmla="*/ 2 w 15"/>
              <a:gd name="T55" fmla="*/ 11 h 17"/>
              <a:gd name="T56" fmla="*/ 3 w 15"/>
              <a:gd name="T57" fmla="*/ 9 h 17"/>
              <a:gd name="T58" fmla="*/ 5 w 15"/>
              <a:gd name="T59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5" h="17">
                <a:moveTo>
                  <a:pt x="15" y="5"/>
                </a:moveTo>
                <a:cubicBezTo>
                  <a:pt x="15" y="4"/>
                  <a:pt x="14" y="3"/>
                  <a:pt x="13" y="2"/>
                </a:cubicBezTo>
                <a:cubicBezTo>
                  <a:pt x="11" y="1"/>
                  <a:pt x="10" y="0"/>
                  <a:pt x="8" y="1"/>
                </a:cubicBezTo>
                <a:cubicBezTo>
                  <a:pt x="6" y="1"/>
                  <a:pt x="4" y="3"/>
                  <a:pt x="2" y="6"/>
                </a:cubicBezTo>
                <a:cubicBezTo>
                  <a:pt x="1" y="8"/>
                  <a:pt x="0" y="10"/>
                  <a:pt x="0" y="12"/>
                </a:cubicBezTo>
                <a:cubicBezTo>
                  <a:pt x="0" y="13"/>
                  <a:pt x="1" y="15"/>
                  <a:pt x="2" y="16"/>
                </a:cubicBezTo>
                <a:cubicBezTo>
                  <a:pt x="3" y="16"/>
                  <a:pt x="4" y="17"/>
                  <a:pt x="5" y="17"/>
                </a:cubicBezTo>
                <a:cubicBezTo>
                  <a:pt x="6" y="17"/>
                  <a:pt x="7" y="17"/>
                  <a:pt x="8" y="16"/>
                </a:cubicBezTo>
                <a:cubicBezTo>
                  <a:pt x="9" y="16"/>
                  <a:pt x="9" y="15"/>
                  <a:pt x="10" y="14"/>
                </a:cubicBezTo>
                <a:cubicBezTo>
                  <a:pt x="11" y="13"/>
                  <a:pt x="11" y="12"/>
                  <a:pt x="11" y="10"/>
                </a:cubicBezTo>
                <a:cubicBezTo>
                  <a:pt x="11" y="9"/>
                  <a:pt x="10" y="8"/>
                  <a:pt x="9" y="7"/>
                </a:cubicBezTo>
                <a:cubicBezTo>
                  <a:pt x="9" y="6"/>
                  <a:pt x="8" y="6"/>
                  <a:pt x="7" y="6"/>
                </a:cubicBezTo>
                <a:cubicBezTo>
                  <a:pt x="6" y="6"/>
                  <a:pt x="5" y="6"/>
                  <a:pt x="5" y="6"/>
                </a:cubicBezTo>
                <a:cubicBezTo>
                  <a:pt x="6" y="5"/>
                  <a:pt x="7" y="4"/>
                  <a:pt x="7" y="3"/>
                </a:cubicBezTo>
                <a:cubicBezTo>
                  <a:pt x="8" y="3"/>
                  <a:pt x="9" y="3"/>
                  <a:pt x="10" y="3"/>
                </a:cubicBezTo>
                <a:cubicBezTo>
                  <a:pt x="11" y="3"/>
                  <a:pt x="11" y="3"/>
                  <a:pt x="12" y="3"/>
                </a:cubicBezTo>
                <a:cubicBezTo>
                  <a:pt x="12" y="4"/>
                  <a:pt x="13" y="4"/>
                  <a:pt x="13" y="5"/>
                </a:cubicBezTo>
                <a:cubicBezTo>
                  <a:pt x="13" y="6"/>
                  <a:pt x="13" y="6"/>
                  <a:pt x="12" y="7"/>
                </a:cubicBezTo>
                <a:cubicBezTo>
                  <a:pt x="14" y="8"/>
                  <a:pt x="14" y="8"/>
                  <a:pt x="14" y="8"/>
                </a:cubicBezTo>
                <a:cubicBezTo>
                  <a:pt x="15" y="7"/>
                  <a:pt x="15" y="6"/>
                  <a:pt x="15" y="5"/>
                </a:cubicBezTo>
                <a:close/>
                <a:moveTo>
                  <a:pt x="5" y="7"/>
                </a:moveTo>
                <a:cubicBezTo>
                  <a:pt x="6" y="7"/>
                  <a:pt x="7" y="8"/>
                  <a:pt x="8" y="8"/>
                </a:cubicBezTo>
                <a:cubicBezTo>
                  <a:pt x="9" y="9"/>
                  <a:pt x="9" y="9"/>
                  <a:pt x="9" y="10"/>
                </a:cubicBezTo>
                <a:cubicBezTo>
                  <a:pt x="9" y="11"/>
                  <a:pt x="9" y="12"/>
                  <a:pt x="8" y="13"/>
                </a:cubicBezTo>
                <a:cubicBezTo>
                  <a:pt x="7" y="14"/>
                  <a:pt x="7" y="15"/>
                  <a:pt x="6" y="15"/>
                </a:cubicBezTo>
                <a:cubicBezTo>
                  <a:pt x="5" y="15"/>
                  <a:pt x="4" y="15"/>
                  <a:pt x="3" y="14"/>
                </a:cubicBezTo>
                <a:cubicBezTo>
                  <a:pt x="3" y="14"/>
                  <a:pt x="2" y="14"/>
                  <a:pt x="2" y="13"/>
                </a:cubicBezTo>
                <a:cubicBezTo>
                  <a:pt x="2" y="12"/>
                  <a:pt x="2" y="12"/>
                  <a:pt x="2" y="11"/>
                </a:cubicBezTo>
                <a:cubicBezTo>
                  <a:pt x="2" y="10"/>
                  <a:pt x="2" y="10"/>
                  <a:pt x="3" y="9"/>
                </a:cubicBezTo>
                <a:cubicBezTo>
                  <a:pt x="3" y="8"/>
                  <a:pt x="4" y="8"/>
                  <a:pt x="5" y="7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3" name="Freeform 257"/>
          <p:cNvSpPr>
            <a:spLocks noEditPoints="1"/>
          </p:cNvSpPr>
          <p:nvPr/>
        </p:nvSpPr>
        <p:spPr bwMode="auto">
          <a:xfrm>
            <a:off x="2022475" y="2801939"/>
            <a:ext cx="31750" cy="36513"/>
          </a:xfrm>
          <a:custGeom>
            <a:avLst/>
            <a:gdLst>
              <a:gd name="T0" fmla="*/ 15 w 15"/>
              <a:gd name="T1" fmla="*/ 5 h 17"/>
              <a:gd name="T2" fmla="*/ 13 w 15"/>
              <a:gd name="T3" fmla="*/ 2 h 17"/>
              <a:gd name="T4" fmla="*/ 8 w 15"/>
              <a:gd name="T5" fmla="*/ 1 h 17"/>
              <a:gd name="T6" fmla="*/ 2 w 15"/>
              <a:gd name="T7" fmla="*/ 6 h 17"/>
              <a:gd name="T8" fmla="*/ 0 w 15"/>
              <a:gd name="T9" fmla="*/ 12 h 17"/>
              <a:gd name="T10" fmla="*/ 2 w 15"/>
              <a:gd name="T11" fmla="*/ 16 h 17"/>
              <a:gd name="T12" fmla="*/ 5 w 15"/>
              <a:gd name="T13" fmla="*/ 17 h 17"/>
              <a:gd name="T14" fmla="*/ 7 w 15"/>
              <a:gd name="T15" fmla="*/ 16 h 17"/>
              <a:gd name="T16" fmla="*/ 10 w 15"/>
              <a:gd name="T17" fmla="*/ 14 h 17"/>
              <a:gd name="T18" fmla="*/ 11 w 15"/>
              <a:gd name="T19" fmla="*/ 10 h 17"/>
              <a:gd name="T20" fmla="*/ 9 w 15"/>
              <a:gd name="T21" fmla="*/ 7 h 17"/>
              <a:gd name="T22" fmla="*/ 7 w 15"/>
              <a:gd name="T23" fmla="*/ 6 h 17"/>
              <a:gd name="T24" fmla="*/ 4 w 15"/>
              <a:gd name="T25" fmla="*/ 6 h 17"/>
              <a:gd name="T26" fmla="*/ 7 w 15"/>
              <a:gd name="T27" fmla="*/ 3 h 17"/>
              <a:gd name="T28" fmla="*/ 10 w 15"/>
              <a:gd name="T29" fmla="*/ 3 h 17"/>
              <a:gd name="T30" fmla="*/ 11 w 15"/>
              <a:gd name="T31" fmla="*/ 3 h 17"/>
              <a:gd name="T32" fmla="*/ 13 w 15"/>
              <a:gd name="T33" fmla="*/ 5 h 17"/>
              <a:gd name="T34" fmla="*/ 12 w 15"/>
              <a:gd name="T35" fmla="*/ 7 h 17"/>
              <a:gd name="T36" fmla="*/ 14 w 15"/>
              <a:gd name="T37" fmla="*/ 8 h 17"/>
              <a:gd name="T38" fmla="*/ 15 w 15"/>
              <a:gd name="T39" fmla="*/ 5 h 17"/>
              <a:gd name="T40" fmla="*/ 5 w 15"/>
              <a:gd name="T41" fmla="*/ 7 h 17"/>
              <a:gd name="T42" fmla="*/ 8 w 15"/>
              <a:gd name="T43" fmla="*/ 8 h 17"/>
              <a:gd name="T44" fmla="*/ 9 w 15"/>
              <a:gd name="T45" fmla="*/ 10 h 17"/>
              <a:gd name="T46" fmla="*/ 8 w 15"/>
              <a:gd name="T47" fmla="*/ 13 h 17"/>
              <a:gd name="T48" fmla="*/ 5 w 15"/>
              <a:gd name="T49" fmla="*/ 15 h 17"/>
              <a:gd name="T50" fmla="*/ 3 w 15"/>
              <a:gd name="T51" fmla="*/ 14 h 17"/>
              <a:gd name="T52" fmla="*/ 2 w 15"/>
              <a:gd name="T53" fmla="*/ 13 h 17"/>
              <a:gd name="T54" fmla="*/ 2 w 15"/>
              <a:gd name="T55" fmla="*/ 11 h 17"/>
              <a:gd name="T56" fmla="*/ 3 w 15"/>
              <a:gd name="T57" fmla="*/ 9 h 17"/>
              <a:gd name="T58" fmla="*/ 5 w 15"/>
              <a:gd name="T59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5" h="17">
                <a:moveTo>
                  <a:pt x="15" y="5"/>
                </a:moveTo>
                <a:cubicBezTo>
                  <a:pt x="14" y="4"/>
                  <a:pt x="14" y="3"/>
                  <a:pt x="13" y="2"/>
                </a:cubicBezTo>
                <a:cubicBezTo>
                  <a:pt x="11" y="1"/>
                  <a:pt x="10" y="0"/>
                  <a:pt x="8" y="1"/>
                </a:cubicBezTo>
                <a:cubicBezTo>
                  <a:pt x="6" y="1"/>
                  <a:pt x="4" y="3"/>
                  <a:pt x="2" y="6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3"/>
                  <a:pt x="1" y="15"/>
                  <a:pt x="2" y="16"/>
                </a:cubicBezTo>
                <a:cubicBezTo>
                  <a:pt x="3" y="16"/>
                  <a:pt x="4" y="17"/>
                  <a:pt x="5" y="17"/>
                </a:cubicBezTo>
                <a:cubicBezTo>
                  <a:pt x="6" y="17"/>
                  <a:pt x="6" y="17"/>
                  <a:pt x="7" y="16"/>
                </a:cubicBezTo>
                <a:cubicBezTo>
                  <a:pt x="8" y="16"/>
                  <a:pt x="9" y="15"/>
                  <a:pt x="10" y="14"/>
                </a:cubicBezTo>
                <a:cubicBezTo>
                  <a:pt x="11" y="13"/>
                  <a:pt x="11" y="12"/>
                  <a:pt x="11" y="10"/>
                </a:cubicBezTo>
                <a:cubicBezTo>
                  <a:pt x="11" y="9"/>
                  <a:pt x="10" y="8"/>
                  <a:pt x="9" y="7"/>
                </a:cubicBezTo>
                <a:cubicBezTo>
                  <a:pt x="8" y="6"/>
                  <a:pt x="8" y="6"/>
                  <a:pt x="7" y="6"/>
                </a:cubicBezTo>
                <a:cubicBezTo>
                  <a:pt x="6" y="6"/>
                  <a:pt x="5" y="6"/>
                  <a:pt x="4" y="6"/>
                </a:cubicBezTo>
                <a:cubicBezTo>
                  <a:pt x="5" y="5"/>
                  <a:pt x="6" y="4"/>
                  <a:pt x="7" y="3"/>
                </a:cubicBezTo>
                <a:cubicBezTo>
                  <a:pt x="8" y="3"/>
                  <a:pt x="9" y="3"/>
                  <a:pt x="10" y="3"/>
                </a:cubicBezTo>
                <a:cubicBezTo>
                  <a:pt x="10" y="3"/>
                  <a:pt x="11" y="3"/>
                  <a:pt x="11" y="3"/>
                </a:cubicBezTo>
                <a:cubicBezTo>
                  <a:pt x="12" y="4"/>
                  <a:pt x="12" y="4"/>
                  <a:pt x="13" y="5"/>
                </a:cubicBezTo>
                <a:cubicBezTo>
                  <a:pt x="13" y="6"/>
                  <a:pt x="12" y="6"/>
                  <a:pt x="12" y="7"/>
                </a:cubicBezTo>
                <a:cubicBezTo>
                  <a:pt x="14" y="8"/>
                  <a:pt x="14" y="8"/>
                  <a:pt x="14" y="8"/>
                </a:cubicBezTo>
                <a:cubicBezTo>
                  <a:pt x="15" y="7"/>
                  <a:pt x="15" y="6"/>
                  <a:pt x="15" y="5"/>
                </a:cubicBezTo>
                <a:close/>
                <a:moveTo>
                  <a:pt x="5" y="7"/>
                </a:moveTo>
                <a:cubicBezTo>
                  <a:pt x="6" y="7"/>
                  <a:pt x="7" y="7"/>
                  <a:pt x="8" y="8"/>
                </a:cubicBezTo>
                <a:cubicBezTo>
                  <a:pt x="8" y="9"/>
                  <a:pt x="9" y="9"/>
                  <a:pt x="9" y="10"/>
                </a:cubicBezTo>
                <a:cubicBezTo>
                  <a:pt x="9" y="11"/>
                  <a:pt x="9" y="12"/>
                  <a:pt x="8" y="13"/>
                </a:cubicBezTo>
                <a:cubicBezTo>
                  <a:pt x="7" y="14"/>
                  <a:pt x="6" y="15"/>
                  <a:pt x="5" y="15"/>
                </a:cubicBezTo>
                <a:cubicBezTo>
                  <a:pt x="4" y="15"/>
                  <a:pt x="4" y="15"/>
                  <a:pt x="3" y="14"/>
                </a:cubicBezTo>
                <a:cubicBezTo>
                  <a:pt x="2" y="14"/>
                  <a:pt x="2" y="14"/>
                  <a:pt x="2" y="13"/>
                </a:cubicBezTo>
                <a:cubicBezTo>
                  <a:pt x="2" y="12"/>
                  <a:pt x="2" y="12"/>
                  <a:pt x="2" y="11"/>
                </a:cubicBezTo>
                <a:cubicBezTo>
                  <a:pt x="2" y="10"/>
                  <a:pt x="2" y="10"/>
                  <a:pt x="3" y="9"/>
                </a:cubicBezTo>
                <a:cubicBezTo>
                  <a:pt x="3" y="8"/>
                  <a:pt x="4" y="8"/>
                  <a:pt x="5" y="7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4" name="Freeform 258"/>
          <p:cNvSpPr>
            <a:spLocks noEditPoints="1"/>
          </p:cNvSpPr>
          <p:nvPr/>
        </p:nvSpPr>
        <p:spPr bwMode="auto">
          <a:xfrm>
            <a:off x="2055813" y="2817814"/>
            <a:ext cx="15875" cy="14288"/>
          </a:xfrm>
          <a:custGeom>
            <a:avLst/>
            <a:gdLst>
              <a:gd name="T0" fmla="*/ 0 w 7"/>
              <a:gd name="T1" fmla="*/ 4 h 7"/>
              <a:gd name="T2" fmla="*/ 2 w 7"/>
              <a:gd name="T3" fmla="*/ 6 h 7"/>
              <a:gd name="T4" fmla="*/ 4 w 7"/>
              <a:gd name="T5" fmla="*/ 7 h 7"/>
              <a:gd name="T6" fmla="*/ 6 w 7"/>
              <a:gd name="T7" fmla="*/ 6 h 7"/>
              <a:gd name="T8" fmla="*/ 7 w 7"/>
              <a:gd name="T9" fmla="*/ 3 h 7"/>
              <a:gd name="T10" fmla="*/ 6 w 7"/>
              <a:gd name="T11" fmla="*/ 1 h 7"/>
              <a:gd name="T12" fmla="*/ 3 w 7"/>
              <a:gd name="T13" fmla="*/ 1 h 7"/>
              <a:gd name="T14" fmla="*/ 1 w 7"/>
              <a:gd name="T15" fmla="*/ 2 h 7"/>
              <a:gd name="T16" fmla="*/ 0 w 7"/>
              <a:gd name="T17" fmla="*/ 4 h 7"/>
              <a:gd name="T18" fmla="*/ 3 w 7"/>
              <a:gd name="T19" fmla="*/ 2 h 7"/>
              <a:gd name="T20" fmla="*/ 5 w 7"/>
              <a:gd name="T21" fmla="*/ 2 h 7"/>
              <a:gd name="T22" fmla="*/ 6 w 7"/>
              <a:gd name="T23" fmla="*/ 3 h 7"/>
              <a:gd name="T24" fmla="*/ 5 w 7"/>
              <a:gd name="T25" fmla="*/ 5 h 7"/>
              <a:gd name="T26" fmla="*/ 4 w 7"/>
              <a:gd name="T27" fmla="*/ 6 h 7"/>
              <a:gd name="T28" fmla="*/ 2 w 7"/>
              <a:gd name="T29" fmla="*/ 5 h 7"/>
              <a:gd name="T30" fmla="*/ 2 w 7"/>
              <a:gd name="T31" fmla="*/ 4 h 7"/>
              <a:gd name="T32" fmla="*/ 2 w 7"/>
              <a:gd name="T33" fmla="*/ 3 h 7"/>
              <a:gd name="T34" fmla="*/ 3 w 7"/>
              <a:gd name="T35" fmla="*/ 2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7" h="7">
                <a:moveTo>
                  <a:pt x="0" y="4"/>
                </a:moveTo>
                <a:cubicBezTo>
                  <a:pt x="1" y="5"/>
                  <a:pt x="1" y="6"/>
                  <a:pt x="2" y="6"/>
                </a:cubicBezTo>
                <a:cubicBezTo>
                  <a:pt x="2" y="7"/>
                  <a:pt x="3" y="7"/>
                  <a:pt x="4" y="7"/>
                </a:cubicBezTo>
                <a:cubicBezTo>
                  <a:pt x="5" y="7"/>
                  <a:pt x="6" y="6"/>
                  <a:pt x="6" y="6"/>
                </a:cubicBezTo>
                <a:cubicBezTo>
                  <a:pt x="7" y="5"/>
                  <a:pt x="7" y="4"/>
                  <a:pt x="7" y="3"/>
                </a:cubicBezTo>
                <a:cubicBezTo>
                  <a:pt x="7" y="2"/>
                  <a:pt x="6" y="2"/>
                  <a:pt x="6" y="1"/>
                </a:cubicBezTo>
                <a:cubicBezTo>
                  <a:pt x="5" y="1"/>
                  <a:pt x="4" y="0"/>
                  <a:pt x="3" y="1"/>
                </a:cubicBezTo>
                <a:cubicBezTo>
                  <a:pt x="2" y="1"/>
                  <a:pt x="2" y="1"/>
                  <a:pt x="1" y="2"/>
                </a:cubicBezTo>
                <a:cubicBezTo>
                  <a:pt x="0" y="3"/>
                  <a:pt x="0" y="3"/>
                  <a:pt x="0" y="4"/>
                </a:cubicBezTo>
                <a:close/>
                <a:moveTo>
                  <a:pt x="3" y="2"/>
                </a:moveTo>
                <a:cubicBezTo>
                  <a:pt x="4" y="2"/>
                  <a:pt x="4" y="2"/>
                  <a:pt x="5" y="2"/>
                </a:cubicBezTo>
                <a:cubicBezTo>
                  <a:pt x="5" y="3"/>
                  <a:pt x="5" y="3"/>
                  <a:pt x="6" y="3"/>
                </a:cubicBezTo>
                <a:cubicBezTo>
                  <a:pt x="6" y="4"/>
                  <a:pt x="6" y="5"/>
                  <a:pt x="5" y="5"/>
                </a:cubicBezTo>
                <a:cubicBezTo>
                  <a:pt x="5" y="5"/>
                  <a:pt x="4" y="6"/>
                  <a:pt x="4" y="6"/>
                </a:cubicBezTo>
                <a:cubicBezTo>
                  <a:pt x="3" y="6"/>
                  <a:pt x="3" y="6"/>
                  <a:pt x="2" y="5"/>
                </a:cubicBezTo>
                <a:cubicBezTo>
                  <a:pt x="2" y="5"/>
                  <a:pt x="2" y="5"/>
                  <a:pt x="2" y="4"/>
                </a:cubicBezTo>
                <a:cubicBezTo>
                  <a:pt x="2" y="4"/>
                  <a:pt x="2" y="3"/>
                  <a:pt x="2" y="3"/>
                </a:cubicBezTo>
                <a:cubicBezTo>
                  <a:pt x="2" y="2"/>
                  <a:pt x="3" y="2"/>
                  <a:pt x="3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5" name="Freeform 259"/>
          <p:cNvSpPr>
            <a:spLocks/>
          </p:cNvSpPr>
          <p:nvPr/>
        </p:nvSpPr>
        <p:spPr bwMode="auto">
          <a:xfrm>
            <a:off x="2060575" y="2832101"/>
            <a:ext cx="31750" cy="36513"/>
          </a:xfrm>
          <a:custGeom>
            <a:avLst/>
            <a:gdLst>
              <a:gd name="T0" fmla="*/ 0 w 15"/>
              <a:gd name="T1" fmla="*/ 12 h 17"/>
              <a:gd name="T2" fmla="*/ 2 w 15"/>
              <a:gd name="T3" fmla="*/ 15 h 17"/>
              <a:gd name="T4" fmla="*/ 6 w 15"/>
              <a:gd name="T5" fmla="*/ 16 h 17"/>
              <a:gd name="T6" fmla="*/ 10 w 15"/>
              <a:gd name="T7" fmla="*/ 14 h 17"/>
              <a:gd name="T8" fmla="*/ 11 w 15"/>
              <a:gd name="T9" fmla="*/ 12 h 17"/>
              <a:gd name="T10" fmla="*/ 10 w 15"/>
              <a:gd name="T11" fmla="*/ 9 h 17"/>
              <a:gd name="T12" fmla="*/ 12 w 15"/>
              <a:gd name="T13" fmla="*/ 9 h 17"/>
              <a:gd name="T14" fmla="*/ 14 w 15"/>
              <a:gd name="T15" fmla="*/ 8 h 17"/>
              <a:gd name="T16" fmla="*/ 15 w 15"/>
              <a:gd name="T17" fmla="*/ 5 h 17"/>
              <a:gd name="T18" fmla="*/ 14 w 15"/>
              <a:gd name="T19" fmla="*/ 3 h 17"/>
              <a:gd name="T20" fmla="*/ 12 w 15"/>
              <a:gd name="T21" fmla="*/ 1 h 17"/>
              <a:gd name="T22" fmla="*/ 9 w 15"/>
              <a:gd name="T23" fmla="*/ 0 h 17"/>
              <a:gd name="T24" fmla="*/ 6 w 15"/>
              <a:gd name="T25" fmla="*/ 2 h 17"/>
              <a:gd name="T26" fmla="*/ 7 w 15"/>
              <a:gd name="T27" fmla="*/ 3 h 17"/>
              <a:gd name="T28" fmla="*/ 9 w 15"/>
              <a:gd name="T29" fmla="*/ 2 h 17"/>
              <a:gd name="T30" fmla="*/ 11 w 15"/>
              <a:gd name="T31" fmla="*/ 2 h 17"/>
              <a:gd name="T32" fmla="*/ 13 w 15"/>
              <a:gd name="T33" fmla="*/ 4 h 17"/>
              <a:gd name="T34" fmla="*/ 12 w 15"/>
              <a:gd name="T35" fmla="*/ 6 h 17"/>
              <a:gd name="T36" fmla="*/ 10 w 15"/>
              <a:gd name="T37" fmla="*/ 7 h 17"/>
              <a:gd name="T38" fmla="*/ 8 w 15"/>
              <a:gd name="T39" fmla="*/ 7 h 17"/>
              <a:gd name="T40" fmla="*/ 7 w 15"/>
              <a:gd name="T41" fmla="*/ 6 h 17"/>
              <a:gd name="T42" fmla="*/ 6 w 15"/>
              <a:gd name="T43" fmla="*/ 8 h 17"/>
              <a:gd name="T44" fmla="*/ 7 w 15"/>
              <a:gd name="T45" fmla="*/ 8 h 17"/>
              <a:gd name="T46" fmla="*/ 9 w 15"/>
              <a:gd name="T47" fmla="*/ 11 h 17"/>
              <a:gd name="T48" fmla="*/ 8 w 15"/>
              <a:gd name="T49" fmla="*/ 13 h 17"/>
              <a:gd name="T50" fmla="*/ 6 w 15"/>
              <a:gd name="T51" fmla="*/ 14 h 17"/>
              <a:gd name="T52" fmla="*/ 3 w 15"/>
              <a:gd name="T53" fmla="*/ 14 h 17"/>
              <a:gd name="T54" fmla="*/ 2 w 15"/>
              <a:gd name="T55" fmla="*/ 12 h 17"/>
              <a:gd name="T56" fmla="*/ 2 w 15"/>
              <a:gd name="T57" fmla="*/ 9 h 17"/>
              <a:gd name="T58" fmla="*/ 1 w 15"/>
              <a:gd name="T59" fmla="*/ 8 h 17"/>
              <a:gd name="T60" fmla="*/ 0 w 15"/>
              <a:gd name="T61" fmla="*/ 1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5" h="17">
                <a:moveTo>
                  <a:pt x="0" y="12"/>
                </a:moveTo>
                <a:cubicBezTo>
                  <a:pt x="0" y="13"/>
                  <a:pt x="1" y="14"/>
                  <a:pt x="2" y="15"/>
                </a:cubicBezTo>
                <a:cubicBezTo>
                  <a:pt x="3" y="16"/>
                  <a:pt x="5" y="17"/>
                  <a:pt x="6" y="16"/>
                </a:cubicBezTo>
                <a:cubicBezTo>
                  <a:pt x="8" y="16"/>
                  <a:pt x="9" y="16"/>
                  <a:pt x="10" y="14"/>
                </a:cubicBezTo>
                <a:cubicBezTo>
                  <a:pt x="11" y="13"/>
                  <a:pt x="11" y="13"/>
                  <a:pt x="11" y="12"/>
                </a:cubicBezTo>
                <a:cubicBezTo>
                  <a:pt x="11" y="11"/>
                  <a:pt x="11" y="10"/>
                  <a:pt x="10" y="9"/>
                </a:cubicBezTo>
                <a:cubicBezTo>
                  <a:pt x="11" y="9"/>
                  <a:pt x="11" y="9"/>
                  <a:pt x="12" y="9"/>
                </a:cubicBezTo>
                <a:cubicBezTo>
                  <a:pt x="13" y="9"/>
                  <a:pt x="13" y="8"/>
                  <a:pt x="14" y="8"/>
                </a:cubicBezTo>
                <a:cubicBezTo>
                  <a:pt x="14" y="7"/>
                  <a:pt x="15" y="6"/>
                  <a:pt x="15" y="5"/>
                </a:cubicBezTo>
                <a:cubicBezTo>
                  <a:pt x="15" y="5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0"/>
                  <a:pt x="10" y="0"/>
                  <a:pt x="9" y="0"/>
                </a:cubicBezTo>
                <a:cubicBezTo>
                  <a:pt x="8" y="0"/>
                  <a:pt x="7" y="1"/>
                  <a:pt x="6" y="2"/>
                </a:cubicBezTo>
                <a:cubicBezTo>
                  <a:pt x="7" y="3"/>
                  <a:pt x="7" y="3"/>
                  <a:pt x="7" y="3"/>
                </a:cubicBezTo>
                <a:cubicBezTo>
                  <a:pt x="8" y="2"/>
                  <a:pt x="9" y="2"/>
                  <a:pt x="9" y="2"/>
                </a:cubicBezTo>
                <a:cubicBezTo>
                  <a:pt x="10" y="2"/>
                  <a:pt x="11" y="2"/>
                  <a:pt x="11" y="2"/>
                </a:cubicBezTo>
                <a:cubicBezTo>
                  <a:pt x="12" y="3"/>
                  <a:pt x="13" y="4"/>
                  <a:pt x="13" y="4"/>
                </a:cubicBezTo>
                <a:cubicBezTo>
                  <a:pt x="13" y="5"/>
                  <a:pt x="13" y="6"/>
                  <a:pt x="12" y="6"/>
                </a:cubicBezTo>
                <a:cubicBezTo>
                  <a:pt x="12" y="7"/>
                  <a:pt x="11" y="7"/>
                  <a:pt x="10" y="7"/>
                </a:cubicBezTo>
                <a:cubicBezTo>
                  <a:pt x="9" y="7"/>
                  <a:pt x="8" y="7"/>
                  <a:pt x="8" y="7"/>
                </a:cubicBezTo>
                <a:cubicBezTo>
                  <a:pt x="8" y="6"/>
                  <a:pt x="7" y="6"/>
                  <a:pt x="7" y="6"/>
                </a:cubicBezTo>
                <a:cubicBezTo>
                  <a:pt x="6" y="8"/>
                  <a:pt x="6" y="8"/>
                  <a:pt x="6" y="8"/>
                </a:cubicBezTo>
                <a:cubicBezTo>
                  <a:pt x="7" y="8"/>
                  <a:pt x="7" y="8"/>
                  <a:pt x="7" y="8"/>
                </a:cubicBezTo>
                <a:cubicBezTo>
                  <a:pt x="8" y="9"/>
                  <a:pt x="9" y="10"/>
                  <a:pt x="9" y="11"/>
                </a:cubicBezTo>
                <a:cubicBezTo>
                  <a:pt x="9" y="11"/>
                  <a:pt x="9" y="12"/>
                  <a:pt x="8" y="13"/>
                </a:cubicBezTo>
                <a:cubicBezTo>
                  <a:pt x="7" y="14"/>
                  <a:pt x="7" y="14"/>
                  <a:pt x="6" y="14"/>
                </a:cubicBezTo>
                <a:cubicBezTo>
                  <a:pt x="5" y="15"/>
                  <a:pt x="4" y="14"/>
                  <a:pt x="3" y="14"/>
                </a:cubicBezTo>
                <a:cubicBezTo>
                  <a:pt x="2" y="13"/>
                  <a:pt x="2" y="13"/>
                  <a:pt x="2" y="12"/>
                </a:cubicBezTo>
                <a:cubicBezTo>
                  <a:pt x="2" y="11"/>
                  <a:pt x="2" y="10"/>
                  <a:pt x="2" y="9"/>
                </a:cubicBezTo>
                <a:cubicBezTo>
                  <a:pt x="1" y="8"/>
                  <a:pt x="1" y="8"/>
                  <a:pt x="1" y="8"/>
                </a:cubicBezTo>
                <a:cubicBezTo>
                  <a:pt x="0" y="9"/>
                  <a:pt x="0" y="11"/>
                  <a:pt x="0" y="1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6" name="Freeform 260"/>
          <p:cNvSpPr>
            <a:spLocks/>
          </p:cNvSpPr>
          <p:nvPr/>
        </p:nvSpPr>
        <p:spPr bwMode="auto">
          <a:xfrm>
            <a:off x="2081213" y="2849564"/>
            <a:ext cx="33338" cy="36513"/>
          </a:xfrm>
          <a:custGeom>
            <a:avLst/>
            <a:gdLst>
              <a:gd name="T0" fmla="*/ 1 w 15"/>
              <a:gd name="T1" fmla="*/ 12 h 17"/>
              <a:gd name="T2" fmla="*/ 3 w 15"/>
              <a:gd name="T3" fmla="*/ 15 h 17"/>
              <a:gd name="T4" fmla="*/ 7 w 15"/>
              <a:gd name="T5" fmla="*/ 16 h 17"/>
              <a:gd name="T6" fmla="*/ 11 w 15"/>
              <a:gd name="T7" fmla="*/ 14 h 17"/>
              <a:gd name="T8" fmla="*/ 12 w 15"/>
              <a:gd name="T9" fmla="*/ 12 h 17"/>
              <a:gd name="T10" fmla="*/ 11 w 15"/>
              <a:gd name="T11" fmla="*/ 9 h 17"/>
              <a:gd name="T12" fmla="*/ 13 w 15"/>
              <a:gd name="T13" fmla="*/ 9 h 17"/>
              <a:gd name="T14" fmla="*/ 15 w 15"/>
              <a:gd name="T15" fmla="*/ 8 h 17"/>
              <a:gd name="T16" fmla="*/ 15 w 15"/>
              <a:gd name="T17" fmla="*/ 5 h 17"/>
              <a:gd name="T18" fmla="*/ 15 w 15"/>
              <a:gd name="T19" fmla="*/ 3 h 17"/>
              <a:gd name="T20" fmla="*/ 13 w 15"/>
              <a:gd name="T21" fmla="*/ 1 h 17"/>
              <a:gd name="T22" fmla="*/ 10 w 15"/>
              <a:gd name="T23" fmla="*/ 0 h 17"/>
              <a:gd name="T24" fmla="*/ 6 w 15"/>
              <a:gd name="T25" fmla="*/ 1 h 17"/>
              <a:gd name="T26" fmla="*/ 8 w 15"/>
              <a:gd name="T27" fmla="*/ 3 h 17"/>
              <a:gd name="T28" fmla="*/ 10 w 15"/>
              <a:gd name="T29" fmla="*/ 2 h 17"/>
              <a:gd name="T30" fmla="*/ 12 w 15"/>
              <a:gd name="T31" fmla="*/ 2 h 17"/>
              <a:gd name="T32" fmla="*/ 13 w 15"/>
              <a:gd name="T33" fmla="*/ 4 h 17"/>
              <a:gd name="T34" fmla="*/ 13 w 15"/>
              <a:gd name="T35" fmla="*/ 6 h 17"/>
              <a:gd name="T36" fmla="*/ 11 w 15"/>
              <a:gd name="T37" fmla="*/ 7 h 17"/>
              <a:gd name="T38" fmla="*/ 8 w 15"/>
              <a:gd name="T39" fmla="*/ 6 h 17"/>
              <a:gd name="T40" fmla="*/ 8 w 15"/>
              <a:gd name="T41" fmla="*/ 6 h 17"/>
              <a:gd name="T42" fmla="*/ 7 w 15"/>
              <a:gd name="T43" fmla="*/ 8 h 17"/>
              <a:gd name="T44" fmla="*/ 8 w 15"/>
              <a:gd name="T45" fmla="*/ 8 h 17"/>
              <a:gd name="T46" fmla="*/ 10 w 15"/>
              <a:gd name="T47" fmla="*/ 10 h 17"/>
              <a:gd name="T48" fmla="*/ 9 w 15"/>
              <a:gd name="T49" fmla="*/ 13 h 17"/>
              <a:gd name="T50" fmla="*/ 6 w 15"/>
              <a:gd name="T51" fmla="*/ 14 h 17"/>
              <a:gd name="T52" fmla="*/ 4 w 15"/>
              <a:gd name="T53" fmla="*/ 14 h 17"/>
              <a:gd name="T54" fmla="*/ 3 w 15"/>
              <a:gd name="T55" fmla="*/ 12 h 17"/>
              <a:gd name="T56" fmla="*/ 3 w 15"/>
              <a:gd name="T57" fmla="*/ 9 h 17"/>
              <a:gd name="T58" fmla="*/ 1 w 15"/>
              <a:gd name="T59" fmla="*/ 8 h 17"/>
              <a:gd name="T60" fmla="*/ 1 w 15"/>
              <a:gd name="T61" fmla="*/ 1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5" h="17">
                <a:moveTo>
                  <a:pt x="1" y="12"/>
                </a:moveTo>
                <a:cubicBezTo>
                  <a:pt x="1" y="13"/>
                  <a:pt x="2" y="14"/>
                  <a:pt x="3" y="15"/>
                </a:cubicBezTo>
                <a:cubicBezTo>
                  <a:pt x="4" y="16"/>
                  <a:pt x="6" y="17"/>
                  <a:pt x="7" y="16"/>
                </a:cubicBezTo>
                <a:cubicBezTo>
                  <a:pt x="9" y="16"/>
                  <a:pt x="10" y="15"/>
                  <a:pt x="11" y="14"/>
                </a:cubicBezTo>
                <a:cubicBezTo>
                  <a:pt x="11" y="13"/>
                  <a:pt x="12" y="12"/>
                  <a:pt x="12" y="12"/>
                </a:cubicBezTo>
                <a:cubicBezTo>
                  <a:pt x="12" y="11"/>
                  <a:pt x="11" y="10"/>
                  <a:pt x="11" y="9"/>
                </a:cubicBezTo>
                <a:cubicBezTo>
                  <a:pt x="11" y="9"/>
                  <a:pt x="12" y="9"/>
                  <a:pt x="13" y="9"/>
                </a:cubicBezTo>
                <a:cubicBezTo>
                  <a:pt x="14" y="9"/>
                  <a:pt x="14" y="8"/>
                  <a:pt x="15" y="8"/>
                </a:cubicBezTo>
                <a:cubicBezTo>
                  <a:pt x="15" y="7"/>
                  <a:pt x="15" y="6"/>
                  <a:pt x="15" y="5"/>
                </a:cubicBezTo>
                <a:cubicBezTo>
                  <a:pt x="15" y="5"/>
                  <a:pt x="15" y="4"/>
                  <a:pt x="15" y="3"/>
                </a:cubicBezTo>
                <a:cubicBezTo>
                  <a:pt x="15" y="2"/>
                  <a:pt x="14" y="2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7" y="0"/>
                  <a:pt x="6" y="1"/>
                </a:cubicBezTo>
                <a:cubicBezTo>
                  <a:pt x="8" y="3"/>
                  <a:pt x="8" y="3"/>
                  <a:pt x="8" y="3"/>
                </a:cubicBezTo>
                <a:cubicBezTo>
                  <a:pt x="9" y="2"/>
                  <a:pt x="9" y="2"/>
                  <a:pt x="10" y="2"/>
                </a:cubicBezTo>
                <a:cubicBezTo>
                  <a:pt x="11" y="2"/>
                  <a:pt x="12" y="2"/>
                  <a:pt x="12" y="2"/>
                </a:cubicBezTo>
                <a:cubicBezTo>
                  <a:pt x="13" y="3"/>
                  <a:pt x="13" y="3"/>
                  <a:pt x="13" y="4"/>
                </a:cubicBezTo>
                <a:cubicBezTo>
                  <a:pt x="13" y="5"/>
                  <a:pt x="13" y="6"/>
                  <a:pt x="13" y="6"/>
                </a:cubicBezTo>
                <a:cubicBezTo>
                  <a:pt x="12" y="7"/>
                  <a:pt x="12" y="7"/>
                  <a:pt x="11" y="7"/>
                </a:cubicBezTo>
                <a:cubicBezTo>
                  <a:pt x="10" y="7"/>
                  <a:pt x="9" y="7"/>
                  <a:pt x="8" y="6"/>
                </a:cubicBezTo>
                <a:cubicBezTo>
                  <a:pt x="8" y="6"/>
                  <a:pt x="8" y="6"/>
                  <a:pt x="8" y="6"/>
                </a:cubicBezTo>
                <a:cubicBezTo>
                  <a:pt x="7" y="8"/>
                  <a:pt x="7" y="8"/>
                  <a:pt x="7" y="8"/>
                </a:cubicBezTo>
                <a:cubicBezTo>
                  <a:pt x="7" y="8"/>
                  <a:pt x="8" y="8"/>
                  <a:pt x="8" y="8"/>
                </a:cubicBezTo>
                <a:cubicBezTo>
                  <a:pt x="9" y="9"/>
                  <a:pt x="9" y="10"/>
                  <a:pt x="10" y="10"/>
                </a:cubicBezTo>
                <a:cubicBezTo>
                  <a:pt x="10" y="11"/>
                  <a:pt x="9" y="12"/>
                  <a:pt x="9" y="13"/>
                </a:cubicBezTo>
                <a:cubicBezTo>
                  <a:pt x="8" y="14"/>
                  <a:pt x="7" y="14"/>
                  <a:pt x="6" y="14"/>
                </a:cubicBezTo>
                <a:cubicBezTo>
                  <a:pt x="6" y="15"/>
                  <a:pt x="5" y="14"/>
                  <a:pt x="4" y="14"/>
                </a:cubicBezTo>
                <a:cubicBezTo>
                  <a:pt x="3" y="13"/>
                  <a:pt x="3" y="13"/>
                  <a:pt x="3" y="12"/>
                </a:cubicBezTo>
                <a:cubicBezTo>
                  <a:pt x="2" y="11"/>
                  <a:pt x="3" y="10"/>
                  <a:pt x="3" y="9"/>
                </a:cubicBezTo>
                <a:cubicBezTo>
                  <a:pt x="1" y="8"/>
                  <a:pt x="1" y="8"/>
                  <a:pt x="1" y="8"/>
                </a:cubicBezTo>
                <a:cubicBezTo>
                  <a:pt x="1" y="9"/>
                  <a:pt x="0" y="10"/>
                  <a:pt x="1" y="1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7" name="Freeform 261"/>
          <p:cNvSpPr>
            <a:spLocks/>
          </p:cNvSpPr>
          <p:nvPr/>
        </p:nvSpPr>
        <p:spPr bwMode="auto">
          <a:xfrm>
            <a:off x="2117725" y="2862264"/>
            <a:ext cx="11113" cy="11113"/>
          </a:xfrm>
          <a:custGeom>
            <a:avLst/>
            <a:gdLst>
              <a:gd name="T0" fmla="*/ 2 w 5"/>
              <a:gd name="T1" fmla="*/ 2 h 5"/>
              <a:gd name="T2" fmla="*/ 1 w 5"/>
              <a:gd name="T3" fmla="*/ 4 h 5"/>
              <a:gd name="T4" fmla="*/ 0 w 5"/>
              <a:gd name="T5" fmla="*/ 4 h 5"/>
              <a:gd name="T6" fmla="*/ 0 w 5"/>
              <a:gd name="T7" fmla="*/ 5 h 5"/>
              <a:gd name="T8" fmla="*/ 2 w 5"/>
              <a:gd name="T9" fmla="*/ 4 h 5"/>
              <a:gd name="T10" fmla="*/ 4 w 5"/>
              <a:gd name="T11" fmla="*/ 3 h 5"/>
              <a:gd name="T12" fmla="*/ 5 w 5"/>
              <a:gd name="T13" fmla="*/ 1 h 5"/>
              <a:gd name="T14" fmla="*/ 3 w 5"/>
              <a:gd name="T15" fmla="*/ 0 h 5"/>
              <a:gd name="T16" fmla="*/ 2 w 5"/>
              <a:gd name="T17" fmla="*/ 2 h 5"/>
              <a:gd name="T18" fmla="*/ 2 w 5"/>
              <a:gd name="T19" fmla="*/ 2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" h="5">
                <a:moveTo>
                  <a:pt x="2" y="2"/>
                </a:moveTo>
                <a:cubicBezTo>
                  <a:pt x="2" y="3"/>
                  <a:pt x="2" y="3"/>
                  <a:pt x="1" y="4"/>
                </a:cubicBezTo>
                <a:cubicBezTo>
                  <a:pt x="1" y="4"/>
                  <a:pt x="0" y="4"/>
                  <a:pt x="0" y="4"/>
                </a:cubicBezTo>
                <a:cubicBezTo>
                  <a:pt x="0" y="5"/>
                  <a:pt x="0" y="5"/>
                  <a:pt x="0" y="5"/>
                </a:cubicBezTo>
                <a:cubicBezTo>
                  <a:pt x="1" y="5"/>
                  <a:pt x="1" y="5"/>
                  <a:pt x="2" y="4"/>
                </a:cubicBezTo>
                <a:cubicBezTo>
                  <a:pt x="3" y="4"/>
                  <a:pt x="3" y="4"/>
                  <a:pt x="4" y="3"/>
                </a:cubicBezTo>
                <a:cubicBezTo>
                  <a:pt x="5" y="1"/>
                  <a:pt x="5" y="1"/>
                  <a:pt x="5" y="1"/>
                </a:cubicBezTo>
                <a:cubicBezTo>
                  <a:pt x="3" y="0"/>
                  <a:pt x="3" y="0"/>
                  <a:pt x="3" y="0"/>
                </a:cubicBezTo>
                <a:cubicBezTo>
                  <a:pt x="2" y="2"/>
                  <a:pt x="2" y="2"/>
                  <a:pt x="2" y="2"/>
                </a:cubicBezTo>
                <a:cubicBezTo>
                  <a:pt x="2" y="2"/>
                  <a:pt x="2" y="2"/>
                  <a:pt x="2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8" name="Freeform 262"/>
          <p:cNvSpPr>
            <a:spLocks noEditPoints="1"/>
          </p:cNvSpPr>
          <p:nvPr/>
        </p:nvSpPr>
        <p:spPr bwMode="auto">
          <a:xfrm>
            <a:off x="2116138" y="2878139"/>
            <a:ext cx="31750" cy="31750"/>
          </a:xfrm>
          <a:custGeom>
            <a:avLst/>
            <a:gdLst>
              <a:gd name="T0" fmla="*/ 7 w 20"/>
              <a:gd name="T1" fmla="*/ 20 h 20"/>
              <a:gd name="T2" fmla="*/ 10 w 20"/>
              <a:gd name="T3" fmla="*/ 16 h 20"/>
              <a:gd name="T4" fmla="*/ 12 w 20"/>
              <a:gd name="T5" fmla="*/ 17 h 20"/>
              <a:gd name="T6" fmla="*/ 14 w 20"/>
              <a:gd name="T7" fmla="*/ 16 h 20"/>
              <a:gd name="T8" fmla="*/ 11 w 20"/>
              <a:gd name="T9" fmla="*/ 13 h 20"/>
              <a:gd name="T10" fmla="*/ 20 w 20"/>
              <a:gd name="T11" fmla="*/ 1 h 20"/>
              <a:gd name="T12" fmla="*/ 19 w 20"/>
              <a:gd name="T13" fmla="*/ 0 h 20"/>
              <a:gd name="T14" fmla="*/ 1 w 20"/>
              <a:gd name="T15" fmla="*/ 5 h 20"/>
              <a:gd name="T16" fmla="*/ 0 w 20"/>
              <a:gd name="T17" fmla="*/ 8 h 20"/>
              <a:gd name="T18" fmla="*/ 8 w 20"/>
              <a:gd name="T19" fmla="*/ 13 h 20"/>
              <a:gd name="T20" fmla="*/ 4 w 20"/>
              <a:gd name="T21" fmla="*/ 18 h 20"/>
              <a:gd name="T22" fmla="*/ 7 w 20"/>
              <a:gd name="T23" fmla="*/ 20 h 20"/>
              <a:gd name="T24" fmla="*/ 7 w 20"/>
              <a:gd name="T25" fmla="*/ 20 h 20"/>
              <a:gd name="T26" fmla="*/ 3 w 20"/>
              <a:gd name="T27" fmla="*/ 8 h 20"/>
              <a:gd name="T28" fmla="*/ 15 w 20"/>
              <a:gd name="T29" fmla="*/ 4 h 20"/>
              <a:gd name="T30" fmla="*/ 10 w 20"/>
              <a:gd name="T31" fmla="*/ 12 h 20"/>
              <a:gd name="T32" fmla="*/ 3 w 20"/>
              <a:gd name="T33" fmla="*/ 8 h 20"/>
              <a:gd name="T34" fmla="*/ 3 w 20"/>
              <a:gd name="T35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0" h="20">
                <a:moveTo>
                  <a:pt x="7" y="20"/>
                </a:moveTo>
                <a:lnTo>
                  <a:pt x="10" y="16"/>
                </a:lnTo>
                <a:lnTo>
                  <a:pt x="12" y="17"/>
                </a:lnTo>
                <a:lnTo>
                  <a:pt x="14" y="16"/>
                </a:lnTo>
                <a:lnTo>
                  <a:pt x="11" y="13"/>
                </a:lnTo>
                <a:lnTo>
                  <a:pt x="20" y="1"/>
                </a:lnTo>
                <a:lnTo>
                  <a:pt x="19" y="0"/>
                </a:lnTo>
                <a:lnTo>
                  <a:pt x="1" y="5"/>
                </a:lnTo>
                <a:lnTo>
                  <a:pt x="0" y="8"/>
                </a:lnTo>
                <a:lnTo>
                  <a:pt x="8" y="13"/>
                </a:lnTo>
                <a:lnTo>
                  <a:pt x="4" y="18"/>
                </a:lnTo>
                <a:lnTo>
                  <a:pt x="7" y="20"/>
                </a:lnTo>
                <a:lnTo>
                  <a:pt x="7" y="20"/>
                </a:lnTo>
                <a:close/>
                <a:moveTo>
                  <a:pt x="3" y="8"/>
                </a:moveTo>
                <a:lnTo>
                  <a:pt x="15" y="4"/>
                </a:lnTo>
                <a:lnTo>
                  <a:pt x="10" y="12"/>
                </a:lnTo>
                <a:lnTo>
                  <a:pt x="3" y="8"/>
                </a:lnTo>
                <a:lnTo>
                  <a:pt x="3" y="8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9" name="Freeform 263"/>
          <p:cNvSpPr>
            <a:spLocks/>
          </p:cNvSpPr>
          <p:nvPr/>
        </p:nvSpPr>
        <p:spPr bwMode="auto">
          <a:xfrm>
            <a:off x="2138363" y="2887664"/>
            <a:ext cx="36513" cy="39688"/>
          </a:xfrm>
          <a:custGeom>
            <a:avLst/>
            <a:gdLst>
              <a:gd name="T0" fmla="*/ 0 w 17"/>
              <a:gd name="T1" fmla="*/ 13 h 18"/>
              <a:gd name="T2" fmla="*/ 3 w 17"/>
              <a:gd name="T3" fmla="*/ 16 h 18"/>
              <a:gd name="T4" fmla="*/ 7 w 17"/>
              <a:gd name="T5" fmla="*/ 17 h 18"/>
              <a:gd name="T6" fmla="*/ 11 w 17"/>
              <a:gd name="T7" fmla="*/ 15 h 18"/>
              <a:gd name="T8" fmla="*/ 12 w 17"/>
              <a:gd name="T9" fmla="*/ 11 h 18"/>
              <a:gd name="T10" fmla="*/ 10 w 17"/>
              <a:gd name="T11" fmla="*/ 7 h 18"/>
              <a:gd name="T12" fmla="*/ 7 w 17"/>
              <a:gd name="T13" fmla="*/ 6 h 18"/>
              <a:gd name="T14" fmla="*/ 10 w 17"/>
              <a:gd name="T15" fmla="*/ 3 h 18"/>
              <a:gd name="T16" fmla="*/ 16 w 17"/>
              <a:gd name="T17" fmla="*/ 7 h 18"/>
              <a:gd name="T18" fmla="*/ 17 w 17"/>
              <a:gd name="T19" fmla="*/ 5 h 18"/>
              <a:gd name="T20" fmla="*/ 10 w 17"/>
              <a:gd name="T21" fmla="*/ 0 h 18"/>
              <a:gd name="T22" fmla="*/ 3 w 17"/>
              <a:gd name="T23" fmla="*/ 6 h 18"/>
              <a:gd name="T24" fmla="*/ 5 w 17"/>
              <a:gd name="T25" fmla="*/ 8 h 18"/>
              <a:gd name="T26" fmla="*/ 7 w 17"/>
              <a:gd name="T27" fmla="*/ 8 h 18"/>
              <a:gd name="T28" fmla="*/ 8 w 17"/>
              <a:gd name="T29" fmla="*/ 8 h 18"/>
              <a:gd name="T30" fmla="*/ 10 w 17"/>
              <a:gd name="T31" fmla="*/ 11 h 18"/>
              <a:gd name="T32" fmla="*/ 9 w 17"/>
              <a:gd name="T33" fmla="*/ 14 h 18"/>
              <a:gd name="T34" fmla="*/ 6 w 17"/>
              <a:gd name="T35" fmla="*/ 15 h 18"/>
              <a:gd name="T36" fmla="*/ 4 w 17"/>
              <a:gd name="T37" fmla="*/ 15 h 18"/>
              <a:gd name="T38" fmla="*/ 2 w 17"/>
              <a:gd name="T39" fmla="*/ 13 h 18"/>
              <a:gd name="T40" fmla="*/ 3 w 17"/>
              <a:gd name="T41" fmla="*/ 10 h 18"/>
              <a:gd name="T42" fmla="*/ 1 w 17"/>
              <a:gd name="T43" fmla="*/ 9 h 18"/>
              <a:gd name="T44" fmla="*/ 0 w 17"/>
              <a:gd name="T45" fmla="*/ 1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7" h="18">
                <a:moveTo>
                  <a:pt x="0" y="13"/>
                </a:moveTo>
                <a:cubicBezTo>
                  <a:pt x="1" y="14"/>
                  <a:pt x="1" y="15"/>
                  <a:pt x="3" y="16"/>
                </a:cubicBezTo>
                <a:cubicBezTo>
                  <a:pt x="4" y="17"/>
                  <a:pt x="6" y="18"/>
                  <a:pt x="7" y="17"/>
                </a:cubicBezTo>
                <a:cubicBezTo>
                  <a:pt x="9" y="17"/>
                  <a:pt x="10" y="16"/>
                  <a:pt x="11" y="15"/>
                </a:cubicBezTo>
                <a:cubicBezTo>
                  <a:pt x="12" y="13"/>
                  <a:pt x="12" y="12"/>
                  <a:pt x="12" y="11"/>
                </a:cubicBezTo>
                <a:cubicBezTo>
                  <a:pt x="12" y="9"/>
                  <a:pt x="11" y="8"/>
                  <a:pt x="10" y="7"/>
                </a:cubicBezTo>
                <a:cubicBezTo>
                  <a:pt x="9" y="6"/>
                  <a:pt x="8" y="6"/>
                  <a:pt x="7" y="6"/>
                </a:cubicBezTo>
                <a:cubicBezTo>
                  <a:pt x="10" y="3"/>
                  <a:pt x="10" y="3"/>
                  <a:pt x="10" y="3"/>
                </a:cubicBezTo>
                <a:cubicBezTo>
                  <a:pt x="16" y="7"/>
                  <a:pt x="16" y="7"/>
                  <a:pt x="16" y="7"/>
                </a:cubicBezTo>
                <a:cubicBezTo>
                  <a:pt x="17" y="5"/>
                  <a:pt x="17" y="5"/>
                  <a:pt x="17" y="5"/>
                </a:cubicBezTo>
                <a:cubicBezTo>
                  <a:pt x="10" y="0"/>
                  <a:pt x="10" y="0"/>
                  <a:pt x="10" y="0"/>
                </a:cubicBezTo>
                <a:cubicBezTo>
                  <a:pt x="3" y="6"/>
                  <a:pt x="3" y="6"/>
                  <a:pt x="3" y="6"/>
                </a:cubicBezTo>
                <a:cubicBezTo>
                  <a:pt x="5" y="8"/>
                  <a:pt x="5" y="8"/>
                  <a:pt x="5" y="8"/>
                </a:cubicBezTo>
                <a:cubicBezTo>
                  <a:pt x="5" y="8"/>
                  <a:pt x="6" y="7"/>
                  <a:pt x="7" y="8"/>
                </a:cubicBezTo>
                <a:cubicBezTo>
                  <a:pt x="7" y="8"/>
                  <a:pt x="8" y="8"/>
                  <a:pt x="8" y="8"/>
                </a:cubicBezTo>
                <a:cubicBezTo>
                  <a:pt x="9" y="9"/>
                  <a:pt x="10" y="10"/>
                  <a:pt x="10" y="11"/>
                </a:cubicBezTo>
                <a:cubicBezTo>
                  <a:pt x="10" y="12"/>
                  <a:pt x="10" y="13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6"/>
                  <a:pt x="4" y="15"/>
                  <a:pt x="4" y="15"/>
                </a:cubicBezTo>
                <a:cubicBezTo>
                  <a:pt x="3" y="14"/>
                  <a:pt x="3" y="14"/>
                  <a:pt x="2" y="13"/>
                </a:cubicBezTo>
                <a:cubicBezTo>
                  <a:pt x="2" y="12"/>
                  <a:pt x="2" y="11"/>
                  <a:pt x="3" y="10"/>
                </a:cubicBezTo>
                <a:cubicBezTo>
                  <a:pt x="1" y="9"/>
                  <a:pt x="1" y="9"/>
                  <a:pt x="1" y="9"/>
                </a:cubicBezTo>
                <a:cubicBezTo>
                  <a:pt x="0" y="10"/>
                  <a:pt x="0" y="12"/>
                  <a:pt x="0" y="1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0" name="Freeform 264"/>
          <p:cNvSpPr>
            <a:spLocks/>
          </p:cNvSpPr>
          <p:nvPr/>
        </p:nvSpPr>
        <p:spPr bwMode="auto">
          <a:xfrm>
            <a:off x="2174875" y="2903539"/>
            <a:ext cx="9525" cy="9525"/>
          </a:xfrm>
          <a:custGeom>
            <a:avLst/>
            <a:gdLst>
              <a:gd name="T0" fmla="*/ 2 w 5"/>
              <a:gd name="T1" fmla="*/ 3 h 5"/>
              <a:gd name="T2" fmla="*/ 1 w 5"/>
              <a:gd name="T3" fmla="*/ 4 h 5"/>
              <a:gd name="T4" fmla="*/ 0 w 5"/>
              <a:gd name="T5" fmla="*/ 4 h 5"/>
              <a:gd name="T6" fmla="*/ 0 w 5"/>
              <a:gd name="T7" fmla="*/ 5 h 5"/>
              <a:gd name="T8" fmla="*/ 2 w 5"/>
              <a:gd name="T9" fmla="*/ 4 h 5"/>
              <a:gd name="T10" fmla="*/ 3 w 5"/>
              <a:gd name="T11" fmla="*/ 3 h 5"/>
              <a:gd name="T12" fmla="*/ 5 w 5"/>
              <a:gd name="T13" fmla="*/ 1 h 5"/>
              <a:gd name="T14" fmla="*/ 3 w 5"/>
              <a:gd name="T15" fmla="*/ 0 h 5"/>
              <a:gd name="T16" fmla="*/ 1 w 5"/>
              <a:gd name="T17" fmla="*/ 2 h 5"/>
              <a:gd name="T18" fmla="*/ 2 w 5"/>
              <a:gd name="T19" fmla="*/ 3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" h="5">
                <a:moveTo>
                  <a:pt x="2" y="3"/>
                </a:moveTo>
                <a:cubicBezTo>
                  <a:pt x="2" y="3"/>
                  <a:pt x="1" y="3"/>
                  <a:pt x="1" y="4"/>
                </a:cubicBezTo>
                <a:cubicBezTo>
                  <a:pt x="1" y="4"/>
                  <a:pt x="0" y="4"/>
                  <a:pt x="0" y="4"/>
                </a:cubicBezTo>
                <a:cubicBezTo>
                  <a:pt x="0" y="5"/>
                  <a:pt x="0" y="5"/>
                  <a:pt x="0" y="5"/>
                </a:cubicBezTo>
                <a:cubicBezTo>
                  <a:pt x="0" y="5"/>
                  <a:pt x="1" y="5"/>
                  <a:pt x="2" y="4"/>
                </a:cubicBezTo>
                <a:cubicBezTo>
                  <a:pt x="2" y="4"/>
                  <a:pt x="3" y="4"/>
                  <a:pt x="3" y="3"/>
                </a:cubicBezTo>
                <a:cubicBezTo>
                  <a:pt x="5" y="1"/>
                  <a:pt x="5" y="1"/>
                  <a:pt x="5" y="1"/>
                </a:cubicBezTo>
                <a:cubicBezTo>
                  <a:pt x="3" y="0"/>
                  <a:pt x="3" y="0"/>
                  <a:pt x="3" y="0"/>
                </a:cubicBezTo>
                <a:cubicBezTo>
                  <a:pt x="1" y="2"/>
                  <a:pt x="1" y="2"/>
                  <a:pt x="1" y="2"/>
                </a:cubicBezTo>
                <a:cubicBezTo>
                  <a:pt x="2" y="3"/>
                  <a:pt x="2" y="3"/>
                  <a:pt x="2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1" name="Freeform 265"/>
          <p:cNvSpPr>
            <a:spLocks/>
          </p:cNvSpPr>
          <p:nvPr/>
        </p:nvSpPr>
        <p:spPr bwMode="auto">
          <a:xfrm>
            <a:off x="2182813" y="2909889"/>
            <a:ext cx="11113" cy="11113"/>
          </a:xfrm>
          <a:custGeom>
            <a:avLst/>
            <a:gdLst>
              <a:gd name="T0" fmla="*/ 2 w 5"/>
              <a:gd name="T1" fmla="*/ 3 h 5"/>
              <a:gd name="T2" fmla="*/ 1 w 5"/>
              <a:gd name="T3" fmla="*/ 4 h 5"/>
              <a:gd name="T4" fmla="*/ 0 w 5"/>
              <a:gd name="T5" fmla="*/ 4 h 5"/>
              <a:gd name="T6" fmla="*/ 0 w 5"/>
              <a:gd name="T7" fmla="*/ 5 h 5"/>
              <a:gd name="T8" fmla="*/ 2 w 5"/>
              <a:gd name="T9" fmla="*/ 5 h 5"/>
              <a:gd name="T10" fmla="*/ 4 w 5"/>
              <a:gd name="T11" fmla="*/ 3 h 5"/>
              <a:gd name="T12" fmla="*/ 5 w 5"/>
              <a:gd name="T13" fmla="*/ 1 h 5"/>
              <a:gd name="T14" fmla="*/ 3 w 5"/>
              <a:gd name="T15" fmla="*/ 0 h 5"/>
              <a:gd name="T16" fmla="*/ 2 w 5"/>
              <a:gd name="T17" fmla="*/ 2 h 5"/>
              <a:gd name="T18" fmla="*/ 2 w 5"/>
              <a:gd name="T19" fmla="*/ 3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" h="5">
                <a:moveTo>
                  <a:pt x="2" y="3"/>
                </a:moveTo>
                <a:cubicBezTo>
                  <a:pt x="2" y="3"/>
                  <a:pt x="2" y="4"/>
                  <a:pt x="1" y="4"/>
                </a:cubicBezTo>
                <a:cubicBezTo>
                  <a:pt x="1" y="4"/>
                  <a:pt x="1" y="4"/>
                  <a:pt x="0" y="4"/>
                </a:cubicBezTo>
                <a:cubicBezTo>
                  <a:pt x="0" y="5"/>
                  <a:pt x="0" y="5"/>
                  <a:pt x="0" y="5"/>
                </a:cubicBezTo>
                <a:cubicBezTo>
                  <a:pt x="1" y="5"/>
                  <a:pt x="1" y="5"/>
                  <a:pt x="2" y="5"/>
                </a:cubicBezTo>
                <a:cubicBezTo>
                  <a:pt x="3" y="4"/>
                  <a:pt x="3" y="4"/>
                  <a:pt x="4" y="3"/>
                </a:cubicBezTo>
                <a:cubicBezTo>
                  <a:pt x="5" y="1"/>
                  <a:pt x="5" y="1"/>
                  <a:pt x="5" y="1"/>
                </a:cubicBezTo>
                <a:cubicBezTo>
                  <a:pt x="3" y="0"/>
                  <a:pt x="3" y="0"/>
                  <a:pt x="3" y="0"/>
                </a:cubicBezTo>
                <a:cubicBezTo>
                  <a:pt x="2" y="2"/>
                  <a:pt x="2" y="2"/>
                  <a:pt x="2" y="2"/>
                </a:cubicBezTo>
                <a:cubicBezTo>
                  <a:pt x="2" y="3"/>
                  <a:pt x="2" y="3"/>
                  <a:pt x="2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2" name="Freeform 266"/>
          <p:cNvSpPr>
            <a:spLocks/>
          </p:cNvSpPr>
          <p:nvPr/>
        </p:nvSpPr>
        <p:spPr bwMode="auto">
          <a:xfrm>
            <a:off x="2176463" y="2917826"/>
            <a:ext cx="44450" cy="46038"/>
          </a:xfrm>
          <a:custGeom>
            <a:avLst/>
            <a:gdLst>
              <a:gd name="T0" fmla="*/ 3 w 28"/>
              <a:gd name="T1" fmla="*/ 20 h 29"/>
              <a:gd name="T2" fmla="*/ 13 w 28"/>
              <a:gd name="T3" fmla="*/ 6 h 29"/>
              <a:gd name="T4" fmla="*/ 12 w 28"/>
              <a:gd name="T5" fmla="*/ 27 h 29"/>
              <a:gd name="T6" fmla="*/ 15 w 28"/>
              <a:gd name="T7" fmla="*/ 29 h 29"/>
              <a:gd name="T8" fmla="*/ 28 w 28"/>
              <a:gd name="T9" fmla="*/ 11 h 29"/>
              <a:gd name="T10" fmla="*/ 27 w 28"/>
              <a:gd name="T11" fmla="*/ 8 h 29"/>
              <a:gd name="T12" fmla="*/ 16 w 28"/>
              <a:gd name="T13" fmla="*/ 23 h 29"/>
              <a:gd name="T14" fmla="*/ 16 w 28"/>
              <a:gd name="T15" fmla="*/ 2 h 29"/>
              <a:gd name="T16" fmla="*/ 15 w 28"/>
              <a:gd name="T17" fmla="*/ 0 h 29"/>
              <a:gd name="T18" fmla="*/ 0 w 28"/>
              <a:gd name="T19" fmla="*/ 18 h 29"/>
              <a:gd name="T20" fmla="*/ 3 w 28"/>
              <a:gd name="T21" fmla="*/ 20 h 29"/>
              <a:gd name="T22" fmla="*/ 3 w 28"/>
              <a:gd name="T23" fmla="*/ 2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8" h="29">
                <a:moveTo>
                  <a:pt x="3" y="20"/>
                </a:moveTo>
                <a:lnTo>
                  <a:pt x="13" y="6"/>
                </a:lnTo>
                <a:lnTo>
                  <a:pt x="12" y="27"/>
                </a:lnTo>
                <a:lnTo>
                  <a:pt x="15" y="29"/>
                </a:lnTo>
                <a:lnTo>
                  <a:pt x="28" y="11"/>
                </a:lnTo>
                <a:lnTo>
                  <a:pt x="27" y="8"/>
                </a:lnTo>
                <a:lnTo>
                  <a:pt x="16" y="23"/>
                </a:lnTo>
                <a:lnTo>
                  <a:pt x="16" y="2"/>
                </a:lnTo>
                <a:lnTo>
                  <a:pt x="15" y="0"/>
                </a:lnTo>
                <a:lnTo>
                  <a:pt x="0" y="18"/>
                </a:lnTo>
                <a:lnTo>
                  <a:pt x="3" y="20"/>
                </a:lnTo>
                <a:lnTo>
                  <a:pt x="3" y="20"/>
                </a:ln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3" name="Freeform 267"/>
          <p:cNvSpPr>
            <a:spLocks noEditPoints="1"/>
          </p:cNvSpPr>
          <p:nvPr/>
        </p:nvSpPr>
        <p:spPr bwMode="auto">
          <a:xfrm>
            <a:off x="2101850" y="3355976"/>
            <a:ext cx="25400" cy="34925"/>
          </a:xfrm>
          <a:custGeom>
            <a:avLst/>
            <a:gdLst>
              <a:gd name="T0" fmla="*/ 2 w 12"/>
              <a:gd name="T1" fmla="*/ 17 h 17"/>
              <a:gd name="T2" fmla="*/ 2 w 12"/>
              <a:gd name="T3" fmla="*/ 10 h 17"/>
              <a:gd name="T4" fmla="*/ 4 w 12"/>
              <a:gd name="T5" fmla="*/ 10 h 17"/>
              <a:gd name="T6" fmla="*/ 6 w 12"/>
              <a:gd name="T7" fmla="*/ 10 h 17"/>
              <a:gd name="T8" fmla="*/ 7 w 12"/>
              <a:gd name="T9" fmla="*/ 11 h 17"/>
              <a:gd name="T10" fmla="*/ 8 w 12"/>
              <a:gd name="T11" fmla="*/ 14 h 17"/>
              <a:gd name="T12" fmla="*/ 10 w 12"/>
              <a:gd name="T13" fmla="*/ 17 h 17"/>
              <a:gd name="T14" fmla="*/ 12 w 12"/>
              <a:gd name="T15" fmla="*/ 17 h 17"/>
              <a:gd name="T16" fmla="*/ 10 w 12"/>
              <a:gd name="T17" fmla="*/ 13 h 17"/>
              <a:gd name="T18" fmla="*/ 9 w 12"/>
              <a:gd name="T19" fmla="*/ 10 h 17"/>
              <a:gd name="T20" fmla="*/ 7 w 12"/>
              <a:gd name="T21" fmla="*/ 9 h 17"/>
              <a:gd name="T22" fmla="*/ 10 w 12"/>
              <a:gd name="T23" fmla="*/ 8 h 17"/>
              <a:gd name="T24" fmla="*/ 11 w 12"/>
              <a:gd name="T25" fmla="*/ 5 h 17"/>
              <a:gd name="T26" fmla="*/ 11 w 12"/>
              <a:gd name="T27" fmla="*/ 2 h 17"/>
              <a:gd name="T28" fmla="*/ 9 w 12"/>
              <a:gd name="T29" fmla="*/ 1 h 17"/>
              <a:gd name="T30" fmla="*/ 6 w 12"/>
              <a:gd name="T31" fmla="*/ 0 h 17"/>
              <a:gd name="T32" fmla="*/ 0 w 12"/>
              <a:gd name="T33" fmla="*/ 0 h 17"/>
              <a:gd name="T34" fmla="*/ 0 w 12"/>
              <a:gd name="T35" fmla="*/ 17 h 17"/>
              <a:gd name="T36" fmla="*/ 2 w 12"/>
              <a:gd name="T37" fmla="*/ 17 h 17"/>
              <a:gd name="T38" fmla="*/ 2 w 12"/>
              <a:gd name="T39" fmla="*/ 2 h 17"/>
              <a:gd name="T40" fmla="*/ 6 w 12"/>
              <a:gd name="T41" fmla="*/ 2 h 17"/>
              <a:gd name="T42" fmla="*/ 9 w 12"/>
              <a:gd name="T43" fmla="*/ 3 h 17"/>
              <a:gd name="T44" fmla="*/ 9 w 12"/>
              <a:gd name="T45" fmla="*/ 5 h 17"/>
              <a:gd name="T46" fmla="*/ 9 w 12"/>
              <a:gd name="T47" fmla="*/ 6 h 17"/>
              <a:gd name="T48" fmla="*/ 8 w 12"/>
              <a:gd name="T49" fmla="*/ 7 h 17"/>
              <a:gd name="T50" fmla="*/ 6 w 12"/>
              <a:gd name="T51" fmla="*/ 8 h 17"/>
              <a:gd name="T52" fmla="*/ 2 w 12"/>
              <a:gd name="T53" fmla="*/ 8 h 17"/>
              <a:gd name="T54" fmla="*/ 2 w 12"/>
              <a:gd name="T55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2" h="17">
                <a:moveTo>
                  <a:pt x="2" y="17"/>
                </a:moveTo>
                <a:cubicBezTo>
                  <a:pt x="2" y="10"/>
                  <a:pt x="2" y="10"/>
                  <a:pt x="2" y="10"/>
                </a:cubicBezTo>
                <a:cubicBezTo>
                  <a:pt x="4" y="10"/>
                  <a:pt x="4" y="10"/>
                  <a:pt x="4" y="10"/>
                </a:cubicBezTo>
                <a:cubicBezTo>
                  <a:pt x="5" y="10"/>
                  <a:pt x="5" y="10"/>
                  <a:pt x="6" y="10"/>
                </a:cubicBezTo>
                <a:cubicBezTo>
                  <a:pt x="6" y="10"/>
                  <a:pt x="6" y="10"/>
                  <a:pt x="7" y="11"/>
                </a:cubicBezTo>
                <a:cubicBezTo>
                  <a:pt x="7" y="11"/>
                  <a:pt x="8" y="12"/>
                  <a:pt x="8" y="14"/>
                </a:cubicBezTo>
                <a:cubicBezTo>
                  <a:pt x="10" y="17"/>
                  <a:pt x="10" y="17"/>
                  <a:pt x="10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0" y="13"/>
                  <a:pt x="10" y="13"/>
                  <a:pt x="10" y="13"/>
                </a:cubicBezTo>
                <a:cubicBezTo>
                  <a:pt x="10" y="12"/>
                  <a:pt x="9" y="11"/>
                  <a:pt x="9" y="10"/>
                </a:cubicBezTo>
                <a:cubicBezTo>
                  <a:pt x="8" y="10"/>
                  <a:pt x="8" y="10"/>
                  <a:pt x="7" y="9"/>
                </a:cubicBezTo>
                <a:cubicBezTo>
                  <a:pt x="9" y="9"/>
                  <a:pt x="10" y="9"/>
                  <a:pt x="10" y="8"/>
                </a:cubicBezTo>
                <a:cubicBezTo>
                  <a:pt x="11" y="7"/>
                  <a:pt x="11" y="6"/>
                  <a:pt x="11" y="5"/>
                </a:cubicBezTo>
                <a:cubicBezTo>
                  <a:pt x="11" y="4"/>
                  <a:pt x="11" y="3"/>
                  <a:pt x="11" y="2"/>
                </a:cubicBezTo>
                <a:cubicBezTo>
                  <a:pt x="10" y="1"/>
                  <a:pt x="10" y="1"/>
                  <a:pt x="9" y="1"/>
                </a:cubicBezTo>
                <a:cubicBezTo>
                  <a:pt x="9" y="0"/>
                  <a:pt x="8" y="0"/>
                  <a:pt x="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7"/>
                </a:cubicBezTo>
                <a:close/>
                <a:moveTo>
                  <a:pt x="2" y="2"/>
                </a:moveTo>
                <a:cubicBezTo>
                  <a:pt x="6" y="2"/>
                  <a:pt x="6" y="2"/>
                  <a:pt x="6" y="2"/>
                </a:cubicBezTo>
                <a:cubicBezTo>
                  <a:pt x="7" y="2"/>
                  <a:pt x="8" y="2"/>
                  <a:pt x="9" y="3"/>
                </a:cubicBezTo>
                <a:cubicBezTo>
                  <a:pt x="9" y="3"/>
                  <a:pt x="9" y="4"/>
                  <a:pt x="9" y="5"/>
                </a:cubicBezTo>
                <a:cubicBezTo>
                  <a:pt x="9" y="5"/>
                  <a:pt x="9" y="6"/>
                  <a:pt x="9" y="6"/>
                </a:cubicBezTo>
                <a:cubicBezTo>
                  <a:pt x="9" y="7"/>
                  <a:pt x="8" y="7"/>
                  <a:pt x="8" y="7"/>
                </a:cubicBezTo>
                <a:cubicBezTo>
                  <a:pt x="7" y="8"/>
                  <a:pt x="7" y="8"/>
                  <a:pt x="6" y="8"/>
                </a:cubicBezTo>
                <a:cubicBezTo>
                  <a:pt x="2" y="8"/>
                  <a:pt x="2" y="8"/>
                  <a:pt x="2" y="8"/>
                </a:cubicBezTo>
                <a:cubicBezTo>
                  <a:pt x="2" y="2"/>
                  <a:pt x="2" y="2"/>
                  <a:pt x="2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4" name="Freeform 268"/>
          <p:cNvSpPr>
            <a:spLocks noEditPoints="1"/>
          </p:cNvSpPr>
          <p:nvPr/>
        </p:nvSpPr>
        <p:spPr bwMode="auto">
          <a:xfrm>
            <a:off x="2128838" y="3365501"/>
            <a:ext cx="22225" cy="28575"/>
          </a:xfrm>
          <a:custGeom>
            <a:avLst/>
            <a:gdLst>
              <a:gd name="T0" fmla="*/ 5 w 10"/>
              <a:gd name="T1" fmla="*/ 11 h 13"/>
              <a:gd name="T2" fmla="*/ 3 w 10"/>
              <a:gd name="T3" fmla="*/ 10 h 13"/>
              <a:gd name="T4" fmla="*/ 2 w 10"/>
              <a:gd name="T5" fmla="*/ 7 h 13"/>
              <a:gd name="T6" fmla="*/ 10 w 10"/>
              <a:gd name="T7" fmla="*/ 7 h 13"/>
              <a:gd name="T8" fmla="*/ 10 w 10"/>
              <a:gd name="T9" fmla="*/ 6 h 13"/>
              <a:gd name="T10" fmla="*/ 8 w 10"/>
              <a:gd name="T11" fmla="*/ 1 h 13"/>
              <a:gd name="T12" fmla="*/ 5 w 10"/>
              <a:gd name="T13" fmla="*/ 0 h 13"/>
              <a:gd name="T14" fmla="*/ 2 w 10"/>
              <a:gd name="T15" fmla="*/ 1 h 13"/>
              <a:gd name="T16" fmla="*/ 0 w 10"/>
              <a:gd name="T17" fmla="*/ 6 h 13"/>
              <a:gd name="T18" fmla="*/ 2 w 10"/>
              <a:gd name="T19" fmla="*/ 11 h 13"/>
              <a:gd name="T20" fmla="*/ 5 w 10"/>
              <a:gd name="T21" fmla="*/ 13 h 13"/>
              <a:gd name="T22" fmla="*/ 8 w 10"/>
              <a:gd name="T23" fmla="*/ 12 h 13"/>
              <a:gd name="T24" fmla="*/ 10 w 10"/>
              <a:gd name="T25" fmla="*/ 9 h 13"/>
              <a:gd name="T26" fmla="*/ 8 w 10"/>
              <a:gd name="T27" fmla="*/ 8 h 13"/>
              <a:gd name="T28" fmla="*/ 5 w 10"/>
              <a:gd name="T29" fmla="*/ 11 h 13"/>
              <a:gd name="T30" fmla="*/ 5 w 10"/>
              <a:gd name="T31" fmla="*/ 11 h 13"/>
              <a:gd name="T32" fmla="*/ 3 w 10"/>
              <a:gd name="T33" fmla="*/ 2 h 13"/>
              <a:gd name="T34" fmla="*/ 5 w 10"/>
              <a:gd name="T35" fmla="*/ 1 h 13"/>
              <a:gd name="T36" fmla="*/ 7 w 10"/>
              <a:gd name="T37" fmla="*/ 2 h 13"/>
              <a:gd name="T38" fmla="*/ 8 w 10"/>
              <a:gd name="T39" fmla="*/ 5 h 13"/>
              <a:gd name="T40" fmla="*/ 2 w 10"/>
              <a:gd name="T41" fmla="*/ 5 h 13"/>
              <a:gd name="T42" fmla="*/ 3 w 10"/>
              <a:gd name="T43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0" h="13">
                <a:moveTo>
                  <a:pt x="5" y="11"/>
                </a:moveTo>
                <a:cubicBezTo>
                  <a:pt x="4" y="11"/>
                  <a:pt x="4" y="11"/>
                  <a:pt x="3" y="10"/>
                </a:cubicBezTo>
                <a:cubicBezTo>
                  <a:pt x="3" y="9"/>
                  <a:pt x="2" y="8"/>
                  <a:pt x="2" y="7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6"/>
                  <a:pt x="10" y="6"/>
                  <a:pt x="10" y="6"/>
                </a:cubicBezTo>
                <a:cubicBezTo>
                  <a:pt x="10" y="4"/>
                  <a:pt x="9" y="2"/>
                  <a:pt x="8" y="1"/>
                </a:cubicBezTo>
                <a:cubicBezTo>
                  <a:pt x="8" y="0"/>
                  <a:pt x="7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2"/>
                  <a:pt x="0" y="4"/>
                  <a:pt x="0" y="6"/>
                </a:cubicBezTo>
                <a:cubicBezTo>
                  <a:pt x="0" y="8"/>
                  <a:pt x="1" y="10"/>
                  <a:pt x="2" y="11"/>
                </a:cubicBezTo>
                <a:cubicBezTo>
                  <a:pt x="3" y="12"/>
                  <a:pt x="4" y="13"/>
                  <a:pt x="5" y="13"/>
                </a:cubicBezTo>
                <a:cubicBezTo>
                  <a:pt x="6" y="13"/>
                  <a:pt x="7" y="12"/>
                  <a:pt x="8" y="12"/>
                </a:cubicBezTo>
                <a:cubicBezTo>
                  <a:pt x="9" y="11"/>
                  <a:pt x="9" y="10"/>
                  <a:pt x="10" y="9"/>
                </a:cubicBezTo>
                <a:cubicBezTo>
                  <a:pt x="8" y="8"/>
                  <a:pt x="8" y="8"/>
                  <a:pt x="8" y="8"/>
                </a:cubicBezTo>
                <a:cubicBezTo>
                  <a:pt x="7" y="10"/>
                  <a:pt x="7" y="11"/>
                  <a:pt x="5" y="11"/>
                </a:cubicBezTo>
                <a:cubicBezTo>
                  <a:pt x="5" y="11"/>
                  <a:pt x="5" y="11"/>
                  <a:pt x="5" y="11"/>
                </a:cubicBezTo>
                <a:close/>
                <a:moveTo>
                  <a:pt x="3" y="2"/>
                </a:moveTo>
                <a:cubicBezTo>
                  <a:pt x="4" y="2"/>
                  <a:pt x="4" y="1"/>
                  <a:pt x="5" y="1"/>
                </a:cubicBezTo>
                <a:cubicBezTo>
                  <a:pt x="6" y="1"/>
                  <a:pt x="7" y="2"/>
                  <a:pt x="7" y="2"/>
                </a:cubicBezTo>
                <a:cubicBezTo>
                  <a:pt x="8" y="3"/>
                  <a:pt x="8" y="4"/>
                  <a:pt x="8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3" y="3"/>
                  <a:pt x="3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5" name="Freeform 269"/>
          <p:cNvSpPr>
            <a:spLocks/>
          </p:cNvSpPr>
          <p:nvPr/>
        </p:nvSpPr>
        <p:spPr bwMode="auto">
          <a:xfrm>
            <a:off x="2152650" y="3365501"/>
            <a:ext cx="19050" cy="36513"/>
          </a:xfrm>
          <a:custGeom>
            <a:avLst/>
            <a:gdLst>
              <a:gd name="T0" fmla="*/ 2 w 9"/>
              <a:gd name="T1" fmla="*/ 17 h 17"/>
              <a:gd name="T2" fmla="*/ 3 w 9"/>
              <a:gd name="T3" fmla="*/ 17 h 17"/>
              <a:gd name="T4" fmla="*/ 4 w 9"/>
              <a:gd name="T5" fmla="*/ 16 h 17"/>
              <a:gd name="T6" fmla="*/ 5 w 9"/>
              <a:gd name="T7" fmla="*/ 13 h 17"/>
              <a:gd name="T8" fmla="*/ 9 w 9"/>
              <a:gd name="T9" fmla="*/ 0 h 17"/>
              <a:gd name="T10" fmla="*/ 8 w 9"/>
              <a:gd name="T11" fmla="*/ 0 h 17"/>
              <a:gd name="T12" fmla="*/ 5 w 9"/>
              <a:gd name="T13" fmla="*/ 7 h 17"/>
              <a:gd name="T14" fmla="*/ 5 w 9"/>
              <a:gd name="T15" fmla="*/ 10 h 17"/>
              <a:gd name="T16" fmla="*/ 4 w 9"/>
              <a:gd name="T17" fmla="*/ 7 h 17"/>
              <a:gd name="T18" fmla="*/ 2 w 9"/>
              <a:gd name="T19" fmla="*/ 0 h 17"/>
              <a:gd name="T20" fmla="*/ 0 w 9"/>
              <a:gd name="T21" fmla="*/ 0 h 17"/>
              <a:gd name="T22" fmla="*/ 4 w 9"/>
              <a:gd name="T23" fmla="*/ 12 h 17"/>
              <a:gd name="T24" fmla="*/ 3 w 9"/>
              <a:gd name="T25" fmla="*/ 14 h 17"/>
              <a:gd name="T26" fmla="*/ 3 w 9"/>
              <a:gd name="T27" fmla="*/ 15 h 17"/>
              <a:gd name="T28" fmla="*/ 2 w 9"/>
              <a:gd name="T29" fmla="*/ 15 h 17"/>
              <a:gd name="T30" fmla="*/ 1 w 9"/>
              <a:gd name="T31" fmla="*/ 15 h 17"/>
              <a:gd name="T32" fmla="*/ 1 w 9"/>
              <a:gd name="T33" fmla="*/ 17 h 17"/>
              <a:gd name="T34" fmla="*/ 2 w 9"/>
              <a:gd name="T35" fmla="*/ 17 h 17"/>
              <a:gd name="T36" fmla="*/ 2 w 9"/>
              <a:gd name="T3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" h="17">
                <a:moveTo>
                  <a:pt x="2" y="17"/>
                </a:moveTo>
                <a:cubicBezTo>
                  <a:pt x="2" y="17"/>
                  <a:pt x="3" y="17"/>
                  <a:pt x="3" y="17"/>
                </a:cubicBezTo>
                <a:cubicBezTo>
                  <a:pt x="4" y="17"/>
                  <a:pt x="4" y="16"/>
                  <a:pt x="4" y="16"/>
                </a:cubicBezTo>
                <a:cubicBezTo>
                  <a:pt x="5" y="15"/>
                  <a:pt x="5" y="14"/>
                  <a:pt x="5" y="13"/>
                </a:cubicBez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5" y="7"/>
                  <a:pt x="5" y="7"/>
                  <a:pt x="5" y="7"/>
                </a:cubicBezTo>
                <a:cubicBezTo>
                  <a:pt x="5" y="8"/>
                  <a:pt x="5" y="9"/>
                  <a:pt x="5" y="10"/>
                </a:cubicBezTo>
                <a:cubicBezTo>
                  <a:pt x="4" y="9"/>
                  <a:pt x="4" y="8"/>
                  <a:pt x="4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2"/>
                  <a:pt x="4" y="12"/>
                  <a:pt x="4" y="12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5"/>
                  <a:pt x="3" y="15"/>
                  <a:pt x="3" y="15"/>
                </a:cubicBezTo>
                <a:cubicBezTo>
                  <a:pt x="2" y="15"/>
                  <a:pt x="2" y="15"/>
                  <a:pt x="2" y="15"/>
                </a:cubicBezTo>
                <a:cubicBezTo>
                  <a:pt x="1" y="15"/>
                  <a:pt x="1" y="15"/>
                  <a:pt x="1" y="15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6" name="Freeform 270"/>
          <p:cNvSpPr>
            <a:spLocks/>
          </p:cNvSpPr>
          <p:nvPr/>
        </p:nvSpPr>
        <p:spPr bwMode="auto">
          <a:xfrm>
            <a:off x="2176463" y="3355976"/>
            <a:ext cx="17463" cy="34925"/>
          </a:xfrm>
          <a:custGeom>
            <a:avLst/>
            <a:gdLst>
              <a:gd name="T0" fmla="*/ 3 w 11"/>
              <a:gd name="T1" fmla="*/ 22 h 22"/>
              <a:gd name="T2" fmla="*/ 3 w 11"/>
              <a:gd name="T3" fmla="*/ 16 h 22"/>
              <a:gd name="T4" fmla="*/ 4 w 11"/>
              <a:gd name="T5" fmla="*/ 14 h 22"/>
              <a:gd name="T6" fmla="*/ 8 w 11"/>
              <a:gd name="T7" fmla="*/ 22 h 22"/>
              <a:gd name="T8" fmla="*/ 11 w 11"/>
              <a:gd name="T9" fmla="*/ 22 h 22"/>
              <a:gd name="T10" fmla="*/ 5 w 11"/>
              <a:gd name="T11" fmla="*/ 12 h 22"/>
              <a:gd name="T12" fmla="*/ 11 w 11"/>
              <a:gd name="T13" fmla="*/ 6 h 22"/>
              <a:gd name="T14" fmla="*/ 8 w 11"/>
              <a:gd name="T15" fmla="*/ 6 h 22"/>
              <a:gd name="T16" fmla="*/ 3 w 11"/>
              <a:gd name="T17" fmla="*/ 13 h 22"/>
              <a:gd name="T18" fmla="*/ 3 w 11"/>
              <a:gd name="T19" fmla="*/ 0 h 22"/>
              <a:gd name="T20" fmla="*/ 0 w 11"/>
              <a:gd name="T21" fmla="*/ 0 h 22"/>
              <a:gd name="T22" fmla="*/ 0 w 11"/>
              <a:gd name="T23" fmla="*/ 22 h 22"/>
              <a:gd name="T24" fmla="*/ 3 w 11"/>
              <a:gd name="T25" fmla="*/ 22 h 22"/>
              <a:gd name="T26" fmla="*/ 3 w 11"/>
              <a:gd name="T2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" h="22">
                <a:moveTo>
                  <a:pt x="3" y="22"/>
                </a:moveTo>
                <a:lnTo>
                  <a:pt x="3" y="16"/>
                </a:lnTo>
                <a:lnTo>
                  <a:pt x="4" y="14"/>
                </a:lnTo>
                <a:lnTo>
                  <a:pt x="8" y="22"/>
                </a:lnTo>
                <a:lnTo>
                  <a:pt x="11" y="22"/>
                </a:lnTo>
                <a:lnTo>
                  <a:pt x="5" y="12"/>
                </a:lnTo>
                <a:lnTo>
                  <a:pt x="11" y="6"/>
                </a:lnTo>
                <a:lnTo>
                  <a:pt x="8" y="6"/>
                </a:lnTo>
                <a:lnTo>
                  <a:pt x="3" y="13"/>
                </a:lnTo>
                <a:lnTo>
                  <a:pt x="3" y="0"/>
                </a:lnTo>
                <a:lnTo>
                  <a:pt x="0" y="0"/>
                </a:lnTo>
                <a:lnTo>
                  <a:pt x="0" y="22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7" name="Freeform 271"/>
          <p:cNvSpPr>
            <a:spLocks noEditPoints="1"/>
          </p:cNvSpPr>
          <p:nvPr/>
        </p:nvSpPr>
        <p:spPr bwMode="auto">
          <a:xfrm>
            <a:off x="2190750" y="3355976"/>
            <a:ext cx="9525" cy="46038"/>
          </a:xfrm>
          <a:custGeom>
            <a:avLst/>
            <a:gdLst>
              <a:gd name="T0" fmla="*/ 4 w 4"/>
              <a:gd name="T1" fmla="*/ 3 h 22"/>
              <a:gd name="T2" fmla="*/ 4 w 4"/>
              <a:gd name="T3" fmla="*/ 0 h 22"/>
              <a:gd name="T4" fmla="*/ 3 w 4"/>
              <a:gd name="T5" fmla="*/ 0 h 22"/>
              <a:gd name="T6" fmla="*/ 3 w 4"/>
              <a:gd name="T7" fmla="*/ 3 h 22"/>
              <a:gd name="T8" fmla="*/ 4 w 4"/>
              <a:gd name="T9" fmla="*/ 3 h 22"/>
              <a:gd name="T10" fmla="*/ 2 w 4"/>
              <a:gd name="T11" fmla="*/ 22 h 22"/>
              <a:gd name="T12" fmla="*/ 4 w 4"/>
              <a:gd name="T13" fmla="*/ 21 h 22"/>
              <a:gd name="T14" fmla="*/ 4 w 4"/>
              <a:gd name="T15" fmla="*/ 18 h 22"/>
              <a:gd name="T16" fmla="*/ 4 w 4"/>
              <a:gd name="T17" fmla="*/ 5 h 22"/>
              <a:gd name="T18" fmla="*/ 3 w 4"/>
              <a:gd name="T19" fmla="*/ 5 h 22"/>
              <a:gd name="T20" fmla="*/ 3 w 4"/>
              <a:gd name="T21" fmla="*/ 18 h 22"/>
              <a:gd name="T22" fmla="*/ 2 w 4"/>
              <a:gd name="T23" fmla="*/ 20 h 22"/>
              <a:gd name="T24" fmla="*/ 2 w 4"/>
              <a:gd name="T25" fmla="*/ 21 h 22"/>
              <a:gd name="T26" fmla="*/ 1 w 4"/>
              <a:gd name="T27" fmla="*/ 20 h 22"/>
              <a:gd name="T28" fmla="*/ 0 w 4"/>
              <a:gd name="T29" fmla="*/ 22 h 22"/>
              <a:gd name="T30" fmla="*/ 2 w 4"/>
              <a:gd name="T31" fmla="*/ 22 h 22"/>
              <a:gd name="T32" fmla="*/ 2 w 4"/>
              <a:gd name="T3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" h="22">
                <a:moveTo>
                  <a:pt x="4" y="3"/>
                </a:moveTo>
                <a:cubicBezTo>
                  <a:pt x="4" y="0"/>
                  <a:pt x="4" y="0"/>
                  <a:pt x="4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3"/>
                  <a:pt x="3" y="3"/>
                  <a:pt x="3" y="3"/>
                </a:cubicBezTo>
                <a:cubicBezTo>
                  <a:pt x="4" y="3"/>
                  <a:pt x="4" y="3"/>
                  <a:pt x="4" y="3"/>
                </a:cubicBezTo>
                <a:close/>
                <a:moveTo>
                  <a:pt x="2" y="22"/>
                </a:moveTo>
                <a:cubicBezTo>
                  <a:pt x="3" y="22"/>
                  <a:pt x="3" y="22"/>
                  <a:pt x="4" y="21"/>
                </a:cubicBezTo>
                <a:cubicBezTo>
                  <a:pt x="4" y="21"/>
                  <a:pt x="4" y="20"/>
                  <a:pt x="4" y="18"/>
                </a:cubicBezTo>
                <a:cubicBezTo>
                  <a:pt x="4" y="5"/>
                  <a:pt x="4" y="5"/>
                  <a:pt x="4" y="5"/>
                </a:cubicBezTo>
                <a:cubicBezTo>
                  <a:pt x="3" y="5"/>
                  <a:pt x="3" y="5"/>
                  <a:pt x="3" y="5"/>
                </a:cubicBezTo>
                <a:cubicBezTo>
                  <a:pt x="3" y="18"/>
                  <a:pt x="3" y="18"/>
                  <a:pt x="3" y="18"/>
                </a:cubicBezTo>
                <a:cubicBezTo>
                  <a:pt x="3" y="19"/>
                  <a:pt x="3" y="20"/>
                  <a:pt x="2" y="20"/>
                </a:cubicBezTo>
                <a:cubicBezTo>
                  <a:pt x="2" y="20"/>
                  <a:pt x="2" y="21"/>
                  <a:pt x="2" y="21"/>
                </a:cubicBezTo>
                <a:cubicBezTo>
                  <a:pt x="1" y="21"/>
                  <a:pt x="1" y="20"/>
                  <a:pt x="1" y="20"/>
                </a:cubicBezTo>
                <a:cubicBezTo>
                  <a:pt x="0" y="22"/>
                  <a:pt x="0" y="22"/>
                  <a:pt x="0" y="22"/>
                </a:cubicBezTo>
                <a:cubicBezTo>
                  <a:pt x="1" y="22"/>
                  <a:pt x="1" y="22"/>
                  <a:pt x="2" y="22"/>
                </a:cubicBezTo>
                <a:cubicBezTo>
                  <a:pt x="2" y="22"/>
                  <a:pt x="2" y="22"/>
                  <a:pt x="2" y="2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8" name="Freeform 272"/>
          <p:cNvSpPr>
            <a:spLocks noEditPoints="1"/>
          </p:cNvSpPr>
          <p:nvPr/>
        </p:nvSpPr>
        <p:spPr bwMode="auto">
          <a:xfrm>
            <a:off x="2203450" y="3365501"/>
            <a:ext cx="22225" cy="28575"/>
          </a:xfrm>
          <a:custGeom>
            <a:avLst/>
            <a:gdLst>
              <a:gd name="T0" fmla="*/ 8 w 10"/>
              <a:gd name="T1" fmla="*/ 12 h 13"/>
              <a:gd name="T2" fmla="*/ 10 w 10"/>
              <a:gd name="T3" fmla="*/ 12 h 13"/>
              <a:gd name="T4" fmla="*/ 9 w 10"/>
              <a:gd name="T5" fmla="*/ 11 h 13"/>
              <a:gd name="T6" fmla="*/ 9 w 10"/>
              <a:gd name="T7" fmla="*/ 7 h 13"/>
              <a:gd name="T8" fmla="*/ 9 w 10"/>
              <a:gd name="T9" fmla="*/ 4 h 13"/>
              <a:gd name="T10" fmla="*/ 9 w 10"/>
              <a:gd name="T11" fmla="*/ 2 h 13"/>
              <a:gd name="T12" fmla="*/ 8 w 10"/>
              <a:gd name="T13" fmla="*/ 0 h 13"/>
              <a:gd name="T14" fmla="*/ 5 w 10"/>
              <a:gd name="T15" fmla="*/ 0 h 13"/>
              <a:gd name="T16" fmla="*/ 2 w 10"/>
              <a:gd name="T17" fmla="*/ 1 h 13"/>
              <a:gd name="T18" fmla="*/ 1 w 10"/>
              <a:gd name="T19" fmla="*/ 3 h 13"/>
              <a:gd name="T20" fmla="*/ 2 w 10"/>
              <a:gd name="T21" fmla="*/ 4 h 13"/>
              <a:gd name="T22" fmla="*/ 3 w 10"/>
              <a:gd name="T23" fmla="*/ 2 h 13"/>
              <a:gd name="T24" fmla="*/ 5 w 10"/>
              <a:gd name="T25" fmla="*/ 1 h 13"/>
              <a:gd name="T26" fmla="*/ 7 w 10"/>
              <a:gd name="T27" fmla="*/ 2 h 13"/>
              <a:gd name="T28" fmla="*/ 8 w 10"/>
              <a:gd name="T29" fmla="*/ 4 h 13"/>
              <a:gd name="T30" fmla="*/ 8 w 10"/>
              <a:gd name="T31" fmla="*/ 4 h 13"/>
              <a:gd name="T32" fmla="*/ 4 w 10"/>
              <a:gd name="T33" fmla="*/ 5 h 13"/>
              <a:gd name="T34" fmla="*/ 2 w 10"/>
              <a:gd name="T35" fmla="*/ 6 h 13"/>
              <a:gd name="T36" fmla="*/ 1 w 10"/>
              <a:gd name="T37" fmla="*/ 7 h 13"/>
              <a:gd name="T38" fmla="*/ 0 w 10"/>
              <a:gd name="T39" fmla="*/ 9 h 13"/>
              <a:gd name="T40" fmla="*/ 1 w 10"/>
              <a:gd name="T41" fmla="*/ 12 h 13"/>
              <a:gd name="T42" fmla="*/ 4 w 10"/>
              <a:gd name="T43" fmla="*/ 13 h 13"/>
              <a:gd name="T44" fmla="*/ 6 w 10"/>
              <a:gd name="T45" fmla="*/ 12 h 13"/>
              <a:gd name="T46" fmla="*/ 8 w 10"/>
              <a:gd name="T47" fmla="*/ 11 h 13"/>
              <a:gd name="T48" fmla="*/ 8 w 10"/>
              <a:gd name="T49" fmla="*/ 12 h 13"/>
              <a:gd name="T50" fmla="*/ 8 w 10"/>
              <a:gd name="T51" fmla="*/ 12 h 13"/>
              <a:gd name="T52" fmla="*/ 8 w 10"/>
              <a:gd name="T53" fmla="*/ 7 h 13"/>
              <a:gd name="T54" fmla="*/ 7 w 10"/>
              <a:gd name="T55" fmla="*/ 9 h 13"/>
              <a:gd name="T56" fmla="*/ 6 w 10"/>
              <a:gd name="T57" fmla="*/ 10 h 13"/>
              <a:gd name="T58" fmla="*/ 4 w 10"/>
              <a:gd name="T59" fmla="*/ 11 h 13"/>
              <a:gd name="T60" fmla="*/ 3 w 10"/>
              <a:gd name="T61" fmla="*/ 10 h 13"/>
              <a:gd name="T62" fmla="*/ 2 w 10"/>
              <a:gd name="T63" fmla="*/ 9 h 13"/>
              <a:gd name="T64" fmla="*/ 2 w 10"/>
              <a:gd name="T65" fmla="*/ 8 h 13"/>
              <a:gd name="T66" fmla="*/ 3 w 10"/>
              <a:gd name="T67" fmla="*/ 7 h 13"/>
              <a:gd name="T68" fmla="*/ 5 w 10"/>
              <a:gd name="T69" fmla="*/ 7 h 13"/>
              <a:gd name="T70" fmla="*/ 8 w 10"/>
              <a:gd name="T71" fmla="*/ 6 h 13"/>
              <a:gd name="T72" fmla="*/ 8 w 10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0" h="13">
                <a:moveTo>
                  <a:pt x="8" y="12"/>
                </a:moveTo>
                <a:cubicBezTo>
                  <a:pt x="10" y="12"/>
                  <a:pt x="10" y="12"/>
                  <a:pt x="10" y="12"/>
                </a:cubicBezTo>
                <a:cubicBezTo>
                  <a:pt x="10" y="12"/>
                  <a:pt x="9" y="11"/>
                  <a:pt x="9" y="11"/>
                </a:cubicBezTo>
                <a:cubicBezTo>
                  <a:pt x="9" y="10"/>
                  <a:pt x="9" y="9"/>
                  <a:pt x="9" y="7"/>
                </a:cubicBezTo>
                <a:cubicBezTo>
                  <a:pt x="9" y="4"/>
                  <a:pt x="9" y="4"/>
                  <a:pt x="9" y="4"/>
                </a:cubicBezTo>
                <a:cubicBezTo>
                  <a:pt x="9" y="3"/>
                  <a:pt x="9" y="2"/>
                  <a:pt x="9" y="2"/>
                </a:cubicBezTo>
                <a:cubicBezTo>
                  <a:pt x="9" y="1"/>
                  <a:pt x="8" y="1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1"/>
                  <a:pt x="1" y="2"/>
                  <a:pt x="1" y="3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3" y="2"/>
                  <a:pt x="3" y="2"/>
                </a:cubicBezTo>
                <a:cubicBezTo>
                  <a:pt x="4" y="1"/>
                  <a:pt x="4" y="1"/>
                  <a:pt x="5" y="1"/>
                </a:cubicBezTo>
                <a:cubicBezTo>
                  <a:pt x="6" y="1"/>
                  <a:pt x="7" y="2"/>
                  <a:pt x="7" y="2"/>
                </a:cubicBezTo>
                <a:cubicBezTo>
                  <a:pt x="7" y="2"/>
                  <a:pt x="8" y="3"/>
                  <a:pt x="8" y="4"/>
                </a:cubicBezTo>
                <a:cubicBezTo>
                  <a:pt x="8" y="4"/>
                  <a:pt x="8" y="4"/>
                  <a:pt x="8" y="4"/>
                </a:cubicBezTo>
                <a:cubicBezTo>
                  <a:pt x="7" y="5"/>
                  <a:pt x="6" y="5"/>
                  <a:pt x="4" y="5"/>
                </a:cubicBezTo>
                <a:cubicBezTo>
                  <a:pt x="3" y="5"/>
                  <a:pt x="3" y="6"/>
                  <a:pt x="2" y="6"/>
                </a:cubicBezTo>
                <a:cubicBezTo>
                  <a:pt x="2" y="6"/>
                  <a:pt x="1" y="7"/>
                  <a:pt x="1" y="7"/>
                </a:cubicBezTo>
                <a:cubicBezTo>
                  <a:pt x="1" y="8"/>
                  <a:pt x="0" y="8"/>
                  <a:pt x="0" y="9"/>
                </a:cubicBezTo>
                <a:cubicBezTo>
                  <a:pt x="0" y="10"/>
                  <a:pt x="1" y="11"/>
                  <a:pt x="1" y="12"/>
                </a:cubicBezTo>
                <a:cubicBezTo>
                  <a:pt x="2" y="12"/>
                  <a:pt x="3" y="13"/>
                  <a:pt x="4" y="13"/>
                </a:cubicBezTo>
                <a:cubicBezTo>
                  <a:pt x="5" y="13"/>
                  <a:pt x="5" y="12"/>
                  <a:pt x="6" y="12"/>
                </a:cubicBezTo>
                <a:cubicBezTo>
                  <a:pt x="6" y="12"/>
                  <a:pt x="7" y="11"/>
                  <a:pt x="8" y="11"/>
                </a:cubicBezTo>
                <a:cubicBezTo>
                  <a:pt x="8" y="11"/>
                  <a:pt x="8" y="12"/>
                  <a:pt x="8" y="12"/>
                </a:cubicBezTo>
                <a:cubicBezTo>
                  <a:pt x="8" y="12"/>
                  <a:pt x="8" y="12"/>
                  <a:pt x="8" y="12"/>
                </a:cubicBezTo>
                <a:close/>
                <a:moveTo>
                  <a:pt x="8" y="7"/>
                </a:moveTo>
                <a:cubicBezTo>
                  <a:pt x="8" y="8"/>
                  <a:pt x="7" y="9"/>
                  <a:pt x="7" y="9"/>
                </a:cubicBezTo>
                <a:cubicBezTo>
                  <a:pt x="7" y="10"/>
                  <a:pt x="7" y="10"/>
                  <a:pt x="6" y="10"/>
                </a:cubicBezTo>
                <a:cubicBezTo>
                  <a:pt x="6" y="11"/>
                  <a:pt x="5" y="11"/>
                  <a:pt x="4" y="11"/>
                </a:cubicBezTo>
                <a:cubicBezTo>
                  <a:pt x="4" y="11"/>
                  <a:pt x="3" y="11"/>
                  <a:pt x="3" y="10"/>
                </a:cubicBezTo>
                <a:cubicBezTo>
                  <a:pt x="2" y="10"/>
                  <a:pt x="2" y="10"/>
                  <a:pt x="2" y="9"/>
                </a:cubicBezTo>
                <a:cubicBezTo>
                  <a:pt x="2" y="9"/>
                  <a:pt x="2" y="8"/>
                  <a:pt x="2" y="8"/>
                </a:cubicBezTo>
                <a:cubicBezTo>
                  <a:pt x="3" y="8"/>
                  <a:pt x="3" y="7"/>
                  <a:pt x="3" y="7"/>
                </a:cubicBezTo>
                <a:cubicBezTo>
                  <a:pt x="3" y="7"/>
                  <a:pt x="4" y="7"/>
                  <a:pt x="5" y="7"/>
                </a:cubicBezTo>
                <a:cubicBezTo>
                  <a:pt x="6" y="7"/>
                  <a:pt x="7" y="6"/>
                  <a:pt x="8" y="6"/>
                </a:cubicBezTo>
                <a:cubicBezTo>
                  <a:pt x="8" y="7"/>
                  <a:pt x="8" y="7"/>
                  <a:pt x="8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9" name="Freeform 273"/>
          <p:cNvSpPr>
            <a:spLocks/>
          </p:cNvSpPr>
          <p:nvPr/>
        </p:nvSpPr>
        <p:spPr bwMode="auto">
          <a:xfrm>
            <a:off x="2227263" y="3365501"/>
            <a:ext cx="19050" cy="25400"/>
          </a:xfrm>
          <a:custGeom>
            <a:avLst/>
            <a:gdLst>
              <a:gd name="T0" fmla="*/ 5 w 9"/>
              <a:gd name="T1" fmla="*/ 12 h 12"/>
              <a:gd name="T2" fmla="*/ 9 w 9"/>
              <a:gd name="T3" fmla="*/ 0 h 12"/>
              <a:gd name="T4" fmla="*/ 8 w 9"/>
              <a:gd name="T5" fmla="*/ 0 h 12"/>
              <a:gd name="T6" fmla="*/ 5 w 9"/>
              <a:gd name="T7" fmla="*/ 7 h 12"/>
              <a:gd name="T8" fmla="*/ 5 w 9"/>
              <a:gd name="T9" fmla="*/ 10 h 12"/>
              <a:gd name="T10" fmla="*/ 4 w 9"/>
              <a:gd name="T11" fmla="*/ 7 h 12"/>
              <a:gd name="T12" fmla="*/ 2 w 9"/>
              <a:gd name="T13" fmla="*/ 0 h 12"/>
              <a:gd name="T14" fmla="*/ 0 w 9"/>
              <a:gd name="T15" fmla="*/ 0 h 12"/>
              <a:gd name="T16" fmla="*/ 4 w 9"/>
              <a:gd name="T17" fmla="*/ 12 h 12"/>
              <a:gd name="T18" fmla="*/ 5 w 9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" h="12">
                <a:moveTo>
                  <a:pt x="5" y="12"/>
                </a:move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5" y="7"/>
                  <a:pt x="5" y="7"/>
                  <a:pt x="5" y="7"/>
                </a:cubicBezTo>
                <a:cubicBezTo>
                  <a:pt x="5" y="8"/>
                  <a:pt x="5" y="9"/>
                  <a:pt x="5" y="10"/>
                </a:cubicBezTo>
                <a:cubicBezTo>
                  <a:pt x="4" y="9"/>
                  <a:pt x="4" y="8"/>
                  <a:pt x="4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2"/>
                  <a:pt x="4" y="12"/>
                  <a:pt x="4" y="12"/>
                </a:cubicBezTo>
                <a:cubicBezTo>
                  <a:pt x="5" y="12"/>
                  <a:pt x="5" y="12"/>
                  <a:pt x="5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0" name="Freeform 274"/>
          <p:cNvSpPr>
            <a:spLocks noEditPoints="1"/>
          </p:cNvSpPr>
          <p:nvPr/>
        </p:nvSpPr>
        <p:spPr bwMode="auto">
          <a:xfrm>
            <a:off x="2251075" y="3355976"/>
            <a:ext cx="4763" cy="34925"/>
          </a:xfrm>
          <a:custGeom>
            <a:avLst/>
            <a:gdLst>
              <a:gd name="T0" fmla="*/ 3 w 3"/>
              <a:gd name="T1" fmla="*/ 4 h 22"/>
              <a:gd name="T2" fmla="*/ 3 w 3"/>
              <a:gd name="T3" fmla="*/ 0 h 22"/>
              <a:gd name="T4" fmla="*/ 0 w 3"/>
              <a:gd name="T5" fmla="*/ 0 h 22"/>
              <a:gd name="T6" fmla="*/ 0 w 3"/>
              <a:gd name="T7" fmla="*/ 4 h 22"/>
              <a:gd name="T8" fmla="*/ 3 w 3"/>
              <a:gd name="T9" fmla="*/ 4 h 22"/>
              <a:gd name="T10" fmla="*/ 3 w 3"/>
              <a:gd name="T11" fmla="*/ 4 h 22"/>
              <a:gd name="T12" fmla="*/ 3 w 3"/>
              <a:gd name="T13" fmla="*/ 22 h 22"/>
              <a:gd name="T14" fmla="*/ 3 w 3"/>
              <a:gd name="T15" fmla="*/ 6 h 22"/>
              <a:gd name="T16" fmla="*/ 0 w 3"/>
              <a:gd name="T17" fmla="*/ 6 h 22"/>
              <a:gd name="T18" fmla="*/ 0 w 3"/>
              <a:gd name="T19" fmla="*/ 22 h 22"/>
              <a:gd name="T20" fmla="*/ 3 w 3"/>
              <a:gd name="T21" fmla="*/ 22 h 22"/>
              <a:gd name="T22" fmla="*/ 3 w 3"/>
              <a:gd name="T2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" h="22">
                <a:moveTo>
                  <a:pt x="3" y="4"/>
                </a:moveTo>
                <a:lnTo>
                  <a:pt x="3" y="0"/>
                </a:lnTo>
                <a:lnTo>
                  <a:pt x="0" y="0"/>
                </a:lnTo>
                <a:lnTo>
                  <a:pt x="0" y="4"/>
                </a:lnTo>
                <a:lnTo>
                  <a:pt x="3" y="4"/>
                </a:lnTo>
                <a:lnTo>
                  <a:pt x="3" y="4"/>
                </a:lnTo>
                <a:close/>
                <a:moveTo>
                  <a:pt x="3" y="22"/>
                </a:moveTo>
                <a:lnTo>
                  <a:pt x="3" y="6"/>
                </a:lnTo>
                <a:lnTo>
                  <a:pt x="0" y="6"/>
                </a:lnTo>
                <a:lnTo>
                  <a:pt x="0" y="22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1" name="Freeform 275"/>
          <p:cNvSpPr>
            <a:spLocks/>
          </p:cNvSpPr>
          <p:nvPr/>
        </p:nvSpPr>
        <p:spPr bwMode="auto">
          <a:xfrm>
            <a:off x="2259013" y="3355976"/>
            <a:ext cx="20638" cy="34925"/>
          </a:xfrm>
          <a:custGeom>
            <a:avLst/>
            <a:gdLst>
              <a:gd name="T0" fmla="*/ 3 w 13"/>
              <a:gd name="T1" fmla="*/ 22 h 22"/>
              <a:gd name="T2" fmla="*/ 3 w 13"/>
              <a:gd name="T3" fmla="*/ 16 h 22"/>
              <a:gd name="T4" fmla="*/ 5 w 13"/>
              <a:gd name="T5" fmla="*/ 14 h 22"/>
              <a:gd name="T6" fmla="*/ 10 w 13"/>
              <a:gd name="T7" fmla="*/ 22 h 22"/>
              <a:gd name="T8" fmla="*/ 13 w 13"/>
              <a:gd name="T9" fmla="*/ 22 h 22"/>
              <a:gd name="T10" fmla="*/ 6 w 13"/>
              <a:gd name="T11" fmla="*/ 12 h 22"/>
              <a:gd name="T12" fmla="*/ 11 w 13"/>
              <a:gd name="T13" fmla="*/ 6 h 22"/>
              <a:gd name="T14" fmla="*/ 9 w 13"/>
              <a:gd name="T15" fmla="*/ 6 h 22"/>
              <a:gd name="T16" fmla="*/ 3 w 13"/>
              <a:gd name="T17" fmla="*/ 13 h 22"/>
              <a:gd name="T18" fmla="*/ 3 w 13"/>
              <a:gd name="T19" fmla="*/ 0 h 22"/>
              <a:gd name="T20" fmla="*/ 0 w 13"/>
              <a:gd name="T21" fmla="*/ 0 h 22"/>
              <a:gd name="T22" fmla="*/ 0 w 13"/>
              <a:gd name="T23" fmla="*/ 22 h 22"/>
              <a:gd name="T24" fmla="*/ 3 w 13"/>
              <a:gd name="T25" fmla="*/ 22 h 22"/>
              <a:gd name="T26" fmla="*/ 3 w 13"/>
              <a:gd name="T2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22">
                <a:moveTo>
                  <a:pt x="3" y="22"/>
                </a:moveTo>
                <a:lnTo>
                  <a:pt x="3" y="16"/>
                </a:lnTo>
                <a:lnTo>
                  <a:pt x="5" y="14"/>
                </a:lnTo>
                <a:lnTo>
                  <a:pt x="10" y="22"/>
                </a:lnTo>
                <a:lnTo>
                  <a:pt x="13" y="22"/>
                </a:lnTo>
                <a:lnTo>
                  <a:pt x="6" y="12"/>
                </a:lnTo>
                <a:lnTo>
                  <a:pt x="11" y="6"/>
                </a:lnTo>
                <a:lnTo>
                  <a:pt x="9" y="6"/>
                </a:lnTo>
                <a:lnTo>
                  <a:pt x="3" y="13"/>
                </a:lnTo>
                <a:lnTo>
                  <a:pt x="3" y="0"/>
                </a:lnTo>
                <a:lnTo>
                  <a:pt x="0" y="0"/>
                </a:lnTo>
                <a:lnTo>
                  <a:pt x="0" y="22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2" name="Freeform 276"/>
          <p:cNvSpPr>
            <a:spLocks noEditPoints="1"/>
          </p:cNvSpPr>
          <p:nvPr/>
        </p:nvSpPr>
        <p:spPr bwMode="auto">
          <a:xfrm>
            <a:off x="2101850" y="3355976"/>
            <a:ext cx="25400" cy="34925"/>
          </a:xfrm>
          <a:custGeom>
            <a:avLst/>
            <a:gdLst>
              <a:gd name="T0" fmla="*/ 2 w 12"/>
              <a:gd name="T1" fmla="*/ 17 h 17"/>
              <a:gd name="T2" fmla="*/ 2 w 12"/>
              <a:gd name="T3" fmla="*/ 10 h 17"/>
              <a:gd name="T4" fmla="*/ 4 w 12"/>
              <a:gd name="T5" fmla="*/ 10 h 17"/>
              <a:gd name="T6" fmla="*/ 6 w 12"/>
              <a:gd name="T7" fmla="*/ 10 h 17"/>
              <a:gd name="T8" fmla="*/ 7 w 12"/>
              <a:gd name="T9" fmla="*/ 11 h 17"/>
              <a:gd name="T10" fmla="*/ 8 w 12"/>
              <a:gd name="T11" fmla="*/ 14 h 17"/>
              <a:gd name="T12" fmla="*/ 10 w 12"/>
              <a:gd name="T13" fmla="*/ 17 h 17"/>
              <a:gd name="T14" fmla="*/ 12 w 12"/>
              <a:gd name="T15" fmla="*/ 17 h 17"/>
              <a:gd name="T16" fmla="*/ 10 w 12"/>
              <a:gd name="T17" fmla="*/ 13 h 17"/>
              <a:gd name="T18" fmla="*/ 9 w 12"/>
              <a:gd name="T19" fmla="*/ 10 h 17"/>
              <a:gd name="T20" fmla="*/ 7 w 12"/>
              <a:gd name="T21" fmla="*/ 9 h 17"/>
              <a:gd name="T22" fmla="*/ 10 w 12"/>
              <a:gd name="T23" fmla="*/ 8 h 17"/>
              <a:gd name="T24" fmla="*/ 11 w 12"/>
              <a:gd name="T25" fmla="*/ 5 h 17"/>
              <a:gd name="T26" fmla="*/ 11 w 12"/>
              <a:gd name="T27" fmla="*/ 2 h 17"/>
              <a:gd name="T28" fmla="*/ 9 w 12"/>
              <a:gd name="T29" fmla="*/ 1 h 17"/>
              <a:gd name="T30" fmla="*/ 6 w 12"/>
              <a:gd name="T31" fmla="*/ 0 h 17"/>
              <a:gd name="T32" fmla="*/ 0 w 12"/>
              <a:gd name="T33" fmla="*/ 0 h 17"/>
              <a:gd name="T34" fmla="*/ 0 w 12"/>
              <a:gd name="T35" fmla="*/ 17 h 17"/>
              <a:gd name="T36" fmla="*/ 2 w 12"/>
              <a:gd name="T37" fmla="*/ 17 h 17"/>
              <a:gd name="T38" fmla="*/ 2 w 12"/>
              <a:gd name="T39" fmla="*/ 2 h 17"/>
              <a:gd name="T40" fmla="*/ 6 w 12"/>
              <a:gd name="T41" fmla="*/ 2 h 17"/>
              <a:gd name="T42" fmla="*/ 9 w 12"/>
              <a:gd name="T43" fmla="*/ 3 h 17"/>
              <a:gd name="T44" fmla="*/ 9 w 12"/>
              <a:gd name="T45" fmla="*/ 5 h 17"/>
              <a:gd name="T46" fmla="*/ 9 w 12"/>
              <a:gd name="T47" fmla="*/ 6 h 17"/>
              <a:gd name="T48" fmla="*/ 8 w 12"/>
              <a:gd name="T49" fmla="*/ 7 h 17"/>
              <a:gd name="T50" fmla="*/ 6 w 12"/>
              <a:gd name="T51" fmla="*/ 8 h 17"/>
              <a:gd name="T52" fmla="*/ 2 w 12"/>
              <a:gd name="T53" fmla="*/ 8 h 17"/>
              <a:gd name="T54" fmla="*/ 2 w 12"/>
              <a:gd name="T55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2" h="17">
                <a:moveTo>
                  <a:pt x="2" y="17"/>
                </a:moveTo>
                <a:cubicBezTo>
                  <a:pt x="2" y="10"/>
                  <a:pt x="2" y="10"/>
                  <a:pt x="2" y="10"/>
                </a:cubicBezTo>
                <a:cubicBezTo>
                  <a:pt x="4" y="10"/>
                  <a:pt x="4" y="10"/>
                  <a:pt x="4" y="10"/>
                </a:cubicBezTo>
                <a:cubicBezTo>
                  <a:pt x="5" y="10"/>
                  <a:pt x="5" y="10"/>
                  <a:pt x="6" y="10"/>
                </a:cubicBezTo>
                <a:cubicBezTo>
                  <a:pt x="6" y="10"/>
                  <a:pt x="6" y="10"/>
                  <a:pt x="7" y="11"/>
                </a:cubicBezTo>
                <a:cubicBezTo>
                  <a:pt x="7" y="11"/>
                  <a:pt x="8" y="12"/>
                  <a:pt x="8" y="14"/>
                </a:cubicBezTo>
                <a:cubicBezTo>
                  <a:pt x="10" y="17"/>
                  <a:pt x="10" y="17"/>
                  <a:pt x="10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0" y="13"/>
                  <a:pt x="10" y="13"/>
                  <a:pt x="10" y="13"/>
                </a:cubicBezTo>
                <a:cubicBezTo>
                  <a:pt x="10" y="12"/>
                  <a:pt x="9" y="11"/>
                  <a:pt x="9" y="10"/>
                </a:cubicBezTo>
                <a:cubicBezTo>
                  <a:pt x="8" y="10"/>
                  <a:pt x="8" y="10"/>
                  <a:pt x="7" y="9"/>
                </a:cubicBezTo>
                <a:cubicBezTo>
                  <a:pt x="9" y="9"/>
                  <a:pt x="10" y="9"/>
                  <a:pt x="10" y="8"/>
                </a:cubicBezTo>
                <a:cubicBezTo>
                  <a:pt x="11" y="7"/>
                  <a:pt x="11" y="6"/>
                  <a:pt x="11" y="5"/>
                </a:cubicBezTo>
                <a:cubicBezTo>
                  <a:pt x="11" y="4"/>
                  <a:pt x="11" y="3"/>
                  <a:pt x="11" y="2"/>
                </a:cubicBezTo>
                <a:cubicBezTo>
                  <a:pt x="10" y="1"/>
                  <a:pt x="10" y="1"/>
                  <a:pt x="9" y="1"/>
                </a:cubicBezTo>
                <a:cubicBezTo>
                  <a:pt x="9" y="0"/>
                  <a:pt x="8" y="0"/>
                  <a:pt x="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7"/>
                </a:cubicBezTo>
                <a:close/>
                <a:moveTo>
                  <a:pt x="2" y="2"/>
                </a:moveTo>
                <a:cubicBezTo>
                  <a:pt x="6" y="2"/>
                  <a:pt x="6" y="2"/>
                  <a:pt x="6" y="2"/>
                </a:cubicBezTo>
                <a:cubicBezTo>
                  <a:pt x="7" y="2"/>
                  <a:pt x="8" y="2"/>
                  <a:pt x="9" y="3"/>
                </a:cubicBezTo>
                <a:cubicBezTo>
                  <a:pt x="9" y="3"/>
                  <a:pt x="9" y="4"/>
                  <a:pt x="9" y="5"/>
                </a:cubicBezTo>
                <a:cubicBezTo>
                  <a:pt x="9" y="5"/>
                  <a:pt x="9" y="6"/>
                  <a:pt x="9" y="6"/>
                </a:cubicBezTo>
                <a:cubicBezTo>
                  <a:pt x="9" y="7"/>
                  <a:pt x="8" y="7"/>
                  <a:pt x="8" y="7"/>
                </a:cubicBezTo>
                <a:cubicBezTo>
                  <a:pt x="7" y="8"/>
                  <a:pt x="7" y="8"/>
                  <a:pt x="6" y="8"/>
                </a:cubicBezTo>
                <a:cubicBezTo>
                  <a:pt x="2" y="8"/>
                  <a:pt x="2" y="8"/>
                  <a:pt x="2" y="8"/>
                </a:cubicBezTo>
                <a:cubicBezTo>
                  <a:pt x="2" y="2"/>
                  <a:pt x="2" y="2"/>
                  <a:pt x="2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3" name="Freeform 277"/>
          <p:cNvSpPr>
            <a:spLocks noEditPoints="1"/>
          </p:cNvSpPr>
          <p:nvPr/>
        </p:nvSpPr>
        <p:spPr bwMode="auto">
          <a:xfrm>
            <a:off x="2128838" y="3365501"/>
            <a:ext cx="22225" cy="28575"/>
          </a:xfrm>
          <a:custGeom>
            <a:avLst/>
            <a:gdLst>
              <a:gd name="T0" fmla="*/ 5 w 10"/>
              <a:gd name="T1" fmla="*/ 11 h 13"/>
              <a:gd name="T2" fmla="*/ 3 w 10"/>
              <a:gd name="T3" fmla="*/ 10 h 13"/>
              <a:gd name="T4" fmla="*/ 2 w 10"/>
              <a:gd name="T5" fmla="*/ 7 h 13"/>
              <a:gd name="T6" fmla="*/ 10 w 10"/>
              <a:gd name="T7" fmla="*/ 7 h 13"/>
              <a:gd name="T8" fmla="*/ 10 w 10"/>
              <a:gd name="T9" fmla="*/ 6 h 13"/>
              <a:gd name="T10" fmla="*/ 8 w 10"/>
              <a:gd name="T11" fmla="*/ 1 h 13"/>
              <a:gd name="T12" fmla="*/ 5 w 10"/>
              <a:gd name="T13" fmla="*/ 0 h 13"/>
              <a:gd name="T14" fmla="*/ 2 w 10"/>
              <a:gd name="T15" fmla="*/ 1 h 13"/>
              <a:gd name="T16" fmla="*/ 0 w 10"/>
              <a:gd name="T17" fmla="*/ 6 h 13"/>
              <a:gd name="T18" fmla="*/ 2 w 10"/>
              <a:gd name="T19" fmla="*/ 11 h 13"/>
              <a:gd name="T20" fmla="*/ 5 w 10"/>
              <a:gd name="T21" fmla="*/ 13 h 13"/>
              <a:gd name="T22" fmla="*/ 8 w 10"/>
              <a:gd name="T23" fmla="*/ 12 h 13"/>
              <a:gd name="T24" fmla="*/ 10 w 10"/>
              <a:gd name="T25" fmla="*/ 9 h 13"/>
              <a:gd name="T26" fmla="*/ 8 w 10"/>
              <a:gd name="T27" fmla="*/ 8 h 13"/>
              <a:gd name="T28" fmla="*/ 5 w 10"/>
              <a:gd name="T29" fmla="*/ 11 h 13"/>
              <a:gd name="T30" fmla="*/ 5 w 10"/>
              <a:gd name="T31" fmla="*/ 11 h 13"/>
              <a:gd name="T32" fmla="*/ 3 w 10"/>
              <a:gd name="T33" fmla="*/ 2 h 13"/>
              <a:gd name="T34" fmla="*/ 5 w 10"/>
              <a:gd name="T35" fmla="*/ 1 h 13"/>
              <a:gd name="T36" fmla="*/ 7 w 10"/>
              <a:gd name="T37" fmla="*/ 2 h 13"/>
              <a:gd name="T38" fmla="*/ 8 w 10"/>
              <a:gd name="T39" fmla="*/ 5 h 13"/>
              <a:gd name="T40" fmla="*/ 2 w 10"/>
              <a:gd name="T41" fmla="*/ 5 h 13"/>
              <a:gd name="T42" fmla="*/ 3 w 10"/>
              <a:gd name="T43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0" h="13">
                <a:moveTo>
                  <a:pt x="5" y="11"/>
                </a:moveTo>
                <a:cubicBezTo>
                  <a:pt x="4" y="11"/>
                  <a:pt x="4" y="11"/>
                  <a:pt x="3" y="10"/>
                </a:cubicBezTo>
                <a:cubicBezTo>
                  <a:pt x="3" y="9"/>
                  <a:pt x="2" y="8"/>
                  <a:pt x="2" y="7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6"/>
                  <a:pt x="10" y="6"/>
                  <a:pt x="10" y="6"/>
                </a:cubicBezTo>
                <a:cubicBezTo>
                  <a:pt x="10" y="4"/>
                  <a:pt x="9" y="2"/>
                  <a:pt x="8" y="1"/>
                </a:cubicBezTo>
                <a:cubicBezTo>
                  <a:pt x="8" y="0"/>
                  <a:pt x="7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2"/>
                  <a:pt x="0" y="4"/>
                  <a:pt x="0" y="6"/>
                </a:cubicBezTo>
                <a:cubicBezTo>
                  <a:pt x="0" y="8"/>
                  <a:pt x="1" y="10"/>
                  <a:pt x="2" y="11"/>
                </a:cubicBezTo>
                <a:cubicBezTo>
                  <a:pt x="3" y="12"/>
                  <a:pt x="4" y="13"/>
                  <a:pt x="5" y="13"/>
                </a:cubicBezTo>
                <a:cubicBezTo>
                  <a:pt x="6" y="13"/>
                  <a:pt x="7" y="12"/>
                  <a:pt x="8" y="12"/>
                </a:cubicBezTo>
                <a:cubicBezTo>
                  <a:pt x="9" y="11"/>
                  <a:pt x="9" y="10"/>
                  <a:pt x="10" y="9"/>
                </a:cubicBezTo>
                <a:cubicBezTo>
                  <a:pt x="8" y="8"/>
                  <a:pt x="8" y="8"/>
                  <a:pt x="8" y="8"/>
                </a:cubicBezTo>
                <a:cubicBezTo>
                  <a:pt x="7" y="10"/>
                  <a:pt x="7" y="11"/>
                  <a:pt x="5" y="11"/>
                </a:cubicBezTo>
                <a:cubicBezTo>
                  <a:pt x="5" y="11"/>
                  <a:pt x="5" y="11"/>
                  <a:pt x="5" y="11"/>
                </a:cubicBezTo>
                <a:close/>
                <a:moveTo>
                  <a:pt x="3" y="2"/>
                </a:moveTo>
                <a:cubicBezTo>
                  <a:pt x="4" y="2"/>
                  <a:pt x="4" y="1"/>
                  <a:pt x="5" y="1"/>
                </a:cubicBezTo>
                <a:cubicBezTo>
                  <a:pt x="6" y="1"/>
                  <a:pt x="7" y="2"/>
                  <a:pt x="7" y="2"/>
                </a:cubicBezTo>
                <a:cubicBezTo>
                  <a:pt x="8" y="3"/>
                  <a:pt x="8" y="4"/>
                  <a:pt x="8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3" y="3"/>
                  <a:pt x="3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4" name="Freeform 278"/>
          <p:cNvSpPr>
            <a:spLocks/>
          </p:cNvSpPr>
          <p:nvPr/>
        </p:nvSpPr>
        <p:spPr bwMode="auto">
          <a:xfrm>
            <a:off x="2152650" y="3365501"/>
            <a:ext cx="19050" cy="36513"/>
          </a:xfrm>
          <a:custGeom>
            <a:avLst/>
            <a:gdLst>
              <a:gd name="T0" fmla="*/ 2 w 9"/>
              <a:gd name="T1" fmla="*/ 17 h 17"/>
              <a:gd name="T2" fmla="*/ 3 w 9"/>
              <a:gd name="T3" fmla="*/ 17 h 17"/>
              <a:gd name="T4" fmla="*/ 4 w 9"/>
              <a:gd name="T5" fmla="*/ 16 h 17"/>
              <a:gd name="T6" fmla="*/ 5 w 9"/>
              <a:gd name="T7" fmla="*/ 13 h 17"/>
              <a:gd name="T8" fmla="*/ 9 w 9"/>
              <a:gd name="T9" fmla="*/ 0 h 17"/>
              <a:gd name="T10" fmla="*/ 8 w 9"/>
              <a:gd name="T11" fmla="*/ 0 h 17"/>
              <a:gd name="T12" fmla="*/ 5 w 9"/>
              <a:gd name="T13" fmla="*/ 7 h 17"/>
              <a:gd name="T14" fmla="*/ 5 w 9"/>
              <a:gd name="T15" fmla="*/ 10 h 17"/>
              <a:gd name="T16" fmla="*/ 4 w 9"/>
              <a:gd name="T17" fmla="*/ 7 h 17"/>
              <a:gd name="T18" fmla="*/ 2 w 9"/>
              <a:gd name="T19" fmla="*/ 0 h 17"/>
              <a:gd name="T20" fmla="*/ 0 w 9"/>
              <a:gd name="T21" fmla="*/ 0 h 17"/>
              <a:gd name="T22" fmla="*/ 4 w 9"/>
              <a:gd name="T23" fmla="*/ 12 h 17"/>
              <a:gd name="T24" fmla="*/ 3 w 9"/>
              <a:gd name="T25" fmla="*/ 14 h 17"/>
              <a:gd name="T26" fmla="*/ 3 w 9"/>
              <a:gd name="T27" fmla="*/ 15 h 17"/>
              <a:gd name="T28" fmla="*/ 2 w 9"/>
              <a:gd name="T29" fmla="*/ 15 h 17"/>
              <a:gd name="T30" fmla="*/ 1 w 9"/>
              <a:gd name="T31" fmla="*/ 15 h 17"/>
              <a:gd name="T32" fmla="*/ 1 w 9"/>
              <a:gd name="T33" fmla="*/ 17 h 17"/>
              <a:gd name="T34" fmla="*/ 2 w 9"/>
              <a:gd name="T35" fmla="*/ 17 h 17"/>
              <a:gd name="T36" fmla="*/ 2 w 9"/>
              <a:gd name="T3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" h="17">
                <a:moveTo>
                  <a:pt x="2" y="17"/>
                </a:moveTo>
                <a:cubicBezTo>
                  <a:pt x="2" y="17"/>
                  <a:pt x="3" y="17"/>
                  <a:pt x="3" y="17"/>
                </a:cubicBezTo>
                <a:cubicBezTo>
                  <a:pt x="4" y="17"/>
                  <a:pt x="4" y="16"/>
                  <a:pt x="4" y="16"/>
                </a:cubicBezTo>
                <a:cubicBezTo>
                  <a:pt x="5" y="15"/>
                  <a:pt x="5" y="14"/>
                  <a:pt x="5" y="13"/>
                </a:cubicBez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5" y="7"/>
                  <a:pt x="5" y="7"/>
                  <a:pt x="5" y="7"/>
                </a:cubicBezTo>
                <a:cubicBezTo>
                  <a:pt x="5" y="8"/>
                  <a:pt x="5" y="9"/>
                  <a:pt x="5" y="10"/>
                </a:cubicBezTo>
                <a:cubicBezTo>
                  <a:pt x="4" y="9"/>
                  <a:pt x="4" y="8"/>
                  <a:pt x="4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2"/>
                  <a:pt x="4" y="12"/>
                  <a:pt x="4" y="12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5"/>
                  <a:pt x="3" y="15"/>
                  <a:pt x="3" y="15"/>
                </a:cubicBezTo>
                <a:cubicBezTo>
                  <a:pt x="2" y="15"/>
                  <a:pt x="2" y="15"/>
                  <a:pt x="2" y="15"/>
                </a:cubicBezTo>
                <a:cubicBezTo>
                  <a:pt x="1" y="15"/>
                  <a:pt x="1" y="15"/>
                  <a:pt x="1" y="15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5" name="Freeform 279"/>
          <p:cNvSpPr>
            <a:spLocks/>
          </p:cNvSpPr>
          <p:nvPr/>
        </p:nvSpPr>
        <p:spPr bwMode="auto">
          <a:xfrm>
            <a:off x="2176463" y="3355976"/>
            <a:ext cx="17463" cy="34925"/>
          </a:xfrm>
          <a:custGeom>
            <a:avLst/>
            <a:gdLst>
              <a:gd name="T0" fmla="*/ 3 w 11"/>
              <a:gd name="T1" fmla="*/ 22 h 22"/>
              <a:gd name="T2" fmla="*/ 3 w 11"/>
              <a:gd name="T3" fmla="*/ 16 h 22"/>
              <a:gd name="T4" fmla="*/ 4 w 11"/>
              <a:gd name="T5" fmla="*/ 14 h 22"/>
              <a:gd name="T6" fmla="*/ 8 w 11"/>
              <a:gd name="T7" fmla="*/ 22 h 22"/>
              <a:gd name="T8" fmla="*/ 11 w 11"/>
              <a:gd name="T9" fmla="*/ 22 h 22"/>
              <a:gd name="T10" fmla="*/ 5 w 11"/>
              <a:gd name="T11" fmla="*/ 12 h 22"/>
              <a:gd name="T12" fmla="*/ 11 w 11"/>
              <a:gd name="T13" fmla="*/ 6 h 22"/>
              <a:gd name="T14" fmla="*/ 8 w 11"/>
              <a:gd name="T15" fmla="*/ 6 h 22"/>
              <a:gd name="T16" fmla="*/ 3 w 11"/>
              <a:gd name="T17" fmla="*/ 13 h 22"/>
              <a:gd name="T18" fmla="*/ 3 w 11"/>
              <a:gd name="T19" fmla="*/ 0 h 22"/>
              <a:gd name="T20" fmla="*/ 0 w 11"/>
              <a:gd name="T21" fmla="*/ 0 h 22"/>
              <a:gd name="T22" fmla="*/ 0 w 11"/>
              <a:gd name="T23" fmla="*/ 22 h 22"/>
              <a:gd name="T24" fmla="*/ 3 w 11"/>
              <a:gd name="T25" fmla="*/ 22 h 22"/>
              <a:gd name="T26" fmla="*/ 3 w 11"/>
              <a:gd name="T2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" h="22">
                <a:moveTo>
                  <a:pt x="3" y="22"/>
                </a:moveTo>
                <a:lnTo>
                  <a:pt x="3" y="16"/>
                </a:lnTo>
                <a:lnTo>
                  <a:pt x="4" y="14"/>
                </a:lnTo>
                <a:lnTo>
                  <a:pt x="8" y="22"/>
                </a:lnTo>
                <a:lnTo>
                  <a:pt x="11" y="22"/>
                </a:lnTo>
                <a:lnTo>
                  <a:pt x="5" y="12"/>
                </a:lnTo>
                <a:lnTo>
                  <a:pt x="11" y="6"/>
                </a:lnTo>
                <a:lnTo>
                  <a:pt x="8" y="6"/>
                </a:lnTo>
                <a:lnTo>
                  <a:pt x="3" y="13"/>
                </a:lnTo>
                <a:lnTo>
                  <a:pt x="3" y="0"/>
                </a:lnTo>
                <a:lnTo>
                  <a:pt x="0" y="0"/>
                </a:lnTo>
                <a:lnTo>
                  <a:pt x="0" y="22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6" name="Freeform 280"/>
          <p:cNvSpPr>
            <a:spLocks noEditPoints="1"/>
          </p:cNvSpPr>
          <p:nvPr/>
        </p:nvSpPr>
        <p:spPr bwMode="auto">
          <a:xfrm>
            <a:off x="2190750" y="3355976"/>
            <a:ext cx="9525" cy="46038"/>
          </a:xfrm>
          <a:custGeom>
            <a:avLst/>
            <a:gdLst>
              <a:gd name="T0" fmla="*/ 4 w 4"/>
              <a:gd name="T1" fmla="*/ 3 h 22"/>
              <a:gd name="T2" fmla="*/ 4 w 4"/>
              <a:gd name="T3" fmla="*/ 0 h 22"/>
              <a:gd name="T4" fmla="*/ 3 w 4"/>
              <a:gd name="T5" fmla="*/ 0 h 22"/>
              <a:gd name="T6" fmla="*/ 3 w 4"/>
              <a:gd name="T7" fmla="*/ 3 h 22"/>
              <a:gd name="T8" fmla="*/ 4 w 4"/>
              <a:gd name="T9" fmla="*/ 3 h 22"/>
              <a:gd name="T10" fmla="*/ 2 w 4"/>
              <a:gd name="T11" fmla="*/ 22 h 22"/>
              <a:gd name="T12" fmla="*/ 4 w 4"/>
              <a:gd name="T13" fmla="*/ 21 h 22"/>
              <a:gd name="T14" fmla="*/ 4 w 4"/>
              <a:gd name="T15" fmla="*/ 18 h 22"/>
              <a:gd name="T16" fmla="*/ 4 w 4"/>
              <a:gd name="T17" fmla="*/ 5 h 22"/>
              <a:gd name="T18" fmla="*/ 3 w 4"/>
              <a:gd name="T19" fmla="*/ 5 h 22"/>
              <a:gd name="T20" fmla="*/ 3 w 4"/>
              <a:gd name="T21" fmla="*/ 18 h 22"/>
              <a:gd name="T22" fmla="*/ 2 w 4"/>
              <a:gd name="T23" fmla="*/ 20 h 22"/>
              <a:gd name="T24" fmla="*/ 2 w 4"/>
              <a:gd name="T25" fmla="*/ 21 h 22"/>
              <a:gd name="T26" fmla="*/ 1 w 4"/>
              <a:gd name="T27" fmla="*/ 20 h 22"/>
              <a:gd name="T28" fmla="*/ 0 w 4"/>
              <a:gd name="T29" fmla="*/ 22 h 22"/>
              <a:gd name="T30" fmla="*/ 2 w 4"/>
              <a:gd name="T31" fmla="*/ 22 h 22"/>
              <a:gd name="T32" fmla="*/ 2 w 4"/>
              <a:gd name="T3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" h="22">
                <a:moveTo>
                  <a:pt x="4" y="3"/>
                </a:moveTo>
                <a:cubicBezTo>
                  <a:pt x="4" y="0"/>
                  <a:pt x="4" y="0"/>
                  <a:pt x="4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3"/>
                  <a:pt x="3" y="3"/>
                  <a:pt x="3" y="3"/>
                </a:cubicBezTo>
                <a:cubicBezTo>
                  <a:pt x="4" y="3"/>
                  <a:pt x="4" y="3"/>
                  <a:pt x="4" y="3"/>
                </a:cubicBezTo>
                <a:close/>
                <a:moveTo>
                  <a:pt x="2" y="22"/>
                </a:moveTo>
                <a:cubicBezTo>
                  <a:pt x="3" y="22"/>
                  <a:pt x="3" y="22"/>
                  <a:pt x="4" y="21"/>
                </a:cubicBezTo>
                <a:cubicBezTo>
                  <a:pt x="4" y="21"/>
                  <a:pt x="4" y="20"/>
                  <a:pt x="4" y="18"/>
                </a:cubicBezTo>
                <a:cubicBezTo>
                  <a:pt x="4" y="5"/>
                  <a:pt x="4" y="5"/>
                  <a:pt x="4" y="5"/>
                </a:cubicBezTo>
                <a:cubicBezTo>
                  <a:pt x="3" y="5"/>
                  <a:pt x="3" y="5"/>
                  <a:pt x="3" y="5"/>
                </a:cubicBezTo>
                <a:cubicBezTo>
                  <a:pt x="3" y="18"/>
                  <a:pt x="3" y="18"/>
                  <a:pt x="3" y="18"/>
                </a:cubicBezTo>
                <a:cubicBezTo>
                  <a:pt x="3" y="19"/>
                  <a:pt x="3" y="20"/>
                  <a:pt x="2" y="20"/>
                </a:cubicBezTo>
                <a:cubicBezTo>
                  <a:pt x="2" y="20"/>
                  <a:pt x="2" y="21"/>
                  <a:pt x="2" y="21"/>
                </a:cubicBezTo>
                <a:cubicBezTo>
                  <a:pt x="1" y="21"/>
                  <a:pt x="1" y="20"/>
                  <a:pt x="1" y="20"/>
                </a:cubicBezTo>
                <a:cubicBezTo>
                  <a:pt x="0" y="22"/>
                  <a:pt x="0" y="22"/>
                  <a:pt x="0" y="22"/>
                </a:cubicBezTo>
                <a:cubicBezTo>
                  <a:pt x="1" y="22"/>
                  <a:pt x="1" y="22"/>
                  <a:pt x="2" y="22"/>
                </a:cubicBezTo>
                <a:cubicBezTo>
                  <a:pt x="2" y="22"/>
                  <a:pt x="2" y="22"/>
                  <a:pt x="2" y="2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7" name="Freeform 281"/>
          <p:cNvSpPr>
            <a:spLocks noEditPoints="1"/>
          </p:cNvSpPr>
          <p:nvPr/>
        </p:nvSpPr>
        <p:spPr bwMode="auto">
          <a:xfrm>
            <a:off x="2203450" y="3365501"/>
            <a:ext cx="22225" cy="28575"/>
          </a:xfrm>
          <a:custGeom>
            <a:avLst/>
            <a:gdLst>
              <a:gd name="T0" fmla="*/ 8 w 10"/>
              <a:gd name="T1" fmla="*/ 12 h 13"/>
              <a:gd name="T2" fmla="*/ 10 w 10"/>
              <a:gd name="T3" fmla="*/ 12 h 13"/>
              <a:gd name="T4" fmla="*/ 9 w 10"/>
              <a:gd name="T5" fmla="*/ 11 h 13"/>
              <a:gd name="T6" fmla="*/ 9 w 10"/>
              <a:gd name="T7" fmla="*/ 7 h 13"/>
              <a:gd name="T8" fmla="*/ 9 w 10"/>
              <a:gd name="T9" fmla="*/ 4 h 13"/>
              <a:gd name="T10" fmla="*/ 9 w 10"/>
              <a:gd name="T11" fmla="*/ 2 h 13"/>
              <a:gd name="T12" fmla="*/ 8 w 10"/>
              <a:gd name="T13" fmla="*/ 0 h 13"/>
              <a:gd name="T14" fmla="*/ 5 w 10"/>
              <a:gd name="T15" fmla="*/ 0 h 13"/>
              <a:gd name="T16" fmla="*/ 2 w 10"/>
              <a:gd name="T17" fmla="*/ 1 h 13"/>
              <a:gd name="T18" fmla="*/ 1 w 10"/>
              <a:gd name="T19" fmla="*/ 3 h 13"/>
              <a:gd name="T20" fmla="*/ 2 w 10"/>
              <a:gd name="T21" fmla="*/ 4 h 13"/>
              <a:gd name="T22" fmla="*/ 3 w 10"/>
              <a:gd name="T23" fmla="*/ 2 h 13"/>
              <a:gd name="T24" fmla="*/ 5 w 10"/>
              <a:gd name="T25" fmla="*/ 1 h 13"/>
              <a:gd name="T26" fmla="*/ 7 w 10"/>
              <a:gd name="T27" fmla="*/ 2 h 13"/>
              <a:gd name="T28" fmla="*/ 8 w 10"/>
              <a:gd name="T29" fmla="*/ 4 h 13"/>
              <a:gd name="T30" fmla="*/ 8 w 10"/>
              <a:gd name="T31" fmla="*/ 4 h 13"/>
              <a:gd name="T32" fmla="*/ 4 w 10"/>
              <a:gd name="T33" fmla="*/ 5 h 13"/>
              <a:gd name="T34" fmla="*/ 2 w 10"/>
              <a:gd name="T35" fmla="*/ 6 h 13"/>
              <a:gd name="T36" fmla="*/ 1 w 10"/>
              <a:gd name="T37" fmla="*/ 7 h 13"/>
              <a:gd name="T38" fmla="*/ 0 w 10"/>
              <a:gd name="T39" fmla="*/ 9 h 13"/>
              <a:gd name="T40" fmla="*/ 1 w 10"/>
              <a:gd name="T41" fmla="*/ 12 h 13"/>
              <a:gd name="T42" fmla="*/ 4 w 10"/>
              <a:gd name="T43" fmla="*/ 13 h 13"/>
              <a:gd name="T44" fmla="*/ 6 w 10"/>
              <a:gd name="T45" fmla="*/ 12 h 13"/>
              <a:gd name="T46" fmla="*/ 8 w 10"/>
              <a:gd name="T47" fmla="*/ 11 h 13"/>
              <a:gd name="T48" fmla="*/ 8 w 10"/>
              <a:gd name="T49" fmla="*/ 12 h 13"/>
              <a:gd name="T50" fmla="*/ 8 w 10"/>
              <a:gd name="T51" fmla="*/ 12 h 13"/>
              <a:gd name="T52" fmla="*/ 8 w 10"/>
              <a:gd name="T53" fmla="*/ 7 h 13"/>
              <a:gd name="T54" fmla="*/ 7 w 10"/>
              <a:gd name="T55" fmla="*/ 9 h 13"/>
              <a:gd name="T56" fmla="*/ 6 w 10"/>
              <a:gd name="T57" fmla="*/ 10 h 13"/>
              <a:gd name="T58" fmla="*/ 4 w 10"/>
              <a:gd name="T59" fmla="*/ 11 h 13"/>
              <a:gd name="T60" fmla="*/ 3 w 10"/>
              <a:gd name="T61" fmla="*/ 10 h 13"/>
              <a:gd name="T62" fmla="*/ 2 w 10"/>
              <a:gd name="T63" fmla="*/ 9 h 13"/>
              <a:gd name="T64" fmla="*/ 2 w 10"/>
              <a:gd name="T65" fmla="*/ 8 h 13"/>
              <a:gd name="T66" fmla="*/ 3 w 10"/>
              <a:gd name="T67" fmla="*/ 7 h 13"/>
              <a:gd name="T68" fmla="*/ 5 w 10"/>
              <a:gd name="T69" fmla="*/ 7 h 13"/>
              <a:gd name="T70" fmla="*/ 8 w 10"/>
              <a:gd name="T71" fmla="*/ 6 h 13"/>
              <a:gd name="T72" fmla="*/ 8 w 10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0" h="13">
                <a:moveTo>
                  <a:pt x="8" y="12"/>
                </a:moveTo>
                <a:cubicBezTo>
                  <a:pt x="10" y="12"/>
                  <a:pt x="10" y="12"/>
                  <a:pt x="10" y="12"/>
                </a:cubicBezTo>
                <a:cubicBezTo>
                  <a:pt x="10" y="12"/>
                  <a:pt x="9" y="11"/>
                  <a:pt x="9" y="11"/>
                </a:cubicBezTo>
                <a:cubicBezTo>
                  <a:pt x="9" y="10"/>
                  <a:pt x="9" y="9"/>
                  <a:pt x="9" y="7"/>
                </a:cubicBezTo>
                <a:cubicBezTo>
                  <a:pt x="9" y="4"/>
                  <a:pt x="9" y="4"/>
                  <a:pt x="9" y="4"/>
                </a:cubicBezTo>
                <a:cubicBezTo>
                  <a:pt x="9" y="3"/>
                  <a:pt x="9" y="2"/>
                  <a:pt x="9" y="2"/>
                </a:cubicBezTo>
                <a:cubicBezTo>
                  <a:pt x="9" y="1"/>
                  <a:pt x="8" y="1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1"/>
                  <a:pt x="1" y="2"/>
                  <a:pt x="1" y="3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3" y="2"/>
                  <a:pt x="3" y="2"/>
                </a:cubicBezTo>
                <a:cubicBezTo>
                  <a:pt x="4" y="1"/>
                  <a:pt x="4" y="1"/>
                  <a:pt x="5" y="1"/>
                </a:cubicBezTo>
                <a:cubicBezTo>
                  <a:pt x="6" y="1"/>
                  <a:pt x="7" y="2"/>
                  <a:pt x="7" y="2"/>
                </a:cubicBezTo>
                <a:cubicBezTo>
                  <a:pt x="7" y="2"/>
                  <a:pt x="8" y="3"/>
                  <a:pt x="8" y="4"/>
                </a:cubicBezTo>
                <a:cubicBezTo>
                  <a:pt x="8" y="4"/>
                  <a:pt x="8" y="4"/>
                  <a:pt x="8" y="4"/>
                </a:cubicBezTo>
                <a:cubicBezTo>
                  <a:pt x="7" y="5"/>
                  <a:pt x="6" y="5"/>
                  <a:pt x="4" y="5"/>
                </a:cubicBezTo>
                <a:cubicBezTo>
                  <a:pt x="3" y="5"/>
                  <a:pt x="3" y="6"/>
                  <a:pt x="2" y="6"/>
                </a:cubicBezTo>
                <a:cubicBezTo>
                  <a:pt x="2" y="6"/>
                  <a:pt x="1" y="7"/>
                  <a:pt x="1" y="7"/>
                </a:cubicBezTo>
                <a:cubicBezTo>
                  <a:pt x="1" y="8"/>
                  <a:pt x="0" y="8"/>
                  <a:pt x="0" y="9"/>
                </a:cubicBezTo>
                <a:cubicBezTo>
                  <a:pt x="0" y="10"/>
                  <a:pt x="1" y="11"/>
                  <a:pt x="1" y="12"/>
                </a:cubicBezTo>
                <a:cubicBezTo>
                  <a:pt x="2" y="12"/>
                  <a:pt x="3" y="13"/>
                  <a:pt x="4" y="13"/>
                </a:cubicBezTo>
                <a:cubicBezTo>
                  <a:pt x="5" y="13"/>
                  <a:pt x="5" y="12"/>
                  <a:pt x="6" y="12"/>
                </a:cubicBezTo>
                <a:cubicBezTo>
                  <a:pt x="6" y="12"/>
                  <a:pt x="7" y="11"/>
                  <a:pt x="8" y="11"/>
                </a:cubicBezTo>
                <a:cubicBezTo>
                  <a:pt x="8" y="11"/>
                  <a:pt x="8" y="12"/>
                  <a:pt x="8" y="12"/>
                </a:cubicBezTo>
                <a:cubicBezTo>
                  <a:pt x="8" y="12"/>
                  <a:pt x="8" y="12"/>
                  <a:pt x="8" y="12"/>
                </a:cubicBezTo>
                <a:close/>
                <a:moveTo>
                  <a:pt x="8" y="7"/>
                </a:moveTo>
                <a:cubicBezTo>
                  <a:pt x="8" y="8"/>
                  <a:pt x="7" y="9"/>
                  <a:pt x="7" y="9"/>
                </a:cubicBezTo>
                <a:cubicBezTo>
                  <a:pt x="7" y="10"/>
                  <a:pt x="7" y="10"/>
                  <a:pt x="6" y="10"/>
                </a:cubicBezTo>
                <a:cubicBezTo>
                  <a:pt x="6" y="11"/>
                  <a:pt x="5" y="11"/>
                  <a:pt x="4" y="11"/>
                </a:cubicBezTo>
                <a:cubicBezTo>
                  <a:pt x="4" y="11"/>
                  <a:pt x="3" y="11"/>
                  <a:pt x="3" y="10"/>
                </a:cubicBezTo>
                <a:cubicBezTo>
                  <a:pt x="2" y="10"/>
                  <a:pt x="2" y="10"/>
                  <a:pt x="2" y="9"/>
                </a:cubicBezTo>
                <a:cubicBezTo>
                  <a:pt x="2" y="9"/>
                  <a:pt x="2" y="8"/>
                  <a:pt x="2" y="8"/>
                </a:cubicBezTo>
                <a:cubicBezTo>
                  <a:pt x="3" y="8"/>
                  <a:pt x="3" y="7"/>
                  <a:pt x="3" y="7"/>
                </a:cubicBezTo>
                <a:cubicBezTo>
                  <a:pt x="3" y="7"/>
                  <a:pt x="4" y="7"/>
                  <a:pt x="5" y="7"/>
                </a:cubicBezTo>
                <a:cubicBezTo>
                  <a:pt x="6" y="7"/>
                  <a:pt x="7" y="6"/>
                  <a:pt x="8" y="6"/>
                </a:cubicBezTo>
                <a:cubicBezTo>
                  <a:pt x="8" y="7"/>
                  <a:pt x="8" y="7"/>
                  <a:pt x="8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8" name="Freeform 282"/>
          <p:cNvSpPr>
            <a:spLocks/>
          </p:cNvSpPr>
          <p:nvPr/>
        </p:nvSpPr>
        <p:spPr bwMode="auto">
          <a:xfrm>
            <a:off x="2227263" y="3365501"/>
            <a:ext cx="19050" cy="25400"/>
          </a:xfrm>
          <a:custGeom>
            <a:avLst/>
            <a:gdLst>
              <a:gd name="T0" fmla="*/ 5 w 9"/>
              <a:gd name="T1" fmla="*/ 12 h 12"/>
              <a:gd name="T2" fmla="*/ 9 w 9"/>
              <a:gd name="T3" fmla="*/ 0 h 12"/>
              <a:gd name="T4" fmla="*/ 8 w 9"/>
              <a:gd name="T5" fmla="*/ 0 h 12"/>
              <a:gd name="T6" fmla="*/ 5 w 9"/>
              <a:gd name="T7" fmla="*/ 7 h 12"/>
              <a:gd name="T8" fmla="*/ 5 w 9"/>
              <a:gd name="T9" fmla="*/ 10 h 12"/>
              <a:gd name="T10" fmla="*/ 4 w 9"/>
              <a:gd name="T11" fmla="*/ 7 h 12"/>
              <a:gd name="T12" fmla="*/ 2 w 9"/>
              <a:gd name="T13" fmla="*/ 0 h 12"/>
              <a:gd name="T14" fmla="*/ 0 w 9"/>
              <a:gd name="T15" fmla="*/ 0 h 12"/>
              <a:gd name="T16" fmla="*/ 4 w 9"/>
              <a:gd name="T17" fmla="*/ 12 h 12"/>
              <a:gd name="T18" fmla="*/ 5 w 9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" h="12">
                <a:moveTo>
                  <a:pt x="5" y="12"/>
                </a:move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5" y="7"/>
                  <a:pt x="5" y="7"/>
                  <a:pt x="5" y="7"/>
                </a:cubicBezTo>
                <a:cubicBezTo>
                  <a:pt x="5" y="8"/>
                  <a:pt x="5" y="9"/>
                  <a:pt x="5" y="10"/>
                </a:cubicBezTo>
                <a:cubicBezTo>
                  <a:pt x="4" y="9"/>
                  <a:pt x="4" y="8"/>
                  <a:pt x="4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2"/>
                  <a:pt x="4" y="12"/>
                  <a:pt x="4" y="12"/>
                </a:cubicBezTo>
                <a:cubicBezTo>
                  <a:pt x="5" y="12"/>
                  <a:pt x="5" y="12"/>
                  <a:pt x="5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9" name="Freeform 283"/>
          <p:cNvSpPr>
            <a:spLocks noEditPoints="1"/>
          </p:cNvSpPr>
          <p:nvPr/>
        </p:nvSpPr>
        <p:spPr bwMode="auto">
          <a:xfrm>
            <a:off x="2251075" y="3355976"/>
            <a:ext cx="4763" cy="34925"/>
          </a:xfrm>
          <a:custGeom>
            <a:avLst/>
            <a:gdLst>
              <a:gd name="T0" fmla="*/ 3 w 3"/>
              <a:gd name="T1" fmla="*/ 4 h 22"/>
              <a:gd name="T2" fmla="*/ 3 w 3"/>
              <a:gd name="T3" fmla="*/ 0 h 22"/>
              <a:gd name="T4" fmla="*/ 0 w 3"/>
              <a:gd name="T5" fmla="*/ 0 h 22"/>
              <a:gd name="T6" fmla="*/ 0 w 3"/>
              <a:gd name="T7" fmla="*/ 4 h 22"/>
              <a:gd name="T8" fmla="*/ 3 w 3"/>
              <a:gd name="T9" fmla="*/ 4 h 22"/>
              <a:gd name="T10" fmla="*/ 3 w 3"/>
              <a:gd name="T11" fmla="*/ 4 h 22"/>
              <a:gd name="T12" fmla="*/ 3 w 3"/>
              <a:gd name="T13" fmla="*/ 22 h 22"/>
              <a:gd name="T14" fmla="*/ 3 w 3"/>
              <a:gd name="T15" fmla="*/ 6 h 22"/>
              <a:gd name="T16" fmla="*/ 0 w 3"/>
              <a:gd name="T17" fmla="*/ 6 h 22"/>
              <a:gd name="T18" fmla="*/ 0 w 3"/>
              <a:gd name="T19" fmla="*/ 22 h 22"/>
              <a:gd name="T20" fmla="*/ 3 w 3"/>
              <a:gd name="T21" fmla="*/ 22 h 22"/>
              <a:gd name="T22" fmla="*/ 3 w 3"/>
              <a:gd name="T2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" h="22">
                <a:moveTo>
                  <a:pt x="3" y="4"/>
                </a:moveTo>
                <a:lnTo>
                  <a:pt x="3" y="0"/>
                </a:lnTo>
                <a:lnTo>
                  <a:pt x="0" y="0"/>
                </a:lnTo>
                <a:lnTo>
                  <a:pt x="0" y="4"/>
                </a:lnTo>
                <a:lnTo>
                  <a:pt x="3" y="4"/>
                </a:lnTo>
                <a:lnTo>
                  <a:pt x="3" y="4"/>
                </a:lnTo>
                <a:close/>
                <a:moveTo>
                  <a:pt x="3" y="22"/>
                </a:moveTo>
                <a:lnTo>
                  <a:pt x="3" y="6"/>
                </a:lnTo>
                <a:lnTo>
                  <a:pt x="0" y="6"/>
                </a:lnTo>
                <a:lnTo>
                  <a:pt x="0" y="22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0" name="Freeform 284"/>
          <p:cNvSpPr>
            <a:spLocks/>
          </p:cNvSpPr>
          <p:nvPr/>
        </p:nvSpPr>
        <p:spPr bwMode="auto">
          <a:xfrm>
            <a:off x="2259013" y="3355976"/>
            <a:ext cx="20638" cy="34925"/>
          </a:xfrm>
          <a:custGeom>
            <a:avLst/>
            <a:gdLst>
              <a:gd name="T0" fmla="*/ 3 w 13"/>
              <a:gd name="T1" fmla="*/ 22 h 22"/>
              <a:gd name="T2" fmla="*/ 3 w 13"/>
              <a:gd name="T3" fmla="*/ 16 h 22"/>
              <a:gd name="T4" fmla="*/ 5 w 13"/>
              <a:gd name="T5" fmla="*/ 14 h 22"/>
              <a:gd name="T6" fmla="*/ 10 w 13"/>
              <a:gd name="T7" fmla="*/ 22 h 22"/>
              <a:gd name="T8" fmla="*/ 13 w 13"/>
              <a:gd name="T9" fmla="*/ 22 h 22"/>
              <a:gd name="T10" fmla="*/ 6 w 13"/>
              <a:gd name="T11" fmla="*/ 12 h 22"/>
              <a:gd name="T12" fmla="*/ 11 w 13"/>
              <a:gd name="T13" fmla="*/ 6 h 22"/>
              <a:gd name="T14" fmla="*/ 9 w 13"/>
              <a:gd name="T15" fmla="*/ 6 h 22"/>
              <a:gd name="T16" fmla="*/ 3 w 13"/>
              <a:gd name="T17" fmla="*/ 13 h 22"/>
              <a:gd name="T18" fmla="*/ 3 w 13"/>
              <a:gd name="T19" fmla="*/ 0 h 22"/>
              <a:gd name="T20" fmla="*/ 0 w 13"/>
              <a:gd name="T21" fmla="*/ 0 h 22"/>
              <a:gd name="T22" fmla="*/ 0 w 13"/>
              <a:gd name="T23" fmla="*/ 22 h 22"/>
              <a:gd name="T24" fmla="*/ 3 w 13"/>
              <a:gd name="T25" fmla="*/ 22 h 22"/>
              <a:gd name="T26" fmla="*/ 3 w 13"/>
              <a:gd name="T2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22">
                <a:moveTo>
                  <a:pt x="3" y="22"/>
                </a:moveTo>
                <a:lnTo>
                  <a:pt x="3" y="16"/>
                </a:lnTo>
                <a:lnTo>
                  <a:pt x="5" y="14"/>
                </a:lnTo>
                <a:lnTo>
                  <a:pt x="10" y="22"/>
                </a:lnTo>
                <a:lnTo>
                  <a:pt x="13" y="22"/>
                </a:lnTo>
                <a:lnTo>
                  <a:pt x="6" y="12"/>
                </a:lnTo>
                <a:lnTo>
                  <a:pt x="11" y="6"/>
                </a:lnTo>
                <a:lnTo>
                  <a:pt x="9" y="6"/>
                </a:lnTo>
                <a:lnTo>
                  <a:pt x="3" y="13"/>
                </a:lnTo>
                <a:lnTo>
                  <a:pt x="3" y="0"/>
                </a:lnTo>
                <a:lnTo>
                  <a:pt x="0" y="0"/>
                </a:lnTo>
                <a:lnTo>
                  <a:pt x="0" y="22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1" name="Freeform 285"/>
          <p:cNvSpPr>
            <a:spLocks noEditPoints="1"/>
          </p:cNvSpPr>
          <p:nvPr/>
        </p:nvSpPr>
        <p:spPr bwMode="auto">
          <a:xfrm>
            <a:off x="4738688" y="2249489"/>
            <a:ext cx="28575" cy="60325"/>
          </a:xfrm>
          <a:custGeom>
            <a:avLst/>
            <a:gdLst>
              <a:gd name="T0" fmla="*/ 0 w 14"/>
              <a:gd name="T1" fmla="*/ 27 h 28"/>
              <a:gd name="T2" fmla="*/ 4 w 14"/>
              <a:gd name="T3" fmla="*/ 28 h 28"/>
              <a:gd name="T4" fmla="*/ 12 w 14"/>
              <a:gd name="T5" fmla="*/ 25 h 28"/>
              <a:gd name="T6" fmla="*/ 14 w 14"/>
              <a:gd name="T7" fmla="*/ 20 h 28"/>
              <a:gd name="T8" fmla="*/ 9 w 14"/>
              <a:gd name="T9" fmla="*/ 13 h 28"/>
              <a:gd name="T10" fmla="*/ 9 w 14"/>
              <a:gd name="T11" fmla="*/ 13 h 28"/>
              <a:gd name="T12" fmla="*/ 13 w 14"/>
              <a:gd name="T13" fmla="*/ 7 h 28"/>
              <a:gd name="T14" fmla="*/ 11 w 14"/>
              <a:gd name="T15" fmla="*/ 2 h 28"/>
              <a:gd name="T16" fmla="*/ 5 w 14"/>
              <a:gd name="T17" fmla="*/ 0 h 28"/>
              <a:gd name="T18" fmla="*/ 0 w 14"/>
              <a:gd name="T19" fmla="*/ 1 h 28"/>
              <a:gd name="T20" fmla="*/ 0 w 14"/>
              <a:gd name="T21" fmla="*/ 27 h 28"/>
              <a:gd name="T22" fmla="*/ 4 w 14"/>
              <a:gd name="T23" fmla="*/ 3 h 28"/>
              <a:gd name="T24" fmla="*/ 5 w 14"/>
              <a:gd name="T25" fmla="*/ 3 h 28"/>
              <a:gd name="T26" fmla="*/ 10 w 14"/>
              <a:gd name="T27" fmla="*/ 7 h 28"/>
              <a:gd name="T28" fmla="*/ 5 w 14"/>
              <a:gd name="T29" fmla="*/ 12 h 28"/>
              <a:gd name="T30" fmla="*/ 4 w 14"/>
              <a:gd name="T31" fmla="*/ 12 h 28"/>
              <a:gd name="T32" fmla="*/ 4 w 14"/>
              <a:gd name="T33" fmla="*/ 3 h 28"/>
              <a:gd name="T34" fmla="*/ 4 w 14"/>
              <a:gd name="T35" fmla="*/ 14 h 28"/>
              <a:gd name="T36" fmla="*/ 5 w 14"/>
              <a:gd name="T37" fmla="*/ 14 h 28"/>
              <a:gd name="T38" fmla="*/ 10 w 14"/>
              <a:gd name="T39" fmla="*/ 20 h 28"/>
              <a:gd name="T40" fmla="*/ 5 w 14"/>
              <a:gd name="T41" fmla="*/ 25 h 28"/>
              <a:gd name="T42" fmla="*/ 4 w 14"/>
              <a:gd name="T43" fmla="*/ 25 h 28"/>
              <a:gd name="T44" fmla="*/ 4 w 14"/>
              <a:gd name="T45" fmla="*/ 14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4" h="28">
                <a:moveTo>
                  <a:pt x="0" y="27"/>
                </a:moveTo>
                <a:cubicBezTo>
                  <a:pt x="1" y="27"/>
                  <a:pt x="3" y="28"/>
                  <a:pt x="4" y="28"/>
                </a:cubicBezTo>
                <a:cubicBezTo>
                  <a:pt x="8" y="28"/>
                  <a:pt x="10" y="27"/>
                  <a:pt x="12" y="25"/>
                </a:cubicBezTo>
                <a:cubicBezTo>
                  <a:pt x="13" y="24"/>
                  <a:pt x="14" y="22"/>
                  <a:pt x="14" y="20"/>
                </a:cubicBezTo>
                <a:cubicBezTo>
                  <a:pt x="14" y="16"/>
                  <a:pt x="12" y="14"/>
                  <a:pt x="9" y="13"/>
                </a:cubicBezTo>
                <a:cubicBezTo>
                  <a:pt x="9" y="13"/>
                  <a:pt x="9" y="13"/>
                  <a:pt x="9" y="13"/>
                </a:cubicBezTo>
                <a:cubicBezTo>
                  <a:pt x="11" y="12"/>
                  <a:pt x="13" y="10"/>
                  <a:pt x="13" y="7"/>
                </a:cubicBezTo>
                <a:cubicBezTo>
                  <a:pt x="13" y="5"/>
                  <a:pt x="12" y="3"/>
                  <a:pt x="11" y="2"/>
                </a:cubicBezTo>
                <a:cubicBezTo>
                  <a:pt x="9" y="1"/>
                  <a:pt x="7" y="0"/>
                  <a:pt x="5" y="0"/>
                </a:cubicBezTo>
                <a:cubicBezTo>
                  <a:pt x="3" y="0"/>
                  <a:pt x="2" y="1"/>
                  <a:pt x="0" y="1"/>
                </a:cubicBezTo>
                <a:lnTo>
                  <a:pt x="0" y="27"/>
                </a:lnTo>
                <a:close/>
                <a:moveTo>
                  <a:pt x="4" y="3"/>
                </a:moveTo>
                <a:cubicBezTo>
                  <a:pt x="4" y="3"/>
                  <a:pt x="4" y="3"/>
                  <a:pt x="5" y="3"/>
                </a:cubicBezTo>
                <a:cubicBezTo>
                  <a:pt x="8" y="3"/>
                  <a:pt x="10" y="5"/>
                  <a:pt x="10" y="7"/>
                </a:cubicBezTo>
                <a:cubicBezTo>
                  <a:pt x="10" y="10"/>
                  <a:pt x="7" y="12"/>
                  <a:pt x="5" y="12"/>
                </a:cubicBezTo>
                <a:cubicBezTo>
                  <a:pt x="4" y="12"/>
                  <a:pt x="4" y="12"/>
                  <a:pt x="4" y="12"/>
                </a:cubicBezTo>
                <a:lnTo>
                  <a:pt x="4" y="3"/>
                </a:lnTo>
                <a:close/>
                <a:moveTo>
                  <a:pt x="4" y="14"/>
                </a:moveTo>
                <a:cubicBezTo>
                  <a:pt x="5" y="14"/>
                  <a:pt x="5" y="14"/>
                  <a:pt x="5" y="14"/>
                </a:cubicBezTo>
                <a:cubicBezTo>
                  <a:pt x="8" y="14"/>
                  <a:pt x="10" y="16"/>
                  <a:pt x="10" y="20"/>
                </a:cubicBezTo>
                <a:cubicBezTo>
                  <a:pt x="10" y="23"/>
                  <a:pt x="8" y="25"/>
                  <a:pt x="5" y="25"/>
                </a:cubicBezTo>
                <a:cubicBezTo>
                  <a:pt x="4" y="25"/>
                  <a:pt x="4" y="25"/>
                  <a:pt x="4" y="25"/>
                </a:cubicBezTo>
                <a:lnTo>
                  <a:pt x="4" y="1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2" name="Freeform 286"/>
          <p:cNvSpPr>
            <a:spLocks noEditPoints="1"/>
          </p:cNvSpPr>
          <p:nvPr/>
        </p:nvSpPr>
        <p:spPr bwMode="auto">
          <a:xfrm>
            <a:off x="4767263" y="2251076"/>
            <a:ext cx="14288" cy="73025"/>
          </a:xfrm>
          <a:custGeom>
            <a:avLst/>
            <a:gdLst>
              <a:gd name="T0" fmla="*/ 0 w 6"/>
              <a:gd name="T1" fmla="*/ 34 h 34"/>
              <a:gd name="T2" fmla="*/ 4 w 6"/>
              <a:gd name="T3" fmla="*/ 33 h 34"/>
              <a:gd name="T4" fmla="*/ 6 w 6"/>
              <a:gd name="T5" fmla="*/ 25 h 34"/>
              <a:gd name="T6" fmla="*/ 6 w 6"/>
              <a:gd name="T7" fmla="*/ 7 h 34"/>
              <a:gd name="T8" fmla="*/ 3 w 6"/>
              <a:gd name="T9" fmla="*/ 7 h 34"/>
              <a:gd name="T10" fmla="*/ 3 w 6"/>
              <a:gd name="T11" fmla="*/ 24 h 34"/>
              <a:gd name="T12" fmla="*/ 2 w 6"/>
              <a:gd name="T13" fmla="*/ 30 h 34"/>
              <a:gd name="T14" fmla="*/ 0 w 6"/>
              <a:gd name="T15" fmla="*/ 32 h 34"/>
              <a:gd name="T16" fmla="*/ 0 w 6"/>
              <a:gd name="T17" fmla="*/ 34 h 34"/>
              <a:gd name="T18" fmla="*/ 5 w 6"/>
              <a:gd name="T19" fmla="*/ 0 h 34"/>
              <a:gd name="T20" fmla="*/ 3 w 6"/>
              <a:gd name="T21" fmla="*/ 2 h 34"/>
              <a:gd name="T22" fmla="*/ 5 w 6"/>
              <a:gd name="T23" fmla="*/ 4 h 34"/>
              <a:gd name="T24" fmla="*/ 6 w 6"/>
              <a:gd name="T25" fmla="*/ 2 h 34"/>
              <a:gd name="T26" fmla="*/ 5 w 6"/>
              <a:gd name="T27" fmla="*/ 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" h="34">
                <a:moveTo>
                  <a:pt x="0" y="34"/>
                </a:moveTo>
                <a:cubicBezTo>
                  <a:pt x="1" y="34"/>
                  <a:pt x="3" y="34"/>
                  <a:pt x="4" y="33"/>
                </a:cubicBezTo>
                <a:cubicBezTo>
                  <a:pt x="6" y="31"/>
                  <a:pt x="6" y="29"/>
                  <a:pt x="6" y="25"/>
                </a:cubicBezTo>
                <a:cubicBezTo>
                  <a:pt x="6" y="7"/>
                  <a:pt x="6" y="7"/>
                  <a:pt x="6" y="7"/>
                </a:cubicBezTo>
                <a:cubicBezTo>
                  <a:pt x="3" y="7"/>
                  <a:pt x="3" y="7"/>
                  <a:pt x="3" y="7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8"/>
                  <a:pt x="3" y="29"/>
                  <a:pt x="2" y="30"/>
                </a:cubicBezTo>
                <a:cubicBezTo>
                  <a:pt x="2" y="31"/>
                  <a:pt x="0" y="32"/>
                  <a:pt x="0" y="32"/>
                </a:cubicBezTo>
                <a:lnTo>
                  <a:pt x="0" y="34"/>
                </a:lnTo>
                <a:close/>
                <a:moveTo>
                  <a:pt x="5" y="0"/>
                </a:moveTo>
                <a:cubicBezTo>
                  <a:pt x="4" y="0"/>
                  <a:pt x="3" y="1"/>
                  <a:pt x="3" y="2"/>
                </a:cubicBezTo>
                <a:cubicBezTo>
                  <a:pt x="3" y="3"/>
                  <a:pt x="4" y="4"/>
                  <a:pt x="5" y="4"/>
                </a:cubicBezTo>
                <a:cubicBezTo>
                  <a:pt x="6" y="4"/>
                  <a:pt x="6" y="3"/>
                  <a:pt x="6" y="2"/>
                </a:cubicBezTo>
                <a:cubicBezTo>
                  <a:pt x="6" y="1"/>
                  <a:pt x="6" y="0"/>
                  <a:pt x="5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3" name="Freeform 287"/>
          <p:cNvSpPr>
            <a:spLocks noEditPoints="1"/>
          </p:cNvSpPr>
          <p:nvPr/>
        </p:nvSpPr>
        <p:spPr bwMode="auto">
          <a:xfrm>
            <a:off x="4789488" y="2265364"/>
            <a:ext cx="25400" cy="46038"/>
          </a:xfrm>
          <a:custGeom>
            <a:avLst/>
            <a:gdLst>
              <a:gd name="T0" fmla="*/ 6 w 12"/>
              <a:gd name="T1" fmla="*/ 1 h 22"/>
              <a:gd name="T2" fmla="*/ 0 w 12"/>
              <a:gd name="T3" fmla="*/ 11 h 22"/>
              <a:gd name="T4" fmla="*/ 1 w 12"/>
              <a:gd name="T5" fmla="*/ 18 h 22"/>
              <a:gd name="T6" fmla="*/ 0 w 12"/>
              <a:gd name="T7" fmla="*/ 21 h 22"/>
              <a:gd name="T8" fmla="*/ 2 w 12"/>
              <a:gd name="T9" fmla="*/ 22 h 22"/>
              <a:gd name="T10" fmla="*/ 3 w 12"/>
              <a:gd name="T11" fmla="*/ 20 h 22"/>
              <a:gd name="T12" fmla="*/ 6 w 12"/>
              <a:gd name="T13" fmla="*/ 21 h 22"/>
              <a:gd name="T14" fmla="*/ 12 w 12"/>
              <a:gd name="T15" fmla="*/ 11 h 22"/>
              <a:gd name="T16" fmla="*/ 11 w 12"/>
              <a:gd name="T17" fmla="*/ 3 h 22"/>
              <a:gd name="T18" fmla="*/ 12 w 12"/>
              <a:gd name="T19" fmla="*/ 1 h 22"/>
              <a:gd name="T20" fmla="*/ 10 w 12"/>
              <a:gd name="T21" fmla="*/ 0 h 22"/>
              <a:gd name="T22" fmla="*/ 9 w 12"/>
              <a:gd name="T23" fmla="*/ 2 h 22"/>
              <a:gd name="T24" fmla="*/ 6 w 12"/>
              <a:gd name="T25" fmla="*/ 1 h 22"/>
              <a:gd name="T26" fmla="*/ 3 w 12"/>
              <a:gd name="T27" fmla="*/ 15 h 22"/>
              <a:gd name="T28" fmla="*/ 3 w 12"/>
              <a:gd name="T29" fmla="*/ 15 h 22"/>
              <a:gd name="T30" fmla="*/ 2 w 12"/>
              <a:gd name="T31" fmla="*/ 11 h 22"/>
              <a:gd name="T32" fmla="*/ 6 w 12"/>
              <a:gd name="T33" fmla="*/ 3 h 22"/>
              <a:gd name="T34" fmla="*/ 8 w 12"/>
              <a:gd name="T35" fmla="*/ 5 h 22"/>
              <a:gd name="T36" fmla="*/ 3 w 12"/>
              <a:gd name="T37" fmla="*/ 15 h 22"/>
              <a:gd name="T38" fmla="*/ 9 w 12"/>
              <a:gd name="T39" fmla="*/ 7 h 22"/>
              <a:gd name="T40" fmla="*/ 9 w 12"/>
              <a:gd name="T41" fmla="*/ 7 h 22"/>
              <a:gd name="T42" fmla="*/ 9 w 12"/>
              <a:gd name="T43" fmla="*/ 11 h 22"/>
              <a:gd name="T44" fmla="*/ 6 w 12"/>
              <a:gd name="T45" fmla="*/ 18 h 22"/>
              <a:gd name="T46" fmla="*/ 4 w 12"/>
              <a:gd name="T47" fmla="*/ 17 h 22"/>
              <a:gd name="T48" fmla="*/ 9 w 12"/>
              <a:gd name="T49" fmla="*/ 7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2" h="22">
                <a:moveTo>
                  <a:pt x="6" y="1"/>
                </a:moveTo>
                <a:cubicBezTo>
                  <a:pt x="3" y="1"/>
                  <a:pt x="0" y="4"/>
                  <a:pt x="0" y="11"/>
                </a:cubicBezTo>
                <a:cubicBezTo>
                  <a:pt x="0" y="14"/>
                  <a:pt x="0" y="17"/>
                  <a:pt x="1" y="18"/>
                </a:cubicBezTo>
                <a:cubicBezTo>
                  <a:pt x="0" y="21"/>
                  <a:pt x="0" y="21"/>
                  <a:pt x="0" y="21"/>
                </a:cubicBezTo>
                <a:cubicBezTo>
                  <a:pt x="2" y="22"/>
                  <a:pt x="2" y="22"/>
                  <a:pt x="2" y="22"/>
                </a:cubicBezTo>
                <a:cubicBezTo>
                  <a:pt x="3" y="20"/>
                  <a:pt x="3" y="20"/>
                  <a:pt x="3" y="20"/>
                </a:cubicBezTo>
                <a:cubicBezTo>
                  <a:pt x="4" y="20"/>
                  <a:pt x="5" y="21"/>
                  <a:pt x="6" y="21"/>
                </a:cubicBezTo>
                <a:cubicBezTo>
                  <a:pt x="9" y="21"/>
                  <a:pt x="12" y="18"/>
                  <a:pt x="12" y="11"/>
                </a:cubicBezTo>
                <a:cubicBezTo>
                  <a:pt x="12" y="8"/>
                  <a:pt x="12" y="5"/>
                  <a:pt x="11" y="3"/>
                </a:cubicBezTo>
                <a:cubicBezTo>
                  <a:pt x="12" y="1"/>
                  <a:pt x="12" y="1"/>
                  <a:pt x="12" y="1"/>
                </a:cubicBezTo>
                <a:cubicBezTo>
                  <a:pt x="10" y="0"/>
                  <a:pt x="10" y="0"/>
                  <a:pt x="10" y="0"/>
                </a:cubicBezTo>
                <a:cubicBezTo>
                  <a:pt x="9" y="2"/>
                  <a:pt x="9" y="2"/>
                  <a:pt x="9" y="2"/>
                </a:cubicBezTo>
                <a:cubicBezTo>
                  <a:pt x="8" y="1"/>
                  <a:pt x="7" y="1"/>
                  <a:pt x="6" y="1"/>
                </a:cubicBezTo>
                <a:close/>
                <a:moveTo>
                  <a:pt x="3" y="15"/>
                </a:moveTo>
                <a:cubicBezTo>
                  <a:pt x="3" y="15"/>
                  <a:pt x="3" y="15"/>
                  <a:pt x="3" y="15"/>
                </a:cubicBezTo>
                <a:cubicBezTo>
                  <a:pt x="3" y="14"/>
                  <a:pt x="2" y="12"/>
                  <a:pt x="2" y="11"/>
                </a:cubicBezTo>
                <a:cubicBezTo>
                  <a:pt x="2" y="8"/>
                  <a:pt x="3" y="3"/>
                  <a:pt x="6" y="3"/>
                </a:cubicBezTo>
                <a:cubicBezTo>
                  <a:pt x="7" y="3"/>
                  <a:pt x="8" y="4"/>
                  <a:pt x="8" y="5"/>
                </a:cubicBezTo>
                <a:lnTo>
                  <a:pt x="3" y="15"/>
                </a:lnTo>
                <a:close/>
                <a:moveTo>
                  <a:pt x="9" y="7"/>
                </a:moveTo>
                <a:cubicBezTo>
                  <a:pt x="9" y="7"/>
                  <a:pt x="9" y="7"/>
                  <a:pt x="9" y="7"/>
                </a:cubicBezTo>
                <a:cubicBezTo>
                  <a:pt x="9" y="8"/>
                  <a:pt x="9" y="10"/>
                  <a:pt x="9" y="11"/>
                </a:cubicBezTo>
                <a:cubicBezTo>
                  <a:pt x="9" y="14"/>
                  <a:pt x="9" y="18"/>
                  <a:pt x="6" y="18"/>
                </a:cubicBezTo>
                <a:cubicBezTo>
                  <a:pt x="5" y="18"/>
                  <a:pt x="4" y="18"/>
                  <a:pt x="4" y="17"/>
                </a:cubicBezTo>
                <a:lnTo>
                  <a:pt x="9" y="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4" name="Freeform 288"/>
          <p:cNvSpPr>
            <a:spLocks/>
          </p:cNvSpPr>
          <p:nvPr/>
        </p:nvSpPr>
        <p:spPr bwMode="auto">
          <a:xfrm>
            <a:off x="4821238" y="2266951"/>
            <a:ext cx="17463" cy="41275"/>
          </a:xfrm>
          <a:custGeom>
            <a:avLst/>
            <a:gdLst>
              <a:gd name="T0" fmla="*/ 1 w 8"/>
              <a:gd name="T1" fmla="*/ 19 h 19"/>
              <a:gd name="T2" fmla="*/ 4 w 8"/>
              <a:gd name="T3" fmla="*/ 19 h 19"/>
              <a:gd name="T4" fmla="*/ 4 w 8"/>
              <a:gd name="T5" fmla="*/ 9 h 19"/>
              <a:gd name="T6" fmla="*/ 4 w 8"/>
              <a:gd name="T7" fmla="*/ 7 h 19"/>
              <a:gd name="T8" fmla="*/ 8 w 8"/>
              <a:gd name="T9" fmla="*/ 3 h 19"/>
              <a:gd name="T10" fmla="*/ 8 w 8"/>
              <a:gd name="T11" fmla="*/ 3 h 19"/>
              <a:gd name="T12" fmla="*/ 8 w 8"/>
              <a:gd name="T13" fmla="*/ 0 h 19"/>
              <a:gd name="T14" fmla="*/ 8 w 8"/>
              <a:gd name="T15" fmla="*/ 0 h 19"/>
              <a:gd name="T16" fmla="*/ 3 w 8"/>
              <a:gd name="T17" fmla="*/ 3 h 19"/>
              <a:gd name="T18" fmla="*/ 3 w 8"/>
              <a:gd name="T19" fmla="*/ 3 h 19"/>
              <a:gd name="T20" fmla="*/ 3 w 8"/>
              <a:gd name="T21" fmla="*/ 0 h 19"/>
              <a:gd name="T22" fmla="*/ 0 w 8"/>
              <a:gd name="T23" fmla="*/ 0 h 19"/>
              <a:gd name="T24" fmla="*/ 1 w 8"/>
              <a:gd name="T25" fmla="*/ 5 h 19"/>
              <a:gd name="T26" fmla="*/ 1 w 8"/>
              <a:gd name="T2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" h="19">
                <a:moveTo>
                  <a:pt x="1" y="19"/>
                </a:moveTo>
                <a:cubicBezTo>
                  <a:pt x="4" y="19"/>
                  <a:pt x="4" y="19"/>
                  <a:pt x="4" y="19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7"/>
                  <a:pt x="4" y="7"/>
                </a:cubicBezTo>
                <a:cubicBezTo>
                  <a:pt x="4" y="5"/>
                  <a:pt x="6" y="3"/>
                  <a:pt x="8" y="3"/>
                </a:cubicBezTo>
                <a:cubicBezTo>
                  <a:pt x="8" y="3"/>
                  <a:pt x="8" y="3"/>
                  <a:pt x="8" y="3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1" y="2"/>
                  <a:pt x="1" y="3"/>
                  <a:pt x="1" y="5"/>
                </a:cubicBezTo>
                <a:lnTo>
                  <a:pt x="1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5" name="Freeform 289"/>
          <p:cNvSpPr>
            <a:spLocks/>
          </p:cNvSpPr>
          <p:nvPr/>
        </p:nvSpPr>
        <p:spPr bwMode="auto">
          <a:xfrm>
            <a:off x="4843463" y="2266951"/>
            <a:ext cx="25400" cy="41275"/>
          </a:xfrm>
          <a:custGeom>
            <a:avLst/>
            <a:gdLst>
              <a:gd name="T0" fmla="*/ 1 w 12"/>
              <a:gd name="T1" fmla="*/ 19 h 19"/>
              <a:gd name="T2" fmla="*/ 4 w 12"/>
              <a:gd name="T3" fmla="*/ 19 h 19"/>
              <a:gd name="T4" fmla="*/ 4 w 12"/>
              <a:gd name="T5" fmla="*/ 7 h 19"/>
              <a:gd name="T6" fmla="*/ 4 w 12"/>
              <a:gd name="T7" fmla="*/ 6 h 19"/>
              <a:gd name="T8" fmla="*/ 7 w 12"/>
              <a:gd name="T9" fmla="*/ 2 h 19"/>
              <a:gd name="T10" fmla="*/ 9 w 12"/>
              <a:gd name="T11" fmla="*/ 7 h 19"/>
              <a:gd name="T12" fmla="*/ 9 w 12"/>
              <a:gd name="T13" fmla="*/ 19 h 19"/>
              <a:gd name="T14" fmla="*/ 12 w 12"/>
              <a:gd name="T15" fmla="*/ 19 h 19"/>
              <a:gd name="T16" fmla="*/ 12 w 12"/>
              <a:gd name="T17" fmla="*/ 6 h 19"/>
              <a:gd name="T18" fmla="*/ 8 w 12"/>
              <a:gd name="T19" fmla="*/ 0 h 19"/>
              <a:gd name="T20" fmla="*/ 3 w 12"/>
              <a:gd name="T21" fmla="*/ 2 h 19"/>
              <a:gd name="T22" fmla="*/ 3 w 12"/>
              <a:gd name="T23" fmla="*/ 2 h 19"/>
              <a:gd name="T24" fmla="*/ 3 w 12"/>
              <a:gd name="T25" fmla="*/ 0 h 19"/>
              <a:gd name="T26" fmla="*/ 0 w 12"/>
              <a:gd name="T27" fmla="*/ 0 h 19"/>
              <a:gd name="T28" fmla="*/ 1 w 12"/>
              <a:gd name="T29" fmla="*/ 5 h 19"/>
              <a:gd name="T30" fmla="*/ 1 w 12"/>
              <a:gd name="T3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2" h="19">
                <a:moveTo>
                  <a:pt x="1" y="19"/>
                </a:moveTo>
                <a:cubicBezTo>
                  <a:pt x="4" y="19"/>
                  <a:pt x="4" y="19"/>
                  <a:pt x="4" y="19"/>
                </a:cubicBezTo>
                <a:cubicBezTo>
                  <a:pt x="4" y="7"/>
                  <a:pt x="4" y="7"/>
                  <a:pt x="4" y="7"/>
                </a:cubicBezTo>
                <a:cubicBezTo>
                  <a:pt x="4" y="7"/>
                  <a:pt x="4" y="6"/>
                  <a:pt x="4" y="6"/>
                </a:cubicBezTo>
                <a:cubicBezTo>
                  <a:pt x="4" y="4"/>
                  <a:pt x="5" y="2"/>
                  <a:pt x="7" y="2"/>
                </a:cubicBezTo>
                <a:cubicBezTo>
                  <a:pt x="9" y="2"/>
                  <a:pt x="9" y="5"/>
                  <a:pt x="9" y="7"/>
                </a:cubicBezTo>
                <a:cubicBezTo>
                  <a:pt x="9" y="19"/>
                  <a:pt x="9" y="19"/>
                  <a:pt x="9" y="19"/>
                </a:cubicBezTo>
                <a:cubicBezTo>
                  <a:pt x="12" y="19"/>
                  <a:pt x="12" y="19"/>
                  <a:pt x="12" y="19"/>
                </a:cubicBezTo>
                <a:cubicBezTo>
                  <a:pt x="12" y="6"/>
                  <a:pt x="12" y="6"/>
                  <a:pt x="12" y="6"/>
                </a:cubicBezTo>
                <a:cubicBezTo>
                  <a:pt x="12" y="2"/>
                  <a:pt x="10" y="0"/>
                  <a:pt x="8" y="0"/>
                </a:cubicBezTo>
                <a:cubicBezTo>
                  <a:pt x="6" y="0"/>
                  <a:pt x="4" y="1"/>
                  <a:pt x="3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1" y="3"/>
                  <a:pt x="1" y="5"/>
                </a:cubicBezTo>
                <a:lnTo>
                  <a:pt x="1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6" name="Freeform 290"/>
          <p:cNvSpPr>
            <a:spLocks noEditPoints="1"/>
          </p:cNvSpPr>
          <p:nvPr/>
        </p:nvSpPr>
        <p:spPr bwMode="auto">
          <a:xfrm>
            <a:off x="4876800" y="2265364"/>
            <a:ext cx="28575" cy="46038"/>
          </a:xfrm>
          <a:custGeom>
            <a:avLst/>
            <a:gdLst>
              <a:gd name="T0" fmla="*/ 6 w 13"/>
              <a:gd name="T1" fmla="*/ 1 h 22"/>
              <a:gd name="T2" fmla="*/ 0 w 13"/>
              <a:gd name="T3" fmla="*/ 11 h 22"/>
              <a:gd name="T4" fmla="*/ 2 w 13"/>
              <a:gd name="T5" fmla="*/ 18 h 22"/>
              <a:gd name="T6" fmla="*/ 0 w 13"/>
              <a:gd name="T7" fmla="*/ 21 h 22"/>
              <a:gd name="T8" fmla="*/ 2 w 13"/>
              <a:gd name="T9" fmla="*/ 22 h 22"/>
              <a:gd name="T10" fmla="*/ 3 w 13"/>
              <a:gd name="T11" fmla="*/ 20 h 22"/>
              <a:gd name="T12" fmla="*/ 6 w 13"/>
              <a:gd name="T13" fmla="*/ 21 h 22"/>
              <a:gd name="T14" fmla="*/ 13 w 13"/>
              <a:gd name="T15" fmla="*/ 11 h 22"/>
              <a:gd name="T16" fmla="*/ 11 w 13"/>
              <a:gd name="T17" fmla="*/ 3 h 22"/>
              <a:gd name="T18" fmla="*/ 12 w 13"/>
              <a:gd name="T19" fmla="*/ 1 h 22"/>
              <a:gd name="T20" fmla="*/ 11 w 13"/>
              <a:gd name="T21" fmla="*/ 0 h 22"/>
              <a:gd name="T22" fmla="*/ 10 w 13"/>
              <a:gd name="T23" fmla="*/ 2 h 22"/>
              <a:gd name="T24" fmla="*/ 6 w 13"/>
              <a:gd name="T25" fmla="*/ 1 h 22"/>
              <a:gd name="T26" fmla="*/ 3 w 13"/>
              <a:gd name="T27" fmla="*/ 15 h 22"/>
              <a:gd name="T28" fmla="*/ 3 w 13"/>
              <a:gd name="T29" fmla="*/ 15 h 22"/>
              <a:gd name="T30" fmla="*/ 3 w 13"/>
              <a:gd name="T31" fmla="*/ 11 h 22"/>
              <a:gd name="T32" fmla="*/ 6 w 13"/>
              <a:gd name="T33" fmla="*/ 3 h 22"/>
              <a:gd name="T34" fmla="*/ 8 w 13"/>
              <a:gd name="T35" fmla="*/ 5 h 22"/>
              <a:gd name="T36" fmla="*/ 3 w 13"/>
              <a:gd name="T37" fmla="*/ 15 h 22"/>
              <a:gd name="T38" fmla="*/ 9 w 13"/>
              <a:gd name="T39" fmla="*/ 7 h 22"/>
              <a:gd name="T40" fmla="*/ 9 w 13"/>
              <a:gd name="T41" fmla="*/ 7 h 22"/>
              <a:gd name="T42" fmla="*/ 10 w 13"/>
              <a:gd name="T43" fmla="*/ 11 h 22"/>
              <a:gd name="T44" fmla="*/ 6 w 13"/>
              <a:gd name="T45" fmla="*/ 18 h 22"/>
              <a:gd name="T46" fmla="*/ 4 w 13"/>
              <a:gd name="T47" fmla="*/ 17 h 22"/>
              <a:gd name="T48" fmla="*/ 9 w 13"/>
              <a:gd name="T49" fmla="*/ 7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3" h="22">
                <a:moveTo>
                  <a:pt x="6" y="1"/>
                </a:moveTo>
                <a:cubicBezTo>
                  <a:pt x="3" y="1"/>
                  <a:pt x="0" y="4"/>
                  <a:pt x="0" y="11"/>
                </a:cubicBezTo>
                <a:cubicBezTo>
                  <a:pt x="0" y="14"/>
                  <a:pt x="1" y="17"/>
                  <a:pt x="2" y="18"/>
                </a:cubicBezTo>
                <a:cubicBezTo>
                  <a:pt x="0" y="21"/>
                  <a:pt x="0" y="21"/>
                  <a:pt x="0" y="21"/>
                </a:cubicBezTo>
                <a:cubicBezTo>
                  <a:pt x="2" y="22"/>
                  <a:pt x="2" y="22"/>
                  <a:pt x="2" y="22"/>
                </a:cubicBezTo>
                <a:cubicBezTo>
                  <a:pt x="3" y="20"/>
                  <a:pt x="3" y="20"/>
                  <a:pt x="3" y="20"/>
                </a:cubicBezTo>
                <a:cubicBezTo>
                  <a:pt x="4" y="20"/>
                  <a:pt x="5" y="21"/>
                  <a:pt x="6" y="21"/>
                </a:cubicBezTo>
                <a:cubicBezTo>
                  <a:pt x="9" y="21"/>
                  <a:pt x="13" y="18"/>
                  <a:pt x="13" y="11"/>
                </a:cubicBezTo>
                <a:cubicBezTo>
                  <a:pt x="13" y="8"/>
                  <a:pt x="12" y="5"/>
                  <a:pt x="11" y="3"/>
                </a:cubicBezTo>
                <a:cubicBezTo>
                  <a:pt x="12" y="1"/>
                  <a:pt x="12" y="1"/>
                  <a:pt x="12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0" y="2"/>
                  <a:pt x="10" y="2"/>
                  <a:pt x="10" y="2"/>
                </a:cubicBezTo>
                <a:cubicBezTo>
                  <a:pt x="9" y="1"/>
                  <a:pt x="7" y="1"/>
                  <a:pt x="6" y="1"/>
                </a:cubicBezTo>
                <a:close/>
                <a:moveTo>
                  <a:pt x="3" y="15"/>
                </a:moveTo>
                <a:cubicBezTo>
                  <a:pt x="3" y="15"/>
                  <a:pt x="3" y="15"/>
                  <a:pt x="3" y="15"/>
                </a:cubicBezTo>
                <a:cubicBezTo>
                  <a:pt x="3" y="14"/>
                  <a:pt x="3" y="12"/>
                  <a:pt x="3" y="11"/>
                </a:cubicBezTo>
                <a:cubicBezTo>
                  <a:pt x="3" y="8"/>
                  <a:pt x="3" y="3"/>
                  <a:pt x="6" y="3"/>
                </a:cubicBezTo>
                <a:cubicBezTo>
                  <a:pt x="7" y="3"/>
                  <a:pt x="8" y="4"/>
                  <a:pt x="8" y="5"/>
                </a:cubicBezTo>
                <a:lnTo>
                  <a:pt x="3" y="15"/>
                </a:lnTo>
                <a:close/>
                <a:moveTo>
                  <a:pt x="9" y="7"/>
                </a:moveTo>
                <a:cubicBezTo>
                  <a:pt x="9" y="7"/>
                  <a:pt x="9" y="7"/>
                  <a:pt x="9" y="7"/>
                </a:cubicBezTo>
                <a:cubicBezTo>
                  <a:pt x="10" y="8"/>
                  <a:pt x="10" y="10"/>
                  <a:pt x="10" y="11"/>
                </a:cubicBezTo>
                <a:cubicBezTo>
                  <a:pt x="10" y="14"/>
                  <a:pt x="9" y="18"/>
                  <a:pt x="6" y="18"/>
                </a:cubicBezTo>
                <a:cubicBezTo>
                  <a:pt x="5" y="18"/>
                  <a:pt x="5" y="18"/>
                  <a:pt x="4" y="17"/>
                </a:cubicBezTo>
                <a:lnTo>
                  <a:pt x="9" y="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7" name="Freeform 291"/>
          <p:cNvSpPr>
            <a:spLocks/>
          </p:cNvSpPr>
          <p:nvPr/>
        </p:nvSpPr>
        <p:spPr bwMode="auto">
          <a:xfrm>
            <a:off x="4906963" y="2266951"/>
            <a:ext cx="28575" cy="60325"/>
          </a:xfrm>
          <a:custGeom>
            <a:avLst/>
            <a:gdLst>
              <a:gd name="T0" fmla="*/ 0 w 13"/>
              <a:gd name="T1" fmla="*/ 0 h 28"/>
              <a:gd name="T2" fmla="*/ 5 w 13"/>
              <a:gd name="T3" fmla="*/ 18 h 28"/>
              <a:gd name="T4" fmla="*/ 5 w 13"/>
              <a:gd name="T5" fmla="*/ 19 h 28"/>
              <a:gd name="T6" fmla="*/ 5 w 13"/>
              <a:gd name="T7" fmla="*/ 20 h 28"/>
              <a:gd name="T8" fmla="*/ 3 w 13"/>
              <a:gd name="T9" fmla="*/ 23 h 28"/>
              <a:gd name="T10" fmla="*/ 0 w 13"/>
              <a:gd name="T11" fmla="*/ 25 h 28"/>
              <a:gd name="T12" fmla="*/ 2 w 13"/>
              <a:gd name="T13" fmla="*/ 28 h 28"/>
              <a:gd name="T14" fmla="*/ 5 w 13"/>
              <a:gd name="T15" fmla="*/ 25 h 28"/>
              <a:gd name="T16" fmla="*/ 10 w 13"/>
              <a:gd name="T17" fmla="*/ 13 h 28"/>
              <a:gd name="T18" fmla="*/ 13 w 13"/>
              <a:gd name="T19" fmla="*/ 0 h 28"/>
              <a:gd name="T20" fmla="*/ 10 w 13"/>
              <a:gd name="T21" fmla="*/ 0 h 28"/>
              <a:gd name="T22" fmla="*/ 8 w 13"/>
              <a:gd name="T23" fmla="*/ 11 h 28"/>
              <a:gd name="T24" fmla="*/ 7 w 13"/>
              <a:gd name="T25" fmla="*/ 15 h 28"/>
              <a:gd name="T26" fmla="*/ 7 w 13"/>
              <a:gd name="T27" fmla="*/ 15 h 28"/>
              <a:gd name="T28" fmla="*/ 6 w 13"/>
              <a:gd name="T29" fmla="*/ 11 h 28"/>
              <a:gd name="T30" fmla="*/ 3 w 13"/>
              <a:gd name="T31" fmla="*/ 0 h 28"/>
              <a:gd name="T32" fmla="*/ 0 w 13"/>
              <a:gd name="T33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" h="28">
                <a:moveTo>
                  <a:pt x="0" y="0"/>
                </a:moveTo>
                <a:cubicBezTo>
                  <a:pt x="5" y="18"/>
                  <a:pt x="5" y="18"/>
                  <a:pt x="5" y="18"/>
                </a:cubicBezTo>
                <a:cubicBezTo>
                  <a:pt x="5" y="18"/>
                  <a:pt x="5" y="18"/>
                  <a:pt x="5" y="19"/>
                </a:cubicBezTo>
                <a:cubicBezTo>
                  <a:pt x="5" y="19"/>
                  <a:pt x="5" y="19"/>
                  <a:pt x="5" y="20"/>
                </a:cubicBezTo>
                <a:cubicBezTo>
                  <a:pt x="5" y="21"/>
                  <a:pt x="4" y="22"/>
                  <a:pt x="3" y="23"/>
                </a:cubicBezTo>
                <a:cubicBezTo>
                  <a:pt x="2" y="24"/>
                  <a:pt x="1" y="25"/>
                  <a:pt x="0" y="25"/>
                </a:cubicBezTo>
                <a:cubicBezTo>
                  <a:pt x="2" y="28"/>
                  <a:pt x="2" y="28"/>
                  <a:pt x="2" y="28"/>
                </a:cubicBezTo>
                <a:cubicBezTo>
                  <a:pt x="2" y="28"/>
                  <a:pt x="4" y="27"/>
                  <a:pt x="5" y="25"/>
                </a:cubicBezTo>
                <a:cubicBezTo>
                  <a:pt x="7" y="22"/>
                  <a:pt x="9" y="17"/>
                  <a:pt x="10" y="13"/>
                </a:cubicBezTo>
                <a:cubicBezTo>
                  <a:pt x="13" y="0"/>
                  <a:pt x="13" y="0"/>
                  <a:pt x="13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8" y="11"/>
                  <a:pt x="8" y="11"/>
                  <a:pt x="8" y="11"/>
                </a:cubicBezTo>
                <a:cubicBezTo>
                  <a:pt x="7" y="13"/>
                  <a:pt x="7" y="14"/>
                  <a:pt x="7" y="15"/>
                </a:cubicBezTo>
                <a:cubicBezTo>
                  <a:pt x="7" y="15"/>
                  <a:pt x="7" y="15"/>
                  <a:pt x="7" y="15"/>
                </a:cubicBezTo>
                <a:cubicBezTo>
                  <a:pt x="6" y="14"/>
                  <a:pt x="6" y="13"/>
                  <a:pt x="6" y="11"/>
                </a:cubicBezTo>
                <a:cubicBezTo>
                  <a:pt x="3" y="0"/>
                  <a:pt x="3" y="0"/>
                  <a:pt x="3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8" name="Freeform 292"/>
          <p:cNvSpPr>
            <a:spLocks noEditPoints="1"/>
          </p:cNvSpPr>
          <p:nvPr/>
        </p:nvSpPr>
        <p:spPr bwMode="auto">
          <a:xfrm>
            <a:off x="4937125" y="2266951"/>
            <a:ext cx="25400" cy="42863"/>
          </a:xfrm>
          <a:custGeom>
            <a:avLst/>
            <a:gdLst>
              <a:gd name="T0" fmla="*/ 11 w 12"/>
              <a:gd name="T1" fmla="*/ 7 h 20"/>
              <a:gd name="T2" fmla="*/ 6 w 12"/>
              <a:gd name="T3" fmla="*/ 0 h 20"/>
              <a:gd name="T4" fmla="*/ 1 w 12"/>
              <a:gd name="T5" fmla="*/ 1 h 20"/>
              <a:gd name="T6" fmla="*/ 2 w 12"/>
              <a:gd name="T7" fmla="*/ 3 h 20"/>
              <a:gd name="T8" fmla="*/ 5 w 12"/>
              <a:gd name="T9" fmla="*/ 2 h 20"/>
              <a:gd name="T10" fmla="*/ 8 w 12"/>
              <a:gd name="T11" fmla="*/ 7 h 20"/>
              <a:gd name="T12" fmla="*/ 8 w 12"/>
              <a:gd name="T13" fmla="*/ 7 h 20"/>
              <a:gd name="T14" fmla="*/ 0 w 12"/>
              <a:gd name="T15" fmla="*/ 14 h 20"/>
              <a:gd name="T16" fmla="*/ 5 w 12"/>
              <a:gd name="T17" fmla="*/ 20 h 20"/>
              <a:gd name="T18" fmla="*/ 9 w 12"/>
              <a:gd name="T19" fmla="*/ 17 h 20"/>
              <a:gd name="T20" fmla="*/ 9 w 12"/>
              <a:gd name="T21" fmla="*/ 17 h 20"/>
              <a:gd name="T22" fmla="*/ 9 w 12"/>
              <a:gd name="T23" fmla="*/ 19 h 20"/>
              <a:gd name="T24" fmla="*/ 12 w 12"/>
              <a:gd name="T25" fmla="*/ 19 h 20"/>
              <a:gd name="T26" fmla="*/ 11 w 12"/>
              <a:gd name="T27" fmla="*/ 15 h 20"/>
              <a:gd name="T28" fmla="*/ 11 w 12"/>
              <a:gd name="T29" fmla="*/ 7 h 20"/>
              <a:gd name="T30" fmla="*/ 8 w 12"/>
              <a:gd name="T31" fmla="*/ 13 h 20"/>
              <a:gd name="T32" fmla="*/ 8 w 12"/>
              <a:gd name="T33" fmla="*/ 14 h 20"/>
              <a:gd name="T34" fmla="*/ 5 w 12"/>
              <a:gd name="T35" fmla="*/ 17 h 20"/>
              <a:gd name="T36" fmla="*/ 3 w 12"/>
              <a:gd name="T37" fmla="*/ 14 h 20"/>
              <a:gd name="T38" fmla="*/ 8 w 12"/>
              <a:gd name="T39" fmla="*/ 9 h 20"/>
              <a:gd name="T40" fmla="*/ 8 w 12"/>
              <a:gd name="T41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2" h="20">
                <a:moveTo>
                  <a:pt x="11" y="7"/>
                </a:moveTo>
                <a:cubicBezTo>
                  <a:pt x="11" y="2"/>
                  <a:pt x="10" y="0"/>
                  <a:pt x="6" y="0"/>
                </a:cubicBezTo>
                <a:cubicBezTo>
                  <a:pt x="4" y="0"/>
                  <a:pt x="2" y="1"/>
                  <a:pt x="1" y="1"/>
                </a:cubicBezTo>
                <a:cubicBezTo>
                  <a:pt x="2" y="3"/>
                  <a:pt x="2" y="3"/>
                  <a:pt x="2" y="3"/>
                </a:cubicBezTo>
                <a:cubicBezTo>
                  <a:pt x="3" y="3"/>
                  <a:pt x="4" y="2"/>
                  <a:pt x="5" y="2"/>
                </a:cubicBezTo>
                <a:cubicBezTo>
                  <a:pt x="8" y="2"/>
                  <a:pt x="8" y="4"/>
                  <a:pt x="8" y="7"/>
                </a:cubicBezTo>
                <a:cubicBezTo>
                  <a:pt x="8" y="7"/>
                  <a:pt x="8" y="7"/>
                  <a:pt x="8" y="7"/>
                </a:cubicBezTo>
                <a:cubicBezTo>
                  <a:pt x="4" y="7"/>
                  <a:pt x="0" y="9"/>
                  <a:pt x="0" y="14"/>
                </a:cubicBezTo>
                <a:cubicBezTo>
                  <a:pt x="0" y="18"/>
                  <a:pt x="2" y="20"/>
                  <a:pt x="5" y="20"/>
                </a:cubicBezTo>
                <a:cubicBezTo>
                  <a:pt x="6" y="20"/>
                  <a:pt x="8" y="19"/>
                  <a:pt x="9" y="17"/>
                </a:cubicBezTo>
                <a:cubicBezTo>
                  <a:pt x="9" y="17"/>
                  <a:pt x="9" y="17"/>
                  <a:pt x="9" y="17"/>
                </a:cubicBezTo>
                <a:cubicBezTo>
                  <a:pt x="9" y="19"/>
                  <a:pt x="9" y="19"/>
                  <a:pt x="9" y="19"/>
                </a:cubicBezTo>
                <a:cubicBezTo>
                  <a:pt x="12" y="19"/>
                  <a:pt x="12" y="19"/>
                  <a:pt x="12" y="19"/>
                </a:cubicBezTo>
                <a:cubicBezTo>
                  <a:pt x="11" y="18"/>
                  <a:pt x="11" y="17"/>
                  <a:pt x="11" y="15"/>
                </a:cubicBezTo>
                <a:lnTo>
                  <a:pt x="11" y="7"/>
                </a:lnTo>
                <a:close/>
                <a:moveTo>
                  <a:pt x="8" y="13"/>
                </a:moveTo>
                <a:cubicBezTo>
                  <a:pt x="8" y="14"/>
                  <a:pt x="8" y="14"/>
                  <a:pt x="8" y="14"/>
                </a:cubicBezTo>
                <a:cubicBezTo>
                  <a:pt x="8" y="16"/>
                  <a:pt x="7" y="17"/>
                  <a:pt x="5" y="17"/>
                </a:cubicBezTo>
                <a:cubicBezTo>
                  <a:pt x="4" y="17"/>
                  <a:pt x="3" y="16"/>
                  <a:pt x="3" y="14"/>
                </a:cubicBezTo>
                <a:cubicBezTo>
                  <a:pt x="3" y="10"/>
                  <a:pt x="7" y="9"/>
                  <a:pt x="8" y="9"/>
                </a:cubicBezTo>
                <a:lnTo>
                  <a:pt x="8" y="1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9" name="Freeform 293"/>
          <p:cNvSpPr>
            <a:spLocks/>
          </p:cNvSpPr>
          <p:nvPr/>
        </p:nvSpPr>
        <p:spPr bwMode="auto">
          <a:xfrm>
            <a:off x="4732338" y="2327276"/>
            <a:ext cx="19050" cy="55563"/>
          </a:xfrm>
          <a:custGeom>
            <a:avLst/>
            <a:gdLst>
              <a:gd name="T0" fmla="*/ 7 w 9"/>
              <a:gd name="T1" fmla="*/ 0 h 26"/>
              <a:gd name="T2" fmla="*/ 0 w 9"/>
              <a:gd name="T3" fmla="*/ 17 h 26"/>
              <a:gd name="T4" fmla="*/ 3 w 9"/>
              <a:gd name="T5" fmla="*/ 26 h 26"/>
              <a:gd name="T6" fmla="*/ 5 w 9"/>
              <a:gd name="T7" fmla="*/ 26 h 26"/>
              <a:gd name="T8" fmla="*/ 3 w 9"/>
              <a:gd name="T9" fmla="*/ 17 h 26"/>
              <a:gd name="T10" fmla="*/ 9 w 9"/>
              <a:gd name="T11" fmla="*/ 0 h 26"/>
              <a:gd name="T12" fmla="*/ 7 w 9"/>
              <a:gd name="T13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7" y="0"/>
                </a:moveTo>
                <a:cubicBezTo>
                  <a:pt x="4" y="4"/>
                  <a:pt x="0" y="9"/>
                  <a:pt x="0" y="17"/>
                </a:cubicBezTo>
                <a:cubicBezTo>
                  <a:pt x="0" y="20"/>
                  <a:pt x="1" y="23"/>
                  <a:pt x="3" y="26"/>
                </a:cubicBezTo>
                <a:cubicBezTo>
                  <a:pt x="5" y="26"/>
                  <a:pt x="5" y="26"/>
                  <a:pt x="5" y="26"/>
                </a:cubicBezTo>
                <a:cubicBezTo>
                  <a:pt x="3" y="23"/>
                  <a:pt x="3" y="20"/>
                  <a:pt x="3" y="17"/>
                </a:cubicBezTo>
                <a:cubicBezTo>
                  <a:pt x="3" y="10"/>
                  <a:pt x="6" y="4"/>
                  <a:pt x="9" y="0"/>
                </a:cubicBezTo>
                <a:lnTo>
                  <a:pt x="7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0" name="Freeform 294"/>
          <p:cNvSpPr>
            <a:spLocks/>
          </p:cNvSpPr>
          <p:nvPr/>
        </p:nvSpPr>
        <p:spPr bwMode="auto">
          <a:xfrm>
            <a:off x="4748213" y="2328864"/>
            <a:ext cx="42863" cy="44450"/>
          </a:xfrm>
          <a:custGeom>
            <a:avLst/>
            <a:gdLst>
              <a:gd name="T0" fmla="*/ 3 w 20"/>
              <a:gd name="T1" fmla="*/ 21 h 21"/>
              <a:gd name="T2" fmla="*/ 5 w 20"/>
              <a:gd name="T3" fmla="*/ 10 h 21"/>
              <a:gd name="T4" fmla="*/ 6 w 20"/>
              <a:gd name="T5" fmla="*/ 3 h 21"/>
              <a:gd name="T6" fmla="*/ 6 w 20"/>
              <a:gd name="T7" fmla="*/ 3 h 21"/>
              <a:gd name="T8" fmla="*/ 8 w 20"/>
              <a:gd name="T9" fmla="*/ 9 h 21"/>
              <a:gd name="T10" fmla="*/ 13 w 20"/>
              <a:gd name="T11" fmla="*/ 21 h 21"/>
              <a:gd name="T12" fmla="*/ 16 w 20"/>
              <a:gd name="T13" fmla="*/ 21 h 21"/>
              <a:gd name="T14" fmla="*/ 20 w 20"/>
              <a:gd name="T15" fmla="*/ 0 h 21"/>
              <a:gd name="T16" fmla="*/ 17 w 20"/>
              <a:gd name="T17" fmla="*/ 0 h 21"/>
              <a:gd name="T18" fmla="*/ 15 w 20"/>
              <a:gd name="T19" fmla="*/ 11 h 21"/>
              <a:gd name="T20" fmla="*/ 14 w 20"/>
              <a:gd name="T21" fmla="*/ 18 h 21"/>
              <a:gd name="T22" fmla="*/ 14 w 20"/>
              <a:gd name="T23" fmla="*/ 18 h 21"/>
              <a:gd name="T24" fmla="*/ 12 w 20"/>
              <a:gd name="T25" fmla="*/ 12 h 21"/>
              <a:gd name="T26" fmla="*/ 7 w 20"/>
              <a:gd name="T27" fmla="*/ 0 h 21"/>
              <a:gd name="T28" fmla="*/ 4 w 20"/>
              <a:gd name="T29" fmla="*/ 0 h 21"/>
              <a:gd name="T30" fmla="*/ 0 w 20"/>
              <a:gd name="T31" fmla="*/ 21 h 21"/>
              <a:gd name="T32" fmla="*/ 3 w 20"/>
              <a:gd name="T33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0" h="21">
                <a:moveTo>
                  <a:pt x="3" y="21"/>
                </a:moveTo>
                <a:cubicBezTo>
                  <a:pt x="5" y="10"/>
                  <a:pt x="5" y="10"/>
                  <a:pt x="5" y="10"/>
                </a:cubicBezTo>
                <a:cubicBezTo>
                  <a:pt x="6" y="7"/>
                  <a:pt x="6" y="5"/>
                  <a:pt x="6" y="3"/>
                </a:cubicBezTo>
                <a:cubicBezTo>
                  <a:pt x="6" y="3"/>
                  <a:pt x="6" y="3"/>
                  <a:pt x="6" y="3"/>
                </a:cubicBezTo>
                <a:cubicBezTo>
                  <a:pt x="7" y="5"/>
                  <a:pt x="7" y="6"/>
                  <a:pt x="8" y="9"/>
                </a:cubicBezTo>
                <a:cubicBezTo>
                  <a:pt x="13" y="21"/>
                  <a:pt x="13" y="21"/>
                  <a:pt x="13" y="21"/>
                </a:cubicBezTo>
                <a:cubicBezTo>
                  <a:pt x="16" y="21"/>
                  <a:pt x="16" y="21"/>
                  <a:pt x="16" y="21"/>
                </a:cubicBezTo>
                <a:cubicBezTo>
                  <a:pt x="20" y="0"/>
                  <a:pt x="20" y="0"/>
                  <a:pt x="20" y="0"/>
                </a:cubicBezTo>
                <a:cubicBezTo>
                  <a:pt x="17" y="0"/>
                  <a:pt x="17" y="0"/>
                  <a:pt x="17" y="0"/>
                </a:cubicBezTo>
                <a:cubicBezTo>
                  <a:pt x="15" y="11"/>
                  <a:pt x="15" y="11"/>
                  <a:pt x="15" y="11"/>
                </a:cubicBezTo>
                <a:cubicBezTo>
                  <a:pt x="15" y="14"/>
                  <a:pt x="14" y="16"/>
                  <a:pt x="14" y="18"/>
                </a:cubicBezTo>
                <a:cubicBezTo>
                  <a:pt x="14" y="18"/>
                  <a:pt x="14" y="18"/>
                  <a:pt x="14" y="18"/>
                </a:cubicBezTo>
                <a:cubicBezTo>
                  <a:pt x="14" y="16"/>
                  <a:pt x="13" y="14"/>
                  <a:pt x="12" y="12"/>
                </a:cubicBezTo>
                <a:cubicBezTo>
                  <a:pt x="7" y="0"/>
                  <a:pt x="7" y="0"/>
                  <a:pt x="7" y="0"/>
                </a:cubicBezTo>
                <a:cubicBezTo>
                  <a:pt x="4" y="0"/>
                  <a:pt x="4" y="0"/>
                  <a:pt x="4" y="0"/>
                </a:cubicBezTo>
                <a:cubicBezTo>
                  <a:pt x="0" y="21"/>
                  <a:pt x="0" y="21"/>
                  <a:pt x="0" y="21"/>
                </a:cubicBezTo>
                <a:lnTo>
                  <a:pt x="3" y="21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1" name="Freeform 295"/>
          <p:cNvSpPr>
            <a:spLocks noEditPoints="1"/>
          </p:cNvSpPr>
          <p:nvPr/>
        </p:nvSpPr>
        <p:spPr bwMode="auto">
          <a:xfrm>
            <a:off x="4794250" y="2339976"/>
            <a:ext cx="30163" cy="36513"/>
          </a:xfrm>
          <a:custGeom>
            <a:avLst/>
            <a:gdLst>
              <a:gd name="T0" fmla="*/ 8 w 14"/>
              <a:gd name="T1" fmla="*/ 0 h 17"/>
              <a:gd name="T2" fmla="*/ 0 w 14"/>
              <a:gd name="T3" fmla="*/ 10 h 17"/>
              <a:gd name="T4" fmla="*/ 6 w 14"/>
              <a:gd name="T5" fmla="*/ 17 h 17"/>
              <a:gd name="T6" fmla="*/ 14 w 14"/>
              <a:gd name="T7" fmla="*/ 7 h 17"/>
              <a:gd name="T8" fmla="*/ 8 w 14"/>
              <a:gd name="T9" fmla="*/ 0 h 17"/>
              <a:gd name="T10" fmla="*/ 8 w 14"/>
              <a:gd name="T11" fmla="*/ 2 h 17"/>
              <a:gd name="T12" fmla="*/ 12 w 14"/>
              <a:gd name="T13" fmla="*/ 7 h 17"/>
              <a:gd name="T14" fmla="*/ 6 w 14"/>
              <a:gd name="T15" fmla="*/ 14 h 17"/>
              <a:gd name="T16" fmla="*/ 2 w 14"/>
              <a:gd name="T17" fmla="*/ 10 h 17"/>
              <a:gd name="T18" fmla="*/ 8 w 14"/>
              <a:gd name="T19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17">
                <a:moveTo>
                  <a:pt x="8" y="0"/>
                </a:moveTo>
                <a:cubicBezTo>
                  <a:pt x="3" y="0"/>
                  <a:pt x="0" y="5"/>
                  <a:pt x="0" y="10"/>
                </a:cubicBezTo>
                <a:cubicBezTo>
                  <a:pt x="0" y="14"/>
                  <a:pt x="2" y="17"/>
                  <a:pt x="6" y="17"/>
                </a:cubicBezTo>
                <a:cubicBezTo>
                  <a:pt x="11" y="17"/>
                  <a:pt x="14" y="12"/>
                  <a:pt x="14" y="7"/>
                </a:cubicBezTo>
                <a:cubicBezTo>
                  <a:pt x="14" y="4"/>
                  <a:pt x="12" y="0"/>
                  <a:pt x="8" y="0"/>
                </a:cubicBezTo>
                <a:close/>
                <a:moveTo>
                  <a:pt x="8" y="2"/>
                </a:moveTo>
                <a:cubicBezTo>
                  <a:pt x="11" y="2"/>
                  <a:pt x="12" y="5"/>
                  <a:pt x="12" y="7"/>
                </a:cubicBezTo>
                <a:cubicBezTo>
                  <a:pt x="12" y="10"/>
                  <a:pt x="9" y="14"/>
                  <a:pt x="6" y="14"/>
                </a:cubicBezTo>
                <a:cubicBezTo>
                  <a:pt x="4" y="14"/>
                  <a:pt x="2" y="13"/>
                  <a:pt x="2" y="10"/>
                </a:cubicBezTo>
                <a:cubicBezTo>
                  <a:pt x="2" y="7"/>
                  <a:pt x="5" y="2"/>
                  <a:pt x="8" y="2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2" name="Freeform 296"/>
          <p:cNvSpPr>
            <a:spLocks/>
          </p:cNvSpPr>
          <p:nvPr/>
        </p:nvSpPr>
        <p:spPr bwMode="auto">
          <a:xfrm>
            <a:off x="4824413" y="2339976"/>
            <a:ext cx="22225" cy="33338"/>
          </a:xfrm>
          <a:custGeom>
            <a:avLst/>
            <a:gdLst>
              <a:gd name="T0" fmla="*/ 3 w 11"/>
              <a:gd name="T1" fmla="*/ 16 h 16"/>
              <a:gd name="T2" fmla="*/ 4 w 11"/>
              <a:gd name="T3" fmla="*/ 9 h 16"/>
              <a:gd name="T4" fmla="*/ 9 w 11"/>
              <a:gd name="T5" fmla="*/ 3 h 16"/>
              <a:gd name="T6" fmla="*/ 10 w 11"/>
              <a:gd name="T7" fmla="*/ 3 h 16"/>
              <a:gd name="T8" fmla="*/ 11 w 11"/>
              <a:gd name="T9" fmla="*/ 0 h 16"/>
              <a:gd name="T10" fmla="*/ 10 w 11"/>
              <a:gd name="T11" fmla="*/ 0 h 16"/>
              <a:gd name="T12" fmla="*/ 5 w 11"/>
              <a:gd name="T13" fmla="*/ 4 h 16"/>
              <a:gd name="T14" fmla="*/ 5 w 11"/>
              <a:gd name="T15" fmla="*/ 4 h 16"/>
              <a:gd name="T16" fmla="*/ 5 w 11"/>
              <a:gd name="T17" fmla="*/ 1 h 16"/>
              <a:gd name="T18" fmla="*/ 3 w 11"/>
              <a:gd name="T19" fmla="*/ 1 h 16"/>
              <a:gd name="T20" fmla="*/ 2 w 11"/>
              <a:gd name="T21" fmla="*/ 6 h 16"/>
              <a:gd name="T22" fmla="*/ 0 w 11"/>
              <a:gd name="T23" fmla="*/ 16 h 16"/>
              <a:gd name="T24" fmla="*/ 3 w 11"/>
              <a:gd name="T2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1" h="16">
                <a:moveTo>
                  <a:pt x="3" y="16"/>
                </a:moveTo>
                <a:cubicBezTo>
                  <a:pt x="4" y="9"/>
                  <a:pt x="4" y="9"/>
                  <a:pt x="4" y="9"/>
                </a:cubicBezTo>
                <a:cubicBezTo>
                  <a:pt x="5" y="6"/>
                  <a:pt x="7" y="3"/>
                  <a:pt x="9" y="3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0"/>
                  <a:pt x="11" y="0"/>
                  <a:pt x="11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8" y="0"/>
                  <a:pt x="6" y="2"/>
                  <a:pt x="5" y="4"/>
                </a:cubicBezTo>
                <a:cubicBezTo>
                  <a:pt x="5" y="4"/>
                  <a:pt x="5" y="4"/>
                  <a:pt x="5" y="4"/>
                </a:cubicBezTo>
                <a:cubicBezTo>
                  <a:pt x="5" y="3"/>
                  <a:pt x="5" y="2"/>
                  <a:pt x="5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2"/>
                  <a:pt x="3" y="4"/>
                  <a:pt x="2" y="6"/>
                </a:cubicBezTo>
                <a:cubicBezTo>
                  <a:pt x="0" y="16"/>
                  <a:pt x="0" y="16"/>
                  <a:pt x="0" y="16"/>
                </a:cubicBezTo>
                <a:lnTo>
                  <a:pt x="3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3" name="Freeform 297"/>
          <p:cNvSpPr>
            <a:spLocks/>
          </p:cNvSpPr>
          <p:nvPr/>
        </p:nvSpPr>
        <p:spPr bwMode="auto">
          <a:xfrm>
            <a:off x="4849813" y="2341564"/>
            <a:ext cx="44450" cy="31750"/>
          </a:xfrm>
          <a:custGeom>
            <a:avLst/>
            <a:gdLst>
              <a:gd name="T0" fmla="*/ 0 w 21"/>
              <a:gd name="T1" fmla="*/ 0 h 15"/>
              <a:gd name="T2" fmla="*/ 1 w 21"/>
              <a:gd name="T3" fmla="*/ 15 h 15"/>
              <a:gd name="T4" fmla="*/ 4 w 21"/>
              <a:gd name="T5" fmla="*/ 15 h 15"/>
              <a:gd name="T6" fmla="*/ 8 w 21"/>
              <a:gd name="T7" fmla="*/ 7 h 15"/>
              <a:gd name="T8" fmla="*/ 10 w 21"/>
              <a:gd name="T9" fmla="*/ 3 h 15"/>
              <a:gd name="T10" fmla="*/ 10 w 21"/>
              <a:gd name="T11" fmla="*/ 3 h 15"/>
              <a:gd name="T12" fmla="*/ 10 w 21"/>
              <a:gd name="T13" fmla="*/ 7 h 15"/>
              <a:gd name="T14" fmla="*/ 11 w 21"/>
              <a:gd name="T15" fmla="*/ 15 h 15"/>
              <a:gd name="T16" fmla="*/ 14 w 21"/>
              <a:gd name="T17" fmla="*/ 15 h 15"/>
              <a:gd name="T18" fmla="*/ 21 w 21"/>
              <a:gd name="T19" fmla="*/ 0 h 15"/>
              <a:gd name="T20" fmla="*/ 19 w 21"/>
              <a:gd name="T21" fmla="*/ 0 h 15"/>
              <a:gd name="T22" fmla="*/ 14 w 21"/>
              <a:gd name="T23" fmla="*/ 9 h 15"/>
              <a:gd name="T24" fmla="*/ 13 w 21"/>
              <a:gd name="T25" fmla="*/ 13 h 15"/>
              <a:gd name="T26" fmla="*/ 13 w 21"/>
              <a:gd name="T27" fmla="*/ 13 h 15"/>
              <a:gd name="T28" fmla="*/ 13 w 21"/>
              <a:gd name="T29" fmla="*/ 9 h 15"/>
              <a:gd name="T30" fmla="*/ 12 w 21"/>
              <a:gd name="T31" fmla="*/ 0 h 15"/>
              <a:gd name="T32" fmla="*/ 9 w 21"/>
              <a:gd name="T33" fmla="*/ 0 h 15"/>
              <a:gd name="T34" fmla="*/ 5 w 21"/>
              <a:gd name="T35" fmla="*/ 9 h 15"/>
              <a:gd name="T36" fmla="*/ 3 w 21"/>
              <a:gd name="T37" fmla="*/ 13 h 15"/>
              <a:gd name="T38" fmla="*/ 3 w 21"/>
              <a:gd name="T39" fmla="*/ 13 h 15"/>
              <a:gd name="T40" fmla="*/ 3 w 21"/>
              <a:gd name="T41" fmla="*/ 8 h 15"/>
              <a:gd name="T42" fmla="*/ 2 w 21"/>
              <a:gd name="T43" fmla="*/ 0 h 15"/>
              <a:gd name="T44" fmla="*/ 0 w 21"/>
              <a:gd name="T45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1" h="15">
                <a:moveTo>
                  <a:pt x="0" y="0"/>
                </a:moveTo>
                <a:cubicBezTo>
                  <a:pt x="1" y="15"/>
                  <a:pt x="1" y="15"/>
                  <a:pt x="1" y="15"/>
                </a:cubicBezTo>
                <a:cubicBezTo>
                  <a:pt x="4" y="15"/>
                  <a:pt x="4" y="15"/>
                  <a:pt x="4" y="15"/>
                </a:cubicBezTo>
                <a:cubicBezTo>
                  <a:pt x="8" y="7"/>
                  <a:pt x="8" y="7"/>
                  <a:pt x="8" y="7"/>
                </a:cubicBezTo>
                <a:cubicBezTo>
                  <a:pt x="9" y="5"/>
                  <a:pt x="9" y="4"/>
                  <a:pt x="10" y="3"/>
                </a:cubicBezTo>
                <a:cubicBezTo>
                  <a:pt x="10" y="3"/>
                  <a:pt x="10" y="3"/>
                  <a:pt x="10" y="3"/>
                </a:cubicBezTo>
                <a:cubicBezTo>
                  <a:pt x="10" y="4"/>
                  <a:pt x="10" y="5"/>
                  <a:pt x="10" y="7"/>
                </a:cubicBezTo>
                <a:cubicBezTo>
                  <a:pt x="11" y="15"/>
                  <a:pt x="11" y="15"/>
                  <a:pt x="11" y="15"/>
                </a:cubicBezTo>
                <a:cubicBezTo>
                  <a:pt x="14" y="15"/>
                  <a:pt x="14" y="15"/>
                  <a:pt x="14" y="15"/>
                </a:cubicBezTo>
                <a:cubicBezTo>
                  <a:pt x="21" y="0"/>
                  <a:pt x="21" y="0"/>
                  <a:pt x="21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4" y="9"/>
                  <a:pt x="14" y="9"/>
                  <a:pt x="14" y="9"/>
                </a:cubicBezTo>
                <a:cubicBezTo>
                  <a:pt x="14" y="10"/>
                  <a:pt x="13" y="11"/>
                  <a:pt x="13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12"/>
                  <a:pt x="13" y="10"/>
                  <a:pt x="13" y="9"/>
                </a:cubicBezTo>
                <a:cubicBezTo>
                  <a:pt x="12" y="0"/>
                  <a:pt x="12" y="0"/>
                  <a:pt x="12" y="0"/>
                </a:cubicBezTo>
                <a:cubicBezTo>
                  <a:pt x="9" y="0"/>
                  <a:pt x="9" y="0"/>
                  <a:pt x="9" y="0"/>
                </a:cubicBezTo>
                <a:cubicBezTo>
                  <a:pt x="5" y="9"/>
                  <a:pt x="5" y="9"/>
                  <a:pt x="5" y="9"/>
                </a:cubicBezTo>
                <a:cubicBezTo>
                  <a:pt x="4" y="10"/>
                  <a:pt x="3" y="12"/>
                  <a:pt x="3" y="13"/>
                </a:cubicBezTo>
                <a:cubicBezTo>
                  <a:pt x="3" y="13"/>
                  <a:pt x="3" y="13"/>
                  <a:pt x="3" y="13"/>
                </a:cubicBezTo>
                <a:cubicBezTo>
                  <a:pt x="3" y="11"/>
                  <a:pt x="3" y="10"/>
                  <a:pt x="3" y="8"/>
                </a:cubicBezTo>
                <a:cubicBezTo>
                  <a:pt x="2" y="0"/>
                  <a:pt x="2" y="0"/>
                  <a:pt x="2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4" name="Freeform 298"/>
          <p:cNvSpPr>
            <a:spLocks noEditPoints="1"/>
          </p:cNvSpPr>
          <p:nvPr/>
        </p:nvSpPr>
        <p:spPr bwMode="auto">
          <a:xfrm>
            <a:off x="4892675" y="2339976"/>
            <a:ext cx="31750" cy="36513"/>
          </a:xfrm>
          <a:custGeom>
            <a:avLst/>
            <a:gdLst>
              <a:gd name="T0" fmla="*/ 13 w 15"/>
              <a:gd name="T1" fmla="*/ 16 h 17"/>
              <a:gd name="T2" fmla="*/ 13 w 15"/>
              <a:gd name="T3" fmla="*/ 9 h 17"/>
              <a:gd name="T4" fmla="*/ 15 w 15"/>
              <a:gd name="T5" fmla="*/ 1 h 17"/>
              <a:gd name="T6" fmla="*/ 11 w 15"/>
              <a:gd name="T7" fmla="*/ 0 h 17"/>
              <a:gd name="T8" fmla="*/ 0 w 15"/>
              <a:gd name="T9" fmla="*/ 11 h 17"/>
              <a:gd name="T10" fmla="*/ 5 w 15"/>
              <a:gd name="T11" fmla="*/ 17 h 17"/>
              <a:gd name="T12" fmla="*/ 11 w 15"/>
              <a:gd name="T13" fmla="*/ 12 h 17"/>
              <a:gd name="T14" fmla="*/ 11 w 15"/>
              <a:gd name="T15" fmla="*/ 12 h 17"/>
              <a:gd name="T16" fmla="*/ 10 w 15"/>
              <a:gd name="T17" fmla="*/ 16 h 17"/>
              <a:gd name="T18" fmla="*/ 13 w 15"/>
              <a:gd name="T19" fmla="*/ 16 h 17"/>
              <a:gd name="T20" fmla="*/ 11 w 15"/>
              <a:gd name="T21" fmla="*/ 7 h 17"/>
              <a:gd name="T22" fmla="*/ 5 w 15"/>
              <a:gd name="T23" fmla="*/ 14 h 17"/>
              <a:gd name="T24" fmla="*/ 3 w 15"/>
              <a:gd name="T25" fmla="*/ 11 h 17"/>
              <a:gd name="T26" fmla="*/ 10 w 15"/>
              <a:gd name="T27" fmla="*/ 2 h 17"/>
              <a:gd name="T28" fmla="*/ 12 w 15"/>
              <a:gd name="T29" fmla="*/ 3 h 17"/>
              <a:gd name="T30" fmla="*/ 11 w 15"/>
              <a:gd name="T31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" h="17">
                <a:moveTo>
                  <a:pt x="13" y="16"/>
                </a:moveTo>
                <a:cubicBezTo>
                  <a:pt x="13" y="14"/>
                  <a:pt x="13" y="12"/>
                  <a:pt x="13" y="9"/>
                </a:cubicBezTo>
                <a:cubicBezTo>
                  <a:pt x="15" y="1"/>
                  <a:pt x="15" y="1"/>
                  <a:pt x="15" y="1"/>
                </a:cubicBezTo>
                <a:cubicBezTo>
                  <a:pt x="14" y="1"/>
                  <a:pt x="12" y="0"/>
                  <a:pt x="11" y="0"/>
                </a:cubicBezTo>
                <a:cubicBezTo>
                  <a:pt x="4" y="0"/>
                  <a:pt x="0" y="6"/>
                  <a:pt x="0" y="11"/>
                </a:cubicBezTo>
                <a:cubicBezTo>
                  <a:pt x="0" y="14"/>
                  <a:pt x="2" y="17"/>
                  <a:pt x="5" y="17"/>
                </a:cubicBezTo>
                <a:cubicBezTo>
                  <a:pt x="7" y="17"/>
                  <a:pt x="9" y="15"/>
                  <a:pt x="11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4"/>
                  <a:pt x="10" y="15"/>
                  <a:pt x="10" y="16"/>
                </a:cubicBezTo>
                <a:lnTo>
                  <a:pt x="13" y="16"/>
                </a:lnTo>
                <a:close/>
                <a:moveTo>
                  <a:pt x="11" y="7"/>
                </a:moveTo>
                <a:cubicBezTo>
                  <a:pt x="10" y="11"/>
                  <a:pt x="8" y="14"/>
                  <a:pt x="5" y="14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7"/>
                  <a:pt x="6" y="2"/>
                  <a:pt x="10" y="2"/>
                </a:cubicBezTo>
                <a:cubicBezTo>
                  <a:pt x="11" y="2"/>
                  <a:pt x="12" y="3"/>
                  <a:pt x="12" y="3"/>
                </a:cubicBezTo>
                <a:lnTo>
                  <a:pt x="11" y="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5" name="Freeform 299"/>
          <p:cNvSpPr>
            <a:spLocks/>
          </p:cNvSpPr>
          <p:nvPr/>
        </p:nvSpPr>
        <p:spPr bwMode="auto">
          <a:xfrm>
            <a:off x="4922838" y="2341564"/>
            <a:ext cx="36513" cy="47625"/>
          </a:xfrm>
          <a:custGeom>
            <a:avLst/>
            <a:gdLst>
              <a:gd name="T0" fmla="*/ 3 w 17"/>
              <a:gd name="T1" fmla="*/ 0 h 22"/>
              <a:gd name="T2" fmla="*/ 6 w 17"/>
              <a:gd name="T3" fmla="*/ 14 h 22"/>
              <a:gd name="T4" fmla="*/ 6 w 17"/>
              <a:gd name="T5" fmla="*/ 15 h 22"/>
              <a:gd name="T6" fmla="*/ 3 w 17"/>
              <a:gd name="T7" fmla="*/ 19 h 22"/>
              <a:gd name="T8" fmla="*/ 0 w 17"/>
              <a:gd name="T9" fmla="*/ 20 h 22"/>
              <a:gd name="T10" fmla="*/ 1 w 17"/>
              <a:gd name="T11" fmla="*/ 22 h 22"/>
              <a:gd name="T12" fmla="*/ 6 w 17"/>
              <a:gd name="T13" fmla="*/ 20 h 22"/>
              <a:gd name="T14" fmla="*/ 11 w 17"/>
              <a:gd name="T15" fmla="*/ 11 h 22"/>
              <a:gd name="T16" fmla="*/ 17 w 17"/>
              <a:gd name="T17" fmla="*/ 0 h 22"/>
              <a:gd name="T18" fmla="*/ 14 w 17"/>
              <a:gd name="T19" fmla="*/ 0 h 22"/>
              <a:gd name="T20" fmla="*/ 10 w 17"/>
              <a:gd name="T21" fmla="*/ 8 h 22"/>
              <a:gd name="T22" fmla="*/ 8 w 17"/>
              <a:gd name="T23" fmla="*/ 12 h 22"/>
              <a:gd name="T24" fmla="*/ 8 w 17"/>
              <a:gd name="T25" fmla="*/ 12 h 22"/>
              <a:gd name="T26" fmla="*/ 8 w 17"/>
              <a:gd name="T27" fmla="*/ 8 h 22"/>
              <a:gd name="T28" fmla="*/ 6 w 17"/>
              <a:gd name="T29" fmla="*/ 0 h 22"/>
              <a:gd name="T30" fmla="*/ 3 w 17"/>
              <a:gd name="T31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7" h="22">
                <a:moveTo>
                  <a:pt x="3" y="0"/>
                </a:moveTo>
                <a:cubicBezTo>
                  <a:pt x="6" y="14"/>
                  <a:pt x="6" y="14"/>
                  <a:pt x="6" y="14"/>
                </a:cubicBezTo>
                <a:cubicBezTo>
                  <a:pt x="6" y="15"/>
                  <a:pt x="6" y="15"/>
                  <a:pt x="6" y="15"/>
                </a:cubicBezTo>
                <a:cubicBezTo>
                  <a:pt x="6" y="16"/>
                  <a:pt x="4" y="18"/>
                  <a:pt x="3" y="19"/>
                </a:cubicBezTo>
                <a:cubicBezTo>
                  <a:pt x="2" y="19"/>
                  <a:pt x="1" y="20"/>
                  <a:pt x="0" y="20"/>
                </a:cubicBezTo>
                <a:cubicBezTo>
                  <a:pt x="1" y="22"/>
                  <a:pt x="1" y="22"/>
                  <a:pt x="1" y="22"/>
                </a:cubicBezTo>
                <a:cubicBezTo>
                  <a:pt x="2" y="22"/>
                  <a:pt x="4" y="21"/>
                  <a:pt x="6" y="20"/>
                </a:cubicBezTo>
                <a:cubicBezTo>
                  <a:pt x="8" y="18"/>
                  <a:pt x="9" y="15"/>
                  <a:pt x="11" y="11"/>
                </a:cubicBezTo>
                <a:cubicBezTo>
                  <a:pt x="17" y="0"/>
                  <a:pt x="17" y="0"/>
                  <a:pt x="17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10" y="8"/>
                  <a:pt x="10" y="8"/>
                  <a:pt x="10" y="8"/>
                </a:cubicBezTo>
                <a:cubicBezTo>
                  <a:pt x="9" y="10"/>
                  <a:pt x="9" y="11"/>
                  <a:pt x="8" y="12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1"/>
                  <a:pt x="8" y="10"/>
                  <a:pt x="8" y="8"/>
                </a:cubicBezTo>
                <a:cubicBezTo>
                  <a:pt x="6" y="0"/>
                  <a:pt x="6" y="0"/>
                  <a:pt x="6" y="0"/>
                </a:cubicBezTo>
                <a:lnTo>
                  <a:pt x="3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6" name="Freeform 300"/>
          <p:cNvSpPr>
            <a:spLocks/>
          </p:cNvSpPr>
          <p:nvPr/>
        </p:nvSpPr>
        <p:spPr bwMode="auto">
          <a:xfrm>
            <a:off x="4951413" y="2327276"/>
            <a:ext cx="20638" cy="55563"/>
          </a:xfrm>
          <a:custGeom>
            <a:avLst/>
            <a:gdLst>
              <a:gd name="T0" fmla="*/ 3 w 9"/>
              <a:gd name="T1" fmla="*/ 26 h 26"/>
              <a:gd name="T2" fmla="*/ 9 w 9"/>
              <a:gd name="T3" fmla="*/ 9 h 26"/>
              <a:gd name="T4" fmla="*/ 7 w 9"/>
              <a:gd name="T5" fmla="*/ 0 h 26"/>
              <a:gd name="T6" fmla="*/ 5 w 9"/>
              <a:gd name="T7" fmla="*/ 0 h 26"/>
              <a:gd name="T8" fmla="*/ 7 w 9"/>
              <a:gd name="T9" fmla="*/ 9 h 26"/>
              <a:gd name="T10" fmla="*/ 0 w 9"/>
              <a:gd name="T11" fmla="*/ 26 h 26"/>
              <a:gd name="T12" fmla="*/ 3 w 9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3" y="26"/>
                </a:moveTo>
                <a:cubicBezTo>
                  <a:pt x="6" y="22"/>
                  <a:pt x="9" y="17"/>
                  <a:pt x="9" y="9"/>
                </a:cubicBezTo>
                <a:cubicBezTo>
                  <a:pt x="9" y="5"/>
                  <a:pt x="9" y="3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7" y="3"/>
                  <a:pt x="7" y="6"/>
                  <a:pt x="7" y="9"/>
                </a:cubicBezTo>
                <a:cubicBezTo>
                  <a:pt x="7" y="16"/>
                  <a:pt x="4" y="22"/>
                  <a:pt x="0" y="26"/>
                </a:cubicBezTo>
                <a:lnTo>
                  <a:pt x="3" y="2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7" name="Rectangle 301"/>
          <p:cNvSpPr>
            <a:spLocks noChangeArrowheads="1"/>
          </p:cNvSpPr>
          <p:nvPr/>
        </p:nvSpPr>
        <p:spPr bwMode="auto">
          <a:xfrm>
            <a:off x="4733925" y="2230439"/>
            <a:ext cx="1762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dirty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Bjørn</a:t>
            </a:r>
            <a:endParaRPr kumimoji="0" lang="nb-NO" alt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8" name="Rectangle 302"/>
          <p:cNvSpPr>
            <a:spLocks noChangeArrowheads="1"/>
          </p:cNvSpPr>
          <p:nvPr/>
        </p:nvSpPr>
        <p:spPr bwMode="auto">
          <a:xfrm>
            <a:off x="4873625" y="2230439"/>
            <a:ext cx="66675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9" name="Rectangle 303"/>
          <p:cNvSpPr>
            <a:spLocks noChangeArrowheads="1"/>
          </p:cNvSpPr>
          <p:nvPr/>
        </p:nvSpPr>
        <p:spPr bwMode="auto">
          <a:xfrm>
            <a:off x="4905375" y="2230439"/>
            <a:ext cx="619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0" name="Rectangle 304"/>
          <p:cNvSpPr>
            <a:spLocks noChangeArrowheads="1"/>
          </p:cNvSpPr>
          <p:nvPr/>
        </p:nvSpPr>
        <p:spPr bwMode="auto">
          <a:xfrm>
            <a:off x="4935538" y="2230439"/>
            <a:ext cx="6508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1" name="Rectangle 305"/>
          <p:cNvSpPr>
            <a:spLocks noChangeArrowheads="1"/>
          </p:cNvSpPr>
          <p:nvPr/>
        </p:nvSpPr>
        <p:spPr bwMode="auto">
          <a:xfrm>
            <a:off x="4727575" y="2312989"/>
            <a:ext cx="150813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(No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2" name="Rectangle 306"/>
          <p:cNvSpPr>
            <a:spLocks noChangeArrowheads="1"/>
          </p:cNvSpPr>
          <p:nvPr/>
        </p:nvSpPr>
        <p:spPr bwMode="auto">
          <a:xfrm>
            <a:off x="4821238" y="2312989"/>
            <a:ext cx="61913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3" name="Rectangle 307"/>
          <p:cNvSpPr>
            <a:spLocks noChangeArrowheads="1"/>
          </p:cNvSpPr>
          <p:nvPr/>
        </p:nvSpPr>
        <p:spPr bwMode="auto">
          <a:xfrm>
            <a:off x="4843463" y="2312989"/>
            <a:ext cx="92075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w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4" name="Rectangle 308"/>
          <p:cNvSpPr>
            <a:spLocks noChangeArrowheads="1"/>
          </p:cNvSpPr>
          <p:nvPr/>
        </p:nvSpPr>
        <p:spPr bwMode="auto">
          <a:xfrm>
            <a:off x="4889500" y="2312989"/>
            <a:ext cx="134938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ay)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5" name="Freeform 309"/>
          <p:cNvSpPr>
            <a:spLocks/>
          </p:cNvSpPr>
          <p:nvPr/>
        </p:nvSpPr>
        <p:spPr bwMode="auto">
          <a:xfrm>
            <a:off x="5862638" y="852489"/>
            <a:ext cx="20638" cy="55563"/>
          </a:xfrm>
          <a:custGeom>
            <a:avLst/>
            <a:gdLst>
              <a:gd name="T0" fmla="*/ 0 w 13"/>
              <a:gd name="T1" fmla="*/ 35 h 35"/>
              <a:gd name="T2" fmla="*/ 4 w 13"/>
              <a:gd name="T3" fmla="*/ 35 h 35"/>
              <a:gd name="T4" fmla="*/ 4 w 13"/>
              <a:gd name="T5" fmla="*/ 19 h 35"/>
              <a:gd name="T6" fmla="*/ 13 w 13"/>
              <a:gd name="T7" fmla="*/ 19 h 35"/>
              <a:gd name="T8" fmla="*/ 13 w 13"/>
              <a:gd name="T9" fmla="*/ 16 h 35"/>
              <a:gd name="T10" fmla="*/ 4 w 13"/>
              <a:gd name="T11" fmla="*/ 16 h 35"/>
              <a:gd name="T12" fmla="*/ 4 w 13"/>
              <a:gd name="T13" fmla="*/ 3 h 35"/>
              <a:gd name="T14" fmla="*/ 13 w 13"/>
              <a:gd name="T15" fmla="*/ 3 h 35"/>
              <a:gd name="T16" fmla="*/ 13 w 13"/>
              <a:gd name="T17" fmla="*/ 0 h 35"/>
              <a:gd name="T18" fmla="*/ 0 w 13"/>
              <a:gd name="T19" fmla="*/ 0 h 35"/>
              <a:gd name="T20" fmla="*/ 0 w 13"/>
              <a:gd name="T21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" h="35">
                <a:moveTo>
                  <a:pt x="0" y="35"/>
                </a:moveTo>
                <a:lnTo>
                  <a:pt x="4" y="35"/>
                </a:lnTo>
                <a:lnTo>
                  <a:pt x="4" y="19"/>
                </a:lnTo>
                <a:lnTo>
                  <a:pt x="13" y="19"/>
                </a:lnTo>
                <a:lnTo>
                  <a:pt x="13" y="16"/>
                </a:lnTo>
                <a:lnTo>
                  <a:pt x="4" y="16"/>
                </a:lnTo>
                <a:lnTo>
                  <a:pt x="4" y="3"/>
                </a:lnTo>
                <a:lnTo>
                  <a:pt x="13" y="3"/>
                </a:lnTo>
                <a:lnTo>
                  <a:pt x="13" y="0"/>
                </a:lnTo>
                <a:lnTo>
                  <a:pt x="0" y="0"/>
                </a:lnTo>
                <a:lnTo>
                  <a:pt x="0" y="3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6" name="Freeform 310"/>
          <p:cNvSpPr>
            <a:spLocks/>
          </p:cNvSpPr>
          <p:nvPr/>
        </p:nvSpPr>
        <p:spPr bwMode="auto">
          <a:xfrm>
            <a:off x="5889625" y="868364"/>
            <a:ext cx="15875" cy="39688"/>
          </a:xfrm>
          <a:custGeom>
            <a:avLst/>
            <a:gdLst>
              <a:gd name="T0" fmla="*/ 0 w 7"/>
              <a:gd name="T1" fmla="*/ 19 h 19"/>
              <a:gd name="T2" fmla="*/ 3 w 7"/>
              <a:gd name="T3" fmla="*/ 19 h 19"/>
              <a:gd name="T4" fmla="*/ 3 w 7"/>
              <a:gd name="T5" fmla="*/ 9 h 19"/>
              <a:gd name="T6" fmla="*/ 3 w 7"/>
              <a:gd name="T7" fmla="*/ 7 h 19"/>
              <a:gd name="T8" fmla="*/ 7 w 7"/>
              <a:gd name="T9" fmla="*/ 3 h 19"/>
              <a:gd name="T10" fmla="*/ 7 w 7"/>
              <a:gd name="T11" fmla="*/ 3 h 19"/>
              <a:gd name="T12" fmla="*/ 7 w 7"/>
              <a:gd name="T13" fmla="*/ 0 h 19"/>
              <a:gd name="T14" fmla="*/ 7 w 7"/>
              <a:gd name="T15" fmla="*/ 0 h 19"/>
              <a:gd name="T16" fmla="*/ 3 w 7"/>
              <a:gd name="T17" fmla="*/ 3 h 19"/>
              <a:gd name="T18" fmla="*/ 3 w 7"/>
              <a:gd name="T19" fmla="*/ 3 h 19"/>
              <a:gd name="T20" fmla="*/ 2 w 7"/>
              <a:gd name="T21" fmla="*/ 0 h 19"/>
              <a:gd name="T22" fmla="*/ 0 w 7"/>
              <a:gd name="T23" fmla="*/ 0 h 19"/>
              <a:gd name="T24" fmla="*/ 0 w 7"/>
              <a:gd name="T25" fmla="*/ 5 h 19"/>
              <a:gd name="T26" fmla="*/ 0 w 7"/>
              <a:gd name="T2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" h="19">
                <a:moveTo>
                  <a:pt x="0" y="19"/>
                </a:moveTo>
                <a:cubicBezTo>
                  <a:pt x="3" y="19"/>
                  <a:pt x="3" y="19"/>
                  <a:pt x="3" y="19"/>
                </a:cubicBezTo>
                <a:cubicBezTo>
                  <a:pt x="3" y="9"/>
                  <a:pt x="3" y="9"/>
                  <a:pt x="3" y="9"/>
                </a:cubicBezTo>
                <a:cubicBezTo>
                  <a:pt x="3" y="8"/>
                  <a:pt x="3" y="8"/>
                  <a:pt x="3" y="7"/>
                </a:cubicBezTo>
                <a:cubicBezTo>
                  <a:pt x="3" y="5"/>
                  <a:pt x="5" y="3"/>
                  <a:pt x="7" y="3"/>
                </a:cubicBezTo>
                <a:cubicBezTo>
                  <a:pt x="7" y="3"/>
                  <a:pt x="7" y="3"/>
                  <a:pt x="7" y="3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5" y="0"/>
                  <a:pt x="3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5"/>
                </a:cubicBezTo>
                <a:lnTo>
                  <a:pt x="0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7" name="Freeform 311"/>
          <p:cNvSpPr>
            <a:spLocks noEditPoints="1"/>
          </p:cNvSpPr>
          <p:nvPr/>
        </p:nvSpPr>
        <p:spPr bwMode="auto">
          <a:xfrm>
            <a:off x="5907088" y="868364"/>
            <a:ext cx="25400" cy="42863"/>
          </a:xfrm>
          <a:custGeom>
            <a:avLst/>
            <a:gdLst>
              <a:gd name="T0" fmla="*/ 12 w 12"/>
              <a:gd name="T1" fmla="*/ 7 h 20"/>
              <a:gd name="T2" fmla="*/ 6 w 12"/>
              <a:gd name="T3" fmla="*/ 0 h 20"/>
              <a:gd name="T4" fmla="*/ 2 w 12"/>
              <a:gd name="T5" fmla="*/ 1 h 20"/>
              <a:gd name="T6" fmla="*/ 2 w 12"/>
              <a:gd name="T7" fmla="*/ 3 h 20"/>
              <a:gd name="T8" fmla="*/ 6 w 12"/>
              <a:gd name="T9" fmla="*/ 2 h 20"/>
              <a:gd name="T10" fmla="*/ 9 w 12"/>
              <a:gd name="T11" fmla="*/ 7 h 20"/>
              <a:gd name="T12" fmla="*/ 9 w 12"/>
              <a:gd name="T13" fmla="*/ 7 h 20"/>
              <a:gd name="T14" fmla="*/ 0 w 12"/>
              <a:gd name="T15" fmla="*/ 14 h 20"/>
              <a:gd name="T16" fmla="*/ 5 w 12"/>
              <a:gd name="T17" fmla="*/ 20 h 20"/>
              <a:gd name="T18" fmla="*/ 9 w 12"/>
              <a:gd name="T19" fmla="*/ 17 h 20"/>
              <a:gd name="T20" fmla="*/ 9 w 12"/>
              <a:gd name="T21" fmla="*/ 17 h 20"/>
              <a:gd name="T22" fmla="*/ 9 w 12"/>
              <a:gd name="T23" fmla="*/ 19 h 20"/>
              <a:gd name="T24" fmla="*/ 12 w 12"/>
              <a:gd name="T25" fmla="*/ 19 h 20"/>
              <a:gd name="T26" fmla="*/ 12 w 12"/>
              <a:gd name="T27" fmla="*/ 15 h 20"/>
              <a:gd name="T28" fmla="*/ 12 w 12"/>
              <a:gd name="T29" fmla="*/ 7 h 20"/>
              <a:gd name="T30" fmla="*/ 9 w 12"/>
              <a:gd name="T31" fmla="*/ 13 h 20"/>
              <a:gd name="T32" fmla="*/ 9 w 12"/>
              <a:gd name="T33" fmla="*/ 14 h 20"/>
              <a:gd name="T34" fmla="*/ 6 w 12"/>
              <a:gd name="T35" fmla="*/ 17 h 20"/>
              <a:gd name="T36" fmla="*/ 3 w 12"/>
              <a:gd name="T37" fmla="*/ 14 h 20"/>
              <a:gd name="T38" fmla="*/ 9 w 12"/>
              <a:gd name="T39" fmla="*/ 9 h 20"/>
              <a:gd name="T40" fmla="*/ 9 w 12"/>
              <a:gd name="T41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2" h="20">
                <a:moveTo>
                  <a:pt x="12" y="7"/>
                </a:moveTo>
                <a:cubicBezTo>
                  <a:pt x="12" y="2"/>
                  <a:pt x="10" y="0"/>
                  <a:pt x="6" y="0"/>
                </a:cubicBezTo>
                <a:cubicBezTo>
                  <a:pt x="4" y="0"/>
                  <a:pt x="3" y="1"/>
                  <a:pt x="2" y="1"/>
                </a:cubicBezTo>
                <a:cubicBezTo>
                  <a:pt x="2" y="3"/>
                  <a:pt x="2" y="3"/>
                  <a:pt x="2" y="3"/>
                </a:cubicBezTo>
                <a:cubicBezTo>
                  <a:pt x="3" y="3"/>
                  <a:pt x="4" y="2"/>
                  <a:pt x="6" y="2"/>
                </a:cubicBezTo>
                <a:cubicBezTo>
                  <a:pt x="8" y="2"/>
                  <a:pt x="9" y="4"/>
                  <a:pt x="9" y="7"/>
                </a:cubicBezTo>
                <a:cubicBezTo>
                  <a:pt x="9" y="7"/>
                  <a:pt x="9" y="7"/>
                  <a:pt x="9" y="7"/>
                </a:cubicBezTo>
                <a:cubicBezTo>
                  <a:pt x="4" y="7"/>
                  <a:pt x="0" y="9"/>
                  <a:pt x="0" y="14"/>
                </a:cubicBezTo>
                <a:cubicBezTo>
                  <a:pt x="0" y="18"/>
                  <a:pt x="2" y="20"/>
                  <a:pt x="5" y="20"/>
                </a:cubicBezTo>
                <a:cubicBezTo>
                  <a:pt x="7" y="20"/>
                  <a:pt x="8" y="19"/>
                  <a:pt x="9" y="17"/>
                </a:cubicBezTo>
                <a:cubicBezTo>
                  <a:pt x="9" y="17"/>
                  <a:pt x="9" y="17"/>
                  <a:pt x="9" y="17"/>
                </a:cubicBezTo>
                <a:cubicBezTo>
                  <a:pt x="9" y="19"/>
                  <a:pt x="9" y="19"/>
                  <a:pt x="9" y="19"/>
                </a:cubicBezTo>
                <a:cubicBezTo>
                  <a:pt x="12" y="19"/>
                  <a:pt x="12" y="19"/>
                  <a:pt x="12" y="19"/>
                </a:cubicBezTo>
                <a:cubicBezTo>
                  <a:pt x="12" y="18"/>
                  <a:pt x="12" y="17"/>
                  <a:pt x="12" y="15"/>
                </a:cubicBezTo>
                <a:lnTo>
                  <a:pt x="12" y="7"/>
                </a:lnTo>
                <a:close/>
                <a:moveTo>
                  <a:pt x="9" y="13"/>
                </a:moveTo>
                <a:cubicBezTo>
                  <a:pt x="9" y="14"/>
                  <a:pt x="9" y="14"/>
                  <a:pt x="9" y="14"/>
                </a:cubicBezTo>
                <a:cubicBezTo>
                  <a:pt x="8" y="16"/>
                  <a:pt x="7" y="17"/>
                  <a:pt x="6" y="17"/>
                </a:cubicBezTo>
                <a:cubicBezTo>
                  <a:pt x="5" y="17"/>
                  <a:pt x="3" y="17"/>
                  <a:pt x="3" y="14"/>
                </a:cubicBezTo>
                <a:cubicBezTo>
                  <a:pt x="3" y="10"/>
                  <a:pt x="7" y="9"/>
                  <a:pt x="9" y="9"/>
                </a:cubicBezTo>
                <a:lnTo>
                  <a:pt x="9" y="1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8" name="Freeform 312"/>
          <p:cNvSpPr>
            <a:spLocks/>
          </p:cNvSpPr>
          <p:nvPr/>
        </p:nvSpPr>
        <p:spPr bwMode="auto">
          <a:xfrm>
            <a:off x="5942013" y="868364"/>
            <a:ext cx="25400" cy="39688"/>
          </a:xfrm>
          <a:custGeom>
            <a:avLst/>
            <a:gdLst>
              <a:gd name="T0" fmla="*/ 0 w 12"/>
              <a:gd name="T1" fmla="*/ 19 h 19"/>
              <a:gd name="T2" fmla="*/ 3 w 12"/>
              <a:gd name="T3" fmla="*/ 19 h 19"/>
              <a:gd name="T4" fmla="*/ 3 w 12"/>
              <a:gd name="T5" fmla="*/ 7 h 19"/>
              <a:gd name="T6" fmla="*/ 3 w 12"/>
              <a:gd name="T7" fmla="*/ 6 h 19"/>
              <a:gd name="T8" fmla="*/ 6 w 12"/>
              <a:gd name="T9" fmla="*/ 2 h 19"/>
              <a:gd name="T10" fmla="*/ 9 w 12"/>
              <a:gd name="T11" fmla="*/ 7 h 19"/>
              <a:gd name="T12" fmla="*/ 9 w 12"/>
              <a:gd name="T13" fmla="*/ 19 h 19"/>
              <a:gd name="T14" fmla="*/ 12 w 12"/>
              <a:gd name="T15" fmla="*/ 19 h 19"/>
              <a:gd name="T16" fmla="*/ 12 w 12"/>
              <a:gd name="T17" fmla="*/ 6 h 19"/>
              <a:gd name="T18" fmla="*/ 7 w 12"/>
              <a:gd name="T19" fmla="*/ 0 h 19"/>
              <a:gd name="T20" fmla="*/ 3 w 12"/>
              <a:gd name="T21" fmla="*/ 2 h 19"/>
              <a:gd name="T22" fmla="*/ 3 w 12"/>
              <a:gd name="T23" fmla="*/ 2 h 19"/>
              <a:gd name="T24" fmla="*/ 3 w 12"/>
              <a:gd name="T25" fmla="*/ 0 h 19"/>
              <a:gd name="T26" fmla="*/ 0 w 12"/>
              <a:gd name="T27" fmla="*/ 0 h 19"/>
              <a:gd name="T28" fmla="*/ 0 w 12"/>
              <a:gd name="T29" fmla="*/ 5 h 19"/>
              <a:gd name="T30" fmla="*/ 0 w 12"/>
              <a:gd name="T3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2" h="19">
                <a:moveTo>
                  <a:pt x="0" y="19"/>
                </a:moveTo>
                <a:cubicBezTo>
                  <a:pt x="3" y="19"/>
                  <a:pt x="3" y="19"/>
                  <a:pt x="3" y="19"/>
                </a:cubicBezTo>
                <a:cubicBezTo>
                  <a:pt x="3" y="7"/>
                  <a:pt x="3" y="7"/>
                  <a:pt x="3" y="7"/>
                </a:cubicBezTo>
                <a:cubicBezTo>
                  <a:pt x="3" y="7"/>
                  <a:pt x="3" y="6"/>
                  <a:pt x="3" y="6"/>
                </a:cubicBezTo>
                <a:cubicBezTo>
                  <a:pt x="4" y="4"/>
                  <a:pt x="5" y="2"/>
                  <a:pt x="6" y="2"/>
                </a:cubicBezTo>
                <a:cubicBezTo>
                  <a:pt x="8" y="2"/>
                  <a:pt x="9" y="5"/>
                  <a:pt x="9" y="7"/>
                </a:cubicBezTo>
                <a:cubicBezTo>
                  <a:pt x="9" y="19"/>
                  <a:pt x="9" y="19"/>
                  <a:pt x="9" y="19"/>
                </a:cubicBezTo>
                <a:cubicBezTo>
                  <a:pt x="12" y="19"/>
                  <a:pt x="12" y="19"/>
                  <a:pt x="12" y="19"/>
                </a:cubicBezTo>
                <a:cubicBezTo>
                  <a:pt x="12" y="6"/>
                  <a:pt x="12" y="6"/>
                  <a:pt x="12" y="6"/>
                </a:cubicBezTo>
                <a:cubicBezTo>
                  <a:pt x="12" y="2"/>
                  <a:pt x="10" y="0"/>
                  <a:pt x="7" y="0"/>
                </a:cubicBezTo>
                <a:cubicBezTo>
                  <a:pt x="5" y="0"/>
                  <a:pt x="4" y="1"/>
                  <a:pt x="3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5"/>
                </a:cubicBezTo>
                <a:lnTo>
                  <a:pt x="0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9" name="Freeform 313"/>
          <p:cNvSpPr>
            <a:spLocks/>
          </p:cNvSpPr>
          <p:nvPr/>
        </p:nvSpPr>
        <p:spPr bwMode="auto">
          <a:xfrm>
            <a:off x="5973763" y="868364"/>
            <a:ext cx="23813" cy="39688"/>
          </a:xfrm>
          <a:custGeom>
            <a:avLst/>
            <a:gdLst>
              <a:gd name="T0" fmla="*/ 0 w 11"/>
              <a:gd name="T1" fmla="*/ 19 h 19"/>
              <a:gd name="T2" fmla="*/ 11 w 11"/>
              <a:gd name="T3" fmla="*/ 19 h 19"/>
              <a:gd name="T4" fmla="*/ 11 w 11"/>
              <a:gd name="T5" fmla="*/ 17 h 19"/>
              <a:gd name="T6" fmla="*/ 3 w 11"/>
              <a:gd name="T7" fmla="*/ 17 h 19"/>
              <a:gd name="T8" fmla="*/ 3 w 11"/>
              <a:gd name="T9" fmla="*/ 17 h 19"/>
              <a:gd name="T10" fmla="*/ 5 w 11"/>
              <a:gd name="T11" fmla="*/ 14 h 19"/>
              <a:gd name="T12" fmla="*/ 11 w 11"/>
              <a:gd name="T13" fmla="*/ 2 h 19"/>
              <a:gd name="T14" fmla="*/ 11 w 11"/>
              <a:gd name="T15" fmla="*/ 0 h 19"/>
              <a:gd name="T16" fmla="*/ 1 w 11"/>
              <a:gd name="T17" fmla="*/ 0 h 19"/>
              <a:gd name="T18" fmla="*/ 1 w 11"/>
              <a:gd name="T19" fmla="*/ 3 h 19"/>
              <a:gd name="T20" fmla="*/ 7 w 11"/>
              <a:gd name="T21" fmla="*/ 3 h 19"/>
              <a:gd name="T22" fmla="*/ 7 w 11"/>
              <a:gd name="T23" fmla="*/ 3 h 19"/>
              <a:gd name="T24" fmla="*/ 6 w 11"/>
              <a:gd name="T25" fmla="*/ 6 h 19"/>
              <a:gd name="T26" fmla="*/ 0 w 11"/>
              <a:gd name="T27" fmla="*/ 18 h 19"/>
              <a:gd name="T28" fmla="*/ 0 w 11"/>
              <a:gd name="T29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" h="19">
                <a:moveTo>
                  <a:pt x="0" y="19"/>
                </a:moveTo>
                <a:cubicBezTo>
                  <a:pt x="11" y="19"/>
                  <a:pt x="11" y="19"/>
                  <a:pt x="11" y="19"/>
                </a:cubicBezTo>
                <a:cubicBezTo>
                  <a:pt x="11" y="17"/>
                  <a:pt x="11" y="17"/>
                  <a:pt x="11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4" y="16"/>
                  <a:pt x="4" y="15"/>
                  <a:pt x="5" y="14"/>
                </a:cubicBezTo>
                <a:cubicBezTo>
                  <a:pt x="11" y="2"/>
                  <a:pt x="11" y="2"/>
                  <a:pt x="11" y="2"/>
                </a:cubicBezTo>
                <a:cubicBezTo>
                  <a:pt x="11" y="0"/>
                  <a:pt x="11" y="0"/>
                  <a:pt x="11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3"/>
                  <a:pt x="1" y="3"/>
                  <a:pt x="1" y="3"/>
                </a:cubicBezTo>
                <a:cubicBezTo>
                  <a:pt x="7" y="3"/>
                  <a:pt x="7" y="3"/>
                  <a:pt x="7" y="3"/>
                </a:cubicBezTo>
                <a:cubicBezTo>
                  <a:pt x="7" y="3"/>
                  <a:pt x="7" y="3"/>
                  <a:pt x="7" y="3"/>
                </a:cubicBezTo>
                <a:cubicBezTo>
                  <a:pt x="7" y="4"/>
                  <a:pt x="6" y="5"/>
                  <a:pt x="6" y="6"/>
                </a:cubicBezTo>
                <a:cubicBezTo>
                  <a:pt x="0" y="18"/>
                  <a:pt x="0" y="18"/>
                  <a:pt x="0" y="18"/>
                </a:cubicBezTo>
                <a:lnTo>
                  <a:pt x="0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0" name="Freeform 314"/>
          <p:cNvSpPr>
            <a:spLocks/>
          </p:cNvSpPr>
          <p:nvPr/>
        </p:nvSpPr>
        <p:spPr bwMode="auto">
          <a:xfrm>
            <a:off x="6011863" y="852489"/>
            <a:ext cx="17463" cy="58738"/>
          </a:xfrm>
          <a:custGeom>
            <a:avLst/>
            <a:gdLst>
              <a:gd name="T0" fmla="*/ 5 w 8"/>
              <a:gd name="T1" fmla="*/ 19 h 27"/>
              <a:gd name="T2" fmla="*/ 2 w 8"/>
              <a:gd name="T3" fmla="*/ 24 h 27"/>
              <a:gd name="T4" fmla="*/ 0 w 8"/>
              <a:gd name="T5" fmla="*/ 24 h 27"/>
              <a:gd name="T6" fmla="*/ 0 w 8"/>
              <a:gd name="T7" fmla="*/ 27 h 27"/>
              <a:gd name="T8" fmla="*/ 2 w 8"/>
              <a:gd name="T9" fmla="*/ 27 h 27"/>
              <a:gd name="T10" fmla="*/ 8 w 8"/>
              <a:gd name="T11" fmla="*/ 19 h 27"/>
              <a:gd name="T12" fmla="*/ 8 w 8"/>
              <a:gd name="T13" fmla="*/ 0 h 27"/>
              <a:gd name="T14" fmla="*/ 5 w 8"/>
              <a:gd name="T15" fmla="*/ 0 h 27"/>
              <a:gd name="T16" fmla="*/ 5 w 8"/>
              <a:gd name="T17" fmla="*/ 19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" h="27">
                <a:moveTo>
                  <a:pt x="5" y="19"/>
                </a:moveTo>
                <a:cubicBezTo>
                  <a:pt x="5" y="23"/>
                  <a:pt x="4" y="24"/>
                  <a:pt x="2" y="24"/>
                </a:cubicBezTo>
                <a:cubicBezTo>
                  <a:pt x="1" y="24"/>
                  <a:pt x="1" y="24"/>
                  <a:pt x="0" y="24"/>
                </a:cubicBezTo>
                <a:cubicBezTo>
                  <a:pt x="0" y="27"/>
                  <a:pt x="0" y="27"/>
                  <a:pt x="0" y="27"/>
                </a:cubicBezTo>
                <a:cubicBezTo>
                  <a:pt x="1" y="27"/>
                  <a:pt x="1" y="27"/>
                  <a:pt x="2" y="27"/>
                </a:cubicBezTo>
                <a:cubicBezTo>
                  <a:pt x="6" y="27"/>
                  <a:pt x="8" y="25"/>
                  <a:pt x="8" y="19"/>
                </a:cubicBezTo>
                <a:cubicBezTo>
                  <a:pt x="8" y="0"/>
                  <a:pt x="8" y="0"/>
                  <a:pt x="8" y="0"/>
                </a:cubicBezTo>
                <a:cubicBezTo>
                  <a:pt x="5" y="0"/>
                  <a:pt x="5" y="0"/>
                  <a:pt x="5" y="0"/>
                </a:cubicBezTo>
                <a:lnTo>
                  <a:pt x="5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1" name="Freeform 315"/>
          <p:cNvSpPr>
            <a:spLocks noEditPoints="1"/>
          </p:cNvSpPr>
          <p:nvPr/>
        </p:nvSpPr>
        <p:spPr bwMode="auto">
          <a:xfrm>
            <a:off x="6038850" y="868364"/>
            <a:ext cx="26988" cy="42863"/>
          </a:xfrm>
          <a:custGeom>
            <a:avLst/>
            <a:gdLst>
              <a:gd name="T0" fmla="*/ 6 w 13"/>
              <a:gd name="T1" fmla="*/ 0 h 20"/>
              <a:gd name="T2" fmla="*/ 0 w 13"/>
              <a:gd name="T3" fmla="*/ 10 h 20"/>
              <a:gd name="T4" fmla="*/ 6 w 13"/>
              <a:gd name="T5" fmla="*/ 20 h 20"/>
              <a:gd name="T6" fmla="*/ 13 w 13"/>
              <a:gd name="T7" fmla="*/ 10 h 20"/>
              <a:gd name="T8" fmla="*/ 6 w 13"/>
              <a:gd name="T9" fmla="*/ 0 h 20"/>
              <a:gd name="T10" fmla="*/ 6 w 13"/>
              <a:gd name="T11" fmla="*/ 2 h 20"/>
              <a:gd name="T12" fmla="*/ 10 w 13"/>
              <a:gd name="T13" fmla="*/ 10 h 20"/>
              <a:gd name="T14" fmla="*/ 6 w 13"/>
              <a:gd name="T15" fmla="*/ 17 h 20"/>
              <a:gd name="T16" fmla="*/ 3 w 13"/>
              <a:gd name="T17" fmla="*/ 10 h 20"/>
              <a:gd name="T18" fmla="*/ 6 w 13"/>
              <a:gd name="T19" fmla="*/ 2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20">
                <a:moveTo>
                  <a:pt x="6" y="0"/>
                </a:moveTo>
                <a:cubicBezTo>
                  <a:pt x="3" y="0"/>
                  <a:pt x="0" y="3"/>
                  <a:pt x="0" y="10"/>
                </a:cubicBezTo>
                <a:cubicBezTo>
                  <a:pt x="0" y="17"/>
                  <a:pt x="3" y="20"/>
                  <a:pt x="6" y="20"/>
                </a:cubicBezTo>
                <a:cubicBezTo>
                  <a:pt x="9" y="20"/>
                  <a:pt x="13" y="17"/>
                  <a:pt x="13" y="10"/>
                </a:cubicBezTo>
                <a:cubicBezTo>
                  <a:pt x="13" y="3"/>
                  <a:pt x="10" y="0"/>
                  <a:pt x="6" y="0"/>
                </a:cubicBezTo>
                <a:close/>
                <a:moveTo>
                  <a:pt x="6" y="2"/>
                </a:moveTo>
                <a:cubicBezTo>
                  <a:pt x="9" y="2"/>
                  <a:pt x="10" y="7"/>
                  <a:pt x="10" y="10"/>
                </a:cubicBezTo>
                <a:cubicBezTo>
                  <a:pt x="10" y="13"/>
                  <a:pt x="9" y="17"/>
                  <a:pt x="6" y="17"/>
                </a:cubicBezTo>
                <a:cubicBezTo>
                  <a:pt x="4" y="17"/>
                  <a:pt x="3" y="13"/>
                  <a:pt x="3" y="10"/>
                </a:cubicBezTo>
                <a:cubicBezTo>
                  <a:pt x="3" y="7"/>
                  <a:pt x="3" y="2"/>
                  <a:pt x="6" y="2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2" name="Freeform 316"/>
          <p:cNvSpPr>
            <a:spLocks/>
          </p:cNvSpPr>
          <p:nvPr/>
        </p:nvSpPr>
        <p:spPr bwMode="auto">
          <a:xfrm>
            <a:off x="6070600" y="868364"/>
            <a:ext cx="19050" cy="42863"/>
          </a:xfrm>
          <a:custGeom>
            <a:avLst/>
            <a:gdLst>
              <a:gd name="T0" fmla="*/ 0 w 9"/>
              <a:gd name="T1" fmla="*/ 19 h 20"/>
              <a:gd name="T2" fmla="*/ 4 w 9"/>
              <a:gd name="T3" fmla="*/ 20 h 20"/>
              <a:gd name="T4" fmla="*/ 9 w 9"/>
              <a:gd name="T5" fmla="*/ 14 h 20"/>
              <a:gd name="T6" fmla="*/ 5 w 9"/>
              <a:gd name="T7" fmla="*/ 8 h 20"/>
              <a:gd name="T8" fmla="*/ 3 w 9"/>
              <a:gd name="T9" fmla="*/ 5 h 20"/>
              <a:gd name="T10" fmla="*/ 5 w 9"/>
              <a:gd name="T11" fmla="*/ 2 h 20"/>
              <a:gd name="T12" fmla="*/ 8 w 9"/>
              <a:gd name="T13" fmla="*/ 3 h 20"/>
              <a:gd name="T14" fmla="*/ 9 w 9"/>
              <a:gd name="T15" fmla="*/ 1 h 20"/>
              <a:gd name="T16" fmla="*/ 5 w 9"/>
              <a:gd name="T17" fmla="*/ 0 h 20"/>
              <a:gd name="T18" fmla="*/ 0 w 9"/>
              <a:gd name="T19" fmla="*/ 5 h 20"/>
              <a:gd name="T20" fmla="*/ 4 w 9"/>
              <a:gd name="T21" fmla="*/ 11 h 20"/>
              <a:gd name="T22" fmla="*/ 6 w 9"/>
              <a:gd name="T23" fmla="*/ 14 h 20"/>
              <a:gd name="T24" fmla="*/ 4 w 9"/>
              <a:gd name="T25" fmla="*/ 17 h 20"/>
              <a:gd name="T26" fmla="*/ 1 w 9"/>
              <a:gd name="T27" fmla="*/ 16 h 20"/>
              <a:gd name="T28" fmla="*/ 0 w 9"/>
              <a:gd name="T29" fmla="*/ 19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" h="20">
                <a:moveTo>
                  <a:pt x="0" y="19"/>
                </a:moveTo>
                <a:cubicBezTo>
                  <a:pt x="1" y="19"/>
                  <a:pt x="2" y="20"/>
                  <a:pt x="4" y="20"/>
                </a:cubicBezTo>
                <a:cubicBezTo>
                  <a:pt x="7" y="20"/>
                  <a:pt x="9" y="18"/>
                  <a:pt x="9" y="14"/>
                </a:cubicBezTo>
                <a:cubicBezTo>
                  <a:pt x="9" y="11"/>
                  <a:pt x="8" y="10"/>
                  <a:pt x="5" y="8"/>
                </a:cubicBezTo>
                <a:cubicBezTo>
                  <a:pt x="3" y="7"/>
                  <a:pt x="3" y="6"/>
                  <a:pt x="3" y="5"/>
                </a:cubicBezTo>
                <a:cubicBezTo>
                  <a:pt x="3" y="3"/>
                  <a:pt x="4" y="2"/>
                  <a:pt x="5" y="2"/>
                </a:cubicBezTo>
                <a:cubicBezTo>
                  <a:pt x="7" y="2"/>
                  <a:pt x="7" y="3"/>
                  <a:pt x="8" y="3"/>
                </a:cubicBezTo>
                <a:cubicBezTo>
                  <a:pt x="9" y="1"/>
                  <a:pt x="9" y="1"/>
                  <a:pt x="9" y="1"/>
                </a:cubicBezTo>
                <a:cubicBezTo>
                  <a:pt x="8" y="0"/>
                  <a:pt x="7" y="0"/>
                  <a:pt x="5" y="0"/>
                </a:cubicBezTo>
                <a:cubicBezTo>
                  <a:pt x="2" y="0"/>
                  <a:pt x="0" y="2"/>
                  <a:pt x="0" y="5"/>
                </a:cubicBezTo>
                <a:cubicBezTo>
                  <a:pt x="0" y="7"/>
                  <a:pt x="1" y="9"/>
                  <a:pt x="4" y="11"/>
                </a:cubicBezTo>
                <a:cubicBezTo>
                  <a:pt x="6" y="12"/>
                  <a:pt x="6" y="13"/>
                  <a:pt x="6" y="14"/>
                </a:cubicBezTo>
                <a:cubicBezTo>
                  <a:pt x="6" y="16"/>
                  <a:pt x="5" y="17"/>
                  <a:pt x="4" y="17"/>
                </a:cubicBezTo>
                <a:cubicBezTo>
                  <a:pt x="2" y="17"/>
                  <a:pt x="1" y="17"/>
                  <a:pt x="1" y="16"/>
                </a:cubicBezTo>
                <a:lnTo>
                  <a:pt x="0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3" name="Freeform 317"/>
          <p:cNvSpPr>
            <a:spLocks noEditPoints="1"/>
          </p:cNvSpPr>
          <p:nvPr/>
        </p:nvSpPr>
        <p:spPr bwMode="auto">
          <a:xfrm>
            <a:off x="6096000" y="868364"/>
            <a:ext cx="25400" cy="42863"/>
          </a:xfrm>
          <a:custGeom>
            <a:avLst/>
            <a:gdLst>
              <a:gd name="T0" fmla="*/ 12 w 12"/>
              <a:gd name="T1" fmla="*/ 10 h 20"/>
              <a:gd name="T2" fmla="*/ 12 w 12"/>
              <a:gd name="T3" fmla="*/ 8 h 20"/>
              <a:gd name="T4" fmla="*/ 6 w 12"/>
              <a:gd name="T5" fmla="*/ 0 h 20"/>
              <a:gd name="T6" fmla="*/ 0 w 12"/>
              <a:gd name="T7" fmla="*/ 10 h 20"/>
              <a:gd name="T8" fmla="*/ 7 w 12"/>
              <a:gd name="T9" fmla="*/ 20 h 20"/>
              <a:gd name="T10" fmla="*/ 11 w 12"/>
              <a:gd name="T11" fmla="*/ 19 h 20"/>
              <a:gd name="T12" fmla="*/ 11 w 12"/>
              <a:gd name="T13" fmla="*/ 17 h 20"/>
              <a:gd name="T14" fmla="*/ 7 w 12"/>
              <a:gd name="T15" fmla="*/ 17 h 20"/>
              <a:gd name="T16" fmla="*/ 3 w 12"/>
              <a:gd name="T17" fmla="*/ 10 h 20"/>
              <a:gd name="T18" fmla="*/ 12 w 12"/>
              <a:gd name="T19" fmla="*/ 10 h 20"/>
              <a:gd name="T20" fmla="*/ 3 w 12"/>
              <a:gd name="T21" fmla="*/ 8 h 20"/>
              <a:gd name="T22" fmla="*/ 6 w 12"/>
              <a:gd name="T23" fmla="*/ 2 h 20"/>
              <a:gd name="T24" fmla="*/ 9 w 12"/>
              <a:gd name="T25" fmla="*/ 8 h 20"/>
              <a:gd name="T26" fmla="*/ 3 w 12"/>
              <a:gd name="T27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20">
                <a:moveTo>
                  <a:pt x="12" y="10"/>
                </a:moveTo>
                <a:cubicBezTo>
                  <a:pt x="12" y="10"/>
                  <a:pt x="12" y="9"/>
                  <a:pt x="12" y="8"/>
                </a:cubicBezTo>
                <a:cubicBezTo>
                  <a:pt x="12" y="4"/>
                  <a:pt x="10" y="0"/>
                  <a:pt x="6" y="0"/>
                </a:cubicBezTo>
                <a:cubicBezTo>
                  <a:pt x="2" y="0"/>
                  <a:pt x="0" y="4"/>
                  <a:pt x="0" y="10"/>
                </a:cubicBezTo>
                <a:cubicBezTo>
                  <a:pt x="0" y="16"/>
                  <a:pt x="2" y="20"/>
                  <a:pt x="7" y="20"/>
                </a:cubicBezTo>
                <a:cubicBezTo>
                  <a:pt x="8" y="20"/>
                  <a:pt x="10" y="19"/>
                  <a:pt x="11" y="19"/>
                </a:cubicBezTo>
                <a:cubicBezTo>
                  <a:pt x="11" y="17"/>
                  <a:pt x="11" y="17"/>
                  <a:pt x="11" y="17"/>
                </a:cubicBezTo>
                <a:cubicBezTo>
                  <a:pt x="10" y="17"/>
                  <a:pt x="9" y="17"/>
                  <a:pt x="7" y="17"/>
                </a:cubicBezTo>
                <a:cubicBezTo>
                  <a:pt x="5" y="17"/>
                  <a:pt x="3" y="16"/>
                  <a:pt x="3" y="10"/>
                </a:cubicBezTo>
                <a:lnTo>
                  <a:pt x="12" y="10"/>
                </a:lnTo>
                <a:close/>
                <a:moveTo>
                  <a:pt x="3" y="8"/>
                </a:moveTo>
                <a:cubicBezTo>
                  <a:pt x="3" y="5"/>
                  <a:pt x="4" y="2"/>
                  <a:pt x="6" y="2"/>
                </a:cubicBezTo>
                <a:cubicBezTo>
                  <a:pt x="7" y="2"/>
                  <a:pt x="9" y="4"/>
                  <a:pt x="9" y="8"/>
                </a:cubicBezTo>
                <a:lnTo>
                  <a:pt x="3" y="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4" name="Freeform 318"/>
          <p:cNvSpPr>
            <a:spLocks/>
          </p:cNvSpPr>
          <p:nvPr/>
        </p:nvSpPr>
        <p:spPr bwMode="auto">
          <a:xfrm>
            <a:off x="6124575" y="847726"/>
            <a:ext cx="22225" cy="60325"/>
          </a:xfrm>
          <a:custGeom>
            <a:avLst/>
            <a:gdLst>
              <a:gd name="T0" fmla="*/ 6 w 11"/>
              <a:gd name="T1" fmla="*/ 28 h 28"/>
              <a:gd name="T2" fmla="*/ 6 w 11"/>
              <a:gd name="T3" fmla="*/ 11 h 28"/>
              <a:gd name="T4" fmla="*/ 9 w 11"/>
              <a:gd name="T5" fmla="*/ 11 h 28"/>
              <a:gd name="T6" fmla="*/ 9 w 11"/>
              <a:gd name="T7" fmla="*/ 9 h 28"/>
              <a:gd name="T8" fmla="*/ 6 w 11"/>
              <a:gd name="T9" fmla="*/ 9 h 28"/>
              <a:gd name="T10" fmla="*/ 6 w 11"/>
              <a:gd name="T11" fmla="*/ 8 h 28"/>
              <a:gd name="T12" fmla="*/ 9 w 11"/>
              <a:gd name="T13" fmla="*/ 3 h 28"/>
              <a:gd name="T14" fmla="*/ 10 w 11"/>
              <a:gd name="T15" fmla="*/ 3 h 28"/>
              <a:gd name="T16" fmla="*/ 11 w 11"/>
              <a:gd name="T17" fmla="*/ 1 h 28"/>
              <a:gd name="T18" fmla="*/ 8 w 11"/>
              <a:gd name="T19" fmla="*/ 0 h 28"/>
              <a:gd name="T20" fmla="*/ 4 w 11"/>
              <a:gd name="T21" fmla="*/ 2 h 28"/>
              <a:gd name="T22" fmla="*/ 3 w 11"/>
              <a:gd name="T23" fmla="*/ 8 h 28"/>
              <a:gd name="T24" fmla="*/ 3 w 11"/>
              <a:gd name="T25" fmla="*/ 9 h 28"/>
              <a:gd name="T26" fmla="*/ 0 w 11"/>
              <a:gd name="T27" fmla="*/ 9 h 28"/>
              <a:gd name="T28" fmla="*/ 0 w 11"/>
              <a:gd name="T29" fmla="*/ 11 h 28"/>
              <a:gd name="T30" fmla="*/ 3 w 11"/>
              <a:gd name="T31" fmla="*/ 11 h 28"/>
              <a:gd name="T32" fmla="*/ 3 w 11"/>
              <a:gd name="T33" fmla="*/ 28 h 28"/>
              <a:gd name="T34" fmla="*/ 6 w 11"/>
              <a:gd name="T35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" h="28">
                <a:moveTo>
                  <a:pt x="6" y="28"/>
                </a:moveTo>
                <a:cubicBezTo>
                  <a:pt x="6" y="11"/>
                  <a:pt x="6" y="11"/>
                  <a:pt x="6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9" y="9"/>
                  <a:pt x="9" y="9"/>
                  <a:pt x="9" y="9"/>
                </a:cubicBezTo>
                <a:cubicBezTo>
                  <a:pt x="6" y="9"/>
                  <a:pt x="6" y="9"/>
                  <a:pt x="6" y="9"/>
                </a:cubicBezTo>
                <a:cubicBezTo>
                  <a:pt x="6" y="8"/>
                  <a:pt x="6" y="8"/>
                  <a:pt x="6" y="8"/>
                </a:cubicBezTo>
                <a:cubicBezTo>
                  <a:pt x="6" y="5"/>
                  <a:pt x="6" y="3"/>
                  <a:pt x="9" y="3"/>
                </a:cubicBezTo>
                <a:cubicBezTo>
                  <a:pt x="9" y="3"/>
                  <a:pt x="10" y="3"/>
                  <a:pt x="10" y="3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1"/>
                  <a:pt x="9" y="0"/>
                  <a:pt x="8" y="0"/>
                </a:cubicBezTo>
                <a:cubicBezTo>
                  <a:pt x="7" y="0"/>
                  <a:pt x="6" y="1"/>
                  <a:pt x="4" y="2"/>
                </a:cubicBezTo>
                <a:cubicBezTo>
                  <a:pt x="3" y="4"/>
                  <a:pt x="3" y="6"/>
                  <a:pt x="3" y="8"/>
                </a:cubicBezTo>
                <a:cubicBezTo>
                  <a:pt x="3" y="9"/>
                  <a:pt x="3" y="9"/>
                  <a:pt x="3" y="9"/>
                </a:cubicBezTo>
                <a:cubicBezTo>
                  <a:pt x="0" y="9"/>
                  <a:pt x="0" y="9"/>
                  <a:pt x="0" y="9"/>
                </a:cubicBezTo>
                <a:cubicBezTo>
                  <a:pt x="0" y="11"/>
                  <a:pt x="0" y="11"/>
                  <a:pt x="0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28"/>
                  <a:pt x="3" y="28"/>
                  <a:pt x="3" y="28"/>
                </a:cubicBezTo>
                <a:lnTo>
                  <a:pt x="6" y="2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5" name="Freeform 319"/>
          <p:cNvSpPr>
            <a:spLocks/>
          </p:cNvSpPr>
          <p:nvPr/>
        </p:nvSpPr>
        <p:spPr bwMode="auto">
          <a:xfrm>
            <a:off x="6162675" y="852489"/>
            <a:ext cx="20638" cy="55563"/>
          </a:xfrm>
          <a:custGeom>
            <a:avLst/>
            <a:gdLst>
              <a:gd name="T0" fmla="*/ 0 w 13"/>
              <a:gd name="T1" fmla="*/ 35 h 35"/>
              <a:gd name="T2" fmla="*/ 13 w 13"/>
              <a:gd name="T3" fmla="*/ 35 h 35"/>
              <a:gd name="T4" fmla="*/ 13 w 13"/>
              <a:gd name="T5" fmla="*/ 33 h 35"/>
              <a:gd name="T6" fmla="*/ 4 w 13"/>
              <a:gd name="T7" fmla="*/ 33 h 35"/>
              <a:gd name="T8" fmla="*/ 4 w 13"/>
              <a:gd name="T9" fmla="*/ 0 h 35"/>
              <a:gd name="T10" fmla="*/ 0 w 13"/>
              <a:gd name="T11" fmla="*/ 0 h 35"/>
              <a:gd name="T12" fmla="*/ 0 w 13"/>
              <a:gd name="T13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35">
                <a:moveTo>
                  <a:pt x="0" y="35"/>
                </a:moveTo>
                <a:lnTo>
                  <a:pt x="13" y="35"/>
                </a:lnTo>
                <a:lnTo>
                  <a:pt x="13" y="33"/>
                </a:lnTo>
                <a:lnTo>
                  <a:pt x="4" y="33"/>
                </a:lnTo>
                <a:lnTo>
                  <a:pt x="4" y="0"/>
                </a:lnTo>
                <a:lnTo>
                  <a:pt x="0" y="0"/>
                </a:lnTo>
                <a:lnTo>
                  <a:pt x="0" y="3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6" name="Freeform 320"/>
          <p:cNvSpPr>
            <a:spLocks noEditPoints="1"/>
          </p:cNvSpPr>
          <p:nvPr/>
        </p:nvSpPr>
        <p:spPr bwMode="auto">
          <a:xfrm>
            <a:off x="6188075" y="868364"/>
            <a:ext cx="23813" cy="42863"/>
          </a:xfrm>
          <a:custGeom>
            <a:avLst/>
            <a:gdLst>
              <a:gd name="T0" fmla="*/ 11 w 11"/>
              <a:gd name="T1" fmla="*/ 7 h 20"/>
              <a:gd name="T2" fmla="*/ 6 w 11"/>
              <a:gd name="T3" fmla="*/ 0 h 20"/>
              <a:gd name="T4" fmla="*/ 1 w 11"/>
              <a:gd name="T5" fmla="*/ 1 h 20"/>
              <a:gd name="T6" fmla="*/ 2 w 11"/>
              <a:gd name="T7" fmla="*/ 3 h 20"/>
              <a:gd name="T8" fmla="*/ 5 w 11"/>
              <a:gd name="T9" fmla="*/ 2 h 20"/>
              <a:gd name="T10" fmla="*/ 8 w 11"/>
              <a:gd name="T11" fmla="*/ 7 h 20"/>
              <a:gd name="T12" fmla="*/ 8 w 11"/>
              <a:gd name="T13" fmla="*/ 7 h 20"/>
              <a:gd name="T14" fmla="*/ 0 w 11"/>
              <a:gd name="T15" fmla="*/ 14 h 20"/>
              <a:gd name="T16" fmla="*/ 4 w 11"/>
              <a:gd name="T17" fmla="*/ 20 h 20"/>
              <a:gd name="T18" fmla="*/ 8 w 11"/>
              <a:gd name="T19" fmla="*/ 17 h 20"/>
              <a:gd name="T20" fmla="*/ 8 w 11"/>
              <a:gd name="T21" fmla="*/ 17 h 20"/>
              <a:gd name="T22" fmla="*/ 9 w 11"/>
              <a:gd name="T23" fmla="*/ 19 h 20"/>
              <a:gd name="T24" fmla="*/ 11 w 11"/>
              <a:gd name="T25" fmla="*/ 19 h 20"/>
              <a:gd name="T26" fmla="*/ 11 w 11"/>
              <a:gd name="T27" fmla="*/ 15 h 20"/>
              <a:gd name="T28" fmla="*/ 11 w 11"/>
              <a:gd name="T29" fmla="*/ 7 h 20"/>
              <a:gd name="T30" fmla="*/ 8 w 11"/>
              <a:gd name="T31" fmla="*/ 13 h 20"/>
              <a:gd name="T32" fmla="*/ 8 w 11"/>
              <a:gd name="T33" fmla="*/ 14 h 20"/>
              <a:gd name="T34" fmla="*/ 5 w 11"/>
              <a:gd name="T35" fmla="*/ 17 h 20"/>
              <a:gd name="T36" fmla="*/ 3 w 11"/>
              <a:gd name="T37" fmla="*/ 14 h 20"/>
              <a:gd name="T38" fmla="*/ 8 w 11"/>
              <a:gd name="T39" fmla="*/ 9 h 20"/>
              <a:gd name="T40" fmla="*/ 8 w 11"/>
              <a:gd name="T41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" h="20">
                <a:moveTo>
                  <a:pt x="11" y="7"/>
                </a:moveTo>
                <a:cubicBezTo>
                  <a:pt x="11" y="2"/>
                  <a:pt x="10" y="0"/>
                  <a:pt x="6" y="0"/>
                </a:cubicBezTo>
                <a:cubicBezTo>
                  <a:pt x="4" y="0"/>
                  <a:pt x="2" y="1"/>
                  <a:pt x="1" y="1"/>
                </a:cubicBezTo>
                <a:cubicBezTo>
                  <a:pt x="2" y="3"/>
                  <a:pt x="2" y="3"/>
                  <a:pt x="2" y="3"/>
                </a:cubicBezTo>
                <a:cubicBezTo>
                  <a:pt x="3" y="3"/>
                  <a:pt x="4" y="2"/>
                  <a:pt x="5" y="2"/>
                </a:cubicBezTo>
                <a:cubicBezTo>
                  <a:pt x="7" y="2"/>
                  <a:pt x="8" y="4"/>
                  <a:pt x="8" y="7"/>
                </a:cubicBezTo>
                <a:cubicBezTo>
                  <a:pt x="8" y="7"/>
                  <a:pt x="8" y="7"/>
                  <a:pt x="8" y="7"/>
                </a:cubicBezTo>
                <a:cubicBezTo>
                  <a:pt x="4" y="7"/>
                  <a:pt x="0" y="9"/>
                  <a:pt x="0" y="14"/>
                </a:cubicBezTo>
                <a:cubicBezTo>
                  <a:pt x="0" y="18"/>
                  <a:pt x="2" y="20"/>
                  <a:pt x="4" y="20"/>
                </a:cubicBezTo>
                <a:cubicBezTo>
                  <a:pt x="6" y="20"/>
                  <a:pt x="8" y="19"/>
                  <a:pt x="8" y="17"/>
                </a:cubicBezTo>
                <a:cubicBezTo>
                  <a:pt x="8" y="17"/>
                  <a:pt x="8" y="17"/>
                  <a:pt x="8" y="17"/>
                </a:cubicBezTo>
                <a:cubicBezTo>
                  <a:pt x="9" y="19"/>
                  <a:pt x="9" y="19"/>
                  <a:pt x="9" y="19"/>
                </a:cubicBezTo>
                <a:cubicBezTo>
                  <a:pt x="11" y="19"/>
                  <a:pt x="11" y="19"/>
                  <a:pt x="11" y="19"/>
                </a:cubicBezTo>
                <a:cubicBezTo>
                  <a:pt x="11" y="18"/>
                  <a:pt x="11" y="17"/>
                  <a:pt x="11" y="15"/>
                </a:cubicBezTo>
                <a:lnTo>
                  <a:pt x="11" y="7"/>
                </a:lnTo>
                <a:close/>
                <a:moveTo>
                  <a:pt x="8" y="13"/>
                </a:moveTo>
                <a:cubicBezTo>
                  <a:pt x="8" y="14"/>
                  <a:pt x="8" y="14"/>
                  <a:pt x="8" y="14"/>
                </a:cubicBezTo>
                <a:cubicBezTo>
                  <a:pt x="8" y="16"/>
                  <a:pt x="7" y="17"/>
                  <a:pt x="5" y="17"/>
                </a:cubicBezTo>
                <a:cubicBezTo>
                  <a:pt x="4" y="17"/>
                  <a:pt x="3" y="17"/>
                  <a:pt x="3" y="14"/>
                </a:cubicBezTo>
                <a:cubicBezTo>
                  <a:pt x="3" y="10"/>
                  <a:pt x="7" y="9"/>
                  <a:pt x="8" y="9"/>
                </a:cubicBezTo>
                <a:lnTo>
                  <a:pt x="8" y="1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7" name="Freeform 321"/>
          <p:cNvSpPr>
            <a:spLocks/>
          </p:cNvSpPr>
          <p:nvPr/>
        </p:nvSpPr>
        <p:spPr bwMode="auto">
          <a:xfrm>
            <a:off x="6219825" y="868364"/>
            <a:ext cx="25400" cy="39688"/>
          </a:xfrm>
          <a:custGeom>
            <a:avLst/>
            <a:gdLst>
              <a:gd name="T0" fmla="*/ 1 w 12"/>
              <a:gd name="T1" fmla="*/ 19 h 19"/>
              <a:gd name="T2" fmla="*/ 4 w 12"/>
              <a:gd name="T3" fmla="*/ 19 h 19"/>
              <a:gd name="T4" fmla="*/ 4 w 12"/>
              <a:gd name="T5" fmla="*/ 7 h 19"/>
              <a:gd name="T6" fmla="*/ 4 w 12"/>
              <a:gd name="T7" fmla="*/ 6 h 19"/>
              <a:gd name="T8" fmla="*/ 7 w 12"/>
              <a:gd name="T9" fmla="*/ 2 h 19"/>
              <a:gd name="T10" fmla="*/ 9 w 12"/>
              <a:gd name="T11" fmla="*/ 7 h 19"/>
              <a:gd name="T12" fmla="*/ 9 w 12"/>
              <a:gd name="T13" fmla="*/ 19 h 19"/>
              <a:gd name="T14" fmla="*/ 12 w 12"/>
              <a:gd name="T15" fmla="*/ 19 h 19"/>
              <a:gd name="T16" fmla="*/ 12 w 12"/>
              <a:gd name="T17" fmla="*/ 6 h 19"/>
              <a:gd name="T18" fmla="*/ 8 w 12"/>
              <a:gd name="T19" fmla="*/ 0 h 19"/>
              <a:gd name="T20" fmla="*/ 3 w 12"/>
              <a:gd name="T21" fmla="*/ 2 h 19"/>
              <a:gd name="T22" fmla="*/ 3 w 12"/>
              <a:gd name="T23" fmla="*/ 2 h 19"/>
              <a:gd name="T24" fmla="*/ 3 w 12"/>
              <a:gd name="T25" fmla="*/ 0 h 19"/>
              <a:gd name="T26" fmla="*/ 0 w 12"/>
              <a:gd name="T27" fmla="*/ 0 h 19"/>
              <a:gd name="T28" fmla="*/ 1 w 12"/>
              <a:gd name="T29" fmla="*/ 5 h 19"/>
              <a:gd name="T30" fmla="*/ 1 w 12"/>
              <a:gd name="T3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2" h="19">
                <a:moveTo>
                  <a:pt x="1" y="19"/>
                </a:moveTo>
                <a:cubicBezTo>
                  <a:pt x="4" y="19"/>
                  <a:pt x="4" y="19"/>
                  <a:pt x="4" y="19"/>
                </a:cubicBezTo>
                <a:cubicBezTo>
                  <a:pt x="4" y="7"/>
                  <a:pt x="4" y="7"/>
                  <a:pt x="4" y="7"/>
                </a:cubicBezTo>
                <a:cubicBezTo>
                  <a:pt x="4" y="7"/>
                  <a:pt x="4" y="6"/>
                  <a:pt x="4" y="6"/>
                </a:cubicBezTo>
                <a:cubicBezTo>
                  <a:pt x="4" y="4"/>
                  <a:pt x="5" y="2"/>
                  <a:pt x="7" y="2"/>
                </a:cubicBezTo>
                <a:cubicBezTo>
                  <a:pt x="9" y="2"/>
                  <a:pt x="9" y="5"/>
                  <a:pt x="9" y="7"/>
                </a:cubicBezTo>
                <a:cubicBezTo>
                  <a:pt x="9" y="19"/>
                  <a:pt x="9" y="19"/>
                  <a:pt x="9" y="19"/>
                </a:cubicBezTo>
                <a:cubicBezTo>
                  <a:pt x="12" y="19"/>
                  <a:pt x="12" y="19"/>
                  <a:pt x="12" y="19"/>
                </a:cubicBezTo>
                <a:cubicBezTo>
                  <a:pt x="12" y="6"/>
                  <a:pt x="12" y="6"/>
                  <a:pt x="12" y="6"/>
                </a:cubicBezTo>
                <a:cubicBezTo>
                  <a:pt x="12" y="2"/>
                  <a:pt x="10" y="0"/>
                  <a:pt x="8" y="0"/>
                </a:cubicBezTo>
                <a:cubicBezTo>
                  <a:pt x="6" y="0"/>
                  <a:pt x="4" y="1"/>
                  <a:pt x="3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1" y="3"/>
                  <a:pt x="1" y="5"/>
                </a:cubicBezTo>
                <a:lnTo>
                  <a:pt x="1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8" name="Freeform 322"/>
          <p:cNvSpPr>
            <a:spLocks noEditPoints="1"/>
          </p:cNvSpPr>
          <p:nvPr/>
        </p:nvSpPr>
        <p:spPr bwMode="auto">
          <a:xfrm>
            <a:off x="6254750" y="850901"/>
            <a:ext cx="26988" cy="60325"/>
          </a:xfrm>
          <a:custGeom>
            <a:avLst/>
            <a:gdLst>
              <a:gd name="T0" fmla="*/ 9 w 13"/>
              <a:gd name="T1" fmla="*/ 0 h 28"/>
              <a:gd name="T2" fmla="*/ 9 w 13"/>
              <a:gd name="T3" fmla="*/ 10 h 28"/>
              <a:gd name="T4" fmla="*/ 9 w 13"/>
              <a:gd name="T5" fmla="*/ 10 h 28"/>
              <a:gd name="T6" fmla="*/ 6 w 13"/>
              <a:gd name="T7" fmla="*/ 8 h 28"/>
              <a:gd name="T8" fmla="*/ 0 w 13"/>
              <a:gd name="T9" fmla="*/ 18 h 28"/>
              <a:gd name="T10" fmla="*/ 6 w 13"/>
              <a:gd name="T11" fmla="*/ 28 h 28"/>
              <a:gd name="T12" fmla="*/ 10 w 13"/>
              <a:gd name="T13" fmla="*/ 25 h 28"/>
              <a:gd name="T14" fmla="*/ 10 w 13"/>
              <a:gd name="T15" fmla="*/ 25 h 28"/>
              <a:gd name="T16" fmla="*/ 10 w 13"/>
              <a:gd name="T17" fmla="*/ 27 h 28"/>
              <a:gd name="T18" fmla="*/ 13 w 13"/>
              <a:gd name="T19" fmla="*/ 27 h 28"/>
              <a:gd name="T20" fmla="*/ 12 w 13"/>
              <a:gd name="T21" fmla="*/ 23 h 28"/>
              <a:gd name="T22" fmla="*/ 12 w 13"/>
              <a:gd name="T23" fmla="*/ 0 h 28"/>
              <a:gd name="T24" fmla="*/ 9 w 13"/>
              <a:gd name="T25" fmla="*/ 0 h 28"/>
              <a:gd name="T26" fmla="*/ 9 w 13"/>
              <a:gd name="T27" fmla="*/ 21 h 28"/>
              <a:gd name="T28" fmla="*/ 9 w 13"/>
              <a:gd name="T29" fmla="*/ 22 h 28"/>
              <a:gd name="T30" fmla="*/ 6 w 13"/>
              <a:gd name="T31" fmla="*/ 25 h 28"/>
              <a:gd name="T32" fmla="*/ 3 w 13"/>
              <a:gd name="T33" fmla="*/ 18 h 28"/>
              <a:gd name="T34" fmla="*/ 6 w 13"/>
              <a:gd name="T35" fmla="*/ 10 h 28"/>
              <a:gd name="T36" fmla="*/ 9 w 13"/>
              <a:gd name="T37" fmla="*/ 14 h 28"/>
              <a:gd name="T38" fmla="*/ 9 w 13"/>
              <a:gd name="T39" fmla="*/ 16 h 28"/>
              <a:gd name="T40" fmla="*/ 9 w 13"/>
              <a:gd name="T41" fmla="*/ 21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3" h="28">
                <a:moveTo>
                  <a:pt x="9" y="0"/>
                </a:moveTo>
                <a:cubicBezTo>
                  <a:pt x="9" y="10"/>
                  <a:pt x="9" y="10"/>
                  <a:pt x="9" y="10"/>
                </a:cubicBezTo>
                <a:cubicBezTo>
                  <a:pt x="9" y="10"/>
                  <a:pt x="9" y="10"/>
                  <a:pt x="9" y="10"/>
                </a:cubicBezTo>
                <a:cubicBezTo>
                  <a:pt x="9" y="8"/>
                  <a:pt x="7" y="8"/>
                  <a:pt x="6" y="8"/>
                </a:cubicBezTo>
                <a:cubicBezTo>
                  <a:pt x="3" y="8"/>
                  <a:pt x="0" y="11"/>
                  <a:pt x="0" y="18"/>
                </a:cubicBezTo>
                <a:cubicBezTo>
                  <a:pt x="0" y="24"/>
                  <a:pt x="2" y="28"/>
                  <a:pt x="6" y="28"/>
                </a:cubicBezTo>
                <a:cubicBezTo>
                  <a:pt x="8" y="28"/>
                  <a:pt x="9" y="26"/>
                  <a:pt x="10" y="25"/>
                </a:cubicBezTo>
                <a:cubicBezTo>
                  <a:pt x="10" y="25"/>
                  <a:pt x="10" y="25"/>
                  <a:pt x="10" y="25"/>
                </a:cubicBezTo>
                <a:cubicBezTo>
                  <a:pt x="10" y="27"/>
                  <a:pt x="10" y="27"/>
                  <a:pt x="10" y="27"/>
                </a:cubicBezTo>
                <a:cubicBezTo>
                  <a:pt x="13" y="27"/>
                  <a:pt x="13" y="27"/>
                  <a:pt x="13" y="27"/>
                </a:cubicBezTo>
                <a:cubicBezTo>
                  <a:pt x="13" y="26"/>
                  <a:pt x="12" y="24"/>
                  <a:pt x="12" y="23"/>
                </a:cubicBezTo>
                <a:cubicBezTo>
                  <a:pt x="12" y="0"/>
                  <a:pt x="12" y="0"/>
                  <a:pt x="12" y="0"/>
                </a:cubicBezTo>
                <a:lnTo>
                  <a:pt x="9" y="0"/>
                </a:lnTo>
                <a:close/>
                <a:moveTo>
                  <a:pt x="9" y="21"/>
                </a:moveTo>
                <a:cubicBezTo>
                  <a:pt x="9" y="21"/>
                  <a:pt x="9" y="22"/>
                  <a:pt x="9" y="22"/>
                </a:cubicBezTo>
                <a:cubicBezTo>
                  <a:pt x="9" y="25"/>
                  <a:pt x="7" y="25"/>
                  <a:pt x="6" y="25"/>
                </a:cubicBezTo>
                <a:cubicBezTo>
                  <a:pt x="4" y="25"/>
                  <a:pt x="3" y="22"/>
                  <a:pt x="3" y="18"/>
                </a:cubicBezTo>
                <a:cubicBezTo>
                  <a:pt x="3" y="14"/>
                  <a:pt x="4" y="10"/>
                  <a:pt x="6" y="10"/>
                </a:cubicBezTo>
                <a:cubicBezTo>
                  <a:pt x="8" y="10"/>
                  <a:pt x="9" y="12"/>
                  <a:pt x="9" y="14"/>
                </a:cubicBezTo>
                <a:cubicBezTo>
                  <a:pt x="9" y="15"/>
                  <a:pt x="9" y="15"/>
                  <a:pt x="9" y="16"/>
                </a:cubicBezTo>
                <a:lnTo>
                  <a:pt x="9" y="21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9" name="Freeform 323"/>
          <p:cNvSpPr>
            <a:spLocks/>
          </p:cNvSpPr>
          <p:nvPr/>
        </p:nvSpPr>
        <p:spPr bwMode="auto">
          <a:xfrm>
            <a:off x="5980113" y="927101"/>
            <a:ext cx="19050" cy="55563"/>
          </a:xfrm>
          <a:custGeom>
            <a:avLst/>
            <a:gdLst>
              <a:gd name="T0" fmla="*/ 7 w 9"/>
              <a:gd name="T1" fmla="*/ 0 h 26"/>
              <a:gd name="T2" fmla="*/ 0 w 9"/>
              <a:gd name="T3" fmla="*/ 17 h 26"/>
              <a:gd name="T4" fmla="*/ 2 w 9"/>
              <a:gd name="T5" fmla="*/ 26 h 26"/>
              <a:gd name="T6" fmla="*/ 4 w 9"/>
              <a:gd name="T7" fmla="*/ 26 h 26"/>
              <a:gd name="T8" fmla="*/ 2 w 9"/>
              <a:gd name="T9" fmla="*/ 17 h 26"/>
              <a:gd name="T10" fmla="*/ 9 w 9"/>
              <a:gd name="T11" fmla="*/ 0 h 26"/>
              <a:gd name="T12" fmla="*/ 7 w 9"/>
              <a:gd name="T13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7" y="0"/>
                </a:moveTo>
                <a:cubicBezTo>
                  <a:pt x="4" y="4"/>
                  <a:pt x="0" y="9"/>
                  <a:pt x="0" y="17"/>
                </a:cubicBezTo>
                <a:cubicBezTo>
                  <a:pt x="0" y="21"/>
                  <a:pt x="1" y="23"/>
                  <a:pt x="2" y="26"/>
                </a:cubicBezTo>
                <a:cubicBezTo>
                  <a:pt x="4" y="26"/>
                  <a:pt x="4" y="26"/>
                  <a:pt x="4" y="26"/>
                </a:cubicBezTo>
                <a:cubicBezTo>
                  <a:pt x="3" y="23"/>
                  <a:pt x="2" y="20"/>
                  <a:pt x="2" y="17"/>
                </a:cubicBezTo>
                <a:cubicBezTo>
                  <a:pt x="2" y="10"/>
                  <a:pt x="6" y="4"/>
                  <a:pt x="9" y="0"/>
                </a:cubicBezTo>
                <a:lnTo>
                  <a:pt x="7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0" name="Freeform 324"/>
          <p:cNvSpPr>
            <a:spLocks noEditPoints="1"/>
          </p:cNvSpPr>
          <p:nvPr/>
        </p:nvSpPr>
        <p:spPr bwMode="auto">
          <a:xfrm>
            <a:off x="5997575" y="927101"/>
            <a:ext cx="31750" cy="47625"/>
          </a:xfrm>
          <a:custGeom>
            <a:avLst/>
            <a:gdLst>
              <a:gd name="T0" fmla="*/ 0 w 15"/>
              <a:gd name="T1" fmla="*/ 22 h 22"/>
              <a:gd name="T2" fmla="*/ 2 w 15"/>
              <a:gd name="T3" fmla="*/ 22 h 22"/>
              <a:gd name="T4" fmla="*/ 4 w 15"/>
              <a:gd name="T5" fmla="*/ 13 h 22"/>
              <a:gd name="T6" fmla="*/ 6 w 15"/>
              <a:gd name="T7" fmla="*/ 13 h 22"/>
              <a:gd name="T8" fmla="*/ 10 w 15"/>
              <a:gd name="T9" fmla="*/ 17 h 22"/>
              <a:gd name="T10" fmla="*/ 10 w 15"/>
              <a:gd name="T11" fmla="*/ 22 h 22"/>
              <a:gd name="T12" fmla="*/ 13 w 15"/>
              <a:gd name="T13" fmla="*/ 22 h 22"/>
              <a:gd name="T14" fmla="*/ 12 w 15"/>
              <a:gd name="T15" fmla="*/ 16 h 22"/>
              <a:gd name="T16" fmla="*/ 10 w 15"/>
              <a:gd name="T17" fmla="*/ 12 h 22"/>
              <a:gd name="T18" fmla="*/ 10 w 15"/>
              <a:gd name="T19" fmla="*/ 12 h 22"/>
              <a:gd name="T20" fmla="*/ 15 w 15"/>
              <a:gd name="T21" fmla="*/ 6 h 22"/>
              <a:gd name="T22" fmla="*/ 13 w 15"/>
              <a:gd name="T23" fmla="*/ 2 h 22"/>
              <a:gd name="T24" fmla="*/ 8 w 15"/>
              <a:gd name="T25" fmla="*/ 0 h 22"/>
              <a:gd name="T26" fmla="*/ 4 w 15"/>
              <a:gd name="T27" fmla="*/ 1 h 22"/>
              <a:gd name="T28" fmla="*/ 0 w 15"/>
              <a:gd name="T29" fmla="*/ 22 h 22"/>
              <a:gd name="T30" fmla="*/ 6 w 15"/>
              <a:gd name="T31" fmla="*/ 3 h 22"/>
              <a:gd name="T32" fmla="*/ 8 w 15"/>
              <a:gd name="T33" fmla="*/ 3 h 22"/>
              <a:gd name="T34" fmla="*/ 12 w 15"/>
              <a:gd name="T35" fmla="*/ 6 h 22"/>
              <a:gd name="T36" fmla="*/ 7 w 15"/>
              <a:gd name="T37" fmla="*/ 11 h 22"/>
              <a:gd name="T38" fmla="*/ 4 w 15"/>
              <a:gd name="T39" fmla="*/ 11 h 22"/>
              <a:gd name="T40" fmla="*/ 6 w 15"/>
              <a:gd name="T41" fmla="*/ 3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22">
                <a:moveTo>
                  <a:pt x="0" y="22"/>
                </a:moveTo>
                <a:cubicBezTo>
                  <a:pt x="2" y="22"/>
                  <a:pt x="2" y="22"/>
                  <a:pt x="2" y="22"/>
                </a:cubicBezTo>
                <a:cubicBezTo>
                  <a:pt x="4" y="13"/>
                  <a:pt x="4" y="13"/>
                  <a:pt x="4" y="13"/>
                </a:cubicBezTo>
                <a:cubicBezTo>
                  <a:pt x="6" y="13"/>
                  <a:pt x="6" y="13"/>
                  <a:pt x="6" y="13"/>
                </a:cubicBezTo>
                <a:cubicBezTo>
                  <a:pt x="8" y="13"/>
                  <a:pt x="10" y="14"/>
                  <a:pt x="10" y="17"/>
                </a:cubicBezTo>
                <a:cubicBezTo>
                  <a:pt x="10" y="19"/>
                  <a:pt x="10" y="22"/>
                  <a:pt x="10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1"/>
                  <a:pt x="13" y="19"/>
                  <a:pt x="12" y="16"/>
                </a:cubicBezTo>
                <a:cubicBezTo>
                  <a:pt x="12" y="14"/>
                  <a:pt x="11" y="12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3" y="11"/>
                  <a:pt x="15" y="9"/>
                  <a:pt x="15" y="6"/>
                </a:cubicBezTo>
                <a:cubicBezTo>
                  <a:pt x="15" y="4"/>
                  <a:pt x="14" y="3"/>
                  <a:pt x="13" y="2"/>
                </a:cubicBezTo>
                <a:cubicBezTo>
                  <a:pt x="12" y="1"/>
                  <a:pt x="10" y="0"/>
                  <a:pt x="8" y="0"/>
                </a:cubicBezTo>
                <a:cubicBezTo>
                  <a:pt x="7" y="0"/>
                  <a:pt x="5" y="1"/>
                  <a:pt x="4" y="1"/>
                </a:cubicBezTo>
                <a:lnTo>
                  <a:pt x="0" y="22"/>
                </a:lnTo>
                <a:close/>
                <a:moveTo>
                  <a:pt x="6" y="3"/>
                </a:moveTo>
                <a:cubicBezTo>
                  <a:pt x="6" y="3"/>
                  <a:pt x="7" y="3"/>
                  <a:pt x="8" y="3"/>
                </a:cubicBezTo>
                <a:cubicBezTo>
                  <a:pt x="11" y="3"/>
                  <a:pt x="12" y="4"/>
                  <a:pt x="12" y="6"/>
                </a:cubicBezTo>
                <a:cubicBezTo>
                  <a:pt x="12" y="9"/>
                  <a:pt x="10" y="11"/>
                  <a:pt x="7" y="11"/>
                </a:cubicBezTo>
                <a:cubicBezTo>
                  <a:pt x="4" y="11"/>
                  <a:pt x="4" y="11"/>
                  <a:pt x="4" y="11"/>
                </a:cubicBezTo>
                <a:lnTo>
                  <a:pt x="6" y="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1" name="Freeform 325"/>
          <p:cNvSpPr>
            <a:spLocks/>
          </p:cNvSpPr>
          <p:nvPr/>
        </p:nvSpPr>
        <p:spPr bwMode="auto">
          <a:xfrm>
            <a:off x="6032500" y="942976"/>
            <a:ext cx="31750" cy="33338"/>
          </a:xfrm>
          <a:custGeom>
            <a:avLst/>
            <a:gdLst>
              <a:gd name="T0" fmla="*/ 12 w 15"/>
              <a:gd name="T1" fmla="*/ 0 h 16"/>
              <a:gd name="T2" fmla="*/ 10 w 15"/>
              <a:gd name="T3" fmla="*/ 8 h 16"/>
              <a:gd name="T4" fmla="*/ 5 w 15"/>
              <a:gd name="T5" fmla="*/ 13 h 16"/>
              <a:gd name="T6" fmla="*/ 3 w 15"/>
              <a:gd name="T7" fmla="*/ 11 h 16"/>
              <a:gd name="T8" fmla="*/ 3 w 15"/>
              <a:gd name="T9" fmla="*/ 8 h 16"/>
              <a:gd name="T10" fmla="*/ 5 w 15"/>
              <a:gd name="T11" fmla="*/ 0 h 16"/>
              <a:gd name="T12" fmla="*/ 2 w 15"/>
              <a:gd name="T13" fmla="*/ 0 h 16"/>
              <a:gd name="T14" fmla="*/ 0 w 15"/>
              <a:gd name="T15" fmla="*/ 8 h 16"/>
              <a:gd name="T16" fmla="*/ 0 w 15"/>
              <a:gd name="T17" fmla="*/ 11 h 16"/>
              <a:gd name="T18" fmla="*/ 4 w 15"/>
              <a:gd name="T19" fmla="*/ 16 h 16"/>
              <a:gd name="T20" fmla="*/ 10 w 15"/>
              <a:gd name="T21" fmla="*/ 12 h 16"/>
              <a:gd name="T22" fmla="*/ 10 w 15"/>
              <a:gd name="T23" fmla="*/ 12 h 16"/>
              <a:gd name="T24" fmla="*/ 9 w 15"/>
              <a:gd name="T25" fmla="*/ 15 h 16"/>
              <a:gd name="T26" fmla="*/ 12 w 15"/>
              <a:gd name="T27" fmla="*/ 15 h 16"/>
              <a:gd name="T28" fmla="*/ 12 w 15"/>
              <a:gd name="T29" fmla="*/ 11 h 16"/>
              <a:gd name="T30" fmla="*/ 15 w 15"/>
              <a:gd name="T31" fmla="*/ 0 h 16"/>
              <a:gd name="T32" fmla="*/ 12 w 15"/>
              <a:gd name="T33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5" h="16">
                <a:moveTo>
                  <a:pt x="12" y="0"/>
                </a:moveTo>
                <a:cubicBezTo>
                  <a:pt x="10" y="8"/>
                  <a:pt x="10" y="8"/>
                  <a:pt x="10" y="8"/>
                </a:cubicBezTo>
                <a:cubicBezTo>
                  <a:pt x="10" y="11"/>
                  <a:pt x="7" y="13"/>
                  <a:pt x="5" y="13"/>
                </a:cubicBezTo>
                <a:cubicBezTo>
                  <a:pt x="4" y="13"/>
                  <a:pt x="3" y="12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5" y="0"/>
                  <a:pt x="5" y="0"/>
                  <a:pt x="5" y="0"/>
                </a:cubicBezTo>
                <a:cubicBezTo>
                  <a:pt x="2" y="0"/>
                  <a:pt x="2" y="0"/>
                  <a:pt x="2" y="0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5"/>
                  <a:pt x="2" y="16"/>
                  <a:pt x="4" y="16"/>
                </a:cubicBezTo>
                <a:cubicBezTo>
                  <a:pt x="6" y="16"/>
                  <a:pt x="8" y="14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9" y="15"/>
                  <a:pt x="9" y="15"/>
                  <a:pt x="9" y="15"/>
                </a:cubicBezTo>
                <a:cubicBezTo>
                  <a:pt x="12" y="15"/>
                  <a:pt x="12" y="15"/>
                  <a:pt x="12" y="15"/>
                </a:cubicBezTo>
                <a:cubicBezTo>
                  <a:pt x="12" y="14"/>
                  <a:pt x="12" y="12"/>
                  <a:pt x="12" y="11"/>
                </a:cubicBezTo>
                <a:cubicBezTo>
                  <a:pt x="15" y="0"/>
                  <a:pt x="15" y="0"/>
                  <a:pt x="15" y="0"/>
                </a:cubicBezTo>
                <a:lnTo>
                  <a:pt x="12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2" name="Freeform 326"/>
          <p:cNvSpPr>
            <a:spLocks/>
          </p:cNvSpPr>
          <p:nvPr/>
        </p:nvSpPr>
        <p:spPr bwMode="auto">
          <a:xfrm>
            <a:off x="6065838" y="939801"/>
            <a:ext cx="23813" cy="36513"/>
          </a:xfrm>
          <a:custGeom>
            <a:avLst/>
            <a:gdLst>
              <a:gd name="T0" fmla="*/ 0 w 11"/>
              <a:gd name="T1" fmla="*/ 15 h 17"/>
              <a:gd name="T2" fmla="*/ 4 w 11"/>
              <a:gd name="T3" fmla="*/ 17 h 17"/>
              <a:gd name="T4" fmla="*/ 9 w 11"/>
              <a:gd name="T5" fmla="*/ 11 h 17"/>
              <a:gd name="T6" fmla="*/ 7 w 11"/>
              <a:gd name="T7" fmla="*/ 7 h 17"/>
              <a:gd name="T8" fmla="*/ 4 w 11"/>
              <a:gd name="T9" fmla="*/ 5 h 17"/>
              <a:gd name="T10" fmla="*/ 7 w 11"/>
              <a:gd name="T11" fmla="*/ 2 h 17"/>
              <a:gd name="T12" fmla="*/ 10 w 11"/>
              <a:gd name="T13" fmla="*/ 3 h 17"/>
              <a:gd name="T14" fmla="*/ 11 w 11"/>
              <a:gd name="T15" fmla="*/ 1 h 17"/>
              <a:gd name="T16" fmla="*/ 7 w 11"/>
              <a:gd name="T17" fmla="*/ 0 h 17"/>
              <a:gd name="T18" fmla="*/ 2 w 11"/>
              <a:gd name="T19" fmla="*/ 5 h 17"/>
              <a:gd name="T20" fmla="*/ 5 w 11"/>
              <a:gd name="T21" fmla="*/ 9 h 17"/>
              <a:gd name="T22" fmla="*/ 7 w 11"/>
              <a:gd name="T23" fmla="*/ 12 h 17"/>
              <a:gd name="T24" fmla="*/ 4 w 11"/>
              <a:gd name="T25" fmla="*/ 14 h 17"/>
              <a:gd name="T26" fmla="*/ 0 w 11"/>
              <a:gd name="T27" fmla="*/ 14 h 17"/>
              <a:gd name="T28" fmla="*/ 0 w 11"/>
              <a:gd name="T29" fmla="*/ 15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" h="17">
                <a:moveTo>
                  <a:pt x="0" y="15"/>
                </a:moveTo>
                <a:cubicBezTo>
                  <a:pt x="0" y="16"/>
                  <a:pt x="2" y="16"/>
                  <a:pt x="4" y="17"/>
                </a:cubicBezTo>
                <a:cubicBezTo>
                  <a:pt x="7" y="17"/>
                  <a:pt x="9" y="15"/>
                  <a:pt x="9" y="11"/>
                </a:cubicBezTo>
                <a:cubicBezTo>
                  <a:pt x="9" y="10"/>
                  <a:pt x="8" y="8"/>
                  <a:pt x="7" y="7"/>
                </a:cubicBezTo>
                <a:cubicBezTo>
                  <a:pt x="5" y="7"/>
                  <a:pt x="4" y="6"/>
                  <a:pt x="4" y="5"/>
                </a:cubicBezTo>
                <a:cubicBezTo>
                  <a:pt x="4" y="3"/>
                  <a:pt x="6" y="2"/>
                  <a:pt x="7" y="2"/>
                </a:cubicBezTo>
                <a:cubicBezTo>
                  <a:pt x="8" y="2"/>
                  <a:pt x="9" y="3"/>
                  <a:pt x="10" y="3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1"/>
                  <a:pt x="9" y="0"/>
                  <a:pt x="7" y="0"/>
                </a:cubicBezTo>
                <a:cubicBezTo>
                  <a:pt x="4" y="0"/>
                  <a:pt x="2" y="2"/>
                  <a:pt x="2" y="5"/>
                </a:cubicBezTo>
                <a:cubicBezTo>
                  <a:pt x="2" y="7"/>
                  <a:pt x="3" y="8"/>
                  <a:pt x="5" y="9"/>
                </a:cubicBezTo>
                <a:cubicBezTo>
                  <a:pt x="6" y="10"/>
                  <a:pt x="7" y="11"/>
                  <a:pt x="7" y="12"/>
                </a:cubicBezTo>
                <a:cubicBezTo>
                  <a:pt x="7" y="13"/>
                  <a:pt x="6" y="14"/>
                  <a:pt x="4" y="14"/>
                </a:cubicBezTo>
                <a:cubicBezTo>
                  <a:pt x="2" y="14"/>
                  <a:pt x="1" y="14"/>
                  <a:pt x="0" y="14"/>
                </a:cubicBezTo>
                <a:lnTo>
                  <a:pt x="0" y="1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3" name="Freeform 327"/>
          <p:cNvSpPr>
            <a:spLocks/>
          </p:cNvSpPr>
          <p:nvPr/>
        </p:nvSpPr>
        <p:spPr bwMode="auto">
          <a:xfrm>
            <a:off x="6091238" y="939801"/>
            <a:ext cx="22225" cy="36513"/>
          </a:xfrm>
          <a:custGeom>
            <a:avLst/>
            <a:gdLst>
              <a:gd name="T0" fmla="*/ 0 w 10"/>
              <a:gd name="T1" fmla="*/ 15 h 17"/>
              <a:gd name="T2" fmla="*/ 3 w 10"/>
              <a:gd name="T3" fmla="*/ 17 h 17"/>
              <a:gd name="T4" fmla="*/ 9 w 10"/>
              <a:gd name="T5" fmla="*/ 11 h 17"/>
              <a:gd name="T6" fmla="*/ 6 w 10"/>
              <a:gd name="T7" fmla="*/ 7 h 17"/>
              <a:gd name="T8" fmla="*/ 4 w 10"/>
              <a:gd name="T9" fmla="*/ 5 h 17"/>
              <a:gd name="T10" fmla="*/ 7 w 10"/>
              <a:gd name="T11" fmla="*/ 2 h 17"/>
              <a:gd name="T12" fmla="*/ 10 w 10"/>
              <a:gd name="T13" fmla="*/ 3 h 17"/>
              <a:gd name="T14" fmla="*/ 10 w 10"/>
              <a:gd name="T15" fmla="*/ 1 h 17"/>
              <a:gd name="T16" fmla="*/ 7 w 10"/>
              <a:gd name="T17" fmla="*/ 0 h 17"/>
              <a:gd name="T18" fmla="*/ 2 w 10"/>
              <a:gd name="T19" fmla="*/ 5 h 17"/>
              <a:gd name="T20" fmla="*/ 4 w 10"/>
              <a:gd name="T21" fmla="*/ 9 h 17"/>
              <a:gd name="T22" fmla="*/ 7 w 10"/>
              <a:gd name="T23" fmla="*/ 12 h 17"/>
              <a:gd name="T24" fmla="*/ 4 w 10"/>
              <a:gd name="T25" fmla="*/ 14 h 17"/>
              <a:gd name="T26" fmla="*/ 0 w 10"/>
              <a:gd name="T27" fmla="*/ 14 h 17"/>
              <a:gd name="T28" fmla="*/ 0 w 10"/>
              <a:gd name="T29" fmla="*/ 15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" h="17">
                <a:moveTo>
                  <a:pt x="0" y="15"/>
                </a:moveTo>
                <a:cubicBezTo>
                  <a:pt x="0" y="16"/>
                  <a:pt x="2" y="16"/>
                  <a:pt x="3" y="17"/>
                </a:cubicBezTo>
                <a:cubicBezTo>
                  <a:pt x="7" y="17"/>
                  <a:pt x="9" y="15"/>
                  <a:pt x="9" y="11"/>
                </a:cubicBezTo>
                <a:cubicBezTo>
                  <a:pt x="9" y="10"/>
                  <a:pt x="8" y="8"/>
                  <a:pt x="6" y="7"/>
                </a:cubicBezTo>
                <a:cubicBezTo>
                  <a:pt x="5" y="7"/>
                  <a:pt x="4" y="6"/>
                  <a:pt x="4" y="5"/>
                </a:cubicBezTo>
                <a:cubicBezTo>
                  <a:pt x="4" y="3"/>
                  <a:pt x="5" y="2"/>
                  <a:pt x="7" y="2"/>
                </a:cubicBezTo>
                <a:cubicBezTo>
                  <a:pt x="8" y="2"/>
                  <a:pt x="9" y="3"/>
                  <a:pt x="10" y="3"/>
                </a:cubicBezTo>
                <a:cubicBezTo>
                  <a:pt x="10" y="1"/>
                  <a:pt x="10" y="1"/>
                  <a:pt x="10" y="1"/>
                </a:cubicBezTo>
                <a:cubicBezTo>
                  <a:pt x="10" y="1"/>
                  <a:pt x="9" y="0"/>
                  <a:pt x="7" y="0"/>
                </a:cubicBezTo>
                <a:cubicBezTo>
                  <a:pt x="4" y="0"/>
                  <a:pt x="2" y="2"/>
                  <a:pt x="2" y="5"/>
                </a:cubicBezTo>
                <a:cubicBezTo>
                  <a:pt x="2" y="7"/>
                  <a:pt x="3" y="8"/>
                  <a:pt x="4" y="9"/>
                </a:cubicBezTo>
                <a:cubicBezTo>
                  <a:pt x="6" y="10"/>
                  <a:pt x="7" y="11"/>
                  <a:pt x="7" y="12"/>
                </a:cubicBezTo>
                <a:cubicBezTo>
                  <a:pt x="7" y="13"/>
                  <a:pt x="5" y="14"/>
                  <a:pt x="4" y="14"/>
                </a:cubicBezTo>
                <a:cubicBezTo>
                  <a:pt x="2" y="14"/>
                  <a:pt x="1" y="14"/>
                  <a:pt x="0" y="14"/>
                </a:cubicBezTo>
                <a:lnTo>
                  <a:pt x="0" y="1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4" name="Freeform 328"/>
          <p:cNvSpPr>
            <a:spLocks noEditPoints="1"/>
          </p:cNvSpPr>
          <p:nvPr/>
        </p:nvSpPr>
        <p:spPr bwMode="auto">
          <a:xfrm>
            <a:off x="6116638" y="930276"/>
            <a:ext cx="15875" cy="44450"/>
          </a:xfrm>
          <a:custGeom>
            <a:avLst/>
            <a:gdLst>
              <a:gd name="T0" fmla="*/ 3 w 7"/>
              <a:gd name="T1" fmla="*/ 21 h 21"/>
              <a:gd name="T2" fmla="*/ 6 w 7"/>
              <a:gd name="T3" fmla="*/ 6 h 21"/>
              <a:gd name="T4" fmla="*/ 3 w 7"/>
              <a:gd name="T5" fmla="*/ 6 h 21"/>
              <a:gd name="T6" fmla="*/ 0 w 7"/>
              <a:gd name="T7" fmla="*/ 21 h 21"/>
              <a:gd name="T8" fmla="*/ 3 w 7"/>
              <a:gd name="T9" fmla="*/ 21 h 21"/>
              <a:gd name="T10" fmla="*/ 5 w 7"/>
              <a:gd name="T11" fmla="*/ 3 h 21"/>
              <a:gd name="T12" fmla="*/ 7 w 7"/>
              <a:gd name="T13" fmla="*/ 1 h 21"/>
              <a:gd name="T14" fmla="*/ 5 w 7"/>
              <a:gd name="T15" fmla="*/ 0 h 21"/>
              <a:gd name="T16" fmla="*/ 4 w 7"/>
              <a:gd name="T17" fmla="*/ 1 h 21"/>
              <a:gd name="T18" fmla="*/ 5 w 7"/>
              <a:gd name="T19" fmla="*/ 3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" h="21">
                <a:moveTo>
                  <a:pt x="3" y="21"/>
                </a:moveTo>
                <a:cubicBezTo>
                  <a:pt x="6" y="6"/>
                  <a:pt x="6" y="6"/>
                  <a:pt x="6" y="6"/>
                </a:cubicBezTo>
                <a:cubicBezTo>
                  <a:pt x="3" y="6"/>
                  <a:pt x="3" y="6"/>
                  <a:pt x="3" y="6"/>
                </a:cubicBezTo>
                <a:cubicBezTo>
                  <a:pt x="0" y="21"/>
                  <a:pt x="0" y="21"/>
                  <a:pt x="0" y="21"/>
                </a:cubicBezTo>
                <a:lnTo>
                  <a:pt x="3" y="21"/>
                </a:lnTo>
                <a:close/>
                <a:moveTo>
                  <a:pt x="5" y="3"/>
                </a:moveTo>
                <a:cubicBezTo>
                  <a:pt x="6" y="3"/>
                  <a:pt x="7" y="2"/>
                  <a:pt x="7" y="1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4" y="0"/>
                  <a:pt x="4" y="1"/>
                </a:cubicBezTo>
                <a:cubicBezTo>
                  <a:pt x="4" y="2"/>
                  <a:pt x="4" y="3"/>
                  <a:pt x="5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5" name="Freeform 329"/>
          <p:cNvSpPr>
            <a:spLocks noEditPoints="1"/>
          </p:cNvSpPr>
          <p:nvPr/>
        </p:nvSpPr>
        <p:spPr bwMode="auto">
          <a:xfrm>
            <a:off x="6134100" y="939801"/>
            <a:ext cx="30163" cy="36513"/>
          </a:xfrm>
          <a:custGeom>
            <a:avLst/>
            <a:gdLst>
              <a:gd name="T0" fmla="*/ 12 w 14"/>
              <a:gd name="T1" fmla="*/ 16 h 17"/>
              <a:gd name="T2" fmla="*/ 13 w 14"/>
              <a:gd name="T3" fmla="*/ 9 h 17"/>
              <a:gd name="T4" fmla="*/ 14 w 14"/>
              <a:gd name="T5" fmla="*/ 1 h 17"/>
              <a:gd name="T6" fmla="*/ 10 w 14"/>
              <a:gd name="T7" fmla="*/ 0 h 17"/>
              <a:gd name="T8" fmla="*/ 0 w 14"/>
              <a:gd name="T9" fmla="*/ 11 h 17"/>
              <a:gd name="T10" fmla="*/ 4 w 14"/>
              <a:gd name="T11" fmla="*/ 17 h 17"/>
              <a:gd name="T12" fmla="*/ 10 w 14"/>
              <a:gd name="T13" fmla="*/ 12 h 17"/>
              <a:gd name="T14" fmla="*/ 10 w 14"/>
              <a:gd name="T15" fmla="*/ 12 h 17"/>
              <a:gd name="T16" fmla="*/ 10 w 14"/>
              <a:gd name="T17" fmla="*/ 16 h 17"/>
              <a:gd name="T18" fmla="*/ 12 w 14"/>
              <a:gd name="T19" fmla="*/ 16 h 17"/>
              <a:gd name="T20" fmla="*/ 11 w 14"/>
              <a:gd name="T21" fmla="*/ 7 h 17"/>
              <a:gd name="T22" fmla="*/ 5 w 14"/>
              <a:gd name="T23" fmla="*/ 14 h 17"/>
              <a:gd name="T24" fmla="*/ 2 w 14"/>
              <a:gd name="T25" fmla="*/ 11 h 17"/>
              <a:gd name="T26" fmla="*/ 10 w 14"/>
              <a:gd name="T27" fmla="*/ 2 h 17"/>
              <a:gd name="T28" fmla="*/ 11 w 14"/>
              <a:gd name="T29" fmla="*/ 3 h 17"/>
              <a:gd name="T30" fmla="*/ 11 w 14"/>
              <a:gd name="T31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17">
                <a:moveTo>
                  <a:pt x="12" y="16"/>
                </a:moveTo>
                <a:cubicBezTo>
                  <a:pt x="12" y="14"/>
                  <a:pt x="12" y="12"/>
                  <a:pt x="13" y="9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1"/>
                  <a:pt x="12" y="0"/>
                  <a:pt x="10" y="0"/>
                </a:cubicBezTo>
                <a:cubicBezTo>
                  <a:pt x="4" y="0"/>
                  <a:pt x="0" y="6"/>
                  <a:pt x="0" y="11"/>
                </a:cubicBezTo>
                <a:cubicBezTo>
                  <a:pt x="0" y="14"/>
                  <a:pt x="1" y="17"/>
                  <a:pt x="4" y="17"/>
                </a:cubicBezTo>
                <a:cubicBezTo>
                  <a:pt x="6" y="17"/>
                  <a:pt x="8" y="15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0" y="14"/>
                  <a:pt x="10" y="15"/>
                  <a:pt x="10" y="16"/>
                </a:cubicBezTo>
                <a:lnTo>
                  <a:pt x="12" y="16"/>
                </a:lnTo>
                <a:close/>
                <a:moveTo>
                  <a:pt x="11" y="7"/>
                </a:moveTo>
                <a:cubicBezTo>
                  <a:pt x="10" y="11"/>
                  <a:pt x="7" y="14"/>
                  <a:pt x="5" y="14"/>
                </a:cubicBezTo>
                <a:cubicBezTo>
                  <a:pt x="3" y="14"/>
                  <a:pt x="2" y="13"/>
                  <a:pt x="2" y="11"/>
                </a:cubicBezTo>
                <a:cubicBezTo>
                  <a:pt x="2" y="7"/>
                  <a:pt x="6" y="2"/>
                  <a:pt x="10" y="2"/>
                </a:cubicBezTo>
                <a:cubicBezTo>
                  <a:pt x="11" y="2"/>
                  <a:pt x="11" y="3"/>
                  <a:pt x="11" y="3"/>
                </a:cubicBezTo>
                <a:lnTo>
                  <a:pt x="11" y="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6" name="Freeform 330"/>
          <p:cNvSpPr>
            <a:spLocks/>
          </p:cNvSpPr>
          <p:nvPr/>
        </p:nvSpPr>
        <p:spPr bwMode="auto">
          <a:xfrm>
            <a:off x="6164263" y="927101"/>
            <a:ext cx="19050" cy="55563"/>
          </a:xfrm>
          <a:custGeom>
            <a:avLst/>
            <a:gdLst>
              <a:gd name="T0" fmla="*/ 2 w 9"/>
              <a:gd name="T1" fmla="*/ 26 h 26"/>
              <a:gd name="T2" fmla="*/ 9 w 9"/>
              <a:gd name="T3" fmla="*/ 9 h 26"/>
              <a:gd name="T4" fmla="*/ 7 w 9"/>
              <a:gd name="T5" fmla="*/ 0 h 26"/>
              <a:gd name="T6" fmla="*/ 5 w 9"/>
              <a:gd name="T7" fmla="*/ 0 h 26"/>
              <a:gd name="T8" fmla="*/ 7 w 9"/>
              <a:gd name="T9" fmla="*/ 9 h 26"/>
              <a:gd name="T10" fmla="*/ 0 w 9"/>
              <a:gd name="T11" fmla="*/ 26 h 26"/>
              <a:gd name="T12" fmla="*/ 2 w 9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2" y="26"/>
                </a:moveTo>
                <a:cubicBezTo>
                  <a:pt x="5" y="22"/>
                  <a:pt x="9" y="17"/>
                  <a:pt x="9" y="9"/>
                </a:cubicBezTo>
                <a:cubicBezTo>
                  <a:pt x="9" y="6"/>
                  <a:pt x="8" y="3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6" y="3"/>
                  <a:pt x="7" y="6"/>
                  <a:pt x="7" y="9"/>
                </a:cubicBezTo>
                <a:cubicBezTo>
                  <a:pt x="7" y="16"/>
                  <a:pt x="3" y="22"/>
                  <a:pt x="0" y="26"/>
                </a:cubicBezTo>
                <a:lnTo>
                  <a:pt x="2" y="2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7" name="Rectangle 331"/>
          <p:cNvSpPr>
            <a:spLocks noChangeArrowheads="1"/>
          </p:cNvSpPr>
          <p:nvPr/>
        </p:nvSpPr>
        <p:spPr bwMode="auto">
          <a:xfrm>
            <a:off x="5856288" y="831851"/>
            <a:ext cx="619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8" name="Rectangle 332"/>
          <p:cNvSpPr>
            <a:spLocks noChangeArrowheads="1"/>
          </p:cNvSpPr>
          <p:nvPr/>
        </p:nvSpPr>
        <p:spPr bwMode="auto">
          <a:xfrm>
            <a:off x="5883275" y="831851"/>
            <a:ext cx="53975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9" name="Rectangle 333"/>
          <p:cNvSpPr>
            <a:spLocks noChangeArrowheads="1"/>
          </p:cNvSpPr>
          <p:nvPr/>
        </p:nvSpPr>
        <p:spPr bwMode="auto">
          <a:xfrm>
            <a:off x="5905500" y="831851"/>
            <a:ext cx="27463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anz Josef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0" name="Rectangle 334"/>
          <p:cNvSpPr>
            <a:spLocks noChangeArrowheads="1"/>
          </p:cNvSpPr>
          <p:nvPr/>
        </p:nvSpPr>
        <p:spPr bwMode="auto">
          <a:xfrm>
            <a:off x="6156325" y="831851"/>
            <a:ext cx="619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1" name="Rectangle 335"/>
          <p:cNvSpPr>
            <a:spLocks noChangeArrowheads="1"/>
          </p:cNvSpPr>
          <p:nvPr/>
        </p:nvSpPr>
        <p:spPr bwMode="auto">
          <a:xfrm>
            <a:off x="6183313" y="831851"/>
            <a:ext cx="133350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2" name="Rectangle 336"/>
          <p:cNvSpPr>
            <a:spLocks noChangeArrowheads="1"/>
          </p:cNvSpPr>
          <p:nvPr/>
        </p:nvSpPr>
        <p:spPr bwMode="auto">
          <a:xfrm>
            <a:off x="5973763" y="912814"/>
            <a:ext cx="57150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(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3" name="Rectangle 337"/>
          <p:cNvSpPr>
            <a:spLocks noChangeArrowheads="1"/>
          </p:cNvSpPr>
          <p:nvPr/>
        </p:nvSpPr>
        <p:spPr bwMode="auto">
          <a:xfrm>
            <a:off x="5992813" y="912814"/>
            <a:ext cx="77788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4" name="Rectangle 338"/>
          <p:cNvSpPr>
            <a:spLocks noChangeArrowheads="1"/>
          </p:cNvSpPr>
          <p:nvPr/>
        </p:nvSpPr>
        <p:spPr bwMode="auto">
          <a:xfrm>
            <a:off x="6027738" y="912814"/>
            <a:ext cx="215900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ussia)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5" name="Rectangle 339"/>
          <p:cNvSpPr>
            <a:spLocks noChangeArrowheads="1"/>
          </p:cNvSpPr>
          <p:nvPr/>
        </p:nvSpPr>
        <p:spPr bwMode="auto">
          <a:xfrm>
            <a:off x="2273300" y="3440114"/>
            <a:ext cx="7938" cy="71438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6" name="Freeform 340"/>
          <p:cNvSpPr>
            <a:spLocks/>
          </p:cNvSpPr>
          <p:nvPr/>
        </p:nvSpPr>
        <p:spPr bwMode="auto">
          <a:xfrm>
            <a:off x="2289175" y="3460751"/>
            <a:ext cx="26988" cy="50800"/>
          </a:xfrm>
          <a:custGeom>
            <a:avLst/>
            <a:gdLst>
              <a:gd name="T0" fmla="*/ 12 w 12"/>
              <a:gd name="T1" fmla="*/ 20 h 24"/>
              <a:gd name="T2" fmla="*/ 9 w 12"/>
              <a:gd name="T3" fmla="*/ 21 h 24"/>
              <a:gd name="T4" fmla="*/ 4 w 12"/>
              <a:gd name="T5" fmla="*/ 12 h 24"/>
              <a:gd name="T6" fmla="*/ 9 w 12"/>
              <a:gd name="T7" fmla="*/ 3 h 24"/>
              <a:gd name="T8" fmla="*/ 12 w 12"/>
              <a:gd name="T9" fmla="*/ 4 h 24"/>
              <a:gd name="T10" fmla="*/ 12 w 12"/>
              <a:gd name="T11" fmla="*/ 1 h 24"/>
              <a:gd name="T12" fmla="*/ 9 w 12"/>
              <a:gd name="T13" fmla="*/ 0 h 24"/>
              <a:gd name="T14" fmla="*/ 0 w 12"/>
              <a:gd name="T15" fmla="*/ 12 h 24"/>
              <a:gd name="T16" fmla="*/ 8 w 12"/>
              <a:gd name="T17" fmla="*/ 24 h 24"/>
              <a:gd name="T18" fmla="*/ 12 w 12"/>
              <a:gd name="T19" fmla="*/ 23 h 24"/>
              <a:gd name="T20" fmla="*/ 12 w 12"/>
              <a:gd name="T21" fmla="*/ 2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" h="24">
                <a:moveTo>
                  <a:pt x="12" y="20"/>
                </a:moveTo>
                <a:cubicBezTo>
                  <a:pt x="11" y="21"/>
                  <a:pt x="10" y="21"/>
                  <a:pt x="9" y="21"/>
                </a:cubicBezTo>
                <a:cubicBezTo>
                  <a:pt x="6" y="21"/>
                  <a:pt x="4" y="17"/>
                  <a:pt x="4" y="12"/>
                </a:cubicBezTo>
                <a:cubicBezTo>
                  <a:pt x="4" y="8"/>
                  <a:pt x="5" y="3"/>
                  <a:pt x="9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2" y="1"/>
                  <a:pt x="12" y="1"/>
                  <a:pt x="12" y="1"/>
                </a:cubicBezTo>
                <a:cubicBezTo>
                  <a:pt x="12" y="0"/>
                  <a:pt x="10" y="0"/>
                  <a:pt x="9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20"/>
                  <a:pt x="3" y="24"/>
                  <a:pt x="8" y="24"/>
                </a:cubicBezTo>
                <a:cubicBezTo>
                  <a:pt x="10" y="24"/>
                  <a:pt x="11" y="23"/>
                  <a:pt x="12" y="23"/>
                </a:cubicBezTo>
                <a:lnTo>
                  <a:pt x="12" y="2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7" name="Freeform 341"/>
          <p:cNvSpPr>
            <a:spLocks noEditPoints="1"/>
          </p:cNvSpPr>
          <p:nvPr/>
        </p:nvSpPr>
        <p:spPr bwMode="auto">
          <a:xfrm>
            <a:off x="2319338" y="3460751"/>
            <a:ext cx="30163" cy="50800"/>
          </a:xfrm>
          <a:custGeom>
            <a:avLst/>
            <a:gdLst>
              <a:gd name="T0" fmla="*/ 14 w 14"/>
              <a:gd name="T1" fmla="*/ 12 h 24"/>
              <a:gd name="T2" fmla="*/ 14 w 14"/>
              <a:gd name="T3" fmla="*/ 10 h 24"/>
              <a:gd name="T4" fmla="*/ 7 w 14"/>
              <a:gd name="T5" fmla="*/ 0 h 24"/>
              <a:gd name="T6" fmla="*/ 0 w 14"/>
              <a:gd name="T7" fmla="*/ 12 h 24"/>
              <a:gd name="T8" fmla="*/ 8 w 14"/>
              <a:gd name="T9" fmla="*/ 24 h 24"/>
              <a:gd name="T10" fmla="*/ 13 w 14"/>
              <a:gd name="T11" fmla="*/ 23 h 24"/>
              <a:gd name="T12" fmla="*/ 13 w 14"/>
              <a:gd name="T13" fmla="*/ 20 h 24"/>
              <a:gd name="T14" fmla="*/ 9 w 14"/>
              <a:gd name="T15" fmla="*/ 21 h 24"/>
              <a:gd name="T16" fmla="*/ 3 w 14"/>
              <a:gd name="T17" fmla="*/ 12 h 24"/>
              <a:gd name="T18" fmla="*/ 14 w 14"/>
              <a:gd name="T19" fmla="*/ 12 h 24"/>
              <a:gd name="T20" fmla="*/ 3 w 14"/>
              <a:gd name="T21" fmla="*/ 10 h 24"/>
              <a:gd name="T22" fmla="*/ 7 w 14"/>
              <a:gd name="T23" fmla="*/ 3 h 24"/>
              <a:gd name="T24" fmla="*/ 11 w 14"/>
              <a:gd name="T25" fmla="*/ 10 h 24"/>
              <a:gd name="T26" fmla="*/ 3 w 14"/>
              <a:gd name="T27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4">
                <a:moveTo>
                  <a:pt x="14" y="12"/>
                </a:moveTo>
                <a:cubicBezTo>
                  <a:pt x="14" y="12"/>
                  <a:pt x="14" y="11"/>
                  <a:pt x="14" y="10"/>
                </a:cubicBezTo>
                <a:cubicBezTo>
                  <a:pt x="14" y="5"/>
                  <a:pt x="12" y="0"/>
                  <a:pt x="7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2" y="24"/>
                  <a:pt x="8" y="24"/>
                </a:cubicBezTo>
                <a:cubicBezTo>
                  <a:pt x="10" y="24"/>
                  <a:pt x="12" y="23"/>
                  <a:pt x="13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1"/>
                  <a:pt x="10" y="21"/>
                  <a:pt x="9" y="21"/>
                </a:cubicBezTo>
                <a:cubicBezTo>
                  <a:pt x="6" y="21"/>
                  <a:pt x="3" y="19"/>
                  <a:pt x="3" y="12"/>
                </a:cubicBezTo>
                <a:lnTo>
                  <a:pt x="14" y="12"/>
                </a:lnTo>
                <a:close/>
                <a:moveTo>
                  <a:pt x="3" y="10"/>
                </a:moveTo>
                <a:cubicBezTo>
                  <a:pt x="3" y="6"/>
                  <a:pt x="5" y="3"/>
                  <a:pt x="7" y="3"/>
                </a:cubicBezTo>
                <a:cubicBezTo>
                  <a:pt x="9" y="3"/>
                  <a:pt x="11" y="5"/>
                  <a:pt x="11" y="10"/>
                </a:cubicBezTo>
                <a:lnTo>
                  <a:pt x="3" y="1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8" name="Rectangle 342"/>
          <p:cNvSpPr>
            <a:spLocks noChangeArrowheads="1"/>
          </p:cNvSpPr>
          <p:nvPr/>
        </p:nvSpPr>
        <p:spPr bwMode="auto">
          <a:xfrm>
            <a:off x="2359025" y="3438526"/>
            <a:ext cx="7938" cy="73025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9" name="Freeform 343"/>
          <p:cNvSpPr>
            <a:spLocks noEditPoints="1"/>
          </p:cNvSpPr>
          <p:nvPr/>
        </p:nvSpPr>
        <p:spPr bwMode="auto">
          <a:xfrm>
            <a:off x="2374900" y="3460751"/>
            <a:ext cx="30163" cy="50800"/>
          </a:xfrm>
          <a:custGeom>
            <a:avLst/>
            <a:gdLst>
              <a:gd name="T0" fmla="*/ 13 w 14"/>
              <a:gd name="T1" fmla="*/ 8 h 24"/>
              <a:gd name="T2" fmla="*/ 7 w 14"/>
              <a:gd name="T3" fmla="*/ 0 h 24"/>
              <a:gd name="T4" fmla="*/ 1 w 14"/>
              <a:gd name="T5" fmla="*/ 2 h 24"/>
              <a:gd name="T6" fmla="*/ 2 w 14"/>
              <a:gd name="T7" fmla="*/ 4 h 24"/>
              <a:gd name="T8" fmla="*/ 6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7 h 24"/>
              <a:gd name="T16" fmla="*/ 5 w 14"/>
              <a:gd name="T17" fmla="*/ 24 h 24"/>
              <a:gd name="T18" fmla="*/ 10 w 14"/>
              <a:gd name="T19" fmla="*/ 21 h 24"/>
              <a:gd name="T20" fmla="*/ 10 w 14"/>
              <a:gd name="T21" fmla="*/ 21 h 24"/>
              <a:gd name="T22" fmla="*/ 10 w 14"/>
              <a:gd name="T23" fmla="*/ 24 h 24"/>
              <a:gd name="T24" fmla="*/ 14 w 14"/>
              <a:gd name="T25" fmla="*/ 24 h 24"/>
              <a:gd name="T26" fmla="*/ 13 w 14"/>
              <a:gd name="T27" fmla="*/ 18 h 24"/>
              <a:gd name="T28" fmla="*/ 13 w 14"/>
              <a:gd name="T29" fmla="*/ 8 h 24"/>
              <a:gd name="T30" fmla="*/ 10 w 14"/>
              <a:gd name="T31" fmla="*/ 16 h 24"/>
              <a:gd name="T32" fmla="*/ 10 w 14"/>
              <a:gd name="T33" fmla="*/ 18 h 24"/>
              <a:gd name="T34" fmla="*/ 6 w 14"/>
              <a:gd name="T35" fmla="*/ 21 h 24"/>
              <a:gd name="T36" fmla="*/ 3 w 14"/>
              <a:gd name="T37" fmla="*/ 17 h 24"/>
              <a:gd name="T38" fmla="*/ 10 w 14"/>
              <a:gd name="T39" fmla="*/ 11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3" y="8"/>
                </a:moveTo>
                <a:cubicBezTo>
                  <a:pt x="13" y="3"/>
                  <a:pt x="11" y="0"/>
                  <a:pt x="7" y="0"/>
                </a:cubicBezTo>
                <a:cubicBezTo>
                  <a:pt x="5" y="0"/>
                  <a:pt x="2" y="1"/>
                  <a:pt x="1" y="2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5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1"/>
                  <a:pt x="0" y="17"/>
                </a:cubicBezTo>
                <a:cubicBezTo>
                  <a:pt x="0" y="21"/>
                  <a:pt x="2" y="24"/>
                  <a:pt x="5" y="24"/>
                </a:cubicBezTo>
                <a:cubicBezTo>
                  <a:pt x="7" y="24"/>
                  <a:pt x="9" y="23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0" y="24"/>
                  <a:pt x="10" y="24"/>
                  <a:pt x="10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22"/>
                  <a:pt x="13" y="20"/>
                  <a:pt x="13" y="18"/>
                </a:cubicBezTo>
                <a:lnTo>
                  <a:pt x="13" y="8"/>
                </a:lnTo>
                <a:close/>
                <a:moveTo>
                  <a:pt x="10" y="16"/>
                </a:moveTo>
                <a:cubicBezTo>
                  <a:pt x="10" y="17"/>
                  <a:pt x="10" y="17"/>
                  <a:pt x="10" y="18"/>
                </a:cubicBezTo>
                <a:cubicBezTo>
                  <a:pt x="9" y="20"/>
                  <a:pt x="8" y="21"/>
                  <a:pt x="6" y="21"/>
                </a:cubicBezTo>
                <a:cubicBezTo>
                  <a:pt x="5" y="21"/>
                  <a:pt x="3" y="20"/>
                  <a:pt x="3" y="17"/>
                </a:cubicBezTo>
                <a:cubicBezTo>
                  <a:pt x="3" y="12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0" name="Freeform 344"/>
          <p:cNvSpPr>
            <a:spLocks/>
          </p:cNvSpPr>
          <p:nvPr/>
        </p:nvSpPr>
        <p:spPr bwMode="auto">
          <a:xfrm>
            <a:off x="2416175" y="3460751"/>
            <a:ext cx="30163" cy="50800"/>
          </a:xfrm>
          <a:custGeom>
            <a:avLst/>
            <a:gdLst>
              <a:gd name="T0" fmla="*/ 0 w 14"/>
              <a:gd name="T1" fmla="*/ 24 h 24"/>
              <a:gd name="T2" fmla="*/ 3 w 14"/>
              <a:gd name="T3" fmla="*/ 24 h 24"/>
              <a:gd name="T4" fmla="*/ 3 w 14"/>
              <a:gd name="T5" fmla="*/ 9 h 24"/>
              <a:gd name="T6" fmla="*/ 4 w 14"/>
              <a:gd name="T7" fmla="*/ 7 h 24"/>
              <a:gd name="T8" fmla="*/ 7 w 14"/>
              <a:gd name="T9" fmla="*/ 3 h 24"/>
              <a:gd name="T10" fmla="*/ 10 w 14"/>
              <a:gd name="T11" fmla="*/ 9 h 24"/>
              <a:gd name="T12" fmla="*/ 10 w 14"/>
              <a:gd name="T13" fmla="*/ 24 h 24"/>
              <a:gd name="T14" fmla="*/ 14 w 14"/>
              <a:gd name="T15" fmla="*/ 24 h 24"/>
              <a:gd name="T16" fmla="*/ 14 w 14"/>
              <a:gd name="T17" fmla="*/ 8 h 24"/>
              <a:gd name="T18" fmla="*/ 8 w 14"/>
              <a:gd name="T19" fmla="*/ 0 h 24"/>
              <a:gd name="T20" fmla="*/ 3 w 14"/>
              <a:gd name="T21" fmla="*/ 3 h 24"/>
              <a:gd name="T22" fmla="*/ 3 w 14"/>
              <a:gd name="T23" fmla="*/ 3 h 24"/>
              <a:gd name="T24" fmla="*/ 3 w 14"/>
              <a:gd name="T25" fmla="*/ 0 h 24"/>
              <a:gd name="T26" fmla="*/ 0 w 14"/>
              <a:gd name="T27" fmla="*/ 0 h 24"/>
              <a:gd name="T28" fmla="*/ 0 w 14"/>
              <a:gd name="T29" fmla="*/ 6 h 24"/>
              <a:gd name="T30" fmla="*/ 0 w 14"/>
              <a:gd name="T3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0" y="24"/>
                </a:moveTo>
                <a:cubicBezTo>
                  <a:pt x="3" y="24"/>
                  <a:pt x="3" y="24"/>
                  <a:pt x="3" y="24"/>
                </a:cubicBezTo>
                <a:cubicBezTo>
                  <a:pt x="3" y="9"/>
                  <a:pt x="3" y="9"/>
                  <a:pt x="3" y="9"/>
                </a:cubicBezTo>
                <a:cubicBezTo>
                  <a:pt x="3" y="8"/>
                  <a:pt x="3" y="7"/>
                  <a:pt x="4" y="7"/>
                </a:cubicBezTo>
                <a:cubicBezTo>
                  <a:pt x="4" y="4"/>
                  <a:pt x="6" y="3"/>
                  <a:pt x="7" y="3"/>
                </a:cubicBezTo>
                <a:cubicBezTo>
                  <a:pt x="10" y="3"/>
                  <a:pt x="10" y="6"/>
                  <a:pt x="10" y="9"/>
                </a:cubicBezTo>
                <a:cubicBezTo>
                  <a:pt x="10" y="24"/>
                  <a:pt x="10" y="24"/>
                  <a:pt x="10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2"/>
                  <a:pt x="12" y="0"/>
                  <a:pt x="8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1" name="Freeform 345"/>
          <p:cNvSpPr>
            <a:spLocks noEditPoints="1"/>
          </p:cNvSpPr>
          <p:nvPr/>
        </p:nvSpPr>
        <p:spPr bwMode="auto">
          <a:xfrm>
            <a:off x="2454275" y="3438526"/>
            <a:ext cx="33338" cy="73025"/>
          </a:xfrm>
          <a:custGeom>
            <a:avLst/>
            <a:gdLst>
              <a:gd name="T0" fmla="*/ 11 w 15"/>
              <a:gd name="T1" fmla="*/ 0 h 34"/>
              <a:gd name="T2" fmla="*/ 11 w 15"/>
              <a:gd name="T3" fmla="*/ 13 h 34"/>
              <a:gd name="T4" fmla="*/ 11 w 15"/>
              <a:gd name="T5" fmla="*/ 13 h 34"/>
              <a:gd name="T6" fmla="*/ 7 w 15"/>
              <a:gd name="T7" fmla="*/ 10 h 34"/>
              <a:gd name="T8" fmla="*/ 0 w 15"/>
              <a:gd name="T9" fmla="*/ 22 h 34"/>
              <a:gd name="T10" fmla="*/ 7 w 15"/>
              <a:gd name="T11" fmla="*/ 34 h 34"/>
              <a:gd name="T12" fmla="*/ 12 w 15"/>
              <a:gd name="T13" fmla="*/ 31 h 34"/>
              <a:gd name="T14" fmla="*/ 12 w 15"/>
              <a:gd name="T15" fmla="*/ 31 h 34"/>
              <a:gd name="T16" fmla="*/ 12 w 15"/>
              <a:gd name="T17" fmla="*/ 34 h 34"/>
              <a:gd name="T18" fmla="*/ 15 w 15"/>
              <a:gd name="T19" fmla="*/ 34 h 34"/>
              <a:gd name="T20" fmla="*/ 15 w 15"/>
              <a:gd name="T21" fmla="*/ 28 h 34"/>
              <a:gd name="T22" fmla="*/ 15 w 15"/>
              <a:gd name="T23" fmla="*/ 0 h 34"/>
              <a:gd name="T24" fmla="*/ 11 w 15"/>
              <a:gd name="T25" fmla="*/ 0 h 34"/>
              <a:gd name="T26" fmla="*/ 11 w 15"/>
              <a:gd name="T27" fmla="*/ 25 h 34"/>
              <a:gd name="T28" fmla="*/ 11 w 15"/>
              <a:gd name="T29" fmla="*/ 27 h 34"/>
              <a:gd name="T30" fmla="*/ 8 w 15"/>
              <a:gd name="T31" fmla="*/ 31 h 34"/>
              <a:gd name="T32" fmla="*/ 4 w 15"/>
              <a:gd name="T33" fmla="*/ 22 h 34"/>
              <a:gd name="T34" fmla="*/ 8 w 15"/>
              <a:gd name="T35" fmla="*/ 13 h 34"/>
              <a:gd name="T36" fmla="*/ 11 w 15"/>
              <a:gd name="T37" fmla="*/ 18 h 34"/>
              <a:gd name="T38" fmla="*/ 11 w 15"/>
              <a:gd name="T39" fmla="*/ 19 h 34"/>
              <a:gd name="T40" fmla="*/ 11 w 15"/>
              <a:gd name="T41" fmla="*/ 25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4">
                <a:moveTo>
                  <a:pt x="11" y="0"/>
                </a:moveTo>
                <a:cubicBezTo>
                  <a:pt x="11" y="13"/>
                  <a:pt x="11" y="13"/>
                  <a:pt x="11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10" y="11"/>
                  <a:pt x="9" y="10"/>
                  <a:pt x="7" y="10"/>
                </a:cubicBezTo>
                <a:cubicBezTo>
                  <a:pt x="4" y="10"/>
                  <a:pt x="0" y="14"/>
                  <a:pt x="0" y="22"/>
                </a:cubicBezTo>
                <a:cubicBezTo>
                  <a:pt x="0" y="30"/>
                  <a:pt x="3" y="34"/>
                  <a:pt x="7" y="34"/>
                </a:cubicBezTo>
                <a:cubicBezTo>
                  <a:pt x="9" y="34"/>
                  <a:pt x="11" y="32"/>
                  <a:pt x="12" y="31"/>
                </a:cubicBezTo>
                <a:cubicBezTo>
                  <a:pt x="12" y="31"/>
                  <a:pt x="12" y="31"/>
                  <a:pt x="12" y="31"/>
                </a:cubicBezTo>
                <a:cubicBezTo>
                  <a:pt x="12" y="34"/>
                  <a:pt x="12" y="34"/>
                  <a:pt x="12" y="34"/>
                </a:cubicBezTo>
                <a:cubicBezTo>
                  <a:pt x="15" y="34"/>
                  <a:pt x="15" y="34"/>
                  <a:pt x="15" y="34"/>
                </a:cubicBezTo>
                <a:cubicBezTo>
                  <a:pt x="15" y="32"/>
                  <a:pt x="15" y="30"/>
                  <a:pt x="15" y="28"/>
                </a:cubicBezTo>
                <a:cubicBezTo>
                  <a:pt x="15" y="0"/>
                  <a:pt x="15" y="0"/>
                  <a:pt x="15" y="0"/>
                </a:cubicBezTo>
                <a:lnTo>
                  <a:pt x="11" y="0"/>
                </a:lnTo>
                <a:close/>
                <a:moveTo>
                  <a:pt x="11" y="25"/>
                </a:moveTo>
                <a:cubicBezTo>
                  <a:pt x="11" y="26"/>
                  <a:pt x="11" y="26"/>
                  <a:pt x="11" y="27"/>
                </a:cubicBezTo>
                <a:cubicBezTo>
                  <a:pt x="10" y="30"/>
                  <a:pt x="9" y="31"/>
                  <a:pt x="8" y="31"/>
                </a:cubicBezTo>
                <a:cubicBezTo>
                  <a:pt x="5" y="31"/>
                  <a:pt x="4" y="27"/>
                  <a:pt x="4" y="22"/>
                </a:cubicBezTo>
                <a:cubicBezTo>
                  <a:pt x="4" y="17"/>
                  <a:pt x="5" y="13"/>
                  <a:pt x="8" y="13"/>
                </a:cubicBezTo>
                <a:cubicBezTo>
                  <a:pt x="10" y="13"/>
                  <a:pt x="11" y="15"/>
                  <a:pt x="11" y="18"/>
                </a:cubicBezTo>
                <a:cubicBezTo>
                  <a:pt x="11" y="18"/>
                  <a:pt x="11" y="19"/>
                  <a:pt x="11" y="19"/>
                </a:cubicBezTo>
                <a:lnTo>
                  <a:pt x="11" y="2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2" name="Rectangle 346"/>
          <p:cNvSpPr>
            <a:spLocks noChangeArrowheads="1"/>
          </p:cNvSpPr>
          <p:nvPr/>
        </p:nvSpPr>
        <p:spPr bwMode="auto">
          <a:xfrm>
            <a:off x="2266950" y="3416301"/>
            <a:ext cx="6191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3" name="Rectangle 347"/>
          <p:cNvSpPr>
            <a:spLocks noChangeArrowheads="1"/>
          </p:cNvSpPr>
          <p:nvPr/>
        </p:nvSpPr>
        <p:spPr bwMode="auto">
          <a:xfrm>
            <a:off x="2286000" y="3416301"/>
            <a:ext cx="7461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c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4" name="Rectangle 348"/>
          <p:cNvSpPr>
            <a:spLocks noChangeArrowheads="1"/>
          </p:cNvSpPr>
          <p:nvPr/>
        </p:nvSpPr>
        <p:spPr bwMode="auto">
          <a:xfrm>
            <a:off x="2316163" y="3416301"/>
            <a:ext cx="23812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5" name="Freeform 349"/>
          <p:cNvSpPr>
            <a:spLocks/>
          </p:cNvSpPr>
          <p:nvPr/>
        </p:nvSpPr>
        <p:spPr bwMode="auto">
          <a:xfrm>
            <a:off x="4095750" y="4600576"/>
            <a:ext cx="36513" cy="69850"/>
          </a:xfrm>
          <a:custGeom>
            <a:avLst/>
            <a:gdLst>
              <a:gd name="T0" fmla="*/ 3 w 17"/>
              <a:gd name="T1" fmla="*/ 33 h 33"/>
              <a:gd name="T2" fmla="*/ 3 w 17"/>
              <a:gd name="T3" fmla="*/ 22 h 33"/>
              <a:gd name="T4" fmla="*/ 3 w 17"/>
              <a:gd name="T5" fmla="*/ 6 h 33"/>
              <a:gd name="T6" fmla="*/ 3 w 17"/>
              <a:gd name="T7" fmla="*/ 6 h 33"/>
              <a:gd name="T8" fmla="*/ 7 w 17"/>
              <a:gd name="T9" fmla="*/ 17 h 33"/>
              <a:gd name="T10" fmla="*/ 13 w 17"/>
              <a:gd name="T11" fmla="*/ 33 h 33"/>
              <a:gd name="T12" fmla="*/ 17 w 17"/>
              <a:gd name="T13" fmla="*/ 33 h 33"/>
              <a:gd name="T14" fmla="*/ 17 w 17"/>
              <a:gd name="T15" fmla="*/ 0 h 33"/>
              <a:gd name="T16" fmla="*/ 13 w 17"/>
              <a:gd name="T17" fmla="*/ 0 h 33"/>
              <a:gd name="T18" fmla="*/ 13 w 17"/>
              <a:gd name="T19" fmla="*/ 12 h 33"/>
              <a:gd name="T20" fmla="*/ 14 w 17"/>
              <a:gd name="T21" fmla="*/ 27 h 33"/>
              <a:gd name="T22" fmla="*/ 14 w 17"/>
              <a:gd name="T23" fmla="*/ 27 h 33"/>
              <a:gd name="T24" fmla="*/ 10 w 17"/>
              <a:gd name="T25" fmla="*/ 16 h 33"/>
              <a:gd name="T26" fmla="*/ 4 w 17"/>
              <a:gd name="T27" fmla="*/ 0 h 33"/>
              <a:gd name="T28" fmla="*/ 0 w 17"/>
              <a:gd name="T29" fmla="*/ 0 h 33"/>
              <a:gd name="T30" fmla="*/ 0 w 17"/>
              <a:gd name="T31" fmla="*/ 33 h 33"/>
              <a:gd name="T32" fmla="*/ 3 w 17"/>
              <a:gd name="T33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7" h="33">
                <a:moveTo>
                  <a:pt x="3" y="33"/>
                </a:moveTo>
                <a:cubicBezTo>
                  <a:pt x="3" y="22"/>
                  <a:pt x="3" y="22"/>
                  <a:pt x="3" y="22"/>
                </a:cubicBezTo>
                <a:cubicBezTo>
                  <a:pt x="3" y="15"/>
                  <a:pt x="3" y="11"/>
                  <a:pt x="3" y="6"/>
                </a:cubicBezTo>
                <a:cubicBezTo>
                  <a:pt x="3" y="6"/>
                  <a:pt x="3" y="6"/>
                  <a:pt x="3" y="6"/>
                </a:cubicBezTo>
                <a:cubicBezTo>
                  <a:pt x="4" y="10"/>
                  <a:pt x="6" y="14"/>
                  <a:pt x="7" y="17"/>
                </a:cubicBezTo>
                <a:cubicBezTo>
                  <a:pt x="13" y="33"/>
                  <a:pt x="13" y="33"/>
                  <a:pt x="13" y="33"/>
                </a:cubicBezTo>
                <a:cubicBezTo>
                  <a:pt x="17" y="33"/>
                  <a:pt x="17" y="33"/>
                  <a:pt x="17" y="33"/>
                </a:cubicBezTo>
                <a:cubicBezTo>
                  <a:pt x="17" y="0"/>
                  <a:pt x="17" y="0"/>
                  <a:pt x="17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12"/>
                  <a:pt x="13" y="12"/>
                  <a:pt x="13" y="12"/>
                </a:cubicBezTo>
                <a:cubicBezTo>
                  <a:pt x="13" y="18"/>
                  <a:pt x="13" y="22"/>
                  <a:pt x="14" y="27"/>
                </a:cubicBezTo>
                <a:cubicBezTo>
                  <a:pt x="14" y="27"/>
                  <a:pt x="14" y="27"/>
                  <a:pt x="14" y="27"/>
                </a:cubicBezTo>
                <a:cubicBezTo>
                  <a:pt x="13" y="23"/>
                  <a:pt x="11" y="19"/>
                  <a:pt x="10" y="16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lnTo>
                  <a:pt x="3" y="3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6" name="Freeform 350"/>
          <p:cNvSpPr>
            <a:spLocks noEditPoints="1"/>
          </p:cNvSpPr>
          <p:nvPr/>
        </p:nvSpPr>
        <p:spPr bwMode="auto">
          <a:xfrm>
            <a:off x="4138613" y="4619626"/>
            <a:ext cx="31750" cy="50800"/>
          </a:xfrm>
          <a:custGeom>
            <a:avLst/>
            <a:gdLst>
              <a:gd name="T0" fmla="*/ 8 w 15"/>
              <a:gd name="T1" fmla="*/ 0 h 24"/>
              <a:gd name="T2" fmla="*/ 0 w 15"/>
              <a:gd name="T3" fmla="*/ 12 h 24"/>
              <a:gd name="T4" fmla="*/ 8 w 15"/>
              <a:gd name="T5" fmla="*/ 24 h 24"/>
              <a:gd name="T6" fmla="*/ 15 w 15"/>
              <a:gd name="T7" fmla="*/ 12 h 24"/>
              <a:gd name="T8" fmla="*/ 8 w 15"/>
              <a:gd name="T9" fmla="*/ 0 h 24"/>
              <a:gd name="T10" fmla="*/ 8 w 15"/>
              <a:gd name="T11" fmla="*/ 3 h 24"/>
              <a:gd name="T12" fmla="*/ 12 w 15"/>
              <a:gd name="T13" fmla="*/ 12 h 24"/>
              <a:gd name="T14" fmla="*/ 8 w 15"/>
              <a:gd name="T15" fmla="*/ 21 h 24"/>
              <a:gd name="T16" fmla="*/ 4 w 15"/>
              <a:gd name="T17" fmla="*/ 12 h 24"/>
              <a:gd name="T18" fmla="*/ 8 w 15"/>
              <a:gd name="T19" fmla="*/ 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24">
                <a:moveTo>
                  <a:pt x="8" y="0"/>
                </a:moveTo>
                <a:cubicBezTo>
                  <a:pt x="4" y="0"/>
                  <a:pt x="0" y="4"/>
                  <a:pt x="0" y="12"/>
                </a:cubicBezTo>
                <a:cubicBezTo>
                  <a:pt x="0" y="20"/>
                  <a:pt x="3" y="24"/>
                  <a:pt x="8" y="24"/>
                </a:cubicBezTo>
                <a:cubicBezTo>
                  <a:pt x="11" y="24"/>
                  <a:pt x="15" y="21"/>
                  <a:pt x="15" y="12"/>
                </a:cubicBezTo>
                <a:cubicBezTo>
                  <a:pt x="15" y="4"/>
                  <a:pt x="12" y="0"/>
                  <a:pt x="8" y="0"/>
                </a:cubicBezTo>
                <a:close/>
                <a:moveTo>
                  <a:pt x="8" y="3"/>
                </a:moveTo>
                <a:cubicBezTo>
                  <a:pt x="11" y="3"/>
                  <a:pt x="12" y="9"/>
                  <a:pt x="12" y="12"/>
                </a:cubicBezTo>
                <a:cubicBezTo>
                  <a:pt x="12" y="16"/>
                  <a:pt x="11" y="21"/>
                  <a:pt x="8" y="21"/>
                </a:cubicBezTo>
                <a:cubicBezTo>
                  <a:pt x="4" y="21"/>
                  <a:pt x="4" y="16"/>
                  <a:pt x="4" y="12"/>
                </a:cubicBezTo>
                <a:cubicBezTo>
                  <a:pt x="4" y="9"/>
                  <a:pt x="4" y="3"/>
                  <a:pt x="8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7" name="Freeform 351"/>
          <p:cNvSpPr>
            <a:spLocks/>
          </p:cNvSpPr>
          <p:nvPr/>
        </p:nvSpPr>
        <p:spPr bwMode="auto">
          <a:xfrm>
            <a:off x="4176713" y="4619626"/>
            <a:ext cx="22225" cy="50800"/>
          </a:xfrm>
          <a:custGeom>
            <a:avLst/>
            <a:gdLst>
              <a:gd name="T0" fmla="*/ 1 w 10"/>
              <a:gd name="T1" fmla="*/ 24 h 24"/>
              <a:gd name="T2" fmla="*/ 4 w 10"/>
              <a:gd name="T3" fmla="*/ 24 h 24"/>
              <a:gd name="T4" fmla="*/ 4 w 10"/>
              <a:gd name="T5" fmla="*/ 11 h 24"/>
              <a:gd name="T6" fmla="*/ 5 w 10"/>
              <a:gd name="T7" fmla="*/ 9 h 24"/>
              <a:gd name="T8" fmla="*/ 9 w 10"/>
              <a:gd name="T9" fmla="*/ 4 h 24"/>
              <a:gd name="T10" fmla="*/ 10 w 10"/>
              <a:gd name="T11" fmla="*/ 4 h 24"/>
              <a:gd name="T12" fmla="*/ 10 w 10"/>
              <a:gd name="T13" fmla="*/ 0 h 24"/>
              <a:gd name="T14" fmla="*/ 9 w 10"/>
              <a:gd name="T15" fmla="*/ 0 h 24"/>
              <a:gd name="T16" fmla="*/ 4 w 10"/>
              <a:gd name="T17" fmla="*/ 4 h 24"/>
              <a:gd name="T18" fmla="*/ 4 w 10"/>
              <a:gd name="T19" fmla="*/ 4 h 24"/>
              <a:gd name="T20" fmla="*/ 4 w 10"/>
              <a:gd name="T21" fmla="*/ 1 h 24"/>
              <a:gd name="T22" fmla="*/ 0 w 10"/>
              <a:gd name="T23" fmla="*/ 1 h 24"/>
              <a:gd name="T24" fmla="*/ 1 w 10"/>
              <a:gd name="T25" fmla="*/ 7 h 24"/>
              <a:gd name="T26" fmla="*/ 1 w 10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" h="24">
                <a:moveTo>
                  <a:pt x="1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11"/>
                  <a:pt x="4" y="11"/>
                  <a:pt x="4" y="11"/>
                </a:cubicBezTo>
                <a:cubicBezTo>
                  <a:pt x="4" y="10"/>
                  <a:pt x="4" y="9"/>
                  <a:pt x="5" y="9"/>
                </a:cubicBezTo>
                <a:cubicBezTo>
                  <a:pt x="5" y="6"/>
                  <a:pt x="7" y="4"/>
                  <a:pt x="9" y="4"/>
                </a:cubicBezTo>
                <a:cubicBezTo>
                  <a:pt x="9" y="4"/>
                  <a:pt x="9" y="4"/>
                  <a:pt x="10" y="4"/>
                </a:cubicBezTo>
                <a:cubicBezTo>
                  <a:pt x="10" y="0"/>
                  <a:pt x="10" y="0"/>
                  <a:pt x="10" y="0"/>
                </a:cubicBezTo>
                <a:cubicBezTo>
                  <a:pt x="9" y="0"/>
                  <a:pt x="9" y="0"/>
                  <a:pt x="9" y="0"/>
                </a:cubicBezTo>
                <a:cubicBezTo>
                  <a:pt x="7" y="0"/>
                  <a:pt x="5" y="2"/>
                  <a:pt x="4" y="4"/>
                </a:cubicBezTo>
                <a:cubicBezTo>
                  <a:pt x="4" y="4"/>
                  <a:pt x="4" y="4"/>
                  <a:pt x="4" y="4"/>
                </a:cubicBezTo>
                <a:cubicBezTo>
                  <a:pt x="4" y="1"/>
                  <a:pt x="4" y="1"/>
                  <a:pt x="4" y="1"/>
                </a:cubicBezTo>
                <a:cubicBezTo>
                  <a:pt x="0" y="1"/>
                  <a:pt x="0" y="1"/>
                  <a:pt x="0" y="1"/>
                </a:cubicBezTo>
                <a:cubicBezTo>
                  <a:pt x="1" y="2"/>
                  <a:pt x="1" y="5"/>
                  <a:pt x="1" y="7"/>
                </a:cubicBezTo>
                <a:lnTo>
                  <a:pt x="1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8" name="Freeform 352"/>
          <p:cNvSpPr>
            <a:spLocks/>
          </p:cNvSpPr>
          <p:nvPr/>
        </p:nvSpPr>
        <p:spPr bwMode="auto">
          <a:xfrm>
            <a:off x="4200525" y="4621214"/>
            <a:ext cx="55563" cy="49213"/>
          </a:xfrm>
          <a:custGeom>
            <a:avLst/>
            <a:gdLst>
              <a:gd name="T0" fmla="*/ 0 w 26"/>
              <a:gd name="T1" fmla="*/ 0 h 23"/>
              <a:gd name="T2" fmla="*/ 6 w 26"/>
              <a:gd name="T3" fmla="*/ 23 h 23"/>
              <a:gd name="T4" fmla="*/ 9 w 26"/>
              <a:gd name="T5" fmla="*/ 23 h 23"/>
              <a:gd name="T6" fmla="*/ 12 w 26"/>
              <a:gd name="T7" fmla="*/ 12 h 23"/>
              <a:gd name="T8" fmla="*/ 13 w 26"/>
              <a:gd name="T9" fmla="*/ 5 h 23"/>
              <a:gd name="T10" fmla="*/ 13 w 26"/>
              <a:gd name="T11" fmla="*/ 5 h 23"/>
              <a:gd name="T12" fmla="*/ 15 w 26"/>
              <a:gd name="T13" fmla="*/ 12 h 23"/>
              <a:gd name="T14" fmla="*/ 17 w 26"/>
              <a:gd name="T15" fmla="*/ 23 h 23"/>
              <a:gd name="T16" fmla="*/ 20 w 26"/>
              <a:gd name="T17" fmla="*/ 23 h 23"/>
              <a:gd name="T18" fmla="*/ 26 w 26"/>
              <a:gd name="T19" fmla="*/ 0 h 23"/>
              <a:gd name="T20" fmla="*/ 23 w 26"/>
              <a:gd name="T21" fmla="*/ 0 h 23"/>
              <a:gd name="T22" fmla="*/ 20 w 26"/>
              <a:gd name="T23" fmla="*/ 11 h 23"/>
              <a:gd name="T24" fmla="*/ 19 w 26"/>
              <a:gd name="T25" fmla="*/ 18 h 23"/>
              <a:gd name="T26" fmla="*/ 19 w 26"/>
              <a:gd name="T27" fmla="*/ 18 h 23"/>
              <a:gd name="T28" fmla="*/ 17 w 26"/>
              <a:gd name="T29" fmla="*/ 11 h 23"/>
              <a:gd name="T30" fmla="*/ 15 w 26"/>
              <a:gd name="T31" fmla="*/ 0 h 23"/>
              <a:gd name="T32" fmla="*/ 12 w 26"/>
              <a:gd name="T33" fmla="*/ 0 h 23"/>
              <a:gd name="T34" fmla="*/ 9 w 26"/>
              <a:gd name="T35" fmla="*/ 11 h 23"/>
              <a:gd name="T36" fmla="*/ 8 w 26"/>
              <a:gd name="T37" fmla="*/ 18 h 23"/>
              <a:gd name="T38" fmla="*/ 8 w 26"/>
              <a:gd name="T39" fmla="*/ 18 h 23"/>
              <a:gd name="T40" fmla="*/ 6 w 26"/>
              <a:gd name="T41" fmla="*/ 11 h 23"/>
              <a:gd name="T42" fmla="*/ 4 w 26"/>
              <a:gd name="T43" fmla="*/ 0 h 23"/>
              <a:gd name="T44" fmla="*/ 0 w 26"/>
              <a:gd name="T45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6" h="23">
                <a:moveTo>
                  <a:pt x="0" y="0"/>
                </a:moveTo>
                <a:cubicBezTo>
                  <a:pt x="6" y="23"/>
                  <a:pt x="6" y="23"/>
                  <a:pt x="6" y="23"/>
                </a:cubicBezTo>
                <a:cubicBezTo>
                  <a:pt x="9" y="23"/>
                  <a:pt x="9" y="23"/>
                  <a:pt x="9" y="23"/>
                </a:cubicBezTo>
                <a:cubicBezTo>
                  <a:pt x="12" y="12"/>
                  <a:pt x="12" y="12"/>
                  <a:pt x="12" y="12"/>
                </a:cubicBezTo>
                <a:cubicBezTo>
                  <a:pt x="12" y="9"/>
                  <a:pt x="13" y="7"/>
                  <a:pt x="13" y="5"/>
                </a:cubicBezTo>
                <a:cubicBezTo>
                  <a:pt x="13" y="5"/>
                  <a:pt x="13" y="5"/>
                  <a:pt x="13" y="5"/>
                </a:cubicBezTo>
                <a:cubicBezTo>
                  <a:pt x="14" y="7"/>
                  <a:pt x="14" y="9"/>
                  <a:pt x="15" y="12"/>
                </a:cubicBezTo>
                <a:cubicBezTo>
                  <a:pt x="17" y="23"/>
                  <a:pt x="17" y="23"/>
                  <a:pt x="17" y="23"/>
                </a:cubicBezTo>
                <a:cubicBezTo>
                  <a:pt x="20" y="23"/>
                  <a:pt x="20" y="23"/>
                  <a:pt x="20" y="23"/>
                </a:cubicBezTo>
                <a:cubicBezTo>
                  <a:pt x="26" y="0"/>
                  <a:pt x="26" y="0"/>
                  <a:pt x="26" y="0"/>
                </a:cubicBezTo>
                <a:cubicBezTo>
                  <a:pt x="23" y="0"/>
                  <a:pt x="23" y="0"/>
                  <a:pt x="23" y="0"/>
                </a:cubicBezTo>
                <a:cubicBezTo>
                  <a:pt x="20" y="11"/>
                  <a:pt x="20" y="11"/>
                  <a:pt x="20" y="11"/>
                </a:cubicBezTo>
                <a:cubicBezTo>
                  <a:pt x="20" y="13"/>
                  <a:pt x="19" y="16"/>
                  <a:pt x="19" y="18"/>
                </a:cubicBezTo>
                <a:cubicBezTo>
                  <a:pt x="19" y="18"/>
                  <a:pt x="19" y="18"/>
                  <a:pt x="19" y="18"/>
                </a:cubicBezTo>
                <a:cubicBezTo>
                  <a:pt x="19" y="16"/>
                  <a:pt x="18" y="13"/>
                  <a:pt x="17" y="11"/>
                </a:cubicBezTo>
                <a:cubicBezTo>
                  <a:pt x="15" y="0"/>
                  <a:pt x="15" y="0"/>
                  <a:pt x="15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9" y="11"/>
                  <a:pt x="9" y="11"/>
                  <a:pt x="9" y="11"/>
                </a:cubicBezTo>
                <a:cubicBezTo>
                  <a:pt x="9" y="13"/>
                  <a:pt x="8" y="16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7" y="16"/>
                  <a:pt x="7" y="13"/>
                  <a:pt x="6" y="11"/>
                </a:cubicBezTo>
                <a:cubicBezTo>
                  <a:pt x="4" y="0"/>
                  <a:pt x="4" y="0"/>
                  <a:pt x="4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9" name="Freeform 353"/>
          <p:cNvSpPr>
            <a:spLocks noEditPoints="1"/>
          </p:cNvSpPr>
          <p:nvPr/>
        </p:nvSpPr>
        <p:spPr bwMode="auto">
          <a:xfrm>
            <a:off x="4257675" y="4619626"/>
            <a:ext cx="30163" cy="50800"/>
          </a:xfrm>
          <a:custGeom>
            <a:avLst/>
            <a:gdLst>
              <a:gd name="T0" fmla="*/ 13 w 14"/>
              <a:gd name="T1" fmla="*/ 8 h 24"/>
              <a:gd name="T2" fmla="*/ 7 w 14"/>
              <a:gd name="T3" fmla="*/ 0 h 24"/>
              <a:gd name="T4" fmla="*/ 1 w 14"/>
              <a:gd name="T5" fmla="*/ 2 h 24"/>
              <a:gd name="T6" fmla="*/ 2 w 14"/>
              <a:gd name="T7" fmla="*/ 4 h 24"/>
              <a:gd name="T8" fmla="*/ 6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8 h 24"/>
              <a:gd name="T16" fmla="*/ 5 w 14"/>
              <a:gd name="T17" fmla="*/ 24 h 24"/>
              <a:gd name="T18" fmla="*/ 10 w 14"/>
              <a:gd name="T19" fmla="*/ 21 h 24"/>
              <a:gd name="T20" fmla="*/ 10 w 14"/>
              <a:gd name="T21" fmla="*/ 21 h 24"/>
              <a:gd name="T22" fmla="*/ 10 w 14"/>
              <a:gd name="T23" fmla="*/ 24 h 24"/>
              <a:gd name="T24" fmla="*/ 14 w 14"/>
              <a:gd name="T25" fmla="*/ 24 h 24"/>
              <a:gd name="T26" fmla="*/ 13 w 14"/>
              <a:gd name="T27" fmla="*/ 19 h 24"/>
              <a:gd name="T28" fmla="*/ 13 w 14"/>
              <a:gd name="T29" fmla="*/ 8 h 24"/>
              <a:gd name="T30" fmla="*/ 10 w 14"/>
              <a:gd name="T31" fmla="*/ 16 h 24"/>
              <a:gd name="T32" fmla="*/ 10 w 14"/>
              <a:gd name="T33" fmla="*/ 18 h 24"/>
              <a:gd name="T34" fmla="*/ 6 w 14"/>
              <a:gd name="T35" fmla="*/ 21 h 24"/>
              <a:gd name="T36" fmla="*/ 3 w 14"/>
              <a:gd name="T37" fmla="*/ 17 h 24"/>
              <a:gd name="T38" fmla="*/ 10 w 14"/>
              <a:gd name="T39" fmla="*/ 12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3" y="8"/>
                </a:moveTo>
                <a:cubicBezTo>
                  <a:pt x="13" y="3"/>
                  <a:pt x="11" y="0"/>
                  <a:pt x="7" y="0"/>
                </a:cubicBezTo>
                <a:cubicBezTo>
                  <a:pt x="4" y="0"/>
                  <a:pt x="2" y="1"/>
                  <a:pt x="1" y="2"/>
                </a:cubicBezTo>
                <a:cubicBezTo>
                  <a:pt x="2" y="4"/>
                  <a:pt x="2" y="4"/>
                  <a:pt x="2" y="4"/>
                </a:cubicBezTo>
                <a:cubicBezTo>
                  <a:pt x="3" y="4"/>
                  <a:pt x="4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4" y="9"/>
                  <a:pt x="0" y="12"/>
                  <a:pt x="0" y="18"/>
                </a:cubicBezTo>
                <a:cubicBezTo>
                  <a:pt x="0" y="22"/>
                  <a:pt x="2" y="24"/>
                  <a:pt x="5" y="24"/>
                </a:cubicBezTo>
                <a:cubicBezTo>
                  <a:pt x="7" y="24"/>
                  <a:pt x="9" y="23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0" y="24"/>
                  <a:pt x="10" y="24"/>
                  <a:pt x="10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3" y="22"/>
                  <a:pt x="13" y="20"/>
                  <a:pt x="13" y="19"/>
                </a:cubicBezTo>
                <a:lnTo>
                  <a:pt x="13" y="8"/>
                </a:lnTo>
                <a:close/>
                <a:moveTo>
                  <a:pt x="10" y="16"/>
                </a:moveTo>
                <a:cubicBezTo>
                  <a:pt x="10" y="17"/>
                  <a:pt x="10" y="17"/>
                  <a:pt x="10" y="18"/>
                </a:cubicBezTo>
                <a:cubicBezTo>
                  <a:pt x="9" y="20"/>
                  <a:pt x="8" y="21"/>
                  <a:pt x="6" y="21"/>
                </a:cubicBezTo>
                <a:cubicBezTo>
                  <a:pt x="5" y="21"/>
                  <a:pt x="3" y="20"/>
                  <a:pt x="3" y="17"/>
                </a:cubicBezTo>
                <a:cubicBezTo>
                  <a:pt x="3" y="12"/>
                  <a:pt x="8" y="12"/>
                  <a:pt x="10" y="12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0" name="Freeform 354"/>
          <p:cNvSpPr>
            <a:spLocks/>
          </p:cNvSpPr>
          <p:nvPr/>
        </p:nvSpPr>
        <p:spPr bwMode="auto">
          <a:xfrm>
            <a:off x="4291013" y="4621214"/>
            <a:ext cx="33338" cy="71438"/>
          </a:xfrm>
          <a:custGeom>
            <a:avLst/>
            <a:gdLst>
              <a:gd name="T0" fmla="*/ 0 w 16"/>
              <a:gd name="T1" fmla="*/ 0 h 33"/>
              <a:gd name="T2" fmla="*/ 6 w 16"/>
              <a:gd name="T3" fmla="*/ 21 h 33"/>
              <a:gd name="T4" fmla="*/ 6 w 16"/>
              <a:gd name="T5" fmla="*/ 22 h 33"/>
              <a:gd name="T6" fmla="*/ 6 w 16"/>
              <a:gd name="T7" fmla="*/ 23 h 33"/>
              <a:gd name="T8" fmla="*/ 4 w 16"/>
              <a:gd name="T9" fmla="*/ 27 h 33"/>
              <a:gd name="T10" fmla="*/ 1 w 16"/>
              <a:gd name="T11" fmla="*/ 30 h 33"/>
              <a:gd name="T12" fmla="*/ 2 w 16"/>
              <a:gd name="T13" fmla="*/ 33 h 33"/>
              <a:gd name="T14" fmla="*/ 6 w 16"/>
              <a:gd name="T15" fmla="*/ 29 h 33"/>
              <a:gd name="T16" fmla="*/ 12 w 16"/>
              <a:gd name="T17" fmla="*/ 14 h 33"/>
              <a:gd name="T18" fmla="*/ 16 w 16"/>
              <a:gd name="T19" fmla="*/ 0 h 33"/>
              <a:gd name="T20" fmla="*/ 12 w 16"/>
              <a:gd name="T21" fmla="*/ 0 h 33"/>
              <a:gd name="T22" fmla="*/ 9 w 16"/>
              <a:gd name="T23" fmla="*/ 13 h 33"/>
              <a:gd name="T24" fmla="*/ 8 w 16"/>
              <a:gd name="T25" fmla="*/ 18 h 33"/>
              <a:gd name="T26" fmla="*/ 8 w 16"/>
              <a:gd name="T27" fmla="*/ 18 h 33"/>
              <a:gd name="T28" fmla="*/ 7 w 16"/>
              <a:gd name="T29" fmla="*/ 13 h 33"/>
              <a:gd name="T30" fmla="*/ 4 w 16"/>
              <a:gd name="T31" fmla="*/ 0 h 33"/>
              <a:gd name="T32" fmla="*/ 0 w 16"/>
              <a:gd name="T33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" h="33">
                <a:moveTo>
                  <a:pt x="0" y="0"/>
                </a:moveTo>
                <a:cubicBezTo>
                  <a:pt x="6" y="21"/>
                  <a:pt x="6" y="21"/>
                  <a:pt x="6" y="21"/>
                </a:cubicBezTo>
                <a:cubicBezTo>
                  <a:pt x="6" y="21"/>
                  <a:pt x="6" y="22"/>
                  <a:pt x="6" y="22"/>
                </a:cubicBezTo>
                <a:cubicBezTo>
                  <a:pt x="6" y="22"/>
                  <a:pt x="6" y="22"/>
                  <a:pt x="6" y="23"/>
                </a:cubicBezTo>
                <a:cubicBezTo>
                  <a:pt x="6" y="24"/>
                  <a:pt x="5" y="26"/>
                  <a:pt x="4" y="27"/>
                </a:cubicBezTo>
                <a:cubicBezTo>
                  <a:pt x="3" y="28"/>
                  <a:pt x="2" y="29"/>
                  <a:pt x="1" y="30"/>
                </a:cubicBezTo>
                <a:cubicBezTo>
                  <a:pt x="2" y="33"/>
                  <a:pt x="2" y="33"/>
                  <a:pt x="2" y="33"/>
                </a:cubicBezTo>
                <a:cubicBezTo>
                  <a:pt x="3" y="33"/>
                  <a:pt x="5" y="32"/>
                  <a:pt x="6" y="29"/>
                </a:cubicBezTo>
                <a:cubicBezTo>
                  <a:pt x="9" y="26"/>
                  <a:pt x="11" y="20"/>
                  <a:pt x="12" y="14"/>
                </a:cubicBezTo>
                <a:cubicBezTo>
                  <a:pt x="16" y="0"/>
                  <a:pt x="16" y="0"/>
                  <a:pt x="16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9" y="13"/>
                  <a:pt x="9" y="13"/>
                  <a:pt x="9" y="13"/>
                </a:cubicBezTo>
                <a:cubicBezTo>
                  <a:pt x="9" y="15"/>
                  <a:pt x="9" y="16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8" y="16"/>
                  <a:pt x="8" y="15"/>
                  <a:pt x="7" y="13"/>
                </a:cubicBezTo>
                <a:cubicBezTo>
                  <a:pt x="4" y="0"/>
                  <a:pt x="4" y="0"/>
                  <a:pt x="4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1" name="Rectangle 355"/>
          <p:cNvSpPr>
            <a:spLocks noChangeArrowheads="1"/>
          </p:cNvSpPr>
          <p:nvPr/>
        </p:nvSpPr>
        <p:spPr bwMode="auto">
          <a:xfrm>
            <a:off x="4089400" y="4575176"/>
            <a:ext cx="9207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2" name="Rectangle 356"/>
          <p:cNvSpPr>
            <a:spLocks noChangeArrowheads="1"/>
          </p:cNvSpPr>
          <p:nvPr/>
        </p:nvSpPr>
        <p:spPr bwMode="auto">
          <a:xfrm>
            <a:off x="4133850" y="4575176"/>
            <a:ext cx="8572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3" name="Rectangle 357"/>
          <p:cNvSpPr>
            <a:spLocks noChangeArrowheads="1"/>
          </p:cNvSpPr>
          <p:nvPr/>
        </p:nvSpPr>
        <p:spPr bwMode="auto">
          <a:xfrm>
            <a:off x="4171950" y="4575176"/>
            <a:ext cx="682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4" name="Rectangle 358"/>
          <p:cNvSpPr>
            <a:spLocks noChangeArrowheads="1"/>
          </p:cNvSpPr>
          <p:nvPr/>
        </p:nvSpPr>
        <p:spPr bwMode="auto">
          <a:xfrm>
            <a:off x="4198938" y="4575176"/>
            <a:ext cx="10477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w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5" name="Rectangle 359"/>
          <p:cNvSpPr>
            <a:spLocks noChangeArrowheads="1"/>
          </p:cNvSpPr>
          <p:nvPr/>
        </p:nvSpPr>
        <p:spPr bwMode="auto">
          <a:xfrm>
            <a:off x="4254500" y="4575176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6" name="Rectangle 360"/>
          <p:cNvSpPr>
            <a:spLocks noChangeArrowheads="1"/>
          </p:cNvSpPr>
          <p:nvPr/>
        </p:nvSpPr>
        <p:spPr bwMode="auto">
          <a:xfrm>
            <a:off x="4287838" y="4575176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7" name="Freeform 361"/>
          <p:cNvSpPr>
            <a:spLocks/>
          </p:cNvSpPr>
          <p:nvPr/>
        </p:nvSpPr>
        <p:spPr bwMode="auto">
          <a:xfrm>
            <a:off x="4692650" y="4143376"/>
            <a:ext cx="31750" cy="71438"/>
          </a:xfrm>
          <a:custGeom>
            <a:avLst/>
            <a:gdLst>
              <a:gd name="T0" fmla="*/ 0 w 15"/>
              <a:gd name="T1" fmla="*/ 31 h 33"/>
              <a:gd name="T2" fmla="*/ 6 w 15"/>
              <a:gd name="T3" fmla="*/ 33 h 33"/>
              <a:gd name="T4" fmla="*/ 15 w 15"/>
              <a:gd name="T5" fmla="*/ 24 h 33"/>
              <a:gd name="T6" fmla="*/ 9 w 15"/>
              <a:gd name="T7" fmla="*/ 14 h 33"/>
              <a:gd name="T8" fmla="*/ 4 w 15"/>
              <a:gd name="T9" fmla="*/ 8 h 33"/>
              <a:gd name="T10" fmla="*/ 9 w 15"/>
              <a:gd name="T11" fmla="*/ 3 h 33"/>
              <a:gd name="T12" fmla="*/ 13 w 15"/>
              <a:gd name="T13" fmla="*/ 4 h 33"/>
              <a:gd name="T14" fmla="*/ 14 w 15"/>
              <a:gd name="T15" fmla="*/ 1 h 33"/>
              <a:gd name="T16" fmla="*/ 9 w 15"/>
              <a:gd name="T17" fmla="*/ 0 h 33"/>
              <a:gd name="T18" fmla="*/ 1 w 15"/>
              <a:gd name="T19" fmla="*/ 8 h 33"/>
              <a:gd name="T20" fmla="*/ 7 w 15"/>
              <a:gd name="T21" fmla="*/ 17 h 33"/>
              <a:gd name="T22" fmla="*/ 11 w 15"/>
              <a:gd name="T23" fmla="*/ 24 h 33"/>
              <a:gd name="T24" fmla="*/ 6 w 15"/>
              <a:gd name="T25" fmla="*/ 30 h 33"/>
              <a:gd name="T26" fmla="*/ 1 w 15"/>
              <a:gd name="T27" fmla="*/ 28 h 33"/>
              <a:gd name="T28" fmla="*/ 0 w 15"/>
              <a:gd name="T29" fmla="*/ 31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5" h="33">
                <a:moveTo>
                  <a:pt x="0" y="31"/>
                </a:moveTo>
                <a:cubicBezTo>
                  <a:pt x="1" y="32"/>
                  <a:pt x="3" y="33"/>
                  <a:pt x="6" y="33"/>
                </a:cubicBezTo>
                <a:cubicBezTo>
                  <a:pt x="11" y="33"/>
                  <a:pt x="15" y="29"/>
                  <a:pt x="15" y="24"/>
                </a:cubicBezTo>
                <a:cubicBezTo>
                  <a:pt x="15" y="20"/>
                  <a:pt x="13" y="17"/>
                  <a:pt x="9" y="14"/>
                </a:cubicBezTo>
                <a:cubicBezTo>
                  <a:pt x="6" y="12"/>
                  <a:pt x="4" y="11"/>
                  <a:pt x="4" y="8"/>
                </a:cubicBezTo>
                <a:cubicBezTo>
                  <a:pt x="4" y="6"/>
                  <a:pt x="6" y="3"/>
                  <a:pt x="9" y="3"/>
                </a:cubicBezTo>
                <a:cubicBezTo>
                  <a:pt x="11" y="3"/>
                  <a:pt x="12" y="4"/>
                  <a:pt x="13" y="4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0"/>
                  <a:pt x="11" y="0"/>
                  <a:pt x="9" y="0"/>
                </a:cubicBezTo>
                <a:cubicBezTo>
                  <a:pt x="4" y="0"/>
                  <a:pt x="1" y="3"/>
                  <a:pt x="1" y="8"/>
                </a:cubicBezTo>
                <a:cubicBezTo>
                  <a:pt x="1" y="13"/>
                  <a:pt x="4" y="16"/>
                  <a:pt x="7" y="17"/>
                </a:cubicBezTo>
                <a:cubicBezTo>
                  <a:pt x="9" y="19"/>
                  <a:pt x="11" y="21"/>
                  <a:pt x="11" y="24"/>
                </a:cubicBezTo>
                <a:cubicBezTo>
                  <a:pt x="11" y="27"/>
                  <a:pt x="9" y="30"/>
                  <a:pt x="6" y="30"/>
                </a:cubicBezTo>
                <a:cubicBezTo>
                  <a:pt x="4" y="30"/>
                  <a:pt x="2" y="29"/>
                  <a:pt x="1" y="28"/>
                </a:cubicBezTo>
                <a:lnTo>
                  <a:pt x="0" y="31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8" name="Freeform 362"/>
          <p:cNvSpPr>
            <a:spLocks/>
          </p:cNvSpPr>
          <p:nvPr/>
        </p:nvSpPr>
        <p:spPr bwMode="auto">
          <a:xfrm>
            <a:off x="4727575" y="4162426"/>
            <a:ext cx="53975" cy="49213"/>
          </a:xfrm>
          <a:custGeom>
            <a:avLst/>
            <a:gdLst>
              <a:gd name="T0" fmla="*/ 0 w 25"/>
              <a:gd name="T1" fmla="*/ 0 h 23"/>
              <a:gd name="T2" fmla="*/ 5 w 25"/>
              <a:gd name="T3" fmla="*/ 23 h 23"/>
              <a:gd name="T4" fmla="*/ 8 w 25"/>
              <a:gd name="T5" fmla="*/ 23 h 23"/>
              <a:gd name="T6" fmla="*/ 11 w 25"/>
              <a:gd name="T7" fmla="*/ 12 h 23"/>
              <a:gd name="T8" fmla="*/ 13 w 25"/>
              <a:gd name="T9" fmla="*/ 5 h 23"/>
              <a:gd name="T10" fmla="*/ 13 w 25"/>
              <a:gd name="T11" fmla="*/ 5 h 23"/>
              <a:gd name="T12" fmla="*/ 14 w 25"/>
              <a:gd name="T13" fmla="*/ 12 h 23"/>
              <a:gd name="T14" fmla="*/ 17 w 25"/>
              <a:gd name="T15" fmla="*/ 23 h 23"/>
              <a:gd name="T16" fmla="*/ 20 w 25"/>
              <a:gd name="T17" fmla="*/ 23 h 23"/>
              <a:gd name="T18" fmla="*/ 25 w 25"/>
              <a:gd name="T19" fmla="*/ 0 h 23"/>
              <a:gd name="T20" fmla="*/ 22 w 25"/>
              <a:gd name="T21" fmla="*/ 0 h 23"/>
              <a:gd name="T22" fmla="*/ 20 w 25"/>
              <a:gd name="T23" fmla="*/ 12 h 23"/>
              <a:gd name="T24" fmla="*/ 18 w 25"/>
              <a:gd name="T25" fmla="*/ 19 h 23"/>
              <a:gd name="T26" fmla="*/ 18 w 25"/>
              <a:gd name="T27" fmla="*/ 19 h 23"/>
              <a:gd name="T28" fmla="*/ 17 w 25"/>
              <a:gd name="T29" fmla="*/ 11 h 23"/>
              <a:gd name="T30" fmla="*/ 14 w 25"/>
              <a:gd name="T31" fmla="*/ 0 h 23"/>
              <a:gd name="T32" fmla="*/ 11 w 25"/>
              <a:gd name="T33" fmla="*/ 0 h 23"/>
              <a:gd name="T34" fmla="*/ 9 w 25"/>
              <a:gd name="T35" fmla="*/ 12 h 23"/>
              <a:gd name="T36" fmla="*/ 7 w 25"/>
              <a:gd name="T37" fmla="*/ 19 h 23"/>
              <a:gd name="T38" fmla="*/ 7 w 25"/>
              <a:gd name="T39" fmla="*/ 19 h 23"/>
              <a:gd name="T40" fmla="*/ 6 w 25"/>
              <a:gd name="T41" fmla="*/ 12 h 23"/>
              <a:gd name="T42" fmla="*/ 3 w 25"/>
              <a:gd name="T43" fmla="*/ 0 h 23"/>
              <a:gd name="T44" fmla="*/ 0 w 25"/>
              <a:gd name="T45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5" h="23">
                <a:moveTo>
                  <a:pt x="0" y="0"/>
                </a:moveTo>
                <a:cubicBezTo>
                  <a:pt x="5" y="23"/>
                  <a:pt x="5" y="23"/>
                  <a:pt x="5" y="23"/>
                </a:cubicBezTo>
                <a:cubicBezTo>
                  <a:pt x="8" y="23"/>
                  <a:pt x="8" y="23"/>
                  <a:pt x="8" y="23"/>
                </a:cubicBezTo>
                <a:cubicBezTo>
                  <a:pt x="11" y="12"/>
                  <a:pt x="11" y="12"/>
                  <a:pt x="11" y="12"/>
                </a:cubicBezTo>
                <a:cubicBezTo>
                  <a:pt x="12" y="10"/>
                  <a:pt x="12" y="8"/>
                  <a:pt x="13" y="5"/>
                </a:cubicBezTo>
                <a:cubicBezTo>
                  <a:pt x="13" y="5"/>
                  <a:pt x="13" y="5"/>
                  <a:pt x="13" y="5"/>
                </a:cubicBezTo>
                <a:cubicBezTo>
                  <a:pt x="13" y="8"/>
                  <a:pt x="13" y="10"/>
                  <a:pt x="14" y="12"/>
                </a:cubicBezTo>
                <a:cubicBezTo>
                  <a:pt x="17" y="23"/>
                  <a:pt x="17" y="23"/>
                  <a:pt x="17" y="23"/>
                </a:cubicBezTo>
                <a:cubicBezTo>
                  <a:pt x="20" y="23"/>
                  <a:pt x="20" y="23"/>
                  <a:pt x="20" y="23"/>
                </a:cubicBezTo>
                <a:cubicBezTo>
                  <a:pt x="25" y="0"/>
                  <a:pt x="25" y="0"/>
                  <a:pt x="25" y="0"/>
                </a:cubicBezTo>
                <a:cubicBezTo>
                  <a:pt x="22" y="0"/>
                  <a:pt x="22" y="0"/>
                  <a:pt x="22" y="0"/>
                </a:cubicBezTo>
                <a:cubicBezTo>
                  <a:pt x="20" y="12"/>
                  <a:pt x="20" y="12"/>
                  <a:pt x="20" y="12"/>
                </a:cubicBezTo>
                <a:cubicBezTo>
                  <a:pt x="19" y="14"/>
                  <a:pt x="19" y="17"/>
                  <a:pt x="18" y="19"/>
                </a:cubicBezTo>
                <a:cubicBezTo>
                  <a:pt x="18" y="19"/>
                  <a:pt x="18" y="19"/>
                  <a:pt x="18" y="19"/>
                </a:cubicBezTo>
                <a:cubicBezTo>
                  <a:pt x="18" y="16"/>
                  <a:pt x="17" y="14"/>
                  <a:pt x="17" y="11"/>
                </a:cubicBezTo>
                <a:cubicBezTo>
                  <a:pt x="14" y="0"/>
                  <a:pt x="14" y="0"/>
                  <a:pt x="14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9" y="12"/>
                  <a:pt x="9" y="12"/>
                  <a:pt x="9" y="12"/>
                </a:cubicBezTo>
                <a:cubicBezTo>
                  <a:pt x="8" y="14"/>
                  <a:pt x="7" y="17"/>
                  <a:pt x="7" y="19"/>
                </a:cubicBezTo>
                <a:cubicBezTo>
                  <a:pt x="7" y="19"/>
                  <a:pt x="7" y="19"/>
                  <a:pt x="7" y="19"/>
                </a:cubicBezTo>
                <a:cubicBezTo>
                  <a:pt x="7" y="17"/>
                  <a:pt x="6" y="14"/>
                  <a:pt x="6" y="12"/>
                </a:cubicBezTo>
                <a:cubicBezTo>
                  <a:pt x="3" y="0"/>
                  <a:pt x="3" y="0"/>
                  <a:pt x="3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9" name="Freeform 363"/>
          <p:cNvSpPr>
            <a:spLocks noEditPoints="1"/>
          </p:cNvSpPr>
          <p:nvPr/>
        </p:nvSpPr>
        <p:spPr bwMode="auto">
          <a:xfrm>
            <a:off x="4783138" y="4162426"/>
            <a:ext cx="31750" cy="52388"/>
          </a:xfrm>
          <a:custGeom>
            <a:avLst/>
            <a:gdLst>
              <a:gd name="T0" fmla="*/ 14 w 15"/>
              <a:gd name="T1" fmla="*/ 12 h 24"/>
              <a:gd name="T2" fmla="*/ 15 w 15"/>
              <a:gd name="T3" fmla="*/ 10 h 24"/>
              <a:gd name="T4" fmla="*/ 8 w 15"/>
              <a:gd name="T5" fmla="*/ 0 h 24"/>
              <a:gd name="T6" fmla="*/ 0 w 15"/>
              <a:gd name="T7" fmla="*/ 12 h 24"/>
              <a:gd name="T8" fmla="*/ 8 w 15"/>
              <a:gd name="T9" fmla="*/ 24 h 24"/>
              <a:gd name="T10" fmla="*/ 14 w 15"/>
              <a:gd name="T11" fmla="*/ 23 h 24"/>
              <a:gd name="T12" fmla="*/ 13 w 15"/>
              <a:gd name="T13" fmla="*/ 20 h 24"/>
              <a:gd name="T14" fmla="*/ 9 w 15"/>
              <a:gd name="T15" fmla="*/ 21 h 24"/>
              <a:gd name="T16" fmla="*/ 4 w 15"/>
              <a:gd name="T17" fmla="*/ 12 h 24"/>
              <a:gd name="T18" fmla="*/ 14 w 15"/>
              <a:gd name="T19" fmla="*/ 12 h 24"/>
              <a:gd name="T20" fmla="*/ 4 w 15"/>
              <a:gd name="T21" fmla="*/ 9 h 24"/>
              <a:gd name="T22" fmla="*/ 8 w 15"/>
              <a:gd name="T23" fmla="*/ 3 h 24"/>
              <a:gd name="T24" fmla="*/ 11 w 15"/>
              <a:gd name="T25" fmla="*/ 9 h 24"/>
              <a:gd name="T26" fmla="*/ 4 w 15"/>
              <a:gd name="T27" fmla="*/ 9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4">
                <a:moveTo>
                  <a:pt x="14" y="12"/>
                </a:moveTo>
                <a:cubicBezTo>
                  <a:pt x="14" y="12"/>
                  <a:pt x="15" y="11"/>
                  <a:pt x="15" y="10"/>
                </a:cubicBezTo>
                <a:cubicBezTo>
                  <a:pt x="15" y="5"/>
                  <a:pt x="13" y="0"/>
                  <a:pt x="8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3" y="24"/>
                  <a:pt x="8" y="24"/>
                </a:cubicBezTo>
                <a:cubicBezTo>
                  <a:pt x="10" y="24"/>
                  <a:pt x="12" y="23"/>
                  <a:pt x="14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0"/>
                  <a:pt x="11" y="21"/>
                  <a:pt x="9" y="21"/>
                </a:cubicBezTo>
                <a:cubicBezTo>
                  <a:pt x="7" y="21"/>
                  <a:pt x="4" y="19"/>
                  <a:pt x="4" y="12"/>
                </a:cubicBezTo>
                <a:lnTo>
                  <a:pt x="14" y="12"/>
                </a:lnTo>
                <a:close/>
                <a:moveTo>
                  <a:pt x="4" y="9"/>
                </a:moveTo>
                <a:cubicBezTo>
                  <a:pt x="4" y="6"/>
                  <a:pt x="5" y="3"/>
                  <a:pt x="8" y="3"/>
                </a:cubicBezTo>
                <a:cubicBezTo>
                  <a:pt x="9" y="3"/>
                  <a:pt x="11" y="5"/>
                  <a:pt x="11" y="9"/>
                </a:cubicBezTo>
                <a:lnTo>
                  <a:pt x="4" y="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0" name="Freeform 364"/>
          <p:cNvSpPr>
            <a:spLocks noEditPoints="1"/>
          </p:cNvSpPr>
          <p:nvPr/>
        </p:nvSpPr>
        <p:spPr bwMode="auto">
          <a:xfrm>
            <a:off x="4821238" y="4141789"/>
            <a:ext cx="31750" cy="73025"/>
          </a:xfrm>
          <a:custGeom>
            <a:avLst/>
            <a:gdLst>
              <a:gd name="T0" fmla="*/ 11 w 15"/>
              <a:gd name="T1" fmla="*/ 0 h 34"/>
              <a:gd name="T2" fmla="*/ 11 w 15"/>
              <a:gd name="T3" fmla="*/ 13 h 34"/>
              <a:gd name="T4" fmla="*/ 11 w 15"/>
              <a:gd name="T5" fmla="*/ 13 h 34"/>
              <a:gd name="T6" fmla="*/ 6 w 15"/>
              <a:gd name="T7" fmla="*/ 10 h 34"/>
              <a:gd name="T8" fmla="*/ 0 w 15"/>
              <a:gd name="T9" fmla="*/ 22 h 34"/>
              <a:gd name="T10" fmla="*/ 6 w 15"/>
              <a:gd name="T11" fmla="*/ 34 h 34"/>
              <a:gd name="T12" fmla="*/ 11 w 15"/>
              <a:gd name="T13" fmla="*/ 31 h 34"/>
              <a:gd name="T14" fmla="*/ 11 w 15"/>
              <a:gd name="T15" fmla="*/ 31 h 34"/>
              <a:gd name="T16" fmla="*/ 12 w 15"/>
              <a:gd name="T17" fmla="*/ 33 h 34"/>
              <a:gd name="T18" fmla="*/ 15 w 15"/>
              <a:gd name="T19" fmla="*/ 33 h 34"/>
              <a:gd name="T20" fmla="*/ 14 w 15"/>
              <a:gd name="T21" fmla="*/ 28 h 34"/>
              <a:gd name="T22" fmla="*/ 14 w 15"/>
              <a:gd name="T23" fmla="*/ 0 h 34"/>
              <a:gd name="T24" fmla="*/ 11 w 15"/>
              <a:gd name="T25" fmla="*/ 0 h 34"/>
              <a:gd name="T26" fmla="*/ 11 w 15"/>
              <a:gd name="T27" fmla="*/ 25 h 34"/>
              <a:gd name="T28" fmla="*/ 11 w 15"/>
              <a:gd name="T29" fmla="*/ 27 h 34"/>
              <a:gd name="T30" fmla="*/ 7 w 15"/>
              <a:gd name="T31" fmla="*/ 31 h 34"/>
              <a:gd name="T32" fmla="*/ 3 w 15"/>
              <a:gd name="T33" fmla="*/ 22 h 34"/>
              <a:gd name="T34" fmla="*/ 7 w 15"/>
              <a:gd name="T35" fmla="*/ 13 h 34"/>
              <a:gd name="T36" fmla="*/ 11 w 15"/>
              <a:gd name="T37" fmla="*/ 18 h 34"/>
              <a:gd name="T38" fmla="*/ 11 w 15"/>
              <a:gd name="T39" fmla="*/ 19 h 34"/>
              <a:gd name="T40" fmla="*/ 11 w 15"/>
              <a:gd name="T41" fmla="*/ 25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4">
                <a:moveTo>
                  <a:pt x="11" y="0"/>
                </a:moveTo>
                <a:cubicBezTo>
                  <a:pt x="11" y="13"/>
                  <a:pt x="11" y="13"/>
                  <a:pt x="11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10" y="11"/>
                  <a:pt x="8" y="10"/>
                  <a:pt x="6" y="10"/>
                </a:cubicBezTo>
                <a:cubicBezTo>
                  <a:pt x="3" y="10"/>
                  <a:pt x="0" y="14"/>
                  <a:pt x="0" y="22"/>
                </a:cubicBezTo>
                <a:cubicBezTo>
                  <a:pt x="0" y="30"/>
                  <a:pt x="2" y="34"/>
                  <a:pt x="6" y="34"/>
                </a:cubicBezTo>
                <a:cubicBezTo>
                  <a:pt x="9" y="34"/>
                  <a:pt x="10" y="32"/>
                  <a:pt x="11" y="31"/>
                </a:cubicBezTo>
                <a:cubicBezTo>
                  <a:pt x="11" y="31"/>
                  <a:pt x="11" y="31"/>
                  <a:pt x="11" y="31"/>
                </a:cubicBezTo>
                <a:cubicBezTo>
                  <a:pt x="12" y="33"/>
                  <a:pt x="12" y="33"/>
                  <a:pt x="12" y="33"/>
                </a:cubicBezTo>
                <a:cubicBezTo>
                  <a:pt x="15" y="33"/>
                  <a:pt x="15" y="33"/>
                  <a:pt x="15" y="33"/>
                </a:cubicBezTo>
                <a:cubicBezTo>
                  <a:pt x="15" y="32"/>
                  <a:pt x="14" y="29"/>
                  <a:pt x="14" y="28"/>
                </a:cubicBezTo>
                <a:cubicBezTo>
                  <a:pt x="14" y="0"/>
                  <a:pt x="14" y="0"/>
                  <a:pt x="14" y="0"/>
                </a:cubicBezTo>
                <a:lnTo>
                  <a:pt x="11" y="0"/>
                </a:lnTo>
                <a:close/>
                <a:moveTo>
                  <a:pt x="11" y="25"/>
                </a:moveTo>
                <a:cubicBezTo>
                  <a:pt x="11" y="26"/>
                  <a:pt x="11" y="26"/>
                  <a:pt x="11" y="27"/>
                </a:cubicBezTo>
                <a:cubicBezTo>
                  <a:pt x="10" y="30"/>
                  <a:pt x="8" y="31"/>
                  <a:pt x="7" y="31"/>
                </a:cubicBezTo>
                <a:cubicBezTo>
                  <a:pt x="4" y="31"/>
                  <a:pt x="3" y="27"/>
                  <a:pt x="3" y="22"/>
                </a:cubicBezTo>
                <a:cubicBezTo>
                  <a:pt x="3" y="17"/>
                  <a:pt x="4" y="13"/>
                  <a:pt x="7" y="13"/>
                </a:cubicBezTo>
                <a:cubicBezTo>
                  <a:pt x="9" y="13"/>
                  <a:pt x="11" y="15"/>
                  <a:pt x="11" y="18"/>
                </a:cubicBezTo>
                <a:cubicBezTo>
                  <a:pt x="11" y="18"/>
                  <a:pt x="11" y="19"/>
                  <a:pt x="11" y="19"/>
                </a:cubicBezTo>
                <a:lnTo>
                  <a:pt x="11" y="2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1" name="Freeform 365"/>
          <p:cNvSpPr>
            <a:spLocks noEditPoints="1"/>
          </p:cNvSpPr>
          <p:nvPr/>
        </p:nvSpPr>
        <p:spPr bwMode="auto">
          <a:xfrm>
            <a:off x="4862513" y="4162426"/>
            <a:ext cx="30163" cy="52388"/>
          </a:xfrm>
          <a:custGeom>
            <a:avLst/>
            <a:gdLst>
              <a:gd name="T0" fmla="*/ 14 w 14"/>
              <a:gd name="T1" fmla="*/ 12 h 24"/>
              <a:gd name="T2" fmla="*/ 14 w 14"/>
              <a:gd name="T3" fmla="*/ 10 h 24"/>
              <a:gd name="T4" fmla="*/ 7 w 14"/>
              <a:gd name="T5" fmla="*/ 0 h 24"/>
              <a:gd name="T6" fmla="*/ 0 w 14"/>
              <a:gd name="T7" fmla="*/ 12 h 24"/>
              <a:gd name="T8" fmla="*/ 8 w 14"/>
              <a:gd name="T9" fmla="*/ 24 h 24"/>
              <a:gd name="T10" fmla="*/ 13 w 14"/>
              <a:gd name="T11" fmla="*/ 23 h 24"/>
              <a:gd name="T12" fmla="*/ 13 w 14"/>
              <a:gd name="T13" fmla="*/ 20 h 24"/>
              <a:gd name="T14" fmla="*/ 9 w 14"/>
              <a:gd name="T15" fmla="*/ 21 h 24"/>
              <a:gd name="T16" fmla="*/ 3 w 14"/>
              <a:gd name="T17" fmla="*/ 12 h 24"/>
              <a:gd name="T18" fmla="*/ 14 w 14"/>
              <a:gd name="T19" fmla="*/ 12 h 24"/>
              <a:gd name="T20" fmla="*/ 3 w 14"/>
              <a:gd name="T21" fmla="*/ 9 h 24"/>
              <a:gd name="T22" fmla="*/ 7 w 14"/>
              <a:gd name="T23" fmla="*/ 3 h 24"/>
              <a:gd name="T24" fmla="*/ 11 w 14"/>
              <a:gd name="T25" fmla="*/ 9 h 24"/>
              <a:gd name="T26" fmla="*/ 3 w 14"/>
              <a:gd name="T27" fmla="*/ 9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4">
                <a:moveTo>
                  <a:pt x="14" y="12"/>
                </a:moveTo>
                <a:cubicBezTo>
                  <a:pt x="14" y="12"/>
                  <a:pt x="14" y="11"/>
                  <a:pt x="14" y="10"/>
                </a:cubicBezTo>
                <a:cubicBezTo>
                  <a:pt x="14" y="5"/>
                  <a:pt x="12" y="0"/>
                  <a:pt x="7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2" y="24"/>
                  <a:pt x="8" y="24"/>
                </a:cubicBezTo>
                <a:cubicBezTo>
                  <a:pt x="10" y="24"/>
                  <a:pt x="12" y="23"/>
                  <a:pt x="13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0"/>
                  <a:pt x="10" y="21"/>
                  <a:pt x="9" y="21"/>
                </a:cubicBezTo>
                <a:cubicBezTo>
                  <a:pt x="6" y="21"/>
                  <a:pt x="3" y="19"/>
                  <a:pt x="3" y="12"/>
                </a:cubicBezTo>
                <a:lnTo>
                  <a:pt x="14" y="12"/>
                </a:lnTo>
                <a:close/>
                <a:moveTo>
                  <a:pt x="3" y="9"/>
                </a:moveTo>
                <a:cubicBezTo>
                  <a:pt x="3" y="6"/>
                  <a:pt x="5" y="3"/>
                  <a:pt x="7" y="3"/>
                </a:cubicBezTo>
                <a:cubicBezTo>
                  <a:pt x="9" y="3"/>
                  <a:pt x="11" y="5"/>
                  <a:pt x="11" y="9"/>
                </a:cubicBezTo>
                <a:lnTo>
                  <a:pt x="3" y="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2" name="Freeform 366"/>
          <p:cNvSpPr>
            <a:spLocks/>
          </p:cNvSpPr>
          <p:nvPr/>
        </p:nvSpPr>
        <p:spPr bwMode="auto">
          <a:xfrm>
            <a:off x="4900613" y="4162426"/>
            <a:ext cx="30163" cy="49213"/>
          </a:xfrm>
          <a:custGeom>
            <a:avLst/>
            <a:gdLst>
              <a:gd name="T0" fmla="*/ 0 w 14"/>
              <a:gd name="T1" fmla="*/ 23 h 23"/>
              <a:gd name="T2" fmla="*/ 4 w 14"/>
              <a:gd name="T3" fmla="*/ 23 h 23"/>
              <a:gd name="T4" fmla="*/ 4 w 14"/>
              <a:gd name="T5" fmla="*/ 9 h 23"/>
              <a:gd name="T6" fmla="*/ 4 w 14"/>
              <a:gd name="T7" fmla="*/ 7 h 23"/>
              <a:gd name="T8" fmla="*/ 7 w 14"/>
              <a:gd name="T9" fmla="*/ 3 h 23"/>
              <a:gd name="T10" fmla="*/ 11 w 14"/>
              <a:gd name="T11" fmla="*/ 9 h 23"/>
              <a:gd name="T12" fmla="*/ 11 w 14"/>
              <a:gd name="T13" fmla="*/ 23 h 23"/>
              <a:gd name="T14" fmla="*/ 14 w 14"/>
              <a:gd name="T15" fmla="*/ 23 h 23"/>
              <a:gd name="T16" fmla="*/ 14 w 14"/>
              <a:gd name="T17" fmla="*/ 8 h 23"/>
              <a:gd name="T18" fmla="*/ 9 w 14"/>
              <a:gd name="T19" fmla="*/ 0 h 23"/>
              <a:gd name="T20" fmla="*/ 3 w 14"/>
              <a:gd name="T21" fmla="*/ 3 h 23"/>
              <a:gd name="T22" fmla="*/ 3 w 14"/>
              <a:gd name="T23" fmla="*/ 3 h 23"/>
              <a:gd name="T24" fmla="*/ 3 w 14"/>
              <a:gd name="T25" fmla="*/ 0 h 23"/>
              <a:gd name="T26" fmla="*/ 0 w 14"/>
              <a:gd name="T27" fmla="*/ 0 h 23"/>
              <a:gd name="T28" fmla="*/ 0 w 14"/>
              <a:gd name="T29" fmla="*/ 6 h 23"/>
              <a:gd name="T30" fmla="*/ 0 w 14"/>
              <a:gd name="T3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7"/>
                  <a:pt x="4" y="7"/>
                </a:cubicBezTo>
                <a:cubicBezTo>
                  <a:pt x="4" y="4"/>
                  <a:pt x="6" y="3"/>
                  <a:pt x="7" y="3"/>
                </a:cubicBezTo>
                <a:cubicBezTo>
                  <a:pt x="10" y="3"/>
                  <a:pt x="11" y="6"/>
                  <a:pt x="11" y="9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2"/>
                  <a:pt x="12" y="0"/>
                  <a:pt x="9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3" name="Rectangle 367"/>
          <p:cNvSpPr>
            <a:spLocks noChangeArrowheads="1"/>
          </p:cNvSpPr>
          <p:nvPr/>
        </p:nvSpPr>
        <p:spPr bwMode="auto">
          <a:xfrm>
            <a:off x="4689475" y="4119564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4" name="Rectangle 368"/>
          <p:cNvSpPr>
            <a:spLocks noChangeArrowheads="1"/>
          </p:cNvSpPr>
          <p:nvPr/>
        </p:nvSpPr>
        <p:spPr bwMode="auto">
          <a:xfrm>
            <a:off x="4724400" y="4119564"/>
            <a:ext cx="10477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w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5" name="Rectangle 369"/>
          <p:cNvSpPr>
            <a:spLocks noChangeArrowheads="1"/>
          </p:cNvSpPr>
          <p:nvPr/>
        </p:nvSpPr>
        <p:spPr bwMode="auto">
          <a:xfrm>
            <a:off x="4778375" y="4119564"/>
            <a:ext cx="215900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eden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6" name="Rectangle 370"/>
          <p:cNvSpPr>
            <a:spLocks noChangeArrowheads="1"/>
          </p:cNvSpPr>
          <p:nvPr/>
        </p:nvSpPr>
        <p:spPr bwMode="auto">
          <a:xfrm>
            <a:off x="5414963" y="4132264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7" name="Rectangle 371"/>
          <p:cNvSpPr>
            <a:spLocks noChangeArrowheads="1"/>
          </p:cNvSpPr>
          <p:nvPr/>
        </p:nvSpPr>
        <p:spPr bwMode="auto">
          <a:xfrm>
            <a:off x="5449888" y="4132264"/>
            <a:ext cx="26352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inland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8" name="Rectangle 372"/>
          <p:cNvSpPr>
            <a:spLocks noChangeArrowheads="1"/>
          </p:cNvSpPr>
          <p:nvPr/>
        </p:nvSpPr>
        <p:spPr bwMode="auto">
          <a:xfrm>
            <a:off x="6391275" y="4138614"/>
            <a:ext cx="355600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Russland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9" name="Freeform 373"/>
          <p:cNvSpPr>
            <a:spLocks noEditPoints="1"/>
          </p:cNvSpPr>
          <p:nvPr/>
        </p:nvSpPr>
        <p:spPr bwMode="auto">
          <a:xfrm>
            <a:off x="4029075" y="5456239"/>
            <a:ext cx="36513" cy="71438"/>
          </a:xfrm>
          <a:custGeom>
            <a:avLst/>
            <a:gdLst>
              <a:gd name="T0" fmla="*/ 0 w 17"/>
              <a:gd name="T1" fmla="*/ 32 h 33"/>
              <a:gd name="T2" fmla="*/ 4 w 17"/>
              <a:gd name="T3" fmla="*/ 33 h 33"/>
              <a:gd name="T4" fmla="*/ 13 w 17"/>
              <a:gd name="T5" fmla="*/ 29 h 33"/>
              <a:gd name="T6" fmla="*/ 17 w 17"/>
              <a:gd name="T7" fmla="*/ 15 h 33"/>
              <a:gd name="T8" fmla="*/ 13 w 17"/>
              <a:gd name="T9" fmla="*/ 2 h 33"/>
              <a:gd name="T10" fmla="*/ 5 w 17"/>
              <a:gd name="T11" fmla="*/ 0 h 33"/>
              <a:gd name="T12" fmla="*/ 0 w 17"/>
              <a:gd name="T13" fmla="*/ 1 h 33"/>
              <a:gd name="T14" fmla="*/ 0 w 17"/>
              <a:gd name="T15" fmla="*/ 32 h 33"/>
              <a:gd name="T16" fmla="*/ 4 w 17"/>
              <a:gd name="T17" fmla="*/ 3 h 33"/>
              <a:gd name="T18" fmla="*/ 6 w 17"/>
              <a:gd name="T19" fmla="*/ 3 h 33"/>
              <a:gd name="T20" fmla="*/ 13 w 17"/>
              <a:gd name="T21" fmla="*/ 16 h 33"/>
              <a:gd name="T22" fmla="*/ 5 w 17"/>
              <a:gd name="T23" fmla="*/ 30 h 33"/>
              <a:gd name="T24" fmla="*/ 4 w 17"/>
              <a:gd name="T25" fmla="*/ 29 h 33"/>
              <a:gd name="T26" fmla="*/ 4 w 17"/>
              <a:gd name="T27" fmla="*/ 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7" h="33">
                <a:moveTo>
                  <a:pt x="0" y="32"/>
                </a:moveTo>
                <a:cubicBezTo>
                  <a:pt x="1" y="33"/>
                  <a:pt x="3" y="33"/>
                  <a:pt x="4" y="33"/>
                </a:cubicBezTo>
                <a:cubicBezTo>
                  <a:pt x="8" y="33"/>
                  <a:pt x="11" y="32"/>
                  <a:pt x="13" y="29"/>
                </a:cubicBezTo>
                <a:cubicBezTo>
                  <a:pt x="15" y="27"/>
                  <a:pt x="17" y="23"/>
                  <a:pt x="17" y="15"/>
                </a:cubicBezTo>
                <a:cubicBezTo>
                  <a:pt x="17" y="9"/>
                  <a:pt x="15" y="5"/>
                  <a:pt x="13" y="2"/>
                </a:cubicBezTo>
                <a:cubicBezTo>
                  <a:pt x="11" y="1"/>
                  <a:pt x="9" y="0"/>
                  <a:pt x="5" y="0"/>
                </a:cubicBezTo>
                <a:cubicBezTo>
                  <a:pt x="4" y="0"/>
                  <a:pt x="2" y="0"/>
                  <a:pt x="0" y="1"/>
                </a:cubicBezTo>
                <a:lnTo>
                  <a:pt x="0" y="32"/>
                </a:lnTo>
                <a:close/>
                <a:moveTo>
                  <a:pt x="4" y="3"/>
                </a:moveTo>
                <a:cubicBezTo>
                  <a:pt x="5" y="3"/>
                  <a:pt x="5" y="3"/>
                  <a:pt x="6" y="3"/>
                </a:cubicBezTo>
                <a:cubicBezTo>
                  <a:pt x="11" y="3"/>
                  <a:pt x="13" y="7"/>
                  <a:pt x="13" y="16"/>
                </a:cubicBezTo>
                <a:cubicBezTo>
                  <a:pt x="13" y="27"/>
                  <a:pt x="10" y="30"/>
                  <a:pt x="5" y="30"/>
                </a:cubicBezTo>
                <a:cubicBezTo>
                  <a:pt x="5" y="30"/>
                  <a:pt x="5" y="30"/>
                  <a:pt x="4" y="29"/>
                </a:cubicBezTo>
                <a:lnTo>
                  <a:pt x="4" y="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0" name="Freeform 374"/>
          <p:cNvSpPr>
            <a:spLocks noEditPoints="1"/>
          </p:cNvSpPr>
          <p:nvPr/>
        </p:nvSpPr>
        <p:spPr bwMode="auto">
          <a:xfrm>
            <a:off x="4071938" y="5476876"/>
            <a:ext cx="30163" cy="50800"/>
          </a:xfrm>
          <a:custGeom>
            <a:avLst/>
            <a:gdLst>
              <a:gd name="T0" fmla="*/ 14 w 14"/>
              <a:gd name="T1" fmla="*/ 12 h 24"/>
              <a:gd name="T2" fmla="*/ 14 w 14"/>
              <a:gd name="T3" fmla="*/ 10 h 24"/>
              <a:gd name="T4" fmla="*/ 8 w 14"/>
              <a:gd name="T5" fmla="*/ 0 h 24"/>
              <a:gd name="T6" fmla="*/ 0 w 14"/>
              <a:gd name="T7" fmla="*/ 12 h 24"/>
              <a:gd name="T8" fmla="*/ 8 w 14"/>
              <a:gd name="T9" fmla="*/ 24 h 24"/>
              <a:gd name="T10" fmla="*/ 13 w 14"/>
              <a:gd name="T11" fmla="*/ 23 h 24"/>
              <a:gd name="T12" fmla="*/ 13 w 14"/>
              <a:gd name="T13" fmla="*/ 20 h 24"/>
              <a:gd name="T14" fmla="*/ 9 w 14"/>
              <a:gd name="T15" fmla="*/ 21 h 24"/>
              <a:gd name="T16" fmla="*/ 4 w 14"/>
              <a:gd name="T17" fmla="*/ 12 h 24"/>
              <a:gd name="T18" fmla="*/ 14 w 14"/>
              <a:gd name="T19" fmla="*/ 12 h 24"/>
              <a:gd name="T20" fmla="*/ 4 w 14"/>
              <a:gd name="T21" fmla="*/ 9 h 24"/>
              <a:gd name="T22" fmla="*/ 7 w 14"/>
              <a:gd name="T23" fmla="*/ 3 h 24"/>
              <a:gd name="T24" fmla="*/ 11 w 14"/>
              <a:gd name="T25" fmla="*/ 9 h 24"/>
              <a:gd name="T26" fmla="*/ 4 w 14"/>
              <a:gd name="T27" fmla="*/ 9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4">
                <a:moveTo>
                  <a:pt x="14" y="12"/>
                </a:moveTo>
                <a:cubicBezTo>
                  <a:pt x="14" y="12"/>
                  <a:pt x="14" y="11"/>
                  <a:pt x="14" y="10"/>
                </a:cubicBezTo>
                <a:cubicBezTo>
                  <a:pt x="14" y="5"/>
                  <a:pt x="12" y="0"/>
                  <a:pt x="8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3" y="24"/>
                  <a:pt x="8" y="24"/>
                </a:cubicBezTo>
                <a:cubicBezTo>
                  <a:pt x="10" y="24"/>
                  <a:pt x="12" y="23"/>
                  <a:pt x="13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0"/>
                  <a:pt x="11" y="21"/>
                  <a:pt x="9" y="21"/>
                </a:cubicBezTo>
                <a:cubicBezTo>
                  <a:pt x="6" y="21"/>
                  <a:pt x="4" y="19"/>
                  <a:pt x="4" y="12"/>
                </a:cubicBezTo>
                <a:lnTo>
                  <a:pt x="14" y="12"/>
                </a:lnTo>
                <a:close/>
                <a:moveTo>
                  <a:pt x="4" y="9"/>
                </a:moveTo>
                <a:cubicBezTo>
                  <a:pt x="4" y="6"/>
                  <a:pt x="5" y="3"/>
                  <a:pt x="7" y="3"/>
                </a:cubicBezTo>
                <a:cubicBezTo>
                  <a:pt x="9" y="3"/>
                  <a:pt x="11" y="5"/>
                  <a:pt x="11" y="9"/>
                </a:cubicBezTo>
                <a:lnTo>
                  <a:pt x="4" y="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1" name="Freeform 375"/>
          <p:cNvSpPr>
            <a:spLocks/>
          </p:cNvSpPr>
          <p:nvPr/>
        </p:nvSpPr>
        <p:spPr bwMode="auto">
          <a:xfrm>
            <a:off x="4110038" y="5476876"/>
            <a:ext cx="31750" cy="49213"/>
          </a:xfrm>
          <a:custGeom>
            <a:avLst/>
            <a:gdLst>
              <a:gd name="T0" fmla="*/ 0 w 15"/>
              <a:gd name="T1" fmla="*/ 23 h 23"/>
              <a:gd name="T2" fmla="*/ 4 w 15"/>
              <a:gd name="T3" fmla="*/ 23 h 23"/>
              <a:gd name="T4" fmla="*/ 4 w 15"/>
              <a:gd name="T5" fmla="*/ 9 h 23"/>
              <a:gd name="T6" fmla="*/ 4 w 15"/>
              <a:gd name="T7" fmla="*/ 7 h 23"/>
              <a:gd name="T8" fmla="*/ 8 w 15"/>
              <a:gd name="T9" fmla="*/ 3 h 23"/>
              <a:gd name="T10" fmla="*/ 11 w 15"/>
              <a:gd name="T11" fmla="*/ 9 h 23"/>
              <a:gd name="T12" fmla="*/ 11 w 15"/>
              <a:gd name="T13" fmla="*/ 23 h 23"/>
              <a:gd name="T14" fmla="*/ 15 w 15"/>
              <a:gd name="T15" fmla="*/ 23 h 23"/>
              <a:gd name="T16" fmla="*/ 15 w 15"/>
              <a:gd name="T17" fmla="*/ 8 h 23"/>
              <a:gd name="T18" fmla="*/ 9 w 15"/>
              <a:gd name="T19" fmla="*/ 0 h 23"/>
              <a:gd name="T20" fmla="*/ 4 w 15"/>
              <a:gd name="T21" fmla="*/ 3 h 23"/>
              <a:gd name="T22" fmla="*/ 4 w 15"/>
              <a:gd name="T23" fmla="*/ 3 h 23"/>
              <a:gd name="T24" fmla="*/ 3 w 15"/>
              <a:gd name="T25" fmla="*/ 0 h 23"/>
              <a:gd name="T26" fmla="*/ 0 w 15"/>
              <a:gd name="T27" fmla="*/ 0 h 23"/>
              <a:gd name="T28" fmla="*/ 0 w 15"/>
              <a:gd name="T29" fmla="*/ 6 h 23"/>
              <a:gd name="T30" fmla="*/ 0 w 15"/>
              <a:gd name="T3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7"/>
                  <a:pt x="4" y="7"/>
                </a:cubicBezTo>
                <a:cubicBezTo>
                  <a:pt x="5" y="4"/>
                  <a:pt x="6" y="3"/>
                  <a:pt x="8" y="3"/>
                </a:cubicBezTo>
                <a:cubicBezTo>
                  <a:pt x="10" y="3"/>
                  <a:pt x="11" y="6"/>
                  <a:pt x="11" y="9"/>
                </a:cubicBezTo>
                <a:cubicBezTo>
                  <a:pt x="11" y="23"/>
                  <a:pt x="11" y="23"/>
                  <a:pt x="11" y="23"/>
                </a:cubicBezTo>
                <a:cubicBezTo>
                  <a:pt x="15" y="23"/>
                  <a:pt x="15" y="23"/>
                  <a:pt x="15" y="23"/>
                </a:cubicBezTo>
                <a:cubicBezTo>
                  <a:pt x="15" y="8"/>
                  <a:pt x="15" y="8"/>
                  <a:pt x="15" y="8"/>
                </a:cubicBezTo>
                <a:cubicBezTo>
                  <a:pt x="15" y="2"/>
                  <a:pt x="12" y="0"/>
                  <a:pt x="9" y="0"/>
                </a:cubicBezTo>
                <a:cubicBezTo>
                  <a:pt x="7" y="0"/>
                  <a:pt x="5" y="1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2" name="Freeform 376"/>
          <p:cNvSpPr>
            <a:spLocks/>
          </p:cNvSpPr>
          <p:nvPr/>
        </p:nvSpPr>
        <p:spPr bwMode="auto">
          <a:xfrm>
            <a:off x="4152900" y="5476876"/>
            <a:ext cx="52388" cy="49213"/>
          </a:xfrm>
          <a:custGeom>
            <a:avLst/>
            <a:gdLst>
              <a:gd name="T0" fmla="*/ 0 w 24"/>
              <a:gd name="T1" fmla="*/ 23 h 23"/>
              <a:gd name="T2" fmla="*/ 3 w 24"/>
              <a:gd name="T3" fmla="*/ 23 h 23"/>
              <a:gd name="T4" fmla="*/ 3 w 24"/>
              <a:gd name="T5" fmla="*/ 9 h 23"/>
              <a:gd name="T6" fmla="*/ 4 w 24"/>
              <a:gd name="T7" fmla="*/ 7 h 23"/>
              <a:gd name="T8" fmla="*/ 7 w 24"/>
              <a:gd name="T9" fmla="*/ 3 h 23"/>
              <a:gd name="T10" fmla="*/ 10 w 24"/>
              <a:gd name="T11" fmla="*/ 8 h 23"/>
              <a:gd name="T12" fmla="*/ 10 w 24"/>
              <a:gd name="T13" fmla="*/ 23 h 23"/>
              <a:gd name="T14" fmla="*/ 14 w 24"/>
              <a:gd name="T15" fmla="*/ 23 h 23"/>
              <a:gd name="T16" fmla="*/ 14 w 24"/>
              <a:gd name="T17" fmla="*/ 9 h 23"/>
              <a:gd name="T18" fmla="*/ 14 w 24"/>
              <a:gd name="T19" fmla="*/ 6 h 23"/>
              <a:gd name="T20" fmla="*/ 17 w 24"/>
              <a:gd name="T21" fmla="*/ 3 h 23"/>
              <a:gd name="T22" fmla="*/ 21 w 24"/>
              <a:gd name="T23" fmla="*/ 9 h 23"/>
              <a:gd name="T24" fmla="*/ 21 w 24"/>
              <a:gd name="T25" fmla="*/ 23 h 23"/>
              <a:gd name="T26" fmla="*/ 24 w 24"/>
              <a:gd name="T27" fmla="*/ 23 h 23"/>
              <a:gd name="T28" fmla="*/ 24 w 24"/>
              <a:gd name="T29" fmla="*/ 8 h 23"/>
              <a:gd name="T30" fmla="*/ 19 w 24"/>
              <a:gd name="T31" fmla="*/ 0 h 23"/>
              <a:gd name="T32" fmla="*/ 16 w 24"/>
              <a:gd name="T33" fmla="*/ 1 h 23"/>
              <a:gd name="T34" fmla="*/ 13 w 24"/>
              <a:gd name="T35" fmla="*/ 3 h 23"/>
              <a:gd name="T36" fmla="*/ 13 w 24"/>
              <a:gd name="T37" fmla="*/ 3 h 23"/>
              <a:gd name="T38" fmla="*/ 8 w 24"/>
              <a:gd name="T39" fmla="*/ 0 h 23"/>
              <a:gd name="T40" fmla="*/ 3 w 24"/>
              <a:gd name="T41" fmla="*/ 3 h 23"/>
              <a:gd name="T42" fmla="*/ 3 w 24"/>
              <a:gd name="T43" fmla="*/ 3 h 23"/>
              <a:gd name="T44" fmla="*/ 3 w 24"/>
              <a:gd name="T45" fmla="*/ 0 h 23"/>
              <a:gd name="T46" fmla="*/ 0 w 24"/>
              <a:gd name="T47" fmla="*/ 0 h 23"/>
              <a:gd name="T48" fmla="*/ 0 w 24"/>
              <a:gd name="T49" fmla="*/ 6 h 23"/>
              <a:gd name="T50" fmla="*/ 0 w 24"/>
              <a:gd name="T5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4" h="23">
                <a:moveTo>
                  <a:pt x="0" y="23"/>
                </a:moveTo>
                <a:cubicBezTo>
                  <a:pt x="3" y="23"/>
                  <a:pt x="3" y="23"/>
                  <a:pt x="3" y="23"/>
                </a:cubicBezTo>
                <a:cubicBezTo>
                  <a:pt x="3" y="9"/>
                  <a:pt x="3" y="9"/>
                  <a:pt x="3" y="9"/>
                </a:cubicBezTo>
                <a:cubicBezTo>
                  <a:pt x="3" y="8"/>
                  <a:pt x="4" y="7"/>
                  <a:pt x="4" y="7"/>
                </a:cubicBezTo>
                <a:cubicBezTo>
                  <a:pt x="4" y="4"/>
                  <a:pt x="6" y="3"/>
                  <a:pt x="7" y="3"/>
                </a:cubicBezTo>
                <a:cubicBezTo>
                  <a:pt x="10" y="3"/>
                  <a:pt x="10" y="6"/>
                  <a:pt x="10" y="8"/>
                </a:cubicBezTo>
                <a:cubicBezTo>
                  <a:pt x="10" y="23"/>
                  <a:pt x="10" y="23"/>
                  <a:pt x="10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9"/>
                  <a:pt x="14" y="9"/>
                  <a:pt x="14" y="9"/>
                </a:cubicBezTo>
                <a:cubicBezTo>
                  <a:pt x="14" y="8"/>
                  <a:pt x="14" y="7"/>
                  <a:pt x="14" y="6"/>
                </a:cubicBezTo>
                <a:cubicBezTo>
                  <a:pt x="15" y="4"/>
                  <a:pt x="16" y="3"/>
                  <a:pt x="17" y="3"/>
                </a:cubicBezTo>
                <a:cubicBezTo>
                  <a:pt x="20" y="3"/>
                  <a:pt x="21" y="6"/>
                  <a:pt x="21" y="9"/>
                </a:cubicBezTo>
                <a:cubicBezTo>
                  <a:pt x="21" y="23"/>
                  <a:pt x="21" y="23"/>
                  <a:pt x="21" y="23"/>
                </a:cubicBezTo>
                <a:cubicBezTo>
                  <a:pt x="24" y="23"/>
                  <a:pt x="24" y="23"/>
                  <a:pt x="24" y="23"/>
                </a:cubicBezTo>
                <a:cubicBezTo>
                  <a:pt x="24" y="8"/>
                  <a:pt x="24" y="8"/>
                  <a:pt x="24" y="8"/>
                </a:cubicBezTo>
                <a:cubicBezTo>
                  <a:pt x="24" y="2"/>
                  <a:pt x="22" y="0"/>
                  <a:pt x="19" y="0"/>
                </a:cubicBezTo>
                <a:cubicBezTo>
                  <a:pt x="18" y="0"/>
                  <a:pt x="17" y="0"/>
                  <a:pt x="16" y="1"/>
                </a:cubicBezTo>
                <a:cubicBezTo>
                  <a:pt x="15" y="1"/>
                  <a:pt x="14" y="2"/>
                  <a:pt x="13" y="3"/>
                </a:cubicBezTo>
                <a:cubicBezTo>
                  <a:pt x="13" y="3"/>
                  <a:pt x="13" y="3"/>
                  <a:pt x="13" y="3"/>
                </a:cubicBezTo>
                <a:cubicBezTo>
                  <a:pt x="12" y="1"/>
                  <a:pt x="11" y="0"/>
                  <a:pt x="8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3" name="Freeform 377"/>
          <p:cNvSpPr>
            <a:spLocks noEditPoints="1"/>
          </p:cNvSpPr>
          <p:nvPr/>
        </p:nvSpPr>
        <p:spPr bwMode="auto">
          <a:xfrm>
            <a:off x="4213225" y="5476876"/>
            <a:ext cx="30163" cy="50800"/>
          </a:xfrm>
          <a:custGeom>
            <a:avLst/>
            <a:gdLst>
              <a:gd name="T0" fmla="*/ 14 w 14"/>
              <a:gd name="T1" fmla="*/ 8 h 24"/>
              <a:gd name="T2" fmla="*/ 7 w 14"/>
              <a:gd name="T3" fmla="*/ 0 h 24"/>
              <a:gd name="T4" fmla="*/ 2 w 14"/>
              <a:gd name="T5" fmla="*/ 1 h 24"/>
              <a:gd name="T6" fmla="*/ 3 w 14"/>
              <a:gd name="T7" fmla="*/ 4 h 24"/>
              <a:gd name="T8" fmla="*/ 6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7 h 24"/>
              <a:gd name="T16" fmla="*/ 6 w 14"/>
              <a:gd name="T17" fmla="*/ 24 h 24"/>
              <a:gd name="T18" fmla="*/ 10 w 14"/>
              <a:gd name="T19" fmla="*/ 21 h 24"/>
              <a:gd name="T20" fmla="*/ 11 w 14"/>
              <a:gd name="T21" fmla="*/ 21 h 24"/>
              <a:gd name="T22" fmla="*/ 11 w 14"/>
              <a:gd name="T23" fmla="*/ 23 h 24"/>
              <a:gd name="T24" fmla="*/ 14 w 14"/>
              <a:gd name="T25" fmla="*/ 23 h 24"/>
              <a:gd name="T26" fmla="*/ 14 w 14"/>
              <a:gd name="T27" fmla="*/ 18 h 24"/>
              <a:gd name="T28" fmla="*/ 14 w 14"/>
              <a:gd name="T29" fmla="*/ 8 h 24"/>
              <a:gd name="T30" fmla="*/ 10 w 14"/>
              <a:gd name="T31" fmla="*/ 16 h 24"/>
              <a:gd name="T32" fmla="*/ 10 w 14"/>
              <a:gd name="T33" fmla="*/ 17 h 24"/>
              <a:gd name="T34" fmla="*/ 7 w 14"/>
              <a:gd name="T35" fmla="*/ 21 h 24"/>
              <a:gd name="T36" fmla="*/ 4 w 14"/>
              <a:gd name="T37" fmla="*/ 17 h 24"/>
              <a:gd name="T38" fmla="*/ 10 w 14"/>
              <a:gd name="T39" fmla="*/ 11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2" y="1"/>
                </a:cubicBezTo>
                <a:cubicBezTo>
                  <a:pt x="3" y="4"/>
                  <a:pt x="3" y="4"/>
                  <a:pt x="3" y="4"/>
                </a:cubicBezTo>
                <a:cubicBezTo>
                  <a:pt x="4" y="3"/>
                  <a:pt x="5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1"/>
                  <a:pt x="0" y="17"/>
                </a:cubicBezTo>
                <a:cubicBezTo>
                  <a:pt x="0" y="21"/>
                  <a:pt x="3" y="24"/>
                  <a:pt x="6" y="24"/>
                </a:cubicBezTo>
                <a:cubicBezTo>
                  <a:pt x="8" y="24"/>
                  <a:pt x="9" y="23"/>
                  <a:pt x="10" y="21"/>
                </a:cubicBezTo>
                <a:cubicBezTo>
                  <a:pt x="11" y="21"/>
                  <a:pt x="11" y="21"/>
                  <a:pt x="11" y="21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7"/>
                  <a:pt x="10" y="17"/>
                  <a:pt x="10" y="17"/>
                </a:cubicBezTo>
                <a:cubicBezTo>
                  <a:pt x="10" y="20"/>
                  <a:pt x="8" y="21"/>
                  <a:pt x="7" y="21"/>
                </a:cubicBezTo>
                <a:cubicBezTo>
                  <a:pt x="5" y="21"/>
                  <a:pt x="4" y="20"/>
                  <a:pt x="4" y="17"/>
                </a:cubicBezTo>
                <a:cubicBezTo>
                  <a:pt x="4" y="12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4" name="Freeform 378"/>
          <p:cNvSpPr>
            <a:spLocks/>
          </p:cNvSpPr>
          <p:nvPr/>
        </p:nvSpPr>
        <p:spPr bwMode="auto">
          <a:xfrm>
            <a:off x="4254500" y="5476876"/>
            <a:ext cx="19050" cy="49213"/>
          </a:xfrm>
          <a:custGeom>
            <a:avLst/>
            <a:gdLst>
              <a:gd name="T0" fmla="*/ 0 w 9"/>
              <a:gd name="T1" fmla="*/ 23 h 23"/>
              <a:gd name="T2" fmla="*/ 4 w 9"/>
              <a:gd name="T3" fmla="*/ 23 h 23"/>
              <a:gd name="T4" fmla="*/ 4 w 9"/>
              <a:gd name="T5" fmla="*/ 11 h 23"/>
              <a:gd name="T6" fmla="*/ 4 w 9"/>
              <a:gd name="T7" fmla="*/ 8 h 23"/>
              <a:gd name="T8" fmla="*/ 8 w 9"/>
              <a:gd name="T9" fmla="*/ 4 h 23"/>
              <a:gd name="T10" fmla="*/ 9 w 9"/>
              <a:gd name="T11" fmla="*/ 4 h 23"/>
              <a:gd name="T12" fmla="*/ 9 w 9"/>
              <a:gd name="T13" fmla="*/ 0 h 23"/>
              <a:gd name="T14" fmla="*/ 8 w 9"/>
              <a:gd name="T15" fmla="*/ 0 h 23"/>
              <a:gd name="T16" fmla="*/ 3 w 9"/>
              <a:gd name="T17" fmla="*/ 4 h 23"/>
              <a:gd name="T18" fmla="*/ 3 w 9"/>
              <a:gd name="T19" fmla="*/ 4 h 23"/>
              <a:gd name="T20" fmla="*/ 3 w 9"/>
              <a:gd name="T21" fmla="*/ 0 h 23"/>
              <a:gd name="T22" fmla="*/ 0 w 9"/>
              <a:gd name="T23" fmla="*/ 0 h 23"/>
              <a:gd name="T24" fmla="*/ 0 w 9"/>
              <a:gd name="T25" fmla="*/ 6 h 23"/>
              <a:gd name="T26" fmla="*/ 0 w 9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11"/>
                  <a:pt x="4" y="11"/>
                  <a:pt x="4" y="11"/>
                </a:cubicBezTo>
                <a:cubicBezTo>
                  <a:pt x="4" y="10"/>
                  <a:pt x="4" y="9"/>
                  <a:pt x="4" y="8"/>
                </a:cubicBezTo>
                <a:cubicBezTo>
                  <a:pt x="4" y="6"/>
                  <a:pt x="6" y="4"/>
                  <a:pt x="8" y="4"/>
                </a:cubicBezTo>
                <a:cubicBezTo>
                  <a:pt x="9" y="4"/>
                  <a:pt x="9" y="4"/>
                  <a:pt x="9" y="4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8" y="0"/>
                </a:cubicBezTo>
                <a:cubicBezTo>
                  <a:pt x="6" y="0"/>
                  <a:pt x="4" y="2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5" name="Freeform 379"/>
          <p:cNvSpPr>
            <a:spLocks/>
          </p:cNvSpPr>
          <p:nvPr/>
        </p:nvSpPr>
        <p:spPr bwMode="auto">
          <a:xfrm>
            <a:off x="4279900" y="5454651"/>
            <a:ext cx="30163" cy="71438"/>
          </a:xfrm>
          <a:custGeom>
            <a:avLst/>
            <a:gdLst>
              <a:gd name="T0" fmla="*/ 4 w 14"/>
              <a:gd name="T1" fmla="*/ 0 h 33"/>
              <a:gd name="T2" fmla="*/ 0 w 14"/>
              <a:gd name="T3" fmla="*/ 0 h 33"/>
              <a:gd name="T4" fmla="*/ 0 w 14"/>
              <a:gd name="T5" fmla="*/ 33 h 33"/>
              <a:gd name="T6" fmla="*/ 4 w 14"/>
              <a:gd name="T7" fmla="*/ 33 h 33"/>
              <a:gd name="T8" fmla="*/ 4 w 14"/>
              <a:gd name="T9" fmla="*/ 25 h 33"/>
              <a:gd name="T10" fmla="*/ 5 w 14"/>
              <a:gd name="T11" fmla="*/ 22 h 33"/>
              <a:gd name="T12" fmla="*/ 10 w 14"/>
              <a:gd name="T13" fmla="*/ 33 h 33"/>
              <a:gd name="T14" fmla="*/ 14 w 14"/>
              <a:gd name="T15" fmla="*/ 33 h 33"/>
              <a:gd name="T16" fmla="*/ 7 w 14"/>
              <a:gd name="T17" fmla="*/ 20 h 33"/>
              <a:gd name="T18" fmla="*/ 13 w 14"/>
              <a:gd name="T19" fmla="*/ 10 h 33"/>
              <a:gd name="T20" fmla="*/ 10 w 14"/>
              <a:gd name="T21" fmla="*/ 10 h 33"/>
              <a:gd name="T22" fmla="*/ 5 w 14"/>
              <a:gd name="T23" fmla="*/ 18 h 33"/>
              <a:gd name="T24" fmla="*/ 4 w 14"/>
              <a:gd name="T25" fmla="*/ 21 h 33"/>
              <a:gd name="T26" fmla="*/ 4 w 14"/>
              <a:gd name="T27" fmla="*/ 21 h 33"/>
              <a:gd name="T28" fmla="*/ 4 w 14"/>
              <a:gd name="T29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4" h="33">
                <a:moveTo>
                  <a:pt x="4" y="0"/>
                </a:move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cubicBezTo>
                  <a:pt x="4" y="33"/>
                  <a:pt x="4" y="33"/>
                  <a:pt x="4" y="33"/>
                </a:cubicBezTo>
                <a:cubicBezTo>
                  <a:pt x="4" y="25"/>
                  <a:pt x="4" y="25"/>
                  <a:pt x="4" y="25"/>
                </a:cubicBezTo>
                <a:cubicBezTo>
                  <a:pt x="5" y="22"/>
                  <a:pt x="5" y="22"/>
                  <a:pt x="5" y="22"/>
                </a:cubicBezTo>
                <a:cubicBezTo>
                  <a:pt x="10" y="33"/>
                  <a:pt x="10" y="33"/>
                  <a:pt x="10" y="33"/>
                </a:cubicBezTo>
                <a:cubicBezTo>
                  <a:pt x="14" y="33"/>
                  <a:pt x="14" y="33"/>
                  <a:pt x="14" y="33"/>
                </a:cubicBezTo>
                <a:cubicBezTo>
                  <a:pt x="7" y="20"/>
                  <a:pt x="7" y="20"/>
                  <a:pt x="7" y="20"/>
                </a:cubicBezTo>
                <a:cubicBezTo>
                  <a:pt x="13" y="10"/>
                  <a:pt x="13" y="10"/>
                  <a:pt x="13" y="10"/>
                </a:cubicBezTo>
                <a:cubicBezTo>
                  <a:pt x="10" y="10"/>
                  <a:pt x="10" y="10"/>
                  <a:pt x="10" y="10"/>
                </a:cubicBezTo>
                <a:cubicBezTo>
                  <a:pt x="5" y="18"/>
                  <a:pt x="5" y="18"/>
                  <a:pt x="5" y="18"/>
                </a:cubicBezTo>
                <a:cubicBezTo>
                  <a:pt x="4" y="19"/>
                  <a:pt x="4" y="20"/>
                  <a:pt x="4" y="21"/>
                </a:cubicBezTo>
                <a:cubicBezTo>
                  <a:pt x="4" y="21"/>
                  <a:pt x="4" y="21"/>
                  <a:pt x="4" y="21"/>
                </a:cubicBezTo>
                <a:lnTo>
                  <a:pt x="4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6" name="Rectangle 380"/>
          <p:cNvSpPr>
            <a:spLocks noChangeArrowheads="1"/>
          </p:cNvSpPr>
          <p:nvPr/>
        </p:nvSpPr>
        <p:spPr bwMode="auto">
          <a:xfrm>
            <a:off x="4022725" y="5432426"/>
            <a:ext cx="9207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7" name="Rectangle 381"/>
          <p:cNvSpPr>
            <a:spLocks noChangeArrowheads="1"/>
          </p:cNvSpPr>
          <p:nvPr/>
        </p:nvSpPr>
        <p:spPr bwMode="auto">
          <a:xfrm>
            <a:off x="4067175" y="5432426"/>
            <a:ext cx="30797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enmark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8" name="Freeform 382"/>
          <p:cNvSpPr>
            <a:spLocks/>
          </p:cNvSpPr>
          <p:nvPr/>
        </p:nvSpPr>
        <p:spPr bwMode="auto">
          <a:xfrm>
            <a:off x="2997200" y="4165601"/>
            <a:ext cx="22225" cy="57150"/>
          </a:xfrm>
          <a:custGeom>
            <a:avLst/>
            <a:gdLst>
              <a:gd name="T0" fmla="*/ 0 w 14"/>
              <a:gd name="T1" fmla="*/ 36 h 36"/>
              <a:gd name="T2" fmla="*/ 5 w 14"/>
              <a:gd name="T3" fmla="*/ 36 h 36"/>
              <a:gd name="T4" fmla="*/ 5 w 14"/>
              <a:gd name="T5" fmla="*/ 20 h 36"/>
              <a:gd name="T6" fmla="*/ 13 w 14"/>
              <a:gd name="T7" fmla="*/ 20 h 36"/>
              <a:gd name="T8" fmla="*/ 13 w 14"/>
              <a:gd name="T9" fmla="*/ 16 h 36"/>
              <a:gd name="T10" fmla="*/ 5 w 14"/>
              <a:gd name="T11" fmla="*/ 16 h 36"/>
              <a:gd name="T12" fmla="*/ 5 w 14"/>
              <a:gd name="T13" fmla="*/ 4 h 36"/>
              <a:gd name="T14" fmla="*/ 14 w 14"/>
              <a:gd name="T15" fmla="*/ 4 h 36"/>
              <a:gd name="T16" fmla="*/ 14 w 14"/>
              <a:gd name="T17" fmla="*/ 0 h 36"/>
              <a:gd name="T18" fmla="*/ 0 w 14"/>
              <a:gd name="T19" fmla="*/ 0 h 36"/>
              <a:gd name="T20" fmla="*/ 0 w 14"/>
              <a:gd name="T2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4" h="36">
                <a:moveTo>
                  <a:pt x="0" y="36"/>
                </a:moveTo>
                <a:lnTo>
                  <a:pt x="5" y="36"/>
                </a:lnTo>
                <a:lnTo>
                  <a:pt x="5" y="20"/>
                </a:lnTo>
                <a:lnTo>
                  <a:pt x="13" y="20"/>
                </a:lnTo>
                <a:lnTo>
                  <a:pt x="13" y="16"/>
                </a:lnTo>
                <a:lnTo>
                  <a:pt x="5" y="16"/>
                </a:lnTo>
                <a:lnTo>
                  <a:pt x="5" y="4"/>
                </a:lnTo>
                <a:lnTo>
                  <a:pt x="14" y="4"/>
                </a:lnTo>
                <a:lnTo>
                  <a:pt x="14" y="0"/>
                </a:lnTo>
                <a:lnTo>
                  <a:pt x="0" y="0"/>
                </a:lnTo>
                <a:lnTo>
                  <a:pt x="0" y="3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9" name="Freeform 383"/>
          <p:cNvSpPr>
            <a:spLocks noEditPoints="1"/>
          </p:cNvSpPr>
          <p:nvPr/>
        </p:nvSpPr>
        <p:spPr bwMode="auto">
          <a:xfrm>
            <a:off x="3019425" y="4179889"/>
            <a:ext cx="26988" cy="42863"/>
          </a:xfrm>
          <a:custGeom>
            <a:avLst/>
            <a:gdLst>
              <a:gd name="T0" fmla="*/ 12 w 12"/>
              <a:gd name="T1" fmla="*/ 7 h 20"/>
              <a:gd name="T2" fmla="*/ 6 w 12"/>
              <a:gd name="T3" fmla="*/ 0 h 20"/>
              <a:gd name="T4" fmla="*/ 2 w 12"/>
              <a:gd name="T5" fmla="*/ 1 h 20"/>
              <a:gd name="T6" fmla="*/ 2 w 12"/>
              <a:gd name="T7" fmla="*/ 4 h 20"/>
              <a:gd name="T8" fmla="*/ 6 w 12"/>
              <a:gd name="T9" fmla="*/ 3 h 20"/>
              <a:gd name="T10" fmla="*/ 9 w 12"/>
              <a:gd name="T11" fmla="*/ 7 h 20"/>
              <a:gd name="T12" fmla="*/ 9 w 12"/>
              <a:gd name="T13" fmla="*/ 8 h 20"/>
              <a:gd name="T14" fmla="*/ 0 w 12"/>
              <a:gd name="T15" fmla="*/ 15 h 20"/>
              <a:gd name="T16" fmla="*/ 5 w 12"/>
              <a:gd name="T17" fmla="*/ 20 h 20"/>
              <a:gd name="T18" fmla="*/ 9 w 12"/>
              <a:gd name="T19" fmla="*/ 18 h 20"/>
              <a:gd name="T20" fmla="*/ 9 w 12"/>
              <a:gd name="T21" fmla="*/ 18 h 20"/>
              <a:gd name="T22" fmla="*/ 9 w 12"/>
              <a:gd name="T23" fmla="*/ 20 h 20"/>
              <a:gd name="T24" fmla="*/ 12 w 12"/>
              <a:gd name="T25" fmla="*/ 20 h 20"/>
              <a:gd name="T26" fmla="*/ 12 w 12"/>
              <a:gd name="T27" fmla="*/ 15 h 20"/>
              <a:gd name="T28" fmla="*/ 12 w 12"/>
              <a:gd name="T29" fmla="*/ 7 h 20"/>
              <a:gd name="T30" fmla="*/ 9 w 12"/>
              <a:gd name="T31" fmla="*/ 14 h 20"/>
              <a:gd name="T32" fmla="*/ 9 w 12"/>
              <a:gd name="T33" fmla="*/ 15 h 20"/>
              <a:gd name="T34" fmla="*/ 6 w 12"/>
              <a:gd name="T35" fmla="*/ 18 h 20"/>
              <a:gd name="T36" fmla="*/ 3 w 12"/>
              <a:gd name="T37" fmla="*/ 14 h 20"/>
              <a:gd name="T38" fmla="*/ 9 w 12"/>
              <a:gd name="T39" fmla="*/ 10 h 20"/>
              <a:gd name="T40" fmla="*/ 9 w 12"/>
              <a:gd name="T41" fmla="*/ 14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2" h="20">
                <a:moveTo>
                  <a:pt x="12" y="7"/>
                </a:moveTo>
                <a:cubicBezTo>
                  <a:pt x="12" y="3"/>
                  <a:pt x="10" y="0"/>
                  <a:pt x="6" y="0"/>
                </a:cubicBezTo>
                <a:cubicBezTo>
                  <a:pt x="4" y="0"/>
                  <a:pt x="3" y="1"/>
                  <a:pt x="2" y="1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4" y="3"/>
                  <a:pt x="6" y="3"/>
                </a:cubicBezTo>
                <a:cubicBezTo>
                  <a:pt x="8" y="3"/>
                  <a:pt x="9" y="4"/>
                  <a:pt x="9" y="7"/>
                </a:cubicBezTo>
                <a:cubicBezTo>
                  <a:pt x="9" y="8"/>
                  <a:pt x="9" y="8"/>
                  <a:pt x="9" y="8"/>
                </a:cubicBezTo>
                <a:cubicBezTo>
                  <a:pt x="4" y="8"/>
                  <a:pt x="0" y="10"/>
                  <a:pt x="0" y="15"/>
                </a:cubicBezTo>
                <a:cubicBezTo>
                  <a:pt x="0" y="18"/>
                  <a:pt x="2" y="20"/>
                  <a:pt x="5" y="20"/>
                </a:cubicBezTo>
                <a:cubicBezTo>
                  <a:pt x="7" y="20"/>
                  <a:pt x="8" y="19"/>
                  <a:pt x="9" y="18"/>
                </a:cubicBezTo>
                <a:cubicBezTo>
                  <a:pt x="9" y="18"/>
                  <a:pt x="9" y="18"/>
                  <a:pt x="9" y="18"/>
                </a:cubicBezTo>
                <a:cubicBezTo>
                  <a:pt x="9" y="20"/>
                  <a:pt x="9" y="20"/>
                  <a:pt x="9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12" y="19"/>
                  <a:pt x="12" y="17"/>
                  <a:pt x="12" y="15"/>
                </a:cubicBezTo>
                <a:lnTo>
                  <a:pt x="12" y="7"/>
                </a:lnTo>
                <a:close/>
                <a:moveTo>
                  <a:pt x="9" y="14"/>
                </a:moveTo>
                <a:cubicBezTo>
                  <a:pt x="9" y="14"/>
                  <a:pt x="9" y="14"/>
                  <a:pt x="9" y="15"/>
                </a:cubicBezTo>
                <a:cubicBezTo>
                  <a:pt x="8" y="17"/>
                  <a:pt x="7" y="18"/>
                  <a:pt x="6" y="18"/>
                </a:cubicBezTo>
                <a:cubicBezTo>
                  <a:pt x="5" y="18"/>
                  <a:pt x="3" y="17"/>
                  <a:pt x="3" y="14"/>
                </a:cubicBezTo>
                <a:cubicBezTo>
                  <a:pt x="3" y="10"/>
                  <a:pt x="7" y="10"/>
                  <a:pt x="9" y="10"/>
                </a:cubicBezTo>
                <a:lnTo>
                  <a:pt x="9" y="1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0" name="Freeform 384"/>
          <p:cNvSpPr>
            <a:spLocks/>
          </p:cNvSpPr>
          <p:nvPr/>
        </p:nvSpPr>
        <p:spPr bwMode="auto">
          <a:xfrm>
            <a:off x="3054350" y="4179889"/>
            <a:ext cx="17463" cy="42863"/>
          </a:xfrm>
          <a:custGeom>
            <a:avLst/>
            <a:gdLst>
              <a:gd name="T0" fmla="*/ 0 w 8"/>
              <a:gd name="T1" fmla="*/ 20 h 20"/>
              <a:gd name="T2" fmla="*/ 3 w 8"/>
              <a:gd name="T3" fmla="*/ 20 h 20"/>
              <a:gd name="T4" fmla="*/ 3 w 8"/>
              <a:gd name="T5" fmla="*/ 9 h 20"/>
              <a:gd name="T6" fmla="*/ 3 w 8"/>
              <a:gd name="T7" fmla="*/ 7 h 20"/>
              <a:gd name="T8" fmla="*/ 7 w 8"/>
              <a:gd name="T9" fmla="*/ 3 h 20"/>
              <a:gd name="T10" fmla="*/ 8 w 8"/>
              <a:gd name="T11" fmla="*/ 3 h 20"/>
              <a:gd name="T12" fmla="*/ 8 w 8"/>
              <a:gd name="T13" fmla="*/ 0 h 20"/>
              <a:gd name="T14" fmla="*/ 7 w 8"/>
              <a:gd name="T15" fmla="*/ 0 h 20"/>
              <a:gd name="T16" fmla="*/ 3 w 8"/>
              <a:gd name="T17" fmla="*/ 4 h 20"/>
              <a:gd name="T18" fmla="*/ 3 w 8"/>
              <a:gd name="T19" fmla="*/ 4 h 20"/>
              <a:gd name="T20" fmla="*/ 3 w 8"/>
              <a:gd name="T21" fmla="*/ 0 h 20"/>
              <a:gd name="T22" fmla="*/ 0 w 8"/>
              <a:gd name="T23" fmla="*/ 0 h 20"/>
              <a:gd name="T24" fmla="*/ 0 w 8"/>
              <a:gd name="T25" fmla="*/ 5 h 20"/>
              <a:gd name="T26" fmla="*/ 0 w 8"/>
              <a:gd name="T27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" h="20">
                <a:moveTo>
                  <a:pt x="0" y="20"/>
                </a:moveTo>
                <a:cubicBezTo>
                  <a:pt x="3" y="20"/>
                  <a:pt x="3" y="20"/>
                  <a:pt x="3" y="20"/>
                </a:cubicBezTo>
                <a:cubicBezTo>
                  <a:pt x="3" y="9"/>
                  <a:pt x="3" y="9"/>
                  <a:pt x="3" y="9"/>
                </a:cubicBezTo>
                <a:cubicBezTo>
                  <a:pt x="3" y="8"/>
                  <a:pt x="3" y="8"/>
                  <a:pt x="3" y="7"/>
                </a:cubicBezTo>
                <a:cubicBezTo>
                  <a:pt x="4" y="5"/>
                  <a:pt x="5" y="3"/>
                  <a:pt x="7" y="3"/>
                </a:cubicBezTo>
                <a:cubicBezTo>
                  <a:pt x="7" y="3"/>
                  <a:pt x="7" y="3"/>
                  <a:pt x="8" y="3"/>
                </a:cubicBezTo>
                <a:cubicBezTo>
                  <a:pt x="8" y="0"/>
                  <a:pt x="8" y="0"/>
                  <a:pt x="8" y="0"/>
                </a:cubicBezTo>
                <a:cubicBezTo>
                  <a:pt x="7" y="0"/>
                  <a:pt x="7" y="0"/>
                  <a:pt x="7" y="0"/>
                </a:cubicBezTo>
                <a:cubicBezTo>
                  <a:pt x="5" y="0"/>
                  <a:pt x="4" y="2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5"/>
                </a:cubicBezTo>
                <a:lnTo>
                  <a:pt x="0" y="2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1" name="Freeform 385"/>
          <p:cNvSpPr>
            <a:spLocks noEditPoints="1"/>
          </p:cNvSpPr>
          <p:nvPr/>
        </p:nvSpPr>
        <p:spPr bwMode="auto">
          <a:xfrm>
            <a:off x="3073400" y="4179889"/>
            <a:ext cx="25400" cy="42863"/>
          </a:xfrm>
          <a:custGeom>
            <a:avLst/>
            <a:gdLst>
              <a:gd name="T0" fmla="*/ 6 w 12"/>
              <a:gd name="T1" fmla="*/ 0 h 20"/>
              <a:gd name="T2" fmla="*/ 0 w 12"/>
              <a:gd name="T3" fmla="*/ 10 h 20"/>
              <a:gd name="T4" fmla="*/ 6 w 12"/>
              <a:gd name="T5" fmla="*/ 20 h 20"/>
              <a:gd name="T6" fmla="*/ 12 w 12"/>
              <a:gd name="T7" fmla="*/ 10 h 20"/>
              <a:gd name="T8" fmla="*/ 6 w 12"/>
              <a:gd name="T9" fmla="*/ 0 h 20"/>
              <a:gd name="T10" fmla="*/ 6 w 12"/>
              <a:gd name="T11" fmla="*/ 3 h 20"/>
              <a:gd name="T12" fmla="*/ 9 w 12"/>
              <a:gd name="T13" fmla="*/ 10 h 20"/>
              <a:gd name="T14" fmla="*/ 6 w 12"/>
              <a:gd name="T15" fmla="*/ 18 h 20"/>
              <a:gd name="T16" fmla="*/ 3 w 12"/>
              <a:gd name="T17" fmla="*/ 10 h 20"/>
              <a:gd name="T18" fmla="*/ 6 w 12"/>
              <a:gd name="T19" fmla="*/ 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20">
                <a:moveTo>
                  <a:pt x="6" y="0"/>
                </a:moveTo>
                <a:cubicBezTo>
                  <a:pt x="3" y="0"/>
                  <a:pt x="0" y="3"/>
                  <a:pt x="0" y="10"/>
                </a:cubicBezTo>
                <a:cubicBezTo>
                  <a:pt x="0" y="17"/>
                  <a:pt x="2" y="20"/>
                  <a:pt x="6" y="20"/>
                </a:cubicBezTo>
                <a:cubicBezTo>
                  <a:pt x="9" y="20"/>
                  <a:pt x="12" y="18"/>
                  <a:pt x="12" y="10"/>
                </a:cubicBezTo>
                <a:cubicBezTo>
                  <a:pt x="12" y="3"/>
                  <a:pt x="10" y="0"/>
                  <a:pt x="6" y="0"/>
                </a:cubicBezTo>
                <a:close/>
                <a:moveTo>
                  <a:pt x="6" y="3"/>
                </a:moveTo>
                <a:cubicBezTo>
                  <a:pt x="9" y="3"/>
                  <a:pt x="9" y="7"/>
                  <a:pt x="9" y="10"/>
                </a:cubicBezTo>
                <a:cubicBezTo>
                  <a:pt x="9" y="13"/>
                  <a:pt x="9" y="18"/>
                  <a:pt x="6" y="18"/>
                </a:cubicBezTo>
                <a:cubicBezTo>
                  <a:pt x="3" y="18"/>
                  <a:pt x="3" y="13"/>
                  <a:pt x="3" y="10"/>
                </a:cubicBezTo>
                <a:cubicBezTo>
                  <a:pt x="3" y="7"/>
                  <a:pt x="3" y="3"/>
                  <a:pt x="6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2" name="Freeform 386"/>
          <p:cNvSpPr>
            <a:spLocks noEditPoints="1"/>
          </p:cNvSpPr>
          <p:nvPr/>
        </p:nvSpPr>
        <p:spPr bwMode="auto">
          <a:xfrm>
            <a:off x="3105150" y="4179889"/>
            <a:ext cx="26988" cy="42863"/>
          </a:xfrm>
          <a:custGeom>
            <a:avLst/>
            <a:gdLst>
              <a:gd name="T0" fmla="*/ 12 w 12"/>
              <a:gd name="T1" fmla="*/ 10 h 20"/>
              <a:gd name="T2" fmla="*/ 12 w 12"/>
              <a:gd name="T3" fmla="*/ 9 h 20"/>
              <a:gd name="T4" fmla="*/ 6 w 12"/>
              <a:gd name="T5" fmla="*/ 0 h 20"/>
              <a:gd name="T6" fmla="*/ 0 w 12"/>
              <a:gd name="T7" fmla="*/ 10 h 20"/>
              <a:gd name="T8" fmla="*/ 7 w 12"/>
              <a:gd name="T9" fmla="*/ 20 h 20"/>
              <a:gd name="T10" fmla="*/ 11 w 12"/>
              <a:gd name="T11" fmla="*/ 19 h 20"/>
              <a:gd name="T12" fmla="*/ 11 w 12"/>
              <a:gd name="T13" fmla="*/ 17 h 20"/>
              <a:gd name="T14" fmla="*/ 7 w 12"/>
              <a:gd name="T15" fmla="*/ 18 h 20"/>
              <a:gd name="T16" fmla="*/ 3 w 12"/>
              <a:gd name="T17" fmla="*/ 10 h 20"/>
              <a:gd name="T18" fmla="*/ 12 w 12"/>
              <a:gd name="T19" fmla="*/ 10 h 20"/>
              <a:gd name="T20" fmla="*/ 3 w 12"/>
              <a:gd name="T21" fmla="*/ 8 h 20"/>
              <a:gd name="T22" fmla="*/ 6 w 12"/>
              <a:gd name="T23" fmla="*/ 3 h 20"/>
              <a:gd name="T24" fmla="*/ 9 w 12"/>
              <a:gd name="T25" fmla="*/ 8 h 20"/>
              <a:gd name="T26" fmla="*/ 3 w 12"/>
              <a:gd name="T27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20">
                <a:moveTo>
                  <a:pt x="12" y="10"/>
                </a:moveTo>
                <a:cubicBezTo>
                  <a:pt x="12" y="10"/>
                  <a:pt x="12" y="9"/>
                  <a:pt x="12" y="9"/>
                </a:cubicBezTo>
                <a:cubicBezTo>
                  <a:pt x="12" y="4"/>
                  <a:pt x="10" y="0"/>
                  <a:pt x="6" y="0"/>
                </a:cubicBezTo>
                <a:cubicBezTo>
                  <a:pt x="3" y="0"/>
                  <a:pt x="0" y="4"/>
                  <a:pt x="0" y="10"/>
                </a:cubicBezTo>
                <a:cubicBezTo>
                  <a:pt x="0" y="16"/>
                  <a:pt x="2" y="20"/>
                  <a:pt x="7" y="20"/>
                </a:cubicBezTo>
                <a:cubicBezTo>
                  <a:pt x="8" y="20"/>
                  <a:pt x="10" y="20"/>
                  <a:pt x="11" y="19"/>
                </a:cubicBezTo>
                <a:cubicBezTo>
                  <a:pt x="11" y="17"/>
                  <a:pt x="11" y="17"/>
                  <a:pt x="11" y="17"/>
                </a:cubicBezTo>
                <a:cubicBezTo>
                  <a:pt x="10" y="17"/>
                  <a:pt x="9" y="18"/>
                  <a:pt x="7" y="18"/>
                </a:cubicBezTo>
                <a:cubicBezTo>
                  <a:pt x="5" y="18"/>
                  <a:pt x="3" y="16"/>
                  <a:pt x="3" y="10"/>
                </a:cubicBezTo>
                <a:lnTo>
                  <a:pt x="12" y="10"/>
                </a:lnTo>
                <a:close/>
                <a:moveTo>
                  <a:pt x="3" y="8"/>
                </a:moveTo>
                <a:cubicBezTo>
                  <a:pt x="3" y="5"/>
                  <a:pt x="4" y="3"/>
                  <a:pt x="6" y="3"/>
                </a:cubicBezTo>
                <a:cubicBezTo>
                  <a:pt x="8" y="3"/>
                  <a:pt x="9" y="4"/>
                  <a:pt x="9" y="8"/>
                </a:cubicBezTo>
                <a:lnTo>
                  <a:pt x="3" y="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3" name="Rectangle 387"/>
          <p:cNvSpPr>
            <a:spLocks noChangeArrowheads="1"/>
          </p:cNvSpPr>
          <p:nvPr/>
        </p:nvSpPr>
        <p:spPr bwMode="auto">
          <a:xfrm>
            <a:off x="3152775" y="4165601"/>
            <a:ext cx="6350" cy="57150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4" name="Freeform 388"/>
          <p:cNvSpPr>
            <a:spLocks/>
          </p:cNvSpPr>
          <p:nvPr/>
        </p:nvSpPr>
        <p:spPr bwMode="auto">
          <a:xfrm>
            <a:off x="3165475" y="4179889"/>
            <a:ext cx="22225" cy="42863"/>
          </a:xfrm>
          <a:custGeom>
            <a:avLst/>
            <a:gdLst>
              <a:gd name="T0" fmla="*/ 0 w 10"/>
              <a:gd name="T1" fmla="*/ 19 h 20"/>
              <a:gd name="T2" fmla="*/ 4 w 10"/>
              <a:gd name="T3" fmla="*/ 20 h 20"/>
              <a:gd name="T4" fmla="*/ 10 w 10"/>
              <a:gd name="T5" fmla="*/ 14 h 20"/>
              <a:gd name="T6" fmla="*/ 6 w 10"/>
              <a:gd name="T7" fmla="*/ 8 h 20"/>
              <a:gd name="T8" fmla="*/ 3 w 10"/>
              <a:gd name="T9" fmla="*/ 5 h 20"/>
              <a:gd name="T10" fmla="*/ 6 w 10"/>
              <a:gd name="T11" fmla="*/ 3 h 20"/>
              <a:gd name="T12" fmla="*/ 8 w 10"/>
              <a:gd name="T13" fmla="*/ 3 h 20"/>
              <a:gd name="T14" fmla="*/ 9 w 10"/>
              <a:gd name="T15" fmla="*/ 1 h 20"/>
              <a:gd name="T16" fmla="*/ 6 w 10"/>
              <a:gd name="T17" fmla="*/ 0 h 20"/>
              <a:gd name="T18" fmla="*/ 0 w 10"/>
              <a:gd name="T19" fmla="*/ 6 h 20"/>
              <a:gd name="T20" fmla="*/ 4 w 10"/>
              <a:gd name="T21" fmla="*/ 11 h 20"/>
              <a:gd name="T22" fmla="*/ 7 w 10"/>
              <a:gd name="T23" fmla="*/ 15 h 20"/>
              <a:gd name="T24" fmla="*/ 4 w 10"/>
              <a:gd name="T25" fmla="*/ 18 h 20"/>
              <a:gd name="T26" fmla="*/ 1 w 10"/>
              <a:gd name="T27" fmla="*/ 17 h 20"/>
              <a:gd name="T28" fmla="*/ 0 w 10"/>
              <a:gd name="T29" fmla="*/ 19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" h="20">
                <a:moveTo>
                  <a:pt x="0" y="19"/>
                </a:moveTo>
                <a:cubicBezTo>
                  <a:pt x="1" y="20"/>
                  <a:pt x="2" y="20"/>
                  <a:pt x="4" y="20"/>
                </a:cubicBezTo>
                <a:cubicBezTo>
                  <a:pt x="7" y="20"/>
                  <a:pt x="10" y="18"/>
                  <a:pt x="10" y="14"/>
                </a:cubicBezTo>
                <a:cubicBezTo>
                  <a:pt x="10" y="12"/>
                  <a:pt x="8" y="10"/>
                  <a:pt x="6" y="8"/>
                </a:cubicBezTo>
                <a:cubicBezTo>
                  <a:pt x="4" y="7"/>
                  <a:pt x="3" y="6"/>
                  <a:pt x="3" y="5"/>
                </a:cubicBezTo>
                <a:cubicBezTo>
                  <a:pt x="3" y="4"/>
                  <a:pt x="4" y="3"/>
                  <a:pt x="6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1"/>
                  <a:pt x="9" y="1"/>
                  <a:pt x="9" y="1"/>
                </a:cubicBezTo>
                <a:cubicBezTo>
                  <a:pt x="8" y="1"/>
                  <a:pt x="7" y="0"/>
                  <a:pt x="6" y="0"/>
                </a:cubicBezTo>
                <a:cubicBezTo>
                  <a:pt x="3" y="0"/>
                  <a:pt x="0" y="2"/>
                  <a:pt x="0" y="6"/>
                </a:cubicBezTo>
                <a:cubicBezTo>
                  <a:pt x="0" y="8"/>
                  <a:pt x="2" y="9"/>
                  <a:pt x="4" y="11"/>
                </a:cubicBezTo>
                <a:cubicBezTo>
                  <a:pt x="6" y="12"/>
                  <a:pt x="7" y="13"/>
                  <a:pt x="7" y="15"/>
                </a:cubicBezTo>
                <a:cubicBezTo>
                  <a:pt x="7" y="17"/>
                  <a:pt x="6" y="18"/>
                  <a:pt x="4" y="18"/>
                </a:cubicBezTo>
                <a:cubicBezTo>
                  <a:pt x="3" y="18"/>
                  <a:pt x="2" y="17"/>
                  <a:pt x="1" y="17"/>
                </a:cubicBezTo>
                <a:lnTo>
                  <a:pt x="0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5" name="Rectangle 389"/>
          <p:cNvSpPr>
            <a:spLocks noChangeArrowheads="1"/>
          </p:cNvSpPr>
          <p:nvPr/>
        </p:nvSpPr>
        <p:spPr bwMode="auto">
          <a:xfrm>
            <a:off x="3194050" y="4162426"/>
            <a:ext cx="6350" cy="60325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6" name="Freeform 390"/>
          <p:cNvSpPr>
            <a:spLocks noEditPoints="1"/>
          </p:cNvSpPr>
          <p:nvPr/>
        </p:nvSpPr>
        <p:spPr bwMode="auto">
          <a:xfrm>
            <a:off x="3206750" y="4179889"/>
            <a:ext cx="25400" cy="42863"/>
          </a:xfrm>
          <a:custGeom>
            <a:avLst/>
            <a:gdLst>
              <a:gd name="T0" fmla="*/ 12 w 12"/>
              <a:gd name="T1" fmla="*/ 7 h 20"/>
              <a:gd name="T2" fmla="*/ 6 w 12"/>
              <a:gd name="T3" fmla="*/ 0 h 20"/>
              <a:gd name="T4" fmla="*/ 2 w 12"/>
              <a:gd name="T5" fmla="*/ 1 h 20"/>
              <a:gd name="T6" fmla="*/ 2 w 12"/>
              <a:gd name="T7" fmla="*/ 4 h 20"/>
              <a:gd name="T8" fmla="*/ 6 w 12"/>
              <a:gd name="T9" fmla="*/ 3 h 20"/>
              <a:gd name="T10" fmla="*/ 9 w 12"/>
              <a:gd name="T11" fmla="*/ 7 h 20"/>
              <a:gd name="T12" fmla="*/ 9 w 12"/>
              <a:gd name="T13" fmla="*/ 8 h 20"/>
              <a:gd name="T14" fmla="*/ 0 w 12"/>
              <a:gd name="T15" fmla="*/ 15 h 20"/>
              <a:gd name="T16" fmla="*/ 5 w 12"/>
              <a:gd name="T17" fmla="*/ 20 h 20"/>
              <a:gd name="T18" fmla="*/ 9 w 12"/>
              <a:gd name="T19" fmla="*/ 18 h 20"/>
              <a:gd name="T20" fmla="*/ 9 w 12"/>
              <a:gd name="T21" fmla="*/ 18 h 20"/>
              <a:gd name="T22" fmla="*/ 9 w 12"/>
              <a:gd name="T23" fmla="*/ 20 h 20"/>
              <a:gd name="T24" fmla="*/ 12 w 12"/>
              <a:gd name="T25" fmla="*/ 20 h 20"/>
              <a:gd name="T26" fmla="*/ 12 w 12"/>
              <a:gd name="T27" fmla="*/ 15 h 20"/>
              <a:gd name="T28" fmla="*/ 12 w 12"/>
              <a:gd name="T29" fmla="*/ 7 h 20"/>
              <a:gd name="T30" fmla="*/ 9 w 12"/>
              <a:gd name="T31" fmla="*/ 14 h 20"/>
              <a:gd name="T32" fmla="*/ 9 w 12"/>
              <a:gd name="T33" fmla="*/ 15 h 20"/>
              <a:gd name="T34" fmla="*/ 6 w 12"/>
              <a:gd name="T35" fmla="*/ 18 h 20"/>
              <a:gd name="T36" fmla="*/ 3 w 12"/>
              <a:gd name="T37" fmla="*/ 14 h 20"/>
              <a:gd name="T38" fmla="*/ 9 w 12"/>
              <a:gd name="T39" fmla="*/ 10 h 20"/>
              <a:gd name="T40" fmla="*/ 9 w 12"/>
              <a:gd name="T41" fmla="*/ 14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2" h="20">
                <a:moveTo>
                  <a:pt x="12" y="7"/>
                </a:moveTo>
                <a:cubicBezTo>
                  <a:pt x="12" y="3"/>
                  <a:pt x="10" y="0"/>
                  <a:pt x="6" y="0"/>
                </a:cubicBezTo>
                <a:cubicBezTo>
                  <a:pt x="4" y="0"/>
                  <a:pt x="3" y="1"/>
                  <a:pt x="2" y="1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4" y="3"/>
                  <a:pt x="6" y="3"/>
                </a:cubicBezTo>
                <a:cubicBezTo>
                  <a:pt x="8" y="3"/>
                  <a:pt x="9" y="4"/>
                  <a:pt x="9" y="7"/>
                </a:cubicBezTo>
                <a:cubicBezTo>
                  <a:pt x="9" y="8"/>
                  <a:pt x="9" y="8"/>
                  <a:pt x="9" y="8"/>
                </a:cubicBezTo>
                <a:cubicBezTo>
                  <a:pt x="4" y="8"/>
                  <a:pt x="0" y="10"/>
                  <a:pt x="0" y="15"/>
                </a:cubicBezTo>
                <a:cubicBezTo>
                  <a:pt x="0" y="18"/>
                  <a:pt x="2" y="20"/>
                  <a:pt x="5" y="20"/>
                </a:cubicBezTo>
                <a:cubicBezTo>
                  <a:pt x="7" y="20"/>
                  <a:pt x="8" y="19"/>
                  <a:pt x="9" y="18"/>
                </a:cubicBezTo>
                <a:cubicBezTo>
                  <a:pt x="9" y="18"/>
                  <a:pt x="9" y="18"/>
                  <a:pt x="9" y="18"/>
                </a:cubicBezTo>
                <a:cubicBezTo>
                  <a:pt x="9" y="20"/>
                  <a:pt x="9" y="20"/>
                  <a:pt x="9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12" y="19"/>
                  <a:pt x="12" y="17"/>
                  <a:pt x="12" y="15"/>
                </a:cubicBezTo>
                <a:lnTo>
                  <a:pt x="12" y="7"/>
                </a:lnTo>
                <a:close/>
                <a:moveTo>
                  <a:pt x="9" y="14"/>
                </a:moveTo>
                <a:cubicBezTo>
                  <a:pt x="9" y="14"/>
                  <a:pt x="9" y="14"/>
                  <a:pt x="9" y="15"/>
                </a:cubicBezTo>
                <a:cubicBezTo>
                  <a:pt x="8" y="17"/>
                  <a:pt x="7" y="18"/>
                  <a:pt x="6" y="18"/>
                </a:cubicBezTo>
                <a:cubicBezTo>
                  <a:pt x="5" y="18"/>
                  <a:pt x="3" y="17"/>
                  <a:pt x="3" y="14"/>
                </a:cubicBezTo>
                <a:cubicBezTo>
                  <a:pt x="3" y="10"/>
                  <a:pt x="7" y="10"/>
                  <a:pt x="9" y="10"/>
                </a:cubicBezTo>
                <a:lnTo>
                  <a:pt x="9" y="1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7" name="Freeform 391"/>
          <p:cNvSpPr>
            <a:spLocks/>
          </p:cNvSpPr>
          <p:nvPr/>
        </p:nvSpPr>
        <p:spPr bwMode="auto">
          <a:xfrm>
            <a:off x="3240088" y="4179889"/>
            <a:ext cx="26988" cy="42863"/>
          </a:xfrm>
          <a:custGeom>
            <a:avLst/>
            <a:gdLst>
              <a:gd name="T0" fmla="*/ 0 w 12"/>
              <a:gd name="T1" fmla="*/ 20 h 20"/>
              <a:gd name="T2" fmla="*/ 3 w 12"/>
              <a:gd name="T3" fmla="*/ 20 h 20"/>
              <a:gd name="T4" fmla="*/ 3 w 12"/>
              <a:gd name="T5" fmla="*/ 8 h 20"/>
              <a:gd name="T6" fmla="*/ 3 w 12"/>
              <a:gd name="T7" fmla="*/ 6 h 20"/>
              <a:gd name="T8" fmla="*/ 6 w 12"/>
              <a:gd name="T9" fmla="*/ 3 h 20"/>
              <a:gd name="T10" fmla="*/ 9 w 12"/>
              <a:gd name="T11" fmla="*/ 7 h 20"/>
              <a:gd name="T12" fmla="*/ 9 w 12"/>
              <a:gd name="T13" fmla="*/ 20 h 20"/>
              <a:gd name="T14" fmla="*/ 12 w 12"/>
              <a:gd name="T15" fmla="*/ 20 h 20"/>
              <a:gd name="T16" fmla="*/ 12 w 12"/>
              <a:gd name="T17" fmla="*/ 7 h 20"/>
              <a:gd name="T18" fmla="*/ 7 w 12"/>
              <a:gd name="T19" fmla="*/ 0 h 20"/>
              <a:gd name="T20" fmla="*/ 3 w 12"/>
              <a:gd name="T21" fmla="*/ 3 h 20"/>
              <a:gd name="T22" fmla="*/ 3 w 12"/>
              <a:gd name="T23" fmla="*/ 3 h 20"/>
              <a:gd name="T24" fmla="*/ 3 w 12"/>
              <a:gd name="T25" fmla="*/ 0 h 20"/>
              <a:gd name="T26" fmla="*/ 0 w 12"/>
              <a:gd name="T27" fmla="*/ 0 h 20"/>
              <a:gd name="T28" fmla="*/ 0 w 12"/>
              <a:gd name="T29" fmla="*/ 5 h 20"/>
              <a:gd name="T30" fmla="*/ 0 w 12"/>
              <a:gd name="T31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2" h="20">
                <a:moveTo>
                  <a:pt x="0" y="20"/>
                </a:moveTo>
                <a:cubicBezTo>
                  <a:pt x="3" y="20"/>
                  <a:pt x="3" y="20"/>
                  <a:pt x="3" y="20"/>
                </a:cubicBezTo>
                <a:cubicBezTo>
                  <a:pt x="3" y="8"/>
                  <a:pt x="3" y="8"/>
                  <a:pt x="3" y="8"/>
                </a:cubicBezTo>
                <a:cubicBezTo>
                  <a:pt x="3" y="7"/>
                  <a:pt x="3" y="6"/>
                  <a:pt x="3" y="6"/>
                </a:cubicBezTo>
                <a:cubicBezTo>
                  <a:pt x="4" y="4"/>
                  <a:pt x="5" y="3"/>
                  <a:pt x="6" y="3"/>
                </a:cubicBezTo>
                <a:cubicBezTo>
                  <a:pt x="8" y="3"/>
                  <a:pt x="9" y="5"/>
                  <a:pt x="9" y="7"/>
                </a:cubicBezTo>
                <a:cubicBezTo>
                  <a:pt x="9" y="20"/>
                  <a:pt x="9" y="20"/>
                  <a:pt x="9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12" y="7"/>
                  <a:pt x="12" y="7"/>
                  <a:pt x="12" y="7"/>
                </a:cubicBezTo>
                <a:cubicBezTo>
                  <a:pt x="12" y="2"/>
                  <a:pt x="10" y="0"/>
                  <a:pt x="7" y="0"/>
                </a:cubicBezTo>
                <a:cubicBezTo>
                  <a:pt x="5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5"/>
                </a:cubicBezTo>
                <a:lnTo>
                  <a:pt x="0" y="2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8" name="Freeform 392"/>
          <p:cNvSpPr>
            <a:spLocks noEditPoints="1"/>
          </p:cNvSpPr>
          <p:nvPr/>
        </p:nvSpPr>
        <p:spPr bwMode="auto">
          <a:xfrm>
            <a:off x="3273425" y="4162426"/>
            <a:ext cx="26988" cy="60325"/>
          </a:xfrm>
          <a:custGeom>
            <a:avLst/>
            <a:gdLst>
              <a:gd name="T0" fmla="*/ 10 w 13"/>
              <a:gd name="T1" fmla="*/ 0 h 28"/>
              <a:gd name="T2" fmla="*/ 10 w 13"/>
              <a:gd name="T3" fmla="*/ 10 h 28"/>
              <a:gd name="T4" fmla="*/ 10 w 13"/>
              <a:gd name="T5" fmla="*/ 10 h 28"/>
              <a:gd name="T6" fmla="*/ 6 w 13"/>
              <a:gd name="T7" fmla="*/ 8 h 28"/>
              <a:gd name="T8" fmla="*/ 0 w 13"/>
              <a:gd name="T9" fmla="*/ 18 h 28"/>
              <a:gd name="T10" fmla="*/ 6 w 13"/>
              <a:gd name="T11" fmla="*/ 28 h 28"/>
              <a:gd name="T12" fmla="*/ 10 w 13"/>
              <a:gd name="T13" fmla="*/ 25 h 28"/>
              <a:gd name="T14" fmla="*/ 10 w 13"/>
              <a:gd name="T15" fmla="*/ 25 h 28"/>
              <a:gd name="T16" fmla="*/ 10 w 13"/>
              <a:gd name="T17" fmla="*/ 28 h 28"/>
              <a:gd name="T18" fmla="*/ 13 w 13"/>
              <a:gd name="T19" fmla="*/ 28 h 28"/>
              <a:gd name="T20" fmla="*/ 13 w 13"/>
              <a:gd name="T21" fmla="*/ 23 h 28"/>
              <a:gd name="T22" fmla="*/ 13 w 13"/>
              <a:gd name="T23" fmla="*/ 0 h 28"/>
              <a:gd name="T24" fmla="*/ 10 w 13"/>
              <a:gd name="T25" fmla="*/ 0 h 28"/>
              <a:gd name="T26" fmla="*/ 10 w 13"/>
              <a:gd name="T27" fmla="*/ 21 h 28"/>
              <a:gd name="T28" fmla="*/ 10 w 13"/>
              <a:gd name="T29" fmla="*/ 22 h 28"/>
              <a:gd name="T30" fmla="*/ 7 w 13"/>
              <a:gd name="T31" fmla="*/ 26 h 28"/>
              <a:gd name="T32" fmla="*/ 4 w 13"/>
              <a:gd name="T33" fmla="*/ 18 h 28"/>
              <a:gd name="T34" fmla="*/ 7 w 13"/>
              <a:gd name="T35" fmla="*/ 11 h 28"/>
              <a:gd name="T36" fmla="*/ 10 w 13"/>
              <a:gd name="T37" fmla="*/ 15 h 28"/>
              <a:gd name="T38" fmla="*/ 10 w 13"/>
              <a:gd name="T39" fmla="*/ 16 h 28"/>
              <a:gd name="T40" fmla="*/ 10 w 13"/>
              <a:gd name="T41" fmla="*/ 21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3" h="28">
                <a:moveTo>
                  <a:pt x="10" y="0"/>
                </a:moveTo>
                <a:cubicBezTo>
                  <a:pt x="10" y="10"/>
                  <a:pt x="10" y="10"/>
                  <a:pt x="10" y="10"/>
                </a:cubicBezTo>
                <a:cubicBezTo>
                  <a:pt x="10" y="10"/>
                  <a:pt x="10" y="10"/>
                  <a:pt x="10" y="10"/>
                </a:cubicBezTo>
                <a:cubicBezTo>
                  <a:pt x="9" y="9"/>
                  <a:pt x="8" y="8"/>
                  <a:pt x="6" y="8"/>
                </a:cubicBezTo>
                <a:cubicBezTo>
                  <a:pt x="3" y="8"/>
                  <a:pt x="0" y="11"/>
                  <a:pt x="0" y="18"/>
                </a:cubicBezTo>
                <a:cubicBezTo>
                  <a:pt x="0" y="25"/>
                  <a:pt x="3" y="28"/>
                  <a:pt x="6" y="28"/>
                </a:cubicBezTo>
                <a:cubicBezTo>
                  <a:pt x="8" y="28"/>
                  <a:pt x="10" y="27"/>
                  <a:pt x="10" y="25"/>
                </a:cubicBezTo>
                <a:cubicBezTo>
                  <a:pt x="10" y="25"/>
                  <a:pt x="10" y="25"/>
                  <a:pt x="10" y="25"/>
                </a:cubicBezTo>
                <a:cubicBezTo>
                  <a:pt x="10" y="28"/>
                  <a:pt x="10" y="28"/>
                  <a:pt x="10" y="28"/>
                </a:cubicBezTo>
                <a:cubicBezTo>
                  <a:pt x="13" y="28"/>
                  <a:pt x="13" y="28"/>
                  <a:pt x="13" y="28"/>
                </a:cubicBezTo>
                <a:cubicBezTo>
                  <a:pt x="13" y="27"/>
                  <a:pt x="13" y="24"/>
                  <a:pt x="13" y="23"/>
                </a:cubicBezTo>
                <a:cubicBezTo>
                  <a:pt x="13" y="0"/>
                  <a:pt x="13" y="0"/>
                  <a:pt x="13" y="0"/>
                </a:cubicBezTo>
                <a:lnTo>
                  <a:pt x="10" y="0"/>
                </a:lnTo>
                <a:close/>
                <a:moveTo>
                  <a:pt x="10" y="21"/>
                </a:moveTo>
                <a:cubicBezTo>
                  <a:pt x="10" y="21"/>
                  <a:pt x="10" y="22"/>
                  <a:pt x="10" y="22"/>
                </a:cubicBezTo>
                <a:cubicBezTo>
                  <a:pt x="9" y="25"/>
                  <a:pt x="8" y="26"/>
                  <a:pt x="7" y="26"/>
                </a:cubicBezTo>
                <a:cubicBezTo>
                  <a:pt x="5" y="26"/>
                  <a:pt x="4" y="22"/>
                  <a:pt x="4" y="18"/>
                </a:cubicBezTo>
                <a:cubicBezTo>
                  <a:pt x="4" y="14"/>
                  <a:pt x="4" y="11"/>
                  <a:pt x="7" y="11"/>
                </a:cubicBezTo>
                <a:cubicBezTo>
                  <a:pt x="8" y="11"/>
                  <a:pt x="10" y="13"/>
                  <a:pt x="10" y="15"/>
                </a:cubicBezTo>
                <a:cubicBezTo>
                  <a:pt x="10" y="15"/>
                  <a:pt x="10" y="15"/>
                  <a:pt x="10" y="16"/>
                </a:cubicBezTo>
                <a:lnTo>
                  <a:pt x="10" y="21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9" name="Freeform 393"/>
          <p:cNvSpPr>
            <a:spLocks/>
          </p:cNvSpPr>
          <p:nvPr/>
        </p:nvSpPr>
        <p:spPr bwMode="auto">
          <a:xfrm>
            <a:off x="3306763" y="4179889"/>
            <a:ext cx="22225" cy="42863"/>
          </a:xfrm>
          <a:custGeom>
            <a:avLst/>
            <a:gdLst>
              <a:gd name="T0" fmla="*/ 0 w 10"/>
              <a:gd name="T1" fmla="*/ 19 h 20"/>
              <a:gd name="T2" fmla="*/ 4 w 10"/>
              <a:gd name="T3" fmla="*/ 20 h 20"/>
              <a:gd name="T4" fmla="*/ 10 w 10"/>
              <a:gd name="T5" fmla="*/ 14 h 20"/>
              <a:gd name="T6" fmla="*/ 6 w 10"/>
              <a:gd name="T7" fmla="*/ 8 h 20"/>
              <a:gd name="T8" fmla="*/ 3 w 10"/>
              <a:gd name="T9" fmla="*/ 5 h 20"/>
              <a:gd name="T10" fmla="*/ 6 w 10"/>
              <a:gd name="T11" fmla="*/ 3 h 20"/>
              <a:gd name="T12" fmla="*/ 8 w 10"/>
              <a:gd name="T13" fmla="*/ 3 h 20"/>
              <a:gd name="T14" fmla="*/ 9 w 10"/>
              <a:gd name="T15" fmla="*/ 1 h 20"/>
              <a:gd name="T16" fmla="*/ 6 w 10"/>
              <a:gd name="T17" fmla="*/ 0 h 20"/>
              <a:gd name="T18" fmla="*/ 0 w 10"/>
              <a:gd name="T19" fmla="*/ 6 h 20"/>
              <a:gd name="T20" fmla="*/ 4 w 10"/>
              <a:gd name="T21" fmla="*/ 11 h 20"/>
              <a:gd name="T22" fmla="*/ 7 w 10"/>
              <a:gd name="T23" fmla="*/ 15 h 20"/>
              <a:gd name="T24" fmla="*/ 4 w 10"/>
              <a:gd name="T25" fmla="*/ 18 h 20"/>
              <a:gd name="T26" fmla="*/ 1 w 10"/>
              <a:gd name="T27" fmla="*/ 17 h 20"/>
              <a:gd name="T28" fmla="*/ 0 w 10"/>
              <a:gd name="T29" fmla="*/ 19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" h="20">
                <a:moveTo>
                  <a:pt x="0" y="19"/>
                </a:moveTo>
                <a:cubicBezTo>
                  <a:pt x="1" y="20"/>
                  <a:pt x="2" y="20"/>
                  <a:pt x="4" y="20"/>
                </a:cubicBezTo>
                <a:cubicBezTo>
                  <a:pt x="7" y="20"/>
                  <a:pt x="10" y="18"/>
                  <a:pt x="10" y="14"/>
                </a:cubicBezTo>
                <a:cubicBezTo>
                  <a:pt x="10" y="12"/>
                  <a:pt x="8" y="10"/>
                  <a:pt x="6" y="8"/>
                </a:cubicBezTo>
                <a:cubicBezTo>
                  <a:pt x="4" y="7"/>
                  <a:pt x="3" y="6"/>
                  <a:pt x="3" y="5"/>
                </a:cubicBezTo>
                <a:cubicBezTo>
                  <a:pt x="3" y="4"/>
                  <a:pt x="4" y="3"/>
                  <a:pt x="6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1"/>
                  <a:pt x="9" y="1"/>
                  <a:pt x="9" y="1"/>
                </a:cubicBezTo>
                <a:cubicBezTo>
                  <a:pt x="8" y="1"/>
                  <a:pt x="7" y="0"/>
                  <a:pt x="6" y="0"/>
                </a:cubicBezTo>
                <a:cubicBezTo>
                  <a:pt x="3" y="0"/>
                  <a:pt x="0" y="2"/>
                  <a:pt x="0" y="6"/>
                </a:cubicBezTo>
                <a:cubicBezTo>
                  <a:pt x="0" y="8"/>
                  <a:pt x="2" y="9"/>
                  <a:pt x="4" y="11"/>
                </a:cubicBezTo>
                <a:cubicBezTo>
                  <a:pt x="6" y="12"/>
                  <a:pt x="7" y="13"/>
                  <a:pt x="7" y="15"/>
                </a:cubicBezTo>
                <a:cubicBezTo>
                  <a:pt x="7" y="17"/>
                  <a:pt x="6" y="18"/>
                  <a:pt x="4" y="18"/>
                </a:cubicBezTo>
                <a:cubicBezTo>
                  <a:pt x="3" y="18"/>
                  <a:pt x="1" y="17"/>
                  <a:pt x="1" y="17"/>
                </a:cubicBezTo>
                <a:lnTo>
                  <a:pt x="0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0" name="Freeform 394"/>
          <p:cNvSpPr>
            <a:spLocks/>
          </p:cNvSpPr>
          <p:nvPr/>
        </p:nvSpPr>
        <p:spPr bwMode="auto">
          <a:xfrm>
            <a:off x="2997200" y="4240214"/>
            <a:ext cx="19050" cy="55563"/>
          </a:xfrm>
          <a:custGeom>
            <a:avLst/>
            <a:gdLst>
              <a:gd name="T0" fmla="*/ 7 w 9"/>
              <a:gd name="T1" fmla="*/ 0 h 26"/>
              <a:gd name="T2" fmla="*/ 0 w 9"/>
              <a:gd name="T3" fmla="*/ 17 h 26"/>
              <a:gd name="T4" fmla="*/ 2 w 9"/>
              <a:gd name="T5" fmla="*/ 26 h 26"/>
              <a:gd name="T6" fmla="*/ 4 w 9"/>
              <a:gd name="T7" fmla="*/ 26 h 26"/>
              <a:gd name="T8" fmla="*/ 3 w 9"/>
              <a:gd name="T9" fmla="*/ 17 h 26"/>
              <a:gd name="T10" fmla="*/ 9 w 9"/>
              <a:gd name="T11" fmla="*/ 0 h 26"/>
              <a:gd name="T12" fmla="*/ 7 w 9"/>
              <a:gd name="T13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7" y="0"/>
                </a:moveTo>
                <a:cubicBezTo>
                  <a:pt x="4" y="4"/>
                  <a:pt x="0" y="10"/>
                  <a:pt x="0" y="17"/>
                </a:cubicBezTo>
                <a:cubicBezTo>
                  <a:pt x="0" y="21"/>
                  <a:pt x="1" y="24"/>
                  <a:pt x="2" y="26"/>
                </a:cubicBezTo>
                <a:cubicBezTo>
                  <a:pt x="4" y="26"/>
                  <a:pt x="4" y="26"/>
                  <a:pt x="4" y="26"/>
                </a:cubicBezTo>
                <a:cubicBezTo>
                  <a:pt x="3" y="23"/>
                  <a:pt x="3" y="20"/>
                  <a:pt x="3" y="17"/>
                </a:cubicBezTo>
                <a:cubicBezTo>
                  <a:pt x="3" y="10"/>
                  <a:pt x="6" y="4"/>
                  <a:pt x="9" y="0"/>
                </a:cubicBezTo>
                <a:lnTo>
                  <a:pt x="7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1" name="Freeform 395"/>
          <p:cNvSpPr>
            <a:spLocks noEditPoints="1"/>
          </p:cNvSpPr>
          <p:nvPr/>
        </p:nvSpPr>
        <p:spPr bwMode="auto">
          <a:xfrm>
            <a:off x="3013075" y="4241801"/>
            <a:ext cx="41275" cy="47625"/>
          </a:xfrm>
          <a:custGeom>
            <a:avLst/>
            <a:gdLst>
              <a:gd name="T0" fmla="*/ 0 w 19"/>
              <a:gd name="T1" fmla="*/ 21 h 22"/>
              <a:gd name="T2" fmla="*/ 5 w 19"/>
              <a:gd name="T3" fmla="*/ 22 h 22"/>
              <a:gd name="T4" fmla="*/ 15 w 19"/>
              <a:gd name="T5" fmla="*/ 19 h 22"/>
              <a:gd name="T6" fmla="*/ 19 w 19"/>
              <a:gd name="T7" fmla="*/ 9 h 22"/>
              <a:gd name="T8" fmla="*/ 17 w 19"/>
              <a:gd name="T9" fmla="*/ 3 h 22"/>
              <a:gd name="T10" fmla="*/ 9 w 19"/>
              <a:gd name="T11" fmla="*/ 0 h 22"/>
              <a:gd name="T12" fmla="*/ 4 w 19"/>
              <a:gd name="T13" fmla="*/ 0 h 22"/>
              <a:gd name="T14" fmla="*/ 0 w 19"/>
              <a:gd name="T15" fmla="*/ 21 h 22"/>
              <a:gd name="T16" fmla="*/ 6 w 19"/>
              <a:gd name="T17" fmla="*/ 2 h 22"/>
              <a:gd name="T18" fmla="*/ 9 w 19"/>
              <a:gd name="T19" fmla="*/ 2 h 22"/>
              <a:gd name="T20" fmla="*/ 16 w 19"/>
              <a:gd name="T21" fmla="*/ 9 h 22"/>
              <a:gd name="T22" fmla="*/ 13 w 19"/>
              <a:gd name="T23" fmla="*/ 17 h 22"/>
              <a:gd name="T24" fmla="*/ 6 w 19"/>
              <a:gd name="T25" fmla="*/ 19 h 22"/>
              <a:gd name="T26" fmla="*/ 3 w 19"/>
              <a:gd name="T27" fmla="*/ 19 h 22"/>
              <a:gd name="T28" fmla="*/ 6 w 19"/>
              <a:gd name="T29" fmla="*/ 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9" h="22">
                <a:moveTo>
                  <a:pt x="0" y="21"/>
                </a:moveTo>
                <a:cubicBezTo>
                  <a:pt x="1" y="22"/>
                  <a:pt x="3" y="22"/>
                  <a:pt x="5" y="22"/>
                </a:cubicBezTo>
                <a:cubicBezTo>
                  <a:pt x="9" y="22"/>
                  <a:pt x="12" y="21"/>
                  <a:pt x="15" y="19"/>
                </a:cubicBezTo>
                <a:cubicBezTo>
                  <a:pt x="18" y="16"/>
                  <a:pt x="19" y="12"/>
                  <a:pt x="19" y="9"/>
                </a:cubicBezTo>
                <a:cubicBezTo>
                  <a:pt x="19" y="6"/>
                  <a:pt x="18" y="4"/>
                  <a:pt x="17" y="3"/>
                </a:cubicBezTo>
                <a:cubicBezTo>
                  <a:pt x="16" y="1"/>
                  <a:pt x="13" y="0"/>
                  <a:pt x="9" y="0"/>
                </a:cubicBezTo>
                <a:cubicBezTo>
                  <a:pt x="7" y="0"/>
                  <a:pt x="6" y="0"/>
                  <a:pt x="4" y="0"/>
                </a:cubicBezTo>
                <a:lnTo>
                  <a:pt x="0" y="21"/>
                </a:lnTo>
                <a:close/>
                <a:moveTo>
                  <a:pt x="6" y="2"/>
                </a:moveTo>
                <a:cubicBezTo>
                  <a:pt x="7" y="2"/>
                  <a:pt x="8" y="2"/>
                  <a:pt x="9" y="2"/>
                </a:cubicBezTo>
                <a:cubicBezTo>
                  <a:pt x="14" y="2"/>
                  <a:pt x="16" y="5"/>
                  <a:pt x="16" y="9"/>
                </a:cubicBezTo>
                <a:cubicBezTo>
                  <a:pt x="16" y="12"/>
                  <a:pt x="15" y="15"/>
                  <a:pt x="13" y="17"/>
                </a:cubicBezTo>
                <a:cubicBezTo>
                  <a:pt x="12" y="18"/>
                  <a:pt x="9" y="19"/>
                  <a:pt x="6" y="19"/>
                </a:cubicBezTo>
                <a:cubicBezTo>
                  <a:pt x="5" y="19"/>
                  <a:pt x="4" y="19"/>
                  <a:pt x="3" y="19"/>
                </a:cubicBezTo>
                <a:lnTo>
                  <a:pt x="6" y="2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2" name="Freeform 396"/>
          <p:cNvSpPr>
            <a:spLocks noEditPoints="1"/>
          </p:cNvSpPr>
          <p:nvPr/>
        </p:nvSpPr>
        <p:spPr bwMode="auto">
          <a:xfrm>
            <a:off x="3055938" y="4254501"/>
            <a:ext cx="28575" cy="34925"/>
          </a:xfrm>
          <a:custGeom>
            <a:avLst/>
            <a:gdLst>
              <a:gd name="T0" fmla="*/ 11 w 13"/>
              <a:gd name="T1" fmla="*/ 13 h 16"/>
              <a:gd name="T2" fmla="*/ 7 w 13"/>
              <a:gd name="T3" fmla="*/ 14 h 16"/>
              <a:gd name="T4" fmla="*/ 3 w 13"/>
              <a:gd name="T5" fmla="*/ 12 h 16"/>
              <a:gd name="T6" fmla="*/ 3 w 13"/>
              <a:gd name="T7" fmla="*/ 9 h 16"/>
              <a:gd name="T8" fmla="*/ 13 w 13"/>
              <a:gd name="T9" fmla="*/ 4 h 16"/>
              <a:gd name="T10" fmla="*/ 9 w 13"/>
              <a:gd name="T11" fmla="*/ 0 h 16"/>
              <a:gd name="T12" fmla="*/ 0 w 13"/>
              <a:gd name="T13" fmla="*/ 10 h 16"/>
              <a:gd name="T14" fmla="*/ 6 w 13"/>
              <a:gd name="T15" fmla="*/ 16 h 16"/>
              <a:gd name="T16" fmla="*/ 11 w 13"/>
              <a:gd name="T17" fmla="*/ 15 h 16"/>
              <a:gd name="T18" fmla="*/ 11 w 13"/>
              <a:gd name="T19" fmla="*/ 13 h 16"/>
              <a:gd name="T20" fmla="*/ 11 w 13"/>
              <a:gd name="T21" fmla="*/ 4 h 16"/>
              <a:gd name="T22" fmla="*/ 3 w 13"/>
              <a:gd name="T23" fmla="*/ 7 h 16"/>
              <a:gd name="T24" fmla="*/ 8 w 13"/>
              <a:gd name="T25" fmla="*/ 2 h 16"/>
              <a:gd name="T26" fmla="*/ 11 w 13"/>
              <a:gd name="T27" fmla="*/ 4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16">
                <a:moveTo>
                  <a:pt x="11" y="13"/>
                </a:moveTo>
                <a:cubicBezTo>
                  <a:pt x="10" y="13"/>
                  <a:pt x="8" y="14"/>
                  <a:pt x="7" y="14"/>
                </a:cubicBezTo>
                <a:cubicBezTo>
                  <a:pt x="5" y="14"/>
                  <a:pt x="4" y="13"/>
                  <a:pt x="3" y="12"/>
                </a:cubicBezTo>
                <a:cubicBezTo>
                  <a:pt x="3" y="11"/>
                  <a:pt x="3" y="9"/>
                  <a:pt x="3" y="9"/>
                </a:cubicBezTo>
                <a:cubicBezTo>
                  <a:pt x="8" y="9"/>
                  <a:pt x="13" y="8"/>
                  <a:pt x="13" y="4"/>
                </a:cubicBezTo>
                <a:cubicBezTo>
                  <a:pt x="13" y="1"/>
                  <a:pt x="11" y="0"/>
                  <a:pt x="9" y="0"/>
                </a:cubicBezTo>
                <a:cubicBezTo>
                  <a:pt x="4" y="0"/>
                  <a:pt x="0" y="5"/>
                  <a:pt x="0" y="10"/>
                </a:cubicBezTo>
                <a:cubicBezTo>
                  <a:pt x="0" y="13"/>
                  <a:pt x="2" y="16"/>
                  <a:pt x="6" y="16"/>
                </a:cubicBezTo>
                <a:cubicBezTo>
                  <a:pt x="8" y="16"/>
                  <a:pt x="10" y="15"/>
                  <a:pt x="11" y="15"/>
                </a:cubicBezTo>
                <a:lnTo>
                  <a:pt x="11" y="13"/>
                </a:lnTo>
                <a:close/>
                <a:moveTo>
                  <a:pt x="11" y="4"/>
                </a:moveTo>
                <a:cubicBezTo>
                  <a:pt x="11" y="6"/>
                  <a:pt x="7" y="7"/>
                  <a:pt x="3" y="7"/>
                </a:cubicBezTo>
                <a:cubicBezTo>
                  <a:pt x="4" y="4"/>
                  <a:pt x="6" y="2"/>
                  <a:pt x="8" y="2"/>
                </a:cubicBezTo>
                <a:cubicBezTo>
                  <a:pt x="10" y="2"/>
                  <a:pt x="11" y="2"/>
                  <a:pt x="11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3" name="Freeform 397"/>
          <p:cNvSpPr>
            <a:spLocks/>
          </p:cNvSpPr>
          <p:nvPr/>
        </p:nvSpPr>
        <p:spPr bwMode="auto">
          <a:xfrm>
            <a:off x="3086100" y="4254501"/>
            <a:ext cx="33338" cy="34925"/>
          </a:xfrm>
          <a:custGeom>
            <a:avLst/>
            <a:gdLst>
              <a:gd name="T0" fmla="*/ 3 w 15"/>
              <a:gd name="T1" fmla="*/ 16 h 16"/>
              <a:gd name="T2" fmla="*/ 4 w 15"/>
              <a:gd name="T3" fmla="*/ 8 h 16"/>
              <a:gd name="T4" fmla="*/ 10 w 15"/>
              <a:gd name="T5" fmla="*/ 2 h 16"/>
              <a:gd name="T6" fmla="*/ 12 w 15"/>
              <a:gd name="T7" fmla="*/ 5 h 16"/>
              <a:gd name="T8" fmla="*/ 12 w 15"/>
              <a:gd name="T9" fmla="*/ 7 h 16"/>
              <a:gd name="T10" fmla="*/ 10 w 15"/>
              <a:gd name="T11" fmla="*/ 16 h 16"/>
              <a:gd name="T12" fmla="*/ 13 w 15"/>
              <a:gd name="T13" fmla="*/ 16 h 16"/>
              <a:gd name="T14" fmla="*/ 15 w 15"/>
              <a:gd name="T15" fmla="*/ 6 h 16"/>
              <a:gd name="T16" fmla="*/ 15 w 15"/>
              <a:gd name="T17" fmla="*/ 4 h 16"/>
              <a:gd name="T18" fmla="*/ 11 w 15"/>
              <a:gd name="T19" fmla="*/ 0 h 16"/>
              <a:gd name="T20" fmla="*/ 5 w 15"/>
              <a:gd name="T21" fmla="*/ 3 h 16"/>
              <a:gd name="T22" fmla="*/ 5 w 15"/>
              <a:gd name="T23" fmla="*/ 3 h 16"/>
              <a:gd name="T24" fmla="*/ 6 w 15"/>
              <a:gd name="T25" fmla="*/ 0 h 16"/>
              <a:gd name="T26" fmla="*/ 3 w 15"/>
              <a:gd name="T27" fmla="*/ 0 h 16"/>
              <a:gd name="T28" fmla="*/ 2 w 15"/>
              <a:gd name="T29" fmla="*/ 5 h 16"/>
              <a:gd name="T30" fmla="*/ 0 w 15"/>
              <a:gd name="T31" fmla="*/ 16 h 16"/>
              <a:gd name="T32" fmla="*/ 3 w 15"/>
              <a:gd name="T33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5" h="16">
                <a:moveTo>
                  <a:pt x="3" y="16"/>
                </a:moveTo>
                <a:cubicBezTo>
                  <a:pt x="4" y="8"/>
                  <a:pt x="4" y="8"/>
                  <a:pt x="4" y="8"/>
                </a:cubicBezTo>
                <a:cubicBezTo>
                  <a:pt x="5" y="4"/>
                  <a:pt x="8" y="2"/>
                  <a:pt x="10" y="2"/>
                </a:cubicBezTo>
                <a:cubicBezTo>
                  <a:pt x="12" y="2"/>
                  <a:pt x="12" y="3"/>
                  <a:pt x="12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0" y="16"/>
                  <a:pt x="10" y="16"/>
                  <a:pt x="10" y="16"/>
                </a:cubicBezTo>
                <a:cubicBezTo>
                  <a:pt x="13" y="16"/>
                  <a:pt x="13" y="16"/>
                  <a:pt x="13" y="16"/>
                </a:cubicBezTo>
                <a:cubicBezTo>
                  <a:pt x="15" y="6"/>
                  <a:pt x="15" y="6"/>
                  <a:pt x="15" y="6"/>
                </a:cubicBezTo>
                <a:cubicBezTo>
                  <a:pt x="15" y="6"/>
                  <a:pt x="15" y="5"/>
                  <a:pt x="15" y="4"/>
                </a:cubicBezTo>
                <a:cubicBezTo>
                  <a:pt x="15" y="1"/>
                  <a:pt x="13" y="0"/>
                  <a:pt x="11" y="0"/>
                </a:cubicBezTo>
                <a:cubicBezTo>
                  <a:pt x="9" y="0"/>
                  <a:pt x="7" y="1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6" y="0"/>
                  <a:pt x="6" y="0"/>
                  <a:pt x="6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1"/>
                  <a:pt x="3" y="3"/>
                  <a:pt x="2" y="5"/>
                </a:cubicBezTo>
                <a:cubicBezTo>
                  <a:pt x="0" y="16"/>
                  <a:pt x="0" y="16"/>
                  <a:pt x="0" y="16"/>
                </a:cubicBezTo>
                <a:lnTo>
                  <a:pt x="3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4" name="Freeform 398"/>
          <p:cNvSpPr>
            <a:spLocks/>
          </p:cNvSpPr>
          <p:nvPr/>
        </p:nvSpPr>
        <p:spPr bwMode="auto">
          <a:xfrm>
            <a:off x="3125788" y="4254501"/>
            <a:ext cx="49213" cy="34925"/>
          </a:xfrm>
          <a:custGeom>
            <a:avLst/>
            <a:gdLst>
              <a:gd name="T0" fmla="*/ 2 w 23"/>
              <a:gd name="T1" fmla="*/ 16 h 16"/>
              <a:gd name="T2" fmla="*/ 4 w 23"/>
              <a:gd name="T3" fmla="*/ 8 h 16"/>
              <a:gd name="T4" fmla="*/ 8 w 23"/>
              <a:gd name="T5" fmla="*/ 2 h 16"/>
              <a:gd name="T6" fmla="*/ 11 w 23"/>
              <a:gd name="T7" fmla="*/ 5 h 16"/>
              <a:gd name="T8" fmla="*/ 11 w 23"/>
              <a:gd name="T9" fmla="*/ 6 h 16"/>
              <a:gd name="T10" fmla="*/ 9 w 23"/>
              <a:gd name="T11" fmla="*/ 16 h 16"/>
              <a:gd name="T12" fmla="*/ 11 w 23"/>
              <a:gd name="T13" fmla="*/ 16 h 16"/>
              <a:gd name="T14" fmla="*/ 13 w 23"/>
              <a:gd name="T15" fmla="*/ 8 h 16"/>
              <a:gd name="T16" fmla="*/ 18 w 23"/>
              <a:gd name="T17" fmla="*/ 2 h 16"/>
              <a:gd name="T18" fmla="*/ 20 w 23"/>
              <a:gd name="T19" fmla="*/ 5 h 16"/>
              <a:gd name="T20" fmla="*/ 20 w 23"/>
              <a:gd name="T21" fmla="*/ 7 h 16"/>
              <a:gd name="T22" fmla="*/ 18 w 23"/>
              <a:gd name="T23" fmla="*/ 16 h 16"/>
              <a:gd name="T24" fmla="*/ 21 w 23"/>
              <a:gd name="T25" fmla="*/ 16 h 16"/>
              <a:gd name="T26" fmla="*/ 23 w 23"/>
              <a:gd name="T27" fmla="*/ 6 h 16"/>
              <a:gd name="T28" fmla="*/ 23 w 23"/>
              <a:gd name="T29" fmla="*/ 4 h 16"/>
              <a:gd name="T30" fmla="*/ 19 w 23"/>
              <a:gd name="T31" fmla="*/ 0 h 16"/>
              <a:gd name="T32" fmla="*/ 13 w 23"/>
              <a:gd name="T33" fmla="*/ 3 h 16"/>
              <a:gd name="T34" fmla="*/ 10 w 23"/>
              <a:gd name="T35" fmla="*/ 0 h 16"/>
              <a:gd name="T36" fmla="*/ 4 w 23"/>
              <a:gd name="T37" fmla="*/ 3 h 16"/>
              <a:gd name="T38" fmla="*/ 4 w 23"/>
              <a:gd name="T39" fmla="*/ 3 h 16"/>
              <a:gd name="T40" fmla="*/ 5 w 23"/>
              <a:gd name="T41" fmla="*/ 0 h 16"/>
              <a:gd name="T42" fmla="*/ 2 w 23"/>
              <a:gd name="T43" fmla="*/ 0 h 16"/>
              <a:gd name="T44" fmla="*/ 2 w 23"/>
              <a:gd name="T45" fmla="*/ 5 h 16"/>
              <a:gd name="T46" fmla="*/ 0 w 23"/>
              <a:gd name="T47" fmla="*/ 16 h 16"/>
              <a:gd name="T48" fmla="*/ 2 w 23"/>
              <a:gd name="T49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3" h="16">
                <a:moveTo>
                  <a:pt x="2" y="16"/>
                </a:moveTo>
                <a:cubicBezTo>
                  <a:pt x="4" y="8"/>
                  <a:pt x="4" y="8"/>
                  <a:pt x="4" y="8"/>
                </a:cubicBezTo>
                <a:cubicBezTo>
                  <a:pt x="4" y="4"/>
                  <a:pt x="7" y="2"/>
                  <a:pt x="8" y="2"/>
                </a:cubicBezTo>
                <a:cubicBezTo>
                  <a:pt x="10" y="2"/>
                  <a:pt x="11" y="3"/>
                  <a:pt x="11" y="5"/>
                </a:cubicBezTo>
                <a:cubicBezTo>
                  <a:pt x="11" y="5"/>
                  <a:pt x="11" y="6"/>
                  <a:pt x="11" y="6"/>
                </a:cubicBezTo>
                <a:cubicBezTo>
                  <a:pt x="9" y="16"/>
                  <a:pt x="9" y="16"/>
                  <a:pt x="9" y="16"/>
                </a:cubicBezTo>
                <a:cubicBezTo>
                  <a:pt x="11" y="16"/>
                  <a:pt x="11" y="16"/>
                  <a:pt x="11" y="16"/>
                </a:cubicBezTo>
                <a:cubicBezTo>
                  <a:pt x="13" y="8"/>
                  <a:pt x="13" y="8"/>
                  <a:pt x="13" y="8"/>
                </a:cubicBezTo>
                <a:cubicBezTo>
                  <a:pt x="14" y="4"/>
                  <a:pt x="16" y="2"/>
                  <a:pt x="18" y="2"/>
                </a:cubicBezTo>
                <a:cubicBezTo>
                  <a:pt x="19" y="2"/>
                  <a:pt x="20" y="3"/>
                  <a:pt x="20" y="5"/>
                </a:cubicBezTo>
                <a:cubicBezTo>
                  <a:pt x="20" y="5"/>
                  <a:pt x="20" y="6"/>
                  <a:pt x="20" y="7"/>
                </a:cubicBezTo>
                <a:cubicBezTo>
                  <a:pt x="18" y="16"/>
                  <a:pt x="18" y="16"/>
                  <a:pt x="18" y="16"/>
                </a:cubicBezTo>
                <a:cubicBezTo>
                  <a:pt x="21" y="16"/>
                  <a:pt x="21" y="16"/>
                  <a:pt x="21" y="16"/>
                </a:cubicBezTo>
                <a:cubicBezTo>
                  <a:pt x="23" y="6"/>
                  <a:pt x="23" y="6"/>
                  <a:pt x="23" y="6"/>
                </a:cubicBezTo>
                <a:cubicBezTo>
                  <a:pt x="23" y="6"/>
                  <a:pt x="23" y="4"/>
                  <a:pt x="23" y="4"/>
                </a:cubicBezTo>
                <a:cubicBezTo>
                  <a:pt x="23" y="1"/>
                  <a:pt x="21" y="0"/>
                  <a:pt x="19" y="0"/>
                </a:cubicBezTo>
                <a:cubicBezTo>
                  <a:pt x="17" y="0"/>
                  <a:pt x="15" y="1"/>
                  <a:pt x="13" y="3"/>
                </a:cubicBezTo>
                <a:cubicBezTo>
                  <a:pt x="13" y="1"/>
                  <a:pt x="12" y="0"/>
                  <a:pt x="10" y="0"/>
                </a:cubicBezTo>
                <a:cubicBezTo>
                  <a:pt x="8" y="0"/>
                  <a:pt x="6" y="1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5" y="0"/>
                  <a:pt x="5" y="0"/>
                  <a:pt x="5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1"/>
                  <a:pt x="2" y="3"/>
                  <a:pt x="2" y="5"/>
                </a:cubicBezTo>
                <a:cubicBezTo>
                  <a:pt x="0" y="16"/>
                  <a:pt x="0" y="16"/>
                  <a:pt x="0" y="16"/>
                </a:cubicBezTo>
                <a:lnTo>
                  <a:pt x="2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5" name="Freeform 399"/>
          <p:cNvSpPr>
            <a:spLocks noEditPoints="1"/>
          </p:cNvSpPr>
          <p:nvPr/>
        </p:nvSpPr>
        <p:spPr bwMode="auto">
          <a:xfrm>
            <a:off x="3178175" y="4254501"/>
            <a:ext cx="33338" cy="34925"/>
          </a:xfrm>
          <a:custGeom>
            <a:avLst/>
            <a:gdLst>
              <a:gd name="T0" fmla="*/ 13 w 15"/>
              <a:gd name="T1" fmla="*/ 16 h 16"/>
              <a:gd name="T2" fmla="*/ 14 w 15"/>
              <a:gd name="T3" fmla="*/ 8 h 16"/>
              <a:gd name="T4" fmla="*/ 15 w 15"/>
              <a:gd name="T5" fmla="*/ 0 h 16"/>
              <a:gd name="T6" fmla="*/ 11 w 15"/>
              <a:gd name="T7" fmla="*/ 0 h 16"/>
              <a:gd name="T8" fmla="*/ 0 w 15"/>
              <a:gd name="T9" fmla="*/ 11 h 16"/>
              <a:gd name="T10" fmla="*/ 5 w 15"/>
              <a:gd name="T11" fmla="*/ 16 h 16"/>
              <a:gd name="T12" fmla="*/ 11 w 15"/>
              <a:gd name="T13" fmla="*/ 12 h 16"/>
              <a:gd name="T14" fmla="*/ 11 w 15"/>
              <a:gd name="T15" fmla="*/ 12 h 16"/>
              <a:gd name="T16" fmla="*/ 11 w 15"/>
              <a:gd name="T17" fmla="*/ 16 h 16"/>
              <a:gd name="T18" fmla="*/ 13 w 15"/>
              <a:gd name="T19" fmla="*/ 16 h 16"/>
              <a:gd name="T20" fmla="*/ 11 w 15"/>
              <a:gd name="T21" fmla="*/ 7 h 16"/>
              <a:gd name="T22" fmla="*/ 6 w 15"/>
              <a:gd name="T23" fmla="*/ 14 h 16"/>
              <a:gd name="T24" fmla="*/ 3 w 15"/>
              <a:gd name="T25" fmla="*/ 10 h 16"/>
              <a:gd name="T26" fmla="*/ 11 w 15"/>
              <a:gd name="T27" fmla="*/ 2 h 16"/>
              <a:gd name="T28" fmla="*/ 12 w 15"/>
              <a:gd name="T29" fmla="*/ 2 h 16"/>
              <a:gd name="T30" fmla="*/ 11 w 15"/>
              <a:gd name="T31" fmla="*/ 7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" h="16">
                <a:moveTo>
                  <a:pt x="13" y="16"/>
                </a:moveTo>
                <a:cubicBezTo>
                  <a:pt x="13" y="14"/>
                  <a:pt x="13" y="11"/>
                  <a:pt x="14" y="8"/>
                </a:cubicBezTo>
                <a:cubicBezTo>
                  <a:pt x="15" y="0"/>
                  <a:pt x="15" y="0"/>
                  <a:pt x="15" y="0"/>
                </a:cubicBezTo>
                <a:cubicBezTo>
                  <a:pt x="14" y="0"/>
                  <a:pt x="13" y="0"/>
                  <a:pt x="11" y="0"/>
                </a:cubicBezTo>
                <a:cubicBezTo>
                  <a:pt x="4" y="0"/>
                  <a:pt x="0" y="5"/>
                  <a:pt x="0" y="11"/>
                </a:cubicBezTo>
                <a:cubicBezTo>
                  <a:pt x="0" y="14"/>
                  <a:pt x="2" y="16"/>
                  <a:pt x="5" y="16"/>
                </a:cubicBezTo>
                <a:cubicBezTo>
                  <a:pt x="7" y="16"/>
                  <a:pt x="9" y="15"/>
                  <a:pt x="11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11" y="13"/>
                  <a:pt x="11" y="15"/>
                  <a:pt x="11" y="16"/>
                </a:cubicBezTo>
                <a:lnTo>
                  <a:pt x="13" y="16"/>
                </a:lnTo>
                <a:close/>
                <a:moveTo>
                  <a:pt x="11" y="7"/>
                </a:moveTo>
                <a:cubicBezTo>
                  <a:pt x="11" y="11"/>
                  <a:pt x="8" y="14"/>
                  <a:pt x="6" y="14"/>
                </a:cubicBezTo>
                <a:cubicBezTo>
                  <a:pt x="4" y="14"/>
                  <a:pt x="3" y="12"/>
                  <a:pt x="3" y="10"/>
                </a:cubicBezTo>
                <a:cubicBezTo>
                  <a:pt x="3" y="6"/>
                  <a:pt x="7" y="2"/>
                  <a:pt x="11" y="2"/>
                </a:cubicBezTo>
                <a:cubicBezTo>
                  <a:pt x="11" y="2"/>
                  <a:pt x="12" y="2"/>
                  <a:pt x="12" y="2"/>
                </a:cubicBezTo>
                <a:lnTo>
                  <a:pt x="11" y="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6" name="Freeform 400"/>
          <p:cNvSpPr>
            <a:spLocks/>
          </p:cNvSpPr>
          <p:nvPr/>
        </p:nvSpPr>
        <p:spPr bwMode="auto">
          <a:xfrm>
            <a:off x="3214688" y="4254501"/>
            <a:ext cx="22225" cy="34925"/>
          </a:xfrm>
          <a:custGeom>
            <a:avLst/>
            <a:gdLst>
              <a:gd name="T0" fmla="*/ 3 w 10"/>
              <a:gd name="T1" fmla="*/ 16 h 16"/>
              <a:gd name="T2" fmla="*/ 4 w 10"/>
              <a:gd name="T3" fmla="*/ 9 h 16"/>
              <a:gd name="T4" fmla="*/ 9 w 10"/>
              <a:gd name="T5" fmla="*/ 2 h 16"/>
              <a:gd name="T6" fmla="*/ 10 w 10"/>
              <a:gd name="T7" fmla="*/ 2 h 16"/>
              <a:gd name="T8" fmla="*/ 10 w 10"/>
              <a:gd name="T9" fmla="*/ 0 h 16"/>
              <a:gd name="T10" fmla="*/ 9 w 10"/>
              <a:gd name="T11" fmla="*/ 0 h 16"/>
              <a:gd name="T12" fmla="*/ 5 w 10"/>
              <a:gd name="T13" fmla="*/ 3 h 16"/>
              <a:gd name="T14" fmla="*/ 5 w 10"/>
              <a:gd name="T15" fmla="*/ 3 h 16"/>
              <a:gd name="T16" fmla="*/ 5 w 10"/>
              <a:gd name="T17" fmla="*/ 0 h 16"/>
              <a:gd name="T18" fmla="*/ 3 w 10"/>
              <a:gd name="T19" fmla="*/ 0 h 16"/>
              <a:gd name="T20" fmla="*/ 2 w 10"/>
              <a:gd name="T21" fmla="*/ 6 h 16"/>
              <a:gd name="T22" fmla="*/ 0 w 10"/>
              <a:gd name="T23" fmla="*/ 16 h 16"/>
              <a:gd name="T24" fmla="*/ 3 w 10"/>
              <a:gd name="T2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" h="16">
                <a:moveTo>
                  <a:pt x="3" y="16"/>
                </a:moveTo>
                <a:cubicBezTo>
                  <a:pt x="4" y="9"/>
                  <a:pt x="4" y="9"/>
                  <a:pt x="4" y="9"/>
                </a:cubicBezTo>
                <a:cubicBezTo>
                  <a:pt x="5" y="5"/>
                  <a:pt x="7" y="2"/>
                  <a:pt x="9" y="2"/>
                </a:cubicBezTo>
                <a:cubicBezTo>
                  <a:pt x="9" y="2"/>
                  <a:pt x="10" y="2"/>
                  <a:pt x="10" y="2"/>
                </a:cubicBezTo>
                <a:cubicBezTo>
                  <a:pt x="10" y="0"/>
                  <a:pt x="10" y="0"/>
                  <a:pt x="10" y="0"/>
                </a:cubicBezTo>
                <a:cubicBezTo>
                  <a:pt x="10" y="0"/>
                  <a:pt x="10" y="0"/>
                  <a:pt x="9" y="0"/>
                </a:cubicBezTo>
                <a:cubicBezTo>
                  <a:pt x="7" y="0"/>
                  <a:pt x="6" y="1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5" y="2"/>
                  <a:pt x="5" y="1"/>
                  <a:pt x="5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1"/>
                  <a:pt x="2" y="4"/>
                  <a:pt x="2" y="6"/>
                </a:cubicBezTo>
                <a:cubicBezTo>
                  <a:pt x="0" y="16"/>
                  <a:pt x="0" y="16"/>
                  <a:pt x="0" y="16"/>
                </a:cubicBezTo>
                <a:lnTo>
                  <a:pt x="3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7" name="Freeform 401"/>
          <p:cNvSpPr>
            <a:spLocks/>
          </p:cNvSpPr>
          <p:nvPr/>
        </p:nvSpPr>
        <p:spPr bwMode="auto">
          <a:xfrm>
            <a:off x="3236913" y="4240214"/>
            <a:ext cx="31750" cy="49213"/>
          </a:xfrm>
          <a:custGeom>
            <a:avLst/>
            <a:gdLst>
              <a:gd name="T0" fmla="*/ 3 w 15"/>
              <a:gd name="T1" fmla="*/ 23 h 23"/>
              <a:gd name="T2" fmla="*/ 4 w 15"/>
              <a:gd name="T3" fmla="*/ 17 h 23"/>
              <a:gd name="T4" fmla="*/ 6 w 15"/>
              <a:gd name="T5" fmla="*/ 15 h 23"/>
              <a:gd name="T6" fmla="*/ 10 w 15"/>
              <a:gd name="T7" fmla="*/ 23 h 23"/>
              <a:gd name="T8" fmla="*/ 13 w 15"/>
              <a:gd name="T9" fmla="*/ 23 h 23"/>
              <a:gd name="T10" fmla="*/ 8 w 15"/>
              <a:gd name="T11" fmla="*/ 13 h 23"/>
              <a:gd name="T12" fmla="*/ 15 w 15"/>
              <a:gd name="T13" fmla="*/ 7 h 23"/>
              <a:gd name="T14" fmla="*/ 11 w 15"/>
              <a:gd name="T15" fmla="*/ 7 h 23"/>
              <a:gd name="T16" fmla="*/ 6 w 15"/>
              <a:gd name="T17" fmla="*/ 12 h 23"/>
              <a:gd name="T18" fmla="*/ 5 w 15"/>
              <a:gd name="T19" fmla="*/ 14 h 23"/>
              <a:gd name="T20" fmla="*/ 4 w 15"/>
              <a:gd name="T21" fmla="*/ 14 h 23"/>
              <a:gd name="T22" fmla="*/ 7 w 15"/>
              <a:gd name="T23" fmla="*/ 0 h 23"/>
              <a:gd name="T24" fmla="*/ 5 w 15"/>
              <a:gd name="T25" fmla="*/ 0 h 23"/>
              <a:gd name="T26" fmla="*/ 0 w 15"/>
              <a:gd name="T27" fmla="*/ 23 h 23"/>
              <a:gd name="T28" fmla="*/ 3 w 15"/>
              <a:gd name="T2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5" h="23">
                <a:moveTo>
                  <a:pt x="3" y="23"/>
                </a:moveTo>
                <a:cubicBezTo>
                  <a:pt x="4" y="17"/>
                  <a:pt x="4" y="17"/>
                  <a:pt x="4" y="17"/>
                </a:cubicBezTo>
                <a:cubicBezTo>
                  <a:pt x="6" y="15"/>
                  <a:pt x="6" y="15"/>
                  <a:pt x="6" y="15"/>
                </a:cubicBezTo>
                <a:cubicBezTo>
                  <a:pt x="10" y="23"/>
                  <a:pt x="10" y="23"/>
                  <a:pt x="10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8" y="13"/>
                  <a:pt x="8" y="13"/>
                  <a:pt x="8" y="13"/>
                </a:cubicBezTo>
                <a:cubicBezTo>
                  <a:pt x="15" y="7"/>
                  <a:pt x="15" y="7"/>
                  <a:pt x="15" y="7"/>
                </a:cubicBezTo>
                <a:cubicBezTo>
                  <a:pt x="11" y="7"/>
                  <a:pt x="11" y="7"/>
                  <a:pt x="11" y="7"/>
                </a:cubicBezTo>
                <a:cubicBezTo>
                  <a:pt x="6" y="12"/>
                  <a:pt x="6" y="12"/>
                  <a:pt x="6" y="12"/>
                </a:cubicBezTo>
                <a:cubicBezTo>
                  <a:pt x="6" y="13"/>
                  <a:pt x="5" y="14"/>
                  <a:pt x="5" y="14"/>
                </a:cubicBezTo>
                <a:cubicBezTo>
                  <a:pt x="4" y="14"/>
                  <a:pt x="4" y="14"/>
                  <a:pt x="4" y="14"/>
                </a:cubicBezTo>
                <a:cubicBezTo>
                  <a:pt x="7" y="0"/>
                  <a:pt x="7" y="0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0" y="23"/>
                  <a:pt x="0" y="23"/>
                  <a:pt x="0" y="23"/>
                </a:cubicBezTo>
                <a:lnTo>
                  <a:pt x="3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8" name="Freeform 402"/>
          <p:cNvSpPr>
            <a:spLocks/>
          </p:cNvSpPr>
          <p:nvPr/>
        </p:nvSpPr>
        <p:spPr bwMode="auto">
          <a:xfrm>
            <a:off x="3262313" y="4240214"/>
            <a:ext cx="19050" cy="55563"/>
          </a:xfrm>
          <a:custGeom>
            <a:avLst/>
            <a:gdLst>
              <a:gd name="T0" fmla="*/ 3 w 9"/>
              <a:gd name="T1" fmla="*/ 26 h 26"/>
              <a:gd name="T2" fmla="*/ 9 w 9"/>
              <a:gd name="T3" fmla="*/ 9 h 26"/>
              <a:gd name="T4" fmla="*/ 7 w 9"/>
              <a:gd name="T5" fmla="*/ 0 h 26"/>
              <a:gd name="T6" fmla="*/ 5 w 9"/>
              <a:gd name="T7" fmla="*/ 0 h 26"/>
              <a:gd name="T8" fmla="*/ 7 w 9"/>
              <a:gd name="T9" fmla="*/ 9 h 26"/>
              <a:gd name="T10" fmla="*/ 0 w 9"/>
              <a:gd name="T11" fmla="*/ 26 h 26"/>
              <a:gd name="T12" fmla="*/ 3 w 9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3" y="26"/>
                </a:moveTo>
                <a:cubicBezTo>
                  <a:pt x="6" y="23"/>
                  <a:pt x="9" y="17"/>
                  <a:pt x="9" y="9"/>
                </a:cubicBezTo>
                <a:cubicBezTo>
                  <a:pt x="9" y="6"/>
                  <a:pt x="9" y="3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7" y="3"/>
                  <a:pt x="7" y="6"/>
                  <a:pt x="7" y="9"/>
                </a:cubicBezTo>
                <a:cubicBezTo>
                  <a:pt x="7" y="17"/>
                  <a:pt x="4" y="22"/>
                  <a:pt x="0" y="26"/>
                </a:cubicBezTo>
                <a:lnTo>
                  <a:pt x="3" y="2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9" name="Rectangle 403"/>
          <p:cNvSpPr>
            <a:spLocks noChangeArrowheads="1"/>
          </p:cNvSpPr>
          <p:nvPr/>
        </p:nvSpPr>
        <p:spPr bwMode="auto">
          <a:xfrm>
            <a:off x="2992438" y="4143376"/>
            <a:ext cx="619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0" name="Rectangle 404"/>
          <p:cNvSpPr>
            <a:spLocks noChangeArrowheads="1"/>
          </p:cNvSpPr>
          <p:nvPr/>
        </p:nvSpPr>
        <p:spPr bwMode="auto">
          <a:xfrm>
            <a:off x="3017838" y="4143376"/>
            <a:ext cx="6508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1" name="Rectangle 405"/>
          <p:cNvSpPr>
            <a:spLocks noChangeArrowheads="1"/>
          </p:cNvSpPr>
          <p:nvPr/>
        </p:nvSpPr>
        <p:spPr bwMode="auto">
          <a:xfrm>
            <a:off x="3048000" y="4143376"/>
            <a:ext cx="53975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2" name="Rectangle 407"/>
          <p:cNvSpPr>
            <a:spLocks noChangeArrowheads="1"/>
          </p:cNvSpPr>
          <p:nvPr/>
        </p:nvSpPr>
        <p:spPr bwMode="auto">
          <a:xfrm>
            <a:off x="3068638" y="4143376"/>
            <a:ext cx="9683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oe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3" name="Rectangle 408"/>
          <p:cNvSpPr>
            <a:spLocks noChangeArrowheads="1"/>
          </p:cNvSpPr>
          <p:nvPr/>
        </p:nvSpPr>
        <p:spPr bwMode="auto">
          <a:xfrm>
            <a:off x="3146426" y="4143376"/>
            <a:ext cx="492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4" name="Rectangle 409"/>
          <p:cNvSpPr>
            <a:spLocks noChangeArrowheads="1"/>
          </p:cNvSpPr>
          <p:nvPr/>
        </p:nvSpPr>
        <p:spPr bwMode="auto">
          <a:xfrm>
            <a:off x="3163888" y="4143376"/>
            <a:ext cx="2016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slands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5" name="Rectangle 410"/>
          <p:cNvSpPr>
            <a:spLocks noChangeArrowheads="1"/>
          </p:cNvSpPr>
          <p:nvPr/>
        </p:nvSpPr>
        <p:spPr bwMode="auto">
          <a:xfrm>
            <a:off x="2992438" y="4225926"/>
            <a:ext cx="57150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(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6" name="Rectangle 411"/>
          <p:cNvSpPr>
            <a:spLocks noChangeArrowheads="1"/>
          </p:cNvSpPr>
          <p:nvPr/>
        </p:nvSpPr>
        <p:spPr bwMode="auto">
          <a:xfrm>
            <a:off x="3009901" y="4225926"/>
            <a:ext cx="87313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7" name="Rectangle 412"/>
          <p:cNvSpPr>
            <a:spLocks noChangeArrowheads="1"/>
          </p:cNvSpPr>
          <p:nvPr/>
        </p:nvSpPr>
        <p:spPr bwMode="auto">
          <a:xfrm>
            <a:off x="3054351" y="4225926"/>
            <a:ext cx="300038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enmark)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8" name="Rectangle 413"/>
          <p:cNvSpPr>
            <a:spLocks noChangeArrowheads="1"/>
          </p:cNvSpPr>
          <p:nvPr/>
        </p:nvSpPr>
        <p:spPr bwMode="auto">
          <a:xfrm>
            <a:off x="2243138" y="5703888"/>
            <a:ext cx="7938" cy="68263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9" name="Freeform 414"/>
          <p:cNvSpPr>
            <a:spLocks/>
          </p:cNvSpPr>
          <p:nvPr/>
        </p:nvSpPr>
        <p:spPr bwMode="auto">
          <a:xfrm>
            <a:off x="2262188" y="5722938"/>
            <a:ext cx="19050" cy="49213"/>
          </a:xfrm>
          <a:custGeom>
            <a:avLst/>
            <a:gdLst>
              <a:gd name="T0" fmla="*/ 0 w 9"/>
              <a:gd name="T1" fmla="*/ 23 h 23"/>
              <a:gd name="T2" fmla="*/ 4 w 9"/>
              <a:gd name="T3" fmla="*/ 23 h 23"/>
              <a:gd name="T4" fmla="*/ 4 w 9"/>
              <a:gd name="T5" fmla="*/ 11 h 23"/>
              <a:gd name="T6" fmla="*/ 4 w 9"/>
              <a:gd name="T7" fmla="*/ 8 h 23"/>
              <a:gd name="T8" fmla="*/ 8 w 9"/>
              <a:gd name="T9" fmla="*/ 4 h 23"/>
              <a:gd name="T10" fmla="*/ 9 w 9"/>
              <a:gd name="T11" fmla="*/ 4 h 23"/>
              <a:gd name="T12" fmla="*/ 9 w 9"/>
              <a:gd name="T13" fmla="*/ 0 h 23"/>
              <a:gd name="T14" fmla="*/ 8 w 9"/>
              <a:gd name="T15" fmla="*/ 0 h 23"/>
              <a:gd name="T16" fmla="*/ 3 w 9"/>
              <a:gd name="T17" fmla="*/ 4 h 23"/>
              <a:gd name="T18" fmla="*/ 3 w 9"/>
              <a:gd name="T19" fmla="*/ 4 h 23"/>
              <a:gd name="T20" fmla="*/ 3 w 9"/>
              <a:gd name="T21" fmla="*/ 0 h 23"/>
              <a:gd name="T22" fmla="*/ 0 w 9"/>
              <a:gd name="T23" fmla="*/ 0 h 23"/>
              <a:gd name="T24" fmla="*/ 0 w 9"/>
              <a:gd name="T25" fmla="*/ 6 h 23"/>
              <a:gd name="T26" fmla="*/ 0 w 9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11"/>
                  <a:pt x="4" y="11"/>
                  <a:pt x="4" y="11"/>
                </a:cubicBezTo>
                <a:cubicBezTo>
                  <a:pt x="4" y="10"/>
                  <a:pt x="4" y="9"/>
                  <a:pt x="4" y="8"/>
                </a:cubicBezTo>
                <a:cubicBezTo>
                  <a:pt x="4" y="6"/>
                  <a:pt x="6" y="4"/>
                  <a:pt x="8" y="4"/>
                </a:cubicBezTo>
                <a:cubicBezTo>
                  <a:pt x="9" y="4"/>
                  <a:pt x="9" y="4"/>
                  <a:pt x="9" y="4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8" y="0"/>
                </a:cubicBezTo>
                <a:cubicBezTo>
                  <a:pt x="6" y="0"/>
                  <a:pt x="4" y="2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0" name="Freeform 415"/>
          <p:cNvSpPr>
            <a:spLocks noEditPoints="1"/>
          </p:cNvSpPr>
          <p:nvPr/>
        </p:nvSpPr>
        <p:spPr bwMode="auto">
          <a:xfrm>
            <a:off x="2282826" y="5722938"/>
            <a:ext cx="30163" cy="50800"/>
          </a:xfrm>
          <a:custGeom>
            <a:avLst/>
            <a:gdLst>
              <a:gd name="T0" fmla="*/ 14 w 14"/>
              <a:gd name="T1" fmla="*/ 12 h 24"/>
              <a:gd name="T2" fmla="*/ 14 w 14"/>
              <a:gd name="T3" fmla="*/ 10 h 24"/>
              <a:gd name="T4" fmla="*/ 8 w 14"/>
              <a:gd name="T5" fmla="*/ 0 h 24"/>
              <a:gd name="T6" fmla="*/ 0 w 14"/>
              <a:gd name="T7" fmla="*/ 12 h 24"/>
              <a:gd name="T8" fmla="*/ 8 w 14"/>
              <a:gd name="T9" fmla="*/ 24 h 24"/>
              <a:gd name="T10" fmla="*/ 13 w 14"/>
              <a:gd name="T11" fmla="*/ 23 h 24"/>
              <a:gd name="T12" fmla="*/ 13 w 14"/>
              <a:gd name="T13" fmla="*/ 20 h 24"/>
              <a:gd name="T14" fmla="*/ 9 w 14"/>
              <a:gd name="T15" fmla="*/ 21 h 24"/>
              <a:gd name="T16" fmla="*/ 3 w 14"/>
              <a:gd name="T17" fmla="*/ 12 h 24"/>
              <a:gd name="T18" fmla="*/ 14 w 14"/>
              <a:gd name="T19" fmla="*/ 12 h 24"/>
              <a:gd name="T20" fmla="*/ 3 w 14"/>
              <a:gd name="T21" fmla="*/ 9 h 24"/>
              <a:gd name="T22" fmla="*/ 7 w 14"/>
              <a:gd name="T23" fmla="*/ 3 h 24"/>
              <a:gd name="T24" fmla="*/ 11 w 14"/>
              <a:gd name="T25" fmla="*/ 9 h 24"/>
              <a:gd name="T26" fmla="*/ 3 w 14"/>
              <a:gd name="T27" fmla="*/ 9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4">
                <a:moveTo>
                  <a:pt x="14" y="12"/>
                </a:moveTo>
                <a:cubicBezTo>
                  <a:pt x="14" y="12"/>
                  <a:pt x="14" y="11"/>
                  <a:pt x="14" y="10"/>
                </a:cubicBezTo>
                <a:cubicBezTo>
                  <a:pt x="14" y="5"/>
                  <a:pt x="12" y="0"/>
                  <a:pt x="8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3" y="24"/>
                  <a:pt x="8" y="24"/>
                </a:cubicBezTo>
                <a:cubicBezTo>
                  <a:pt x="10" y="24"/>
                  <a:pt x="12" y="23"/>
                  <a:pt x="13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0"/>
                  <a:pt x="10" y="21"/>
                  <a:pt x="9" y="21"/>
                </a:cubicBezTo>
                <a:cubicBezTo>
                  <a:pt x="6" y="21"/>
                  <a:pt x="3" y="19"/>
                  <a:pt x="3" y="12"/>
                </a:cubicBezTo>
                <a:lnTo>
                  <a:pt x="14" y="12"/>
                </a:lnTo>
                <a:close/>
                <a:moveTo>
                  <a:pt x="3" y="9"/>
                </a:moveTo>
                <a:cubicBezTo>
                  <a:pt x="4" y="6"/>
                  <a:pt x="5" y="3"/>
                  <a:pt x="7" y="3"/>
                </a:cubicBezTo>
                <a:cubicBezTo>
                  <a:pt x="9" y="3"/>
                  <a:pt x="11" y="5"/>
                  <a:pt x="11" y="9"/>
                </a:cubicBezTo>
                <a:lnTo>
                  <a:pt x="3" y="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1" name="Rectangle 416"/>
          <p:cNvSpPr>
            <a:spLocks noChangeArrowheads="1"/>
          </p:cNvSpPr>
          <p:nvPr/>
        </p:nvSpPr>
        <p:spPr bwMode="auto">
          <a:xfrm>
            <a:off x="2322513" y="5700713"/>
            <a:ext cx="7938" cy="71438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2" name="Freeform 417"/>
          <p:cNvSpPr>
            <a:spLocks noEditPoints="1"/>
          </p:cNvSpPr>
          <p:nvPr/>
        </p:nvSpPr>
        <p:spPr bwMode="auto">
          <a:xfrm>
            <a:off x="2338388" y="5722938"/>
            <a:ext cx="30163" cy="50800"/>
          </a:xfrm>
          <a:custGeom>
            <a:avLst/>
            <a:gdLst>
              <a:gd name="T0" fmla="*/ 14 w 14"/>
              <a:gd name="T1" fmla="*/ 8 h 24"/>
              <a:gd name="T2" fmla="*/ 7 w 14"/>
              <a:gd name="T3" fmla="*/ 0 h 24"/>
              <a:gd name="T4" fmla="*/ 2 w 14"/>
              <a:gd name="T5" fmla="*/ 1 h 24"/>
              <a:gd name="T6" fmla="*/ 2 w 14"/>
              <a:gd name="T7" fmla="*/ 4 h 24"/>
              <a:gd name="T8" fmla="*/ 6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7 h 24"/>
              <a:gd name="T16" fmla="*/ 5 w 14"/>
              <a:gd name="T17" fmla="*/ 24 h 24"/>
              <a:gd name="T18" fmla="*/ 10 w 14"/>
              <a:gd name="T19" fmla="*/ 21 h 24"/>
              <a:gd name="T20" fmla="*/ 10 w 14"/>
              <a:gd name="T21" fmla="*/ 21 h 24"/>
              <a:gd name="T22" fmla="*/ 11 w 14"/>
              <a:gd name="T23" fmla="*/ 23 h 24"/>
              <a:gd name="T24" fmla="*/ 14 w 14"/>
              <a:gd name="T25" fmla="*/ 23 h 24"/>
              <a:gd name="T26" fmla="*/ 14 w 14"/>
              <a:gd name="T27" fmla="*/ 18 h 24"/>
              <a:gd name="T28" fmla="*/ 14 w 14"/>
              <a:gd name="T29" fmla="*/ 8 h 24"/>
              <a:gd name="T30" fmla="*/ 10 w 14"/>
              <a:gd name="T31" fmla="*/ 16 h 24"/>
              <a:gd name="T32" fmla="*/ 10 w 14"/>
              <a:gd name="T33" fmla="*/ 17 h 24"/>
              <a:gd name="T34" fmla="*/ 6 w 14"/>
              <a:gd name="T35" fmla="*/ 21 h 24"/>
              <a:gd name="T36" fmla="*/ 4 w 14"/>
              <a:gd name="T37" fmla="*/ 17 h 24"/>
              <a:gd name="T38" fmla="*/ 10 w 14"/>
              <a:gd name="T39" fmla="*/ 11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2" y="1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5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1"/>
                  <a:pt x="0" y="17"/>
                </a:cubicBezTo>
                <a:cubicBezTo>
                  <a:pt x="0" y="21"/>
                  <a:pt x="2" y="24"/>
                  <a:pt x="5" y="24"/>
                </a:cubicBezTo>
                <a:cubicBezTo>
                  <a:pt x="7" y="24"/>
                  <a:pt x="9" y="23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6"/>
                  <a:pt x="10" y="17"/>
                  <a:pt x="10" y="17"/>
                </a:cubicBezTo>
                <a:cubicBezTo>
                  <a:pt x="9" y="20"/>
                  <a:pt x="8" y="21"/>
                  <a:pt x="6" y="21"/>
                </a:cubicBezTo>
                <a:cubicBezTo>
                  <a:pt x="5" y="21"/>
                  <a:pt x="4" y="20"/>
                  <a:pt x="4" y="17"/>
                </a:cubicBezTo>
                <a:cubicBezTo>
                  <a:pt x="4" y="12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3" name="Freeform 418"/>
          <p:cNvSpPr>
            <a:spLocks/>
          </p:cNvSpPr>
          <p:nvPr/>
        </p:nvSpPr>
        <p:spPr bwMode="auto">
          <a:xfrm>
            <a:off x="2379663" y="5722938"/>
            <a:ext cx="30163" cy="49213"/>
          </a:xfrm>
          <a:custGeom>
            <a:avLst/>
            <a:gdLst>
              <a:gd name="T0" fmla="*/ 0 w 14"/>
              <a:gd name="T1" fmla="*/ 23 h 23"/>
              <a:gd name="T2" fmla="*/ 4 w 14"/>
              <a:gd name="T3" fmla="*/ 23 h 23"/>
              <a:gd name="T4" fmla="*/ 4 w 14"/>
              <a:gd name="T5" fmla="*/ 9 h 23"/>
              <a:gd name="T6" fmla="*/ 4 w 14"/>
              <a:gd name="T7" fmla="*/ 7 h 23"/>
              <a:gd name="T8" fmla="*/ 7 w 14"/>
              <a:gd name="T9" fmla="*/ 3 h 23"/>
              <a:gd name="T10" fmla="*/ 10 w 14"/>
              <a:gd name="T11" fmla="*/ 8 h 23"/>
              <a:gd name="T12" fmla="*/ 10 w 14"/>
              <a:gd name="T13" fmla="*/ 23 h 23"/>
              <a:gd name="T14" fmla="*/ 14 w 14"/>
              <a:gd name="T15" fmla="*/ 23 h 23"/>
              <a:gd name="T16" fmla="*/ 14 w 14"/>
              <a:gd name="T17" fmla="*/ 8 h 23"/>
              <a:gd name="T18" fmla="*/ 8 w 14"/>
              <a:gd name="T19" fmla="*/ 0 h 23"/>
              <a:gd name="T20" fmla="*/ 3 w 14"/>
              <a:gd name="T21" fmla="*/ 3 h 23"/>
              <a:gd name="T22" fmla="*/ 3 w 14"/>
              <a:gd name="T23" fmla="*/ 3 h 23"/>
              <a:gd name="T24" fmla="*/ 3 w 14"/>
              <a:gd name="T25" fmla="*/ 0 h 23"/>
              <a:gd name="T26" fmla="*/ 0 w 14"/>
              <a:gd name="T27" fmla="*/ 0 h 23"/>
              <a:gd name="T28" fmla="*/ 0 w 14"/>
              <a:gd name="T29" fmla="*/ 6 h 23"/>
              <a:gd name="T30" fmla="*/ 0 w 14"/>
              <a:gd name="T3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7"/>
                  <a:pt x="4" y="7"/>
                </a:cubicBezTo>
                <a:cubicBezTo>
                  <a:pt x="4" y="4"/>
                  <a:pt x="6" y="3"/>
                  <a:pt x="7" y="3"/>
                </a:cubicBezTo>
                <a:cubicBezTo>
                  <a:pt x="10" y="3"/>
                  <a:pt x="10" y="6"/>
                  <a:pt x="10" y="8"/>
                </a:cubicBezTo>
                <a:cubicBezTo>
                  <a:pt x="10" y="23"/>
                  <a:pt x="10" y="23"/>
                  <a:pt x="10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2"/>
                  <a:pt x="12" y="0"/>
                  <a:pt x="8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4" name="Freeform 419"/>
          <p:cNvSpPr>
            <a:spLocks noEditPoints="1"/>
          </p:cNvSpPr>
          <p:nvPr/>
        </p:nvSpPr>
        <p:spPr bwMode="auto">
          <a:xfrm>
            <a:off x="2417763" y="5700713"/>
            <a:ext cx="33338" cy="73025"/>
          </a:xfrm>
          <a:custGeom>
            <a:avLst/>
            <a:gdLst>
              <a:gd name="T0" fmla="*/ 12 w 15"/>
              <a:gd name="T1" fmla="*/ 0 h 34"/>
              <a:gd name="T2" fmla="*/ 12 w 15"/>
              <a:gd name="T3" fmla="*/ 13 h 34"/>
              <a:gd name="T4" fmla="*/ 11 w 15"/>
              <a:gd name="T5" fmla="*/ 13 h 34"/>
              <a:gd name="T6" fmla="*/ 7 w 15"/>
              <a:gd name="T7" fmla="*/ 10 h 34"/>
              <a:gd name="T8" fmla="*/ 0 w 15"/>
              <a:gd name="T9" fmla="*/ 22 h 34"/>
              <a:gd name="T10" fmla="*/ 7 w 15"/>
              <a:gd name="T11" fmla="*/ 34 h 34"/>
              <a:gd name="T12" fmla="*/ 12 w 15"/>
              <a:gd name="T13" fmla="*/ 30 h 34"/>
              <a:gd name="T14" fmla="*/ 12 w 15"/>
              <a:gd name="T15" fmla="*/ 30 h 34"/>
              <a:gd name="T16" fmla="*/ 12 w 15"/>
              <a:gd name="T17" fmla="*/ 33 h 34"/>
              <a:gd name="T18" fmla="*/ 15 w 15"/>
              <a:gd name="T19" fmla="*/ 33 h 34"/>
              <a:gd name="T20" fmla="*/ 15 w 15"/>
              <a:gd name="T21" fmla="*/ 28 h 34"/>
              <a:gd name="T22" fmla="*/ 15 w 15"/>
              <a:gd name="T23" fmla="*/ 0 h 34"/>
              <a:gd name="T24" fmla="*/ 12 w 15"/>
              <a:gd name="T25" fmla="*/ 0 h 34"/>
              <a:gd name="T26" fmla="*/ 12 w 15"/>
              <a:gd name="T27" fmla="*/ 25 h 34"/>
              <a:gd name="T28" fmla="*/ 11 w 15"/>
              <a:gd name="T29" fmla="*/ 27 h 34"/>
              <a:gd name="T30" fmla="*/ 8 w 15"/>
              <a:gd name="T31" fmla="*/ 31 h 34"/>
              <a:gd name="T32" fmla="*/ 4 w 15"/>
              <a:gd name="T33" fmla="*/ 22 h 34"/>
              <a:gd name="T34" fmla="*/ 8 w 15"/>
              <a:gd name="T35" fmla="*/ 13 h 34"/>
              <a:gd name="T36" fmla="*/ 12 w 15"/>
              <a:gd name="T37" fmla="*/ 17 h 34"/>
              <a:gd name="T38" fmla="*/ 12 w 15"/>
              <a:gd name="T39" fmla="*/ 19 h 34"/>
              <a:gd name="T40" fmla="*/ 12 w 15"/>
              <a:gd name="T41" fmla="*/ 25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4">
                <a:moveTo>
                  <a:pt x="12" y="0"/>
                </a:moveTo>
                <a:cubicBezTo>
                  <a:pt x="12" y="13"/>
                  <a:pt x="12" y="13"/>
                  <a:pt x="12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11" y="11"/>
                  <a:pt x="9" y="10"/>
                  <a:pt x="7" y="10"/>
                </a:cubicBezTo>
                <a:cubicBezTo>
                  <a:pt x="4" y="10"/>
                  <a:pt x="0" y="14"/>
                  <a:pt x="0" y="22"/>
                </a:cubicBezTo>
                <a:cubicBezTo>
                  <a:pt x="0" y="30"/>
                  <a:pt x="3" y="34"/>
                  <a:pt x="7" y="34"/>
                </a:cubicBezTo>
                <a:cubicBezTo>
                  <a:pt x="9" y="34"/>
                  <a:pt x="11" y="32"/>
                  <a:pt x="12" y="30"/>
                </a:cubicBezTo>
                <a:cubicBezTo>
                  <a:pt x="12" y="30"/>
                  <a:pt x="12" y="30"/>
                  <a:pt x="12" y="30"/>
                </a:cubicBezTo>
                <a:cubicBezTo>
                  <a:pt x="12" y="33"/>
                  <a:pt x="12" y="33"/>
                  <a:pt x="12" y="33"/>
                </a:cubicBezTo>
                <a:cubicBezTo>
                  <a:pt x="15" y="33"/>
                  <a:pt x="15" y="33"/>
                  <a:pt x="15" y="33"/>
                </a:cubicBezTo>
                <a:cubicBezTo>
                  <a:pt x="15" y="32"/>
                  <a:pt x="15" y="29"/>
                  <a:pt x="15" y="28"/>
                </a:cubicBezTo>
                <a:cubicBezTo>
                  <a:pt x="15" y="0"/>
                  <a:pt x="15" y="0"/>
                  <a:pt x="15" y="0"/>
                </a:cubicBezTo>
                <a:lnTo>
                  <a:pt x="12" y="0"/>
                </a:lnTo>
                <a:close/>
                <a:moveTo>
                  <a:pt x="12" y="25"/>
                </a:moveTo>
                <a:cubicBezTo>
                  <a:pt x="12" y="26"/>
                  <a:pt x="12" y="26"/>
                  <a:pt x="11" y="27"/>
                </a:cubicBezTo>
                <a:cubicBezTo>
                  <a:pt x="11" y="30"/>
                  <a:pt x="9" y="31"/>
                  <a:pt x="8" y="31"/>
                </a:cubicBezTo>
                <a:cubicBezTo>
                  <a:pt x="5" y="31"/>
                  <a:pt x="4" y="27"/>
                  <a:pt x="4" y="22"/>
                </a:cubicBezTo>
                <a:cubicBezTo>
                  <a:pt x="4" y="17"/>
                  <a:pt x="5" y="13"/>
                  <a:pt x="8" y="13"/>
                </a:cubicBezTo>
                <a:cubicBezTo>
                  <a:pt x="10" y="13"/>
                  <a:pt x="11" y="15"/>
                  <a:pt x="12" y="17"/>
                </a:cubicBezTo>
                <a:cubicBezTo>
                  <a:pt x="12" y="18"/>
                  <a:pt x="12" y="19"/>
                  <a:pt x="12" y="19"/>
                </a:cubicBezTo>
                <a:lnTo>
                  <a:pt x="12" y="2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5" name="Rectangle 420"/>
          <p:cNvSpPr>
            <a:spLocks noChangeArrowheads="1"/>
          </p:cNvSpPr>
          <p:nvPr/>
        </p:nvSpPr>
        <p:spPr bwMode="auto">
          <a:xfrm>
            <a:off x="2236788" y="5678488"/>
            <a:ext cx="6191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6" name="Rectangle 421"/>
          <p:cNvSpPr>
            <a:spLocks noChangeArrowheads="1"/>
          </p:cNvSpPr>
          <p:nvPr/>
        </p:nvSpPr>
        <p:spPr bwMode="auto">
          <a:xfrm>
            <a:off x="2255838" y="5678488"/>
            <a:ext cx="682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7" name="Rectangle 422"/>
          <p:cNvSpPr>
            <a:spLocks noChangeArrowheads="1"/>
          </p:cNvSpPr>
          <p:nvPr/>
        </p:nvSpPr>
        <p:spPr bwMode="auto">
          <a:xfrm>
            <a:off x="2279651" y="5678488"/>
            <a:ext cx="23812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8" name="Rectangle 423"/>
          <p:cNvSpPr>
            <a:spLocks noChangeArrowheads="1"/>
          </p:cNvSpPr>
          <p:nvPr/>
        </p:nvSpPr>
        <p:spPr bwMode="auto">
          <a:xfrm>
            <a:off x="3028951" y="4516438"/>
            <a:ext cx="27146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Shetland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9" name="Rectangle 424"/>
          <p:cNvSpPr>
            <a:spLocks noChangeArrowheads="1"/>
          </p:cNvSpPr>
          <p:nvPr/>
        </p:nvSpPr>
        <p:spPr bwMode="auto">
          <a:xfrm>
            <a:off x="3089276" y="4598988"/>
            <a:ext cx="107950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(U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0" name="Rectangle 425"/>
          <p:cNvSpPr>
            <a:spLocks noChangeArrowheads="1"/>
          </p:cNvSpPr>
          <p:nvPr/>
        </p:nvSpPr>
        <p:spPr bwMode="auto">
          <a:xfrm>
            <a:off x="3148013" y="4598988"/>
            <a:ext cx="77788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1" name="Rectangle 426"/>
          <p:cNvSpPr>
            <a:spLocks noChangeArrowheads="1"/>
          </p:cNvSpPr>
          <p:nvPr/>
        </p:nvSpPr>
        <p:spPr bwMode="auto">
          <a:xfrm>
            <a:off x="3184526" y="4598988"/>
            <a:ext cx="57150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)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2" name="Freeform 427"/>
          <p:cNvSpPr>
            <a:spLocks/>
          </p:cNvSpPr>
          <p:nvPr/>
        </p:nvSpPr>
        <p:spPr bwMode="auto">
          <a:xfrm>
            <a:off x="2840038" y="5845176"/>
            <a:ext cx="36513" cy="69850"/>
          </a:xfrm>
          <a:custGeom>
            <a:avLst/>
            <a:gdLst>
              <a:gd name="T0" fmla="*/ 0 w 17"/>
              <a:gd name="T1" fmla="*/ 0 h 33"/>
              <a:gd name="T2" fmla="*/ 0 w 17"/>
              <a:gd name="T3" fmla="*/ 22 h 33"/>
              <a:gd name="T4" fmla="*/ 8 w 17"/>
              <a:gd name="T5" fmla="*/ 33 h 33"/>
              <a:gd name="T6" fmla="*/ 17 w 17"/>
              <a:gd name="T7" fmla="*/ 21 h 33"/>
              <a:gd name="T8" fmla="*/ 17 w 17"/>
              <a:gd name="T9" fmla="*/ 0 h 33"/>
              <a:gd name="T10" fmla="*/ 13 w 17"/>
              <a:gd name="T11" fmla="*/ 0 h 33"/>
              <a:gd name="T12" fmla="*/ 13 w 17"/>
              <a:gd name="T13" fmla="*/ 22 h 33"/>
              <a:gd name="T14" fmla="*/ 8 w 17"/>
              <a:gd name="T15" fmla="*/ 29 h 33"/>
              <a:gd name="T16" fmla="*/ 4 w 17"/>
              <a:gd name="T17" fmla="*/ 22 h 33"/>
              <a:gd name="T18" fmla="*/ 4 w 17"/>
              <a:gd name="T19" fmla="*/ 0 h 33"/>
              <a:gd name="T20" fmla="*/ 0 w 17"/>
              <a:gd name="T21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" h="33">
                <a:moveTo>
                  <a:pt x="0" y="0"/>
                </a:moveTo>
                <a:cubicBezTo>
                  <a:pt x="0" y="22"/>
                  <a:pt x="0" y="22"/>
                  <a:pt x="0" y="22"/>
                </a:cubicBezTo>
                <a:cubicBezTo>
                  <a:pt x="0" y="30"/>
                  <a:pt x="3" y="33"/>
                  <a:pt x="8" y="33"/>
                </a:cubicBezTo>
                <a:cubicBezTo>
                  <a:pt x="13" y="33"/>
                  <a:pt x="17" y="30"/>
                  <a:pt x="17" y="21"/>
                </a:cubicBezTo>
                <a:cubicBezTo>
                  <a:pt x="17" y="0"/>
                  <a:pt x="17" y="0"/>
                  <a:pt x="17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7"/>
                  <a:pt x="11" y="29"/>
                  <a:pt x="8" y="29"/>
                </a:cubicBezTo>
                <a:cubicBezTo>
                  <a:pt x="6" y="29"/>
                  <a:pt x="4" y="28"/>
                  <a:pt x="4" y="22"/>
                </a:cubicBezTo>
                <a:cubicBezTo>
                  <a:pt x="4" y="0"/>
                  <a:pt x="4" y="0"/>
                  <a:pt x="4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3" name="Freeform 428"/>
          <p:cNvSpPr>
            <a:spLocks/>
          </p:cNvSpPr>
          <p:nvPr/>
        </p:nvSpPr>
        <p:spPr bwMode="auto">
          <a:xfrm>
            <a:off x="2887663" y="5864226"/>
            <a:ext cx="30163" cy="49213"/>
          </a:xfrm>
          <a:custGeom>
            <a:avLst/>
            <a:gdLst>
              <a:gd name="T0" fmla="*/ 0 w 14"/>
              <a:gd name="T1" fmla="*/ 23 h 23"/>
              <a:gd name="T2" fmla="*/ 4 w 14"/>
              <a:gd name="T3" fmla="*/ 23 h 23"/>
              <a:gd name="T4" fmla="*/ 4 w 14"/>
              <a:gd name="T5" fmla="*/ 9 h 23"/>
              <a:gd name="T6" fmla="*/ 4 w 14"/>
              <a:gd name="T7" fmla="*/ 7 h 23"/>
              <a:gd name="T8" fmla="*/ 7 w 14"/>
              <a:gd name="T9" fmla="*/ 3 h 23"/>
              <a:gd name="T10" fmla="*/ 11 w 14"/>
              <a:gd name="T11" fmla="*/ 8 h 23"/>
              <a:gd name="T12" fmla="*/ 11 w 14"/>
              <a:gd name="T13" fmla="*/ 23 h 23"/>
              <a:gd name="T14" fmla="*/ 14 w 14"/>
              <a:gd name="T15" fmla="*/ 23 h 23"/>
              <a:gd name="T16" fmla="*/ 14 w 14"/>
              <a:gd name="T17" fmla="*/ 8 h 23"/>
              <a:gd name="T18" fmla="*/ 9 w 14"/>
              <a:gd name="T19" fmla="*/ 0 h 23"/>
              <a:gd name="T20" fmla="*/ 3 w 14"/>
              <a:gd name="T21" fmla="*/ 3 h 23"/>
              <a:gd name="T22" fmla="*/ 3 w 14"/>
              <a:gd name="T23" fmla="*/ 3 h 23"/>
              <a:gd name="T24" fmla="*/ 3 w 14"/>
              <a:gd name="T25" fmla="*/ 0 h 23"/>
              <a:gd name="T26" fmla="*/ 0 w 14"/>
              <a:gd name="T27" fmla="*/ 0 h 23"/>
              <a:gd name="T28" fmla="*/ 0 w 14"/>
              <a:gd name="T29" fmla="*/ 6 h 23"/>
              <a:gd name="T30" fmla="*/ 0 w 14"/>
              <a:gd name="T3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7"/>
                  <a:pt x="4" y="7"/>
                </a:cubicBezTo>
                <a:cubicBezTo>
                  <a:pt x="4" y="4"/>
                  <a:pt x="6" y="3"/>
                  <a:pt x="7" y="3"/>
                </a:cubicBezTo>
                <a:cubicBezTo>
                  <a:pt x="10" y="3"/>
                  <a:pt x="11" y="6"/>
                  <a:pt x="11" y="8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2"/>
                  <a:pt x="12" y="0"/>
                  <a:pt x="9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4" name="Freeform 429"/>
          <p:cNvSpPr>
            <a:spLocks noEditPoints="1"/>
          </p:cNvSpPr>
          <p:nvPr/>
        </p:nvSpPr>
        <p:spPr bwMode="auto">
          <a:xfrm>
            <a:off x="2927351" y="5846763"/>
            <a:ext cx="9525" cy="66675"/>
          </a:xfrm>
          <a:custGeom>
            <a:avLst/>
            <a:gdLst>
              <a:gd name="T0" fmla="*/ 4 w 4"/>
              <a:gd name="T1" fmla="*/ 31 h 31"/>
              <a:gd name="T2" fmla="*/ 4 w 4"/>
              <a:gd name="T3" fmla="*/ 8 h 31"/>
              <a:gd name="T4" fmla="*/ 0 w 4"/>
              <a:gd name="T5" fmla="*/ 8 h 31"/>
              <a:gd name="T6" fmla="*/ 0 w 4"/>
              <a:gd name="T7" fmla="*/ 31 h 31"/>
              <a:gd name="T8" fmla="*/ 4 w 4"/>
              <a:gd name="T9" fmla="*/ 31 h 31"/>
              <a:gd name="T10" fmla="*/ 2 w 4"/>
              <a:gd name="T11" fmla="*/ 0 h 31"/>
              <a:gd name="T12" fmla="*/ 0 w 4"/>
              <a:gd name="T13" fmla="*/ 2 h 31"/>
              <a:gd name="T14" fmla="*/ 2 w 4"/>
              <a:gd name="T15" fmla="*/ 5 h 31"/>
              <a:gd name="T16" fmla="*/ 4 w 4"/>
              <a:gd name="T17" fmla="*/ 2 h 31"/>
              <a:gd name="T18" fmla="*/ 2 w 4"/>
              <a:gd name="T19" fmla="*/ 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" h="31">
                <a:moveTo>
                  <a:pt x="4" y="31"/>
                </a:moveTo>
                <a:cubicBezTo>
                  <a:pt x="4" y="8"/>
                  <a:pt x="4" y="8"/>
                  <a:pt x="4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31"/>
                  <a:pt x="0" y="31"/>
                  <a:pt x="0" y="31"/>
                </a:cubicBezTo>
                <a:lnTo>
                  <a:pt x="4" y="31"/>
                </a:lnTo>
                <a:close/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4"/>
                  <a:pt x="1" y="5"/>
                  <a:pt x="2" y="5"/>
                </a:cubicBezTo>
                <a:cubicBezTo>
                  <a:pt x="4" y="5"/>
                  <a:pt x="4" y="4"/>
                  <a:pt x="4" y="2"/>
                </a:cubicBezTo>
                <a:cubicBezTo>
                  <a:pt x="4" y="1"/>
                  <a:pt x="4" y="0"/>
                  <a:pt x="2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5" name="Freeform 430"/>
          <p:cNvSpPr>
            <a:spLocks/>
          </p:cNvSpPr>
          <p:nvPr/>
        </p:nvSpPr>
        <p:spPr bwMode="auto">
          <a:xfrm>
            <a:off x="2938463" y="5853113"/>
            <a:ext cx="23813" cy="61913"/>
          </a:xfrm>
          <a:custGeom>
            <a:avLst/>
            <a:gdLst>
              <a:gd name="T0" fmla="*/ 3 w 11"/>
              <a:gd name="T1" fmla="*/ 1 h 29"/>
              <a:gd name="T2" fmla="*/ 3 w 11"/>
              <a:gd name="T3" fmla="*/ 5 h 29"/>
              <a:gd name="T4" fmla="*/ 0 w 11"/>
              <a:gd name="T5" fmla="*/ 5 h 29"/>
              <a:gd name="T6" fmla="*/ 0 w 11"/>
              <a:gd name="T7" fmla="*/ 8 h 29"/>
              <a:gd name="T8" fmla="*/ 3 w 11"/>
              <a:gd name="T9" fmla="*/ 8 h 29"/>
              <a:gd name="T10" fmla="*/ 3 w 11"/>
              <a:gd name="T11" fmla="*/ 21 h 29"/>
              <a:gd name="T12" fmla="*/ 4 w 11"/>
              <a:gd name="T13" fmla="*/ 27 h 29"/>
              <a:gd name="T14" fmla="*/ 8 w 11"/>
              <a:gd name="T15" fmla="*/ 29 h 29"/>
              <a:gd name="T16" fmla="*/ 11 w 11"/>
              <a:gd name="T17" fmla="*/ 28 h 29"/>
              <a:gd name="T18" fmla="*/ 11 w 11"/>
              <a:gd name="T19" fmla="*/ 25 h 29"/>
              <a:gd name="T20" fmla="*/ 9 w 11"/>
              <a:gd name="T21" fmla="*/ 26 h 29"/>
              <a:gd name="T22" fmla="*/ 7 w 11"/>
              <a:gd name="T23" fmla="*/ 22 h 29"/>
              <a:gd name="T24" fmla="*/ 7 w 11"/>
              <a:gd name="T25" fmla="*/ 8 h 29"/>
              <a:gd name="T26" fmla="*/ 11 w 11"/>
              <a:gd name="T27" fmla="*/ 8 h 29"/>
              <a:gd name="T28" fmla="*/ 11 w 11"/>
              <a:gd name="T29" fmla="*/ 5 h 29"/>
              <a:gd name="T30" fmla="*/ 7 w 11"/>
              <a:gd name="T31" fmla="*/ 5 h 29"/>
              <a:gd name="T32" fmla="*/ 7 w 11"/>
              <a:gd name="T33" fmla="*/ 0 h 29"/>
              <a:gd name="T34" fmla="*/ 3 w 11"/>
              <a:gd name="T35" fmla="*/ 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" h="29">
                <a:moveTo>
                  <a:pt x="3" y="1"/>
                </a:moveTo>
                <a:cubicBezTo>
                  <a:pt x="3" y="5"/>
                  <a:pt x="3" y="5"/>
                  <a:pt x="3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8"/>
                  <a:pt x="0" y="8"/>
                  <a:pt x="0" y="8"/>
                </a:cubicBezTo>
                <a:cubicBezTo>
                  <a:pt x="3" y="8"/>
                  <a:pt x="3" y="8"/>
                  <a:pt x="3" y="8"/>
                </a:cubicBezTo>
                <a:cubicBezTo>
                  <a:pt x="3" y="21"/>
                  <a:pt x="3" y="21"/>
                  <a:pt x="3" y="21"/>
                </a:cubicBezTo>
                <a:cubicBezTo>
                  <a:pt x="3" y="25"/>
                  <a:pt x="4" y="26"/>
                  <a:pt x="4" y="27"/>
                </a:cubicBezTo>
                <a:cubicBezTo>
                  <a:pt x="5" y="28"/>
                  <a:pt x="7" y="29"/>
                  <a:pt x="8" y="29"/>
                </a:cubicBezTo>
                <a:cubicBezTo>
                  <a:pt x="9" y="29"/>
                  <a:pt x="10" y="28"/>
                  <a:pt x="11" y="28"/>
                </a:cubicBezTo>
                <a:cubicBezTo>
                  <a:pt x="11" y="25"/>
                  <a:pt x="11" y="25"/>
                  <a:pt x="11" y="25"/>
                </a:cubicBezTo>
                <a:cubicBezTo>
                  <a:pt x="10" y="26"/>
                  <a:pt x="10" y="26"/>
                  <a:pt x="9" y="26"/>
                </a:cubicBezTo>
                <a:cubicBezTo>
                  <a:pt x="8" y="26"/>
                  <a:pt x="7" y="25"/>
                  <a:pt x="7" y="22"/>
                </a:cubicBezTo>
                <a:cubicBezTo>
                  <a:pt x="7" y="8"/>
                  <a:pt x="7" y="8"/>
                  <a:pt x="7" y="8"/>
                </a:cubicBezTo>
                <a:cubicBezTo>
                  <a:pt x="11" y="8"/>
                  <a:pt x="11" y="8"/>
                  <a:pt x="11" y="8"/>
                </a:cubicBezTo>
                <a:cubicBezTo>
                  <a:pt x="11" y="5"/>
                  <a:pt x="11" y="5"/>
                  <a:pt x="11" y="5"/>
                </a:cubicBezTo>
                <a:cubicBezTo>
                  <a:pt x="7" y="5"/>
                  <a:pt x="7" y="5"/>
                  <a:pt x="7" y="5"/>
                </a:cubicBezTo>
                <a:cubicBezTo>
                  <a:pt x="7" y="0"/>
                  <a:pt x="7" y="0"/>
                  <a:pt x="7" y="0"/>
                </a:cubicBezTo>
                <a:lnTo>
                  <a:pt x="3" y="1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6" name="Freeform 431"/>
          <p:cNvSpPr>
            <a:spLocks noEditPoints="1"/>
          </p:cNvSpPr>
          <p:nvPr/>
        </p:nvSpPr>
        <p:spPr bwMode="auto">
          <a:xfrm>
            <a:off x="2967038" y="5864226"/>
            <a:ext cx="30163" cy="50800"/>
          </a:xfrm>
          <a:custGeom>
            <a:avLst/>
            <a:gdLst>
              <a:gd name="T0" fmla="*/ 14 w 14"/>
              <a:gd name="T1" fmla="*/ 12 h 24"/>
              <a:gd name="T2" fmla="*/ 14 w 14"/>
              <a:gd name="T3" fmla="*/ 10 h 24"/>
              <a:gd name="T4" fmla="*/ 7 w 14"/>
              <a:gd name="T5" fmla="*/ 0 h 24"/>
              <a:gd name="T6" fmla="*/ 0 w 14"/>
              <a:gd name="T7" fmla="*/ 12 h 24"/>
              <a:gd name="T8" fmla="*/ 8 w 14"/>
              <a:gd name="T9" fmla="*/ 24 h 24"/>
              <a:gd name="T10" fmla="*/ 13 w 14"/>
              <a:gd name="T11" fmla="*/ 23 h 24"/>
              <a:gd name="T12" fmla="*/ 13 w 14"/>
              <a:gd name="T13" fmla="*/ 20 h 24"/>
              <a:gd name="T14" fmla="*/ 9 w 14"/>
              <a:gd name="T15" fmla="*/ 21 h 24"/>
              <a:gd name="T16" fmla="*/ 3 w 14"/>
              <a:gd name="T17" fmla="*/ 12 h 24"/>
              <a:gd name="T18" fmla="*/ 14 w 14"/>
              <a:gd name="T19" fmla="*/ 12 h 24"/>
              <a:gd name="T20" fmla="*/ 3 w 14"/>
              <a:gd name="T21" fmla="*/ 9 h 24"/>
              <a:gd name="T22" fmla="*/ 7 w 14"/>
              <a:gd name="T23" fmla="*/ 3 h 24"/>
              <a:gd name="T24" fmla="*/ 11 w 14"/>
              <a:gd name="T25" fmla="*/ 9 h 24"/>
              <a:gd name="T26" fmla="*/ 3 w 14"/>
              <a:gd name="T27" fmla="*/ 9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4">
                <a:moveTo>
                  <a:pt x="14" y="12"/>
                </a:moveTo>
                <a:cubicBezTo>
                  <a:pt x="14" y="12"/>
                  <a:pt x="14" y="11"/>
                  <a:pt x="14" y="10"/>
                </a:cubicBezTo>
                <a:cubicBezTo>
                  <a:pt x="14" y="5"/>
                  <a:pt x="12" y="0"/>
                  <a:pt x="7" y="0"/>
                </a:cubicBezTo>
                <a:cubicBezTo>
                  <a:pt x="3" y="0"/>
                  <a:pt x="0" y="4"/>
                  <a:pt x="0" y="12"/>
                </a:cubicBezTo>
                <a:cubicBezTo>
                  <a:pt x="0" y="19"/>
                  <a:pt x="2" y="24"/>
                  <a:pt x="8" y="24"/>
                </a:cubicBezTo>
                <a:cubicBezTo>
                  <a:pt x="10" y="24"/>
                  <a:pt x="12" y="23"/>
                  <a:pt x="13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0"/>
                  <a:pt x="10" y="21"/>
                  <a:pt x="9" y="21"/>
                </a:cubicBezTo>
                <a:cubicBezTo>
                  <a:pt x="6" y="21"/>
                  <a:pt x="3" y="19"/>
                  <a:pt x="3" y="12"/>
                </a:cubicBezTo>
                <a:lnTo>
                  <a:pt x="14" y="12"/>
                </a:lnTo>
                <a:close/>
                <a:moveTo>
                  <a:pt x="3" y="9"/>
                </a:moveTo>
                <a:cubicBezTo>
                  <a:pt x="3" y="6"/>
                  <a:pt x="5" y="3"/>
                  <a:pt x="7" y="3"/>
                </a:cubicBezTo>
                <a:cubicBezTo>
                  <a:pt x="9" y="3"/>
                  <a:pt x="11" y="5"/>
                  <a:pt x="11" y="9"/>
                </a:cubicBezTo>
                <a:lnTo>
                  <a:pt x="3" y="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7" name="Freeform 432"/>
          <p:cNvSpPr>
            <a:spLocks noEditPoints="1"/>
          </p:cNvSpPr>
          <p:nvPr/>
        </p:nvSpPr>
        <p:spPr bwMode="auto">
          <a:xfrm>
            <a:off x="3003551" y="5842001"/>
            <a:ext cx="31750" cy="73025"/>
          </a:xfrm>
          <a:custGeom>
            <a:avLst/>
            <a:gdLst>
              <a:gd name="T0" fmla="*/ 11 w 15"/>
              <a:gd name="T1" fmla="*/ 0 h 34"/>
              <a:gd name="T2" fmla="*/ 11 w 15"/>
              <a:gd name="T3" fmla="*/ 13 h 34"/>
              <a:gd name="T4" fmla="*/ 11 w 15"/>
              <a:gd name="T5" fmla="*/ 13 h 34"/>
              <a:gd name="T6" fmla="*/ 7 w 15"/>
              <a:gd name="T7" fmla="*/ 10 h 34"/>
              <a:gd name="T8" fmla="*/ 0 w 15"/>
              <a:gd name="T9" fmla="*/ 22 h 34"/>
              <a:gd name="T10" fmla="*/ 7 w 15"/>
              <a:gd name="T11" fmla="*/ 34 h 34"/>
              <a:gd name="T12" fmla="*/ 12 w 15"/>
              <a:gd name="T13" fmla="*/ 30 h 34"/>
              <a:gd name="T14" fmla="*/ 12 w 15"/>
              <a:gd name="T15" fmla="*/ 30 h 34"/>
              <a:gd name="T16" fmla="*/ 12 w 15"/>
              <a:gd name="T17" fmla="*/ 33 h 34"/>
              <a:gd name="T18" fmla="*/ 15 w 15"/>
              <a:gd name="T19" fmla="*/ 33 h 34"/>
              <a:gd name="T20" fmla="*/ 15 w 15"/>
              <a:gd name="T21" fmla="*/ 28 h 34"/>
              <a:gd name="T22" fmla="*/ 15 w 15"/>
              <a:gd name="T23" fmla="*/ 0 h 34"/>
              <a:gd name="T24" fmla="*/ 11 w 15"/>
              <a:gd name="T25" fmla="*/ 0 h 34"/>
              <a:gd name="T26" fmla="*/ 11 w 15"/>
              <a:gd name="T27" fmla="*/ 25 h 34"/>
              <a:gd name="T28" fmla="*/ 11 w 15"/>
              <a:gd name="T29" fmla="*/ 27 h 34"/>
              <a:gd name="T30" fmla="*/ 8 w 15"/>
              <a:gd name="T31" fmla="*/ 31 h 34"/>
              <a:gd name="T32" fmla="*/ 4 w 15"/>
              <a:gd name="T33" fmla="*/ 22 h 34"/>
              <a:gd name="T34" fmla="*/ 8 w 15"/>
              <a:gd name="T35" fmla="*/ 13 h 34"/>
              <a:gd name="T36" fmla="*/ 11 w 15"/>
              <a:gd name="T37" fmla="*/ 17 h 34"/>
              <a:gd name="T38" fmla="*/ 11 w 15"/>
              <a:gd name="T39" fmla="*/ 19 h 34"/>
              <a:gd name="T40" fmla="*/ 11 w 15"/>
              <a:gd name="T41" fmla="*/ 25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4">
                <a:moveTo>
                  <a:pt x="11" y="0"/>
                </a:moveTo>
                <a:cubicBezTo>
                  <a:pt x="11" y="13"/>
                  <a:pt x="11" y="13"/>
                  <a:pt x="11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10" y="11"/>
                  <a:pt x="9" y="10"/>
                  <a:pt x="7" y="10"/>
                </a:cubicBezTo>
                <a:cubicBezTo>
                  <a:pt x="3" y="10"/>
                  <a:pt x="0" y="14"/>
                  <a:pt x="0" y="22"/>
                </a:cubicBezTo>
                <a:cubicBezTo>
                  <a:pt x="0" y="30"/>
                  <a:pt x="3" y="34"/>
                  <a:pt x="7" y="34"/>
                </a:cubicBezTo>
                <a:cubicBezTo>
                  <a:pt x="9" y="34"/>
                  <a:pt x="11" y="32"/>
                  <a:pt x="12" y="30"/>
                </a:cubicBezTo>
                <a:cubicBezTo>
                  <a:pt x="12" y="30"/>
                  <a:pt x="12" y="30"/>
                  <a:pt x="12" y="30"/>
                </a:cubicBezTo>
                <a:cubicBezTo>
                  <a:pt x="12" y="33"/>
                  <a:pt x="12" y="33"/>
                  <a:pt x="12" y="33"/>
                </a:cubicBezTo>
                <a:cubicBezTo>
                  <a:pt x="15" y="33"/>
                  <a:pt x="15" y="33"/>
                  <a:pt x="15" y="33"/>
                </a:cubicBezTo>
                <a:cubicBezTo>
                  <a:pt x="15" y="32"/>
                  <a:pt x="15" y="29"/>
                  <a:pt x="15" y="28"/>
                </a:cubicBezTo>
                <a:cubicBezTo>
                  <a:pt x="15" y="0"/>
                  <a:pt x="15" y="0"/>
                  <a:pt x="15" y="0"/>
                </a:cubicBezTo>
                <a:lnTo>
                  <a:pt x="11" y="0"/>
                </a:lnTo>
                <a:close/>
                <a:moveTo>
                  <a:pt x="11" y="25"/>
                </a:moveTo>
                <a:cubicBezTo>
                  <a:pt x="11" y="26"/>
                  <a:pt x="11" y="26"/>
                  <a:pt x="11" y="27"/>
                </a:cubicBezTo>
                <a:cubicBezTo>
                  <a:pt x="10" y="30"/>
                  <a:pt x="9" y="31"/>
                  <a:pt x="8" y="31"/>
                </a:cubicBezTo>
                <a:cubicBezTo>
                  <a:pt x="5" y="31"/>
                  <a:pt x="4" y="27"/>
                  <a:pt x="4" y="22"/>
                </a:cubicBezTo>
                <a:cubicBezTo>
                  <a:pt x="4" y="17"/>
                  <a:pt x="5" y="13"/>
                  <a:pt x="8" y="13"/>
                </a:cubicBezTo>
                <a:cubicBezTo>
                  <a:pt x="10" y="13"/>
                  <a:pt x="11" y="15"/>
                  <a:pt x="11" y="17"/>
                </a:cubicBezTo>
                <a:cubicBezTo>
                  <a:pt x="11" y="18"/>
                  <a:pt x="11" y="19"/>
                  <a:pt x="11" y="19"/>
                </a:cubicBezTo>
                <a:lnTo>
                  <a:pt x="11" y="2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8" name="Freeform 433"/>
          <p:cNvSpPr>
            <a:spLocks/>
          </p:cNvSpPr>
          <p:nvPr/>
        </p:nvSpPr>
        <p:spPr bwMode="auto">
          <a:xfrm>
            <a:off x="2803526" y="5937251"/>
            <a:ext cx="34925" cy="69850"/>
          </a:xfrm>
          <a:custGeom>
            <a:avLst/>
            <a:gdLst>
              <a:gd name="T0" fmla="*/ 0 w 16"/>
              <a:gd name="T1" fmla="*/ 33 h 33"/>
              <a:gd name="T2" fmla="*/ 4 w 16"/>
              <a:gd name="T3" fmla="*/ 33 h 33"/>
              <a:gd name="T4" fmla="*/ 4 w 16"/>
              <a:gd name="T5" fmla="*/ 20 h 33"/>
              <a:gd name="T6" fmla="*/ 6 w 16"/>
              <a:gd name="T7" fmla="*/ 17 h 33"/>
              <a:gd name="T8" fmla="*/ 12 w 16"/>
              <a:gd name="T9" fmla="*/ 33 h 33"/>
              <a:gd name="T10" fmla="*/ 16 w 16"/>
              <a:gd name="T11" fmla="*/ 33 h 33"/>
              <a:gd name="T12" fmla="*/ 8 w 16"/>
              <a:gd name="T13" fmla="*/ 14 h 33"/>
              <a:gd name="T14" fmla="*/ 16 w 16"/>
              <a:gd name="T15" fmla="*/ 0 h 33"/>
              <a:gd name="T16" fmla="*/ 12 w 16"/>
              <a:gd name="T17" fmla="*/ 0 h 33"/>
              <a:gd name="T18" fmla="*/ 6 w 16"/>
              <a:gd name="T19" fmla="*/ 12 h 33"/>
              <a:gd name="T20" fmla="*/ 4 w 16"/>
              <a:gd name="T21" fmla="*/ 16 h 33"/>
              <a:gd name="T22" fmla="*/ 4 w 16"/>
              <a:gd name="T23" fmla="*/ 16 h 33"/>
              <a:gd name="T24" fmla="*/ 4 w 16"/>
              <a:gd name="T25" fmla="*/ 0 h 33"/>
              <a:gd name="T26" fmla="*/ 0 w 16"/>
              <a:gd name="T27" fmla="*/ 0 h 33"/>
              <a:gd name="T28" fmla="*/ 0 w 16"/>
              <a:gd name="T29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6" h="33">
                <a:moveTo>
                  <a:pt x="0" y="33"/>
                </a:moveTo>
                <a:cubicBezTo>
                  <a:pt x="4" y="33"/>
                  <a:pt x="4" y="33"/>
                  <a:pt x="4" y="33"/>
                </a:cubicBezTo>
                <a:cubicBezTo>
                  <a:pt x="4" y="20"/>
                  <a:pt x="4" y="20"/>
                  <a:pt x="4" y="20"/>
                </a:cubicBezTo>
                <a:cubicBezTo>
                  <a:pt x="6" y="17"/>
                  <a:pt x="6" y="17"/>
                  <a:pt x="6" y="17"/>
                </a:cubicBezTo>
                <a:cubicBezTo>
                  <a:pt x="12" y="33"/>
                  <a:pt x="12" y="33"/>
                  <a:pt x="12" y="33"/>
                </a:cubicBezTo>
                <a:cubicBezTo>
                  <a:pt x="16" y="33"/>
                  <a:pt x="16" y="33"/>
                  <a:pt x="16" y="33"/>
                </a:cubicBezTo>
                <a:cubicBezTo>
                  <a:pt x="8" y="14"/>
                  <a:pt x="8" y="14"/>
                  <a:pt x="8" y="14"/>
                </a:cubicBezTo>
                <a:cubicBezTo>
                  <a:pt x="16" y="0"/>
                  <a:pt x="16" y="0"/>
                  <a:pt x="16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6" y="12"/>
                  <a:pt x="6" y="12"/>
                  <a:pt x="6" y="12"/>
                </a:cubicBezTo>
                <a:cubicBezTo>
                  <a:pt x="5" y="13"/>
                  <a:pt x="5" y="14"/>
                  <a:pt x="4" y="16"/>
                </a:cubicBezTo>
                <a:cubicBezTo>
                  <a:pt x="4" y="16"/>
                  <a:pt x="4" y="16"/>
                  <a:pt x="4" y="16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lnTo>
                  <a:pt x="0" y="3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9" name="Freeform 434"/>
          <p:cNvSpPr>
            <a:spLocks noEditPoints="1"/>
          </p:cNvSpPr>
          <p:nvPr/>
        </p:nvSpPr>
        <p:spPr bwMode="auto">
          <a:xfrm>
            <a:off x="2844801" y="5938838"/>
            <a:ext cx="7938" cy="68263"/>
          </a:xfrm>
          <a:custGeom>
            <a:avLst/>
            <a:gdLst>
              <a:gd name="T0" fmla="*/ 4 w 4"/>
              <a:gd name="T1" fmla="*/ 32 h 32"/>
              <a:gd name="T2" fmla="*/ 4 w 4"/>
              <a:gd name="T3" fmla="*/ 8 h 32"/>
              <a:gd name="T4" fmla="*/ 0 w 4"/>
              <a:gd name="T5" fmla="*/ 8 h 32"/>
              <a:gd name="T6" fmla="*/ 0 w 4"/>
              <a:gd name="T7" fmla="*/ 32 h 32"/>
              <a:gd name="T8" fmla="*/ 4 w 4"/>
              <a:gd name="T9" fmla="*/ 32 h 32"/>
              <a:gd name="T10" fmla="*/ 2 w 4"/>
              <a:gd name="T11" fmla="*/ 0 h 32"/>
              <a:gd name="T12" fmla="*/ 0 w 4"/>
              <a:gd name="T13" fmla="*/ 2 h 32"/>
              <a:gd name="T14" fmla="*/ 2 w 4"/>
              <a:gd name="T15" fmla="*/ 5 h 32"/>
              <a:gd name="T16" fmla="*/ 4 w 4"/>
              <a:gd name="T17" fmla="*/ 2 h 32"/>
              <a:gd name="T18" fmla="*/ 2 w 4"/>
              <a:gd name="T19" fmla="*/ 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" h="32">
                <a:moveTo>
                  <a:pt x="4" y="32"/>
                </a:moveTo>
                <a:cubicBezTo>
                  <a:pt x="4" y="8"/>
                  <a:pt x="4" y="8"/>
                  <a:pt x="4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32"/>
                  <a:pt x="0" y="32"/>
                  <a:pt x="0" y="32"/>
                </a:cubicBezTo>
                <a:lnTo>
                  <a:pt x="4" y="32"/>
                </a:lnTo>
                <a:close/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4"/>
                  <a:pt x="1" y="5"/>
                  <a:pt x="2" y="5"/>
                </a:cubicBezTo>
                <a:cubicBezTo>
                  <a:pt x="4" y="5"/>
                  <a:pt x="4" y="4"/>
                  <a:pt x="4" y="2"/>
                </a:cubicBezTo>
                <a:cubicBezTo>
                  <a:pt x="4" y="1"/>
                  <a:pt x="4" y="0"/>
                  <a:pt x="2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0" name="Freeform 435"/>
          <p:cNvSpPr>
            <a:spLocks/>
          </p:cNvSpPr>
          <p:nvPr/>
        </p:nvSpPr>
        <p:spPr bwMode="auto">
          <a:xfrm>
            <a:off x="2863851" y="5956301"/>
            <a:ext cx="30163" cy="50800"/>
          </a:xfrm>
          <a:custGeom>
            <a:avLst/>
            <a:gdLst>
              <a:gd name="T0" fmla="*/ 0 w 14"/>
              <a:gd name="T1" fmla="*/ 24 h 24"/>
              <a:gd name="T2" fmla="*/ 4 w 14"/>
              <a:gd name="T3" fmla="*/ 24 h 24"/>
              <a:gd name="T4" fmla="*/ 4 w 14"/>
              <a:gd name="T5" fmla="*/ 9 h 24"/>
              <a:gd name="T6" fmla="*/ 4 w 14"/>
              <a:gd name="T7" fmla="*/ 7 h 24"/>
              <a:gd name="T8" fmla="*/ 8 w 14"/>
              <a:gd name="T9" fmla="*/ 3 h 24"/>
              <a:gd name="T10" fmla="*/ 11 w 14"/>
              <a:gd name="T11" fmla="*/ 9 h 24"/>
              <a:gd name="T12" fmla="*/ 11 w 14"/>
              <a:gd name="T13" fmla="*/ 24 h 24"/>
              <a:gd name="T14" fmla="*/ 14 w 14"/>
              <a:gd name="T15" fmla="*/ 24 h 24"/>
              <a:gd name="T16" fmla="*/ 14 w 14"/>
              <a:gd name="T17" fmla="*/ 8 h 24"/>
              <a:gd name="T18" fmla="*/ 9 w 14"/>
              <a:gd name="T19" fmla="*/ 0 h 24"/>
              <a:gd name="T20" fmla="*/ 4 w 14"/>
              <a:gd name="T21" fmla="*/ 3 h 24"/>
              <a:gd name="T22" fmla="*/ 3 w 14"/>
              <a:gd name="T23" fmla="*/ 3 h 24"/>
              <a:gd name="T24" fmla="*/ 3 w 14"/>
              <a:gd name="T25" fmla="*/ 0 h 24"/>
              <a:gd name="T26" fmla="*/ 0 w 14"/>
              <a:gd name="T27" fmla="*/ 0 h 24"/>
              <a:gd name="T28" fmla="*/ 0 w 14"/>
              <a:gd name="T29" fmla="*/ 6 h 24"/>
              <a:gd name="T30" fmla="*/ 0 w 14"/>
              <a:gd name="T3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8"/>
                  <a:pt x="4" y="7"/>
                </a:cubicBezTo>
                <a:cubicBezTo>
                  <a:pt x="5" y="5"/>
                  <a:pt x="6" y="3"/>
                  <a:pt x="8" y="3"/>
                </a:cubicBezTo>
                <a:cubicBezTo>
                  <a:pt x="10" y="3"/>
                  <a:pt x="11" y="6"/>
                  <a:pt x="11" y="9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2"/>
                  <a:pt x="12" y="0"/>
                  <a:pt x="9" y="0"/>
                </a:cubicBezTo>
                <a:cubicBezTo>
                  <a:pt x="6" y="0"/>
                  <a:pt x="5" y="1"/>
                  <a:pt x="4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1" name="Freeform 436"/>
          <p:cNvSpPr>
            <a:spLocks noEditPoints="1"/>
          </p:cNvSpPr>
          <p:nvPr/>
        </p:nvSpPr>
        <p:spPr bwMode="auto">
          <a:xfrm>
            <a:off x="2905126" y="5956301"/>
            <a:ext cx="31750" cy="69850"/>
          </a:xfrm>
          <a:custGeom>
            <a:avLst/>
            <a:gdLst>
              <a:gd name="T0" fmla="*/ 15 w 15"/>
              <a:gd name="T1" fmla="*/ 8 h 33"/>
              <a:gd name="T2" fmla="*/ 15 w 15"/>
              <a:gd name="T3" fmla="*/ 0 h 33"/>
              <a:gd name="T4" fmla="*/ 12 w 15"/>
              <a:gd name="T5" fmla="*/ 0 h 33"/>
              <a:gd name="T6" fmla="*/ 11 w 15"/>
              <a:gd name="T7" fmla="*/ 3 h 33"/>
              <a:gd name="T8" fmla="*/ 11 w 15"/>
              <a:gd name="T9" fmla="*/ 3 h 33"/>
              <a:gd name="T10" fmla="*/ 7 w 15"/>
              <a:gd name="T11" fmla="*/ 0 h 33"/>
              <a:gd name="T12" fmla="*/ 0 w 15"/>
              <a:gd name="T13" fmla="*/ 12 h 33"/>
              <a:gd name="T14" fmla="*/ 6 w 15"/>
              <a:gd name="T15" fmla="*/ 24 h 33"/>
              <a:gd name="T16" fmla="*/ 11 w 15"/>
              <a:gd name="T17" fmla="*/ 21 h 33"/>
              <a:gd name="T18" fmla="*/ 11 w 15"/>
              <a:gd name="T19" fmla="*/ 21 h 33"/>
              <a:gd name="T20" fmla="*/ 11 w 15"/>
              <a:gd name="T21" fmla="*/ 23 h 33"/>
              <a:gd name="T22" fmla="*/ 6 w 15"/>
              <a:gd name="T23" fmla="*/ 30 h 33"/>
              <a:gd name="T24" fmla="*/ 2 w 15"/>
              <a:gd name="T25" fmla="*/ 29 h 33"/>
              <a:gd name="T26" fmla="*/ 1 w 15"/>
              <a:gd name="T27" fmla="*/ 32 h 33"/>
              <a:gd name="T28" fmla="*/ 6 w 15"/>
              <a:gd name="T29" fmla="*/ 33 h 33"/>
              <a:gd name="T30" fmla="*/ 12 w 15"/>
              <a:gd name="T31" fmla="*/ 31 h 33"/>
              <a:gd name="T32" fmla="*/ 15 w 15"/>
              <a:gd name="T33" fmla="*/ 21 h 33"/>
              <a:gd name="T34" fmla="*/ 15 w 15"/>
              <a:gd name="T35" fmla="*/ 8 h 33"/>
              <a:gd name="T36" fmla="*/ 11 w 15"/>
              <a:gd name="T37" fmla="*/ 15 h 33"/>
              <a:gd name="T38" fmla="*/ 11 w 15"/>
              <a:gd name="T39" fmla="*/ 17 h 33"/>
              <a:gd name="T40" fmla="*/ 7 w 15"/>
              <a:gd name="T41" fmla="*/ 21 h 33"/>
              <a:gd name="T42" fmla="*/ 3 w 15"/>
              <a:gd name="T43" fmla="*/ 12 h 33"/>
              <a:gd name="T44" fmla="*/ 7 w 15"/>
              <a:gd name="T45" fmla="*/ 3 h 33"/>
              <a:gd name="T46" fmla="*/ 11 w 15"/>
              <a:gd name="T47" fmla="*/ 7 h 33"/>
              <a:gd name="T48" fmla="*/ 11 w 15"/>
              <a:gd name="T49" fmla="*/ 8 h 33"/>
              <a:gd name="T50" fmla="*/ 11 w 15"/>
              <a:gd name="T51" fmla="*/ 1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5" h="33">
                <a:moveTo>
                  <a:pt x="15" y="8"/>
                </a:moveTo>
                <a:cubicBezTo>
                  <a:pt x="15" y="4"/>
                  <a:pt x="15" y="2"/>
                  <a:pt x="15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1" y="3"/>
                  <a:pt x="11" y="3"/>
                  <a:pt x="11" y="3"/>
                </a:cubicBezTo>
                <a:cubicBezTo>
                  <a:pt x="11" y="3"/>
                  <a:pt x="11" y="3"/>
                  <a:pt x="11" y="3"/>
                </a:cubicBezTo>
                <a:cubicBezTo>
                  <a:pt x="11" y="2"/>
                  <a:pt x="9" y="0"/>
                  <a:pt x="7" y="0"/>
                </a:cubicBezTo>
                <a:cubicBezTo>
                  <a:pt x="4" y="0"/>
                  <a:pt x="0" y="4"/>
                  <a:pt x="0" y="12"/>
                </a:cubicBezTo>
                <a:cubicBezTo>
                  <a:pt x="0" y="19"/>
                  <a:pt x="2" y="24"/>
                  <a:pt x="6" y="24"/>
                </a:cubicBezTo>
                <a:cubicBezTo>
                  <a:pt x="8" y="24"/>
                  <a:pt x="10" y="23"/>
                  <a:pt x="11" y="21"/>
                </a:cubicBezTo>
                <a:cubicBezTo>
                  <a:pt x="11" y="21"/>
                  <a:pt x="11" y="21"/>
                  <a:pt x="11" y="21"/>
                </a:cubicBezTo>
                <a:cubicBezTo>
                  <a:pt x="11" y="23"/>
                  <a:pt x="11" y="23"/>
                  <a:pt x="11" y="23"/>
                </a:cubicBezTo>
                <a:cubicBezTo>
                  <a:pt x="11" y="28"/>
                  <a:pt x="9" y="30"/>
                  <a:pt x="6" y="30"/>
                </a:cubicBezTo>
                <a:cubicBezTo>
                  <a:pt x="4" y="30"/>
                  <a:pt x="3" y="30"/>
                  <a:pt x="2" y="29"/>
                </a:cubicBezTo>
                <a:cubicBezTo>
                  <a:pt x="1" y="32"/>
                  <a:pt x="1" y="32"/>
                  <a:pt x="1" y="32"/>
                </a:cubicBezTo>
                <a:cubicBezTo>
                  <a:pt x="2" y="33"/>
                  <a:pt x="4" y="33"/>
                  <a:pt x="6" y="33"/>
                </a:cubicBezTo>
                <a:cubicBezTo>
                  <a:pt x="9" y="33"/>
                  <a:pt x="11" y="32"/>
                  <a:pt x="12" y="31"/>
                </a:cubicBezTo>
                <a:cubicBezTo>
                  <a:pt x="14" y="29"/>
                  <a:pt x="15" y="27"/>
                  <a:pt x="15" y="21"/>
                </a:cubicBezTo>
                <a:lnTo>
                  <a:pt x="15" y="8"/>
                </a:lnTo>
                <a:close/>
                <a:moveTo>
                  <a:pt x="11" y="15"/>
                </a:moveTo>
                <a:cubicBezTo>
                  <a:pt x="11" y="16"/>
                  <a:pt x="11" y="17"/>
                  <a:pt x="11" y="17"/>
                </a:cubicBezTo>
                <a:cubicBezTo>
                  <a:pt x="10" y="20"/>
                  <a:pt x="9" y="21"/>
                  <a:pt x="7" y="21"/>
                </a:cubicBezTo>
                <a:cubicBezTo>
                  <a:pt x="5" y="21"/>
                  <a:pt x="3" y="18"/>
                  <a:pt x="3" y="12"/>
                </a:cubicBezTo>
                <a:cubicBezTo>
                  <a:pt x="3" y="7"/>
                  <a:pt x="5" y="3"/>
                  <a:pt x="7" y="3"/>
                </a:cubicBezTo>
                <a:cubicBezTo>
                  <a:pt x="10" y="3"/>
                  <a:pt x="10" y="5"/>
                  <a:pt x="11" y="7"/>
                </a:cubicBezTo>
                <a:cubicBezTo>
                  <a:pt x="11" y="7"/>
                  <a:pt x="11" y="8"/>
                  <a:pt x="11" y="8"/>
                </a:cubicBezTo>
                <a:lnTo>
                  <a:pt x="11" y="1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2" name="Freeform 437"/>
          <p:cNvSpPr>
            <a:spLocks noEditPoints="1"/>
          </p:cNvSpPr>
          <p:nvPr/>
        </p:nvSpPr>
        <p:spPr bwMode="auto">
          <a:xfrm>
            <a:off x="2944813" y="5934076"/>
            <a:ext cx="31750" cy="73025"/>
          </a:xfrm>
          <a:custGeom>
            <a:avLst/>
            <a:gdLst>
              <a:gd name="T0" fmla="*/ 11 w 15"/>
              <a:gd name="T1" fmla="*/ 0 h 34"/>
              <a:gd name="T2" fmla="*/ 11 w 15"/>
              <a:gd name="T3" fmla="*/ 13 h 34"/>
              <a:gd name="T4" fmla="*/ 11 w 15"/>
              <a:gd name="T5" fmla="*/ 13 h 34"/>
              <a:gd name="T6" fmla="*/ 7 w 15"/>
              <a:gd name="T7" fmla="*/ 10 h 34"/>
              <a:gd name="T8" fmla="*/ 0 w 15"/>
              <a:gd name="T9" fmla="*/ 22 h 34"/>
              <a:gd name="T10" fmla="*/ 7 w 15"/>
              <a:gd name="T11" fmla="*/ 34 h 34"/>
              <a:gd name="T12" fmla="*/ 11 w 15"/>
              <a:gd name="T13" fmla="*/ 31 h 34"/>
              <a:gd name="T14" fmla="*/ 12 w 15"/>
              <a:gd name="T15" fmla="*/ 31 h 34"/>
              <a:gd name="T16" fmla="*/ 12 w 15"/>
              <a:gd name="T17" fmla="*/ 34 h 34"/>
              <a:gd name="T18" fmla="*/ 15 w 15"/>
              <a:gd name="T19" fmla="*/ 34 h 34"/>
              <a:gd name="T20" fmla="*/ 15 w 15"/>
              <a:gd name="T21" fmla="*/ 28 h 34"/>
              <a:gd name="T22" fmla="*/ 15 w 15"/>
              <a:gd name="T23" fmla="*/ 0 h 34"/>
              <a:gd name="T24" fmla="*/ 11 w 15"/>
              <a:gd name="T25" fmla="*/ 0 h 34"/>
              <a:gd name="T26" fmla="*/ 11 w 15"/>
              <a:gd name="T27" fmla="*/ 25 h 34"/>
              <a:gd name="T28" fmla="*/ 11 w 15"/>
              <a:gd name="T29" fmla="*/ 27 h 34"/>
              <a:gd name="T30" fmla="*/ 7 w 15"/>
              <a:gd name="T31" fmla="*/ 31 h 34"/>
              <a:gd name="T32" fmla="*/ 4 w 15"/>
              <a:gd name="T33" fmla="*/ 22 h 34"/>
              <a:gd name="T34" fmla="*/ 8 w 15"/>
              <a:gd name="T35" fmla="*/ 13 h 34"/>
              <a:gd name="T36" fmla="*/ 11 w 15"/>
              <a:gd name="T37" fmla="*/ 18 h 34"/>
              <a:gd name="T38" fmla="*/ 11 w 15"/>
              <a:gd name="T39" fmla="*/ 19 h 34"/>
              <a:gd name="T40" fmla="*/ 11 w 15"/>
              <a:gd name="T41" fmla="*/ 25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4">
                <a:moveTo>
                  <a:pt x="11" y="0"/>
                </a:moveTo>
                <a:cubicBezTo>
                  <a:pt x="11" y="13"/>
                  <a:pt x="11" y="13"/>
                  <a:pt x="11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10" y="11"/>
                  <a:pt x="8" y="10"/>
                  <a:pt x="7" y="10"/>
                </a:cubicBezTo>
                <a:cubicBezTo>
                  <a:pt x="3" y="10"/>
                  <a:pt x="0" y="14"/>
                  <a:pt x="0" y="22"/>
                </a:cubicBezTo>
                <a:cubicBezTo>
                  <a:pt x="0" y="30"/>
                  <a:pt x="3" y="34"/>
                  <a:pt x="7" y="34"/>
                </a:cubicBezTo>
                <a:cubicBezTo>
                  <a:pt x="9" y="34"/>
                  <a:pt x="11" y="32"/>
                  <a:pt x="11" y="31"/>
                </a:cubicBezTo>
                <a:cubicBezTo>
                  <a:pt x="12" y="31"/>
                  <a:pt x="12" y="31"/>
                  <a:pt x="12" y="31"/>
                </a:cubicBezTo>
                <a:cubicBezTo>
                  <a:pt x="12" y="34"/>
                  <a:pt x="12" y="34"/>
                  <a:pt x="12" y="34"/>
                </a:cubicBezTo>
                <a:cubicBezTo>
                  <a:pt x="15" y="34"/>
                  <a:pt x="15" y="34"/>
                  <a:pt x="15" y="34"/>
                </a:cubicBezTo>
                <a:cubicBezTo>
                  <a:pt x="15" y="32"/>
                  <a:pt x="15" y="30"/>
                  <a:pt x="15" y="28"/>
                </a:cubicBezTo>
                <a:cubicBezTo>
                  <a:pt x="15" y="0"/>
                  <a:pt x="15" y="0"/>
                  <a:pt x="15" y="0"/>
                </a:cubicBezTo>
                <a:lnTo>
                  <a:pt x="11" y="0"/>
                </a:lnTo>
                <a:close/>
                <a:moveTo>
                  <a:pt x="11" y="25"/>
                </a:moveTo>
                <a:cubicBezTo>
                  <a:pt x="11" y="26"/>
                  <a:pt x="11" y="27"/>
                  <a:pt x="11" y="27"/>
                </a:cubicBezTo>
                <a:cubicBezTo>
                  <a:pt x="10" y="30"/>
                  <a:pt x="9" y="31"/>
                  <a:pt x="7" y="31"/>
                </a:cubicBezTo>
                <a:cubicBezTo>
                  <a:pt x="5" y="31"/>
                  <a:pt x="4" y="27"/>
                  <a:pt x="4" y="22"/>
                </a:cubicBezTo>
                <a:cubicBezTo>
                  <a:pt x="4" y="18"/>
                  <a:pt x="5" y="13"/>
                  <a:pt x="8" y="13"/>
                </a:cubicBezTo>
                <a:cubicBezTo>
                  <a:pt x="9" y="13"/>
                  <a:pt x="11" y="15"/>
                  <a:pt x="11" y="18"/>
                </a:cubicBezTo>
                <a:cubicBezTo>
                  <a:pt x="11" y="18"/>
                  <a:pt x="11" y="19"/>
                  <a:pt x="11" y="19"/>
                </a:cubicBezTo>
                <a:lnTo>
                  <a:pt x="11" y="2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3" name="Freeform 438"/>
          <p:cNvSpPr>
            <a:spLocks noEditPoints="1"/>
          </p:cNvSpPr>
          <p:nvPr/>
        </p:nvSpPr>
        <p:spPr bwMode="auto">
          <a:xfrm>
            <a:off x="2986088" y="5956301"/>
            <a:ext cx="31750" cy="50800"/>
          </a:xfrm>
          <a:custGeom>
            <a:avLst/>
            <a:gdLst>
              <a:gd name="T0" fmla="*/ 8 w 15"/>
              <a:gd name="T1" fmla="*/ 0 h 24"/>
              <a:gd name="T2" fmla="*/ 0 w 15"/>
              <a:gd name="T3" fmla="*/ 12 h 24"/>
              <a:gd name="T4" fmla="*/ 7 w 15"/>
              <a:gd name="T5" fmla="*/ 24 h 24"/>
              <a:gd name="T6" fmla="*/ 15 w 15"/>
              <a:gd name="T7" fmla="*/ 12 h 24"/>
              <a:gd name="T8" fmla="*/ 8 w 15"/>
              <a:gd name="T9" fmla="*/ 0 h 24"/>
              <a:gd name="T10" fmla="*/ 8 w 15"/>
              <a:gd name="T11" fmla="*/ 3 h 24"/>
              <a:gd name="T12" fmla="*/ 12 w 15"/>
              <a:gd name="T13" fmla="*/ 12 h 24"/>
              <a:gd name="T14" fmla="*/ 8 w 15"/>
              <a:gd name="T15" fmla="*/ 21 h 24"/>
              <a:gd name="T16" fmla="*/ 4 w 15"/>
              <a:gd name="T17" fmla="*/ 12 h 24"/>
              <a:gd name="T18" fmla="*/ 8 w 15"/>
              <a:gd name="T19" fmla="*/ 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24">
                <a:moveTo>
                  <a:pt x="8" y="0"/>
                </a:moveTo>
                <a:cubicBezTo>
                  <a:pt x="4" y="0"/>
                  <a:pt x="0" y="4"/>
                  <a:pt x="0" y="12"/>
                </a:cubicBezTo>
                <a:cubicBezTo>
                  <a:pt x="0" y="20"/>
                  <a:pt x="3" y="24"/>
                  <a:pt x="7" y="24"/>
                </a:cubicBezTo>
                <a:cubicBezTo>
                  <a:pt x="11" y="24"/>
                  <a:pt x="15" y="21"/>
                  <a:pt x="15" y="12"/>
                </a:cubicBezTo>
                <a:cubicBezTo>
                  <a:pt x="15" y="4"/>
                  <a:pt x="12" y="0"/>
                  <a:pt x="8" y="0"/>
                </a:cubicBezTo>
                <a:close/>
                <a:moveTo>
                  <a:pt x="8" y="3"/>
                </a:moveTo>
                <a:cubicBezTo>
                  <a:pt x="11" y="3"/>
                  <a:pt x="12" y="9"/>
                  <a:pt x="12" y="12"/>
                </a:cubicBezTo>
                <a:cubicBezTo>
                  <a:pt x="12" y="16"/>
                  <a:pt x="11" y="21"/>
                  <a:pt x="8" y="21"/>
                </a:cubicBezTo>
                <a:cubicBezTo>
                  <a:pt x="4" y="21"/>
                  <a:pt x="4" y="16"/>
                  <a:pt x="4" y="12"/>
                </a:cubicBezTo>
                <a:cubicBezTo>
                  <a:pt x="4" y="9"/>
                  <a:pt x="4" y="3"/>
                  <a:pt x="8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4" name="Freeform 439"/>
          <p:cNvSpPr>
            <a:spLocks/>
          </p:cNvSpPr>
          <p:nvPr/>
        </p:nvSpPr>
        <p:spPr bwMode="auto">
          <a:xfrm>
            <a:off x="3027363" y="5956301"/>
            <a:ext cx="52388" cy="50800"/>
          </a:xfrm>
          <a:custGeom>
            <a:avLst/>
            <a:gdLst>
              <a:gd name="T0" fmla="*/ 0 w 25"/>
              <a:gd name="T1" fmla="*/ 24 h 24"/>
              <a:gd name="T2" fmla="*/ 4 w 25"/>
              <a:gd name="T3" fmla="*/ 24 h 24"/>
              <a:gd name="T4" fmla="*/ 4 w 25"/>
              <a:gd name="T5" fmla="*/ 9 h 24"/>
              <a:gd name="T6" fmla="*/ 4 w 25"/>
              <a:gd name="T7" fmla="*/ 7 h 24"/>
              <a:gd name="T8" fmla="*/ 8 w 25"/>
              <a:gd name="T9" fmla="*/ 3 h 24"/>
              <a:gd name="T10" fmla="*/ 11 w 25"/>
              <a:gd name="T11" fmla="*/ 8 h 24"/>
              <a:gd name="T12" fmla="*/ 11 w 25"/>
              <a:gd name="T13" fmla="*/ 24 h 24"/>
              <a:gd name="T14" fmla="*/ 14 w 25"/>
              <a:gd name="T15" fmla="*/ 24 h 24"/>
              <a:gd name="T16" fmla="*/ 14 w 25"/>
              <a:gd name="T17" fmla="*/ 9 h 24"/>
              <a:gd name="T18" fmla="*/ 15 w 25"/>
              <a:gd name="T19" fmla="*/ 7 h 24"/>
              <a:gd name="T20" fmla="*/ 18 w 25"/>
              <a:gd name="T21" fmla="*/ 3 h 24"/>
              <a:gd name="T22" fmla="*/ 21 w 25"/>
              <a:gd name="T23" fmla="*/ 9 h 24"/>
              <a:gd name="T24" fmla="*/ 21 w 25"/>
              <a:gd name="T25" fmla="*/ 24 h 24"/>
              <a:gd name="T26" fmla="*/ 25 w 25"/>
              <a:gd name="T27" fmla="*/ 24 h 24"/>
              <a:gd name="T28" fmla="*/ 25 w 25"/>
              <a:gd name="T29" fmla="*/ 8 h 24"/>
              <a:gd name="T30" fmla="*/ 19 w 25"/>
              <a:gd name="T31" fmla="*/ 0 h 24"/>
              <a:gd name="T32" fmla="*/ 16 w 25"/>
              <a:gd name="T33" fmla="*/ 1 h 24"/>
              <a:gd name="T34" fmla="*/ 14 w 25"/>
              <a:gd name="T35" fmla="*/ 4 h 24"/>
              <a:gd name="T36" fmla="*/ 14 w 25"/>
              <a:gd name="T37" fmla="*/ 4 h 24"/>
              <a:gd name="T38" fmla="*/ 9 w 25"/>
              <a:gd name="T39" fmla="*/ 0 h 24"/>
              <a:gd name="T40" fmla="*/ 4 w 25"/>
              <a:gd name="T41" fmla="*/ 3 h 24"/>
              <a:gd name="T42" fmla="*/ 4 w 25"/>
              <a:gd name="T43" fmla="*/ 3 h 24"/>
              <a:gd name="T44" fmla="*/ 3 w 25"/>
              <a:gd name="T45" fmla="*/ 0 h 24"/>
              <a:gd name="T46" fmla="*/ 0 w 25"/>
              <a:gd name="T47" fmla="*/ 0 h 24"/>
              <a:gd name="T48" fmla="*/ 0 w 25"/>
              <a:gd name="T49" fmla="*/ 6 h 24"/>
              <a:gd name="T50" fmla="*/ 0 w 25"/>
              <a:gd name="T5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5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8"/>
                  <a:pt x="4" y="7"/>
                </a:cubicBezTo>
                <a:cubicBezTo>
                  <a:pt x="5" y="4"/>
                  <a:pt x="6" y="3"/>
                  <a:pt x="8" y="3"/>
                </a:cubicBezTo>
                <a:cubicBezTo>
                  <a:pt x="10" y="3"/>
                  <a:pt x="11" y="6"/>
                  <a:pt x="11" y="8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9"/>
                  <a:pt x="14" y="9"/>
                  <a:pt x="14" y="9"/>
                </a:cubicBezTo>
                <a:cubicBezTo>
                  <a:pt x="14" y="8"/>
                  <a:pt x="15" y="7"/>
                  <a:pt x="15" y="7"/>
                </a:cubicBezTo>
                <a:cubicBezTo>
                  <a:pt x="15" y="4"/>
                  <a:pt x="16" y="3"/>
                  <a:pt x="18" y="3"/>
                </a:cubicBezTo>
                <a:cubicBezTo>
                  <a:pt x="21" y="3"/>
                  <a:pt x="21" y="6"/>
                  <a:pt x="21" y="9"/>
                </a:cubicBezTo>
                <a:cubicBezTo>
                  <a:pt x="21" y="24"/>
                  <a:pt x="21" y="24"/>
                  <a:pt x="21" y="24"/>
                </a:cubicBezTo>
                <a:cubicBezTo>
                  <a:pt x="25" y="24"/>
                  <a:pt x="25" y="24"/>
                  <a:pt x="25" y="24"/>
                </a:cubicBezTo>
                <a:cubicBezTo>
                  <a:pt x="25" y="8"/>
                  <a:pt x="25" y="8"/>
                  <a:pt x="25" y="8"/>
                </a:cubicBezTo>
                <a:cubicBezTo>
                  <a:pt x="25" y="2"/>
                  <a:pt x="22" y="0"/>
                  <a:pt x="19" y="0"/>
                </a:cubicBezTo>
                <a:cubicBezTo>
                  <a:pt x="18" y="0"/>
                  <a:pt x="17" y="0"/>
                  <a:pt x="16" y="1"/>
                </a:cubicBezTo>
                <a:cubicBezTo>
                  <a:pt x="15" y="2"/>
                  <a:pt x="14" y="3"/>
                  <a:pt x="14" y="4"/>
                </a:cubicBezTo>
                <a:cubicBezTo>
                  <a:pt x="14" y="4"/>
                  <a:pt x="14" y="4"/>
                  <a:pt x="14" y="4"/>
                </a:cubicBezTo>
                <a:cubicBezTo>
                  <a:pt x="13" y="1"/>
                  <a:pt x="11" y="0"/>
                  <a:pt x="9" y="0"/>
                </a:cubicBezTo>
                <a:cubicBezTo>
                  <a:pt x="6" y="0"/>
                  <a:pt x="5" y="1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5" name="Rectangle 440"/>
          <p:cNvSpPr>
            <a:spLocks noChangeArrowheads="1"/>
          </p:cNvSpPr>
          <p:nvPr/>
        </p:nvSpPr>
        <p:spPr bwMode="auto">
          <a:xfrm>
            <a:off x="2833688" y="5819776"/>
            <a:ext cx="160338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Uni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6" name="Rectangle 441"/>
          <p:cNvSpPr>
            <a:spLocks noChangeArrowheads="1"/>
          </p:cNvSpPr>
          <p:nvPr/>
        </p:nvSpPr>
        <p:spPr bwMode="auto">
          <a:xfrm>
            <a:off x="2936876" y="5819776"/>
            <a:ext cx="682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7" name="Rectangle 442"/>
          <p:cNvSpPr>
            <a:spLocks noChangeArrowheads="1"/>
          </p:cNvSpPr>
          <p:nvPr/>
        </p:nvSpPr>
        <p:spPr bwMode="auto">
          <a:xfrm>
            <a:off x="2962276" y="5819776"/>
            <a:ext cx="128588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8" name="Rectangle 443"/>
          <p:cNvSpPr>
            <a:spLocks noChangeArrowheads="1"/>
          </p:cNvSpPr>
          <p:nvPr/>
        </p:nvSpPr>
        <p:spPr bwMode="auto">
          <a:xfrm>
            <a:off x="2797176" y="5911851"/>
            <a:ext cx="361950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Kingdom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9" name="Freeform 444"/>
          <p:cNvSpPr>
            <a:spLocks/>
          </p:cNvSpPr>
          <p:nvPr/>
        </p:nvSpPr>
        <p:spPr bwMode="auto">
          <a:xfrm>
            <a:off x="3968751" y="6084888"/>
            <a:ext cx="36513" cy="69850"/>
          </a:xfrm>
          <a:custGeom>
            <a:avLst/>
            <a:gdLst>
              <a:gd name="T0" fmla="*/ 17 w 17"/>
              <a:gd name="T1" fmla="*/ 16 h 33"/>
              <a:gd name="T2" fmla="*/ 10 w 17"/>
              <a:gd name="T3" fmla="*/ 16 h 33"/>
              <a:gd name="T4" fmla="*/ 10 w 17"/>
              <a:gd name="T5" fmla="*/ 19 h 33"/>
              <a:gd name="T6" fmla="*/ 14 w 17"/>
              <a:gd name="T7" fmla="*/ 19 h 33"/>
              <a:gd name="T8" fmla="*/ 14 w 17"/>
              <a:gd name="T9" fmla="*/ 29 h 33"/>
              <a:gd name="T10" fmla="*/ 12 w 17"/>
              <a:gd name="T11" fmla="*/ 30 h 33"/>
              <a:gd name="T12" fmla="*/ 4 w 17"/>
              <a:gd name="T13" fmla="*/ 17 h 33"/>
              <a:gd name="T14" fmla="*/ 13 w 17"/>
              <a:gd name="T15" fmla="*/ 3 h 33"/>
              <a:gd name="T16" fmla="*/ 16 w 17"/>
              <a:gd name="T17" fmla="*/ 4 h 33"/>
              <a:gd name="T18" fmla="*/ 17 w 17"/>
              <a:gd name="T19" fmla="*/ 1 h 33"/>
              <a:gd name="T20" fmla="*/ 12 w 17"/>
              <a:gd name="T21" fmla="*/ 0 h 33"/>
              <a:gd name="T22" fmla="*/ 0 w 17"/>
              <a:gd name="T23" fmla="*/ 17 h 33"/>
              <a:gd name="T24" fmla="*/ 4 w 17"/>
              <a:gd name="T25" fmla="*/ 30 h 33"/>
              <a:gd name="T26" fmla="*/ 12 w 17"/>
              <a:gd name="T27" fmla="*/ 33 h 33"/>
              <a:gd name="T28" fmla="*/ 17 w 17"/>
              <a:gd name="T29" fmla="*/ 32 h 33"/>
              <a:gd name="T30" fmla="*/ 17 w 17"/>
              <a:gd name="T31" fmla="*/ 16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7" h="33">
                <a:moveTo>
                  <a:pt x="17" y="16"/>
                </a:moveTo>
                <a:cubicBezTo>
                  <a:pt x="10" y="16"/>
                  <a:pt x="10" y="16"/>
                  <a:pt x="10" y="16"/>
                </a:cubicBezTo>
                <a:cubicBezTo>
                  <a:pt x="10" y="19"/>
                  <a:pt x="10" y="19"/>
                  <a:pt x="10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14" y="29"/>
                  <a:pt x="14" y="29"/>
                  <a:pt x="14" y="29"/>
                </a:cubicBezTo>
                <a:cubicBezTo>
                  <a:pt x="14" y="30"/>
                  <a:pt x="13" y="30"/>
                  <a:pt x="12" y="30"/>
                </a:cubicBezTo>
                <a:cubicBezTo>
                  <a:pt x="8" y="30"/>
                  <a:pt x="4" y="27"/>
                  <a:pt x="4" y="17"/>
                </a:cubicBezTo>
                <a:cubicBezTo>
                  <a:pt x="4" y="7"/>
                  <a:pt x="8" y="3"/>
                  <a:pt x="13" y="3"/>
                </a:cubicBezTo>
                <a:cubicBezTo>
                  <a:pt x="14" y="3"/>
                  <a:pt x="15" y="4"/>
                  <a:pt x="16" y="4"/>
                </a:cubicBezTo>
                <a:cubicBezTo>
                  <a:pt x="17" y="1"/>
                  <a:pt x="17" y="1"/>
                  <a:pt x="17" y="1"/>
                </a:cubicBezTo>
                <a:cubicBezTo>
                  <a:pt x="16" y="1"/>
                  <a:pt x="14" y="0"/>
                  <a:pt x="12" y="0"/>
                </a:cubicBezTo>
                <a:cubicBezTo>
                  <a:pt x="7" y="0"/>
                  <a:pt x="0" y="4"/>
                  <a:pt x="0" y="17"/>
                </a:cubicBezTo>
                <a:cubicBezTo>
                  <a:pt x="0" y="23"/>
                  <a:pt x="2" y="27"/>
                  <a:pt x="4" y="30"/>
                </a:cubicBezTo>
                <a:cubicBezTo>
                  <a:pt x="6" y="32"/>
                  <a:pt x="9" y="33"/>
                  <a:pt x="12" y="33"/>
                </a:cubicBezTo>
                <a:cubicBezTo>
                  <a:pt x="14" y="33"/>
                  <a:pt x="16" y="33"/>
                  <a:pt x="17" y="32"/>
                </a:cubicBezTo>
                <a:lnTo>
                  <a:pt x="17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0" name="Freeform 445"/>
          <p:cNvSpPr>
            <a:spLocks noEditPoints="1"/>
          </p:cNvSpPr>
          <p:nvPr/>
        </p:nvSpPr>
        <p:spPr bwMode="auto">
          <a:xfrm>
            <a:off x="4014788" y="6103938"/>
            <a:ext cx="28575" cy="50800"/>
          </a:xfrm>
          <a:custGeom>
            <a:avLst/>
            <a:gdLst>
              <a:gd name="T0" fmla="*/ 14 w 14"/>
              <a:gd name="T1" fmla="*/ 12 h 24"/>
              <a:gd name="T2" fmla="*/ 14 w 14"/>
              <a:gd name="T3" fmla="*/ 10 h 24"/>
              <a:gd name="T4" fmla="*/ 7 w 14"/>
              <a:gd name="T5" fmla="*/ 0 h 24"/>
              <a:gd name="T6" fmla="*/ 0 w 14"/>
              <a:gd name="T7" fmla="*/ 12 h 24"/>
              <a:gd name="T8" fmla="*/ 8 w 14"/>
              <a:gd name="T9" fmla="*/ 24 h 24"/>
              <a:gd name="T10" fmla="*/ 13 w 14"/>
              <a:gd name="T11" fmla="*/ 23 h 24"/>
              <a:gd name="T12" fmla="*/ 12 w 14"/>
              <a:gd name="T13" fmla="*/ 20 h 24"/>
              <a:gd name="T14" fmla="*/ 9 w 14"/>
              <a:gd name="T15" fmla="*/ 21 h 24"/>
              <a:gd name="T16" fmla="*/ 3 w 14"/>
              <a:gd name="T17" fmla="*/ 12 h 24"/>
              <a:gd name="T18" fmla="*/ 14 w 14"/>
              <a:gd name="T19" fmla="*/ 12 h 24"/>
              <a:gd name="T20" fmla="*/ 3 w 14"/>
              <a:gd name="T21" fmla="*/ 10 h 24"/>
              <a:gd name="T22" fmla="*/ 7 w 14"/>
              <a:gd name="T23" fmla="*/ 3 h 24"/>
              <a:gd name="T24" fmla="*/ 10 w 14"/>
              <a:gd name="T25" fmla="*/ 10 h 24"/>
              <a:gd name="T26" fmla="*/ 3 w 14"/>
              <a:gd name="T27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4">
                <a:moveTo>
                  <a:pt x="14" y="12"/>
                </a:moveTo>
                <a:cubicBezTo>
                  <a:pt x="14" y="12"/>
                  <a:pt x="14" y="11"/>
                  <a:pt x="14" y="10"/>
                </a:cubicBezTo>
                <a:cubicBezTo>
                  <a:pt x="14" y="5"/>
                  <a:pt x="12" y="0"/>
                  <a:pt x="7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2" y="24"/>
                  <a:pt x="8" y="24"/>
                </a:cubicBezTo>
                <a:cubicBezTo>
                  <a:pt x="10" y="24"/>
                  <a:pt x="12" y="24"/>
                  <a:pt x="13" y="23"/>
                </a:cubicBezTo>
                <a:cubicBezTo>
                  <a:pt x="12" y="20"/>
                  <a:pt x="12" y="20"/>
                  <a:pt x="12" y="20"/>
                </a:cubicBezTo>
                <a:cubicBezTo>
                  <a:pt x="12" y="21"/>
                  <a:pt x="10" y="21"/>
                  <a:pt x="9" y="21"/>
                </a:cubicBezTo>
                <a:cubicBezTo>
                  <a:pt x="6" y="21"/>
                  <a:pt x="3" y="20"/>
                  <a:pt x="3" y="12"/>
                </a:cubicBezTo>
                <a:lnTo>
                  <a:pt x="14" y="12"/>
                </a:lnTo>
                <a:close/>
                <a:moveTo>
                  <a:pt x="3" y="10"/>
                </a:moveTo>
                <a:cubicBezTo>
                  <a:pt x="3" y="7"/>
                  <a:pt x="5" y="3"/>
                  <a:pt x="7" y="3"/>
                </a:cubicBezTo>
                <a:cubicBezTo>
                  <a:pt x="9" y="3"/>
                  <a:pt x="10" y="5"/>
                  <a:pt x="10" y="10"/>
                </a:cubicBezTo>
                <a:lnTo>
                  <a:pt x="3" y="1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1" name="Freeform 446"/>
          <p:cNvSpPr>
            <a:spLocks/>
          </p:cNvSpPr>
          <p:nvPr/>
        </p:nvSpPr>
        <p:spPr bwMode="auto">
          <a:xfrm>
            <a:off x="4052888" y="6103938"/>
            <a:ext cx="19050" cy="50800"/>
          </a:xfrm>
          <a:custGeom>
            <a:avLst/>
            <a:gdLst>
              <a:gd name="T0" fmla="*/ 0 w 9"/>
              <a:gd name="T1" fmla="*/ 24 h 24"/>
              <a:gd name="T2" fmla="*/ 4 w 9"/>
              <a:gd name="T3" fmla="*/ 24 h 24"/>
              <a:gd name="T4" fmla="*/ 4 w 9"/>
              <a:gd name="T5" fmla="*/ 11 h 24"/>
              <a:gd name="T6" fmla="*/ 4 w 9"/>
              <a:gd name="T7" fmla="*/ 9 h 24"/>
              <a:gd name="T8" fmla="*/ 8 w 9"/>
              <a:gd name="T9" fmla="*/ 4 h 24"/>
              <a:gd name="T10" fmla="*/ 9 w 9"/>
              <a:gd name="T11" fmla="*/ 4 h 24"/>
              <a:gd name="T12" fmla="*/ 9 w 9"/>
              <a:gd name="T13" fmla="*/ 0 h 24"/>
              <a:gd name="T14" fmla="*/ 8 w 9"/>
              <a:gd name="T15" fmla="*/ 0 h 24"/>
              <a:gd name="T16" fmla="*/ 3 w 9"/>
              <a:gd name="T17" fmla="*/ 4 h 24"/>
              <a:gd name="T18" fmla="*/ 3 w 9"/>
              <a:gd name="T19" fmla="*/ 4 h 24"/>
              <a:gd name="T20" fmla="*/ 3 w 9"/>
              <a:gd name="T21" fmla="*/ 1 h 24"/>
              <a:gd name="T22" fmla="*/ 0 w 9"/>
              <a:gd name="T23" fmla="*/ 1 h 24"/>
              <a:gd name="T24" fmla="*/ 0 w 9"/>
              <a:gd name="T25" fmla="*/ 7 h 24"/>
              <a:gd name="T26" fmla="*/ 0 w 9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11"/>
                  <a:pt x="4" y="11"/>
                  <a:pt x="4" y="11"/>
                </a:cubicBezTo>
                <a:cubicBezTo>
                  <a:pt x="4" y="10"/>
                  <a:pt x="4" y="9"/>
                  <a:pt x="4" y="9"/>
                </a:cubicBezTo>
                <a:cubicBezTo>
                  <a:pt x="4" y="6"/>
                  <a:pt x="6" y="4"/>
                  <a:pt x="8" y="4"/>
                </a:cubicBezTo>
                <a:cubicBezTo>
                  <a:pt x="9" y="4"/>
                  <a:pt x="9" y="4"/>
                  <a:pt x="9" y="4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8" y="0"/>
                </a:cubicBezTo>
                <a:cubicBezTo>
                  <a:pt x="6" y="0"/>
                  <a:pt x="4" y="2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"/>
                  <a:pt x="0" y="5"/>
                  <a:pt x="0" y="7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2" name="Freeform 447"/>
          <p:cNvSpPr>
            <a:spLocks/>
          </p:cNvSpPr>
          <p:nvPr/>
        </p:nvSpPr>
        <p:spPr bwMode="auto">
          <a:xfrm>
            <a:off x="4078288" y="6103938"/>
            <a:ext cx="50800" cy="50800"/>
          </a:xfrm>
          <a:custGeom>
            <a:avLst/>
            <a:gdLst>
              <a:gd name="T0" fmla="*/ 0 w 24"/>
              <a:gd name="T1" fmla="*/ 24 h 24"/>
              <a:gd name="T2" fmla="*/ 4 w 24"/>
              <a:gd name="T3" fmla="*/ 24 h 24"/>
              <a:gd name="T4" fmla="*/ 4 w 24"/>
              <a:gd name="T5" fmla="*/ 9 h 24"/>
              <a:gd name="T6" fmla="*/ 4 w 24"/>
              <a:gd name="T7" fmla="*/ 7 h 24"/>
              <a:gd name="T8" fmla="*/ 7 w 24"/>
              <a:gd name="T9" fmla="*/ 3 h 24"/>
              <a:gd name="T10" fmla="*/ 10 w 24"/>
              <a:gd name="T11" fmla="*/ 9 h 24"/>
              <a:gd name="T12" fmla="*/ 10 w 24"/>
              <a:gd name="T13" fmla="*/ 24 h 24"/>
              <a:gd name="T14" fmla="*/ 14 w 24"/>
              <a:gd name="T15" fmla="*/ 24 h 24"/>
              <a:gd name="T16" fmla="*/ 14 w 24"/>
              <a:gd name="T17" fmla="*/ 9 h 24"/>
              <a:gd name="T18" fmla="*/ 14 w 24"/>
              <a:gd name="T19" fmla="*/ 7 h 24"/>
              <a:gd name="T20" fmla="*/ 18 w 24"/>
              <a:gd name="T21" fmla="*/ 3 h 24"/>
              <a:gd name="T22" fmla="*/ 21 w 24"/>
              <a:gd name="T23" fmla="*/ 9 h 24"/>
              <a:gd name="T24" fmla="*/ 21 w 24"/>
              <a:gd name="T25" fmla="*/ 24 h 24"/>
              <a:gd name="T26" fmla="*/ 24 w 24"/>
              <a:gd name="T27" fmla="*/ 24 h 24"/>
              <a:gd name="T28" fmla="*/ 24 w 24"/>
              <a:gd name="T29" fmla="*/ 8 h 24"/>
              <a:gd name="T30" fmla="*/ 19 w 24"/>
              <a:gd name="T31" fmla="*/ 0 h 24"/>
              <a:gd name="T32" fmla="*/ 16 w 24"/>
              <a:gd name="T33" fmla="*/ 1 h 24"/>
              <a:gd name="T34" fmla="*/ 13 w 24"/>
              <a:gd name="T35" fmla="*/ 4 h 24"/>
              <a:gd name="T36" fmla="*/ 13 w 24"/>
              <a:gd name="T37" fmla="*/ 4 h 24"/>
              <a:gd name="T38" fmla="*/ 8 w 24"/>
              <a:gd name="T39" fmla="*/ 0 h 24"/>
              <a:gd name="T40" fmla="*/ 3 w 24"/>
              <a:gd name="T41" fmla="*/ 3 h 24"/>
              <a:gd name="T42" fmla="*/ 3 w 24"/>
              <a:gd name="T43" fmla="*/ 3 h 24"/>
              <a:gd name="T44" fmla="*/ 3 w 24"/>
              <a:gd name="T45" fmla="*/ 1 h 24"/>
              <a:gd name="T46" fmla="*/ 0 w 24"/>
              <a:gd name="T47" fmla="*/ 1 h 24"/>
              <a:gd name="T48" fmla="*/ 0 w 24"/>
              <a:gd name="T49" fmla="*/ 7 h 24"/>
              <a:gd name="T50" fmla="*/ 0 w 24"/>
              <a:gd name="T5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4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8"/>
                  <a:pt x="4" y="7"/>
                </a:cubicBezTo>
                <a:cubicBezTo>
                  <a:pt x="4" y="5"/>
                  <a:pt x="6" y="3"/>
                  <a:pt x="7" y="3"/>
                </a:cubicBezTo>
                <a:cubicBezTo>
                  <a:pt x="10" y="3"/>
                  <a:pt x="10" y="6"/>
                  <a:pt x="10" y="9"/>
                </a:cubicBezTo>
                <a:cubicBezTo>
                  <a:pt x="10" y="24"/>
                  <a:pt x="10" y="24"/>
                  <a:pt x="10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9"/>
                  <a:pt x="14" y="9"/>
                  <a:pt x="14" y="9"/>
                </a:cubicBezTo>
                <a:cubicBezTo>
                  <a:pt x="14" y="8"/>
                  <a:pt x="14" y="7"/>
                  <a:pt x="14" y="7"/>
                </a:cubicBezTo>
                <a:cubicBezTo>
                  <a:pt x="15" y="5"/>
                  <a:pt x="16" y="3"/>
                  <a:pt x="18" y="3"/>
                </a:cubicBezTo>
                <a:cubicBezTo>
                  <a:pt x="20" y="3"/>
                  <a:pt x="21" y="6"/>
                  <a:pt x="21" y="9"/>
                </a:cubicBezTo>
                <a:cubicBezTo>
                  <a:pt x="21" y="24"/>
                  <a:pt x="21" y="24"/>
                  <a:pt x="21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cubicBezTo>
                  <a:pt x="24" y="2"/>
                  <a:pt x="22" y="0"/>
                  <a:pt x="19" y="0"/>
                </a:cubicBezTo>
                <a:cubicBezTo>
                  <a:pt x="18" y="0"/>
                  <a:pt x="17" y="0"/>
                  <a:pt x="16" y="1"/>
                </a:cubicBezTo>
                <a:cubicBezTo>
                  <a:pt x="15" y="2"/>
                  <a:pt x="14" y="3"/>
                  <a:pt x="13" y="4"/>
                </a:cubicBezTo>
                <a:cubicBezTo>
                  <a:pt x="13" y="4"/>
                  <a:pt x="13" y="4"/>
                  <a:pt x="13" y="4"/>
                </a:cubicBezTo>
                <a:cubicBezTo>
                  <a:pt x="12" y="1"/>
                  <a:pt x="11" y="0"/>
                  <a:pt x="8" y="0"/>
                </a:cubicBezTo>
                <a:cubicBezTo>
                  <a:pt x="6" y="0"/>
                  <a:pt x="4" y="2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"/>
                  <a:pt x="0" y="4"/>
                  <a:pt x="0" y="7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3" name="Freeform 448"/>
          <p:cNvSpPr>
            <a:spLocks noEditPoints="1"/>
          </p:cNvSpPr>
          <p:nvPr/>
        </p:nvSpPr>
        <p:spPr bwMode="auto">
          <a:xfrm>
            <a:off x="4138613" y="6103938"/>
            <a:ext cx="30163" cy="50800"/>
          </a:xfrm>
          <a:custGeom>
            <a:avLst/>
            <a:gdLst>
              <a:gd name="T0" fmla="*/ 14 w 14"/>
              <a:gd name="T1" fmla="*/ 8 h 24"/>
              <a:gd name="T2" fmla="*/ 7 w 14"/>
              <a:gd name="T3" fmla="*/ 0 h 24"/>
              <a:gd name="T4" fmla="*/ 2 w 14"/>
              <a:gd name="T5" fmla="*/ 2 h 24"/>
              <a:gd name="T6" fmla="*/ 3 w 14"/>
              <a:gd name="T7" fmla="*/ 4 h 24"/>
              <a:gd name="T8" fmla="*/ 7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8 h 24"/>
              <a:gd name="T16" fmla="*/ 6 w 14"/>
              <a:gd name="T17" fmla="*/ 24 h 24"/>
              <a:gd name="T18" fmla="*/ 10 w 14"/>
              <a:gd name="T19" fmla="*/ 21 h 24"/>
              <a:gd name="T20" fmla="*/ 11 w 14"/>
              <a:gd name="T21" fmla="*/ 21 h 24"/>
              <a:gd name="T22" fmla="*/ 11 w 14"/>
              <a:gd name="T23" fmla="*/ 24 h 24"/>
              <a:gd name="T24" fmla="*/ 14 w 14"/>
              <a:gd name="T25" fmla="*/ 24 h 24"/>
              <a:gd name="T26" fmla="*/ 14 w 14"/>
              <a:gd name="T27" fmla="*/ 18 h 24"/>
              <a:gd name="T28" fmla="*/ 14 w 14"/>
              <a:gd name="T29" fmla="*/ 8 h 24"/>
              <a:gd name="T30" fmla="*/ 10 w 14"/>
              <a:gd name="T31" fmla="*/ 16 h 24"/>
              <a:gd name="T32" fmla="*/ 10 w 14"/>
              <a:gd name="T33" fmla="*/ 18 h 24"/>
              <a:gd name="T34" fmla="*/ 7 w 14"/>
              <a:gd name="T35" fmla="*/ 21 h 24"/>
              <a:gd name="T36" fmla="*/ 4 w 14"/>
              <a:gd name="T37" fmla="*/ 17 h 24"/>
              <a:gd name="T38" fmla="*/ 10 w 14"/>
              <a:gd name="T39" fmla="*/ 12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2" y="2"/>
                </a:cubicBezTo>
                <a:cubicBezTo>
                  <a:pt x="3" y="4"/>
                  <a:pt x="3" y="4"/>
                  <a:pt x="3" y="4"/>
                </a:cubicBezTo>
                <a:cubicBezTo>
                  <a:pt x="4" y="4"/>
                  <a:pt x="5" y="3"/>
                  <a:pt x="7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2"/>
                  <a:pt x="0" y="18"/>
                </a:cubicBezTo>
                <a:cubicBezTo>
                  <a:pt x="0" y="22"/>
                  <a:pt x="3" y="24"/>
                  <a:pt x="6" y="24"/>
                </a:cubicBezTo>
                <a:cubicBezTo>
                  <a:pt x="8" y="24"/>
                  <a:pt x="9" y="23"/>
                  <a:pt x="10" y="21"/>
                </a:cubicBezTo>
                <a:cubicBezTo>
                  <a:pt x="11" y="21"/>
                  <a:pt x="11" y="21"/>
                  <a:pt x="11" y="21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7"/>
                  <a:pt x="10" y="17"/>
                  <a:pt x="10" y="18"/>
                </a:cubicBezTo>
                <a:cubicBezTo>
                  <a:pt x="10" y="20"/>
                  <a:pt x="8" y="21"/>
                  <a:pt x="7" y="21"/>
                </a:cubicBezTo>
                <a:cubicBezTo>
                  <a:pt x="5" y="21"/>
                  <a:pt x="4" y="20"/>
                  <a:pt x="4" y="17"/>
                </a:cubicBezTo>
                <a:cubicBezTo>
                  <a:pt x="4" y="12"/>
                  <a:pt x="8" y="12"/>
                  <a:pt x="10" y="12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4" name="Freeform 449"/>
          <p:cNvSpPr>
            <a:spLocks/>
          </p:cNvSpPr>
          <p:nvPr/>
        </p:nvSpPr>
        <p:spPr bwMode="auto">
          <a:xfrm>
            <a:off x="4171951" y="6103938"/>
            <a:ext cx="30163" cy="50800"/>
          </a:xfrm>
          <a:custGeom>
            <a:avLst/>
            <a:gdLst>
              <a:gd name="T0" fmla="*/ 0 w 14"/>
              <a:gd name="T1" fmla="*/ 24 h 24"/>
              <a:gd name="T2" fmla="*/ 4 w 14"/>
              <a:gd name="T3" fmla="*/ 24 h 24"/>
              <a:gd name="T4" fmla="*/ 4 w 14"/>
              <a:gd name="T5" fmla="*/ 9 h 24"/>
              <a:gd name="T6" fmla="*/ 4 w 14"/>
              <a:gd name="T7" fmla="*/ 7 h 24"/>
              <a:gd name="T8" fmla="*/ 7 w 14"/>
              <a:gd name="T9" fmla="*/ 3 h 24"/>
              <a:gd name="T10" fmla="*/ 11 w 14"/>
              <a:gd name="T11" fmla="*/ 9 h 24"/>
              <a:gd name="T12" fmla="*/ 11 w 14"/>
              <a:gd name="T13" fmla="*/ 24 h 24"/>
              <a:gd name="T14" fmla="*/ 14 w 14"/>
              <a:gd name="T15" fmla="*/ 24 h 24"/>
              <a:gd name="T16" fmla="*/ 14 w 14"/>
              <a:gd name="T17" fmla="*/ 8 h 24"/>
              <a:gd name="T18" fmla="*/ 9 w 14"/>
              <a:gd name="T19" fmla="*/ 0 h 24"/>
              <a:gd name="T20" fmla="*/ 3 w 14"/>
              <a:gd name="T21" fmla="*/ 3 h 24"/>
              <a:gd name="T22" fmla="*/ 3 w 14"/>
              <a:gd name="T23" fmla="*/ 3 h 24"/>
              <a:gd name="T24" fmla="*/ 3 w 14"/>
              <a:gd name="T25" fmla="*/ 1 h 24"/>
              <a:gd name="T26" fmla="*/ 0 w 14"/>
              <a:gd name="T27" fmla="*/ 1 h 24"/>
              <a:gd name="T28" fmla="*/ 0 w 14"/>
              <a:gd name="T29" fmla="*/ 7 h 24"/>
              <a:gd name="T30" fmla="*/ 0 w 14"/>
              <a:gd name="T3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8"/>
                  <a:pt x="4" y="7"/>
                </a:cubicBezTo>
                <a:cubicBezTo>
                  <a:pt x="4" y="5"/>
                  <a:pt x="6" y="3"/>
                  <a:pt x="7" y="3"/>
                </a:cubicBezTo>
                <a:cubicBezTo>
                  <a:pt x="10" y="3"/>
                  <a:pt x="11" y="6"/>
                  <a:pt x="11" y="9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3"/>
                  <a:pt x="12" y="0"/>
                  <a:pt x="9" y="0"/>
                </a:cubicBezTo>
                <a:cubicBezTo>
                  <a:pt x="6" y="0"/>
                  <a:pt x="4" y="2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"/>
                  <a:pt x="0" y="4"/>
                  <a:pt x="0" y="7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5" name="Freeform 450"/>
          <p:cNvSpPr>
            <a:spLocks/>
          </p:cNvSpPr>
          <p:nvPr/>
        </p:nvSpPr>
        <p:spPr bwMode="auto">
          <a:xfrm>
            <a:off x="4206876" y="6105526"/>
            <a:ext cx="34925" cy="71438"/>
          </a:xfrm>
          <a:custGeom>
            <a:avLst/>
            <a:gdLst>
              <a:gd name="T0" fmla="*/ 0 w 16"/>
              <a:gd name="T1" fmla="*/ 0 h 33"/>
              <a:gd name="T2" fmla="*/ 6 w 16"/>
              <a:gd name="T3" fmla="*/ 21 h 33"/>
              <a:gd name="T4" fmla="*/ 6 w 16"/>
              <a:gd name="T5" fmla="*/ 22 h 33"/>
              <a:gd name="T6" fmla="*/ 6 w 16"/>
              <a:gd name="T7" fmla="*/ 23 h 33"/>
              <a:gd name="T8" fmla="*/ 4 w 16"/>
              <a:gd name="T9" fmla="*/ 27 h 33"/>
              <a:gd name="T10" fmla="*/ 1 w 16"/>
              <a:gd name="T11" fmla="*/ 30 h 33"/>
              <a:gd name="T12" fmla="*/ 2 w 16"/>
              <a:gd name="T13" fmla="*/ 33 h 33"/>
              <a:gd name="T14" fmla="*/ 6 w 16"/>
              <a:gd name="T15" fmla="*/ 29 h 33"/>
              <a:gd name="T16" fmla="*/ 12 w 16"/>
              <a:gd name="T17" fmla="*/ 14 h 33"/>
              <a:gd name="T18" fmla="*/ 16 w 16"/>
              <a:gd name="T19" fmla="*/ 0 h 33"/>
              <a:gd name="T20" fmla="*/ 12 w 16"/>
              <a:gd name="T21" fmla="*/ 0 h 33"/>
              <a:gd name="T22" fmla="*/ 9 w 16"/>
              <a:gd name="T23" fmla="*/ 13 h 33"/>
              <a:gd name="T24" fmla="*/ 8 w 16"/>
              <a:gd name="T25" fmla="*/ 18 h 33"/>
              <a:gd name="T26" fmla="*/ 8 w 16"/>
              <a:gd name="T27" fmla="*/ 18 h 33"/>
              <a:gd name="T28" fmla="*/ 7 w 16"/>
              <a:gd name="T29" fmla="*/ 13 h 33"/>
              <a:gd name="T30" fmla="*/ 4 w 16"/>
              <a:gd name="T31" fmla="*/ 0 h 33"/>
              <a:gd name="T32" fmla="*/ 0 w 16"/>
              <a:gd name="T33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" h="33">
                <a:moveTo>
                  <a:pt x="0" y="0"/>
                </a:moveTo>
                <a:cubicBezTo>
                  <a:pt x="6" y="21"/>
                  <a:pt x="6" y="21"/>
                  <a:pt x="6" y="21"/>
                </a:cubicBezTo>
                <a:cubicBezTo>
                  <a:pt x="6" y="21"/>
                  <a:pt x="6" y="22"/>
                  <a:pt x="6" y="22"/>
                </a:cubicBezTo>
                <a:cubicBezTo>
                  <a:pt x="6" y="22"/>
                  <a:pt x="6" y="22"/>
                  <a:pt x="6" y="23"/>
                </a:cubicBezTo>
                <a:cubicBezTo>
                  <a:pt x="6" y="24"/>
                  <a:pt x="5" y="26"/>
                  <a:pt x="4" y="27"/>
                </a:cubicBezTo>
                <a:cubicBezTo>
                  <a:pt x="3" y="28"/>
                  <a:pt x="2" y="29"/>
                  <a:pt x="1" y="30"/>
                </a:cubicBezTo>
                <a:cubicBezTo>
                  <a:pt x="2" y="33"/>
                  <a:pt x="2" y="33"/>
                  <a:pt x="2" y="33"/>
                </a:cubicBezTo>
                <a:cubicBezTo>
                  <a:pt x="3" y="33"/>
                  <a:pt x="5" y="31"/>
                  <a:pt x="6" y="29"/>
                </a:cubicBezTo>
                <a:cubicBezTo>
                  <a:pt x="9" y="26"/>
                  <a:pt x="11" y="20"/>
                  <a:pt x="12" y="14"/>
                </a:cubicBezTo>
                <a:cubicBezTo>
                  <a:pt x="16" y="0"/>
                  <a:pt x="16" y="0"/>
                  <a:pt x="16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9" y="13"/>
                  <a:pt x="9" y="13"/>
                  <a:pt x="9" y="13"/>
                </a:cubicBezTo>
                <a:cubicBezTo>
                  <a:pt x="9" y="15"/>
                  <a:pt x="9" y="16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8" y="16"/>
                  <a:pt x="8" y="15"/>
                  <a:pt x="7" y="13"/>
                </a:cubicBezTo>
                <a:cubicBezTo>
                  <a:pt x="4" y="0"/>
                  <a:pt x="4" y="0"/>
                  <a:pt x="4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6" name="Rectangle 451"/>
          <p:cNvSpPr>
            <a:spLocks noChangeArrowheads="1"/>
          </p:cNvSpPr>
          <p:nvPr/>
        </p:nvSpPr>
        <p:spPr bwMode="auto">
          <a:xfrm>
            <a:off x="3963988" y="6059488"/>
            <a:ext cx="90488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7" name="Rectangle 452"/>
          <p:cNvSpPr>
            <a:spLocks noChangeArrowheads="1"/>
          </p:cNvSpPr>
          <p:nvPr/>
        </p:nvSpPr>
        <p:spPr bwMode="auto">
          <a:xfrm>
            <a:off x="4006851" y="6059488"/>
            <a:ext cx="222250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erma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8" name="Rectangle 453"/>
          <p:cNvSpPr>
            <a:spLocks noChangeArrowheads="1"/>
          </p:cNvSpPr>
          <p:nvPr/>
        </p:nvSpPr>
        <p:spPr bwMode="auto">
          <a:xfrm>
            <a:off x="4165601" y="6059488"/>
            <a:ext cx="8572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9" name="Rectangle 454"/>
          <p:cNvSpPr>
            <a:spLocks noChangeArrowheads="1"/>
          </p:cNvSpPr>
          <p:nvPr/>
        </p:nvSpPr>
        <p:spPr bwMode="auto">
          <a:xfrm>
            <a:off x="4205288" y="6059488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0" name="Freeform 455"/>
          <p:cNvSpPr>
            <a:spLocks/>
          </p:cNvSpPr>
          <p:nvPr/>
        </p:nvSpPr>
        <p:spPr bwMode="auto">
          <a:xfrm>
            <a:off x="3444876" y="5907088"/>
            <a:ext cx="31750" cy="69850"/>
          </a:xfrm>
          <a:custGeom>
            <a:avLst/>
            <a:gdLst>
              <a:gd name="T0" fmla="*/ 8 w 20"/>
              <a:gd name="T1" fmla="*/ 44 h 44"/>
              <a:gd name="T2" fmla="*/ 12 w 20"/>
              <a:gd name="T3" fmla="*/ 44 h 44"/>
              <a:gd name="T4" fmla="*/ 12 w 20"/>
              <a:gd name="T5" fmla="*/ 5 h 44"/>
              <a:gd name="T6" fmla="*/ 20 w 20"/>
              <a:gd name="T7" fmla="*/ 5 h 44"/>
              <a:gd name="T8" fmla="*/ 20 w 20"/>
              <a:gd name="T9" fmla="*/ 0 h 44"/>
              <a:gd name="T10" fmla="*/ 0 w 20"/>
              <a:gd name="T11" fmla="*/ 0 h 44"/>
              <a:gd name="T12" fmla="*/ 0 w 20"/>
              <a:gd name="T13" fmla="*/ 5 h 44"/>
              <a:gd name="T14" fmla="*/ 8 w 20"/>
              <a:gd name="T15" fmla="*/ 5 h 44"/>
              <a:gd name="T16" fmla="*/ 8 w 20"/>
              <a:gd name="T17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0" h="44">
                <a:moveTo>
                  <a:pt x="8" y="44"/>
                </a:moveTo>
                <a:lnTo>
                  <a:pt x="12" y="44"/>
                </a:lnTo>
                <a:lnTo>
                  <a:pt x="12" y="5"/>
                </a:lnTo>
                <a:lnTo>
                  <a:pt x="20" y="5"/>
                </a:lnTo>
                <a:lnTo>
                  <a:pt x="20" y="0"/>
                </a:lnTo>
                <a:lnTo>
                  <a:pt x="0" y="0"/>
                </a:lnTo>
                <a:lnTo>
                  <a:pt x="0" y="5"/>
                </a:lnTo>
                <a:lnTo>
                  <a:pt x="8" y="5"/>
                </a:lnTo>
                <a:lnTo>
                  <a:pt x="8" y="44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1" name="Freeform 456"/>
          <p:cNvSpPr>
            <a:spLocks/>
          </p:cNvSpPr>
          <p:nvPr/>
        </p:nvSpPr>
        <p:spPr bwMode="auto">
          <a:xfrm>
            <a:off x="3481388" y="5905501"/>
            <a:ext cx="28575" cy="71438"/>
          </a:xfrm>
          <a:custGeom>
            <a:avLst/>
            <a:gdLst>
              <a:gd name="T0" fmla="*/ 0 w 14"/>
              <a:gd name="T1" fmla="*/ 34 h 34"/>
              <a:gd name="T2" fmla="*/ 4 w 14"/>
              <a:gd name="T3" fmla="*/ 34 h 34"/>
              <a:gd name="T4" fmla="*/ 4 w 14"/>
              <a:gd name="T5" fmla="*/ 19 h 34"/>
              <a:gd name="T6" fmla="*/ 4 w 14"/>
              <a:gd name="T7" fmla="*/ 17 h 34"/>
              <a:gd name="T8" fmla="*/ 8 w 14"/>
              <a:gd name="T9" fmla="*/ 13 h 34"/>
              <a:gd name="T10" fmla="*/ 11 w 14"/>
              <a:gd name="T11" fmla="*/ 19 h 34"/>
              <a:gd name="T12" fmla="*/ 11 w 14"/>
              <a:gd name="T13" fmla="*/ 34 h 34"/>
              <a:gd name="T14" fmla="*/ 14 w 14"/>
              <a:gd name="T15" fmla="*/ 34 h 34"/>
              <a:gd name="T16" fmla="*/ 14 w 14"/>
              <a:gd name="T17" fmla="*/ 18 h 34"/>
              <a:gd name="T18" fmla="*/ 9 w 14"/>
              <a:gd name="T19" fmla="*/ 10 h 34"/>
              <a:gd name="T20" fmla="*/ 6 w 14"/>
              <a:gd name="T21" fmla="*/ 11 h 34"/>
              <a:gd name="T22" fmla="*/ 4 w 14"/>
              <a:gd name="T23" fmla="*/ 13 h 34"/>
              <a:gd name="T24" fmla="*/ 4 w 14"/>
              <a:gd name="T25" fmla="*/ 13 h 34"/>
              <a:gd name="T26" fmla="*/ 4 w 14"/>
              <a:gd name="T27" fmla="*/ 0 h 34"/>
              <a:gd name="T28" fmla="*/ 0 w 14"/>
              <a:gd name="T29" fmla="*/ 0 h 34"/>
              <a:gd name="T30" fmla="*/ 0 w 14"/>
              <a:gd name="T31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34">
                <a:moveTo>
                  <a:pt x="0" y="34"/>
                </a:moveTo>
                <a:cubicBezTo>
                  <a:pt x="4" y="34"/>
                  <a:pt x="4" y="34"/>
                  <a:pt x="4" y="34"/>
                </a:cubicBezTo>
                <a:cubicBezTo>
                  <a:pt x="4" y="19"/>
                  <a:pt x="4" y="19"/>
                  <a:pt x="4" y="19"/>
                </a:cubicBezTo>
                <a:cubicBezTo>
                  <a:pt x="4" y="18"/>
                  <a:pt x="4" y="17"/>
                  <a:pt x="4" y="17"/>
                </a:cubicBezTo>
                <a:cubicBezTo>
                  <a:pt x="5" y="15"/>
                  <a:pt x="6" y="13"/>
                  <a:pt x="8" y="13"/>
                </a:cubicBezTo>
                <a:cubicBezTo>
                  <a:pt x="10" y="13"/>
                  <a:pt x="11" y="16"/>
                  <a:pt x="11" y="19"/>
                </a:cubicBezTo>
                <a:cubicBezTo>
                  <a:pt x="11" y="34"/>
                  <a:pt x="11" y="34"/>
                  <a:pt x="11" y="34"/>
                </a:cubicBezTo>
                <a:cubicBezTo>
                  <a:pt x="14" y="34"/>
                  <a:pt x="14" y="34"/>
                  <a:pt x="14" y="34"/>
                </a:cubicBezTo>
                <a:cubicBezTo>
                  <a:pt x="14" y="18"/>
                  <a:pt x="14" y="18"/>
                  <a:pt x="14" y="18"/>
                </a:cubicBezTo>
                <a:cubicBezTo>
                  <a:pt x="14" y="12"/>
                  <a:pt x="12" y="10"/>
                  <a:pt x="9" y="10"/>
                </a:cubicBezTo>
                <a:cubicBezTo>
                  <a:pt x="8" y="10"/>
                  <a:pt x="7" y="10"/>
                  <a:pt x="6" y="11"/>
                </a:cubicBezTo>
                <a:cubicBezTo>
                  <a:pt x="5" y="11"/>
                  <a:pt x="4" y="12"/>
                  <a:pt x="4" y="13"/>
                </a:cubicBezTo>
                <a:cubicBezTo>
                  <a:pt x="4" y="13"/>
                  <a:pt x="4" y="13"/>
                  <a:pt x="4" y="13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lnTo>
                  <a:pt x="0" y="34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2" name="Freeform 457"/>
          <p:cNvSpPr>
            <a:spLocks noEditPoints="1"/>
          </p:cNvSpPr>
          <p:nvPr/>
        </p:nvSpPr>
        <p:spPr bwMode="auto">
          <a:xfrm>
            <a:off x="3521076" y="5926138"/>
            <a:ext cx="30163" cy="50800"/>
          </a:xfrm>
          <a:custGeom>
            <a:avLst/>
            <a:gdLst>
              <a:gd name="T0" fmla="*/ 14 w 14"/>
              <a:gd name="T1" fmla="*/ 12 h 24"/>
              <a:gd name="T2" fmla="*/ 14 w 14"/>
              <a:gd name="T3" fmla="*/ 10 h 24"/>
              <a:gd name="T4" fmla="*/ 7 w 14"/>
              <a:gd name="T5" fmla="*/ 0 h 24"/>
              <a:gd name="T6" fmla="*/ 0 w 14"/>
              <a:gd name="T7" fmla="*/ 12 h 24"/>
              <a:gd name="T8" fmla="*/ 8 w 14"/>
              <a:gd name="T9" fmla="*/ 24 h 24"/>
              <a:gd name="T10" fmla="*/ 13 w 14"/>
              <a:gd name="T11" fmla="*/ 23 h 24"/>
              <a:gd name="T12" fmla="*/ 13 w 14"/>
              <a:gd name="T13" fmla="*/ 20 h 24"/>
              <a:gd name="T14" fmla="*/ 9 w 14"/>
              <a:gd name="T15" fmla="*/ 21 h 24"/>
              <a:gd name="T16" fmla="*/ 3 w 14"/>
              <a:gd name="T17" fmla="*/ 12 h 24"/>
              <a:gd name="T18" fmla="*/ 14 w 14"/>
              <a:gd name="T19" fmla="*/ 12 h 24"/>
              <a:gd name="T20" fmla="*/ 3 w 14"/>
              <a:gd name="T21" fmla="*/ 10 h 24"/>
              <a:gd name="T22" fmla="*/ 7 w 14"/>
              <a:gd name="T23" fmla="*/ 3 h 24"/>
              <a:gd name="T24" fmla="*/ 10 w 14"/>
              <a:gd name="T25" fmla="*/ 10 h 24"/>
              <a:gd name="T26" fmla="*/ 3 w 14"/>
              <a:gd name="T27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4">
                <a:moveTo>
                  <a:pt x="14" y="12"/>
                </a:moveTo>
                <a:cubicBezTo>
                  <a:pt x="14" y="12"/>
                  <a:pt x="14" y="11"/>
                  <a:pt x="14" y="10"/>
                </a:cubicBezTo>
                <a:cubicBezTo>
                  <a:pt x="14" y="5"/>
                  <a:pt x="12" y="0"/>
                  <a:pt x="7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2" y="24"/>
                  <a:pt x="8" y="24"/>
                </a:cubicBezTo>
                <a:cubicBezTo>
                  <a:pt x="10" y="24"/>
                  <a:pt x="12" y="24"/>
                  <a:pt x="13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1"/>
                  <a:pt x="10" y="21"/>
                  <a:pt x="9" y="21"/>
                </a:cubicBezTo>
                <a:cubicBezTo>
                  <a:pt x="6" y="21"/>
                  <a:pt x="3" y="20"/>
                  <a:pt x="3" y="12"/>
                </a:cubicBezTo>
                <a:lnTo>
                  <a:pt x="14" y="12"/>
                </a:lnTo>
                <a:close/>
                <a:moveTo>
                  <a:pt x="3" y="10"/>
                </a:moveTo>
                <a:cubicBezTo>
                  <a:pt x="3" y="7"/>
                  <a:pt x="5" y="3"/>
                  <a:pt x="7" y="3"/>
                </a:cubicBezTo>
                <a:cubicBezTo>
                  <a:pt x="9" y="3"/>
                  <a:pt x="11" y="5"/>
                  <a:pt x="10" y="10"/>
                </a:cubicBezTo>
                <a:lnTo>
                  <a:pt x="3" y="10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3" name="Freeform 458"/>
          <p:cNvSpPr>
            <a:spLocks/>
          </p:cNvSpPr>
          <p:nvPr/>
        </p:nvSpPr>
        <p:spPr bwMode="auto">
          <a:xfrm>
            <a:off x="3573463" y="5907088"/>
            <a:ext cx="36513" cy="69850"/>
          </a:xfrm>
          <a:custGeom>
            <a:avLst/>
            <a:gdLst>
              <a:gd name="T0" fmla="*/ 3 w 17"/>
              <a:gd name="T1" fmla="*/ 33 h 33"/>
              <a:gd name="T2" fmla="*/ 3 w 17"/>
              <a:gd name="T3" fmla="*/ 22 h 33"/>
              <a:gd name="T4" fmla="*/ 3 w 17"/>
              <a:gd name="T5" fmla="*/ 6 h 33"/>
              <a:gd name="T6" fmla="*/ 3 w 17"/>
              <a:gd name="T7" fmla="*/ 6 h 33"/>
              <a:gd name="T8" fmla="*/ 7 w 17"/>
              <a:gd name="T9" fmla="*/ 17 h 33"/>
              <a:gd name="T10" fmla="*/ 13 w 17"/>
              <a:gd name="T11" fmla="*/ 33 h 33"/>
              <a:gd name="T12" fmla="*/ 17 w 17"/>
              <a:gd name="T13" fmla="*/ 33 h 33"/>
              <a:gd name="T14" fmla="*/ 17 w 17"/>
              <a:gd name="T15" fmla="*/ 0 h 33"/>
              <a:gd name="T16" fmla="*/ 13 w 17"/>
              <a:gd name="T17" fmla="*/ 0 h 33"/>
              <a:gd name="T18" fmla="*/ 13 w 17"/>
              <a:gd name="T19" fmla="*/ 12 h 33"/>
              <a:gd name="T20" fmla="*/ 14 w 17"/>
              <a:gd name="T21" fmla="*/ 27 h 33"/>
              <a:gd name="T22" fmla="*/ 14 w 17"/>
              <a:gd name="T23" fmla="*/ 27 h 33"/>
              <a:gd name="T24" fmla="*/ 10 w 17"/>
              <a:gd name="T25" fmla="*/ 16 h 33"/>
              <a:gd name="T26" fmla="*/ 4 w 17"/>
              <a:gd name="T27" fmla="*/ 0 h 33"/>
              <a:gd name="T28" fmla="*/ 0 w 17"/>
              <a:gd name="T29" fmla="*/ 0 h 33"/>
              <a:gd name="T30" fmla="*/ 0 w 17"/>
              <a:gd name="T31" fmla="*/ 33 h 33"/>
              <a:gd name="T32" fmla="*/ 3 w 17"/>
              <a:gd name="T33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7" h="33">
                <a:moveTo>
                  <a:pt x="3" y="33"/>
                </a:moveTo>
                <a:cubicBezTo>
                  <a:pt x="3" y="22"/>
                  <a:pt x="3" y="22"/>
                  <a:pt x="3" y="22"/>
                </a:cubicBezTo>
                <a:cubicBezTo>
                  <a:pt x="3" y="15"/>
                  <a:pt x="3" y="10"/>
                  <a:pt x="3" y="6"/>
                </a:cubicBezTo>
                <a:cubicBezTo>
                  <a:pt x="3" y="6"/>
                  <a:pt x="3" y="6"/>
                  <a:pt x="3" y="6"/>
                </a:cubicBezTo>
                <a:cubicBezTo>
                  <a:pt x="4" y="10"/>
                  <a:pt x="6" y="14"/>
                  <a:pt x="7" y="17"/>
                </a:cubicBezTo>
                <a:cubicBezTo>
                  <a:pt x="13" y="33"/>
                  <a:pt x="13" y="33"/>
                  <a:pt x="13" y="33"/>
                </a:cubicBezTo>
                <a:cubicBezTo>
                  <a:pt x="17" y="33"/>
                  <a:pt x="17" y="33"/>
                  <a:pt x="17" y="33"/>
                </a:cubicBezTo>
                <a:cubicBezTo>
                  <a:pt x="17" y="0"/>
                  <a:pt x="17" y="0"/>
                  <a:pt x="17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12"/>
                  <a:pt x="13" y="12"/>
                  <a:pt x="13" y="12"/>
                </a:cubicBezTo>
                <a:cubicBezTo>
                  <a:pt x="13" y="18"/>
                  <a:pt x="14" y="22"/>
                  <a:pt x="14" y="27"/>
                </a:cubicBezTo>
                <a:cubicBezTo>
                  <a:pt x="14" y="27"/>
                  <a:pt x="14" y="27"/>
                  <a:pt x="14" y="27"/>
                </a:cubicBezTo>
                <a:cubicBezTo>
                  <a:pt x="13" y="23"/>
                  <a:pt x="11" y="19"/>
                  <a:pt x="10" y="16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lnTo>
                  <a:pt x="3" y="33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4" name="Freeform 459"/>
          <p:cNvSpPr>
            <a:spLocks noEditPoints="1"/>
          </p:cNvSpPr>
          <p:nvPr/>
        </p:nvSpPr>
        <p:spPr bwMode="auto">
          <a:xfrm>
            <a:off x="3616326" y="5926138"/>
            <a:ext cx="31750" cy="50800"/>
          </a:xfrm>
          <a:custGeom>
            <a:avLst/>
            <a:gdLst>
              <a:gd name="T0" fmla="*/ 14 w 15"/>
              <a:gd name="T1" fmla="*/ 12 h 24"/>
              <a:gd name="T2" fmla="*/ 15 w 15"/>
              <a:gd name="T3" fmla="*/ 10 h 24"/>
              <a:gd name="T4" fmla="*/ 8 w 15"/>
              <a:gd name="T5" fmla="*/ 0 h 24"/>
              <a:gd name="T6" fmla="*/ 0 w 15"/>
              <a:gd name="T7" fmla="*/ 12 h 24"/>
              <a:gd name="T8" fmla="*/ 8 w 15"/>
              <a:gd name="T9" fmla="*/ 24 h 24"/>
              <a:gd name="T10" fmla="*/ 14 w 15"/>
              <a:gd name="T11" fmla="*/ 23 h 24"/>
              <a:gd name="T12" fmla="*/ 13 w 15"/>
              <a:gd name="T13" fmla="*/ 20 h 24"/>
              <a:gd name="T14" fmla="*/ 9 w 15"/>
              <a:gd name="T15" fmla="*/ 21 h 24"/>
              <a:gd name="T16" fmla="*/ 4 w 15"/>
              <a:gd name="T17" fmla="*/ 12 h 24"/>
              <a:gd name="T18" fmla="*/ 14 w 15"/>
              <a:gd name="T19" fmla="*/ 12 h 24"/>
              <a:gd name="T20" fmla="*/ 4 w 15"/>
              <a:gd name="T21" fmla="*/ 10 h 24"/>
              <a:gd name="T22" fmla="*/ 8 w 15"/>
              <a:gd name="T23" fmla="*/ 3 h 24"/>
              <a:gd name="T24" fmla="*/ 11 w 15"/>
              <a:gd name="T25" fmla="*/ 10 h 24"/>
              <a:gd name="T26" fmla="*/ 4 w 15"/>
              <a:gd name="T27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4">
                <a:moveTo>
                  <a:pt x="14" y="12"/>
                </a:moveTo>
                <a:cubicBezTo>
                  <a:pt x="14" y="12"/>
                  <a:pt x="15" y="11"/>
                  <a:pt x="15" y="10"/>
                </a:cubicBezTo>
                <a:cubicBezTo>
                  <a:pt x="15" y="5"/>
                  <a:pt x="13" y="0"/>
                  <a:pt x="8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3" y="24"/>
                  <a:pt x="8" y="24"/>
                </a:cubicBezTo>
                <a:cubicBezTo>
                  <a:pt x="10" y="24"/>
                  <a:pt x="12" y="24"/>
                  <a:pt x="14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1"/>
                  <a:pt x="11" y="21"/>
                  <a:pt x="9" y="21"/>
                </a:cubicBezTo>
                <a:cubicBezTo>
                  <a:pt x="7" y="21"/>
                  <a:pt x="4" y="20"/>
                  <a:pt x="4" y="12"/>
                </a:cubicBezTo>
                <a:lnTo>
                  <a:pt x="14" y="12"/>
                </a:lnTo>
                <a:close/>
                <a:moveTo>
                  <a:pt x="4" y="10"/>
                </a:moveTo>
                <a:cubicBezTo>
                  <a:pt x="4" y="7"/>
                  <a:pt x="5" y="3"/>
                  <a:pt x="8" y="3"/>
                </a:cubicBezTo>
                <a:cubicBezTo>
                  <a:pt x="9" y="3"/>
                  <a:pt x="11" y="5"/>
                  <a:pt x="11" y="10"/>
                </a:cubicBezTo>
                <a:lnTo>
                  <a:pt x="4" y="10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5" name="Freeform 460"/>
          <p:cNvSpPr>
            <a:spLocks/>
          </p:cNvSpPr>
          <p:nvPr/>
        </p:nvSpPr>
        <p:spPr bwMode="auto">
          <a:xfrm>
            <a:off x="3649663" y="5915026"/>
            <a:ext cx="23813" cy="61913"/>
          </a:xfrm>
          <a:custGeom>
            <a:avLst/>
            <a:gdLst>
              <a:gd name="T0" fmla="*/ 3 w 11"/>
              <a:gd name="T1" fmla="*/ 2 h 29"/>
              <a:gd name="T2" fmla="*/ 3 w 11"/>
              <a:gd name="T3" fmla="*/ 5 h 29"/>
              <a:gd name="T4" fmla="*/ 0 w 11"/>
              <a:gd name="T5" fmla="*/ 5 h 29"/>
              <a:gd name="T6" fmla="*/ 0 w 11"/>
              <a:gd name="T7" fmla="*/ 8 h 29"/>
              <a:gd name="T8" fmla="*/ 3 w 11"/>
              <a:gd name="T9" fmla="*/ 8 h 29"/>
              <a:gd name="T10" fmla="*/ 3 w 11"/>
              <a:gd name="T11" fmla="*/ 22 h 29"/>
              <a:gd name="T12" fmla="*/ 5 w 11"/>
              <a:gd name="T13" fmla="*/ 28 h 29"/>
              <a:gd name="T14" fmla="*/ 8 w 11"/>
              <a:gd name="T15" fmla="*/ 29 h 29"/>
              <a:gd name="T16" fmla="*/ 11 w 11"/>
              <a:gd name="T17" fmla="*/ 29 h 29"/>
              <a:gd name="T18" fmla="*/ 11 w 11"/>
              <a:gd name="T19" fmla="*/ 26 h 29"/>
              <a:gd name="T20" fmla="*/ 9 w 11"/>
              <a:gd name="T21" fmla="*/ 26 h 29"/>
              <a:gd name="T22" fmla="*/ 7 w 11"/>
              <a:gd name="T23" fmla="*/ 22 h 29"/>
              <a:gd name="T24" fmla="*/ 7 w 11"/>
              <a:gd name="T25" fmla="*/ 8 h 29"/>
              <a:gd name="T26" fmla="*/ 11 w 11"/>
              <a:gd name="T27" fmla="*/ 8 h 29"/>
              <a:gd name="T28" fmla="*/ 11 w 11"/>
              <a:gd name="T29" fmla="*/ 5 h 29"/>
              <a:gd name="T30" fmla="*/ 7 w 11"/>
              <a:gd name="T31" fmla="*/ 5 h 29"/>
              <a:gd name="T32" fmla="*/ 7 w 11"/>
              <a:gd name="T33" fmla="*/ 0 h 29"/>
              <a:gd name="T34" fmla="*/ 3 w 11"/>
              <a:gd name="T35" fmla="*/ 2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" h="29">
                <a:moveTo>
                  <a:pt x="3" y="2"/>
                </a:moveTo>
                <a:cubicBezTo>
                  <a:pt x="3" y="5"/>
                  <a:pt x="3" y="5"/>
                  <a:pt x="3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8"/>
                  <a:pt x="0" y="8"/>
                  <a:pt x="0" y="8"/>
                </a:cubicBezTo>
                <a:cubicBezTo>
                  <a:pt x="3" y="8"/>
                  <a:pt x="3" y="8"/>
                  <a:pt x="3" y="8"/>
                </a:cubicBezTo>
                <a:cubicBezTo>
                  <a:pt x="3" y="22"/>
                  <a:pt x="3" y="22"/>
                  <a:pt x="3" y="22"/>
                </a:cubicBezTo>
                <a:cubicBezTo>
                  <a:pt x="3" y="25"/>
                  <a:pt x="4" y="27"/>
                  <a:pt x="5" y="28"/>
                </a:cubicBezTo>
                <a:cubicBezTo>
                  <a:pt x="6" y="29"/>
                  <a:pt x="7" y="29"/>
                  <a:pt x="8" y="29"/>
                </a:cubicBezTo>
                <a:cubicBezTo>
                  <a:pt x="10" y="29"/>
                  <a:pt x="10" y="29"/>
                  <a:pt x="11" y="29"/>
                </a:cubicBezTo>
                <a:cubicBezTo>
                  <a:pt x="11" y="26"/>
                  <a:pt x="11" y="26"/>
                  <a:pt x="11" y="26"/>
                </a:cubicBezTo>
                <a:cubicBezTo>
                  <a:pt x="11" y="26"/>
                  <a:pt x="10" y="26"/>
                  <a:pt x="9" y="26"/>
                </a:cubicBezTo>
                <a:cubicBezTo>
                  <a:pt x="8" y="26"/>
                  <a:pt x="7" y="25"/>
                  <a:pt x="7" y="22"/>
                </a:cubicBezTo>
                <a:cubicBezTo>
                  <a:pt x="7" y="8"/>
                  <a:pt x="7" y="8"/>
                  <a:pt x="7" y="8"/>
                </a:cubicBezTo>
                <a:cubicBezTo>
                  <a:pt x="11" y="8"/>
                  <a:pt x="11" y="8"/>
                  <a:pt x="11" y="8"/>
                </a:cubicBezTo>
                <a:cubicBezTo>
                  <a:pt x="11" y="5"/>
                  <a:pt x="11" y="5"/>
                  <a:pt x="11" y="5"/>
                </a:cubicBezTo>
                <a:cubicBezTo>
                  <a:pt x="7" y="5"/>
                  <a:pt x="7" y="5"/>
                  <a:pt x="7" y="5"/>
                </a:cubicBezTo>
                <a:cubicBezTo>
                  <a:pt x="7" y="0"/>
                  <a:pt x="7" y="0"/>
                  <a:pt x="7" y="0"/>
                </a:cubicBezTo>
                <a:lnTo>
                  <a:pt x="3" y="2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6" name="Freeform 461"/>
          <p:cNvSpPr>
            <a:spLocks/>
          </p:cNvSpPr>
          <p:nvPr/>
        </p:nvSpPr>
        <p:spPr bwMode="auto">
          <a:xfrm>
            <a:off x="3681413" y="5905501"/>
            <a:ext cx="30163" cy="71438"/>
          </a:xfrm>
          <a:custGeom>
            <a:avLst/>
            <a:gdLst>
              <a:gd name="T0" fmla="*/ 0 w 14"/>
              <a:gd name="T1" fmla="*/ 34 h 34"/>
              <a:gd name="T2" fmla="*/ 3 w 14"/>
              <a:gd name="T3" fmla="*/ 34 h 34"/>
              <a:gd name="T4" fmla="*/ 3 w 14"/>
              <a:gd name="T5" fmla="*/ 19 h 34"/>
              <a:gd name="T6" fmla="*/ 4 w 14"/>
              <a:gd name="T7" fmla="*/ 17 h 34"/>
              <a:gd name="T8" fmla="*/ 7 w 14"/>
              <a:gd name="T9" fmla="*/ 13 h 34"/>
              <a:gd name="T10" fmla="*/ 10 w 14"/>
              <a:gd name="T11" fmla="*/ 19 h 34"/>
              <a:gd name="T12" fmla="*/ 10 w 14"/>
              <a:gd name="T13" fmla="*/ 34 h 34"/>
              <a:gd name="T14" fmla="*/ 14 w 14"/>
              <a:gd name="T15" fmla="*/ 34 h 34"/>
              <a:gd name="T16" fmla="*/ 14 w 14"/>
              <a:gd name="T17" fmla="*/ 18 h 34"/>
              <a:gd name="T18" fmla="*/ 9 w 14"/>
              <a:gd name="T19" fmla="*/ 10 h 34"/>
              <a:gd name="T20" fmla="*/ 6 w 14"/>
              <a:gd name="T21" fmla="*/ 11 h 34"/>
              <a:gd name="T22" fmla="*/ 4 w 14"/>
              <a:gd name="T23" fmla="*/ 13 h 34"/>
              <a:gd name="T24" fmla="*/ 3 w 14"/>
              <a:gd name="T25" fmla="*/ 13 h 34"/>
              <a:gd name="T26" fmla="*/ 3 w 14"/>
              <a:gd name="T27" fmla="*/ 0 h 34"/>
              <a:gd name="T28" fmla="*/ 0 w 14"/>
              <a:gd name="T29" fmla="*/ 0 h 34"/>
              <a:gd name="T30" fmla="*/ 0 w 14"/>
              <a:gd name="T31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34">
                <a:moveTo>
                  <a:pt x="0" y="34"/>
                </a:moveTo>
                <a:cubicBezTo>
                  <a:pt x="3" y="34"/>
                  <a:pt x="3" y="34"/>
                  <a:pt x="3" y="34"/>
                </a:cubicBezTo>
                <a:cubicBezTo>
                  <a:pt x="3" y="19"/>
                  <a:pt x="3" y="19"/>
                  <a:pt x="3" y="19"/>
                </a:cubicBezTo>
                <a:cubicBezTo>
                  <a:pt x="3" y="18"/>
                  <a:pt x="3" y="17"/>
                  <a:pt x="4" y="17"/>
                </a:cubicBezTo>
                <a:cubicBezTo>
                  <a:pt x="4" y="15"/>
                  <a:pt x="5" y="13"/>
                  <a:pt x="7" y="13"/>
                </a:cubicBezTo>
                <a:cubicBezTo>
                  <a:pt x="10" y="13"/>
                  <a:pt x="10" y="16"/>
                  <a:pt x="10" y="19"/>
                </a:cubicBezTo>
                <a:cubicBezTo>
                  <a:pt x="10" y="34"/>
                  <a:pt x="10" y="34"/>
                  <a:pt x="10" y="34"/>
                </a:cubicBezTo>
                <a:cubicBezTo>
                  <a:pt x="14" y="34"/>
                  <a:pt x="14" y="34"/>
                  <a:pt x="14" y="34"/>
                </a:cubicBezTo>
                <a:cubicBezTo>
                  <a:pt x="14" y="18"/>
                  <a:pt x="14" y="18"/>
                  <a:pt x="14" y="18"/>
                </a:cubicBezTo>
                <a:cubicBezTo>
                  <a:pt x="14" y="12"/>
                  <a:pt x="12" y="10"/>
                  <a:pt x="9" y="10"/>
                </a:cubicBezTo>
                <a:cubicBezTo>
                  <a:pt x="7" y="10"/>
                  <a:pt x="6" y="10"/>
                  <a:pt x="6" y="11"/>
                </a:cubicBezTo>
                <a:cubicBezTo>
                  <a:pt x="5" y="11"/>
                  <a:pt x="4" y="12"/>
                  <a:pt x="4" y="13"/>
                </a:cubicBezTo>
                <a:cubicBezTo>
                  <a:pt x="3" y="13"/>
                  <a:pt x="3" y="13"/>
                  <a:pt x="3" y="1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lnTo>
                  <a:pt x="0" y="34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7" name="Freeform 462"/>
          <p:cNvSpPr>
            <a:spLocks noEditPoints="1"/>
          </p:cNvSpPr>
          <p:nvPr/>
        </p:nvSpPr>
        <p:spPr bwMode="auto">
          <a:xfrm>
            <a:off x="3721101" y="5926138"/>
            <a:ext cx="31750" cy="50800"/>
          </a:xfrm>
          <a:custGeom>
            <a:avLst/>
            <a:gdLst>
              <a:gd name="T0" fmla="*/ 15 w 15"/>
              <a:gd name="T1" fmla="*/ 12 h 24"/>
              <a:gd name="T2" fmla="*/ 15 w 15"/>
              <a:gd name="T3" fmla="*/ 10 h 24"/>
              <a:gd name="T4" fmla="*/ 8 w 15"/>
              <a:gd name="T5" fmla="*/ 0 h 24"/>
              <a:gd name="T6" fmla="*/ 0 w 15"/>
              <a:gd name="T7" fmla="*/ 12 h 24"/>
              <a:gd name="T8" fmla="*/ 9 w 15"/>
              <a:gd name="T9" fmla="*/ 24 h 24"/>
              <a:gd name="T10" fmla="*/ 14 w 15"/>
              <a:gd name="T11" fmla="*/ 23 h 24"/>
              <a:gd name="T12" fmla="*/ 13 w 15"/>
              <a:gd name="T13" fmla="*/ 20 h 24"/>
              <a:gd name="T14" fmla="*/ 9 w 15"/>
              <a:gd name="T15" fmla="*/ 21 h 24"/>
              <a:gd name="T16" fmla="*/ 4 w 15"/>
              <a:gd name="T17" fmla="*/ 12 h 24"/>
              <a:gd name="T18" fmla="*/ 15 w 15"/>
              <a:gd name="T19" fmla="*/ 12 h 24"/>
              <a:gd name="T20" fmla="*/ 4 w 15"/>
              <a:gd name="T21" fmla="*/ 10 h 24"/>
              <a:gd name="T22" fmla="*/ 8 w 15"/>
              <a:gd name="T23" fmla="*/ 3 h 24"/>
              <a:gd name="T24" fmla="*/ 11 w 15"/>
              <a:gd name="T25" fmla="*/ 10 h 24"/>
              <a:gd name="T26" fmla="*/ 4 w 15"/>
              <a:gd name="T27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4">
                <a:moveTo>
                  <a:pt x="15" y="12"/>
                </a:moveTo>
                <a:cubicBezTo>
                  <a:pt x="15" y="12"/>
                  <a:pt x="15" y="11"/>
                  <a:pt x="15" y="10"/>
                </a:cubicBezTo>
                <a:cubicBezTo>
                  <a:pt x="15" y="5"/>
                  <a:pt x="13" y="0"/>
                  <a:pt x="8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3" y="24"/>
                  <a:pt x="9" y="24"/>
                </a:cubicBezTo>
                <a:cubicBezTo>
                  <a:pt x="10" y="24"/>
                  <a:pt x="12" y="24"/>
                  <a:pt x="14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1"/>
                  <a:pt x="11" y="21"/>
                  <a:pt x="9" y="21"/>
                </a:cubicBezTo>
                <a:cubicBezTo>
                  <a:pt x="7" y="21"/>
                  <a:pt x="4" y="20"/>
                  <a:pt x="4" y="12"/>
                </a:cubicBezTo>
                <a:lnTo>
                  <a:pt x="15" y="12"/>
                </a:lnTo>
                <a:close/>
                <a:moveTo>
                  <a:pt x="4" y="10"/>
                </a:moveTo>
                <a:cubicBezTo>
                  <a:pt x="4" y="7"/>
                  <a:pt x="5" y="3"/>
                  <a:pt x="8" y="3"/>
                </a:cubicBezTo>
                <a:cubicBezTo>
                  <a:pt x="9" y="3"/>
                  <a:pt x="11" y="5"/>
                  <a:pt x="11" y="10"/>
                </a:cubicBezTo>
                <a:lnTo>
                  <a:pt x="4" y="10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8" name="Freeform 463"/>
          <p:cNvSpPr>
            <a:spLocks/>
          </p:cNvSpPr>
          <p:nvPr/>
        </p:nvSpPr>
        <p:spPr bwMode="auto">
          <a:xfrm>
            <a:off x="3759201" y="5926138"/>
            <a:ext cx="20638" cy="50800"/>
          </a:xfrm>
          <a:custGeom>
            <a:avLst/>
            <a:gdLst>
              <a:gd name="T0" fmla="*/ 1 w 10"/>
              <a:gd name="T1" fmla="*/ 24 h 24"/>
              <a:gd name="T2" fmla="*/ 4 w 10"/>
              <a:gd name="T3" fmla="*/ 24 h 24"/>
              <a:gd name="T4" fmla="*/ 4 w 10"/>
              <a:gd name="T5" fmla="*/ 11 h 24"/>
              <a:gd name="T6" fmla="*/ 4 w 10"/>
              <a:gd name="T7" fmla="*/ 9 h 24"/>
              <a:gd name="T8" fmla="*/ 9 w 10"/>
              <a:gd name="T9" fmla="*/ 4 h 24"/>
              <a:gd name="T10" fmla="*/ 10 w 10"/>
              <a:gd name="T11" fmla="*/ 4 h 24"/>
              <a:gd name="T12" fmla="*/ 10 w 10"/>
              <a:gd name="T13" fmla="*/ 0 h 24"/>
              <a:gd name="T14" fmla="*/ 9 w 10"/>
              <a:gd name="T15" fmla="*/ 0 h 24"/>
              <a:gd name="T16" fmla="*/ 4 w 10"/>
              <a:gd name="T17" fmla="*/ 4 h 24"/>
              <a:gd name="T18" fmla="*/ 4 w 10"/>
              <a:gd name="T19" fmla="*/ 4 h 24"/>
              <a:gd name="T20" fmla="*/ 4 w 10"/>
              <a:gd name="T21" fmla="*/ 0 h 24"/>
              <a:gd name="T22" fmla="*/ 0 w 10"/>
              <a:gd name="T23" fmla="*/ 0 h 24"/>
              <a:gd name="T24" fmla="*/ 1 w 10"/>
              <a:gd name="T25" fmla="*/ 6 h 24"/>
              <a:gd name="T26" fmla="*/ 1 w 10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" h="24">
                <a:moveTo>
                  <a:pt x="1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11"/>
                  <a:pt x="4" y="11"/>
                  <a:pt x="4" y="11"/>
                </a:cubicBezTo>
                <a:cubicBezTo>
                  <a:pt x="4" y="10"/>
                  <a:pt x="4" y="9"/>
                  <a:pt x="4" y="9"/>
                </a:cubicBezTo>
                <a:cubicBezTo>
                  <a:pt x="5" y="6"/>
                  <a:pt x="7" y="4"/>
                  <a:pt x="9" y="4"/>
                </a:cubicBezTo>
                <a:cubicBezTo>
                  <a:pt x="9" y="4"/>
                  <a:pt x="9" y="4"/>
                  <a:pt x="10" y="4"/>
                </a:cubicBezTo>
                <a:cubicBezTo>
                  <a:pt x="10" y="0"/>
                  <a:pt x="10" y="0"/>
                  <a:pt x="10" y="0"/>
                </a:cubicBezTo>
                <a:cubicBezTo>
                  <a:pt x="9" y="0"/>
                  <a:pt x="9" y="0"/>
                  <a:pt x="9" y="0"/>
                </a:cubicBezTo>
                <a:cubicBezTo>
                  <a:pt x="7" y="0"/>
                  <a:pt x="5" y="2"/>
                  <a:pt x="4" y="4"/>
                </a:cubicBezTo>
                <a:cubicBezTo>
                  <a:pt x="4" y="4"/>
                  <a:pt x="4" y="4"/>
                  <a:pt x="4" y="4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1" y="5"/>
                  <a:pt x="1" y="6"/>
                </a:cubicBezTo>
                <a:lnTo>
                  <a:pt x="1" y="24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9" name="Rectangle 464"/>
          <p:cNvSpPr>
            <a:spLocks noChangeArrowheads="1"/>
          </p:cNvSpPr>
          <p:nvPr/>
        </p:nvSpPr>
        <p:spPr bwMode="auto">
          <a:xfrm>
            <a:off x="3783013" y="5948363"/>
            <a:ext cx="23813" cy="6350"/>
          </a:xfrm>
          <a:prstGeom prst="rect">
            <a:avLst/>
          </a:pr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0" name="Rectangle 465"/>
          <p:cNvSpPr>
            <a:spLocks noChangeArrowheads="1"/>
          </p:cNvSpPr>
          <p:nvPr/>
        </p:nvSpPr>
        <p:spPr bwMode="auto">
          <a:xfrm>
            <a:off x="3481388" y="5999163"/>
            <a:ext cx="6350" cy="69850"/>
          </a:xfrm>
          <a:prstGeom prst="rect">
            <a:avLst/>
          </a:pr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1" name="Freeform 466"/>
          <p:cNvSpPr>
            <a:spLocks noEditPoints="1"/>
          </p:cNvSpPr>
          <p:nvPr/>
        </p:nvSpPr>
        <p:spPr bwMode="auto">
          <a:xfrm>
            <a:off x="3495676" y="6018213"/>
            <a:ext cx="30163" cy="50800"/>
          </a:xfrm>
          <a:custGeom>
            <a:avLst/>
            <a:gdLst>
              <a:gd name="T0" fmla="*/ 14 w 14"/>
              <a:gd name="T1" fmla="*/ 9 h 24"/>
              <a:gd name="T2" fmla="*/ 7 w 14"/>
              <a:gd name="T3" fmla="*/ 0 h 24"/>
              <a:gd name="T4" fmla="*/ 2 w 14"/>
              <a:gd name="T5" fmla="*/ 2 h 24"/>
              <a:gd name="T6" fmla="*/ 3 w 14"/>
              <a:gd name="T7" fmla="*/ 5 h 24"/>
              <a:gd name="T8" fmla="*/ 7 w 14"/>
              <a:gd name="T9" fmla="*/ 3 h 24"/>
              <a:gd name="T10" fmla="*/ 10 w 14"/>
              <a:gd name="T11" fmla="*/ 9 h 24"/>
              <a:gd name="T12" fmla="*/ 10 w 14"/>
              <a:gd name="T13" fmla="*/ 9 h 24"/>
              <a:gd name="T14" fmla="*/ 0 w 14"/>
              <a:gd name="T15" fmla="*/ 18 h 24"/>
              <a:gd name="T16" fmla="*/ 6 w 14"/>
              <a:gd name="T17" fmla="*/ 24 h 24"/>
              <a:gd name="T18" fmla="*/ 10 w 14"/>
              <a:gd name="T19" fmla="*/ 22 h 24"/>
              <a:gd name="T20" fmla="*/ 11 w 14"/>
              <a:gd name="T21" fmla="*/ 22 h 24"/>
              <a:gd name="T22" fmla="*/ 11 w 14"/>
              <a:gd name="T23" fmla="*/ 24 h 24"/>
              <a:gd name="T24" fmla="*/ 14 w 14"/>
              <a:gd name="T25" fmla="*/ 24 h 24"/>
              <a:gd name="T26" fmla="*/ 14 w 14"/>
              <a:gd name="T27" fmla="*/ 19 h 24"/>
              <a:gd name="T28" fmla="*/ 14 w 14"/>
              <a:gd name="T29" fmla="*/ 9 h 24"/>
              <a:gd name="T30" fmla="*/ 10 w 14"/>
              <a:gd name="T31" fmla="*/ 17 h 24"/>
              <a:gd name="T32" fmla="*/ 10 w 14"/>
              <a:gd name="T33" fmla="*/ 18 h 24"/>
              <a:gd name="T34" fmla="*/ 7 w 14"/>
              <a:gd name="T35" fmla="*/ 22 h 24"/>
              <a:gd name="T36" fmla="*/ 4 w 14"/>
              <a:gd name="T37" fmla="*/ 17 h 24"/>
              <a:gd name="T38" fmla="*/ 10 w 14"/>
              <a:gd name="T39" fmla="*/ 12 h 24"/>
              <a:gd name="T40" fmla="*/ 10 w 14"/>
              <a:gd name="T41" fmla="*/ 17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9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2" y="2"/>
                </a:cubicBezTo>
                <a:cubicBezTo>
                  <a:pt x="3" y="5"/>
                  <a:pt x="3" y="5"/>
                  <a:pt x="3" y="5"/>
                </a:cubicBezTo>
                <a:cubicBezTo>
                  <a:pt x="4" y="4"/>
                  <a:pt x="5" y="3"/>
                  <a:pt x="7" y="3"/>
                </a:cubicBezTo>
                <a:cubicBezTo>
                  <a:pt x="9" y="3"/>
                  <a:pt x="10" y="6"/>
                  <a:pt x="10" y="9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2"/>
                  <a:pt x="0" y="18"/>
                </a:cubicBezTo>
                <a:cubicBezTo>
                  <a:pt x="0" y="22"/>
                  <a:pt x="3" y="24"/>
                  <a:pt x="6" y="24"/>
                </a:cubicBezTo>
                <a:cubicBezTo>
                  <a:pt x="8" y="24"/>
                  <a:pt x="9" y="23"/>
                  <a:pt x="10" y="22"/>
                </a:cubicBezTo>
                <a:cubicBezTo>
                  <a:pt x="11" y="22"/>
                  <a:pt x="11" y="22"/>
                  <a:pt x="11" y="22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23"/>
                  <a:pt x="14" y="21"/>
                  <a:pt x="14" y="19"/>
                </a:cubicBezTo>
                <a:lnTo>
                  <a:pt x="14" y="9"/>
                </a:lnTo>
                <a:close/>
                <a:moveTo>
                  <a:pt x="10" y="17"/>
                </a:moveTo>
                <a:cubicBezTo>
                  <a:pt x="10" y="17"/>
                  <a:pt x="10" y="18"/>
                  <a:pt x="10" y="18"/>
                </a:cubicBezTo>
                <a:cubicBezTo>
                  <a:pt x="10" y="20"/>
                  <a:pt x="8" y="22"/>
                  <a:pt x="7" y="22"/>
                </a:cubicBezTo>
                <a:cubicBezTo>
                  <a:pt x="5" y="22"/>
                  <a:pt x="4" y="20"/>
                  <a:pt x="4" y="17"/>
                </a:cubicBezTo>
                <a:cubicBezTo>
                  <a:pt x="4" y="12"/>
                  <a:pt x="8" y="12"/>
                  <a:pt x="10" y="12"/>
                </a:cubicBezTo>
                <a:lnTo>
                  <a:pt x="10" y="17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2" name="Freeform 467"/>
          <p:cNvSpPr>
            <a:spLocks/>
          </p:cNvSpPr>
          <p:nvPr/>
        </p:nvSpPr>
        <p:spPr bwMode="auto">
          <a:xfrm>
            <a:off x="3536951" y="6018213"/>
            <a:ext cx="30163" cy="50800"/>
          </a:xfrm>
          <a:custGeom>
            <a:avLst/>
            <a:gdLst>
              <a:gd name="T0" fmla="*/ 0 w 14"/>
              <a:gd name="T1" fmla="*/ 24 h 24"/>
              <a:gd name="T2" fmla="*/ 4 w 14"/>
              <a:gd name="T3" fmla="*/ 24 h 24"/>
              <a:gd name="T4" fmla="*/ 4 w 14"/>
              <a:gd name="T5" fmla="*/ 9 h 24"/>
              <a:gd name="T6" fmla="*/ 4 w 14"/>
              <a:gd name="T7" fmla="*/ 7 h 24"/>
              <a:gd name="T8" fmla="*/ 8 w 14"/>
              <a:gd name="T9" fmla="*/ 4 h 24"/>
              <a:gd name="T10" fmla="*/ 11 w 14"/>
              <a:gd name="T11" fmla="*/ 9 h 24"/>
              <a:gd name="T12" fmla="*/ 11 w 14"/>
              <a:gd name="T13" fmla="*/ 24 h 24"/>
              <a:gd name="T14" fmla="*/ 14 w 14"/>
              <a:gd name="T15" fmla="*/ 24 h 24"/>
              <a:gd name="T16" fmla="*/ 14 w 14"/>
              <a:gd name="T17" fmla="*/ 8 h 24"/>
              <a:gd name="T18" fmla="*/ 9 w 14"/>
              <a:gd name="T19" fmla="*/ 0 h 24"/>
              <a:gd name="T20" fmla="*/ 3 w 14"/>
              <a:gd name="T21" fmla="*/ 4 h 24"/>
              <a:gd name="T22" fmla="*/ 3 w 14"/>
              <a:gd name="T23" fmla="*/ 4 h 24"/>
              <a:gd name="T24" fmla="*/ 3 w 14"/>
              <a:gd name="T25" fmla="*/ 1 h 24"/>
              <a:gd name="T26" fmla="*/ 0 w 14"/>
              <a:gd name="T27" fmla="*/ 1 h 24"/>
              <a:gd name="T28" fmla="*/ 0 w 14"/>
              <a:gd name="T29" fmla="*/ 7 h 24"/>
              <a:gd name="T30" fmla="*/ 0 w 14"/>
              <a:gd name="T3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9"/>
                  <a:pt x="4" y="9"/>
                  <a:pt x="4" y="9"/>
                </a:cubicBezTo>
                <a:cubicBezTo>
                  <a:pt x="4" y="9"/>
                  <a:pt x="4" y="8"/>
                  <a:pt x="4" y="7"/>
                </a:cubicBezTo>
                <a:cubicBezTo>
                  <a:pt x="4" y="5"/>
                  <a:pt x="6" y="4"/>
                  <a:pt x="8" y="4"/>
                </a:cubicBezTo>
                <a:cubicBezTo>
                  <a:pt x="10" y="4"/>
                  <a:pt x="11" y="6"/>
                  <a:pt x="11" y="9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3"/>
                  <a:pt x="12" y="0"/>
                  <a:pt x="9" y="0"/>
                </a:cubicBezTo>
                <a:cubicBezTo>
                  <a:pt x="6" y="0"/>
                  <a:pt x="4" y="2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3"/>
                  <a:pt x="0" y="4"/>
                  <a:pt x="0" y="7"/>
                </a:cubicBezTo>
                <a:lnTo>
                  <a:pt x="0" y="24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3" name="Freeform 468"/>
          <p:cNvSpPr>
            <a:spLocks noEditPoints="1"/>
          </p:cNvSpPr>
          <p:nvPr/>
        </p:nvSpPr>
        <p:spPr bwMode="auto">
          <a:xfrm>
            <a:off x="3576638" y="5999163"/>
            <a:ext cx="33338" cy="69850"/>
          </a:xfrm>
          <a:custGeom>
            <a:avLst/>
            <a:gdLst>
              <a:gd name="T0" fmla="*/ 11 w 15"/>
              <a:gd name="T1" fmla="*/ 0 h 33"/>
              <a:gd name="T2" fmla="*/ 11 w 15"/>
              <a:gd name="T3" fmla="*/ 12 h 33"/>
              <a:gd name="T4" fmla="*/ 11 w 15"/>
              <a:gd name="T5" fmla="*/ 12 h 33"/>
              <a:gd name="T6" fmla="*/ 7 w 15"/>
              <a:gd name="T7" fmla="*/ 9 h 33"/>
              <a:gd name="T8" fmla="*/ 0 w 15"/>
              <a:gd name="T9" fmla="*/ 22 h 33"/>
              <a:gd name="T10" fmla="*/ 6 w 15"/>
              <a:gd name="T11" fmla="*/ 33 h 33"/>
              <a:gd name="T12" fmla="*/ 11 w 15"/>
              <a:gd name="T13" fmla="*/ 30 h 33"/>
              <a:gd name="T14" fmla="*/ 11 w 15"/>
              <a:gd name="T15" fmla="*/ 30 h 33"/>
              <a:gd name="T16" fmla="*/ 12 w 15"/>
              <a:gd name="T17" fmla="*/ 33 h 33"/>
              <a:gd name="T18" fmla="*/ 15 w 15"/>
              <a:gd name="T19" fmla="*/ 33 h 33"/>
              <a:gd name="T20" fmla="*/ 15 w 15"/>
              <a:gd name="T21" fmla="*/ 27 h 33"/>
              <a:gd name="T22" fmla="*/ 15 w 15"/>
              <a:gd name="T23" fmla="*/ 0 h 33"/>
              <a:gd name="T24" fmla="*/ 11 w 15"/>
              <a:gd name="T25" fmla="*/ 0 h 33"/>
              <a:gd name="T26" fmla="*/ 11 w 15"/>
              <a:gd name="T27" fmla="*/ 25 h 33"/>
              <a:gd name="T28" fmla="*/ 11 w 15"/>
              <a:gd name="T29" fmla="*/ 26 h 33"/>
              <a:gd name="T30" fmla="*/ 7 w 15"/>
              <a:gd name="T31" fmla="*/ 30 h 33"/>
              <a:gd name="T32" fmla="*/ 3 w 15"/>
              <a:gd name="T33" fmla="*/ 22 h 33"/>
              <a:gd name="T34" fmla="*/ 7 w 15"/>
              <a:gd name="T35" fmla="*/ 13 h 33"/>
              <a:gd name="T36" fmla="*/ 11 w 15"/>
              <a:gd name="T37" fmla="*/ 17 h 33"/>
              <a:gd name="T38" fmla="*/ 11 w 15"/>
              <a:gd name="T39" fmla="*/ 19 h 33"/>
              <a:gd name="T40" fmla="*/ 11 w 15"/>
              <a:gd name="T41" fmla="*/ 2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3">
                <a:moveTo>
                  <a:pt x="11" y="0"/>
                </a:moveTo>
                <a:cubicBezTo>
                  <a:pt x="11" y="12"/>
                  <a:pt x="11" y="12"/>
                  <a:pt x="11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0"/>
                  <a:pt x="8" y="9"/>
                  <a:pt x="7" y="9"/>
                </a:cubicBezTo>
                <a:cubicBezTo>
                  <a:pt x="3" y="9"/>
                  <a:pt x="0" y="13"/>
                  <a:pt x="0" y="22"/>
                </a:cubicBezTo>
                <a:cubicBezTo>
                  <a:pt x="0" y="29"/>
                  <a:pt x="2" y="33"/>
                  <a:pt x="6" y="33"/>
                </a:cubicBezTo>
                <a:cubicBezTo>
                  <a:pt x="9" y="33"/>
                  <a:pt x="10" y="32"/>
                  <a:pt x="11" y="30"/>
                </a:cubicBezTo>
                <a:cubicBezTo>
                  <a:pt x="11" y="30"/>
                  <a:pt x="11" y="30"/>
                  <a:pt x="11" y="30"/>
                </a:cubicBezTo>
                <a:cubicBezTo>
                  <a:pt x="12" y="33"/>
                  <a:pt x="12" y="33"/>
                  <a:pt x="12" y="33"/>
                </a:cubicBezTo>
                <a:cubicBezTo>
                  <a:pt x="15" y="33"/>
                  <a:pt x="15" y="33"/>
                  <a:pt x="15" y="33"/>
                </a:cubicBezTo>
                <a:cubicBezTo>
                  <a:pt x="15" y="32"/>
                  <a:pt x="15" y="29"/>
                  <a:pt x="15" y="27"/>
                </a:cubicBezTo>
                <a:cubicBezTo>
                  <a:pt x="15" y="0"/>
                  <a:pt x="15" y="0"/>
                  <a:pt x="15" y="0"/>
                </a:cubicBezTo>
                <a:lnTo>
                  <a:pt x="11" y="0"/>
                </a:lnTo>
                <a:close/>
                <a:moveTo>
                  <a:pt x="11" y="25"/>
                </a:moveTo>
                <a:cubicBezTo>
                  <a:pt x="11" y="25"/>
                  <a:pt x="11" y="26"/>
                  <a:pt x="11" y="26"/>
                </a:cubicBezTo>
                <a:cubicBezTo>
                  <a:pt x="10" y="30"/>
                  <a:pt x="8" y="30"/>
                  <a:pt x="7" y="30"/>
                </a:cubicBezTo>
                <a:cubicBezTo>
                  <a:pt x="5" y="30"/>
                  <a:pt x="3" y="26"/>
                  <a:pt x="3" y="22"/>
                </a:cubicBezTo>
                <a:cubicBezTo>
                  <a:pt x="3" y="17"/>
                  <a:pt x="4" y="13"/>
                  <a:pt x="7" y="13"/>
                </a:cubicBezTo>
                <a:cubicBezTo>
                  <a:pt x="9" y="13"/>
                  <a:pt x="11" y="15"/>
                  <a:pt x="11" y="17"/>
                </a:cubicBezTo>
                <a:cubicBezTo>
                  <a:pt x="11" y="18"/>
                  <a:pt x="11" y="18"/>
                  <a:pt x="11" y="19"/>
                </a:cubicBezTo>
                <a:lnTo>
                  <a:pt x="11" y="25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4" name="Freeform 469"/>
          <p:cNvSpPr>
            <a:spLocks/>
          </p:cNvSpPr>
          <p:nvPr/>
        </p:nvSpPr>
        <p:spPr bwMode="auto">
          <a:xfrm>
            <a:off x="3616326" y="6018213"/>
            <a:ext cx="25400" cy="50800"/>
          </a:xfrm>
          <a:custGeom>
            <a:avLst/>
            <a:gdLst>
              <a:gd name="T0" fmla="*/ 0 w 12"/>
              <a:gd name="T1" fmla="*/ 23 h 24"/>
              <a:gd name="T2" fmla="*/ 5 w 12"/>
              <a:gd name="T3" fmla="*/ 24 h 24"/>
              <a:gd name="T4" fmla="*/ 12 w 12"/>
              <a:gd name="T5" fmla="*/ 17 h 24"/>
              <a:gd name="T6" fmla="*/ 7 w 12"/>
              <a:gd name="T7" fmla="*/ 10 h 24"/>
              <a:gd name="T8" fmla="*/ 4 w 12"/>
              <a:gd name="T9" fmla="*/ 6 h 24"/>
              <a:gd name="T10" fmla="*/ 7 w 12"/>
              <a:gd name="T11" fmla="*/ 3 h 24"/>
              <a:gd name="T12" fmla="*/ 10 w 12"/>
              <a:gd name="T13" fmla="*/ 4 h 24"/>
              <a:gd name="T14" fmla="*/ 11 w 12"/>
              <a:gd name="T15" fmla="*/ 2 h 24"/>
              <a:gd name="T16" fmla="*/ 7 w 12"/>
              <a:gd name="T17" fmla="*/ 0 h 24"/>
              <a:gd name="T18" fmla="*/ 1 w 12"/>
              <a:gd name="T19" fmla="*/ 7 h 24"/>
              <a:gd name="T20" fmla="*/ 5 w 12"/>
              <a:gd name="T21" fmla="*/ 13 h 24"/>
              <a:gd name="T22" fmla="*/ 8 w 12"/>
              <a:gd name="T23" fmla="*/ 18 h 24"/>
              <a:gd name="T24" fmla="*/ 5 w 12"/>
              <a:gd name="T25" fmla="*/ 21 h 24"/>
              <a:gd name="T26" fmla="*/ 1 w 12"/>
              <a:gd name="T27" fmla="*/ 20 h 24"/>
              <a:gd name="T28" fmla="*/ 0 w 12"/>
              <a:gd name="T29" fmla="*/ 2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" h="24">
                <a:moveTo>
                  <a:pt x="0" y="23"/>
                </a:moveTo>
                <a:cubicBezTo>
                  <a:pt x="1" y="24"/>
                  <a:pt x="3" y="24"/>
                  <a:pt x="5" y="24"/>
                </a:cubicBezTo>
                <a:cubicBezTo>
                  <a:pt x="9" y="24"/>
                  <a:pt x="12" y="22"/>
                  <a:pt x="12" y="17"/>
                </a:cubicBezTo>
                <a:cubicBezTo>
                  <a:pt x="12" y="14"/>
                  <a:pt x="10" y="12"/>
                  <a:pt x="7" y="10"/>
                </a:cubicBezTo>
                <a:cubicBezTo>
                  <a:pt x="5" y="9"/>
                  <a:pt x="4" y="8"/>
                  <a:pt x="4" y="6"/>
                </a:cubicBezTo>
                <a:cubicBezTo>
                  <a:pt x="4" y="5"/>
                  <a:pt x="5" y="3"/>
                  <a:pt x="7" y="3"/>
                </a:cubicBezTo>
                <a:cubicBezTo>
                  <a:pt x="8" y="3"/>
                  <a:pt x="9" y="4"/>
                  <a:pt x="10" y="4"/>
                </a:cubicBezTo>
                <a:cubicBezTo>
                  <a:pt x="11" y="2"/>
                  <a:pt x="11" y="2"/>
                  <a:pt x="11" y="2"/>
                </a:cubicBezTo>
                <a:cubicBezTo>
                  <a:pt x="10" y="1"/>
                  <a:pt x="9" y="0"/>
                  <a:pt x="7" y="0"/>
                </a:cubicBezTo>
                <a:cubicBezTo>
                  <a:pt x="3" y="0"/>
                  <a:pt x="1" y="3"/>
                  <a:pt x="1" y="7"/>
                </a:cubicBezTo>
                <a:cubicBezTo>
                  <a:pt x="1" y="10"/>
                  <a:pt x="2" y="12"/>
                  <a:pt x="5" y="13"/>
                </a:cubicBezTo>
                <a:cubicBezTo>
                  <a:pt x="8" y="15"/>
                  <a:pt x="8" y="16"/>
                  <a:pt x="8" y="18"/>
                </a:cubicBezTo>
                <a:cubicBezTo>
                  <a:pt x="8" y="20"/>
                  <a:pt x="7" y="21"/>
                  <a:pt x="5" y="21"/>
                </a:cubicBezTo>
                <a:cubicBezTo>
                  <a:pt x="3" y="21"/>
                  <a:pt x="2" y="21"/>
                  <a:pt x="1" y="20"/>
                </a:cubicBezTo>
                <a:lnTo>
                  <a:pt x="0" y="23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5" name="Rectangle 470"/>
          <p:cNvSpPr>
            <a:spLocks noChangeArrowheads="1"/>
          </p:cNvSpPr>
          <p:nvPr/>
        </p:nvSpPr>
        <p:spPr bwMode="auto">
          <a:xfrm>
            <a:off x="3440113" y="5881688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6" name="Rectangle 471"/>
          <p:cNvSpPr>
            <a:spLocks noChangeArrowheads="1"/>
          </p:cNvSpPr>
          <p:nvPr/>
        </p:nvSpPr>
        <p:spPr bwMode="auto">
          <a:xfrm>
            <a:off x="3475038" y="5881688"/>
            <a:ext cx="128588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he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7" name="Rectangle 472"/>
          <p:cNvSpPr>
            <a:spLocks noChangeArrowheads="1"/>
          </p:cNvSpPr>
          <p:nvPr/>
        </p:nvSpPr>
        <p:spPr bwMode="auto">
          <a:xfrm>
            <a:off x="3567113" y="5881688"/>
            <a:ext cx="9207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8" name="Rectangle 473"/>
          <p:cNvSpPr>
            <a:spLocks noChangeArrowheads="1"/>
          </p:cNvSpPr>
          <p:nvPr/>
        </p:nvSpPr>
        <p:spPr bwMode="auto">
          <a:xfrm>
            <a:off x="3611563" y="5881688"/>
            <a:ext cx="2587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ether-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9" name="Rectangle 474"/>
          <p:cNvSpPr>
            <a:spLocks noChangeArrowheads="1"/>
          </p:cNvSpPr>
          <p:nvPr/>
        </p:nvSpPr>
        <p:spPr bwMode="auto">
          <a:xfrm>
            <a:off x="3440113" y="5976938"/>
            <a:ext cx="26511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  lands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0" name="Freeform 475"/>
          <p:cNvSpPr>
            <a:spLocks noEditPoints="1"/>
          </p:cNvSpPr>
          <p:nvPr/>
        </p:nvSpPr>
        <p:spPr bwMode="auto">
          <a:xfrm>
            <a:off x="3397251" y="6299201"/>
            <a:ext cx="34925" cy="69850"/>
          </a:xfrm>
          <a:custGeom>
            <a:avLst/>
            <a:gdLst>
              <a:gd name="T0" fmla="*/ 0 w 16"/>
              <a:gd name="T1" fmla="*/ 32 h 33"/>
              <a:gd name="T2" fmla="*/ 5 w 16"/>
              <a:gd name="T3" fmla="*/ 33 h 33"/>
              <a:gd name="T4" fmla="*/ 14 w 16"/>
              <a:gd name="T5" fmla="*/ 30 h 33"/>
              <a:gd name="T6" fmla="*/ 16 w 16"/>
              <a:gd name="T7" fmla="*/ 23 h 33"/>
              <a:gd name="T8" fmla="*/ 10 w 16"/>
              <a:gd name="T9" fmla="*/ 15 h 33"/>
              <a:gd name="T10" fmla="*/ 10 w 16"/>
              <a:gd name="T11" fmla="*/ 15 h 33"/>
              <a:gd name="T12" fmla="*/ 15 w 16"/>
              <a:gd name="T13" fmla="*/ 8 h 33"/>
              <a:gd name="T14" fmla="*/ 13 w 16"/>
              <a:gd name="T15" fmla="*/ 2 h 33"/>
              <a:gd name="T16" fmla="*/ 6 w 16"/>
              <a:gd name="T17" fmla="*/ 0 h 33"/>
              <a:gd name="T18" fmla="*/ 0 w 16"/>
              <a:gd name="T19" fmla="*/ 1 h 33"/>
              <a:gd name="T20" fmla="*/ 0 w 16"/>
              <a:gd name="T21" fmla="*/ 32 h 33"/>
              <a:gd name="T22" fmla="*/ 4 w 16"/>
              <a:gd name="T23" fmla="*/ 3 h 33"/>
              <a:gd name="T24" fmla="*/ 6 w 16"/>
              <a:gd name="T25" fmla="*/ 3 h 33"/>
              <a:gd name="T26" fmla="*/ 11 w 16"/>
              <a:gd name="T27" fmla="*/ 8 h 33"/>
              <a:gd name="T28" fmla="*/ 6 w 16"/>
              <a:gd name="T29" fmla="*/ 14 h 33"/>
              <a:gd name="T30" fmla="*/ 4 w 16"/>
              <a:gd name="T31" fmla="*/ 14 h 33"/>
              <a:gd name="T32" fmla="*/ 4 w 16"/>
              <a:gd name="T33" fmla="*/ 3 h 33"/>
              <a:gd name="T34" fmla="*/ 4 w 16"/>
              <a:gd name="T35" fmla="*/ 17 h 33"/>
              <a:gd name="T36" fmla="*/ 6 w 16"/>
              <a:gd name="T37" fmla="*/ 17 h 33"/>
              <a:gd name="T38" fmla="*/ 12 w 16"/>
              <a:gd name="T39" fmla="*/ 23 h 33"/>
              <a:gd name="T40" fmla="*/ 6 w 16"/>
              <a:gd name="T41" fmla="*/ 30 h 33"/>
              <a:gd name="T42" fmla="*/ 4 w 16"/>
              <a:gd name="T43" fmla="*/ 30 h 33"/>
              <a:gd name="T44" fmla="*/ 4 w 16"/>
              <a:gd name="T45" fmla="*/ 17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6" h="33">
                <a:moveTo>
                  <a:pt x="0" y="32"/>
                </a:moveTo>
                <a:cubicBezTo>
                  <a:pt x="1" y="33"/>
                  <a:pt x="3" y="33"/>
                  <a:pt x="5" y="33"/>
                </a:cubicBezTo>
                <a:cubicBezTo>
                  <a:pt x="9" y="33"/>
                  <a:pt x="12" y="32"/>
                  <a:pt x="14" y="30"/>
                </a:cubicBezTo>
                <a:cubicBezTo>
                  <a:pt x="15" y="28"/>
                  <a:pt x="16" y="26"/>
                  <a:pt x="16" y="23"/>
                </a:cubicBezTo>
                <a:cubicBezTo>
                  <a:pt x="16" y="19"/>
                  <a:pt x="14" y="16"/>
                  <a:pt x="10" y="15"/>
                </a:cubicBezTo>
                <a:cubicBezTo>
                  <a:pt x="10" y="15"/>
                  <a:pt x="10" y="15"/>
                  <a:pt x="10" y="15"/>
                </a:cubicBezTo>
                <a:cubicBezTo>
                  <a:pt x="13" y="14"/>
                  <a:pt x="15" y="11"/>
                  <a:pt x="15" y="8"/>
                </a:cubicBezTo>
                <a:cubicBezTo>
                  <a:pt x="15" y="6"/>
                  <a:pt x="14" y="4"/>
                  <a:pt x="13" y="2"/>
                </a:cubicBezTo>
                <a:cubicBezTo>
                  <a:pt x="11" y="1"/>
                  <a:pt x="9" y="0"/>
                  <a:pt x="6" y="0"/>
                </a:cubicBezTo>
                <a:cubicBezTo>
                  <a:pt x="4" y="0"/>
                  <a:pt x="2" y="0"/>
                  <a:pt x="0" y="1"/>
                </a:cubicBezTo>
                <a:lnTo>
                  <a:pt x="0" y="32"/>
                </a:lnTo>
                <a:close/>
                <a:moveTo>
                  <a:pt x="4" y="3"/>
                </a:moveTo>
                <a:cubicBezTo>
                  <a:pt x="5" y="3"/>
                  <a:pt x="5" y="3"/>
                  <a:pt x="6" y="3"/>
                </a:cubicBezTo>
                <a:cubicBezTo>
                  <a:pt x="10" y="3"/>
                  <a:pt x="11" y="5"/>
                  <a:pt x="11" y="8"/>
                </a:cubicBezTo>
                <a:cubicBezTo>
                  <a:pt x="11" y="12"/>
                  <a:pt x="9" y="14"/>
                  <a:pt x="6" y="14"/>
                </a:cubicBezTo>
                <a:cubicBezTo>
                  <a:pt x="4" y="14"/>
                  <a:pt x="4" y="14"/>
                  <a:pt x="4" y="14"/>
                </a:cubicBezTo>
                <a:lnTo>
                  <a:pt x="4" y="3"/>
                </a:lnTo>
                <a:close/>
                <a:moveTo>
                  <a:pt x="4" y="17"/>
                </a:moveTo>
                <a:cubicBezTo>
                  <a:pt x="6" y="17"/>
                  <a:pt x="6" y="17"/>
                  <a:pt x="6" y="17"/>
                </a:cubicBezTo>
                <a:cubicBezTo>
                  <a:pt x="9" y="17"/>
                  <a:pt x="12" y="19"/>
                  <a:pt x="12" y="23"/>
                </a:cubicBezTo>
                <a:cubicBezTo>
                  <a:pt x="12" y="28"/>
                  <a:pt x="10" y="30"/>
                  <a:pt x="6" y="30"/>
                </a:cubicBezTo>
                <a:cubicBezTo>
                  <a:pt x="5" y="30"/>
                  <a:pt x="5" y="30"/>
                  <a:pt x="4" y="30"/>
                </a:cubicBezTo>
                <a:lnTo>
                  <a:pt x="4" y="1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1" name="Freeform 476"/>
          <p:cNvSpPr>
            <a:spLocks noEditPoints="1"/>
          </p:cNvSpPr>
          <p:nvPr/>
        </p:nvSpPr>
        <p:spPr bwMode="auto">
          <a:xfrm>
            <a:off x="3438526" y="6318251"/>
            <a:ext cx="28575" cy="50800"/>
          </a:xfrm>
          <a:custGeom>
            <a:avLst/>
            <a:gdLst>
              <a:gd name="T0" fmla="*/ 14 w 14"/>
              <a:gd name="T1" fmla="*/ 12 h 24"/>
              <a:gd name="T2" fmla="*/ 14 w 14"/>
              <a:gd name="T3" fmla="*/ 10 h 24"/>
              <a:gd name="T4" fmla="*/ 7 w 14"/>
              <a:gd name="T5" fmla="*/ 0 h 24"/>
              <a:gd name="T6" fmla="*/ 0 w 14"/>
              <a:gd name="T7" fmla="*/ 12 h 24"/>
              <a:gd name="T8" fmla="*/ 8 w 14"/>
              <a:gd name="T9" fmla="*/ 24 h 24"/>
              <a:gd name="T10" fmla="*/ 13 w 14"/>
              <a:gd name="T11" fmla="*/ 23 h 24"/>
              <a:gd name="T12" fmla="*/ 13 w 14"/>
              <a:gd name="T13" fmla="*/ 20 h 24"/>
              <a:gd name="T14" fmla="*/ 9 w 14"/>
              <a:gd name="T15" fmla="*/ 21 h 24"/>
              <a:gd name="T16" fmla="*/ 3 w 14"/>
              <a:gd name="T17" fmla="*/ 12 h 24"/>
              <a:gd name="T18" fmla="*/ 14 w 14"/>
              <a:gd name="T19" fmla="*/ 12 h 24"/>
              <a:gd name="T20" fmla="*/ 3 w 14"/>
              <a:gd name="T21" fmla="*/ 10 h 24"/>
              <a:gd name="T22" fmla="*/ 7 w 14"/>
              <a:gd name="T23" fmla="*/ 3 h 24"/>
              <a:gd name="T24" fmla="*/ 11 w 14"/>
              <a:gd name="T25" fmla="*/ 10 h 24"/>
              <a:gd name="T26" fmla="*/ 3 w 14"/>
              <a:gd name="T27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4">
                <a:moveTo>
                  <a:pt x="14" y="12"/>
                </a:moveTo>
                <a:cubicBezTo>
                  <a:pt x="14" y="12"/>
                  <a:pt x="14" y="11"/>
                  <a:pt x="14" y="10"/>
                </a:cubicBezTo>
                <a:cubicBezTo>
                  <a:pt x="14" y="5"/>
                  <a:pt x="12" y="0"/>
                  <a:pt x="7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2" y="24"/>
                  <a:pt x="8" y="24"/>
                </a:cubicBezTo>
                <a:cubicBezTo>
                  <a:pt x="10" y="24"/>
                  <a:pt x="12" y="23"/>
                  <a:pt x="13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1"/>
                  <a:pt x="10" y="21"/>
                  <a:pt x="9" y="21"/>
                </a:cubicBezTo>
                <a:cubicBezTo>
                  <a:pt x="6" y="21"/>
                  <a:pt x="3" y="19"/>
                  <a:pt x="3" y="12"/>
                </a:cubicBezTo>
                <a:lnTo>
                  <a:pt x="14" y="12"/>
                </a:lnTo>
                <a:close/>
                <a:moveTo>
                  <a:pt x="3" y="10"/>
                </a:moveTo>
                <a:cubicBezTo>
                  <a:pt x="3" y="6"/>
                  <a:pt x="5" y="3"/>
                  <a:pt x="7" y="3"/>
                </a:cubicBezTo>
                <a:cubicBezTo>
                  <a:pt x="9" y="3"/>
                  <a:pt x="11" y="5"/>
                  <a:pt x="11" y="10"/>
                </a:cubicBezTo>
                <a:lnTo>
                  <a:pt x="3" y="1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2" name="Rectangle 477"/>
          <p:cNvSpPr>
            <a:spLocks noChangeArrowheads="1"/>
          </p:cNvSpPr>
          <p:nvPr/>
        </p:nvSpPr>
        <p:spPr bwMode="auto">
          <a:xfrm>
            <a:off x="3476626" y="6297613"/>
            <a:ext cx="7938" cy="71438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3" name="Freeform 478"/>
          <p:cNvSpPr>
            <a:spLocks noEditPoints="1"/>
          </p:cNvSpPr>
          <p:nvPr/>
        </p:nvSpPr>
        <p:spPr bwMode="auto">
          <a:xfrm>
            <a:off x="3494088" y="6318251"/>
            <a:ext cx="31750" cy="71438"/>
          </a:xfrm>
          <a:custGeom>
            <a:avLst/>
            <a:gdLst>
              <a:gd name="T0" fmla="*/ 15 w 15"/>
              <a:gd name="T1" fmla="*/ 8 h 33"/>
              <a:gd name="T2" fmla="*/ 15 w 15"/>
              <a:gd name="T3" fmla="*/ 0 h 33"/>
              <a:gd name="T4" fmla="*/ 12 w 15"/>
              <a:gd name="T5" fmla="*/ 0 h 33"/>
              <a:gd name="T6" fmla="*/ 12 w 15"/>
              <a:gd name="T7" fmla="*/ 3 h 33"/>
              <a:gd name="T8" fmla="*/ 12 w 15"/>
              <a:gd name="T9" fmla="*/ 3 h 33"/>
              <a:gd name="T10" fmla="*/ 8 w 15"/>
              <a:gd name="T11" fmla="*/ 0 h 33"/>
              <a:gd name="T12" fmla="*/ 0 w 15"/>
              <a:gd name="T13" fmla="*/ 12 h 33"/>
              <a:gd name="T14" fmla="*/ 7 w 15"/>
              <a:gd name="T15" fmla="*/ 24 h 33"/>
              <a:gd name="T16" fmla="*/ 12 w 15"/>
              <a:gd name="T17" fmla="*/ 21 h 33"/>
              <a:gd name="T18" fmla="*/ 12 w 15"/>
              <a:gd name="T19" fmla="*/ 21 h 33"/>
              <a:gd name="T20" fmla="*/ 12 w 15"/>
              <a:gd name="T21" fmla="*/ 23 h 33"/>
              <a:gd name="T22" fmla="*/ 7 w 15"/>
              <a:gd name="T23" fmla="*/ 30 h 33"/>
              <a:gd name="T24" fmla="*/ 3 w 15"/>
              <a:gd name="T25" fmla="*/ 29 h 33"/>
              <a:gd name="T26" fmla="*/ 2 w 15"/>
              <a:gd name="T27" fmla="*/ 32 h 33"/>
              <a:gd name="T28" fmla="*/ 7 w 15"/>
              <a:gd name="T29" fmla="*/ 33 h 33"/>
              <a:gd name="T30" fmla="*/ 13 w 15"/>
              <a:gd name="T31" fmla="*/ 31 h 33"/>
              <a:gd name="T32" fmla="*/ 15 w 15"/>
              <a:gd name="T33" fmla="*/ 21 h 33"/>
              <a:gd name="T34" fmla="*/ 15 w 15"/>
              <a:gd name="T35" fmla="*/ 8 h 33"/>
              <a:gd name="T36" fmla="*/ 12 w 15"/>
              <a:gd name="T37" fmla="*/ 15 h 33"/>
              <a:gd name="T38" fmla="*/ 11 w 15"/>
              <a:gd name="T39" fmla="*/ 17 h 33"/>
              <a:gd name="T40" fmla="*/ 8 w 15"/>
              <a:gd name="T41" fmla="*/ 21 h 33"/>
              <a:gd name="T42" fmla="*/ 4 w 15"/>
              <a:gd name="T43" fmla="*/ 12 h 33"/>
              <a:gd name="T44" fmla="*/ 8 w 15"/>
              <a:gd name="T45" fmla="*/ 3 h 33"/>
              <a:gd name="T46" fmla="*/ 11 w 15"/>
              <a:gd name="T47" fmla="*/ 7 h 33"/>
              <a:gd name="T48" fmla="*/ 12 w 15"/>
              <a:gd name="T49" fmla="*/ 8 h 33"/>
              <a:gd name="T50" fmla="*/ 12 w 15"/>
              <a:gd name="T51" fmla="*/ 1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5" h="33">
                <a:moveTo>
                  <a:pt x="15" y="8"/>
                </a:moveTo>
                <a:cubicBezTo>
                  <a:pt x="15" y="4"/>
                  <a:pt x="15" y="2"/>
                  <a:pt x="15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2" y="3"/>
                  <a:pt x="12" y="3"/>
                  <a:pt x="12" y="3"/>
                </a:cubicBezTo>
                <a:cubicBezTo>
                  <a:pt x="12" y="3"/>
                  <a:pt x="12" y="3"/>
                  <a:pt x="12" y="3"/>
                </a:cubicBezTo>
                <a:cubicBezTo>
                  <a:pt x="11" y="2"/>
                  <a:pt x="10" y="0"/>
                  <a:pt x="8" y="0"/>
                </a:cubicBezTo>
                <a:cubicBezTo>
                  <a:pt x="4" y="0"/>
                  <a:pt x="0" y="4"/>
                  <a:pt x="0" y="12"/>
                </a:cubicBezTo>
                <a:cubicBezTo>
                  <a:pt x="0" y="19"/>
                  <a:pt x="3" y="24"/>
                  <a:pt x="7" y="24"/>
                </a:cubicBezTo>
                <a:cubicBezTo>
                  <a:pt x="9" y="24"/>
                  <a:pt x="11" y="23"/>
                  <a:pt x="12" y="21"/>
                </a:cubicBezTo>
                <a:cubicBezTo>
                  <a:pt x="12" y="21"/>
                  <a:pt x="12" y="21"/>
                  <a:pt x="12" y="21"/>
                </a:cubicBezTo>
                <a:cubicBezTo>
                  <a:pt x="12" y="23"/>
                  <a:pt x="12" y="23"/>
                  <a:pt x="12" y="23"/>
                </a:cubicBezTo>
                <a:cubicBezTo>
                  <a:pt x="12" y="28"/>
                  <a:pt x="10" y="30"/>
                  <a:pt x="7" y="30"/>
                </a:cubicBezTo>
                <a:cubicBezTo>
                  <a:pt x="5" y="30"/>
                  <a:pt x="3" y="30"/>
                  <a:pt x="3" y="29"/>
                </a:cubicBezTo>
                <a:cubicBezTo>
                  <a:pt x="2" y="32"/>
                  <a:pt x="2" y="32"/>
                  <a:pt x="2" y="32"/>
                </a:cubicBezTo>
                <a:cubicBezTo>
                  <a:pt x="3" y="33"/>
                  <a:pt x="5" y="33"/>
                  <a:pt x="7" y="33"/>
                </a:cubicBezTo>
                <a:cubicBezTo>
                  <a:pt x="9" y="33"/>
                  <a:pt x="12" y="32"/>
                  <a:pt x="13" y="31"/>
                </a:cubicBezTo>
                <a:cubicBezTo>
                  <a:pt x="14" y="29"/>
                  <a:pt x="15" y="27"/>
                  <a:pt x="15" y="21"/>
                </a:cubicBezTo>
                <a:lnTo>
                  <a:pt x="15" y="8"/>
                </a:lnTo>
                <a:close/>
                <a:moveTo>
                  <a:pt x="12" y="15"/>
                </a:moveTo>
                <a:cubicBezTo>
                  <a:pt x="12" y="16"/>
                  <a:pt x="12" y="17"/>
                  <a:pt x="11" y="17"/>
                </a:cubicBezTo>
                <a:cubicBezTo>
                  <a:pt x="11" y="20"/>
                  <a:pt x="9" y="21"/>
                  <a:pt x="8" y="21"/>
                </a:cubicBezTo>
                <a:cubicBezTo>
                  <a:pt x="6" y="21"/>
                  <a:pt x="4" y="18"/>
                  <a:pt x="4" y="12"/>
                </a:cubicBezTo>
                <a:cubicBezTo>
                  <a:pt x="4" y="7"/>
                  <a:pt x="5" y="3"/>
                  <a:pt x="8" y="3"/>
                </a:cubicBezTo>
                <a:cubicBezTo>
                  <a:pt x="10" y="3"/>
                  <a:pt x="11" y="5"/>
                  <a:pt x="11" y="7"/>
                </a:cubicBezTo>
                <a:cubicBezTo>
                  <a:pt x="12" y="7"/>
                  <a:pt x="12" y="8"/>
                  <a:pt x="12" y="8"/>
                </a:cubicBezTo>
                <a:lnTo>
                  <a:pt x="12" y="1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4" name="Freeform 479"/>
          <p:cNvSpPr>
            <a:spLocks noEditPoints="1"/>
          </p:cNvSpPr>
          <p:nvPr/>
        </p:nvSpPr>
        <p:spPr bwMode="auto">
          <a:xfrm>
            <a:off x="3536951" y="6300788"/>
            <a:ext cx="7938" cy="68263"/>
          </a:xfrm>
          <a:custGeom>
            <a:avLst/>
            <a:gdLst>
              <a:gd name="T0" fmla="*/ 4 w 4"/>
              <a:gd name="T1" fmla="*/ 32 h 32"/>
              <a:gd name="T2" fmla="*/ 4 w 4"/>
              <a:gd name="T3" fmla="*/ 8 h 32"/>
              <a:gd name="T4" fmla="*/ 0 w 4"/>
              <a:gd name="T5" fmla="*/ 8 h 32"/>
              <a:gd name="T6" fmla="*/ 0 w 4"/>
              <a:gd name="T7" fmla="*/ 32 h 32"/>
              <a:gd name="T8" fmla="*/ 4 w 4"/>
              <a:gd name="T9" fmla="*/ 32 h 32"/>
              <a:gd name="T10" fmla="*/ 2 w 4"/>
              <a:gd name="T11" fmla="*/ 0 h 32"/>
              <a:gd name="T12" fmla="*/ 0 w 4"/>
              <a:gd name="T13" fmla="*/ 2 h 32"/>
              <a:gd name="T14" fmla="*/ 2 w 4"/>
              <a:gd name="T15" fmla="*/ 5 h 32"/>
              <a:gd name="T16" fmla="*/ 4 w 4"/>
              <a:gd name="T17" fmla="*/ 2 h 32"/>
              <a:gd name="T18" fmla="*/ 2 w 4"/>
              <a:gd name="T19" fmla="*/ 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" h="32">
                <a:moveTo>
                  <a:pt x="4" y="32"/>
                </a:moveTo>
                <a:cubicBezTo>
                  <a:pt x="4" y="8"/>
                  <a:pt x="4" y="8"/>
                  <a:pt x="4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32"/>
                  <a:pt x="0" y="32"/>
                  <a:pt x="0" y="32"/>
                </a:cubicBezTo>
                <a:lnTo>
                  <a:pt x="4" y="32"/>
                </a:lnTo>
                <a:close/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4"/>
                  <a:pt x="1" y="5"/>
                  <a:pt x="2" y="5"/>
                </a:cubicBezTo>
                <a:cubicBezTo>
                  <a:pt x="4" y="5"/>
                  <a:pt x="4" y="4"/>
                  <a:pt x="4" y="2"/>
                </a:cubicBezTo>
                <a:cubicBezTo>
                  <a:pt x="4" y="1"/>
                  <a:pt x="4" y="0"/>
                  <a:pt x="2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5" name="Freeform 480"/>
          <p:cNvSpPr>
            <a:spLocks/>
          </p:cNvSpPr>
          <p:nvPr/>
        </p:nvSpPr>
        <p:spPr bwMode="auto">
          <a:xfrm>
            <a:off x="3556001" y="6318251"/>
            <a:ext cx="30163" cy="50800"/>
          </a:xfrm>
          <a:custGeom>
            <a:avLst/>
            <a:gdLst>
              <a:gd name="T0" fmla="*/ 14 w 14"/>
              <a:gd name="T1" fmla="*/ 0 h 24"/>
              <a:gd name="T2" fmla="*/ 10 w 14"/>
              <a:gd name="T3" fmla="*/ 0 h 24"/>
              <a:gd name="T4" fmla="*/ 10 w 14"/>
              <a:gd name="T5" fmla="*/ 16 h 24"/>
              <a:gd name="T6" fmla="*/ 10 w 14"/>
              <a:gd name="T7" fmla="*/ 18 h 24"/>
              <a:gd name="T8" fmla="*/ 7 w 14"/>
              <a:gd name="T9" fmla="*/ 21 h 24"/>
              <a:gd name="T10" fmla="*/ 4 w 14"/>
              <a:gd name="T11" fmla="*/ 15 h 24"/>
              <a:gd name="T12" fmla="*/ 4 w 14"/>
              <a:gd name="T13" fmla="*/ 0 h 24"/>
              <a:gd name="T14" fmla="*/ 0 w 14"/>
              <a:gd name="T15" fmla="*/ 0 h 24"/>
              <a:gd name="T16" fmla="*/ 0 w 14"/>
              <a:gd name="T17" fmla="*/ 15 h 24"/>
              <a:gd name="T18" fmla="*/ 6 w 14"/>
              <a:gd name="T19" fmla="*/ 24 h 24"/>
              <a:gd name="T20" fmla="*/ 11 w 14"/>
              <a:gd name="T21" fmla="*/ 21 h 24"/>
              <a:gd name="T22" fmla="*/ 11 w 14"/>
              <a:gd name="T23" fmla="*/ 21 h 24"/>
              <a:gd name="T24" fmla="*/ 11 w 14"/>
              <a:gd name="T25" fmla="*/ 24 h 24"/>
              <a:gd name="T26" fmla="*/ 14 w 14"/>
              <a:gd name="T27" fmla="*/ 24 h 24"/>
              <a:gd name="T28" fmla="*/ 14 w 14"/>
              <a:gd name="T29" fmla="*/ 17 h 24"/>
              <a:gd name="T30" fmla="*/ 14 w 14"/>
              <a:gd name="T3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14" y="0"/>
                </a:moveTo>
                <a:cubicBezTo>
                  <a:pt x="10" y="0"/>
                  <a:pt x="10" y="0"/>
                  <a:pt x="10" y="0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6"/>
                  <a:pt x="10" y="17"/>
                  <a:pt x="10" y="18"/>
                </a:cubicBezTo>
                <a:cubicBezTo>
                  <a:pt x="10" y="19"/>
                  <a:pt x="9" y="21"/>
                  <a:pt x="7" y="21"/>
                </a:cubicBezTo>
                <a:cubicBezTo>
                  <a:pt x="4" y="21"/>
                  <a:pt x="4" y="18"/>
                  <a:pt x="4" y="15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21"/>
                  <a:pt x="2" y="24"/>
                  <a:pt x="6" y="24"/>
                </a:cubicBezTo>
                <a:cubicBezTo>
                  <a:pt x="8" y="24"/>
                  <a:pt x="10" y="22"/>
                  <a:pt x="11" y="21"/>
                </a:cubicBezTo>
                <a:cubicBezTo>
                  <a:pt x="11" y="21"/>
                  <a:pt x="11" y="21"/>
                  <a:pt x="11" y="21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22"/>
                  <a:pt x="14" y="20"/>
                  <a:pt x="14" y="17"/>
                </a:cubicBezTo>
                <a:lnTo>
                  <a:pt x="14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6" name="Freeform 481"/>
          <p:cNvSpPr>
            <a:spLocks/>
          </p:cNvSpPr>
          <p:nvPr/>
        </p:nvSpPr>
        <p:spPr bwMode="auto">
          <a:xfrm>
            <a:off x="3595688" y="6318251"/>
            <a:ext cx="53975" cy="50800"/>
          </a:xfrm>
          <a:custGeom>
            <a:avLst/>
            <a:gdLst>
              <a:gd name="T0" fmla="*/ 0 w 25"/>
              <a:gd name="T1" fmla="*/ 24 h 24"/>
              <a:gd name="T2" fmla="*/ 4 w 25"/>
              <a:gd name="T3" fmla="*/ 24 h 24"/>
              <a:gd name="T4" fmla="*/ 4 w 25"/>
              <a:gd name="T5" fmla="*/ 9 h 24"/>
              <a:gd name="T6" fmla="*/ 4 w 25"/>
              <a:gd name="T7" fmla="*/ 7 h 24"/>
              <a:gd name="T8" fmla="*/ 8 w 25"/>
              <a:gd name="T9" fmla="*/ 3 h 24"/>
              <a:gd name="T10" fmla="*/ 11 w 25"/>
              <a:gd name="T11" fmla="*/ 8 h 24"/>
              <a:gd name="T12" fmla="*/ 11 w 25"/>
              <a:gd name="T13" fmla="*/ 24 h 24"/>
              <a:gd name="T14" fmla="*/ 14 w 25"/>
              <a:gd name="T15" fmla="*/ 24 h 24"/>
              <a:gd name="T16" fmla="*/ 14 w 25"/>
              <a:gd name="T17" fmla="*/ 9 h 24"/>
              <a:gd name="T18" fmla="*/ 15 w 25"/>
              <a:gd name="T19" fmla="*/ 7 h 24"/>
              <a:gd name="T20" fmla="*/ 18 w 25"/>
              <a:gd name="T21" fmla="*/ 3 h 24"/>
              <a:gd name="T22" fmla="*/ 21 w 25"/>
              <a:gd name="T23" fmla="*/ 9 h 24"/>
              <a:gd name="T24" fmla="*/ 21 w 25"/>
              <a:gd name="T25" fmla="*/ 24 h 24"/>
              <a:gd name="T26" fmla="*/ 25 w 25"/>
              <a:gd name="T27" fmla="*/ 24 h 24"/>
              <a:gd name="T28" fmla="*/ 25 w 25"/>
              <a:gd name="T29" fmla="*/ 8 h 24"/>
              <a:gd name="T30" fmla="*/ 19 w 25"/>
              <a:gd name="T31" fmla="*/ 0 h 24"/>
              <a:gd name="T32" fmla="*/ 16 w 25"/>
              <a:gd name="T33" fmla="*/ 1 h 24"/>
              <a:gd name="T34" fmla="*/ 14 w 25"/>
              <a:gd name="T35" fmla="*/ 4 h 24"/>
              <a:gd name="T36" fmla="*/ 14 w 25"/>
              <a:gd name="T37" fmla="*/ 4 h 24"/>
              <a:gd name="T38" fmla="*/ 9 w 25"/>
              <a:gd name="T39" fmla="*/ 0 h 24"/>
              <a:gd name="T40" fmla="*/ 4 w 25"/>
              <a:gd name="T41" fmla="*/ 3 h 24"/>
              <a:gd name="T42" fmla="*/ 4 w 25"/>
              <a:gd name="T43" fmla="*/ 3 h 24"/>
              <a:gd name="T44" fmla="*/ 3 w 25"/>
              <a:gd name="T45" fmla="*/ 0 h 24"/>
              <a:gd name="T46" fmla="*/ 0 w 25"/>
              <a:gd name="T47" fmla="*/ 0 h 24"/>
              <a:gd name="T48" fmla="*/ 0 w 25"/>
              <a:gd name="T49" fmla="*/ 6 h 24"/>
              <a:gd name="T50" fmla="*/ 0 w 25"/>
              <a:gd name="T5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5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8"/>
                  <a:pt x="4" y="7"/>
                </a:cubicBezTo>
                <a:cubicBezTo>
                  <a:pt x="5" y="4"/>
                  <a:pt x="6" y="3"/>
                  <a:pt x="8" y="3"/>
                </a:cubicBezTo>
                <a:cubicBezTo>
                  <a:pt x="10" y="3"/>
                  <a:pt x="11" y="6"/>
                  <a:pt x="11" y="8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9"/>
                  <a:pt x="14" y="9"/>
                  <a:pt x="14" y="9"/>
                </a:cubicBezTo>
                <a:cubicBezTo>
                  <a:pt x="14" y="8"/>
                  <a:pt x="14" y="7"/>
                  <a:pt x="15" y="7"/>
                </a:cubicBezTo>
                <a:cubicBezTo>
                  <a:pt x="15" y="4"/>
                  <a:pt x="16" y="3"/>
                  <a:pt x="18" y="3"/>
                </a:cubicBezTo>
                <a:cubicBezTo>
                  <a:pt x="21" y="3"/>
                  <a:pt x="21" y="6"/>
                  <a:pt x="21" y="9"/>
                </a:cubicBezTo>
                <a:cubicBezTo>
                  <a:pt x="21" y="24"/>
                  <a:pt x="21" y="24"/>
                  <a:pt x="21" y="24"/>
                </a:cubicBezTo>
                <a:cubicBezTo>
                  <a:pt x="25" y="24"/>
                  <a:pt x="25" y="24"/>
                  <a:pt x="25" y="24"/>
                </a:cubicBezTo>
                <a:cubicBezTo>
                  <a:pt x="25" y="8"/>
                  <a:pt x="25" y="8"/>
                  <a:pt x="25" y="8"/>
                </a:cubicBezTo>
                <a:cubicBezTo>
                  <a:pt x="25" y="2"/>
                  <a:pt x="22" y="0"/>
                  <a:pt x="19" y="0"/>
                </a:cubicBezTo>
                <a:cubicBezTo>
                  <a:pt x="18" y="0"/>
                  <a:pt x="17" y="0"/>
                  <a:pt x="16" y="1"/>
                </a:cubicBezTo>
                <a:cubicBezTo>
                  <a:pt x="15" y="2"/>
                  <a:pt x="14" y="2"/>
                  <a:pt x="14" y="4"/>
                </a:cubicBezTo>
                <a:cubicBezTo>
                  <a:pt x="14" y="4"/>
                  <a:pt x="14" y="4"/>
                  <a:pt x="14" y="4"/>
                </a:cubicBezTo>
                <a:cubicBezTo>
                  <a:pt x="13" y="1"/>
                  <a:pt x="11" y="0"/>
                  <a:pt x="9" y="0"/>
                </a:cubicBezTo>
                <a:cubicBezTo>
                  <a:pt x="6" y="0"/>
                  <a:pt x="5" y="1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7" name="Rectangle 482"/>
          <p:cNvSpPr>
            <a:spLocks noChangeArrowheads="1"/>
          </p:cNvSpPr>
          <p:nvPr/>
        </p:nvSpPr>
        <p:spPr bwMode="auto">
          <a:xfrm>
            <a:off x="3390901" y="6273801"/>
            <a:ext cx="8731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B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8" name="Rectangle 483"/>
          <p:cNvSpPr>
            <a:spLocks noChangeArrowheads="1"/>
          </p:cNvSpPr>
          <p:nvPr/>
        </p:nvSpPr>
        <p:spPr bwMode="auto">
          <a:xfrm>
            <a:off x="3433763" y="6273801"/>
            <a:ext cx="28892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elgium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9" name="Freeform 484"/>
          <p:cNvSpPr>
            <a:spLocks noEditPoints="1"/>
          </p:cNvSpPr>
          <p:nvPr/>
        </p:nvSpPr>
        <p:spPr bwMode="auto">
          <a:xfrm>
            <a:off x="4911726" y="6059488"/>
            <a:ext cx="30163" cy="69850"/>
          </a:xfrm>
          <a:custGeom>
            <a:avLst/>
            <a:gdLst>
              <a:gd name="T0" fmla="*/ 0 w 14"/>
              <a:gd name="T1" fmla="*/ 33 h 33"/>
              <a:gd name="T2" fmla="*/ 3 w 14"/>
              <a:gd name="T3" fmla="*/ 33 h 33"/>
              <a:gd name="T4" fmla="*/ 3 w 14"/>
              <a:gd name="T5" fmla="*/ 20 h 33"/>
              <a:gd name="T6" fmla="*/ 5 w 14"/>
              <a:gd name="T7" fmla="*/ 20 h 33"/>
              <a:gd name="T8" fmla="*/ 12 w 14"/>
              <a:gd name="T9" fmla="*/ 16 h 33"/>
              <a:gd name="T10" fmla="*/ 14 w 14"/>
              <a:gd name="T11" fmla="*/ 10 h 33"/>
              <a:gd name="T12" fmla="*/ 12 w 14"/>
              <a:gd name="T13" fmla="*/ 3 h 33"/>
              <a:gd name="T14" fmla="*/ 5 w 14"/>
              <a:gd name="T15" fmla="*/ 0 h 33"/>
              <a:gd name="T16" fmla="*/ 0 w 14"/>
              <a:gd name="T17" fmla="*/ 1 h 33"/>
              <a:gd name="T18" fmla="*/ 0 w 14"/>
              <a:gd name="T19" fmla="*/ 33 h 33"/>
              <a:gd name="T20" fmla="*/ 3 w 14"/>
              <a:gd name="T21" fmla="*/ 4 h 33"/>
              <a:gd name="T22" fmla="*/ 5 w 14"/>
              <a:gd name="T23" fmla="*/ 3 h 33"/>
              <a:gd name="T24" fmla="*/ 11 w 14"/>
              <a:gd name="T25" fmla="*/ 10 h 33"/>
              <a:gd name="T26" fmla="*/ 5 w 14"/>
              <a:gd name="T27" fmla="*/ 17 h 33"/>
              <a:gd name="T28" fmla="*/ 3 w 14"/>
              <a:gd name="T29" fmla="*/ 17 h 33"/>
              <a:gd name="T30" fmla="*/ 3 w 14"/>
              <a:gd name="T31" fmla="*/ 4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33">
                <a:moveTo>
                  <a:pt x="0" y="33"/>
                </a:moveTo>
                <a:cubicBezTo>
                  <a:pt x="3" y="33"/>
                  <a:pt x="3" y="33"/>
                  <a:pt x="3" y="33"/>
                </a:cubicBezTo>
                <a:cubicBezTo>
                  <a:pt x="3" y="20"/>
                  <a:pt x="3" y="20"/>
                  <a:pt x="3" y="20"/>
                </a:cubicBezTo>
                <a:cubicBezTo>
                  <a:pt x="4" y="20"/>
                  <a:pt x="4" y="20"/>
                  <a:pt x="5" y="20"/>
                </a:cubicBezTo>
                <a:cubicBezTo>
                  <a:pt x="8" y="20"/>
                  <a:pt x="11" y="19"/>
                  <a:pt x="12" y="16"/>
                </a:cubicBezTo>
                <a:cubicBezTo>
                  <a:pt x="14" y="15"/>
                  <a:pt x="14" y="13"/>
                  <a:pt x="14" y="10"/>
                </a:cubicBezTo>
                <a:cubicBezTo>
                  <a:pt x="14" y="7"/>
                  <a:pt x="14" y="4"/>
                  <a:pt x="12" y="3"/>
                </a:cubicBezTo>
                <a:cubicBezTo>
                  <a:pt x="10" y="1"/>
                  <a:pt x="8" y="0"/>
                  <a:pt x="5" y="0"/>
                </a:cubicBezTo>
                <a:cubicBezTo>
                  <a:pt x="3" y="0"/>
                  <a:pt x="1" y="1"/>
                  <a:pt x="0" y="1"/>
                </a:cubicBezTo>
                <a:lnTo>
                  <a:pt x="0" y="33"/>
                </a:lnTo>
                <a:close/>
                <a:moveTo>
                  <a:pt x="3" y="4"/>
                </a:moveTo>
                <a:cubicBezTo>
                  <a:pt x="4" y="4"/>
                  <a:pt x="4" y="3"/>
                  <a:pt x="5" y="3"/>
                </a:cubicBezTo>
                <a:cubicBezTo>
                  <a:pt x="9" y="3"/>
                  <a:pt x="11" y="6"/>
                  <a:pt x="11" y="10"/>
                </a:cubicBezTo>
                <a:cubicBezTo>
                  <a:pt x="11" y="14"/>
                  <a:pt x="8" y="17"/>
                  <a:pt x="5" y="17"/>
                </a:cubicBezTo>
                <a:cubicBezTo>
                  <a:pt x="4" y="17"/>
                  <a:pt x="4" y="17"/>
                  <a:pt x="3" y="17"/>
                </a:cubicBezTo>
                <a:lnTo>
                  <a:pt x="3" y="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0" name="Freeform 485"/>
          <p:cNvSpPr>
            <a:spLocks noEditPoints="1"/>
          </p:cNvSpPr>
          <p:nvPr/>
        </p:nvSpPr>
        <p:spPr bwMode="auto">
          <a:xfrm>
            <a:off x="4943476" y="6078538"/>
            <a:ext cx="34925" cy="50800"/>
          </a:xfrm>
          <a:custGeom>
            <a:avLst/>
            <a:gdLst>
              <a:gd name="T0" fmla="*/ 8 w 16"/>
              <a:gd name="T1" fmla="*/ 0 h 24"/>
              <a:gd name="T2" fmla="*/ 0 w 16"/>
              <a:gd name="T3" fmla="*/ 12 h 24"/>
              <a:gd name="T4" fmla="*/ 8 w 16"/>
              <a:gd name="T5" fmla="*/ 24 h 24"/>
              <a:gd name="T6" fmla="*/ 16 w 16"/>
              <a:gd name="T7" fmla="*/ 12 h 24"/>
              <a:gd name="T8" fmla="*/ 8 w 16"/>
              <a:gd name="T9" fmla="*/ 0 h 24"/>
              <a:gd name="T10" fmla="*/ 8 w 16"/>
              <a:gd name="T11" fmla="*/ 3 h 24"/>
              <a:gd name="T12" fmla="*/ 12 w 16"/>
              <a:gd name="T13" fmla="*/ 12 h 24"/>
              <a:gd name="T14" fmla="*/ 8 w 16"/>
              <a:gd name="T15" fmla="*/ 21 h 24"/>
              <a:gd name="T16" fmla="*/ 4 w 16"/>
              <a:gd name="T17" fmla="*/ 12 h 24"/>
              <a:gd name="T18" fmla="*/ 8 w 16"/>
              <a:gd name="T19" fmla="*/ 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" h="24">
                <a:moveTo>
                  <a:pt x="8" y="0"/>
                </a:moveTo>
                <a:cubicBezTo>
                  <a:pt x="4" y="0"/>
                  <a:pt x="0" y="4"/>
                  <a:pt x="0" y="12"/>
                </a:cubicBezTo>
                <a:cubicBezTo>
                  <a:pt x="0" y="21"/>
                  <a:pt x="4" y="24"/>
                  <a:pt x="8" y="24"/>
                </a:cubicBezTo>
                <a:cubicBezTo>
                  <a:pt x="12" y="24"/>
                  <a:pt x="16" y="21"/>
                  <a:pt x="16" y="12"/>
                </a:cubicBezTo>
                <a:cubicBezTo>
                  <a:pt x="16" y="4"/>
                  <a:pt x="12" y="0"/>
                  <a:pt x="8" y="0"/>
                </a:cubicBezTo>
                <a:close/>
                <a:moveTo>
                  <a:pt x="8" y="3"/>
                </a:moveTo>
                <a:cubicBezTo>
                  <a:pt x="11" y="3"/>
                  <a:pt x="12" y="9"/>
                  <a:pt x="12" y="12"/>
                </a:cubicBezTo>
                <a:cubicBezTo>
                  <a:pt x="12" y="16"/>
                  <a:pt x="11" y="21"/>
                  <a:pt x="8" y="21"/>
                </a:cubicBezTo>
                <a:cubicBezTo>
                  <a:pt x="5" y="21"/>
                  <a:pt x="4" y="16"/>
                  <a:pt x="4" y="12"/>
                </a:cubicBezTo>
                <a:cubicBezTo>
                  <a:pt x="4" y="9"/>
                  <a:pt x="5" y="3"/>
                  <a:pt x="8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1" name="Rectangle 486"/>
          <p:cNvSpPr>
            <a:spLocks noChangeArrowheads="1"/>
          </p:cNvSpPr>
          <p:nvPr/>
        </p:nvSpPr>
        <p:spPr bwMode="auto">
          <a:xfrm>
            <a:off x="4986338" y="6059488"/>
            <a:ext cx="7938" cy="69850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2" name="Freeform 487"/>
          <p:cNvSpPr>
            <a:spLocks noEditPoints="1"/>
          </p:cNvSpPr>
          <p:nvPr/>
        </p:nvSpPr>
        <p:spPr bwMode="auto">
          <a:xfrm>
            <a:off x="5003801" y="6078538"/>
            <a:ext cx="26988" cy="50800"/>
          </a:xfrm>
          <a:custGeom>
            <a:avLst/>
            <a:gdLst>
              <a:gd name="T0" fmla="*/ 13 w 13"/>
              <a:gd name="T1" fmla="*/ 9 h 24"/>
              <a:gd name="T2" fmla="*/ 7 w 13"/>
              <a:gd name="T3" fmla="*/ 0 h 24"/>
              <a:gd name="T4" fmla="*/ 1 w 13"/>
              <a:gd name="T5" fmla="*/ 2 h 24"/>
              <a:gd name="T6" fmla="*/ 2 w 13"/>
              <a:gd name="T7" fmla="*/ 5 h 24"/>
              <a:gd name="T8" fmla="*/ 6 w 13"/>
              <a:gd name="T9" fmla="*/ 3 h 24"/>
              <a:gd name="T10" fmla="*/ 10 w 13"/>
              <a:gd name="T11" fmla="*/ 9 h 24"/>
              <a:gd name="T12" fmla="*/ 10 w 13"/>
              <a:gd name="T13" fmla="*/ 9 h 24"/>
              <a:gd name="T14" fmla="*/ 0 w 13"/>
              <a:gd name="T15" fmla="*/ 18 h 24"/>
              <a:gd name="T16" fmla="*/ 5 w 13"/>
              <a:gd name="T17" fmla="*/ 24 h 24"/>
              <a:gd name="T18" fmla="*/ 10 w 13"/>
              <a:gd name="T19" fmla="*/ 22 h 24"/>
              <a:gd name="T20" fmla="*/ 10 w 13"/>
              <a:gd name="T21" fmla="*/ 22 h 24"/>
              <a:gd name="T22" fmla="*/ 10 w 13"/>
              <a:gd name="T23" fmla="*/ 24 h 24"/>
              <a:gd name="T24" fmla="*/ 13 w 13"/>
              <a:gd name="T25" fmla="*/ 24 h 24"/>
              <a:gd name="T26" fmla="*/ 13 w 13"/>
              <a:gd name="T27" fmla="*/ 19 h 24"/>
              <a:gd name="T28" fmla="*/ 13 w 13"/>
              <a:gd name="T29" fmla="*/ 9 h 24"/>
              <a:gd name="T30" fmla="*/ 10 w 13"/>
              <a:gd name="T31" fmla="*/ 17 h 24"/>
              <a:gd name="T32" fmla="*/ 9 w 13"/>
              <a:gd name="T33" fmla="*/ 18 h 24"/>
              <a:gd name="T34" fmla="*/ 6 w 13"/>
              <a:gd name="T35" fmla="*/ 21 h 24"/>
              <a:gd name="T36" fmla="*/ 3 w 13"/>
              <a:gd name="T37" fmla="*/ 17 h 24"/>
              <a:gd name="T38" fmla="*/ 10 w 13"/>
              <a:gd name="T39" fmla="*/ 12 h 24"/>
              <a:gd name="T40" fmla="*/ 10 w 13"/>
              <a:gd name="T41" fmla="*/ 17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3" h="24">
                <a:moveTo>
                  <a:pt x="13" y="9"/>
                </a:moveTo>
                <a:cubicBezTo>
                  <a:pt x="13" y="3"/>
                  <a:pt x="11" y="0"/>
                  <a:pt x="7" y="0"/>
                </a:cubicBezTo>
                <a:cubicBezTo>
                  <a:pt x="4" y="0"/>
                  <a:pt x="2" y="1"/>
                  <a:pt x="1" y="2"/>
                </a:cubicBezTo>
                <a:cubicBezTo>
                  <a:pt x="2" y="5"/>
                  <a:pt x="2" y="5"/>
                  <a:pt x="2" y="5"/>
                </a:cubicBezTo>
                <a:cubicBezTo>
                  <a:pt x="3" y="4"/>
                  <a:pt x="4" y="3"/>
                  <a:pt x="6" y="3"/>
                </a:cubicBezTo>
                <a:cubicBezTo>
                  <a:pt x="9" y="3"/>
                  <a:pt x="10" y="5"/>
                  <a:pt x="10" y="9"/>
                </a:cubicBezTo>
                <a:cubicBezTo>
                  <a:pt x="10" y="9"/>
                  <a:pt x="10" y="9"/>
                  <a:pt x="10" y="9"/>
                </a:cubicBezTo>
                <a:cubicBezTo>
                  <a:pt x="4" y="9"/>
                  <a:pt x="0" y="12"/>
                  <a:pt x="0" y="18"/>
                </a:cubicBezTo>
                <a:cubicBezTo>
                  <a:pt x="0" y="22"/>
                  <a:pt x="2" y="24"/>
                  <a:pt x="5" y="24"/>
                </a:cubicBezTo>
                <a:cubicBezTo>
                  <a:pt x="7" y="24"/>
                  <a:pt x="9" y="23"/>
                  <a:pt x="10" y="22"/>
                </a:cubicBezTo>
                <a:cubicBezTo>
                  <a:pt x="10" y="22"/>
                  <a:pt x="10" y="22"/>
                  <a:pt x="10" y="22"/>
                </a:cubicBezTo>
                <a:cubicBezTo>
                  <a:pt x="10" y="24"/>
                  <a:pt x="10" y="24"/>
                  <a:pt x="10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2"/>
                  <a:pt x="13" y="20"/>
                  <a:pt x="13" y="19"/>
                </a:cubicBezTo>
                <a:lnTo>
                  <a:pt x="13" y="9"/>
                </a:lnTo>
                <a:close/>
                <a:moveTo>
                  <a:pt x="10" y="17"/>
                </a:moveTo>
                <a:cubicBezTo>
                  <a:pt x="10" y="17"/>
                  <a:pt x="10" y="18"/>
                  <a:pt x="9" y="18"/>
                </a:cubicBezTo>
                <a:cubicBezTo>
                  <a:pt x="9" y="20"/>
                  <a:pt x="8" y="21"/>
                  <a:pt x="6" y="21"/>
                </a:cubicBezTo>
                <a:cubicBezTo>
                  <a:pt x="5" y="21"/>
                  <a:pt x="3" y="20"/>
                  <a:pt x="3" y="17"/>
                </a:cubicBezTo>
                <a:cubicBezTo>
                  <a:pt x="3" y="12"/>
                  <a:pt x="8" y="12"/>
                  <a:pt x="10" y="12"/>
                </a:cubicBezTo>
                <a:lnTo>
                  <a:pt x="10" y="1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3" name="Freeform 488"/>
          <p:cNvSpPr>
            <a:spLocks/>
          </p:cNvSpPr>
          <p:nvPr/>
        </p:nvSpPr>
        <p:spPr bwMode="auto">
          <a:xfrm>
            <a:off x="5041901" y="6078538"/>
            <a:ext cx="31750" cy="50800"/>
          </a:xfrm>
          <a:custGeom>
            <a:avLst/>
            <a:gdLst>
              <a:gd name="T0" fmla="*/ 0 w 15"/>
              <a:gd name="T1" fmla="*/ 24 h 24"/>
              <a:gd name="T2" fmla="*/ 4 w 15"/>
              <a:gd name="T3" fmla="*/ 24 h 24"/>
              <a:gd name="T4" fmla="*/ 4 w 15"/>
              <a:gd name="T5" fmla="*/ 9 h 24"/>
              <a:gd name="T6" fmla="*/ 4 w 15"/>
              <a:gd name="T7" fmla="*/ 7 h 24"/>
              <a:gd name="T8" fmla="*/ 8 w 15"/>
              <a:gd name="T9" fmla="*/ 4 h 24"/>
              <a:gd name="T10" fmla="*/ 11 w 15"/>
              <a:gd name="T11" fmla="*/ 9 h 24"/>
              <a:gd name="T12" fmla="*/ 11 w 15"/>
              <a:gd name="T13" fmla="*/ 24 h 24"/>
              <a:gd name="T14" fmla="*/ 15 w 15"/>
              <a:gd name="T15" fmla="*/ 24 h 24"/>
              <a:gd name="T16" fmla="*/ 15 w 15"/>
              <a:gd name="T17" fmla="*/ 8 h 24"/>
              <a:gd name="T18" fmla="*/ 9 w 15"/>
              <a:gd name="T19" fmla="*/ 0 h 24"/>
              <a:gd name="T20" fmla="*/ 4 w 15"/>
              <a:gd name="T21" fmla="*/ 4 h 24"/>
              <a:gd name="T22" fmla="*/ 4 w 15"/>
              <a:gd name="T23" fmla="*/ 4 h 24"/>
              <a:gd name="T24" fmla="*/ 3 w 15"/>
              <a:gd name="T25" fmla="*/ 1 h 24"/>
              <a:gd name="T26" fmla="*/ 0 w 15"/>
              <a:gd name="T27" fmla="*/ 1 h 24"/>
              <a:gd name="T28" fmla="*/ 0 w 15"/>
              <a:gd name="T29" fmla="*/ 7 h 24"/>
              <a:gd name="T30" fmla="*/ 0 w 15"/>
              <a:gd name="T3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9"/>
                  <a:pt x="4" y="9"/>
                  <a:pt x="4" y="9"/>
                </a:cubicBezTo>
                <a:cubicBezTo>
                  <a:pt x="4" y="9"/>
                  <a:pt x="4" y="8"/>
                  <a:pt x="4" y="7"/>
                </a:cubicBezTo>
                <a:cubicBezTo>
                  <a:pt x="5" y="5"/>
                  <a:pt x="6" y="4"/>
                  <a:pt x="8" y="4"/>
                </a:cubicBezTo>
                <a:cubicBezTo>
                  <a:pt x="10" y="4"/>
                  <a:pt x="11" y="6"/>
                  <a:pt x="11" y="9"/>
                </a:cubicBezTo>
                <a:cubicBezTo>
                  <a:pt x="11" y="24"/>
                  <a:pt x="11" y="24"/>
                  <a:pt x="11" y="24"/>
                </a:cubicBezTo>
                <a:cubicBezTo>
                  <a:pt x="15" y="24"/>
                  <a:pt x="15" y="24"/>
                  <a:pt x="15" y="24"/>
                </a:cubicBezTo>
                <a:cubicBezTo>
                  <a:pt x="15" y="8"/>
                  <a:pt x="15" y="8"/>
                  <a:pt x="15" y="8"/>
                </a:cubicBezTo>
                <a:cubicBezTo>
                  <a:pt x="15" y="3"/>
                  <a:pt x="12" y="0"/>
                  <a:pt x="9" y="0"/>
                </a:cubicBezTo>
                <a:cubicBezTo>
                  <a:pt x="7" y="0"/>
                  <a:pt x="5" y="2"/>
                  <a:pt x="4" y="4"/>
                </a:cubicBezTo>
                <a:cubicBezTo>
                  <a:pt x="4" y="4"/>
                  <a:pt x="4" y="4"/>
                  <a:pt x="4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3"/>
                  <a:pt x="0" y="4"/>
                  <a:pt x="0" y="7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4" name="Freeform 489"/>
          <p:cNvSpPr>
            <a:spLocks noEditPoints="1"/>
          </p:cNvSpPr>
          <p:nvPr/>
        </p:nvSpPr>
        <p:spPr bwMode="auto">
          <a:xfrm>
            <a:off x="5083176" y="6059488"/>
            <a:ext cx="31750" cy="69850"/>
          </a:xfrm>
          <a:custGeom>
            <a:avLst/>
            <a:gdLst>
              <a:gd name="T0" fmla="*/ 11 w 15"/>
              <a:gd name="T1" fmla="*/ 0 h 33"/>
              <a:gd name="T2" fmla="*/ 11 w 15"/>
              <a:gd name="T3" fmla="*/ 12 h 33"/>
              <a:gd name="T4" fmla="*/ 11 w 15"/>
              <a:gd name="T5" fmla="*/ 12 h 33"/>
              <a:gd name="T6" fmla="*/ 7 w 15"/>
              <a:gd name="T7" fmla="*/ 9 h 33"/>
              <a:gd name="T8" fmla="*/ 0 w 15"/>
              <a:gd name="T9" fmla="*/ 21 h 33"/>
              <a:gd name="T10" fmla="*/ 7 w 15"/>
              <a:gd name="T11" fmla="*/ 33 h 33"/>
              <a:gd name="T12" fmla="*/ 11 w 15"/>
              <a:gd name="T13" fmla="*/ 30 h 33"/>
              <a:gd name="T14" fmla="*/ 12 w 15"/>
              <a:gd name="T15" fmla="*/ 30 h 33"/>
              <a:gd name="T16" fmla="*/ 12 w 15"/>
              <a:gd name="T17" fmla="*/ 33 h 33"/>
              <a:gd name="T18" fmla="*/ 15 w 15"/>
              <a:gd name="T19" fmla="*/ 33 h 33"/>
              <a:gd name="T20" fmla="*/ 15 w 15"/>
              <a:gd name="T21" fmla="*/ 27 h 33"/>
              <a:gd name="T22" fmla="*/ 15 w 15"/>
              <a:gd name="T23" fmla="*/ 0 h 33"/>
              <a:gd name="T24" fmla="*/ 11 w 15"/>
              <a:gd name="T25" fmla="*/ 0 h 33"/>
              <a:gd name="T26" fmla="*/ 11 w 15"/>
              <a:gd name="T27" fmla="*/ 25 h 33"/>
              <a:gd name="T28" fmla="*/ 11 w 15"/>
              <a:gd name="T29" fmla="*/ 26 h 33"/>
              <a:gd name="T30" fmla="*/ 8 w 15"/>
              <a:gd name="T31" fmla="*/ 30 h 33"/>
              <a:gd name="T32" fmla="*/ 4 w 15"/>
              <a:gd name="T33" fmla="*/ 21 h 33"/>
              <a:gd name="T34" fmla="*/ 8 w 15"/>
              <a:gd name="T35" fmla="*/ 13 h 33"/>
              <a:gd name="T36" fmla="*/ 11 w 15"/>
              <a:gd name="T37" fmla="*/ 17 h 33"/>
              <a:gd name="T38" fmla="*/ 11 w 15"/>
              <a:gd name="T39" fmla="*/ 19 h 33"/>
              <a:gd name="T40" fmla="*/ 11 w 15"/>
              <a:gd name="T41" fmla="*/ 2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3">
                <a:moveTo>
                  <a:pt x="11" y="0"/>
                </a:moveTo>
                <a:cubicBezTo>
                  <a:pt x="11" y="12"/>
                  <a:pt x="11" y="12"/>
                  <a:pt x="11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0"/>
                  <a:pt x="9" y="9"/>
                  <a:pt x="7" y="9"/>
                </a:cubicBezTo>
                <a:cubicBezTo>
                  <a:pt x="3" y="9"/>
                  <a:pt x="0" y="13"/>
                  <a:pt x="0" y="21"/>
                </a:cubicBezTo>
                <a:cubicBezTo>
                  <a:pt x="0" y="29"/>
                  <a:pt x="3" y="33"/>
                  <a:pt x="7" y="33"/>
                </a:cubicBezTo>
                <a:cubicBezTo>
                  <a:pt x="9" y="33"/>
                  <a:pt x="11" y="32"/>
                  <a:pt x="11" y="30"/>
                </a:cubicBezTo>
                <a:cubicBezTo>
                  <a:pt x="12" y="30"/>
                  <a:pt x="12" y="30"/>
                  <a:pt x="12" y="30"/>
                </a:cubicBezTo>
                <a:cubicBezTo>
                  <a:pt x="12" y="33"/>
                  <a:pt x="12" y="33"/>
                  <a:pt x="12" y="33"/>
                </a:cubicBezTo>
                <a:cubicBezTo>
                  <a:pt x="15" y="33"/>
                  <a:pt x="15" y="33"/>
                  <a:pt x="15" y="33"/>
                </a:cubicBezTo>
                <a:cubicBezTo>
                  <a:pt x="15" y="32"/>
                  <a:pt x="15" y="29"/>
                  <a:pt x="15" y="27"/>
                </a:cubicBezTo>
                <a:cubicBezTo>
                  <a:pt x="15" y="0"/>
                  <a:pt x="15" y="0"/>
                  <a:pt x="15" y="0"/>
                </a:cubicBezTo>
                <a:lnTo>
                  <a:pt x="11" y="0"/>
                </a:lnTo>
                <a:close/>
                <a:moveTo>
                  <a:pt x="11" y="25"/>
                </a:moveTo>
                <a:cubicBezTo>
                  <a:pt x="11" y="25"/>
                  <a:pt x="11" y="26"/>
                  <a:pt x="11" y="26"/>
                </a:cubicBezTo>
                <a:cubicBezTo>
                  <a:pt x="10" y="30"/>
                  <a:pt x="9" y="30"/>
                  <a:pt x="8" y="30"/>
                </a:cubicBezTo>
                <a:cubicBezTo>
                  <a:pt x="5" y="30"/>
                  <a:pt x="4" y="26"/>
                  <a:pt x="4" y="21"/>
                </a:cubicBezTo>
                <a:cubicBezTo>
                  <a:pt x="4" y="17"/>
                  <a:pt x="5" y="13"/>
                  <a:pt x="8" y="13"/>
                </a:cubicBezTo>
                <a:cubicBezTo>
                  <a:pt x="9" y="13"/>
                  <a:pt x="11" y="15"/>
                  <a:pt x="11" y="17"/>
                </a:cubicBezTo>
                <a:cubicBezTo>
                  <a:pt x="11" y="18"/>
                  <a:pt x="11" y="18"/>
                  <a:pt x="11" y="19"/>
                </a:cubicBezTo>
                <a:lnTo>
                  <a:pt x="11" y="2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5" name="Rectangle 490"/>
          <p:cNvSpPr>
            <a:spLocks noChangeArrowheads="1"/>
          </p:cNvSpPr>
          <p:nvPr/>
        </p:nvSpPr>
        <p:spPr bwMode="auto">
          <a:xfrm>
            <a:off x="4902201" y="6034088"/>
            <a:ext cx="8572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P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6" name="Rectangle 491"/>
          <p:cNvSpPr>
            <a:spLocks noChangeArrowheads="1"/>
          </p:cNvSpPr>
          <p:nvPr/>
        </p:nvSpPr>
        <p:spPr bwMode="auto">
          <a:xfrm>
            <a:off x="4938713" y="6034088"/>
            <a:ext cx="23971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oland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7" name="Freeform 492"/>
          <p:cNvSpPr>
            <a:spLocks/>
          </p:cNvSpPr>
          <p:nvPr/>
        </p:nvSpPr>
        <p:spPr bwMode="auto">
          <a:xfrm>
            <a:off x="3459163" y="2667001"/>
            <a:ext cx="17463" cy="58738"/>
          </a:xfrm>
          <a:custGeom>
            <a:avLst/>
            <a:gdLst>
              <a:gd name="T0" fmla="*/ 5 w 8"/>
              <a:gd name="T1" fmla="*/ 19 h 27"/>
              <a:gd name="T2" fmla="*/ 2 w 8"/>
              <a:gd name="T3" fmla="*/ 25 h 27"/>
              <a:gd name="T4" fmla="*/ 0 w 8"/>
              <a:gd name="T5" fmla="*/ 24 h 27"/>
              <a:gd name="T6" fmla="*/ 0 w 8"/>
              <a:gd name="T7" fmla="*/ 27 h 27"/>
              <a:gd name="T8" fmla="*/ 2 w 8"/>
              <a:gd name="T9" fmla="*/ 27 h 27"/>
              <a:gd name="T10" fmla="*/ 8 w 8"/>
              <a:gd name="T11" fmla="*/ 19 h 27"/>
              <a:gd name="T12" fmla="*/ 8 w 8"/>
              <a:gd name="T13" fmla="*/ 0 h 27"/>
              <a:gd name="T14" fmla="*/ 5 w 8"/>
              <a:gd name="T15" fmla="*/ 0 h 27"/>
              <a:gd name="T16" fmla="*/ 5 w 8"/>
              <a:gd name="T17" fmla="*/ 19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" h="27">
                <a:moveTo>
                  <a:pt x="5" y="19"/>
                </a:moveTo>
                <a:cubicBezTo>
                  <a:pt x="5" y="24"/>
                  <a:pt x="4" y="25"/>
                  <a:pt x="2" y="25"/>
                </a:cubicBezTo>
                <a:cubicBezTo>
                  <a:pt x="1" y="25"/>
                  <a:pt x="1" y="25"/>
                  <a:pt x="0" y="24"/>
                </a:cubicBezTo>
                <a:cubicBezTo>
                  <a:pt x="0" y="27"/>
                  <a:pt x="0" y="27"/>
                  <a:pt x="0" y="27"/>
                </a:cubicBezTo>
                <a:cubicBezTo>
                  <a:pt x="1" y="27"/>
                  <a:pt x="1" y="27"/>
                  <a:pt x="2" y="27"/>
                </a:cubicBezTo>
                <a:cubicBezTo>
                  <a:pt x="6" y="27"/>
                  <a:pt x="8" y="25"/>
                  <a:pt x="8" y="19"/>
                </a:cubicBezTo>
                <a:cubicBezTo>
                  <a:pt x="8" y="0"/>
                  <a:pt x="8" y="0"/>
                  <a:pt x="8" y="0"/>
                </a:cubicBezTo>
                <a:cubicBezTo>
                  <a:pt x="5" y="0"/>
                  <a:pt x="5" y="0"/>
                  <a:pt x="5" y="0"/>
                </a:cubicBezTo>
                <a:lnTo>
                  <a:pt x="5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8" name="Freeform 493"/>
          <p:cNvSpPr>
            <a:spLocks noEditPoints="1"/>
          </p:cNvSpPr>
          <p:nvPr/>
        </p:nvSpPr>
        <p:spPr bwMode="auto">
          <a:xfrm>
            <a:off x="3484563" y="2682876"/>
            <a:ext cx="23813" cy="42863"/>
          </a:xfrm>
          <a:custGeom>
            <a:avLst/>
            <a:gdLst>
              <a:gd name="T0" fmla="*/ 11 w 11"/>
              <a:gd name="T1" fmla="*/ 7 h 20"/>
              <a:gd name="T2" fmla="*/ 5 w 11"/>
              <a:gd name="T3" fmla="*/ 0 h 20"/>
              <a:gd name="T4" fmla="*/ 1 w 11"/>
              <a:gd name="T5" fmla="*/ 2 h 20"/>
              <a:gd name="T6" fmla="*/ 2 w 11"/>
              <a:gd name="T7" fmla="*/ 4 h 20"/>
              <a:gd name="T8" fmla="*/ 5 w 11"/>
              <a:gd name="T9" fmla="*/ 3 h 20"/>
              <a:gd name="T10" fmla="*/ 8 w 11"/>
              <a:gd name="T11" fmla="*/ 7 h 20"/>
              <a:gd name="T12" fmla="*/ 8 w 11"/>
              <a:gd name="T13" fmla="*/ 8 h 20"/>
              <a:gd name="T14" fmla="*/ 0 w 11"/>
              <a:gd name="T15" fmla="*/ 15 h 20"/>
              <a:gd name="T16" fmla="*/ 4 w 11"/>
              <a:gd name="T17" fmla="*/ 20 h 20"/>
              <a:gd name="T18" fmla="*/ 8 w 11"/>
              <a:gd name="T19" fmla="*/ 18 h 20"/>
              <a:gd name="T20" fmla="*/ 8 w 11"/>
              <a:gd name="T21" fmla="*/ 18 h 20"/>
              <a:gd name="T22" fmla="*/ 8 w 11"/>
              <a:gd name="T23" fmla="*/ 20 h 20"/>
              <a:gd name="T24" fmla="*/ 11 w 11"/>
              <a:gd name="T25" fmla="*/ 20 h 20"/>
              <a:gd name="T26" fmla="*/ 11 w 11"/>
              <a:gd name="T27" fmla="*/ 16 h 20"/>
              <a:gd name="T28" fmla="*/ 11 w 11"/>
              <a:gd name="T29" fmla="*/ 7 h 20"/>
              <a:gd name="T30" fmla="*/ 8 w 11"/>
              <a:gd name="T31" fmla="*/ 14 h 20"/>
              <a:gd name="T32" fmla="*/ 8 w 11"/>
              <a:gd name="T33" fmla="*/ 15 h 20"/>
              <a:gd name="T34" fmla="*/ 5 w 11"/>
              <a:gd name="T35" fmla="*/ 18 h 20"/>
              <a:gd name="T36" fmla="*/ 3 w 11"/>
              <a:gd name="T37" fmla="*/ 15 h 20"/>
              <a:gd name="T38" fmla="*/ 8 w 11"/>
              <a:gd name="T39" fmla="*/ 10 h 20"/>
              <a:gd name="T40" fmla="*/ 8 w 11"/>
              <a:gd name="T41" fmla="*/ 14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" h="20">
                <a:moveTo>
                  <a:pt x="11" y="7"/>
                </a:moveTo>
                <a:cubicBezTo>
                  <a:pt x="11" y="3"/>
                  <a:pt x="9" y="0"/>
                  <a:pt x="5" y="0"/>
                </a:cubicBezTo>
                <a:cubicBezTo>
                  <a:pt x="3" y="0"/>
                  <a:pt x="2" y="1"/>
                  <a:pt x="1" y="2"/>
                </a:cubicBezTo>
                <a:cubicBezTo>
                  <a:pt x="2" y="4"/>
                  <a:pt x="2" y="4"/>
                  <a:pt x="2" y="4"/>
                </a:cubicBezTo>
                <a:cubicBezTo>
                  <a:pt x="2" y="3"/>
                  <a:pt x="4" y="3"/>
                  <a:pt x="5" y="3"/>
                </a:cubicBezTo>
                <a:cubicBezTo>
                  <a:pt x="7" y="3"/>
                  <a:pt x="8" y="5"/>
                  <a:pt x="8" y="7"/>
                </a:cubicBezTo>
                <a:cubicBezTo>
                  <a:pt x="8" y="8"/>
                  <a:pt x="8" y="8"/>
                  <a:pt x="8" y="8"/>
                </a:cubicBezTo>
                <a:cubicBezTo>
                  <a:pt x="3" y="8"/>
                  <a:pt x="0" y="10"/>
                  <a:pt x="0" y="15"/>
                </a:cubicBezTo>
                <a:cubicBezTo>
                  <a:pt x="0" y="18"/>
                  <a:pt x="2" y="20"/>
                  <a:pt x="4" y="20"/>
                </a:cubicBezTo>
                <a:cubicBezTo>
                  <a:pt x="6" y="20"/>
                  <a:pt x="7" y="19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8" y="20"/>
                  <a:pt x="8" y="20"/>
                  <a:pt x="8" y="20"/>
                </a:cubicBezTo>
                <a:cubicBezTo>
                  <a:pt x="11" y="20"/>
                  <a:pt x="11" y="20"/>
                  <a:pt x="11" y="20"/>
                </a:cubicBezTo>
                <a:cubicBezTo>
                  <a:pt x="11" y="19"/>
                  <a:pt x="11" y="17"/>
                  <a:pt x="11" y="16"/>
                </a:cubicBezTo>
                <a:lnTo>
                  <a:pt x="11" y="7"/>
                </a:lnTo>
                <a:close/>
                <a:moveTo>
                  <a:pt x="8" y="14"/>
                </a:moveTo>
                <a:cubicBezTo>
                  <a:pt x="8" y="14"/>
                  <a:pt x="8" y="15"/>
                  <a:pt x="8" y="15"/>
                </a:cubicBezTo>
                <a:cubicBezTo>
                  <a:pt x="7" y="17"/>
                  <a:pt x="6" y="18"/>
                  <a:pt x="5" y="18"/>
                </a:cubicBezTo>
                <a:cubicBezTo>
                  <a:pt x="4" y="18"/>
                  <a:pt x="3" y="17"/>
                  <a:pt x="3" y="15"/>
                </a:cubicBezTo>
                <a:cubicBezTo>
                  <a:pt x="3" y="10"/>
                  <a:pt x="6" y="10"/>
                  <a:pt x="8" y="10"/>
                </a:cubicBezTo>
                <a:lnTo>
                  <a:pt x="8" y="1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9" name="Freeform 494"/>
          <p:cNvSpPr>
            <a:spLocks/>
          </p:cNvSpPr>
          <p:nvPr/>
        </p:nvSpPr>
        <p:spPr bwMode="auto">
          <a:xfrm>
            <a:off x="3516313" y="2682876"/>
            <a:ext cx="26988" cy="42863"/>
          </a:xfrm>
          <a:custGeom>
            <a:avLst/>
            <a:gdLst>
              <a:gd name="T0" fmla="*/ 0 w 12"/>
              <a:gd name="T1" fmla="*/ 20 h 20"/>
              <a:gd name="T2" fmla="*/ 3 w 12"/>
              <a:gd name="T3" fmla="*/ 20 h 20"/>
              <a:gd name="T4" fmla="*/ 3 w 12"/>
              <a:gd name="T5" fmla="*/ 8 h 20"/>
              <a:gd name="T6" fmla="*/ 4 w 12"/>
              <a:gd name="T7" fmla="*/ 6 h 20"/>
              <a:gd name="T8" fmla="*/ 6 w 12"/>
              <a:gd name="T9" fmla="*/ 3 h 20"/>
              <a:gd name="T10" fmla="*/ 9 w 12"/>
              <a:gd name="T11" fmla="*/ 8 h 20"/>
              <a:gd name="T12" fmla="*/ 9 w 12"/>
              <a:gd name="T13" fmla="*/ 20 h 20"/>
              <a:gd name="T14" fmla="*/ 12 w 12"/>
              <a:gd name="T15" fmla="*/ 20 h 20"/>
              <a:gd name="T16" fmla="*/ 12 w 12"/>
              <a:gd name="T17" fmla="*/ 7 h 20"/>
              <a:gd name="T18" fmla="*/ 7 w 12"/>
              <a:gd name="T19" fmla="*/ 0 h 20"/>
              <a:gd name="T20" fmla="*/ 3 w 12"/>
              <a:gd name="T21" fmla="*/ 3 h 20"/>
              <a:gd name="T22" fmla="*/ 3 w 12"/>
              <a:gd name="T23" fmla="*/ 3 h 20"/>
              <a:gd name="T24" fmla="*/ 3 w 12"/>
              <a:gd name="T25" fmla="*/ 1 h 20"/>
              <a:gd name="T26" fmla="*/ 0 w 12"/>
              <a:gd name="T27" fmla="*/ 1 h 20"/>
              <a:gd name="T28" fmla="*/ 0 w 12"/>
              <a:gd name="T29" fmla="*/ 6 h 20"/>
              <a:gd name="T30" fmla="*/ 0 w 12"/>
              <a:gd name="T31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2" h="20">
                <a:moveTo>
                  <a:pt x="0" y="20"/>
                </a:moveTo>
                <a:cubicBezTo>
                  <a:pt x="3" y="20"/>
                  <a:pt x="3" y="20"/>
                  <a:pt x="3" y="20"/>
                </a:cubicBezTo>
                <a:cubicBezTo>
                  <a:pt x="3" y="8"/>
                  <a:pt x="3" y="8"/>
                  <a:pt x="3" y="8"/>
                </a:cubicBezTo>
                <a:cubicBezTo>
                  <a:pt x="3" y="7"/>
                  <a:pt x="3" y="7"/>
                  <a:pt x="4" y="6"/>
                </a:cubicBezTo>
                <a:cubicBezTo>
                  <a:pt x="4" y="4"/>
                  <a:pt x="5" y="3"/>
                  <a:pt x="6" y="3"/>
                </a:cubicBezTo>
                <a:cubicBezTo>
                  <a:pt x="9" y="3"/>
                  <a:pt x="9" y="5"/>
                  <a:pt x="9" y="8"/>
                </a:cubicBezTo>
                <a:cubicBezTo>
                  <a:pt x="9" y="20"/>
                  <a:pt x="9" y="20"/>
                  <a:pt x="9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12" y="7"/>
                  <a:pt x="12" y="7"/>
                  <a:pt x="12" y="7"/>
                </a:cubicBezTo>
                <a:cubicBezTo>
                  <a:pt x="12" y="2"/>
                  <a:pt x="10" y="0"/>
                  <a:pt x="7" y="0"/>
                </a:cubicBezTo>
                <a:cubicBezTo>
                  <a:pt x="5" y="0"/>
                  <a:pt x="4" y="2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"/>
                  <a:pt x="0" y="3"/>
                  <a:pt x="0" y="6"/>
                </a:cubicBezTo>
                <a:lnTo>
                  <a:pt x="0" y="2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0" name="Freeform 495"/>
          <p:cNvSpPr>
            <a:spLocks/>
          </p:cNvSpPr>
          <p:nvPr/>
        </p:nvSpPr>
        <p:spPr bwMode="auto">
          <a:xfrm>
            <a:off x="3563938" y="2667001"/>
            <a:ext cx="46038" cy="58738"/>
          </a:xfrm>
          <a:custGeom>
            <a:avLst/>
            <a:gdLst>
              <a:gd name="T0" fmla="*/ 18 w 21"/>
              <a:gd name="T1" fmla="*/ 27 h 27"/>
              <a:gd name="T2" fmla="*/ 21 w 21"/>
              <a:gd name="T3" fmla="*/ 27 h 27"/>
              <a:gd name="T4" fmla="*/ 19 w 21"/>
              <a:gd name="T5" fmla="*/ 0 h 27"/>
              <a:gd name="T6" fmla="*/ 16 w 21"/>
              <a:gd name="T7" fmla="*/ 0 h 27"/>
              <a:gd name="T8" fmla="*/ 13 w 21"/>
              <a:gd name="T9" fmla="*/ 12 h 27"/>
              <a:gd name="T10" fmla="*/ 11 w 21"/>
              <a:gd name="T11" fmla="*/ 22 h 27"/>
              <a:gd name="T12" fmla="*/ 11 w 21"/>
              <a:gd name="T13" fmla="*/ 22 h 27"/>
              <a:gd name="T14" fmla="*/ 8 w 21"/>
              <a:gd name="T15" fmla="*/ 12 h 27"/>
              <a:gd name="T16" fmla="*/ 5 w 21"/>
              <a:gd name="T17" fmla="*/ 0 h 27"/>
              <a:gd name="T18" fmla="*/ 2 w 21"/>
              <a:gd name="T19" fmla="*/ 0 h 27"/>
              <a:gd name="T20" fmla="*/ 0 w 21"/>
              <a:gd name="T21" fmla="*/ 27 h 27"/>
              <a:gd name="T22" fmla="*/ 3 w 21"/>
              <a:gd name="T23" fmla="*/ 27 h 27"/>
              <a:gd name="T24" fmla="*/ 4 w 21"/>
              <a:gd name="T25" fmla="*/ 16 h 27"/>
              <a:gd name="T26" fmla="*/ 4 w 21"/>
              <a:gd name="T27" fmla="*/ 5 h 27"/>
              <a:gd name="T28" fmla="*/ 4 w 21"/>
              <a:gd name="T29" fmla="*/ 5 h 27"/>
              <a:gd name="T30" fmla="*/ 6 w 21"/>
              <a:gd name="T31" fmla="*/ 15 h 27"/>
              <a:gd name="T32" fmla="*/ 9 w 21"/>
              <a:gd name="T33" fmla="*/ 27 h 27"/>
              <a:gd name="T34" fmla="*/ 11 w 21"/>
              <a:gd name="T35" fmla="*/ 27 h 27"/>
              <a:gd name="T36" fmla="*/ 15 w 21"/>
              <a:gd name="T37" fmla="*/ 14 h 27"/>
              <a:gd name="T38" fmla="*/ 17 w 21"/>
              <a:gd name="T39" fmla="*/ 5 h 27"/>
              <a:gd name="T40" fmla="*/ 17 w 21"/>
              <a:gd name="T41" fmla="*/ 5 h 27"/>
              <a:gd name="T42" fmla="*/ 17 w 21"/>
              <a:gd name="T43" fmla="*/ 15 h 27"/>
              <a:gd name="T44" fmla="*/ 18 w 21"/>
              <a:gd name="T45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1" h="27">
                <a:moveTo>
                  <a:pt x="18" y="27"/>
                </a:moveTo>
                <a:cubicBezTo>
                  <a:pt x="21" y="27"/>
                  <a:pt x="21" y="27"/>
                  <a:pt x="21" y="27"/>
                </a:cubicBezTo>
                <a:cubicBezTo>
                  <a:pt x="19" y="0"/>
                  <a:pt x="19" y="0"/>
                  <a:pt x="19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3" y="12"/>
                  <a:pt x="13" y="12"/>
                  <a:pt x="13" y="12"/>
                </a:cubicBezTo>
                <a:cubicBezTo>
                  <a:pt x="12" y="16"/>
                  <a:pt x="11" y="19"/>
                  <a:pt x="11" y="22"/>
                </a:cubicBezTo>
                <a:cubicBezTo>
                  <a:pt x="11" y="22"/>
                  <a:pt x="11" y="22"/>
                  <a:pt x="11" y="22"/>
                </a:cubicBezTo>
                <a:cubicBezTo>
                  <a:pt x="10" y="19"/>
                  <a:pt x="9" y="16"/>
                  <a:pt x="8" y="12"/>
                </a:cubicBezTo>
                <a:cubicBezTo>
                  <a:pt x="5" y="0"/>
                  <a:pt x="5" y="0"/>
                  <a:pt x="5" y="0"/>
                </a:cubicBezTo>
                <a:cubicBezTo>
                  <a:pt x="2" y="0"/>
                  <a:pt x="2" y="0"/>
                  <a:pt x="2" y="0"/>
                </a:cubicBezTo>
                <a:cubicBezTo>
                  <a:pt x="0" y="27"/>
                  <a:pt x="0" y="27"/>
                  <a:pt x="0" y="27"/>
                </a:cubicBezTo>
                <a:cubicBezTo>
                  <a:pt x="3" y="27"/>
                  <a:pt x="3" y="27"/>
                  <a:pt x="3" y="27"/>
                </a:cubicBezTo>
                <a:cubicBezTo>
                  <a:pt x="4" y="16"/>
                  <a:pt x="4" y="16"/>
                  <a:pt x="4" y="16"/>
                </a:cubicBezTo>
                <a:cubicBezTo>
                  <a:pt x="4" y="12"/>
                  <a:pt x="4" y="8"/>
                  <a:pt x="4" y="5"/>
                </a:cubicBezTo>
                <a:cubicBezTo>
                  <a:pt x="4" y="5"/>
                  <a:pt x="4" y="5"/>
                  <a:pt x="4" y="5"/>
                </a:cubicBezTo>
                <a:cubicBezTo>
                  <a:pt x="5" y="8"/>
                  <a:pt x="5" y="11"/>
                  <a:pt x="6" y="15"/>
                </a:cubicBezTo>
                <a:cubicBezTo>
                  <a:pt x="9" y="27"/>
                  <a:pt x="9" y="27"/>
                  <a:pt x="9" y="27"/>
                </a:cubicBezTo>
                <a:cubicBezTo>
                  <a:pt x="11" y="27"/>
                  <a:pt x="11" y="27"/>
                  <a:pt x="11" y="27"/>
                </a:cubicBezTo>
                <a:cubicBezTo>
                  <a:pt x="15" y="14"/>
                  <a:pt x="15" y="14"/>
                  <a:pt x="15" y="14"/>
                </a:cubicBezTo>
                <a:cubicBezTo>
                  <a:pt x="16" y="11"/>
                  <a:pt x="16" y="8"/>
                  <a:pt x="17" y="5"/>
                </a:cubicBezTo>
                <a:cubicBezTo>
                  <a:pt x="17" y="5"/>
                  <a:pt x="17" y="5"/>
                  <a:pt x="17" y="5"/>
                </a:cubicBezTo>
                <a:cubicBezTo>
                  <a:pt x="17" y="8"/>
                  <a:pt x="17" y="12"/>
                  <a:pt x="17" y="15"/>
                </a:cubicBezTo>
                <a:lnTo>
                  <a:pt x="18" y="2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1" name="Freeform 496"/>
          <p:cNvSpPr>
            <a:spLocks noEditPoints="1"/>
          </p:cNvSpPr>
          <p:nvPr/>
        </p:nvSpPr>
        <p:spPr bwMode="auto">
          <a:xfrm>
            <a:off x="3616326" y="2682876"/>
            <a:ext cx="22225" cy="42863"/>
          </a:xfrm>
          <a:custGeom>
            <a:avLst/>
            <a:gdLst>
              <a:gd name="T0" fmla="*/ 11 w 11"/>
              <a:gd name="T1" fmla="*/ 7 h 20"/>
              <a:gd name="T2" fmla="*/ 5 w 11"/>
              <a:gd name="T3" fmla="*/ 0 h 20"/>
              <a:gd name="T4" fmla="*/ 1 w 11"/>
              <a:gd name="T5" fmla="*/ 2 h 20"/>
              <a:gd name="T6" fmla="*/ 2 w 11"/>
              <a:gd name="T7" fmla="*/ 4 h 20"/>
              <a:gd name="T8" fmla="*/ 5 w 11"/>
              <a:gd name="T9" fmla="*/ 3 h 20"/>
              <a:gd name="T10" fmla="*/ 8 w 11"/>
              <a:gd name="T11" fmla="*/ 7 h 20"/>
              <a:gd name="T12" fmla="*/ 8 w 11"/>
              <a:gd name="T13" fmla="*/ 8 h 20"/>
              <a:gd name="T14" fmla="*/ 0 w 11"/>
              <a:gd name="T15" fmla="*/ 15 h 20"/>
              <a:gd name="T16" fmla="*/ 4 w 11"/>
              <a:gd name="T17" fmla="*/ 20 h 20"/>
              <a:gd name="T18" fmla="*/ 8 w 11"/>
              <a:gd name="T19" fmla="*/ 18 h 20"/>
              <a:gd name="T20" fmla="*/ 8 w 11"/>
              <a:gd name="T21" fmla="*/ 18 h 20"/>
              <a:gd name="T22" fmla="*/ 8 w 11"/>
              <a:gd name="T23" fmla="*/ 20 h 20"/>
              <a:gd name="T24" fmla="*/ 11 w 11"/>
              <a:gd name="T25" fmla="*/ 20 h 20"/>
              <a:gd name="T26" fmla="*/ 11 w 11"/>
              <a:gd name="T27" fmla="*/ 16 h 20"/>
              <a:gd name="T28" fmla="*/ 11 w 11"/>
              <a:gd name="T29" fmla="*/ 7 h 20"/>
              <a:gd name="T30" fmla="*/ 8 w 11"/>
              <a:gd name="T31" fmla="*/ 14 h 20"/>
              <a:gd name="T32" fmla="*/ 8 w 11"/>
              <a:gd name="T33" fmla="*/ 15 h 20"/>
              <a:gd name="T34" fmla="*/ 5 w 11"/>
              <a:gd name="T35" fmla="*/ 18 h 20"/>
              <a:gd name="T36" fmla="*/ 3 w 11"/>
              <a:gd name="T37" fmla="*/ 15 h 20"/>
              <a:gd name="T38" fmla="*/ 8 w 11"/>
              <a:gd name="T39" fmla="*/ 10 h 20"/>
              <a:gd name="T40" fmla="*/ 8 w 11"/>
              <a:gd name="T41" fmla="*/ 14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" h="20">
                <a:moveTo>
                  <a:pt x="11" y="7"/>
                </a:moveTo>
                <a:cubicBezTo>
                  <a:pt x="11" y="3"/>
                  <a:pt x="9" y="0"/>
                  <a:pt x="5" y="0"/>
                </a:cubicBezTo>
                <a:cubicBezTo>
                  <a:pt x="3" y="0"/>
                  <a:pt x="2" y="1"/>
                  <a:pt x="1" y="2"/>
                </a:cubicBezTo>
                <a:cubicBezTo>
                  <a:pt x="2" y="4"/>
                  <a:pt x="2" y="4"/>
                  <a:pt x="2" y="4"/>
                </a:cubicBezTo>
                <a:cubicBezTo>
                  <a:pt x="2" y="3"/>
                  <a:pt x="4" y="3"/>
                  <a:pt x="5" y="3"/>
                </a:cubicBezTo>
                <a:cubicBezTo>
                  <a:pt x="7" y="3"/>
                  <a:pt x="8" y="5"/>
                  <a:pt x="8" y="7"/>
                </a:cubicBezTo>
                <a:cubicBezTo>
                  <a:pt x="8" y="8"/>
                  <a:pt x="8" y="8"/>
                  <a:pt x="8" y="8"/>
                </a:cubicBezTo>
                <a:cubicBezTo>
                  <a:pt x="3" y="8"/>
                  <a:pt x="0" y="10"/>
                  <a:pt x="0" y="15"/>
                </a:cubicBezTo>
                <a:cubicBezTo>
                  <a:pt x="0" y="18"/>
                  <a:pt x="2" y="20"/>
                  <a:pt x="4" y="20"/>
                </a:cubicBezTo>
                <a:cubicBezTo>
                  <a:pt x="6" y="20"/>
                  <a:pt x="7" y="19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8" y="20"/>
                  <a:pt x="8" y="20"/>
                  <a:pt x="8" y="20"/>
                </a:cubicBezTo>
                <a:cubicBezTo>
                  <a:pt x="11" y="20"/>
                  <a:pt x="11" y="20"/>
                  <a:pt x="11" y="20"/>
                </a:cubicBezTo>
                <a:cubicBezTo>
                  <a:pt x="11" y="19"/>
                  <a:pt x="11" y="17"/>
                  <a:pt x="11" y="16"/>
                </a:cubicBezTo>
                <a:lnTo>
                  <a:pt x="11" y="7"/>
                </a:lnTo>
                <a:close/>
                <a:moveTo>
                  <a:pt x="8" y="14"/>
                </a:moveTo>
                <a:cubicBezTo>
                  <a:pt x="8" y="14"/>
                  <a:pt x="8" y="15"/>
                  <a:pt x="8" y="15"/>
                </a:cubicBezTo>
                <a:cubicBezTo>
                  <a:pt x="7" y="17"/>
                  <a:pt x="6" y="18"/>
                  <a:pt x="5" y="18"/>
                </a:cubicBezTo>
                <a:cubicBezTo>
                  <a:pt x="4" y="18"/>
                  <a:pt x="3" y="17"/>
                  <a:pt x="3" y="15"/>
                </a:cubicBezTo>
                <a:cubicBezTo>
                  <a:pt x="3" y="10"/>
                  <a:pt x="6" y="10"/>
                  <a:pt x="8" y="10"/>
                </a:cubicBezTo>
                <a:lnTo>
                  <a:pt x="8" y="1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2" name="Freeform 497"/>
          <p:cNvSpPr>
            <a:spLocks/>
          </p:cNvSpPr>
          <p:nvPr/>
        </p:nvSpPr>
        <p:spPr bwMode="auto">
          <a:xfrm>
            <a:off x="3643313" y="2684463"/>
            <a:ext cx="28575" cy="60325"/>
          </a:xfrm>
          <a:custGeom>
            <a:avLst/>
            <a:gdLst>
              <a:gd name="T0" fmla="*/ 0 w 13"/>
              <a:gd name="T1" fmla="*/ 0 h 28"/>
              <a:gd name="T2" fmla="*/ 5 w 13"/>
              <a:gd name="T3" fmla="*/ 18 h 28"/>
              <a:gd name="T4" fmla="*/ 5 w 13"/>
              <a:gd name="T5" fmla="*/ 18 h 28"/>
              <a:gd name="T6" fmla="*/ 5 w 13"/>
              <a:gd name="T7" fmla="*/ 19 h 28"/>
              <a:gd name="T8" fmla="*/ 3 w 13"/>
              <a:gd name="T9" fmla="*/ 22 h 28"/>
              <a:gd name="T10" fmla="*/ 0 w 13"/>
              <a:gd name="T11" fmla="*/ 25 h 28"/>
              <a:gd name="T12" fmla="*/ 2 w 13"/>
              <a:gd name="T13" fmla="*/ 28 h 28"/>
              <a:gd name="T14" fmla="*/ 5 w 13"/>
              <a:gd name="T15" fmla="*/ 25 h 28"/>
              <a:gd name="T16" fmla="*/ 10 w 13"/>
              <a:gd name="T17" fmla="*/ 12 h 28"/>
              <a:gd name="T18" fmla="*/ 13 w 13"/>
              <a:gd name="T19" fmla="*/ 0 h 28"/>
              <a:gd name="T20" fmla="*/ 10 w 13"/>
              <a:gd name="T21" fmla="*/ 0 h 28"/>
              <a:gd name="T22" fmla="*/ 8 w 13"/>
              <a:gd name="T23" fmla="*/ 11 h 28"/>
              <a:gd name="T24" fmla="*/ 7 w 13"/>
              <a:gd name="T25" fmla="*/ 15 h 28"/>
              <a:gd name="T26" fmla="*/ 7 w 13"/>
              <a:gd name="T27" fmla="*/ 15 h 28"/>
              <a:gd name="T28" fmla="*/ 6 w 13"/>
              <a:gd name="T29" fmla="*/ 11 h 28"/>
              <a:gd name="T30" fmla="*/ 3 w 13"/>
              <a:gd name="T31" fmla="*/ 0 h 28"/>
              <a:gd name="T32" fmla="*/ 0 w 13"/>
              <a:gd name="T33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" h="28">
                <a:moveTo>
                  <a:pt x="0" y="0"/>
                </a:moveTo>
                <a:cubicBezTo>
                  <a:pt x="5" y="18"/>
                  <a:pt x="5" y="18"/>
                  <a:pt x="5" y="18"/>
                </a:cubicBezTo>
                <a:cubicBezTo>
                  <a:pt x="5" y="18"/>
                  <a:pt x="5" y="18"/>
                  <a:pt x="5" y="18"/>
                </a:cubicBezTo>
                <a:cubicBezTo>
                  <a:pt x="5" y="19"/>
                  <a:pt x="5" y="19"/>
                  <a:pt x="5" y="19"/>
                </a:cubicBezTo>
                <a:cubicBezTo>
                  <a:pt x="5" y="20"/>
                  <a:pt x="4" y="21"/>
                  <a:pt x="3" y="22"/>
                </a:cubicBezTo>
                <a:cubicBezTo>
                  <a:pt x="2" y="24"/>
                  <a:pt x="1" y="24"/>
                  <a:pt x="0" y="25"/>
                </a:cubicBezTo>
                <a:cubicBezTo>
                  <a:pt x="2" y="28"/>
                  <a:pt x="2" y="28"/>
                  <a:pt x="2" y="28"/>
                </a:cubicBezTo>
                <a:cubicBezTo>
                  <a:pt x="2" y="27"/>
                  <a:pt x="4" y="26"/>
                  <a:pt x="5" y="25"/>
                </a:cubicBezTo>
                <a:cubicBezTo>
                  <a:pt x="7" y="22"/>
                  <a:pt x="9" y="17"/>
                  <a:pt x="10" y="12"/>
                </a:cubicBezTo>
                <a:cubicBezTo>
                  <a:pt x="13" y="0"/>
                  <a:pt x="13" y="0"/>
                  <a:pt x="13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8" y="11"/>
                  <a:pt x="8" y="11"/>
                  <a:pt x="8" y="11"/>
                </a:cubicBezTo>
                <a:cubicBezTo>
                  <a:pt x="7" y="12"/>
                  <a:pt x="7" y="14"/>
                  <a:pt x="7" y="15"/>
                </a:cubicBezTo>
                <a:cubicBezTo>
                  <a:pt x="7" y="15"/>
                  <a:pt x="7" y="15"/>
                  <a:pt x="7" y="15"/>
                </a:cubicBezTo>
                <a:cubicBezTo>
                  <a:pt x="6" y="14"/>
                  <a:pt x="6" y="12"/>
                  <a:pt x="6" y="11"/>
                </a:cubicBezTo>
                <a:cubicBezTo>
                  <a:pt x="3" y="0"/>
                  <a:pt x="3" y="0"/>
                  <a:pt x="3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3" name="Freeform 498"/>
          <p:cNvSpPr>
            <a:spLocks noEditPoints="1"/>
          </p:cNvSpPr>
          <p:nvPr/>
        </p:nvSpPr>
        <p:spPr bwMode="auto">
          <a:xfrm>
            <a:off x="3673476" y="2682876"/>
            <a:ext cx="25400" cy="42863"/>
          </a:xfrm>
          <a:custGeom>
            <a:avLst/>
            <a:gdLst>
              <a:gd name="T0" fmla="*/ 12 w 12"/>
              <a:gd name="T1" fmla="*/ 11 h 20"/>
              <a:gd name="T2" fmla="*/ 12 w 12"/>
              <a:gd name="T3" fmla="*/ 9 h 20"/>
              <a:gd name="T4" fmla="*/ 7 w 12"/>
              <a:gd name="T5" fmla="*/ 0 h 20"/>
              <a:gd name="T6" fmla="*/ 0 w 12"/>
              <a:gd name="T7" fmla="*/ 11 h 20"/>
              <a:gd name="T8" fmla="*/ 7 w 12"/>
              <a:gd name="T9" fmla="*/ 20 h 20"/>
              <a:gd name="T10" fmla="*/ 12 w 12"/>
              <a:gd name="T11" fmla="*/ 19 h 20"/>
              <a:gd name="T12" fmla="*/ 11 w 12"/>
              <a:gd name="T13" fmla="*/ 17 h 20"/>
              <a:gd name="T14" fmla="*/ 8 w 12"/>
              <a:gd name="T15" fmla="*/ 18 h 20"/>
              <a:gd name="T16" fmla="*/ 3 w 12"/>
              <a:gd name="T17" fmla="*/ 11 h 20"/>
              <a:gd name="T18" fmla="*/ 12 w 12"/>
              <a:gd name="T19" fmla="*/ 11 h 20"/>
              <a:gd name="T20" fmla="*/ 3 w 12"/>
              <a:gd name="T21" fmla="*/ 8 h 20"/>
              <a:gd name="T22" fmla="*/ 6 w 12"/>
              <a:gd name="T23" fmla="*/ 3 h 20"/>
              <a:gd name="T24" fmla="*/ 9 w 12"/>
              <a:gd name="T25" fmla="*/ 8 h 20"/>
              <a:gd name="T26" fmla="*/ 3 w 12"/>
              <a:gd name="T27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20">
                <a:moveTo>
                  <a:pt x="12" y="11"/>
                </a:moveTo>
                <a:cubicBezTo>
                  <a:pt x="12" y="10"/>
                  <a:pt x="12" y="10"/>
                  <a:pt x="12" y="9"/>
                </a:cubicBezTo>
                <a:cubicBezTo>
                  <a:pt x="12" y="5"/>
                  <a:pt x="11" y="0"/>
                  <a:pt x="7" y="0"/>
                </a:cubicBezTo>
                <a:cubicBezTo>
                  <a:pt x="3" y="0"/>
                  <a:pt x="0" y="4"/>
                  <a:pt x="0" y="11"/>
                </a:cubicBezTo>
                <a:cubicBezTo>
                  <a:pt x="0" y="16"/>
                  <a:pt x="3" y="20"/>
                  <a:pt x="7" y="20"/>
                </a:cubicBezTo>
                <a:cubicBezTo>
                  <a:pt x="9" y="20"/>
                  <a:pt x="10" y="20"/>
                  <a:pt x="12" y="19"/>
                </a:cubicBezTo>
                <a:cubicBezTo>
                  <a:pt x="11" y="17"/>
                  <a:pt x="11" y="17"/>
                  <a:pt x="11" y="17"/>
                </a:cubicBezTo>
                <a:cubicBezTo>
                  <a:pt x="10" y="18"/>
                  <a:pt x="9" y="18"/>
                  <a:pt x="8" y="18"/>
                </a:cubicBezTo>
                <a:cubicBezTo>
                  <a:pt x="6" y="18"/>
                  <a:pt x="3" y="17"/>
                  <a:pt x="3" y="11"/>
                </a:cubicBezTo>
                <a:lnTo>
                  <a:pt x="12" y="11"/>
                </a:lnTo>
                <a:close/>
                <a:moveTo>
                  <a:pt x="3" y="8"/>
                </a:moveTo>
                <a:cubicBezTo>
                  <a:pt x="3" y="6"/>
                  <a:pt x="4" y="3"/>
                  <a:pt x="6" y="3"/>
                </a:cubicBezTo>
                <a:cubicBezTo>
                  <a:pt x="8" y="3"/>
                  <a:pt x="9" y="5"/>
                  <a:pt x="9" y="8"/>
                </a:cubicBezTo>
                <a:lnTo>
                  <a:pt x="3" y="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4" name="Freeform 499"/>
          <p:cNvSpPr>
            <a:spLocks/>
          </p:cNvSpPr>
          <p:nvPr/>
        </p:nvSpPr>
        <p:spPr bwMode="auto">
          <a:xfrm>
            <a:off x="3705226" y="2682876"/>
            <a:ext cx="28575" cy="42863"/>
          </a:xfrm>
          <a:custGeom>
            <a:avLst/>
            <a:gdLst>
              <a:gd name="T0" fmla="*/ 1 w 13"/>
              <a:gd name="T1" fmla="*/ 20 h 20"/>
              <a:gd name="T2" fmla="*/ 4 w 13"/>
              <a:gd name="T3" fmla="*/ 20 h 20"/>
              <a:gd name="T4" fmla="*/ 4 w 13"/>
              <a:gd name="T5" fmla="*/ 8 h 20"/>
              <a:gd name="T6" fmla="*/ 4 w 13"/>
              <a:gd name="T7" fmla="*/ 6 h 20"/>
              <a:gd name="T8" fmla="*/ 7 w 13"/>
              <a:gd name="T9" fmla="*/ 3 h 20"/>
              <a:gd name="T10" fmla="*/ 9 w 13"/>
              <a:gd name="T11" fmla="*/ 8 h 20"/>
              <a:gd name="T12" fmla="*/ 9 w 13"/>
              <a:gd name="T13" fmla="*/ 20 h 20"/>
              <a:gd name="T14" fmla="*/ 13 w 13"/>
              <a:gd name="T15" fmla="*/ 20 h 20"/>
              <a:gd name="T16" fmla="*/ 13 w 13"/>
              <a:gd name="T17" fmla="*/ 7 h 20"/>
              <a:gd name="T18" fmla="*/ 8 w 13"/>
              <a:gd name="T19" fmla="*/ 0 h 20"/>
              <a:gd name="T20" fmla="*/ 3 w 13"/>
              <a:gd name="T21" fmla="*/ 3 h 20"/>
              <a:gd name="T22" fmla="*/ 3 w 13"/>
              <a:gd name="T23" fmla="*/ 3 h 20"/>
              <a:gd name="T24" fmla="*/ 3 w 13"/>
              <a:gd name="T25" fmla="*/ 1 h 20"/>
              <a:gd name="T26" fmla="*/ 0 w 13"/>
              <a:gd name="T27" fmla="*/ 1 h 20"/>
              <a:gd name="T28" fmla="*/ 1 w 13"/>
              <a:gd name="T29" fmla="*/ 6 h 20"/>
              <a:gd name="T30" fmla="*/ 1 w 13"/>
              <a:gd name="T31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3" h="20">
                <a:moveTo>
                  <a:pt x="1" y="20"/>
                </a:moveTo>
                <a:cubicBezTo>
                  <a:pt x="4" y="20"/>
                  <a:pt x="4" y="20"/>
                  <a:pt x="4" y="20"/>
                </a:cubicBezTo>
                <a:cubicBezTo>
                  <a:pt x="4" y="8"/>
                  <a:pt x="4" y="8"/>
                  <a:pt x="4" y="8"/>
                </a:cubicBezTo>
                <a:cubicBezTo>
                  <a:pt x="4" y="7"/>
                  <a:pt x="4" y="7"/>
                  <a:pt x="4" y="6"/>
                </a:cubicBezTo>
                <a:cubicBezTo>
                  <a:pt x="4" y="4"/>
                  <a:pt x="5" y="3"/>
                  <a:pt x="7" y="3"/>
                </a:cubicBezTo>
                <a:cubicBezTo>
                  <a:pt x="9" y="3"/>
                  <a:pt x="9" y="5"/>
                  <a:pt x="9" y="8"/>
                </a:cubicBezTo>
                <a:cubicBezTo>
                  <a:pt x="9" y="20"/>
                  <a:pt x="9" y="20"/>
                  <a:pt x="9" y="20"/>
                </a:cubicBezTo>
                <a:cubicBezTo>
                  <a:pt x="13" y="20"/>
                  <a:pt x="13" y="20"/>
                  <a:pt x="13" y="20"/>
                </a:cubicBezTo>
                <a:cubicBezTo>
                  <a:pt x="13" y="7"/>
                  <a:pt x="13" y="7"/>
                  <a:pt x="13" y="7"/>
                </a:cubicBezTo>
                <a:cubicBezTo>
                  <a:pt x="13" y="2"/>
                  <a:pt x="11" y="0"/>
                  <a:pt x="8" y="0"/>
                </a:cubicBezTo>
                <a:cubicBezTo>
                  <a:pt x="6" y="0"/>
                  <a:pt x="4" y="2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1" y="2"/>
                  <a:pt x="1" y="3"/>
                  <a:pt x="1" y="6"/>
                </a:cubicBezTo>
                <a:lnTo>
                  <a:pt x="1" y="2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5" name="Freeform 500"/>
          <p:cNvSpPr>
            <a:spLocks/>
          </p:cNvSpPr>
          <p:nvPr/>
        </p:nvSpPr>
        <p:spPr bwMode="auto">
          <a:xfrm>
            <a:off x="3481388" y="2744788"/>
            <a:ext cx="19050" cy="55563"/>
          </a:xfrm>
          <a:custGeom>
            <a:avLst/>
            <a:gdLst>
              <a:gd name="T0" fmla="*/ 7 w 9"/>
              <a:gd name="T1" fmla="*/ 0 h 26"/>
              <a:gd name="T2" fmla="*/ 0 w 9"/>
              <a:gd name="T3" fmla="*/ 17 h 26"/>
              <a:gd name="T4" fmla="*/ 2 w 9"/>
              <a:gd name="T5" fmla="*/ 26 h 26"/>
              <a:gd name="T6" fmla="*/ 4 w 9"/>
              <a:gd name="T7" fmla="*/ 26 h 26"/>
              <a:gd name="T8" fmla="*/ 2 w 9"/>
              <a:gd name="T9" fmla="*/ 17 h 26"/>
              <a:gd name="T10" fmla="*/ 9 w 9"/>
              <a:gd name="T11" fmla="*/ 0 h 26"/>
              <a:gd name="T12" fmla="*/ 7 w 9"/>
              <a:gd name="T13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7" y="0"/>
                </a:moveTo>
                <a:cubicBezTo>
                  <a:pt x="4" y="3"/>
                  <a:pt x="0" y="9"/>
                  <a:pt x="0" y="17"/>
                </a:cubicBezTo>
                <a:cubicBezTo>
                  <a:pt x="0" y="20"/>
                  <a:pt x="1" y="23"/>
                  <a:pt x="2" y="26"/>
                </a:cubicBezTo>
                <a:cubicBezTo>
                  <a:pt x="4" y="26"/>
                  <a:pt x="4" y="26"/>
                  <a:pt x="4" y="26"/>
                </a:cubicBezTo>
                <a:cubicBezTo>
                  <a:pt x="3" y="22"/>
                  <a:pt x="2" y="20"/>
                  <a:pt x="2" y="17"/>
                </a:cubicBezTo>
                <a:cubicBezTo>
                  <a:pt x="2" y="9"/>
                  <a:pt x="6" y="3"/>
                  <a:pt x="9" y="0"/>
                </a:cubicBezTo>
                <a:lnTo>
                  <a:pt x="7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6" name="Freeform 501"/>
          <p:cNvSpPr>
            <a:spLocks/>
          </p:cNvSpPr>
          <p:nvPr/>
        </p:nvSpPr>
        <p:spPr bwMode="auto">
          <a:xfrm>
            <a:off x="3497263" y="2744788"/>
            <a:ext cx="41275" cy="47625"/>
          </a:xfrm>
          <a:custGeom>
            <a:avLst/>
            <a:gdLst>
              <a:gd name="T0" fmla="*/ 2 w 19"/>
              <a:gd name="T1" fmla="*/ 22 h 22"/>
              <a:gd name="T2" fmla="*/ 4 w 19"/>
              <a:gd name="T3" fmla="*/ 11 h 22"/>
              <a:gd name="T4" fmla="*/ 6 w 19"/>
              <a:gd name="T5" fmla="*/ 3 h 22"/>
              <a:gd name="T6" fmla="*/ 6 w 19"/>
              <a:gd name="T7" fmla="*/ 3 h 22"/>
              <a:gd name="T8" fmla="*/ 8 w 19"/>
              <a:gd name="T9" fmla="*/ 10 h 22"/>
              <a:gd name="T10" fmla="*/ 13 w 19"/>
              <a:gd name="T11" fmla="*/ 22 h 22"/>
              <a:gd name="T12" fmla="*/ 15 w 19"/>
              <a:gd name="T13" fmla="*/ 22 h 22"/>
              <a:gd name="T14" fmla="*/ 19 w 19"/>
              <a:gd name="T15" fmla="*/ 0 h 22"/>
              <a:gd name="T16" fmla="*/ 17 w 19"/>
              <a:gd name="T17" fmla="*/ 0 h 22"/>
              <a:gd name="T18" fmla="*/ 15 w 19"/>
              <a:gd name="T19" fmla="*/ 12 h 22"/>
              <a:gd name="T20" fmla="*/ 14 w 19"/>
              <a:gd name="T21" fmla="*/ 18 h 22"/>
              <a:gd name="T22" fmla="*/ 14 w 19"/>
              <a:gd name="T23" fmla="*/ 18 h 22"/>
              <a:gd name="T24" fmla="*/ 12 w 19"/>
              <a:gd name="T25" fmla="*/ 12 h 22"/>
              <a:gd name="T26" fmla="*/ 7 w 19"/>
              <a:gd name="T27" fmla="*/ 0 h 22"/>
              <a:gd name="T28" fmla="*/ 4 w 19"/>
              <a:gd name="T29" fmla="*/ 0 h 22"/>
              <a:gd name="T30" fmla="*/ 0 w 19"/>
              <a:gd name="T31" fmla="*/ 22 h 22"/>
              <a:gd name="T32" fmla="*/ 2 w 19"/>
              <a:gd name="T3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9" h="22">
                <a:moveTo>
                  <a:pt x="2" y="22"/>
                </a:moveTo>
                <a:cubicBezTo>
                  <a:pt x="4" y="11"/>
                  <a:pt x="4" y="11"/>
                  <a:pt x="4" y="11"/>
                </a:cubicBezTo>
                <a:cubicBezTo>
                  <a:pt x="5" y="8"/>
                  <a:pt x="5" y="5"/>
                  <a:pt x="6" y="3"/>
                </a:cubicBezTo>
                <a:cubicBezTo>
                  <a:pt x="6" y="3"/>
                  <a:pt x="6" y="3"/>
                  <a:pt x="6" y="3"/>
                </a:cubicBezTo>
                <a:cubicBezTo>
                  <a:pt x="6" y="5"/>
                  <a:pt x="7" y="7"/>
                  <a:pt x="8" y="10"/>
                </a:cubicBezTo>
                <a:cubicBezTo>
                  <a:pt x="13" y="22"/>
                  <a:pt x="13" y="22"/>
                  <a:pt x="13" y="22"/>
                </a:cubicBezTo>
                <a:cubicBezTo>
                  <a:pt x="15" y="22"/>
                  <a:pt x="15" y="22"/>
                  <a:pt x="15" y="22"/>
                </a:cubicBezTo>
                <a:cubicBezTo>
                  <a:pt x="19" y="0"/>
                  <a:pt x="19" y="0"/>
                  <a:pt x="19" y="0"/>
                </a:cubicBezTo>
                <a:cubicBezTo>
                  <a:pt x="17" y="0"/>
                  <a:pt x="17" y="0"/>
                  <a:pt x="17" y="0"/>
                </a:cubicBezTo>
                <a:cubicBezTo>
                  <a:pt x="15" y="12"/>
                  <a:pt x="15" y="12"/>
                  <a:pt x="15" y="12"/>
                </a:cubicBezTo>
                <a:cubicBezTo>
                  <a:pt x="14" y="15"/>
                  <a:pt x="14" y="16"/>
                  <a:pt x="14" y="18"/>
                </a:cubicBezTo>
                <a:cubicBezTo>
                  <a:pt x="14" y="18"/>
                  <a:pt x="14" y="18"/>
                  <a:pt x="14" y="18"/>
                </a:cubicBezTo>
                <a:cubicBezTo>
                  <a:pt x="13" y="17"/>
                  <a:pt x="13" y="15"/>
                  <a:pt x="12" y="12"/>
                </a:cubicBezTo>
                <a:cubicBezTo>
                  <a:pt x="7" y="0"/>
                  <a:pt x="7" y="0"/>
                  <a:pt x="7" y="0"/>
                </a:cubicBezTo>
                <a:cubicBezTo>
                  <a:pt x="4" y="0"/>
                  <a:pt x="4" y="0"/>
                  <a:pt x="4" y="0"/>
                </a:cubicBezTo>
                <a:cubicBezTo>
                  <a:pt x="0" y="22"/>
                  <a:pt x="0" y="22"/>
                  <a:pt x="0" y="22"/>
                </a:cubicBezTo>
                <a:lnTo>
                  <a:pt x="2" y="22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7" name="Freeform 502"/>
          <p:cNvSpPr>
            <a:spLocks noEditPoints="1"/>
          </p:cNvSpPr>
          <p:nvPr/>
        </p:nvSpPr>
        <p:spPr bwMode="auto">
          <a:xfrm>
            <a:off x="3540126" y="2757488"/>
            <a:ext cx="33338" cy="34925"/>
          </a:xfrm>
          <a:custGeom>
            <a:avLst/>
            <a:gdLst>
              <a:gd name="T0" fmla="*/ 9 w 15"/>
              <a:gd name="T1" fmla="*/ 0 h 16"/>
              <a:gd name="T2" fmla="*/ 0 w 15"/>
              <a:gd name="T3" fmla="*/ 10 h 16"/>
              <a:gd name="T4" fmla="*/ 6 w 15"/>
              <a:gd name="T5" fmla="*/ 16 h 16"/>
              <a:gd name="T6" fmla="*/ 15 w 15"/>
              <a:gd name="T7" fmla="*/ 6 h 16"/>
              <a:gd name="T8" fmla="*/ 9 w 15"/>
              <a:gd name="T9" fmla="*/ 0 h 16"/>
              <a:gd name="T10" fmla="*/ 8 w 15"/>
              <a:gd name="T11" fmla="*/ 2 h 16"/>
              <a:gd name="T12" fmla="*/ 12 w 15"/>
              <a:gd name="T13" fmla="*/ 6 h 16"/>
              <a:gd name="T14" fmla="*/ 7 w 15"/>
              <a:gd name="T15" fmla="*/ 14 h 16"/>
              <a:gd name="T16" fmla="*/ 3 w 15"/>
              <a:gd name="T17" fmla="*/ 10 h 16"/>
              <a:gd name="T18" fmla="*/ 8 w 15"/>
              <a:gd name="T19" fmla="*/ 2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16">
                <a:moveTo>
                  <a:pt x="9" y="0"/>
                </a:moveTo>
                <a:cubicBezTo>
                  <a:pt x="4" y="0"/>
                  <a:pt x="0" y="5"/>
                  <a:pt x="0" y="10"/>
                </a:cubicBezTo>
                <a:cubicBezTo>
                  <a:pt x="0" y="13"/>
                  <a:pt x="2" y="16"/>
                  <a:pt x="6" y="16"/>
                </a:cubicBezTo>
                <a:cubicBezTo>
                  <a:pt x="11" y="16"/>
                  <a:pt x="15" y="11"/>
                  <a:pt x="15" y="6"/>
                </a:cubicBezTo>
                <a:cubicBezTo>
                  <a:pt x="15" y="3"/>
                  <a:pt x="13" y="0"/>
                  <a:pt x="9" y="0"/>
                </a:cubicBezTo>
                <a:close/>
                <a:moveTo>
                  <a:pt x="8" y="2"/>
                </a:moveTo>
                <a:cubicBezTo>
                  <a:pt x="11" y="2"/>
                  <a:pt x="12" y="5"/>
                  <a:pt x="12" y="6"/>
                </a:cubicBezTo>
                <a:cubicBezTo>
                  <a:pt x="12" y="10"/>
                  <a:pt x="10" y="14"/>
                  <a:pt x="7" y="14"/>
                </a:cubicBezTo>
                <a:cubicBezTo>
                  <a:pt x="4" y="14"/>
                  <a:pt x="3" y="12"/>
                  <a:pt x="3" y="10"/>
                </a:cubicBezTo>
                <a:cubicBezTo>
                  <a:pt x="3" y="6"/>
                  <a:pt x="5" y="2"/>
                  <a:pt x="8" y="2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8" name="Freeform 503"/>
          <p:cNvSpPr>
            <a:spLocks/>
          </p:cNvSpPr>
          <p:nvPr/>
        </p:nvSpPr>
        <p:spPr bwMode="auto">
          <a:xfrm>
            <a:off x="3573463" y="2757488"/>
            <a:ext cx="20638" cy="34925"/>
          </a:xfrm>
          <a:custGeom>
            <a:avLst/>
            <a:gdLst>
              <a:gd name="T0" fmla="*/ 3 w 10"/>
              <a:gd name="T1" fmla="*/ 16 h 16"/>
              <a:gd name="T2" fmla="*/ 4 w 10"/>
              <a:gd name="T3" fmla="*/ 9 h 16"/>
              <a:gd name="T4" fmla="*/ 9 w 10"/>
              <a:gd name="T5" fmla="*/ 3 h 16"/>
              <a:gd name="T6" fmla="*/ 10 w 10"/>
              <a:gd name="T7" fmla="*/ 3 h 16"/>
              <a:gd name="T8" fmla="*/ 10 w 10"/>
              <a:gd name="T9" fmla="*/ 0 h 16"/>
              <a:gd name="T10" fmla="*/ 9 w 10"/>
              <a:gd name="T11" fmla="*/ 0 h 16"/>
              <a:gd name="T12" fmla="*/ 5 w 10"/>
              <a:gd name="T13" fmla="*/ 4 h 16"/>
              <a:gd name="T14" fmla="*/ 4 w 10"/>
              <a:gd name="T15" fmla="*/ 4 h 16"/>
              <a:gd name="T16" fmla="*/ 5 w 10"/>
              <a:gd name="T17" fmla="*/ 0 h 16"/>
              <a:gd name="T18" fmla="*/ 3 w 10"/>
              <a:gd name="T19" fmla="*/ 0 h 16"/>
              <a:gd name="T20" fmla="*/ 2 w 10"/>
              <a:gd name="T21" fmla="*/ 6 h 16"/>
              <a:gd name="T22" fmla="*/ 0 w 10"/>
              <a:gd name="T23" fmla="*/ 16 h 16"/>
              <a:gd name="T24" fmla="*/ 3 w 10"/>
              <a:gd name="T2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" h="16">
                <a:moveTo>
                  <a:pt x="3" y="16"/>
                </a:moveTo>
                <a:cubicBezTo>
                  <a:pt x="4" y="9"/>
                  <a:pt x="4" y="9"/>
                  <a:pt x="4" y="9"/>
                </a:cubicBezTo>
                <a:cubicBezTo>
                  <a:pt x="4" y="5"/>
                  <a:pt x="7" y="3"/>
                  <a:pt x="9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0"/>
                  <a:pt x="10" y="0"/>
                  <a:pt x="10" y="0"/>
                </a:cubicBezTo>
                <a:cubicBezTo>
                  <a:pt x="10" y="0"/>
                  <a:pt x="10" y="0"/>
                  <a:pt x="9" y="0"/>
                </a:cubicBezTo>
                <a:cubicBezTo>
                  <a:pt x="7" y="0"/>
                  <a:pt x="6" y="2"/>
                  <a:pt x="5" y="4"/>
                </a:cubicBezTo>
                <a:cubicBezTo>
                  <a:pt x="4" y="4"/>
                  <a:pt x="4" y="4"/>
                  <a:pt x="4" y="4"/>
                </a:cubicBezTo>
                <a:cubicBezTo>
                  <a:pt x="5" y="2"/>
                  <a:pt x="5" y="1"/>
                  <a:pt x="5" y="0"/>
                </a:cubicBezTo>
                <a:cubicBezTo>
                  <a:pt x="3" y="0"/>
                  <a:pt x="3" y="0"/>
                  <a:pt x="3" y="0"/>
                </a:cubicBezTo>
                <a:cubicBezTo>
                  <a:pt x="2" y="2"/>
                  <a:pt x="2" y="4"/>
                  <a:pt x="2" y="6"/>
                </a:cubicBezTo>
                <a:cubicBezTo>
                  <a:pt x="0" y="16"/>
                  <a:pt x="0" y="16"/>
                  <a:pt x="0" y="16"/>
                </a:cubicBezTo>
                <a:lnTo>
                  <a:pt x="3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9" name="Freeform 504"/>
          <p:cNvSpPr>
            <a:spLocks/>
          </p:cNvSpPr>
          <p:nvPr/>
        </p:nvSpPr>
        <p:spPr bwMode="auto">
          <a:xfrm>
            <a:off x="3595688" y="2757488"/>
            <a:ext cx="47625" cy="34925"/>
          </a:xfrm>
          <a:custGeom>
            <a:avLst/>
            <a:gdLst>
              <a:gd name="T0" fmla="*/ 0 w 22"/>
              <a:gd name="T1" fmla="*/ 0 h 16"/>
              <a:gd name="T2" fmla="*/ 2 w 22"/>
              <a:gd name="T3" fmla="*/ 16 h 16"/>
              <a:gd name="T4" fmla="*/ 4 w 22"/>
              <a:gd name="T5" fmla="*/ 16 h 16"/>
              <a:gd name="T6" fmla="*/ 9 w 22"/>
              <a:gd name="T7" fmla="*/ 7 h 16"/>
              <a:gd name="T8" fmla="*/ 10 w 22"/>
              <a:gd name="T9" fmla="*/ 3 h 16"/>
              <a:gd name="T10" fmla="*/ 10 w 22"/>
              <a:gd name="T11" fmla="*/ 3 h 16"/>
              <a:gd name="T12" fmla="*/ 11 w 22"/>
              <a:gd name="T13" fmla="*/ 7 h 16"/>
              <a:gd name="T14" fmla="*/ 12 w 22"/>
              <a:gd name="T15" fmla="*/ 16 h 16"/>
              <a:gd name="T16" fmla="*/ 14 w 22"/>
              <a:gd name="T17" fmla="*/ 16 h 16"/>
              <a:gd name="T18" fmla="*/ 22 w 22"/>
              <a:gd name="T19" fmla="*/ 0 h 16"/>
              <a:gd name="T20" fmla="*/ 19 w 22"/>
              <a:gd name="T21" fmla="*/ 0 h 16"/>
              <a:gd name="T22" fmla="*/ 15 w 22"/>
              <a:gd name="T23" fmla="*/ 9 h 16"/>
              <a:gd name="T24" fmla="*/ 14 w 22"/>
              <a:gd name="T25" fmla="*/ 13 h 16"/>
              <a:gd name="T26" fmla="*/ 13 w 22"/>
              <a:gd name="T27" fmla="*/ 13 h 16"/>
              <a:gd name="T28" fmla="*/ 13 w 22"/>
              <a:gd name="T29" fmla="*/ 9 h 16"/>
              <a:gd name="T30" fmla="*/ 12 w 22"/>
              <a:gd name="T31" fmla="*/ 0 h 16"/>
              <a:gd name="T32" fmla="*/ 10 w 22"/>
              <a:gd name="T33" fmla="*/ 0 h 16"/>
              <a:gd name="T34" fmla="*/ 5 w 22"/>
              <a:gd name="T35" fmla="*/ 9 h 16"/>
              <a:gd name="T36" fmla="*/ 4 w 22"/>
              <a:gd name="T37" fmla="*/ 13 h 16"/>
              <a:gd name="T38" fmla="*/ 4 w 22"/>
              <a:gd name="T39" fmla="*/ 13 h 16"/>
              <a:gd name="T40" fmla="*/ 3 w 22"/>
              <a:gd name="T41" fmla="*/ 9 h 16"/>
              <a:gd name="T42" fmla="*/ 3 w 22"/>
              <a:gd name="T43" fmla="*/ 0 h 16"/>
              <a:gd name="T44" fmla="*/ 0 w 22"/>
              <a:gd name="T45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2" h="16">
                <a:moveTo>
                  <a:pt x="0" y="0"/>
                </a:moveTo>
                <a:cubicBezTo>
                  <a:pt x="2" y="16"/>
                  <a:pt x="2" y="16"/>
                  <a:pt x="2" y="16"/>
                </a:cubicBezTo>
                <a:cubicBezTo>
                  <a:pt x="4" y="16"/>
                  <a:pt x="4" y="16"/>
                  <a:pt x="4" y="16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10" y="5"/>
                  <a:pt x="10" y="3"/>
                </a:cubicBezTo>
                <a:cubicBezTo>
                  <a:pt x="10" y="3"/>
                  <a:pt x="10" y="3"/>
                  <a:pt x="10" y="3"/>
                </a:cubicBezTo>
                <a:cubicBezTo>
                  <a:pt x="10" y="5"/>
                  <a:pt x="11" y="6"/>
                  <a:pt x="11" y="7"/>
                </a:cubicBezTo>
                <a:cubicBezTo>
                  <a:pt x="12" y="16"/>
                  <a:pt x="12" y="16"/>
                  <a:pt x="1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22" y="0"/>
                  <a:pt x="22" y="0"/>
                  <a:pt x="22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5" y="9"/>
                  <a:pt x="15" y="9"/>
                  <a:pt x="15" y="9"/>
                </a:cubicBezTo>
                <a:cubicBezTo>
                  <a:pt x="14" y="11"/>
                  <a:pt x="14" y="12"/>
                  <a:pt x="14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12"/>
                  <a:pt x="13" y="11"/>
                  <a:pt x="13" y="9"/>
                </a:cubicBezTo>
                <a:cubicBezTo>
                  <a:pt x="12" y="0"/>
                  <a:pt x="12" y="0"/>
                  <a:pt x="12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5" y="9"/>
                  <a:pt x="5" y="9"/>
                  <a:pt x="5" y="9"/>
                </a:cubicBezTo>
                <a:cubicBezTo>
                  <a:pt x="5" y="11"/>
                  <a:pt x="4" y="12"/>
                  <a:pt x="4" y="13"/>
                </a:cubicBezTo>
                <a:cubicBezTo>
                  <a:pt x="4" y="13"/>
                  <a:pt x="4" y="13"/>
                  <a:pt x="4" y="13"/>
                </a:cubicBezTo>
                <a:cubicBezTo>
                  <a:pt x="4" y="12"/>
                  <a:pt x="4" y="11"/>
                  <a:pt x="3" y="9"/>
                </a:cubicBezTo>
                <a:cubicBezTo>
                  <a:pt x="3" y="0"/>
                  <a:pt x="3" y="0"/>
                  <a:pt x="3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0" name="Freeform 505"/>
          <p:cNvSpPr>
            <a:spLocks noEditPoints="1"/>
          </p:cNvSpPr>
          <p:nvPr/>
        </p:nvSpPr>
        <p:spPr bwMode="auto">
          <a:xfrm>
            <a:off x="3641726" y="2757488"/>
            <a:ext cx="30163" cy="34925"/>
          </a:xfrm>
          <a:custGeom>
            <a:avLst/>
            <a:gdLst>
              <a:gd name="T0" fmla="*/ 12 w 14"/>
              <a:gd name="T1" fmla="*/ 16 h 16"/>
              <a:gd name="T2" fmla="*/ 13 w 14"/>
              <a:gd name="T3" fmla="*/ 9 h 16"/>
              <a:gd name="T4" fmla="*/ 14 w 14"/>
              <a:gd name="T5" fmla="*/ 1 h 16"/>
              <a:gd name="T6" fmla="*/ 10 w 14"/>
              <a:gd name="T7" fmla="*/ 0 h 16"/>
              <a:gd name="T8" fmla="*/ 0 w 14"/>
              <a:gd name="T9" fmla="*/ 11 h 16"/>
              <a:gd name="T10" fmla="*/ 4 w 14"/>
              <a:gd name="T11" fmla="*/ 16 h 16"/>
              <a:gd name="T12" fmla="*/ 10 w 14"/>
              <a:gd name="T13" fmla="*/ 12 h 16"/>
              <a:gd name="T14" fmla="*/ 10 w 14"/>
              <a:gd name="T15" fmla="*/ 12 h 16"/>
              <a:gd name="T16" fmla="*/ 10 w 14"/>
              <a:gd name="T17" fmla="*/ 16 h 16"/>
              <a:gd name="T18" fmla="*/ 12 w 14"/>
              <a:gd name="T19" fmla="*/ 16 h 16"/>
              <a:gd name="T20" fmla="*/ 11 w 14"/>
              <a:gd name="T21" fmla="*/ 7 h 16"/>
              <a:gd name="T22" fmla="*/ 5 w 14"/>
              <a:gd name="T23" fmla="*/ 14 h 16"/>
              <a:gd name="T24" fmla="*/ 2 w 14"/>
              <a:gd name="T25" fmla="*/ 11 h 16"/>
              <a:gd name="T26" fmla="*/ 10 w 14"/>
              <a:gd name="T27" fmla="*/ 2 h 16"/>
              <a:gd name="T28" fmla="*/ 11 w 14"/>
              <a:gd name="T29" fmla="*/ 2 h 16"/>
              <a:gd name="T30" fmla="*/ 11 w 14"/>
              <a:gd name="T31" fmla="*/ 7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16">
                <a:moveTo>
                  <a:pt x="12" y="16"/>
                </a:moveTo>
                <a:cubicBezTo>
                  <a:pt x="12" y="14"/>
                  <a:pt x="12" y="11"/>
                  <a:pt x="13" y="9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4" y="0"/>
                  <a:pt x="0" y="6"/>
                  <a:pt x="0" y="11"/>
                </a:cubicBezTo>
                <a:cubicBezTo>
                  <a:pt x="0" y="14"/>
                  <a:pt x="1" y="16"/>
                  <a:pt x="4" y="16"/>
                </a:cubicBezTo>
                <a:cubicBezTo>
                  <a:pt x="6" y="16"/>
                  <a:pt x="8" y="15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0" y="13"/>
                  <a:pt x="10" y="15"/>
                  <a:pt x="10" y="16"/>
                </a:cubicBezTo>
                <a:lnTo>
                  <a:pt x="12" y="16"/>
                </a:lnTo>
                <a:close/>
                <a:moveTo>
                  <a:pt x="11" y="7"/>
                </a:moveTo>
                <a:cubicBezTo>
                  <a:pt x="10" y="11"/>
                  <a:pt x="7" y="14"/>
                  <a:pt x="5" y="14"/>
                </a:cubicBezTo>
                <a:cubicBezTo>
                  <a:pt x="3" y="14"/>
                  <a:pt x="2" y="12"/>
                  <a:pt x="2" y="11"/>
                </a:cubicBezTo>
                <a:cubicBezTo>
                  <a:pt x="2" y="6"/>
                  <a:pt x="6" y="2"/>
                  <a:pt x="10" y="2"/>
                </a:cubicBezTo>
                <a:cubicBezTo>
                  <a:pt x="11" y="2"/>
                  <a:pt x="11" y="2"/>
                  <a:pt x="11" y="2"/>
                </a:cubicBezTo>
                <a:lnTo>
                  <a:pt x="11" y="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1" name="Freeform 506"/>
          <p:cNvSpPr>
            <a:spLocks/>
          </p:cNvSpPr>
          <p:nvPr/>
        </p:nvSpPr>
        <p:spPr bwMode="auto">
          <a:xfrm>
            <a:off x="3671888" y="2757488"/>
            <a:ext cx="33338" cy="49213"/>
          </a:xfrm>
          <a:custGeom>
            <a:avLst/>
            <a:gdLst>
              <a:gd name="T0" fmla="*/ 3 w 16"/>
              <a:gd name="T1" fmla="*/ 0 h 23"/>
              <a:gd name="T2" fmla="*/ 6 w 16"/>
              <a:gd name="T3" fmla="*/ 15 h 23"/>
              <a:gd name="T4" fmla="*/ 6 w 16"/>
              <a:gd name="T5" fmla="*/ 16 h 23"/>
              <a:gd name="T6" fmla="*/ 3 w 16"/>
              <a:gd name="T7" fmla="*/ 19 h 23"/>
              <a:gd name="T8" fmla="*/ 0 w 16"/>
              <a:gd name="T9" fmla="*/ 21 h 23"/>
              <a:gd name="T10" fmla="*/ 1 w 16"/>
              <a:gd name="T11" fmla="*/ 23 h 23"/>
              <a:gd name="T12" fmla="*/ 5 w 16"/>
              <a:gd name="T13" fmla="*/ 20 h 23"/>
              <a:gd name="T14" fmla="*/ 10 w 16"/>
              <a:gd name="T15" fmla="*/ 12 h 23"/>
              <a:gd name="T16" fmla="*/ 16 w 16"/>
              <a:gd name="T17" fmla="*/ 0 h 23"/>
              <a:gd name="T18" fmla="*/ 13 w 16"/>
              <a:gd name="T19" fmla="*/ 0 h 23"/>
              <a:gd name="T20" fmla="*/ 10 w 16"/>
              <a:gd name="T21" fmla="*/ 9 h 23"/>
              <a:gd name="T22" fmla="*/ 8 w 16"/>
              <a:gd name="T23" fmla="*/ 13 h 23"/>
              <a:gd name="T24" fmla="*/ 8 w 16"/>
              <a:gd name="T25" fmla="*/ 13 h 23"/>
              <a:gd name="T26" fmla="*/ 7 w 16"/>
              <a:gd name="T27" fmla="*/ 9 h 23"/>
              <a:gd name="T28" fmla="*/ 6 w 16"/>
              <a:gd name="T29" fmla="*/ 0 h 23"/>
              <a:gd name="T30" fmla="*/ 3 w 16"/>
              <a:gd name="T31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6" h="23">
                <a:moveTo>
                  <a:pt x="3" y="0"/>
                </a:moveTo>
                <a:cubicBezTo>
                  <a:pt x="6" y="15"/>
                  <a:pt x="6" y="15"/>
                  <a:pt x="6" y="15"/>
                </a:cubicBezTo>
                <a:cubicBezTo>
                  <a:pt x="6" y="15"/>
                  <a:pt x="6" y="15"/>
                  <a:pt x="6" y="16"/>
                </a:cubicBezTo>
                <a:cubicBezTo>
                  <a:pt x="5" y="17"/>
                  <a:pt x="4" y="18"/>
                  <a:pt x="3" y="19"/>
                </a:cubicBezTo>
                <a:cubicBezTo>
                  <a:pt x="2" y="20"/>
                  <a:pt x="1" y="20"/>
                  <a:pt x="0" y="21"/>
                </a:cubicBezTo>
                <a:cubicBezTo>
                  <a:pt x="1" y="23"/>
                  <a:pt x="1" y="23"/>
                  <a:pt x="1" y="23"/>
                </a:cubicBezTo>
                <a:cubicBezTo>
                  <a:pt x="2" y="23"/>
                  <a:pt x="3" y="22"/>
                  <a:pt x="5" y="20"/>
                </a:cubicBezTo>
                <a:cubicBezTo>
                  <a:pt x="7" y="18"/>
                  <a:pt x="9" y="15"/>
                  <a:pt x="10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0" y="9"/>
                  <a:pt x="10" y="9"/>
                  <a:pt x="10" y="9"/>
                </a:cubicBezTo>
                <a:cubicBezTo>
                  <a:pt x="9" y="11"/>
                  <a:pt x="8" y="12"/>
                  <a:pt x="8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12"/>
                  <a:pt x="7" y="10"/>
                  <a:pt x="7" y="9"/>
                </a:cubicBezTo>
                <a:cubicBezTo>
                  <a:pt x="6" y="0"/>
                  <a:pt x="6" y="0"/>
                  <a:pt x="6" y="0"/>
                </a:cubicBezTo>
                <a:lnTo>
                  <a:pt x="3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2" name="Freeform 507"/>
          <p:cNvSpPr>
            <a:spLocks/>
          </p:cNvSpPr>
          <p:nvPr/>
        </p:nvSpPr>
        <p:spPr bwMode="auto">
          <a:xfrm>
            <a:off x="3702051" y="2744788"/>
            <a:ext cx="19050" cy="55563"/>
          </a:xfrm>
          <a:custGeom>
            <a:avLst/>
            <a:gdLst>
              <a:gd name="T0" fmla="*/ 2 w 9"/>
              <a:gd name="T1" fmla="*/ 26 h 26"/>
              <a:gd name="T2" fmla="*/ 9 w 9"/>
              <a:gd name="T3" fmla="*/ 8 h 26"/>
              <a:gd name="T4" fmla="*/ 7 w 9"/>
              <a:gd name="T5" fmla="*/ 0 h 26"/>
              <a:gd name="T6" fmla="*/ 5 w 9"/>
              <a:gd name="T7" fmla="*/ 0 h 26"/>
              <a:gd name="T8" fmla="*/ 7 w 9"/>
              <a:gd name="T9" fmla="*/ 8 h 26"/>
              <a:gd name="T10" fmla="*/ 0 w 9"/>
              <a:gd name="T11" fmla="*/ 26 h 26"/>
              <a:gd name="T12" fmla="*/ 2 w 9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2" y="26"/>
                </a:moveTo>
                <a:cubicBezTo>
                  <a:pt x="5" y="22"/>
                  <a:pt x="9" y="16"/>
                  <a:pt x="9" y="8"/>
                </a:cubicBezTo>
                <a:cubicBezTo>
                  <a:pt x="9" y="5"/>
                  <a:pt x="8" y="2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6" y="3"/>
                  <a:pt x="7" y="6"/>
                  <a:pt x="7" y="8"/>
                </a:cubicBezTo>
                <a:cubicBezTo>
                  <a:pt x="7" y="16"/>
                  <a:pt x="3" y="22"/>
                  <a:pt x="0" y="26"/>
                </a:cubicBezTo>
                <a:lnTo>
                  <a:pt x="2" y="2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3" name="Rectangle 508"/>
          <p:cNvSpPr>
            <a:spLocks noChangeArrowheads="1"/>
          </p:cNvSpPr>
          <p:nvPr/>
        </p:nvSpPr>
        <p:spPr bwMode="auto">
          <a:xfrm>
            <a:off x="3457576" y="2647951"/>
            <a:ext cx="1889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Jan 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4" name="Rectangle 509"/>
          <p:cNvSpPr>
            <a:spLocks noChangeArrowheads="1"/>
          </p:cNvSpPr>
          <p:nvPr/>
        </p:nvSpPr>
        <p:spPr bwMode="auto">
          <a:xfrm>
            <a:off x="3611563" y="2647951"/>
            <a:ext cx="6508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5" name="Rectangle 510"/>
          <p:cNvSpPr>
            <a:spLocks noChangeArrowheads="1"/>
          </p:cNvSpPr>
          <p:nvPr/>
        </p:nvSpPr>
        <p:spPr bwMode="auto">
          <a:xfrm>
            <a:off x="3641726" y="2647951"/>
            <a:ext cx="619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6" name="Rectangle 511"/>
          <p:cNvSpPr>
            <a:spLocks noChangeArrowheads="1"/>
          </p:cNvSpPr>
          <p:nvPr/>
        </p:nvSpPr>
        <p:spPr bwMode="auto">
          <a:xfrm>
            <a:off x="3668713" y="2647951"/>
            <a:ext cx="98425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7" name="Rectangle 512"/>
          <p:cNvSpPr>
            <a:spLocks noChangeArrowheads="1"/>
          </p:cNvSpPr>
          <p:nvPr/>
        </p:nvSpPr>
        <p:spPr bwMode="auto">
          <a:xfrm>
            <a:off x="3475038" y="2728913"/>
            <a:ext cx="150813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(No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8" name="Rectangle 513"/>
          <p:cNvSpPr>
            <a:spLocks noChangeArrowheads="1"/>
          </p:cNvSpPr>
          <p:nvPr/>
        </p:nvSpPr>
        <p:spPr bwMode="auto">
          <a:xfrm>
            <a:off x="3568701" y="2728913"/>
            <a:ext cx="61913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9" name="Rectangle 514"/>
          <p:cNvSpPr>
            <a:spLocks noChangeArrowheads="1"/>
          </p:cNvSpPr>
          <p:nvPr/>
        </p:nvSpPr>
        <p:spPr bwMode="auto">
          <a:xfrm>
            <a:off x="3592513" y="2728913"/>
            <a:ext cx="92075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w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0" name="Rectangle 515"/>
          <p:cNvSpPr>
            <a:spLocks noChangeArrowheads="1"/>
          </p:cNvSpPr>
          <p:nvPr/>
        </p:nvSpPr>
        <p:spPr bwMode="auto">
          <a:xfrm>
            <a:off x="3636963" y="2728913"/>
            <a:ext cx="134938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ay)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1" name="Rectangle 516"/>
          <p:cNvSpPr>
            <a:spLocks noChangeArrowheads="1"/>
          </p:cNvSpPr>
          <p:nvPr/>
        </p:nvSpPr>
        <p:spPr bwMode="auto">
          <a:xfrm>
            <a:off x="4138613" y="6299201"/>
            <a:ext cx="133350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10°E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2" name="Rectangle 517"/>
          <p:cNvSpPr>
            <a:spLocks noChangeArrowheads="1"/>
          </p:cNvSpPr>
          <p:nvPr/>
        </p:nvSpPr>
        <p:spPr bwMode="auto">
          <a:xfrm>
            <a:off x="5202238" y="6299201"/>
            <a:ext cx="133350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20°E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3" name="Rectangle 518"/>
          <p:cNvSpPr>
            <a:spLocks noChangeArrowheads="1"/>
          </p:cNvSpPr>
          <p:nvPr/>
        </p:nvSpPr>
        <p:spPr bwMode="auto">
          <a:xfrm>
            <a:off x="6137276" y="6302376"/>
            <a:ext cx="133350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30°E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4" name="Rectangle 519"/>
          <p:cNvSpPr>
            <a:spLocks noChangeArrowheads="1"/>
          </p:cNvSpPr>
          <p:nvPr/>
        </p:nvSpPr>
        <p:spPr bwMode="auto">
          <a:xfrm>
            <a:off x="2017713" y="5930901"/>
            <a:ext cx="150813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10°W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5" name="Rectangle 520"/>
          <p:cNvSpPr>
            <a:spLocks noChangeArrowheads="1"/>
          </p:cNvSpPr>
          <p:nvPr/>
        </p:nvSpPr>
        <p:spPr bwMode="auto">
          <a:xfrm rot="20100000">
            <a:off x="6905626" y="4305301"/>
            <a:ext cx="134938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60°N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6" name="Rectangle 521"/>
          <p:cNvSpPr>
            <a:spLocks noChangeArrowheads="1"/>
          </p:cNvSpPr>
          <p:nvPr/>
        </p:nvSpPr>
        <p:spPr bwMode="auto">
          <a:xfrm rot="17460000">
            <a:off x="6091238" y="400051"/>
            <a:ext cx="134938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80°N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7" name="Rectangle 522"/>
          <p:cNvSpPr>
            <a:spLocks noChangeArrowheads="1"/>
          </p:cNvSpPr>
          <p:nvPr/>
        </p:nvSpPr>
        <p:spPr bwMode="auto">
          <a:xfrm rot="19260000">
            <a:off x="6907213" y="2236788"/>
            <a:ext cx="134938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70°N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8" name="Rectangle 523"/>
          <p:cNvSpPr>
            <a:spLocks noChangeArrowheads="1"/>
          </p:cNvSpPr>
          <p:nvPr/>
        </p:nvSpPr>
        <p:spPr bwMode="auto">
          <a:xfrm rot="2700000">
            <a:off x="1984376" y="1958976"/>
            <a:ext cx="134938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70°N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9" name="Rectangle 524"/>
          <p:cNvSpPr>
            <a:spLocks noChangeArrowheads="1"/>
          </p:cNvSpPr>
          <p:nvPr/>
        </p:nvSpPr>
        <p:spPr bwMode="auto">
          <a:xfrm rot="1680000">
            <a:off x="1992313" y="4167188"/>
            <a:ext cx="134938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60°N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0" name="Rectangle 525"/>
          <p:cNvSpPr>
            <a:spLocks noChangeArrowheads="1"/>
          </p:cNvSpPr>
          <p:nvPr/>
        </p:nvSpPr>
        <p:spPr bwMode="auto">
          <a:xfrm rot="1200000">
            <a:off x="1998663" y="6073776"/>
            <a:ext cx="134938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50°N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1" name="Freeform 526"/>
          <p:cNvSpPr>
            <a:spLocks noEditPoints="1"/>
          </p:cNvSpPr>
          <p:nvPr/>
        </p:nvSpPr>
        <p:spPr bwMode="auto">
          <a:xfrm>
            <a:off x="5748338" y="5937251"/>
            <a:ext cx="34925" cy="69850"/>
          </a:xfrm>
          <a:custGeom>
            <a:avLst/>
            <a:gdLst>
              <a:gd name="T0" fmla="*/ 0 w 16"/>
              <a:gd name="T1" fmla="*/ 32 h 33"/>
              <a:gd name="T2" fmla="*/ 5 w 16"/>
              <a:gd name="T3" fmla="*/ 33 h 33"/>
              <a:gd name="T4" fmla="*/ 14 w 16"/>
              <a:gd name="T5" fmla="*/ 30 h 33"/>
              <a:gd name="T6" fmla="*/ 16 w 16"/>
              <a:gd name="T7" fmla="*/ 23 h 33"/>
              <a:gd name="T8" fmla="*/ 10 w 16"/>
              <a:gd name="T9" fmla="*/ 15 h 33"/>
              <a:gd name="T10" fmla="*/ 10 w 16"/>
              <a:gd name="T11" fmla="*/ 15 h 33"/>
              <a:gd name="T12" fmla="*/ 15 w 16"/>
              <a:gd name="T13" fmla="*/ 8 h 33"/>
              <a:gd name="T14" fmla="*/ 13 w 16"/>
              <a:gd name="T15" fmla="*/ 2 h 33"/>
              <a:gd name="T16" fmla="*/ 6 w 16"/>
              <a:gd name="T17" fmla="*/ 0 h 33"/>
              <a:gd name="T18" fmla="*/ 0 w 16"/>
              <a:gd name="T19" fmla="*/ 1 h 33"/>
              <a:gd name="T20" fmla="*/ 0 w 16"/>
              <a:gd name="T21" fmla="*/ 32 h 33"/>
              <a:gd name="T22" fmla="*/ 4 w 16"/>
              <a:gd name="T23" fmla="*/ 3 h 33"/>
              <a:gd name="T24" fmla="*/ 6 w 16"/>
              <a:gd name="T25" fmla="*/ 3 h 33"/>
              <a:gd name="T26" fmla="*/ 11 w 16"/>
              <a:gd name="T27" fmla="*/ 8 h 33"/>
              <a:gd name="T28" fmla="*/ 6 w 16"/>
              <a:gd name="T29" fmla="*/ 14 h 33"/>
              <a:gd name="T30" fmla="*/ 4 w 16"/>
              <a:gd name="T31" fmla="*/ 14 h 33"/>
              <a:gd name="T32" fmla="*/ 4 w 16"/>
              <a:gd name="T33" fmla="*/ 3 h 33"/>
              <a:gd name="T34" fmla="*/ 4 w 16"/>
              <a:gd name="T35" fmla="*/ 17 h 33"/>
              <a:gd name="T36" fmla="*/ 5 w 16"/>
              <a:gd name="T37" fmla="*/ 17 h 33"/>
              <a:gd name="T38" fmla="*/ 12 w 16"/>
              <a:gd name="T39" fmla="*/ 23 h 33"/>
              <a:gd name="T40" fmla="*/ 6 w 16"/>
              <a:gd name="T41" fmla="*/ 30 h 33"/>
              <a:gd name="T42" fmla="*/ 4 w 16"/>
              <a:gd name="T43" fmla="*/ 30 h 33"/>
              <a:gd name="T44" fmla="*/ 4 w 16"/>
              <a:gd name="T45" fmla="*/ 17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6" h="33">
                <a:moveTo>
                  <a:pt x="0" y="32"/>
                </a:moveTo>
                <a:cubicBezTo>
                  <a:pt x="1" y="33"/>
                  <a:pt x="3" y="33"/>
                  <a:pt x="5" y="33"/>
                </a:cubicBezTo>
                <a:cubicBezTo>
                  <a:pt x="9" y="33"/>
                  <a:pt x="12" y="32"/>
                  <a:pt x="14" y="30"/>
                </a:cubicBezTo>
                <a:cubicBezTo>
                  <a:pt x="15" y="28"/>
                  <a:pt x="16" y="26"/>
                  <a:pt x="16" y="23"/>
                </a:cubicBezTo>
                <a:cubicBezTo>
                  <a:pt x="16" y="19"/>
                  <a:pt x="14" y="16"/>
                  <a:pt x="10" y="15"/>
                </a:cubicBezTo>
                <a:cubicBezTo>
                  <a:pt x="10" y="15"/>
                  <a:pt x="10" y="15"/>
                  <a:pt x="10" y="15"/>
                </a:cubicBezTo>
                <a:cubicBezTo>
                  <a:pt x="13" y="14"/>
                  <a:pt x="15" y="11"/>
                  <a:pt x="15" y="8"/>
                </a:cubicBezTo>
                <a:cubicBezTo>
                  <a:pt x="15" y="6"/>
                  <a:pt x="14" y="4"/>
                  <a:pt x="13" y="2"/>
                </a:cubicBezTo>
                <a:cubicBezTo>
                  <a:pt x="11" y="1"/>
                  <a:pt x="9" y="0"/>
                  <a:pt x="6" y="0"/>
                </a:cubicBezTo>
                <a:cubicBezTo>
                  <a:pt x="4" y="0"/>
                  <a:pt x="2" y="0"/>
                  <a:pt x="0" y="1"/>
                </a:cubicBezTo>
                <a:lnTo>
                  <a:pt x="0" y="32"/>
                </a:lnTo>
                <a:close/>
                <a:moveTo>
                  <a:pt x="4" y="3"/>
                </a:moveTo>
                <a:cubicBezTo>
                  <a:pt x="4" y="3"/>
                  <a:pt x="5" y="3"/>
                  <a:pt x="6" y="3"/>
                </a:cubicBezTo>
                <a:cubicBezTo>
                  <a:pt x="10" y="3"/>
                  <a:pt x="11" y="5"/>
                  <a:pt x="11" y="8"/>
                </a:cubicBezTo>
                <a:cubicBezTo>
                  <a:pt x="11" y="12"/>
                  <a:pt x="9" y="14"/>
                  <a:pt x="6" y="14"/>
                </a:cubicBezTo>
                <a:cubicBezTo>
                  <a:pt x="4" y="14"/>
                  <a:pt x="4" y="14"/>
                  <a:pt x="4" y="14"/>
                </a:cubicBezTo>
                <a:lnTo>
                  <a:pt x="4" y="3"/>
                </a:lnTo>
                <a:close/>
                <a:moveTo>
                  <a:pt x="4" y="17"/>
                </a:moveTo>
                <a:cubicBezTo>
                  <a:pt x="5" y="17"/>
                  <a:pt x="5" y="17"/>
                  <a:pt x="5" y="17"/>
                </a:cubicBezTo>
                <a:cubicBezTo>
                  <a:pt x="9" y="17"/>
                  <a:pt x="12" y="19"/>
                  <a:pt x="12" y="23"/>
                </a:cubicBezTo>
                <a:cubicBezTo>
                  <a:pt x="12" y="28"/>
                  <a:pt x="10" y="30"/>
                  <a:pt x="6" y="30"/>
                </a:cubicBezTo>
                <a:cubicBezTo>
                  <a:pt x="5" y="30"/>
                  <a:pt x="4" y="30"/>
                  <a:pt x="4" y="30"/>
                </a:cubicBezTo>
                <a:lnTo>
                  <a:pt x="4" y="1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2" name="Freeform 527"/>
          <p:cNvSpPr>
            <a:spLocks noEditPoints="1"/>
          </p:cNvSpPr>
          <p:nvPr/>
        </p:nvSpPr>
        <p:spPr bwMode="auto">
          <a:xfrm>
            <a:off x="5788026" y="5956301"/>
            <a:ext cx="31750" cy="50800"/>
          </a:xfrm>
          <a:custGeom>
            <a:avLst/>
            <a:gdLst>
              <a:gd name="T0" fmla="*/ 15 w 15"/>
              <a:gd name="T1" fmla="*/ 12 h 24"/>
              <a:gd name="T2" fmla="*/ 15 w 15"/>
              <a:gd name="T3" fmla="*/ 10 h 24"/>
              <a:gd name="T4" fmla="*/ 8 w 15"/>
              <a:gd name="T5" fmla="*/ 0 h 24"/>
              <a:gd name="T6" fmla="*/ 0 w 15"/>
              <a:gd name="T7" fmla="*/ 12 h 24"/>
              <a:gd name="T8" fmla="*/ 9 w 15"/>
              <a:gd name="T9" fmla="*/ 24 h 24"/>
              <a:gd name="T10" fmla="*/ 14 w 15"/>
              <a:gd name="T11" fmla="*/ 23 h 24"/>
              <a:gd name="T12" fmla="*/ 13 w 15"/>
              <a:gd name="T13" fmla="*/ 20 h 24"/>
              <a:gd name="T14" fmla="*/ 9 w 15"/>
              <a:gd name="T15" fmla="*/ 21 h 24"/>
              <a:gd name="T16" fmla="*/ 4 w 15"/>
              <a:gd name="T17" fmla="*/ 12 h 24"/>
              <a:gd name="T18" fmla="*/ 15 w 15"/>
              <a:gd name="T19" fmla="*/ 12 h 24"/>
              <a:gd name="T20" fmla="*/ 4 w 15"/>
              <a:gd name="T21" fmla="*/ 10 h 24"/>
              <a:gd name="T22" fmla="*/ 8 w 15"/>
              <a:gd name="T23" fmla="*/ 3 h 24"/>
              <a:gd name="T24" fmla="*/ 11 w 15"/>
              <a:gd name="T25" fmla="*/ 10 h 24"/>
              <a:gd name="T26" fmla="*/ 4 w 15"/>
              <a:gd name="T27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4">
                <a:moveTo>
                  <a:pt x="15" y="12"/>
                </a:moveTo>
                <a:cubicBezTo>
                  <a:pt x="15" y="12"/>
                  <a:pt x="15" y="11"/>
                  <a:pt x="15" y="10"/>
                </a:cubicBezTo>
                <a:cubicBezTo>
                  <a:pt x="15" y="5"/>
                  <a:pt x="13" y="0"/>
                  <a:pt x="8" y="0"/>
                </a:cubicBezTo>
                <a:cubicBezTo>
                  <a:pt x="4" y="0"/>
                  <a:pt x="0" y="5"/>
                  <a:pt x="0" y="12"/>
                </a:cubicBezTo>
                <a:cubicBezTo>
                  <a:pt x="0" y="19"/>
                  <a:pt x="3" y="24"/>
                  <a:pt x="9" y="24"/>
                </a:cubicBezTo>
                <a:cubicBezTo>
                  <a:pt x="11" y="24"/>
                  <a:pt x="13" y="23"/>
                  <a:pt x="14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1"/>
                  <a:pt x="11" y="21"/>
                  <a:pt x="9" y="21"/>
                </a:cubicBezTo>
                <a:cubicBezTo>
                  <a:pt x="7" y="21"/>
                  <a:pt x="4" y="19"/>
                  <a:pt x="4" y="12"/>
                </a:cubicBezTo>
                <a:lnTo>
                  <a:pt x="15" y="12"/>
                </a:lnTo>
                <a:close/>
                <a:moveTo>
                  <a:pt x="4" y="10"/>
                </a:moveTo>
                <a:cubicBezTo>
                  <a:pt x="4" y="6"/>
                  <a:pt x="5" y="3"/>
                  <a:pt x="8" y="3"/>
                </a:cubicBezTo>
                <a:cubicBezTo>
                  <a:pt x="10" y="3"/>
                  <a:pt x="11" y="5"/>
                  <a:pt x="11" y="10"/>
                </a:cubicBezTo>
                <a:lnTo>
                  <a:pt x="4" y="1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3" name="Rectangle 528"/>
          <p:cNvSpPr>
            <a:spLocks noChangeArrowheads="1"/>
          </p:cNvSpPr>
          <p:nvPr/>
        </p:nvSpPr>
        <p:spPr bwMode="auto">
          <a:xfrm>
            <a:off x="5827713" y="5934076"/>
            <a:ext cx="9525" cy="73025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4" name="Freeform 529"/>
          <p:cNvSpPr>
            <a:spLocks noEditPoints="1"/>
          </p:cNvSpPr>
          <p:nvPr/>
        </p:nvSpPr>
        <p:spPr bwMode="auto">
          <a:xfrm>
            <a:off x="5845176" y="5956301"/>
            <a:ext cx="28575" cy="50800"/>
          </a:xfrm>
          <a:custGeom>
            <a:avLst/>
            <a:gdLst>
              <a:gd name="T0" fmla="*/ 13 w 13"/>
              <a:gd name="T1" fmla="*/ 8 h 24"/>
              <a:gd name="T2" fmla="*/ 7 w 13"/>
              <a:gd name="T3" fmla="*/ 0 h 24"/>
              <a:gd name="T4" fmla="*/ 1 w 13"/>
              <a:gd name="T5" fmla="*/ 2 h 24"/>
              <a:gd name="T6" fmla="*/ 2 w 13"/>
              <a:gd name="T7" fmla="*/ 4 h 24"/>
              <a:gd name="T8" fmla="*/ 6 w 13"/>
              <a:gd name="T9" fmla="*/ 3 h 24"/>
              <a:gd name="T10" fmla="*/ 10 w 13"/>
              <a:gd name="T11" fmla="*/ 8 h 24"/>
              <a:gd name="T12" fmla="*/ 10 w 13"/>
              <a:gd name="T13" fmla="*/ 9 h 24"/>
              <a:gd name="T14" fmla="*/ 0 w 13"/>
              <a:gd name="T15" fmla="*/ 17 h 24"/>
              <a:gd name="T16" fmla="*/ 5 w 13"/>
              <a:gd name="T17" fmla="*/ 24 h 24"/>
              <a:gd name="T18" fmla="*/ 10 w 13"/>
              <a:gd name="T19" fmla="*/ 21 h 24"/>
              <a:gd name="T20" fmla="*/ 10 w 13"/>
              <a:gd name="T21" fmla="*/ 21 h 24"/>
              <a:gd name="T22" fmla="*/ 10 w 13"/>
              <a:gd name="T23" fmla="*/ 24 h 24"/>
              <a:gd name="T24" fmla="*/ 13 w 13"/>
              <a:gd name="T25" fmla="*/ 24 h 24"/>
              <a:gd name="T26" fmla="*/ 13 w 13"/>
              <a:gd name="T27" fmla="*/ 18 h 24"/>
              <a:gd name="T28" fmla="*/ 13 w 13"/>
              <a:gd name="T29" fmla="*/ 8 h 24"/>
              <a:gd name="T30" fmla="*/ 10 w 13"/>
              <a:gd name="T31" fmla="*/ 16 h 24"/>
              <a:gd name="T32" fmla="*/ 10 w 13"/>
              <a:gd name="T33" fmla="*/ 18 h 24"/>
              <a:gd name="T34" fmla="*/ 6 w 13"/>
              <a:gd name="T35" fmla="*/ 21 h 24"/>
              <a:gd name="T36" fmla="*/ 3 w 13"/>
              <a:gd name="T37" fmla="*/ 17 h 24"/>
              <a:gd name="T38" fmla="*/ 10 w 13"/>
              <a:gd name="T39" fmla="*/ 12 h 24"/>
              <a:gd name="T40" fmla="*/ 10 w 13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3" h="24">
                <a:moveTo>
                  <a:pt x="13" y="8"/>
                </a:moveTo>
                <a:cubicBezTo>
                  <a:pt x="13" y="3"/>
                  <a:pt x="11" y="0"/>
                  <a:pt x="7" y="0"/>
                </a:cubicBezTo>
                <a:cubicBezTo>
                  <a:pt x="4" y="0"/>
                  <a:pt x="2" y="1"/>
                  <a:pt x="1" y="2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4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4" y="9"/>
                  <a:pt x="0" y="11"/>
                  <a:pt x="0" y="17"/>
                </a:cubicBezTo>
                <a:cubicBezTo>
                  <a:pt x="0" y="21"/>
                  <a:pt x="2" y="24"/>
                  <a:pt x="5" y="24"/>
                </a:cubicBezTo>
                <a:cubicBezTo>
                  <a:pt x="7" y="24"/>
                  <a:pt x="9" y="23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0" y="24"/>
                  <a:pt x="10" y="24"/>
                  <a:pt x="10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2"/>
                  <a:pt x="13" y="20"/>
                  <a:pt x="13" y="18"/>
                </a:cubicBezTo>
                <a:lnTo>
                  <a:pt x="13" y="8"/>
                </a:lnTo>
                <a:close/>
                <a:moveTo>
                  <a:pt x="10" y="16"/>
                </a:moveTo>
                <a:cubicBezTo>
                  <a:pt x="10" y="17"/>
                  <a:pt x="10" y="17"/>
                  <a:pt x="10" y="18"/>
                </a:cubicBezTo>
                <a:cubicBezTo>
                  <a:pt x="9" y="20"/>
                  <a:pt x="8" y="21"/>
                  <a:pt x="6" y="21"/>
                </a:cubicBezTo>
                <a:cubicBezTo>
                  <a:pt x="5" y="21"/>
                  <a:pt x="3" y="20"/>
                  <a:pt x="3" y="17"/>
                </a:cubicBezTo>
                <a:cubicBezTo>
                  <a:pt x="3" y="12"/>
                  <a:pt x="8" y="12"/>
                  <a:pt x="10" y="12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5" name="Freeform 530"/>
          <p:cNvSpPr>
            <a:spLocks/>
          </p:cNvSpPr>
          <p:nvPr/>
        </p:nvSpPr>
        <p:spPr bwMode="auto">
          <a:xfrm>
            <a:off x="5881688" y="5956301"/>
            <a:ext cx="19050" cy="50800"/>
          </a:xfrm>
          <a:custGeom>
            <a:avLst/>
            <a:gdLst>
              <a:gd name="T0" fmla="*/ 0 w 9"/>
              <a:gd name="T1" fmla="*/ 24 h 24"/>
              <a:gd name="T2" fmla="*/ 3 w 9"/>
              <a:gd name="T3" fmla="*/ 24 h 24"/>
              <a:gd name="T4" fmla="*/ 3 w 9"/>
              <a:gd name="T5" fmla="*/ 11 h 24"/>
              <a:gd name="T6" fmla="*/ 4 w 9"/>
              <a:gd name="T7" fmla="*/ 9 h 24"/>
              <a:gd name="T8" fmla="*/ 8 w 9"/>
              <a:gd name="T9" fmla="*/ 4 h 24"/>
              <a:gd name="T10" fmla="*/ 9 w 9"/>
              <a:gd name="T11" fmla="*/ 4 h 24"/>
              <a:gd name="T12" fmla="*/ 9 w 9"/>
              <a:gd name="T13" fmla="*/ 0 h 24"/>
              <a:gd name="T14" fmla="*/ 8 w 9"/>
              <a:gd name="T15" fmla="*/ 0 h 24"/>
              <a:gd name="T16" fmla="*/ 3 w 9"/>
              <a:gd name="T17" fmla="*/ 4 h 24"/>
              <a:gd name="T18" fmla="*/ 3 w 9"/>
              <a:gd name="T19" fmla="*/ 4 h 24"/>
              <a:gd name="T20" fmla="*/ 3 w 9"/>
              <a:gd name="T21" fmla="*/ 0 h 24"/>
              <a:gd name="T22" fmla="*/ 0 w 9"/>
              <a:gd name="T23" fmla="*/ 0 h 24"/>
              <a:gd name="T24" fmla="*/ 0 w 9"/>
              <a:gd name="T25" fmla="*/ 6 h 24"/>
              <a:gd name="T26" fmla="*/ 0 w 9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24">
                <a:moveTo>
                  <a:pt x="0" y="24"/>
                </a:moveTo>
                <a:cubicBezTo>
                  <a:pt x="3" y="24"/>
                  <a:pt x="3" y="24"/>
                  <a:pt x="3" y="24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0"/>
                  <a:pt x="3" y="9"/>
                  <a:pt x="4" y="9"/>
                </a:cubicBezTo>
                <a:cubicBezTo>
                  <a:pt x="4" y="6"/>
                  <a:pt x="6" y="4"/>
                  <a:pt x="8" y="4"/>
                </a:cubicBezTo>
                <a:cubicBezTo>
                  <a:pt x="8" y="4"/>
                  <a:pt x="9" y="4"/>
                  <a:pt x="9" y="4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8" y="0"/>
                  <a:pt x="8" y="0"/>
                </a:cubicBezTo>
                <a:cubicBezTo>
                  <a:pt x="6" y="0"/>
                  <a:pt x="4" y="2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6" name="Freeform 531"/>
          <p:cNvSpPr>
            <a:spLocks/>
          </p:cNvSpPr>
          <p:nvPr/>
        </p:nvSpPr>
        <p:spPr bwMode="auto">
          <a:xfrm>
            <a:off x="5905501" y="5956301"/>
            <a:ext cx="30163" cy="50800"/>
          </a:xfrm>
          <a:custGeom>
            <a:avLst/>
            <a:gdLst>
              <a:gd name="T0" fmla="*/ 14 w 14"/>
              <a:gd name="T1" fmla="*/ 0 h 24"/>
              <a:gd name="T2" fmla="*/ 10 w 14"/>
              <a:gd name="T3" fmla="*/ 0 h 24"/>
              <a:gd name="T4" fmla="*/ 10 w 14"/>
              <a:gd name="T5" fmla="*/ 16 h 24"/>
              <a:gd name="T6" fmla="*/ 10 w 14"/>
              <a:gd name="T7" fmla="*/ 18 h 24"/>
              <a:gd name="T8" fmla="*/ 7 w 14"/>
              <a:gd name="T9" fmla="*/ 21 h 24"/>
              <a:gd name="T10" fmla="*/ 4 w 14"/>
              <a:gd name="T11" fmla="*/ 15 h 24"/>
              <a:gd name="T12" fmla="*/ 4 w 14"/>
              <a:gd name="T13" fmla="*/ 0 h 24"/>
              <a:gd name="T14" fmla="*/ 0 w 14"/>
              <a:gd name="T15" fmla="*/ 0 h 24"/>
              <a:gd name="T16" fmla="*/ 0 w 14"/>
              <a:gd name="T17" fmla="*/ 15 h 24"/>
              <a:gd name="T18" fmla="*/ 6 w 14"/>
              <a:gd name="T19" fmla="*/ 24 h 24"/>
              <a:gd name="T20" fmla="*/ 11 w 14"/>
              <a:gd name="T21" fmla="*/ 21 h 24"/>
              <a:gd name="T22" fmla="*/ 11 w 14"/>
              <a:gd name="T23" fmla="*/ 21 h 24"/>
              <a:gd name="T24" fmla="*/ 11 w 14"/>
              <a:gd name="T25" fmla="*/ 24 h 24"/>
              <a:gd name="T26" fmla="*/ 14 w 14"/>
              <a:gd name="T27" fmla="*/ 24 h 24"/>
              <a:gd name="T28" fmla="*/ 14 w 14"/>
              <a:gd name="T29" fmla="*/ 17 h 24"/>
              <a:gd name="T30" fmla="*/ 14 w 14"/>
              <a:gd name="T3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14" y="0"/>
                </a:moveTo>
                <a:cubicBezTo>
                  <a:pt x="10" y="0"/>
                  <a:pt x="10" y="0"/>
                  <a:pt x="10" y="0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6"/>
                  <a:pt x="10" y="17"/>
                  <a:pt x="10" y="18"/>
                </a:cubicBezTo>
                <a:cubicBezTo>
                  <a:pt x="10" y="19"/>
                  <a:pt x="9" y="21"/>
                  <a:pt x="7" y="21"/>
                </a:cubicBezTo>
                <a:cubicBezTo>
                  <a:pt x="4" y="21"/>
                  <a:pt x="4" y="18"/>
                  <a:pt x="4" y="15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21"/>
                  <a:pt x="2" y="24"/>
                  <a:pt x="6" y="24"/>
                </a:cubicBezTo>
                <a:cubicBezTo>
                  <a:pt x="8" y="24"/>
                  <a:pt x="10" y="22"/>
                  <a:pt x="11" y="21"/>
                </a:cubicBezTo>
                <a:cubicBezTo>
                  <a:pt x="11" y="21"/>
                  <a:pt x="11" y="21"/>
                  <a:pt x="11" y="21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22"/>
                  <a:pt x="14" y="20"/>
                  <a:pt x="14" y="17"/>
                </a:cubicBezTo>
                <a:lnTo>
                  <a:pt x="14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7" name="Freeform 532"/>
          <p:cNvSpPr>
            <a:spLocks/>
          </p:cNvSpPr>
          <p:nvPr/>
        </p:nvSpPr>
        <p:spPr bwMode="auto">
          <a:xfrm>
            <a:off x="5943601" y="5956301"/>
            <a:ext cx="23813" cy="50800"/>
          </a:xfrm>
          <a:custGeom>
            <a:avLst/>
            <a:gdLst>
              <a:gd name="T0" fmla="*/ 0 w 11"/>
              <a:gd name="T1" fmla="*/ 23 h 24"/>
              <a:gd name="T2" fmla="*/ 4 w 11"/>
              <a:gd name="T3" fmla="*/ 24 h 24"/>
              <a:gd name="T4" fmla="*/ 11 w 11"/>
              <a:gd name="T5" fmla="*/ 17 h 24"/>
              <a:gd name="T6" fmla="*/ 6 w 11"/>
              <a:gd name="T7" fmla="*/ 10 h 24"/>
              <a:gd name="T8" fmla="*/ 4 w 11"/>
              <a:gd name="T9" fmla="*/ 6 h 24"/>
              <a:gd name="T10" fmla="*/ 6 w 11"/>
              <a:gd name="T11" fmla="*/ 3 h 24"/>
              <a:gd name="T12" fmla="*/ 10 w 11"/>
              <a:gd name="T13" fmla="*/ 4 h 24"/>
              <a:gd name="T14" fmla="*/ 11 w 11"/>
              <a:gd name="T15" fmla="*/ 1 h 24"/>
              <a:gd name="T16" fmla="*/ 6 w 11"/>
              <a:gd name="T17" fmla="*/ 0 h 24"/>
              <a:gd name="T18" fmla="*/ 0 w 11"/>
              <a:gd name="T19" fmla="*/ 6 h 24"/>
              <a:gd name="T20" fmla="*/ 5 w 11"/>
              <a:gd name="T21" fmla="*/ 13 h 24"/>
              <a:gd name="T22" fmla="*/ 8 w 11"/>
              <a:gd name="T23" fmla="*/ 18 h 24"/>
              <a:gd name="T24" fmla="*/ 4 w 11"/>
              <a:gd name="T25" fmla="*/ 21 h 24"/>
              <a:gd name="T26" fmla="*/ 1 w 11"/>
              <a:gd name="T27" fmla="*/ 20 h 24"/>
              <a:gd name="T28" fmla="*/ 0 w 11"/>
              <a:gd name="T29" fmla="*/ 2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" h="24">
                <a:moveTo>
                  <a:pt x="0" y="23"/>
                </a:moveTo>
                <a:cubicBezTo>
                  <a:pt x="1" y="23"/>
                  <a:pt x="3" y="24"/>
                  <a:pt x="4" y="24"/>
                </a:cubicBezTo>
                <a:cubicBezTo>
                  <a:pt x="8" y="24"/>
                  <a:pt x="11" y="22"/>
                  <a:pt x="11" y="17"/>
                </a:cubicBezTo>
                <a:cubicBezTo>
                  <a:pt x="11" y="14"/>
                  <a:pt x="9" y="12"/>
                  <a:pt x="6" y="10"/>
                </a:cubicBezTo>
                <a:cubicBezTo>
                  <a:pt x="4" y="8"/>
                  <a:pt x="4" y="7"/>
                  <a:pt x="4" y="6"/>
                </a:cubicBezTo>
                <a:cubicBezTo>
                  <a:pt x="4" y="4"/>
                  <a:pt x="5" y="3"/>
                  <a:pt x="6" y="3"/>
                </a:cubicBezTo>
                <a:cubicBezTo>
                  <a:pt x="8" y="3"/>
                  <a:pt x="9" y="3"/>
                  <a:pt x="10" y="4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1"/>
                  <a:pt x="8" y="0"/>
                  <a:pt x="6" y="0"/>
                </a:cubicBezTo>
                <a:cubicBezTo>
                  <a:pt x="3" y="0"/>
                  <a:pt x="0" y="3"/>
                  <a:pt x="0" y="6"/>
                </a:cubicBezTo>
                <a:cubicBezTo>
                  <a:pt x="0" y="9"/>
                  <a:pt x="2" y="11"/>
                  <a:pt x="5" y="13"/>
                </a:cubicBezTo>
                <a:cubicBezTo>
                  <a:pt x="7" y="15"/>
                  <a:pt x="8" y="16"/>
                  <a:pt x="8" y="18"/>
                </a:cubicBezTo>
                <a:cubicBezTo>
                  <a:pt x="8" y="20"/>
                  <a:pt x="6" y="21"/>
                  <a:pt x="4" y="21"/>
                </a:cubicBezTo>
                <a:cubicBezTo>
                  <a:pt x="3" y="21"/>
                  <a:pt x="1" y="20"/>
                  <a:pt x="1" y="20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8" name="Rectangle 533"/>
          <p:cNvSpPr>
            <a:spLocks noChangeArrowheads="1"/>
          </p:cNvSpPr>
          <p:nvPr/>
        </p:nvSpPr>
        <p:spPr bwMode="auto">
          <a:xfrm>
            <a:off x="5741988" y="5911851"/>
            <a:ext cx="8731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B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9" name="Rectangle 534"/>
          <p:cNvSpPr>
            <a:spLocks noChangeArrowheads="1"/>
          </p:cNvSpPr>
          <p:nvPr/>
        </p:nvSpPr>
        <p:spPr bwMode="auto">
          <a:xfrm>
            <a:off x="5783263" y="5911851"/>
            <a:ext cx="146050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ela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0" name="Rectangle 535"/>
          <p:cNvSpPr>
            <a:spLocks noChangeArrowheads="1"/>
          </p:cNvSpPr>
          <p:nvPr/>
        </p:nvSpPr>
        <p:spPr bwMode="auto">
          <a:xfrm>
            <a:off x="5875338" y="5911851"/>
            <a:ext cx="682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1" name="Rectangle 536"/>
          <p:cNvSpPr>
            <a:spLocks noChangeArrowheads="1"/>
          </p:cNvSpPr>
          <p:nvPr/>
        </p:nvSpPr>
        <p:spPr bwMode="auto">
          <a:xfrm>
            <a:off x="5899151" y="5911851"/>
            <a:ext cx="120650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us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2" name="Freeform 537"/>
          <p:cNvSpPr>
            <a:spLocks/>
          </p:cNvSpPr>
          <p:nvPr/>
        </p:nvSpPr>
        <p:spPr bwMode="auto">
          <a:xfrm>
            <a:off x="5502276" y="5006976"/>
            <a:ext cx="28575" cy="68263"/>
          </a:xfrm>
          <a:custGeom>
            <a:avLst/>
            <a:gdLst>
              <a:gd name="T0" fmla="*/ 16 w 18"/>
              <a:gd name="T1" fmla="*/ 19 h 43"/>
              <a:gd name="T2" fmla="*/ 6 w 18"/>
              <a:gd name="T3" fmla="*/ 19 h 43"/>
              <a:gd name="T4" fmla="*/ 6 w 18"/>
              <a:gd name="T5" fmla="*/ 4 h 43"/>
              <a:gd name="T6" fmla="*/ 16 w 18"/>
              <a:gd name="T7" fmla="*/ 4 h 43"/>
              <a:gd name="T8" fmla="*/ 16 w 18"/>
              <a:gd name="T9" fmla="*/ 0 h 43"/>
              <a:gd name="T10" fmla="*/ 0 w 18"/>
              <a:gd name="T11" fmla="*/ 0 h 43"/>
              <a:gd name="T12" fmla="*/ 0 w 18"/>
              <a:gd name="T13" fmla="*/ 43 h 43"/>
              <a:gd name="T14" fmla="*/ 18 w 18"/>
              <a:gd name="T15" fmla="*/ 43 h 43"/>
              <a:gd name="T16" fmla="*/ 18 w 18"/>
              <a:gd name="T17" fmla="*/ 39 h 43"/>
              <a:gd name="T18" fmla="*/ 6 w 18"/>
              <a:gd name="T19" fmla="*/ 39 h 43"/>
              <a:gd name="T20" fmla="*/ 6 w 18"/>
              <a:gd name="T21" fmla="*/ 23 h 43"/>
              <a:gd name="T22" fmla="*/ 16 w 18"/>
              <a:gd name="T23" fmla="*/ 23 h 43"/>
              <a:gd name="T24" fmla="*/ 16 w 18"/>
              <a:gd name="T25" fmla="*/ 19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8" h="43">
                <a:moveTo>
                  <a:pt x="16" y="19"/>
                </a:moveTo>
                <a:lnTo>
                  <a:pt x="6" y="19"/>
                </a:lnTo>
                <a:lnTo>
                  <a:pt x="6" y="4"/>
                </a:lnTo>
                <a:lnTo>
                  <a:pt x="16" y="4"/>
                </a:lnTo>
                <a:lnTo>
                  <a:pt x="16" y="0"/>
                </a:lnTo>
                <a:lnTo>
                  <a:pt x="0" y="0"/>
                </a:lnTo>
                <a:lnTo>
                  <a:pt x="0" y="43"/>
                </a:lnTo>
                <a:lnTo>
                  <a:pt x="18" y="43"/>
                </a:lnTo>
                <a:lnTo>
                  <a:pt x="18" y="39"/>
                </a:lnTo>
                <a:lnTo>
                  <a:pt x="6" y="39"/>
                </a:lnTo>
                <a:lnTo>
                  <a:pt x="6" y="23"/>
                </a:lnTo>
                <a:lnTo>
                  <a:pt x="16" y="23"/>
                </a:lnTo>
                <a:lnTo>
                  <a:pt x="16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3" name="Freeform 538"/>
          <p:cNvSpPr>
            <a:spLocks/>
          </p:cNvSpPr>
          <p:nvPr/>
        </p:nvSpPr>
        <p:spPr bwMode="auto">
          <a:xfrm>
            <a:off x="5534026" y="5026026"/>
            <a:ext cx="26988" cy="52388"/>
          </a:xfrm>
          <a:custGeom>
            <a:avLst/>
            <a:gdLst>
              <a:gd name="T0" fmla="*/ 0 w 12"/>
              <a:gd name="T1" fmla="*/ 22 h 24"/>
              <a:gd name="T2" fmla="*/ 5 w 12"/>
              <a:gd name="T3" fmla="*/ 24 h 24"/>
              <a:gd name="T4" fmla="*/ 12 w 12"/>
              <a:gd name="T5" fmla="*/ 17 h 24"/>
              <a:gd name="T6" fmla="*/ 7 w 12"/>
              <a:gd name="T7" fmla="*/ 10 h 24"/>
              <a:gd name="T8" fmla="*/ 4 w 12"/>
              <a:gd name="T9" fmla="*/ 6 h 24"/>
              <a:gd name="T10" fmla="*/ 7 w 12"/>
              <a:gd name="T11" fmla="*/ 3 h 24"/>
              <a:gd name="T12" fmla="*/ 10 w 12"/>
              <a:gd name="T13" fmla="*/ 4 h 24"/>
              <a:gd name="T14" fmla="*/ 11 w 12"/>
              <a:gd name="T15" fmla="*/ 1 h 24"/>
              <a:gd name="T16" fmla="*/ 7 w 12"/>
              <a:gd name="T17" fmla="*/ 0 h 24"/>
              <a:gd name="T18" fmla="*/ 1 w 12"/>
              <a:gd name="T19" fmla="*/ 6 h 24"/>
              <a:gd name="T20" fmla="*/ 5 w 12"/>
              <a:gd name="T21" fmla="*/ 13 h 24"/>
              <a:gd name="T22" fmla="*/ 8 w 12"/>
              <a:gd name="T23" fmla="*/ 17 h 24"/>
              <a:gd name="T24" fmla="*/ 5 w 12"/>
              <a:gd name="T25" fmla="*/ 21 h 24"/>
              <a:gd name="T26" fmla="*/ 1 w 12"/>
              <a:gd name="T27" fmla="*/ 20 h 24"/>
              <a:gd name="T28" fmla="*/ 0 w 12"/>
              <a:gd name="T29" fmla="*/ 2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" h="24">
                <a:moveTo>
                  <a:pt x="0" y="22"/>
                </a:moveTo>
                <a:cubicBezTo>
                  <a:pt x="1" y="23"/>
                  <a:pt x="3" y="24"/>
                  <a:pt x="5" y="24"/>
                </a:cubicBezTo>
                <a:cubicBezTo>
                  <a:pt x="9" y="24"/>
                  <a:pt x="12" y="22"/>
                  <a:pt x="12" y="17"/>
                </a:cubicBezTo>
                <a:cubicBezTo>
                  <a:pt x="12" y="14"/>
                  <a:pt x="10" y="12"/>
                  <a:pt x="7" y="10"/>
                </a:cubicBezTo>
                <a:cubicBezTo>
                  <a:pt x="5" y="8"/>
                  <a:pt x="4" y="7"/>
                  <a:pt x="4" y="6"/>
                </a:cubicBezTo>
                <a:cubicBezTo>
                  <a:pt x="4" y="4"/>
                  <a:pt x="5" y="3"/>
                  <a:pt x="7" y="3"/>
                </a:cubicBezTo>
                <a:cubicBezTo>
                  <a:pt x="8" y="3"/>
                  <a:pt x="9" y="3"/>
                  <a:pt x="10" y="4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1"/>
                  <a:pt x="9" y="0"/>
                  <a:pt x="7" y="0"/>
                </a:cubicBezTo>
                <a:cubicBezTo>
                  <a:pt x="3" y="0"/>
                  <a:pt x="1" y="3"/>
                  <a:pt x="1" y="6"/>
                </a:cubicBezTo>
                <a:cubicBezTo>
                  <a:pt x="1" y="9"/>
                  <a:pt x="2" y="11"/>
                  <a:pt x="5" y="13"/>
                </a:cubicBezTo>
                <a:cubicBezTo>
                  <a:pt x="8" y="15"/>
                  <a:pt x="8" y="16"/>
                  <a:pt x="8" y="17"/>
                </a:cubicBezTo>
                <a:cubicBezTo>
                  <a:pt x="8" y="20"/>
                  <a:pt x="7" y="21"/>
                  <a:pt x="5" y="21"/>
                </a:cubicBezTo>
                <a:cubicBezTo>
                  <a:pt x="3" y="21"/>
                  <a:pt x="2" y="20"/>
                  <a:pt x="1" y="20"/>
                </a:cubicBezTo>
                <a:lnTo>
                  <a:pt x="0" y="22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4" name="Freeform 539"/>
          <p:cNvSpPr>
            <a:spLocks/>
          </p:cNvSpPr>
          <p:nvPr/>
        </p:nvSpPr>
        <p:spPr bwMode="auto">
          <a:xfrm>
            <a:off x="5561013" y="5014913"/>
            <a:ext cx="23813" cy="63500"/>
          </a:xfrm>
          <a:custGeom>
            <a:avLst/>
            <a:gdLst>
              <a:gd name="T0" fmla="*/ 3 w 11"/>
              <a:gd name="T1" fmla="*/ 1 h 29"/>
              <a:gd name="T2" fmla="*/ 3 w 11"/>
              <a:gd name="T3" fmla="*/ 5 h 29"/>
              <a:gd name="T4" fmla="*/ 0 w 11"/>
              <a:gd name="T5" fmla="*/ 5 h 29"/>
              <a:gd name="T6" fmla="*/ 0 w 11"/>
              <a:gd name="T7" fmla="*/ 8 h 29"/>
              <a:gd name="T8" fmla="*/ 3 w 11"/>
              <a:gd name="T9" fmla="*/ 8 h 29"/>
              <a:gd name="T10" fmla="*/ 3 w 11"/>
              <a:gd name="T11" fmla="*/ 22 h 29"/>
              <a:gd name="T12" fmla="*/ 5 w 11"/>
              <a:gd name="T13" fmla="*/ 27 h 29"/>
              <a:gd name="T14" fmla="*/ 8 w 11"/>
              <a:gd name="T15" fmla="*/ 29 h 29"/>
              <a:gd name="T16" fmla="*/ 11 w 11"/>
              <a:gd name="T17" fmla="*/ 28 h 29"/>
              <a:gd name="T18" fmla="*/ 11 w 11"/>
              <a:gd name="T19" fmla="*/ 26 h 29"/>
              <a:gd name="T20" fmla="*/ 9 w 11"/>
              <a:gd name="T21" fmla="*/ 26 h 29"/>
              <a:gd name="T22" fmla="*/ 7 w 11"/>
              <a:gd name="T23" fmla="*/ 22 h 29"/>
              <a:gd name="T24" fmla="*/ 7 w 11"/>
              <a:gd name="T25" fmla="*/ 8 h 29"/>
              <a:gd name="T26" fmla="*/ 11 w 11"/>
              <a:gd name="T27" fmla="*/ 8 h 29"/>
              <a:gd name="T28" fmla="*/ 11 w 11"/>
              <a:gd name="T29" fmla="*/ 5 h 29"/>
              <a:gd name="T30" fmla="*/ 7 w 11"/>
              <a:gd name="T31" fmla="*/ 5 h 29"/>
              <a:gd name="T32" fmla="*/ 7 w 11"/>
              <a:gd name="T33" fmla="*/ 0 h 29"/>
              <a:gd name="T34" fmla="*/ 3 w 11"/>
              <a:gd name="T35" fmla="*/ 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" h="29">
                <a:moveTo>
                  <a:pt x="3" y="1"/>
                </a:moveTo>
                <a:cubicBezTo>
                  <a:pt x="3" y="5"/>
                  <a:pt x="3" y="5"/>
                  <a:pt x="3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8"/>
                  <a:pt x="0" y="8"/>
                  <a:pt x="0" y="8"/>
                </a:cubicBezTo>
                <a:cubicBezTo>
                  <a:pt x="3" y="8"/>
                  <a:pt x="3" y="8"/>
                  <a:pt x="3" y="8"/>
                </a:cubicBezTo>
                <a:cubicBezTo>
                  <a:pt x="3" y="22"/>
                  <a:pt x="3" y="22"/>
                  <a:pt x="3" y="22"/>
                </a:cubicBezTo>
                <a:cubicBezTo>
                  <a:pt x="3" y="25"/>
                  <a:pt x="4" y="26"/>
                  <a:pt x="5" y="27"/>
                </a:cubicBezTo>
                <a:cubicBezTo>
                  <a:pt x="6" y="28"/>
                  <a:pt x="7" y="29"/>
                  <a:pt x="8" y="29"/>
                </a:cubicBezTo>
                <a:cubicBezTo>
                  <a:pt x="9" y="29"/>
                  <a:pt x="10" y="29"/>
                  <a:pt x="11" y="28"/>
                </a:cubicBezTo>
                <a:cubicBezTo>
                  <a:pt x="11" y="26"/>
                  <a:pt x="11" y="26"/>
                  <a:pt x="11" y="26"/>
                </a:cubicBezTo>
                <a:cubicBezTo>
                  <a:pt x="10" y="26"/>
                  <a:pt x="10" y="26"/>
                  <a:pt x="9" y="26"/>
                </a:cubicBezTo>
                <a:cubicBezTo>
                  <a:pt x="8" y="26"/>
                  <a:pt x="7" y="25"/>
                  <a:pt x="7" y="22"/>
                </a:cubicBezTo>
                <a:cubicBezTo>
                  <a:pt x="7" y="8"/>
                  <a:pt x="7" y="8"/>
                  <a:pt x="7" y="8"/>
                </a:cubicBezTo>
                <a:cubicBezTo>
                  <a:pt x="11" y="8"/>
                  <a:pt x="11" y="8"/>
                  <a:pt x="11" y="8"/>
                </a:cubicBezTo>
                <a:cubicBezTo>
                  <a:pt x="11" y="5"/>
                  <a:pt x="11" y="5"/>
                  <a:pt x="11" y="5"/>
                </a:cubicBezTo>
                <a:cubicBezTo>
                  <a:pt x="7" y="5"/>
                  <a:pt x="7" y="5"/>
                  <a:pt x="7" y="5"/>
                </a:cubicBezTo>
                <a:cubicBezTo>
                  <a:pt x="7" y="0"/>
                  <a:pt x="7" y="0"/>
                  <a:pt x="7" y="0"/>
                </a:cubicBezTo>
                <a:lnTo>
                  <a:pt x="3" y="1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5" name="Freeform 540"/>
          <p:cNvSpPr>
            <a:spLocks noEditPoints="1"/>
          </p:cNvSpPr>
          <p:nvPr/>
        </p:nvSpPr>
        <p:spPr bwMode="auto">
          <a:xfrm>
            <a:off x="5588001" y="5026026"/>
            <a:ext cx="31750" cy="52388"/>
          </a:xfrm>
          <a:custGeom>
            <a:avLst/>
            <a:gdLst>
              <a:gd name="T0" fmla="*/ 8 w 15"/>
              <a:gd name="T1" fmla="*/ 0 h 24"/>
              <a:gd name="T2" fmla="*/ 0 w 15"/>
              <a:gd name="T3" fmla="*/ 12 h 24"/>
              <a:gd name="T4" fmla="*/ 7 w 15"/>
              <a:gd name="T5" fmla="*/ 24 h 24"/>
              <a:gd name="T6" fmla="*/ 15 w 15"/>
              <a:gd name="T7" fmla="*/ 12 h 24"/>
              <a:gd name="T8" fmla="*/ 8 w 15"/>
              <a:gd name="T9" fmla="*/ 0 h 24"/>
              <a:gd name="T10" fmla="*/ 7 w 15"/>
              <a:gd name="T11" fmla="*/ 3 h 24"/>
              <a:gd name="T12" fmla="*/ 11 w 15"/>
              <a:gd name="T13" fmla="*/ 12 h 24"/>
              <a:gd name="T14" fmla="*/ 8 w 15"/>
              <a:gd name="T15" fmla="*/ 21 h 24"/>
              <a:gd name="T16" fmla="*/ 4 w 15"/>
              <a:gd name="T17" fmla="*/ 12 h 24"/>
              <a:gd name="T18" fmla="*/ 7 w 15"/>
              <a:gd name="T19" fmla="*/ 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24">
                <a:moveTo>
                  <a:pt x="8" y="0"/>
                </a:moveTo>
                <a:cubicBezTo>
                  <a:pt x="4" y="0"/>
                  <a:pt x="0" y="3"/>
                  <a:pt x="0" y="12"/>
                </a:cubicBezTo>
                <a:cubicBezTo>
                  <a:pt x="0" y="20"/>
                  <a:pt x="3" y="24"/>
                  <a:pt x="7" y="24"/>
                </a:cubicBezTo>
                <a:cubicBezTo>
                  <a:pt x="11" y="24"/>
                  <a:pt x="15" y="21"/>
                  <a:pt x="15" y="12"/>
                </a:cubicBezTo>
                <a:cubicBezTo>
                  <a:pt x="15" y="4"/>
                  <a:pt x="12" y="0"/>
                  <a:pt x="8" y="0"/>
                </a:cubicBezTo>
                <a:close/>
                <a:moveTo>
                  <a:pt x="7" y="3"/>
                </a:moveTo>
                <a:cubicBezTo>
                  <a:pt x="11" y="3"/>
                  <a:pt x="11" y="8"/>
                  <a:pt x="11" y="12"/>
                </a:cubicBezTo>
                <a:cubicBezTo>
                  <a:pt x="11" y="16"/>
                  <a:pt x="11" y="21"/>
                  <a:pt x="8" y="21"/>
                </a:cubicBezTo>
                <a:cubicBezTo>
                  <a:pt x="4" y="21"/>
                  <a:pt x="4" y="16"/>
                  <a:pt x="4" y="12"/>
                </a:cubicBezTo>
                <a:cubicBezTo>
                  <a:pt x="4" y="8"/>
                  <a:pt x="4" y="3"/>
                  <a:pt x="7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6" name="Freeform 541"/>
          <p:cNvSpPr>
            <a:spLocks/>
          </p:cNvSpPr>
          <p:nvPr/>
        </p:nvSpPr>
        <p:spPr bwMode="auto">
          <a:xfrm>
            <a:off x="5629276" y="5026026"/>
            <a:ext cx="30163" cy="49213"/>
          </a:xfrm>
          <a:custGeom>
            <a:avLst/>
            <a:gdLst>
              <a:gd name="T0" fmla="*/ 0 w 14"/>
              <a:gd name="T1" fmla="*/ 23 h 23"/>
              <a:gd name="T2" fmla="*/ 4 w 14"/>
              <a:gd name="T3" fmla="*/ 23 h 23"/>
              <a:gd name="T4" fmla="*/ 4 w 14"/>
              <a:gd name="T5" fmla="*/ 9 h 23"/>
              <a:gd name="T6" fmla="*/ 4 w 14"/>
              <a:gd name="T7" fmla="*/ 7 h 23"/>
              <a:gd name="T8" fmla="*/ 8 w 14"/>
              <a:gd name="T9" fmla="*/ 3 h 23"/>
              <a:gd name="T10" fmla="*/ 11 w 14"/>
              <a:gd name="T11" fmla="*/ 9 h 23"/>
              <a:gd name="T12" fmla="*/ 11 w 14"/>
              <a:gd name="T13" fmla="*/ 23 h 23"/>
              <a:gd name="T14" fmla="*/ 14 w 14"/>
              <a:gd name="T15" fmla="*/ 23 h 23"/>
              <a:gd name="T16" fmla="*/ 14 w 14"/>
              <a:gd name="T17" fmla="*/ 8 h 23"/>
              <a:gd name="T18" fmla="*/ 9 w 14"/>
              <a:gd name="T19" fmla="*/ 0 h 23"/>
              <a:gd name="T20" fmla="*/ 4 w 14"/>
              <a:gd name="T21" fmla="*/ 3 h 23"/>
              <a:gd name="T22" fmla="*/ 3 w 14"/>
              <a:gd name="T23" fmla="*/ 3 h 23"/>
              <a:gd name="T24" fmla="*/ 3 w 14"/>
              <a:gd name="T25" fmla="*/ 0 h 23"/>
              <a:gd name="T26" fmla="*/ 0 w 14"/>
              <a:gd name="T27" fmla="*/ 0 h 23"/>
              <a:gd name="T28" fmla="*/ 0 w 14"/>
              <a:gd name="T29" fmla="*/ 6 h 23"/>
              <a:gd name="T30" fmla="*/ 0 w 14"/>
              <a:gd name="T3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7"/>
                  <a:pt x="4" y="7"/>
                </a:cubicBezTo>
                <a:cubicBezTo>
                  <a:pt x="5" y="4"/>
                  <a:pt x="6" y="3"/>
                  <a:pt x="8" y="3"/>
                </a:cubicBezTo>
                <a:cubicBezTo>
                  <a:pt x="10" y="3"/>
                  <a:pt x="11" y="6"/>
                  <a:pt x="11" y="9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2"/>
                  <a:pt x="12" y="0"/>
                  <a:pt x="9" y="0"/>
                </a:cubicBezTo>
                <a:cubicBezTo>
                  <a:pt x="6" y="0"/>
                  <a:pt x="5" y="1"/>
                  <a:pt x="4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7" name="Freeform 542"/>
          <p:cNvSpPr>
            <a:spLocks noEditPoints="1"/>
          </p:cNvSpPr>
          <p:nvPr/>
        </p:nvSpPr>
        <p:spPr bwMode="auto">
          <a:xfrm>
            <a:off x="5668963" y="5008563"/>
            <a:ext cx="11113" cy="66675"/>
          </a:xfrm>
          <a:custGeom>
            <a:avLst/>
            <a:gdLst>
              <a:gd name="T0" fmla="*/ 4 w 5"/>
              <a:gd name="T1" fmla="*/ 31 h 31"/>
              <a:gd name="T2" fmla="*/ 4 w 5"/>
              <a:gd name="T3" fmla="*/ 8 h 31"/>
              <a:gd name="T4" fmla="*/ 1 w 5"/>
              <a:gd name="T5" fmla="*/ 8 h 31"/>
              <a:gd name="T6" fmla="*/ 1 w 5"/>
              <a:gd name="T7" fmla="*/ 31 h 31"/>
              <a:gd name="T8" fmla="*/ 4 w 5"/>
              <a:gd name="T9" fmla="*/ 31 h 31"/>
              <a:gd name="T10" fmla="*/ 2 w 5"/>
              <a:gd name="T11" fmla="*/ 0 h 31"/>
              <a:gd name="T12" fmla="*/ 0 w 5"/>
              <a:gd name="T13" fmla="*/ 2 h 31"/>
              <a:gd name="T14" fmla="*/ 2 w 5"/>
              <a:gd name="T15" fmla="*/ 5 h 31"/>
              <a:gd name="T16" fmla="*/ 5 w 5"/>
              <a:gd name="T17" fmla="*/ 2 h 31"/>
              <a:gd name="T18" fmla="*/ 2 w 5"/>
              <a:gd name="T19" fmla="*/ 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" h="31">
                <a:moveTo>
                  <a:pt x="4" y="31"/>
                </a:moveTo>
                <a:cubicBezTo>
                  <a:pt x="4" y="8"/>
                  <a:pt x="4" y="8"/>
                  <a:pt x="4" y="8"/>
                </a:cubicBezTo>
                <a:cubicBezTo>
                  <a:pt x="1" y="8"/>
                  <a:pt x="1" y="8"/>
                  <a:pt x="1" y="8"/>
                </a:cubicBezTo>
                <a:cubicBezTo>
                  <a:pt x="1" y="31"/>
                  <a:pt x="1" y="31"/>
                  <a:pt x="1" y="31"/>
                </a:cubicBezTo>
                <a:lnTo>
                  <a:pt x="4" y="31"/>
                </a:lnTo>
                <a:close/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4"/>
                  <a:pt x="1" y="5"/>
                  <a:pt x="2" y="5"/>
                </a:cubicBezTo>
                <a:cubicBezTo>
                  <a:pt x="4" y="5"/>
                  <a:pt x="5" y="4"/>
                  <a:pt x="5" y="2"/>
                </a:cubicBezTo>
                <a:cubicBezTo>
                  <a:pt x="5" y="1"/>
                  <a:pt x="4" y="0"/>
                  <a:pt x="2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8" name="Freeform 543"/>
          <p:cNvSpPr>
            <a:spLocks noEditPoints="1"/>
          </p:cNvSpPr>
          <p:nvPr/>
        </p:nvSpPr>
        <p:spPr bwMode="auto">
          <a:xfrm>
            <a:off x="5686426" y="5026026"/>
            <a:ext cx="30163" cy="52388"/>
          </a:xfrm>
          <a:custGeom>
            <a:avLst/>
            <a:gdLst>
              <a:gd name="T0" fmla="*/ 14 w 14"/>
              <a:gd name="T1" fmla="*/ 8 h 24"/>
              <a:gd name="T2" fmla="*/ 7 w 14"/>
              <a:gd name="T3" fmla="*/ 0 h 24"/>
              <a:gd name="T4" fmla="*/ 2 w 14"/>
              <a:gd name="T5" fmla="*/ 1 h 24"/>
              <a:gd name="T6" fmla="*/ 2 w 14"/>
              <a:gd name="T7" fmla="*/ 4 h 24"/>
              <a:gd name="T8" fmla="*/ 6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7 h 24"/>
              <a:gd name="T16" fmla="*/ 6 w 14"/>
              <a:gd name="T17" fmla="*/ 24 h 24"/>
              <a:gd name="T18" fmla="*/ 10 w 14"/>
              <a:gd name="T19" fmla="*/ 21 h 24"/>
              <a:gd name="T20" fmla="*/ 10 w 14"/>
              <a:gd name="T21" fmla="*/ 21 h 24"/>
              <a:gd name="T22" fmla="*/ 11 w 14"/>
              <a:gd name="T23" fmla="*/ 23 h 24"/>
              <a:gd name="T24" fmla="*/ 14 w 14"/>
              <a:gd name="T25" fmla="*/ 23 h 24"/>
              <a:gd name="T26" fmla="*/ 14 w 14"/>
              <a:gd name="T27" fmla="*/ 18 h 24"/>
              <a:gd name="T28" fmla="*/ 14 w 14"/>
              <a:gd name="T29" fmla="*/ 8 h 24"/>
              <a:gd name="T30" fmla="*/ 10 w 14"/>
              <a:gd name="T31" fmla="*/ 16 h 24"/>
              <a:gd name="T32" fmla="*/ 10 w 14"/>
              <a:gd name="T33" fmla="*/ 17 h 24"/>
              <a:gd name="T34" fmla="*/ 7 w 14"/>
              <a:gd name="T35" fmla="*/ 21 h 24"/>
              <a:gd name="T36" fmla="*/ 4 w 14"/>
              <a:gd name="T37" fmla="*/ 17 h 24"/>
              <a:gd name="T38" fmla="*/ 10 w 14"/>
              <a:gd name="T39" fmla="*/ 11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2" y="1"/>
                </a:cubicBezTo>
                <a:cubicBezTo>
                  <a:pt x="2" y="4"/>
                  <a:pt x="2" y="4"/>
                  <a:pt x="2" y="4"/>
                </a:cubicBezTo>
                <a:cubicBezTo>
                  <a:pt x="4" y="3"/>
                  <a:pt x="5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1"/>
                  <a:pt x="0" y="17"/>
                </a:cubicBezTo>
                <a:cubicBezTo>
                  <a:pt x="0" y="21"/>
                  <a:pt x="3" y="24"/>
                  <a:pt x="6" y="24"/>
                </a:cubicBezTo>
                <a:cubicBezTo>
                  <a:pt x="8" y="24"/>
                  <a:pt x="9" y="23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7"/>
                  <a:pt x="10" y="17"/>
                  <a:pt x="10" y="17"/>
                </a:cubicBezTo>
                <a:cubicBezTo>
                  <a:pt x="10" y="20"/>
                  <a:pt x="8" y="21"/>
                  <a:pt x="7" y="21"/>
                </a:cubicBezTo>
                <a:cubicBezTo>
                  <a:pt x="5" y="21"/>
                  <a:pt x="4" y="20"/>
                  <a:pt x="4" y="17"/>
                </a:cubicBezTo>
                <a:cubicBezTo>
                  <a:pt x="4" y="12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9" name="Rectangle 544"/>
          <p:cNvSpPr>
            <a:spLocks noChangeArrowheads="1"/>
          </p:cNvSpPr>
          <p:nvPr/>
        </p:nvSpPr>
        <p:spPr bwMode="auto">
          <a:xfrm>
            <a:off x="5495926" y="4983163"/>
            <a:ext cx="114300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0" name="Rectangle 545"/>
          <p:cNvSpPr>
            <a:spLocks noChangeArrowheads="1"/>
          </p:cNvSpPr>
          <p:nvPr/>
        </p:nvSpPr>
        <p:spPr bwMode="auto">
          <a:xfrm>
            <a:off x="5557838" y="4983163"/>
            <a:ext cx="682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1" name="Rectangle 546"/>
          <p:cNvSpPr>
            <a:spLocks noChangeArrowheads="1"/>
          </p:cNvSpPr>
          <p:nvPr/>
        </p:nvSpPr>
        <p:spPr bwMode="auto">
          <a:xfrm>
            <a:off x="5584826" y="4983163"/>
            <a:ext cx="192088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onia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2" name="Rectangle 547"/>
          <p:cNvSpPr>
            <a:spLocks noChangeArrowheads="1"/>
          </p:cNvSpPr>
          <p:nvPr/>
        </p:nvSpPr>
        <p:spPr bwMode="auto">
          <a:xfrm>
            <a:off x="5576888" y="5267326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3" name="Rectangle 548"/>
          <p:cNvSpPr>
            <a:spLocks noChangeArrowheads="1"/>
          </p:cNvSpPr>
          <p:nvPr/>
        </p:nvSpPr>
        <p:spPr bwMode="auto">
          <a:xfrm>
            <a:off x="5611813" y="5267326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4" name="Rectangle 549"/>
          <p:cNvSpPr>
            <a:spLocks noChangeArrowheads="1"/>
          </p:cNvSpPr>
          <p:nvPr/>
        </p:nvSpPr>
        <p:spPr bwMode="auto">
          <a:xfrm>
            <a:off x="5646738" y="5267326"/>
            <a:ext cx="682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5" name="Rectangle 550"/>
          <p:cNvSpPr>
            <a:spLocks noChangeArrowheads="1"/>
          </p:cNvSpPr>
          <p:nvPr/>
        </p:nvSpPr>
        <p:spPr bwMode="auto">
          <a:xfrm>
            <a:off x="5672138" y="5267326"/>
            <a:ext cx="141288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via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6" name="Freeform 551"/>
          <p:cNvSpPr>
            <a:spLocks/>
          </p:cNvSpPr>
          <p:nvPr/>
        </p:nvSpPr>
        <p:spPr bwMode="auto">
          <a:xfrm>
            <a:off x="5370513" y="5540376"/>
            <a:ext cx="26988" cy="68263"/>
          </a:xfrm>
          <a:custGeom>
            <a:avLst/>
            <a:gdLst>
              <a:gd name="T0" fmla="*/ 0 w 17"/>
              <a:gd name="T1" fmla="*/ 43 h 43"/>
              <a:gd name="T2" fmla="*/ 17 w 17"/>
              <a:gd name="T3" fmla="*/ 43 h 43"/>
              <a:gd name="T4" fmla="*/ 17 w 17"/>
              <a:gd name="T5" fmla="*/ 39 h 43"/>
              <a:gd name="T6" fmla="*/ 5 w 17"/>
              <a:gd name="T7" fmla="*/ 39 h 43"/>
              <a:gd name="T8" fmla="*/ 5 w 17"/>
              <a:gd name="T9" fmla="*/ 0 h 43"/>
              <a:gd name="T10" fmla="*/ 0 w 17"/>
              <a:gd name="T11" fmla="*/ 0 h 43"/>
              <a:gd name="T12" fmla="*/ 0 w 17"/>
              <a:gd name="T13" fmla="*/ 43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43">
                <a:moveTo>
                  <a:pt x="0" y="43"/>
                </a:moveTo>
                <a:lnTo>
                  <a:pt x="17" y="43"/>
                </a:lnTo>
                <a:lnTo>
                  <a:pt x="17" y="39"/>
                </a:lnTo>
                <a:lnTo>
                  <a:pt x="5" y="39"/>
                </a:lnTo>
                <a:lnTo>
                  <a:pt x="5" y="0"/>
                </a:lnTo>
                <a:lnTo>
                  <a:pt x="0" y="0"/>
                </a:lnTo>
                <a:lnTo>
                  <a:pt x="0" y="4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7" name="Freeform 552"/>
          <p:cNvSpPr>
            <a:spLocks noEditPoints="1"/>
          </p:cNvSpPr>
          <p:nvPr/>
        </p:nvSpPr>
        <p:spPr bwMode="auto">
          <a:xfrm>
            <a:off x="5403851" y="5541963"/>
            <a:ext cx="9525" cy="66675"/>
          </a:xfrm>
          <a:custGeom>
            <a:avLst/>
            <a:gdLst>
              <a:gd name="T0" fmla="*/ 4 w 4"/>
              <a:gd name="T1" fmla="*/ 31 h 31"/>
              <a:gd name="T2" fmla="*/ 4 w 4"/>
              <a:gd name="T3" fmla="*/ 8 h 31"/>
              <a:gd name="T4" fmla="*/ 0 w 4"/>
              <a:gd name="T5" fmla="*/ 8 h 31"/>
              <a:gd name="T6" fmla="*/ 0 w 4"/>
              <a:gd name="T7" fmla="*/ 31 h 31"/>
              <a:gd name="T8" fmla="*/ 4 w 4"/>
              <a:gd name="T9" fmla="*/ 31 h 31"/>
              <a:gd name="T10" fmla="*/ 2 w 4"/>
              <a:gd name="T11" fmla="*/ 0 h 31"/>
              <a:gd name="T12" fmla="*/ 0 w 4"/>
              <a:gd name="T13" fmla="*/ 2 h 31"/>
              <a:gd name="T14" fmla="*/ 2 w 4"/>
              <a:gd name="T15" fmla="*/ 4 h 31"/>
              <a:gd name="T16" fmla="*/ 4 w 4"/>
              <a:gd name="T17" fmla="*/ 2 h 31"/>
              <a:gd name="T18" fmla="*/ 2 w 4"/>
              <a:gd name="T19" fmla="*/ 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" h="31">
                <a:moveTo>
                  <a:pt x="4" y="31"/>
                </a:moveTo>
                <a:cubicBezTo>
                  <a:pt x="4" y="8"/>
                  <a:pt x="4" y="8"/>
                  <a:pt x="4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31"/>
                  <a:pt x="0" y="31"/>
                  <a:pt x="0" y="31"/>
                </a:cubicBezTo>
                <a:lnTo>
                  <a:pt x="4" y="31"/>
                </a:lnTo>
                <a:close/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4"/>
                  <a:pt x="1" y="4"/>
                  <a:pt x="2" y="4"/>
                </a:cubicBezTo>
                <a:cubicBezTo>
                  <a:pt x="3" y="4"/>
                  <a:pt x="4" y="4"/>
                  <a:pt x="4" y="2"/>
                </a:cubicBezTo>
                <a:cubicBezTo>
                  <a:pt x="4" y="1"/>
                  <a:pt x="3" y="0"/>
                  <a:pt x="2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8" name="Freeform 553"/>
          <p:cNvSpPr>
            <a:spLocks/>
          </p:cNvSpPr>
          <p:nvPr/>
        </p:nvSpPr>
        <p:spPr bwMode="auto">
          <a:xfrm>
            <a:off x="5419726" y="5549901"/>
            <a:ext cx="22225" cy="61913"/>
          </a:xfrm>
          <a:custGeom>
            <a:avLst/>
            <a:gdLst>
              <a:gd name="T0" fmla="*/ 3 w 11"/>
              <a:gd name="T1" fmla="*/ 1 h 29"/>
              <a:gd name="T2" fmla="*/ 3 w 11"/>
              <a:gd name="T3" fmla="*/ 5 h 29"/>
              <a:gd name="T4" fmla="*/ 0 w 11"/>
              <a:gd name="T5" fmla="*/ 5 h 29"/>
              <a:gd name="T6" fmla="*/ 0 w 11"/>
              <a:gd name="T7" fmla="*/ 8 h 29"/>
              <a:gd name="T8" fmla="*/ 3 w 11"/>
              <a:gd name="T9" fmla="*/ 8 h 29"/>
              <a:gd name="T10" fmla="*/ 3 w 11"/>
              <a:gd name="T11" fmla="*/ 21 h 29"/>
              <a:gd name="T12" fmla="*/ 4 w 11"/>
              <a:gd name="T13" fmla="*/ 27 h 29"/>
              <a:gd name="T14" fmla="*/ 8 w 11"/>
              <a:gd name="T15" fmla="*/ 29 h 29"/>
              <a:gd name="T16" fmla="*/ 11 w 11"/>
              <a:gd name="T17" fmla="*/ 28 h 29"/>
              <a:gd name="T18" fmla="*/ 10 w 11"/>
              <a:gd name="T19" fmla="*/ 25 h 29"/>
              <a:gd name="T20" fmla="*/ 9 w 11"/>
              <a:gd name="T21" fmla="*/ 26 h 29"/>
              <a:gd name="T22" fmla="*/ 6 w 11"/>
              <a:gd name="T23" fmla="*/ 22 h 29"/>
              <a:gd name="T24" fmla="*/ 6 w 11"/>
              <a:gd name="T25" fmla="*/ 8 h 29"/>
              <a:gd name="T26" fmla="*/ 11 w 11"/>
              <a:gd name="T27" fmla="*/ 8 h 29"/>
              <a:gd name="T28" fmla="*/ 11 w 11"/>
              <a:gd name="T29" fmla="*/ 5 h 29"/>
              <a:gd name="T30" fmla="*/ 6 w 11"/>
              <a:gd name="T31" fmla="*/ 5 h 29"/>
              <a:gd name="T32" fmla="*/ 6 w 11"/>
              <a:gd name="T33" fmla="*/ 0 h 29"/>
              <a:gd name="T34" fmla="*/ 3 w 11"/>
              <a:gd name="T35" fmla="*/ 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" h="29">
                <a:moveTo>
                  <a:pt x="3" y="1"/>
                </a:moveTo>
                <a:cubicBezTo>
                  <a:pt x="3" y="5"/>
                  <a:pt x="3" y="5"/>
                  <a:pt x="3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8"/>
                  <a:pt x="0" y="8"/>
                  <a:pt x="0" y="8"/>
                </a:cubicBezTo>
                <a:cubicBezTo>
                  <a:pt x="3" y="8"/>
                  <a:pt x="3" y="8"/>
                  <a:pt x="3" y="8"/>
                </a:cubicBezTo>
                <a:cubicBezTo>
                  <a:pt x="3" y="21"/>
                  <a:pt x="3" y="21"/>
                  <a:pt x="3" y="21"/>
                </a:cubicBezTo>
                <a:cubicBezTo>
                  <a:pt x="3" y="25"/>
                  <a:pt x="3" y="26"/>
                  <a:pt x="4" y="27"/>
                </a:cubicBezTo>
                <a:cubicBezTo>
                  <a:pt x="5" y="28"/>
                  <a:pt x="6" y="29"/>
                  <a:pt x="8" y="29"/>
                </a:cubicBezTo>
                <a:cubicBezTo>
                  <a:pt x="9" y="29"/>
                  <a:pt x="10" y="28"/>
                  <a:pt x="11" y="28"/>
                </a:cubicBezTo>
                <a:cubicBezTo>
                  <a:pt x="10" y="25"/>
                  <a:pt x="10" y="25"/>
                  <a:pt x="10" y="25"/>
                </a:cubicBezTo>
                <a:cubicBezTo>
                  <a:pt x="10" y="25"/>
                  <a:pt x="9" y="26"/>
                  <a:pt x="9" y="26"/>
                </a:cubicBezTo>
                <a:cubicBezTo>
                  <a:pt x="7" y="26"/>
                  <a:pt x="6" y="25"/>
                  <a:pt x="6" y="22"/>
                </a:cubicBezTo>
                <a:cubicBezTo>
                  <a:pt x="6" y="8"/>
                  <a:pt x="6" y="8"/>
                  <a:pt x="6" y="8"/>
                </a:cubicBezTo>
                <a:cubicBezTo>
                  <a:pt x="11" y="8"/>
                  <a:pt x="11" y="8"/>
                  <a:pt x="11" y="8"/>
                </a:cubicBezTo>
                <a:cubicBezTo>
                  <a:pt x="11" y="5"/>
                  <a:pt x="11" y="5"/>
                  <a:pt x="11" y="5"/>
                </a:cubicBezTo>
                <a:cubicBezTo>
                  <a:pt x="6" y="5"/>
                  <a:pt x="6" y="5"/>
                  <a:pt x="6" y="5"/>
                </a:cubicBezTo>
                <a:cubicBezTo>
                  <a:pt x="6" y="0"/>
                  <a:pt x="6" y="0"/>
                  <a:pt x="6" y="0"/>
                </a:cubicBezTo>
                <a:lnTo>
                  <a:pt x="3" y="1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9" name="Freeform 554"/>
          <p:cNvSpPr>
            <a:spLocks/>
          </p:cNvSpPr>
          <p:nvPr/>
        </p:nvSpPr>
        <p:spPr bwMode="auto">
          <a:xfrm>
            <a:off x="5449888" y="5538788"/>
            <a:ext cx="28575" cy="69850"/>
          </a:xfrm>
          <a:custGeom>
            <a:avLst/>
            <a:gdLst>
              <a:gd name="T0" fmla="*/ 0 w 14"/>
              <a:gd name="T1" fmla="*/ 33 h 33"/>
              <a:gd name="T2" fmla="*/ 4 w 14"/>
              <a:gd name="T3" fmla="*/ 33 h 33"/>
              <a:gd name="T4" fmla="*/ 4 w 14"/>
              <a:gd name="T5" fmla="*/ 18 h 33"/>
              <a:gd name="T6" fmla="*/ 4 w 14"/>
              <a:gd name="T7" fmla="*/ 17 h 33"/>
              <a:gd name="T8" fmla="*/ 8 w 14"/>
              <a:gd name="T9" fmla="*/ 13 h 33"/>
              <a:gd name="T10" fmla="*/ 11 w 14"/>
              <a:gd name="T11" fmla="*/ 18 h 33"/>
              <a:gd name="T12" fmla="*/ 11 w 14"/>
              <a:gd name="T13" fmla="*/ 33 h 33"/>
              <a:gd name="T14" fmla="*/ 14 w 14"/>
              <a:gd name="T15" fmla="*/ 33 h 33"/>
              <a:gd name="T16" fmla="*/ 14 w 14"/>
              <a:gd name="T17" fmla="*/ 18 h 33"/>
              <a:gd name="T18" fmla="*/ 9 w 14"/>
              <a:gd name="T19" fmla="*/ 10 h 33"/>
              <a:gd name="T20" fmla="*/ 6 w 14"/>
              <a:gd name="T21" fmla="*/ 11 h 33"/>
              <a:gd name="T22" fmla="*/ 4 w 14"/>
              <a:gd name="T23" fmla="*/ 13 h 33"/>
              <a:gd name="T24" fmla="*/ 4 w 14"/>
              <a:gd name="T25" fmla="*/ 13 h 33"/>
              <a:gd name="T26" fmla="*/ 4 w 14"/>
              <a:gd name="T27" fmla="*/ 0 h 33"/>
              <a:gd name="T28" fmla="*/ 0 w 14"/>
              <a:gd name="T29" fmla="*/ 0 h 33"/>
              <a:gd name="T30" fmla="*/ 0 w 14"/>
              <a:gd name="T31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33">
                <a:moveTo>
                  <a:pt x="0" y="33"/>
                </a:moveTo>
                <a:cubicBezTo>
                  <a:pt x="4" y="33"/>
                  <a:pt x="4" y="33"/>
                  <a:pt x="4" y="33"/>
                </a:cubicBezTo>
                <a:cubicBezTo>
                  <a:pt x="4" y="18"/>
                  <a:pt x="4" y="18"/>
                  <a:pt x="4" y="18"/>
                </a:cubicBezTo>
                <a:cubicBezTo>
                  <a:pt x="4" y="18"/>
                  <a:pt x="4" y="17"/>
                  <a:pt x="4" y="17"/>
                </a:cubicBezTo>
                <a:cubicBezTo>
                  <a:pt x="5" y="14"/>
                  <a:pt x="6" y="13"/>
                  <a:pt x="8" y="13"/>
                </a:cubicBezTo>
                <a:cubicBezTo>
                  <a:pt x="10" y="13"/>
                  <a:pt x="11" y="16"/>
                  <a:pt x="11" y="18"/>
                </a:cubicBezTo>
                <a:cubicBezTo>
                  <a:pt x="11" y="33"/>
                  <a:pt x="11" y="33"/>
                  <a:pt x="11" y="33"/>
                </a:cubicBezTo>
                <a:cubicBezTo>
                  <a:pt x="14" y="33"/>
                  <a:pt x="14" y="33"/>
                  <a:pt x="14" y="33"/>
                </a:cubicBezTo>
                <a:cubicBezTo>
                  <a:pt x="14" y="18"/>
                  <a:pt x="14" y="18"/>
                  <a:pt x="14" y="18"/>
                </a:cubicBezTo>
                <a:cubicBezTo>
                  <a:pt x="14" y="12"/>
                  <a:pt x="12" y="10"/>
                  <a:pt x="9" y="10"/>
                </a:cubicBezTo>
                <a:cubicBezTo>
                  <a:pt x="8" y="10"/>
                  <a:pt x="7" y="10"/>
                  <a:pt x="6" y="11"/>
                </a:cubicBezTo>
                <a:cubicBezTo>
                  <a:pt x="5" y="11"/>
                  <a:pt x="4" y="12"/>
                  <a:pt x="4" y="13"/>
                </a:cubicBezTo>
                <a:cubicBezTo>
                  <a:pt x="4" y="13"/>
                  <a:pt x="4" y="13"/>
                  <a:pt x="4" y="13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lnTo>
                  <a:pt x="0" y="3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0" name="Freeform 555"/>
          <p:cNvSpPr>
            <a:spLocks/>
          </p:cNvSpPr>
          <p:nvPr/>
        </p:nvSpPr>
        <p:spPr bwMode="auto">
          <a:xfrm>
            <a:off x="5492751" y="5559426"/>
            <a:ext cx="28575" cy="52388"/>
          </a:xfrm>
          <a:custGeom>
            <a:avLst/>
            <a:gdLst>
              <a:gd name="T0" fmla="*/ 14 w 14"/>
              <a:gd name="T1" fmla="*/ 0 h 24"/>
              <a:gd name="T2" fmla="*/ 10 w 14"/>
              <a:gd name="T3" fmla="*/ 0 h 24"/>
              <a:gd name="T4" fmla="*/ 10 w 14"/>
              <a:gd name="T5" fmla="*/ 15 h 24"/>
              <a:gd name="T6" fmla="*/ 10 w 14"/>
              <a:gd name="T7" fmla="*/ 17 h 24"/>
              <a:gd name="T8" fmla="*/ 6 w 14"/>
              <a:gd name="T9" fmla="*/ 21 h 24"/>
              <a:gd name="T10" fmla="*/ 3 w 14"/>
              <a:gd name="T11" fmla="*/ 14 h 24"/>
              <a:gd name="T12" fmla="*/ 3 w 14"/>
              <a:gd name="T13" fmla="*/ 0 h 24"/>
              <a:gd name="T14" fmla="*/ 0 w 14"/>
              <a:gd name="T15" fmla="*/ 0 h 24"/>
              <a:gd name="T16" fmla="*/ 0 w 14"/>
              <a:gd name="T17" fmla="*/ 15 h 24"/>
              <a:gd name="T18" fmla="*/ 5 w 14"/>
              <a:gd name="T19" fmla="*/ 24 h 24"/>
              <a:gd name="T20" fmla="*/ 10 w 14"/>
              <a:gd name="T21" fmla="*/ 21 h 24"/>
              <a:gd name="T22" fmla="*/ 10 w 14"/>
              <a:gd name="T23" fmla="*/ 21 h 24"/>
              <a:gd name="T24" fmla="*/ 10 w 14"/>
              <a:gd name="T25" fmla="*/ 23 h 24"/>
              <a:gd name="T26" fmla="*/ 14 w 14"/>
              <a:gd name="T27" fmla="*/ 23 h 24"/>
              <a:gd name="T28" fmla="*/ 14 w 14"/>
              <a:gd name="T29" fmla="*/ 17 h 24"/>
              <a:gd name="T30" fmla="*/ 14 w 14"/>
              <a:gd name="T3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14" y="0"/>
                </a:moveTo>
                <a:cubicBezTo>
                  <a:pt x="10" y="0"/>
                  <a:pt x="10" y="0"/>
                  <a:pt x="10" y="0"/>
                </a:cubicBezTo>
                <a:cubicBezTo>
                  <a:pt x="10" y="15"/>
                  <a:pt x="10" y="15"/>
                  <a:pt x="10" y="15"/>
                </a:cubicBezTo>
                <a:cubicBezTo>
                  <a:pt x="10" y="16"/>
                  <a:pt x="10" y="17"/>
                  <a:pt x="10" y="17"/>
                </a:cubicBezTo>
                <a:cubicBezTo>
                  <a:pt x="9" y="19"/>
                  <a:pt x="8" y="21"/>
                  <a:pt x="6" y="21"/>
                </a:cubicBezTo>
                <a:cubicBezTo>
                  <a:pt x="4" y="21"/>
                  <a:pt x="3" y="18"/>
                  <a:pt x="3" y="14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21"/>
                  <a:pt x="1" y="24"/>
                  <a:pt x="5" y="24"/>
                </a:cubicBezTo>
                <a:cubicBezTo>
                  <a:pt x="8" y="24"/>
                  <a:pt x="9" y="22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0" y="23"/>
                  <a:pt x="10" y="23"/>
                  <a:pt x="10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0"/>
                  <a:pt x="14" y="17"/>
                </a:cubicBezTo>
                <a:lnTo>
                  <a:pt x="14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1" name="Freeform 556"/>
          <p:cNvSpPr>
            <a:spLocks noEditPoints="1"/>
          </p:cNvSpPr>
          <p:nvPr/>
        </p:nvSpPr>
        <p:spPr bwMode="auto">
          <a:xfrm>
            <a:off x="5527676" y="5559426"/>
            <a:ext cx="30163" cy="52388"/>
          </a:xfrm>
          <a:custGeom>
            <a:avLst/>
            <a:gdLst>
              <a:gd name="T0" fmla="*/ 14 w 14"/>
              <a:gd name="T1" fmla="*/ 8 h 24"/>
              <a:gd name="T2" fmla="*/ 7 w 14"/>
              <a:gd name="T3" fmla="*/ 0 h 24"/>
              <a:gd name="T4" fmla="*/ 2 w 14"/>
              <a:gd name="T5" fmla="*/ 1 h 24"/>
              <a:gd name="T6" fmla="*/ 3 w 14"/>
              <a:gd name="T7" fmla="*/ 4 h 24"/>
              <a:gd name="T8" fmla="*/ 7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7 h 24"/>
              <a:gd name="T16" fmla="*/ 6 w 14"/>
              <a:gd name="T17" fmla="*/ 24 h 24"/>
              <a:gd name="T18" fmla="*/ 10 w 14"/>
              <a:gd name="T19" fmla="*/ 21 h 24"/>
              <a:gd name="T20" fmla="*/ 11 w 14"/>
              <a:gd name="T21" fmla="*/ 21 h 24"/>
              <a:gd name="T22" fmla="*/ 11 w 14"/>
              <a:gd name="T23" fmla="*/ 23 h 24"/>
              <a:gd name="T24" fmla="*/ 14 w 14"/>
              <a:gd name="T25" fmla="*/ 23 h 24"/>
              <a:gd name="T26" fmla="*/ 14 w 14"/>
              <a:gd name="T27" fmla="*/ 18 h 24"/>
              <a:gd name="T28" fmla="*/ 14 w 14"/>
              <a:gd name="T29" fmla="*/ 8 h 24"/>
              <a:gd name="T30" fmla="*/ 10 w 14"/>
              <a:gd name="T31" fmla="*/ 16 h 24"/>
              <a:gd name="T32" fmla="*/ 10 w 14"/>
              <a:gd name="T33" fmla="*/ 17 h 24"/>
              <a:gd name="T34" fmla="*/ 7 w 14"/>
              <a:gd name="T35" fmla="*/ 21 h 24"/>
              <a:gd name="T36" fmla="*/ 4 w 14"/>
              <a:gd name="T37" fmla="*/ 17 h 24"/>
              <a:gd name="T38" fmla="*/ 10 w 14"/>
              <a:gd name="T39" fmla="*/ 11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2" y="1"/>
                </a:cubicBezTo>
                <a:cubicBezTo>
                  <a:pt x="3" y="4"/>
                  <a:pt x="3" y="4"/>
                  <a:pt x="3" y="4"/>
                </a:cubicBezTo>
                <a:cubicBezTo>
                  <a:pt x="4" y="3"/>
                  <a:pt x="5" y="3"/>
                  <a:pt x="7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1"/>
                  <a:pt x="0" y="17"/>
                </a:cubicBezTo>
                <a:cubicBezTo>
                  <a:pt x="0" y="21"/>
                  <a:pt x="3" y="24"/>
                  <a:pt x="6" y="24"/>
                </a:cubicBezTo>
                <a:cubicBezTo>
                  <a:pt x="8" y="24"/>
                  <a:pt x="9" y="23"/>
                  <a:pt x="10" y="21"/>
                </a:cubicBezTo>
                <a:cubicBezTo>
                  <a:pt x="11" y="21"/>
                  <a:pt x="11" y="21"/>
                  <a:pt x="11" y="21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6"/>
                  <a:pt x="10" y="17"/>
                  <a:pt x="10" y="17"/>
                </a:cubicBezTo>
                <a:cubicBezTo>
                  <a:pt x="10" y="20"/>
                  <a:pt x="8" y="21"/>
                  <a:pt x="7" y="21"/>
                </a:cubicBezTo>
                <a:cubicBezTo>
                  <a:pt x="5" y="21"/>
                  <a:pt x="4" y="20"/>
                  <a:pt x="4" y="17"/>
                </a:cubicBezTo>
                <a:cubicBezTo>
                  <a:pt x="4" y="12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2" name="Freeform 557"/>
          <p:cNvSpPr>
            <a:spLocks/>
          </p:cNvSpPr>
          <p:nvPr/>
        </p:nvSpPr>
        <p:spPr bwMode="auto">
          <a:xfrm>
            <a:off x="5568951" y="5559426"/>
            <a:ext cx="30163" cy="49213"/>
          </a:xfrm>
          <a:custGeom>
            <a:avLst/>
            <a:gdLst>
              <a:gd name="T0" fmla="*/ 0 w 14"/>
              <a:gd name="T1" fmla="*/ 23 h 23"/>
              <a:gd name="T2" fmla="*/ 4 w 14"/>
              <a:gd name="T3" fmla="*/ 23 h 23"/>
              <a:gd name="T4" fmla="*/ 4 w 14"/>
              <a:gd name="T5" fmla="*/ 9 h 23"/>
              <a:gd name="T6" fmla="*/ 4 w 14"/>
              <a:gd name="T7" fmla="*/ 7 h 23"/>
              <a:gd name="T8" fmla="*/ 8 w 14"/>
              <a:gd name="T9" fmla="*/ 3 h 23"/>
              <a:gd name="T10" fmla="*/ 11 w 14"/>
              <a:gd name="T11" fmla="*/ 8 h 23"/>
              <a:gd name="T12" fmla="*/ 11 w 14"/>
              <a:gd name="T13" fmla="*/ 23 h 23"/>
              <a:gd name="T14" fmla="*/ 14 w 14"/>
              <a:gd name="T15" fmla="*/ 23 h 23"/>
              <a:gd name="T16" fmla="*/ 14 w 14"/>
              <a:gd name="T17" fmla="*/ 8 h 23"/>
              <a:gd name="T18" fmla="*/ 9 w 14"/>
              <a:gd name="T19" fmla="*/ 0 h 23"/>
              <a:gd name="T20" fmla="*/ 3 w 14"/>
              <a:gd name="T21" fmla="*/ 3 h 23"/>
              <a:gd name="T22" fmla="*/ 3 w 14"/>
              <a:gd name="T23" fmla="*/ 3 h 23"/>
              <a:gd name="T24" fmla="*/ 3 w 14"/>
              <a:gd name="T25" fmla="*/ 0 h 23"/>
              <a:gd name="T26" fmla="*/ 0 w 14"/>
              <a:gd name="T27" fmla="*/ 0 h 23"/>
              <a:gd name="T28" fmla="*/ 0 w 14"/>
              <a:gd name="T29" fmla="*/ 6 h 23"/>
              <a:gd name="T30" fmla="*/ 0 w 14"/>
              <a:gd name="T3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7"/>
                  <a:pt x="4" y="7"/>
                </a:cubicBezTo>
                <a:cubicBezTo>
                  <a:pt x="4" y="4"/>
                  <a:pt x="6" y="3"/>
                  <a:pt x="8" y="3"/>
                </a:cubicBezTo>
                <a:cubicBezTo>
                  <a:pt x="10" y="3"/>
                  <a:pt x="11" y="6"/>
                  <a:pt x="11" y="8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2"/>
                  <a:pt x="12" y="0"/>
                  <a:pt x="9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3" name="Freeform 558"/>
          <p:cNvSpPr>
            <a:spLocks noEditPoints="1"/>
          </p:cNvSpPr>
          <p:nvPr/>
        </p:nvSpPr>
        <p:spPr bwMode="auto">
          <a:xfrm>
            <a:off x="5610226" y="5541963"/>
            <a:ext cx="9525" cy="66675"/>
          </a:xfrm>
          <a:custGeom>
            <a:avLst/>
            <a:gdLst>
              <a:gd name="T0" fmla="*/ 4 w 5"/>
              <a:gd name="T1" fmla="*/ 31 h 31"/>
              <a:gd name="T2" fmla="*/ 4 w 5"/>
              <a:gd name="T3" fmla="*/ 8 h 31"/>
              <a:gd name="T4" fmla="*/ 1 w 5"/>
              <a:gd name="T5" fmla="*/ 8 h 31"/>
              <a:gd name="T6" fmla="*/ 1 w 5"/>
              <a:gd name="T7" fmla="*/ 31 h 31"/>
              <a:gd name="T8" fmla="*/ 4 w 5"/>
              <a:gd name="T9" fmla="*/ 31 h 31"/>
              <a:gd name="T10" fmla="*/ 2 w 5"/>
              <a:gd name="T11" fmla="*/ 0 h 31"/>
              <a:gd name="T12" fmla="*/ 0 w 5"/>
              <a:gd name="T13" fmla="*/ 2 h 31"/>
              <a:gd name="T14" fmla="*/ 2 w 5"/>
              <a:gd name="T15" fmla="*/ 4 h 31"/>
              <a:gd name="T16" fmla="*/ 5 w 5"/>
              <a:gd name="T17" fmla="*/ 2 h 31"/>
              <a:gd name="T18" fmla="*/ 2 w 5"/>
              <a:gd name="T19" fmla="*/ 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" h="31">
                <a:moveTo>
                  <a:pt x="4" y="31"/>
                </a:moveTo>
                <a:cubicBezTo>
                  <a:pt x="4" y="8"/>
                  <a:pt x="4" y="8"/>
                  <a:pt x="4" y="8"/>
                </a:cubicBezTo>
                <a:cubicBezTo>
                  <a:pt x="1" y="8"/>
                  <a:pt x="1" y="8"/>
                  <a:pt x="1" y="8"/>
                </a:cubicBezTo>
                <a:cubicBezTo>
                  <a:pt x="1" y="31"/>
                  <a:pt x="1" y="31"/>
                  <a:pt x="1" y="31"/>
                </a:cubicBezTo>
                <a:lnTo>
                  <a:pt x="4" y="31"/>
                </a:lnTo>
                <a:close/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4"/>
                  <a:pt x="1" y="4"/>
                  <a:pt x="2" y="4"/>
                </a:cubicBezTo>
                <a:cubicBezTo>
                  <a:pt x="4" y="4"/>
                  <a:pt x="5" y="4"/>
                  <a:pt x="5" y="2"/>
                </a:cubicBezTo>
                <a:cubicBezTo>
                  <a:pt x="5" y="1"/>
                  <a:pt x="4" y="0"/>
                  <a:pt x="2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4" name="Freeform 559"/>
          <p:cNvSpPr>
            <a:spLocks noEditPoints="1"/>
          </p:cNvSpPr>
          <p:nvPr/>
        </p:nvSpPr>
        <p:spPr bwMode="auto">
          <a:xfrm>
            <a:off x="5627688" y="5559426"/>
            <a:ext cx="28575" cy="52388"/>
          </a:xfrm>
          <a:custGeom>
            <a:avLst/>
            <a:gdLst>
              <a:gd name="T0" fmla="*/ 14 w 14"/>
              <a:gd name="T1" fmla="*/ 8 h 24"/>
              <a:gd name="T2" fmla="*/ 7 w 14"/>
              <a:gd name="T3" fmla="*/ 0 h 24"/>
              <a:gd name="T4" fmla="*/ 2 w 14"/>
              <a:gd name="T5" fmla="*/ 1 h 24"/>
              <a:gd name="T6" fmla="*/ 2 w 14"/>
              <a:gd name="T7" fmla="*/ 4 h 24"/>
              <a:gd name="T8" fmla="*/ 6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7 h 24"/>
              <a:gd name="T16" fmla="*/ 6 w 14"/>
              <a:gd name="T17" fmla="*/ 24 h 24"/>
              <a:gd name="T18" fmla="*/ 10 w 14"/>
              <a:gd name="T19" fmla="*/ 21 h 24"/>
              <a:gd name="T20" fmla="*/ 10 w 14"/>
              <a:gd name="T21" fmla="*/ 21 h 24"/>
              <a:gd name="T22" fmla="*/ 11 w 14"/>
              <a:gd name="T23" fmla="*/ 23 h 24"/>
              <a:gd name="T24" fmla="*/ 14 w 14"/>
              <a:gd name="T25" fmla="*/ 23 h 24"/>
              <a:gd name="T26" fmla="*/ 14 w 14"/>
              <a:gd name="T27" fmla="*/ 18 h 24"/>
              <a:gd name="T28" fmla="*/ 14 w 14"/>
              <a:gd name="T29" fmla="*/ 8 h 24"/>
              <a:gd name="T30" fmla="*/ 10 w 14"/>
              <a:gd name="T31" fmla="*/ 16 h 24"/>
              <a:gd name="T32" fmla="*/ 10 w 14"/>
              <a:gd name="T33" fmla="*/ 17 h 24"/>
              <a:gd name="T34" fmla="*/ 7 w 14"/>
              <a:gd name="T35" fmla="*/ 21 h 24"/>
              <a:gd name="T36" fmla="*/ 4 w 14"/>
              <a:gd name="T37" fmla="*/ 17 h 24"/>
              <a:gd name="T38" fmla="*/ 10 w 14"/>
              <a:gd name="T39" fmla="*/ 11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2" y="1"/>
                </a:cubicBezTo>
                <a:cubicBezTo>
                  <a:pt x="2" y="4"/>
                  <a:pt x="2" y="4"/>
                  <a:pt x="2" y="4"/>
                </a:cubicBezTo>
                <a:cubicBezTo>
                  <a:pt x="4" y="3"/>
                  <a:pt x="5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1"/>
                  <a:pt x="0" y="17"/>
                </a:cubicBezTo>
                <a:cubicBezTo>
                  <a:pt x="0" y="21"/>
                  <a:pt x="3" y="24"/>
                  <a:pt x="6" y="24"/>
                </a:cubicBezTo>
                <a:cubicBezTo>
                  <a:pt x="8" y="24"/>
                  <a:pt x="9" y="23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6"/>
                  <a:pt x="10" y="17"/>
                  <a:pt x="10" y="17"/>
                </a:cubicBezTo>
                <a:cubicBezTo>
                  <a:pt x="10" y="20"/>
                  <a:pt x="8" y="21"/>
                  <a:pt x="7" y="21"/>
                </a:cubicBezTo>
                <a:cubicBezTo>
                  <a:pt x="5" y="21"/>
                  <a:pt x="4" y="20"/>
                  <a:pt x="4" y="17"/>
                </a:cubicBezTo>
                <a:cubicBezTo>
                  <a:pt x="4" y="12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5" name="Rectangle 560"/>
          <p:cNvSpPr>
            <a:spLocks noChangeArrowheads="1"/>
          </p:cNvSpPr>
          <p:nvPr/>
        </p:nvSpPr>
        <p:spPr bwMode="auto">
          <a:xfrm>
            <a:off x="5360988" y="5516563"/>
            <a:ext cx="369888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Lithuania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6" name="Freeform 561"/>
          <p:cNvSpPr>
            <a:spLocks/>
          </p:cNvSpPr>
          <p:nvPr/>
        </p:nvSpPr>
        <p:spPr bwMode="auto">
          <a:xfrm>
            <a:off x="5795963" y="6261101"/>
            <a:ext cx="36513" cy="69850"/>
          </a:xfrm>
          <a:custGeom>
            <a:avLst/>
            <a:gdLst>
              <a:gd name="T0" fmla="*/ 0 w 17"/>
              <a:gd name="T1" fmla="*/ 0 h 33"/>
              <a:gd name="T2" fmla="*/ 0 w 17"/>
              <a:gd name="T3" fmla="*/ 22 h 33"/>
              <a:gd name="T4" fmla="*/ 8 w 17"/>
              <a:gd name="T5" fmla="*/ 33 h 33"/>
              <a:gd name="T6" fmla="*/ 17 w 17"/>
              <a:gd name="T7" fmla="*/ 21 h 33"/>
              <a:gd name="T8" fmla="*/ 17 w 17"/>
              <a:gd name="T9" fmla="*/ 0 h 33"/>
              <a:gd name="T10" fmla="*/ 13 w 17"/>
              <a:gd name="T11" fmla="*/ 0 h 33"/>
              <a:gd name="T12" fmla="*/ 13 w 17"/>
              <a:gd name="T13" fmla="*/ 22 h 33"/>
              <a:gd name="T14" fmla="*/ 8 w 17"/>
              <a:gd name="T15" fmla="*/ 30 h 33"/>
              <a:gd name="T16" fmla="*/ 4 w 17"/>
              <a:gd name="T17" fmla="*/ 22 h 33"/>
              <a:gd name="T18" fmla="*/ 4 w 17"/>
              <a:gd name="T19" fmla="*/ 0 h 33"/>
              <a:gd name="T20" fmla="*/ 0 w 17"/>
              <a:gd name="T21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" h="33">
                <a:moveTo>
                  <a:pt x="0" y="0"/>
                </a:moveTo>
                <a:cubicBezTo>
                  <a:pt x="0" y="22"/>
                  <a:pt x="0" y="22"/>
                  <a:pt x="0" y="22"/>
                </a:cubicBezTo>
                <a:cubicBezTo>
                  <a:pt x="0" y="30"/>
                  <a:pt x="3" y="33"/>
                  <a:pt x="8" y="33"/>
                </a:cubicBezTo>
                <a:cubicBezTo>
                  <a:pt x="13" y="33"/>
                  <a:pt x="17" y="30"/>
                  <a:pt x="17" y="21"/>
                </a:cubicBezTo>
                <a:cubicBezTo>
                  <a:pt x="17" y="0"/>
                  <a:pt x="17" y="0"/>
                  <a:pt x="17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7"/>
                  <a:pt x="11" y="30"/>
                  <a:pt x="8" y="30"/>
                </a:cubicBezTo>
                <a:cubicBezTo>
                  <a:pt x="6" y="30"/>
                  <a:pt x="4" y="28"/>
                  <a:pt x="4" y="22"/>
                </a:cubicBezTo>
                <a:cubicBezTo>
                  <a:pt x="4" y="0"/>
                  <a:pt x="4" y="0"/>
                  <a:pt x="4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7" name="Freeform 562"/>
          <p:cNvSpPr>
            <a:spLocks/>
          </p:cNvSpPr>
          <p:nvPr/>
        </p:nvSpPr>
        <p:spPr bwMode="auto">
          <a:xfrm>
            <a:off x="5840413" y="6257926"/>
            <a:ext cx="30163" cy="71438"/>
          </a:xfrm>
          <a:custGeom>
            <a:avLst/>
            <a:gdLst>
              <a:gd name="T0" fmla="*/ 4 w 14"/>
              <a:gd name="T1" fmla="*/ 0 h 33"/>
              <a:gd name="T2" fmla="*/ 0 w 14"/>
              <a:gd name="T3" fmla="*/ 0 h 33"/>
              <a:gd name="T4" fmla="*/ 0 w 14"/>
              <a:gd name="T5" fmla="*/ 33 h 33"/>
              <a:gd name="T6" fmla="*/ 4 w 14"/>
              <a:gd name="T7" fmla="*/ 33 h 33"/>
              <a:gd name="T8" fmla="*/ 4 w 14"/>
              <a:gd name="T9" fmla="*/ 25 h 33"/>
              <a:gd name="T10" fmla="*/ 5 w 14"/>
              <a:gd name="T11" fmla="*/ 22 h 33"/>
              <a:gd name="T12" fmla="*/ 10 w 14"/>
              <a:gd name="T13" fmla="*/ 33 h 33"/>
              <a:gd name="T14" fmla="*/ 14 w 14"/>
              <a:gd name="T15" fmla="*/ 33 h 33"/>
              <a:gd name="T16" fmla="*/ 7 w 14"/>
              <a:gd name="T17" fmla="*/ 20 h 33"/>
              <a:gd name="T18" fmla="*/ 14 w 14"/>
              <a:gd name="T19" fmla="*/ 10 h 33"/>
              <a:gd name="T20" fmla="*/ 10 w 14"/>
              <a:gd name="T21" fmla="*/ 10 h 33"/>
              <a:gd name="T22" fmla="*/ 5 w 14"/>
              <a:gd name="T23" fmla="*/ 18 h 33"/>
              <a:gd name="T24" fmla="*/ 4 w 14"/>
              <a:gd name="T25" fmla="*/ 21 h 33"/>
              <a:gd name="T26" fmla="*/ 4 w 14"/>
              <a:gd name="T27" fmla="*/ 21 h 33"/>
              <a:gd name="T28" fmla="*/ 4 w 14"/>
              <a:gd name="T29" fmla="*/ 0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4" h="33">
                <a:moveTo>
                  <a:pt x="4" y="0"/>
                </a:move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cubicBezTo>
                  <a:pt x="4" y="33"/>
                  <a:pt x="4" y="33"/>
                  <a:pt x="4" y="33"/>
                </a:cubicBezTo>
                <a:cubicBezTo>
                  <a:pt x="4" y="25"/>
                  <a:pt x="4" y="25"/>
                  <a:pt x="4" y="25"/>
                </a:cubicBezTo>
                <a:cubicBezTo>
                  <a:pt x="5" y="22"/>
                  <a:pt x="5" y="22"/>
                  <a:pt x="5" y="22"/>
                </a:cubicBezTo>
                <a:cubicBezTo>
                  <a:pt x="10" y="33"/>
                  <a:pt x="10" y="33"/>
                  <a:pt x="10" y="33"/>
                </a:cubicBezTo>
                <a:cubicBezTo>
                  <a:pt x="14" y="33"/>
                  <a:pt x="14" y="33"/>
                  <a:pt x="14" y="33"/>
                </a:cubicBezTo>
                <a:cubicBezTo>
                  <a:pt x="7" y="20"/>
                  <a:pt x="7" y="20"/>
                  <a:pt x="7" y="20"/>
                </a:cubicBezTo>
                <a:cubicBezTo>
                  <a:pt x="14" y="10"/>
                  <a:pt x="14" y="10"/>
                  <a:pt x="14" y="10"/>
                </a:cubicBezTo>
                <a:cubicBezTo>
                  <a:pt x="10" y="10"/>
                  <a:pt x="10" y="10"/>
                  <a:pt x="10" y="10"/>
                </a:cubicBezTo>
                <a:cubicBezTo>
                  <a:pt x="5" y="18"/>
                  <a:pt x="5" y="18"/>
                  <a:pt x="5" y="18"/>
                </a:cubicBezTo>
                <a:cubicBezTo>
                  <a:pt x="5" y="19"/>
                  <a:pt x="4" y="20"/>
                  <a:pt x="4" y="21"/>
                </a:cubicBezTo>
                <a:cubicBezTo>
                  <a:pt x="4" y="21"/>
                  <a:pt x="4" y="21"/>
                  <a:pt x="4" y="21"/>
                </a:cubicBezTo>
                <a:lnTo>
                  <a:pt x="4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8" name="Freeform 563"/>
          <p:cNvSpPr>
            <a:spLocks/>
          </p:cNvSpPr>
          <p:nvPr/>
        </p:nvSpPr>
        <p:spPr bwMode="auto">
          <a:xfrm>
            <a:off x="5875338" y="6280151"/>
            <a:ext cx="19050" cy="49213"/>
          </a:xfrm>
          <a:custGeom>
            <a:avLst/>
            <a:gdLst>
              <a:gd name="T0" fmla="*/ 0 w 9"/>
              <a:gd name="T1" fmla="*/ 23 h 23"/>
              <a:gd name="T2" fmla="*/ 4 w 9"/>
              <a:gd name="T3" fmla="*/ 23 h 23"/>
              <a:gd name="T4" fmla="*/ 4 w 9"/>
              <a:gd name="T5" fmla="*/ 11 h 23"/>
              <a:gd name="T6" fmla="*/ 4 w 9"/>
              <a:gd name="T7" fmla="*/ 8 h 23"/>
              <a:gd name="T8" fmla="*/ 9 w 9"/>
              <a:gd name="T9" fmla="*/ 4 h 23"/>
              <a:gd name="T10" fmla="*/ 9 w 9"/>
              <a:gd name="T11" fmla="*/ 4 h 23"/>
              <a:gd name="T12" fmla="*/ 9 w 9"/>
              <a:gd name="T13" fmla="*/ 0 h 23"/>
              <a:gd name="T14" fmla="*/ 9 w 9"/>
              <a:gd name="T15" fmla="*/ 0 h 23"/>
              <a:gd name="T16" fmla="*/ 4 w 9"/>
              <a:gd name="T17" fmla="*/ 4 h 23"/>
              <a:gd name="T18" fmla="*/ 4 w 9"/>
              <a:gd name="T19" fmla="*/ 4 h 23"/>
              <a:gd name="T20" fmla="*/ 3 w 9"/>
              <a:gd name="T21" fmla="*/ 0 h 23"/>
              <a:gd name="T22" fmla="*/ 0 w 9"/>
              <a:gd name="T23" fmla="*/ 0 h 23"/>
              <a:gd name="T24" fmla="*/ 0 w 9"/>
              <a:gd name="T25" fmla="*/ 6 h 23"/>
              <a:gd name="T26" fmla="*/ 0 w 9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11"/>
                  <a:pt x="4" y="11"/>
                  <a:pt x="4" y="11"/>
                </a:cubicBezTo>
                <a:cubicBezTo>
                  <a:pt x="4" y="10"/>
                  <a:pt x="4" y="9"/>
                  <a:pt x="4" y="8"/>
                </a:cubicBezTo>
                <a:cubicBezTo>
                  <a:pt x="4" y="6"/>
                  <a:pt x="6" y="4"/>
                  <a:pt x="9" y="4"/>
                </a:cubicBezTo>
                <a:cubicBezTo>
                  <a:pt x="9" y="4"/>
                  <a:pt x="9" y="4"/>
                  <a:pt x="9" y="4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9" y="0"/>
                </a:cubicBezTo>
                <a:cubicBezTo>
                  <a:pt x="6" y="0"/>
                  <a:pt x="4" y="2"/>
                  <a:pt x="4" y="4"/>
                </a:cubicBezTo>
                <a:cubicBezTo>
                  <a:pt x="4" y="4"/>
                  <a:pt x="4" y="4"/>
                  <a:pt x="4" y="4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9" name="Freeform 564"/>
          <p:cNvSpPr>
            <a:spLocks noEditPoints="1"/>
          </p:cNvSpPr>
          <p:nvPr/>
        </p:nvSpPr>
        <p:spPr bwMode="auto">
          <a:xfrm>
            <a:off x="5897563" y="6280151"/>
            <a:ext cx="28575" cy="50800"/>
          </a:xfrm>
          <a:custGeom>
            <a:avLst/>
            <a:gdLst>
              <a:gd name="T0" fmla="*/ 14 w 14"/>
              <a:gd name="T1" fmla="*/ 8 h 24"/>
              <a:gd name="T2" fmla="*/ 7 w 14"/>
              <a:gd name="T3" fmla="*/ 0 h 24"/>
              <a:gd name="T4" fmla="*/ 2 w 14"/>
              <a:gd name="T5" fmla="*/ 1 h 24"/>
              <a:gd name="T6" fmla="*/ 2 w 14"/>
              <a:gd name="T7" fmla="*/ 4 h 24"/>
              <a:gd name="T8" fmla="*/ 6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7 h 24"/>
              <a:gd name="T16" fmla="*/ 6 w 14"/>
              <a:gd name="T17" fmla="*/ 24 h 24"/>
              <a:gd name="T18" fmla="*/ 10 w 14"/>
              <a:gd name="T19" fmla="*/ 21 h 24"/>
              <a:gd name="T20" fmla="*/ 10 w 14"/>
              <a:gd name="T21" fmla="*/ 21 h 24"/>
              <a:gd name="T22" fmla="*/ 11 w 14"/>
              <a:gd name="T23" fmla="*/ 23 h 24"/>
              <a:gd name="T24" fmla="*/ 14 w 14"/>
              <a:gd name="T25" fmla="*/ 23 h 24"/>
              <a:gd name="T26" fmla="*/ 14 w 14"/>
              <a:gd name="T27" fmla="*/ 18 h 24"/>
              <a:gd name="T28" fmla="*/ 14 w 14"/>
              <a:gd name="T29" fmla="*/ 8 h 24"/>
              <a:gd name="T30" fmla="*/ 10 w 14"/>
              <a:gd name="T31" fmla="*/ 16 h 24"/>
              <a:gd name="T32" fmla="*/ 10 w 14"/>
              <a:gd name="T33" fmla="*/ 17 h 24"/>
              <a:gd name="T34" fmla="*/ 6 w 14"/>
              <a:gd name="T35" fmla="*/ 21 h 24"/>
              <a:gd name="T36" fmla="*/ 4 w 14"/>
              <a:gd name="T37" fmla="*/ 17 h 24"/>
              <a:gd name="T38" fmla="*/ 10 w 14"/>
              <a:gd name="T39" fmla="*/ 11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2" y="1"/>
                </a:cubicBezTo>
                <a:cubicBezTo>
                  <a:pt x="2" y="4"/>
                  <a:pt x="2" y="4"/>
                  <a:pt x="2" y="4"/>
                </a:cubicBezTo>
                <a:cubicBezTo>
                  <a:pt x="4" y="3"/>
                  <a:pt x="5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1"/>
                  <a:pt x="0" y="17"/>
                </a:cubicBezTo>
                <a:cubicBezTo>
                  <a:pt x="0" y="21"/>
                  <a:pt x="2" y="24"/>
                  <a:pt x="6" y="24"/>
                </a:cubicBezTo>
                <a:cubicBezTo>
                  <a:pt x="8" y="24"/>
                  <a:pt x="9" y="23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6"/>
                  <a:pt x="10" y="17"/>
                  <a:pt x="10" y="17"/>
                </a:cubicBezTo>
                <a:cubicBezTo>
                  <a:pt x="9" y="20"/>
                  <a:pt x="8" y="21"/>
                  <a:pt x="6" y="21"/>
                </a:cubicBezTo>
                <a:cubicBezTo>
                  <a:pt x="5" y="21"/>
                  <a:pt x="4" y="20"/>
                  <a:pt x="4" y="17"/>
                </a:cubicBezTo>
                <a:cubicBezTo>
                  <a:pt x="4" y="12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0" name="Freeform 565"/>
          <p:cNvSpPr>
            <a:spLocks noEditPoints="1"/>
          </p:cNvSpPr>
          <p:nvPr/>
        </p:nvSpPr>
        <p:spPr bwMode="auto">
          <a:xfrm>
            <a:off x="5935663" y="6262688"/>
            <a:ext cx="11113" cy="66675"/>
          </a:xfrm>
          <a:custGeom>
            <a:avLst/>
            <a:gdLst>
              <a:gd name="T0" fmla="*/ 5 w 5"/>
              <a:gd name="T1" fmla="*/ 31 h 31"/>
              <a:gd name="T2" fmla="*/ 5 w 5"/>
              <a:gd name="T3" fmla="*/ 8 h 31"/>
              <a:gd name="T4" fmla="*/ 1 w 5"/>
              <a:gd name="T5" fmla="*/ 8 h 31"/>
              <a:gd name="T6" fmla="*/ 1 w 5"/>
              <a:gd name="T7" fmla="*/ 31 h 31"/>
              <a:gd name="T8" fmla="*/ 5 w 5"/>
              <a:gd name="T9" fmla="*/ 31 h 31"/>
              <a:gd name="T10" fmla="*/ 3 w 5"/>
              <a:gd name="T11" fmla="*/ 0 h 31"/>
              <a:gd name="T12" fmla="*/ 0 w 5"/>
              <a:gd name="T13" fmla="*/ 2 h 31"/>
              <a:gd name="T14" fmla="*/ 3 w 5"/>
              <a:gd name="T15" fmla="*/ 5 h 31"/>
              <a:gd name="T16" fmla="*/ 5 w 5"/>
              <a:gd name="T17" fmla="*/ 2 h 31"/>
              <a:gd name="T18" fmla="*/ 3 w 5"/>
              <a:gd name="T19" fmla="*/ 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" h="31">
                <a:moveTo>
                  <a:pt x="5" y="31"/>
                </a:moveTo>
                <a:cubicBezTo>
                  <a:pt x="5" y="8"/>
                  <a:pt x="5" y="8"/>
                  <a:pt x="5" y="8"/>
                </a:cubicBezTo>
                <a:cubicBezTo>
                  <a:pt x="1" y="8"/>
                  <a:pt x="1" y="8"/>
                  <a:pt x="1" y="8"/>
                </a:cubicBezTo>
                <a:cubicBezTo>
                  <a:pt x="1" y="31"/>
                  <a:pt x="1" y="31"/>
                  <a:pt x="1" y="31"/>
                </a:cubicBezTo>
                <a:lnTo>
                  <a:pt x="5" y="31"/>
                </a:lnTo>
                <a:close/>
                <a:moveTo>
                  <a:pt x="3" y="0"/>
                </a:moveTo>
                <a:cubicBezTo>
                  <a:pt x="1" y="0"/>
                  <a:pt x="0" y="1"/>
                  <a:pt x="0" y="2"/>
                </a:cubicBezTo>
                <a:cubicBezTo>
                  <a:pt x="0" y="4"/>
                  <a:pt x="1" y="5"/>
                  <a:pt x="3" y="5"/>
                </a:cubicBezTo>
                <a:cubicBezTo>
                  <a:pt x="4" y="5"/>
                  <a:pt x="5" y="4"/>
                  <a:pt x="5" y="2"/>
                </a:cubicBezTo>
                <a:cubicBezTo>
                  <a:pt x="5" y="1"/>
                  <a:pt x="4" y="0"/>
                  <a:pt x="3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1" name="Freeform 566"/>
          <p:cNvSpPr>
            <a:spLocks/>
          </p:cNvSpPr>
          <p:nvPr/>
        </p:nvSpPr>
        <p:spPr bwMode="auto">
          <a:xfrm>
            <a:off x="5956301" y="6280151"/>
            <a:ext cx="30163" cy="49213"/>
          </a:xfrm>
          <a:custGeom>
            <a:avLst/>
            <a:gdLst>
              <a:gd name="T0" fmla="*/ 0 w 14"/>
              <a:gd name="T1" fmla="*/ 23 h 23"/>
              <a:gd name="T2" fmla="*/ 3 w 14"/>
              <a:gd name="T3" fmla="*/ 23 h 23"/>
              <a:gd name="T4" fmla="*/ 3 w 14"/>
              <a:gd name="T5" fmla="*/ 9 h 23"/>
              <a:gd name="T6" fmla="*/ 4 w 14"/>
              <a:gd name="T7" fmla="*/ 7 h 23"/>
              <a:gd name="T8" fmla="*/ 7 w 14"/>
              <a:gd name="T9" fmla="*/ 3 h 23"/>
              <a:gd name="T10" fmla="*/ 10 w 14"/>
              <a:gd name="T11" fmla="*/ 8 h 23"/>
              <a:gd name="T12" fmla="*/ 10 w 14"/>
              <a:gd name="T13" fmla="*/ 23 h 23"/>
              <a:gd name="T14" fmla="*/ 14 w 14"/>
              <a:gd name="T15" fmla="*/ 23 h 23"/>
              <a:gd name="T16" fmla="*/ 14 w 14"/>
              <a:gd name="T17" fmla="*/ 8 h 23"/>
              <a:gd name="T18" fmla="*/ 8 w 14"/>
              <a:gd name="T19" fmla="*/ 0 h 23"/>
              <a:gd name="T20" fmla="*/ 3 w 14"/>
              <a:gd name="T21" fmla="*/ 3 h 23"/>
              <a:gd name="T22" fmla="*/ 3 w 14"/>
              <a:gd name="T23" fmla="*/ 3 h 23"/>
              <a:gd name="T24" fmla="*/ 3 w 14"/>
              <a:gd name="T25" fmla="*/ 0 h 23"/>
              <a:gd name="T26" fmla="*/ 0 w 14"/>
              <a:gd name="T27" fmla="*/ 0 h 23"/>
              <a:gd name="T28" fmla="*/ 0 w 14"/>
              <a:gd name="T29" fmla="*/ 6 h 23"/>
              <a:gd name="T30" fmla="*/ 0 w 14"/>
              <a:gd name="T3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3">
                <a:moveTo>
                  <a:pt x="0" y="23"/>
                </a:moveTo>
                <a:cubicBezTo>
                  <a:pt x="3" y="23"/>
                  <a:pt x="3" y="23"/>
                  <a:pt x="3" y="23"/>
                </a:cubicBezTo>
                <a:cubicBezTo>
                  <a:pt x="3" y="9"/>
                  <a:pt x="3" y="9"/>
                  <a:pt x="3" y="9"/>
                </a:cubicBezTo>
                <a:cubicBezTo>
                  <a:pt x="3" y="8"/>
                  <a:pt x="3" y="7"/>
                  <a:pt x="4" y="7"/>
                </a:cubicBezTo>
                <a:cubicBezTo>
                  <a:pt x="4" y="4"/>
                  <a:pt x="6" y="3"/>
                  <a:pt x="7" y="3"/>
                </a:cubicBezTo>
                <a:cubicBezTo>
                  <a:pt x="10" y="3"/>
                  <a:pt x="10" y="6"/>
                  <a:pt x="10" y="8"/>
                </a:cubicBezTo>
                <a:cubicBezTo>
                  <a:pt x="10" y="23"/>
                  <a:pt x="10" y="23"/>
                  <a:pt x="10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2"/>
                  <a:pt x="12" y="0"/>
                  <a:pt x="8" y="0"/>
                </a:cubicBezTo>
                <a:cubicBezTo>
                  <a:pt x="6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3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2" name="Freeform 567"/>
          <p:cNvSpPr>
            <a:spLocks noEditPoints="1"/>
          </p:cNvSpPr>
          <p:nvPr/>
        </p:nvSpPr>
        <p:spPr bwMode="auto">
          <a:xfrm>
            <a:off x="5995988" y="6280151"/>
            <a:ext cx="31750" cy="50800"/>
          </a:xfrm>
          <a:custGeom>
            <a:avLst/>
            <a:gdLst>
              <a:gd name="T0" fmla="*/ 14 w 15"/>
              <a:gd name="T1" fmla="*/ 12 h 24"/>
              <a:gd name="T2" fmla="*/ 15 w 15"/>
              <a:gd name="T3" fmla="*/ 10 h 24"/>
              <a:gd name="T4" fmla="*/ 8 w 15"/>
              <a:gd name="T5" fmla="*/ 0 h 24"/>
              <a:gd name="T6" fmla="*/ 0 w 15"/>
              <a:gd name="T7" fmla="*/ 12 h 24"/>
              <a:gd name="T8" fmla="*/ 9 w 15"/>
              <a:gd name="T9" fmla="*/ 24 h 24"/>
              <a:gd name="T10" fmla="*/ 14 w 15"/>
              <a:gd name="T11" fmla="*/ 23 h 24"/>
              <a:gd name="T12" fmla="*/ 13 w 15"/>
              <a:gd name="T13" fmla="*/ 20 h 24"/>
              <a:gd name="T14" fmla="*/ 9 w 15"/>
              <a:gd name="T15" fmla="*/ 21 h 24"/>
              <a:gd name="T16" fmla="*/ 4 w 15"/>
              <a:gd name="T17" fmla="*/ 12 h 24"/>
              <a:gd name="T18" fmla="*/ 14 w 15"/>
              <a:gd name="T19" fmla="*/ 12 h 24"/>
              <a:gd name="T20" fmla="*/ 4 w 15"/>
              <a:gd name="T21" fmla="*/ 9 h 24"/>
              <a:gd name="T22" fmla="*/ 8 w 15"/>
              <a:gd name="T23" fmla="*/ 3 h 24"/>
              <a:gd name="T24" fmla="*/ 11 w 15"/>
              <a:gd name="T25" fmla="*/ 9 h 24"/>
              <a:gd name="T26" fmla="*/ 4 w 15"/>
              <a:gd name="T27" fmla="*/ 9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4">
                <a:moveTo>
                  <a:pt x="14" y="12"/>
                </a:moveTo>
                <a:cubicBezTo>
                  <a:pt x="15" y="12"/>
                  <a:pt x="15" y="11"/>
                  <a:pt x="15" y="10"/>
                </a:cubicBezTo>
                <a:cubicBezTo>
                  <a:pt x="15" y="5"/>
                  <a:pt x="13" y="0"/>
                  <a:pt x="8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19"/>
                  <a:pt x="3" y="24"/>
                  <a:pt x="9" y="24"/>
                </a:cubicBezTo>
                <a:cubicBezTo>
                  <a:pt x="10" y="24"/>
                  <a:pt x="12" y="23"/>
                  <a:pt x="14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0"/>
                  <a:pt x="11" y="21"/>
                  <a:pt x="9" y="21"/>
                </a:cubicBezTo>
                <a:cubicBezTo>
                  <a:pt x="7" y="21"/>
                  <a:pt x="4" y="19"/>
                  <a:pt x="4" y="12"/>
                </a:cubicBezTo>
                <a:lnTo>
                  <a:pt x="14" y="12"/>
                </a:lnTo>
                <a:close/>
                <a:moveTo>
                  <a:pt x="4" y="9"/>
                </a:moveTo>
                <a:cubicBezTo>
                  <a:pt x="4" y="6"/>
                  <a:pt x="5" y="3"/>
                  <a:pt x="8" y="3"/>
                </a:cubicBezTo>
                <a:cubicBezTo>
                  <a:pt x="9" y="3"/>
                  <a:pt x="11" y="5"/>
                  <a:pt x="11" y="9"/>
                </a:cubicBezTo>
                <a:lnTo>
                  <a:pt x="4" y="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3" name="Rectangle 568"/>
          <p:cNvSpPr>
            <a:spLocks noChangeArrowheads="1"/>
          </p:cNvSpPr>
          <p:nvPr/>
        </p:nvSpPr>
        <p:spPr bwMode="auto">
          <a:xfrm>
            <a:off x="5789613" y="6235701"/>
            <a:ext cx="9207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4" name="Rectangle 569"/>
          <p:cNvSpPr>
            <a:spLocks noChangeArrowheads="1"/>
          </p:cNvSpPr>
          <p:nvPr/>
        </p:nvSpPr>
        <p:spPr bwMode="auto">
          <a:xfrm>
            <a:off x="5834063" y="6235701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5" name="Rectangle 570"/>
          <p:cNvSpPr>
            <a:spLocks noChangeArrowheads="1"/>
          </p:cNvSpPr>
          <p:nvPr/>
        </p:nvSpPr>
        <p:spPr bwMode="auto">
          <a:xfrm>
            <a:off x="5868988" y="6235701"/>
            <a:ext cx="682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6" name="Rectangle 571"/>
          <p:cNvSpPr>
            <a:spLocks noChangeArrowheads="1"/>
          </p:cNvSpPr>
          <p:nvPr/>
        </p:nvSpPr>
        <p:spPr bwMode="auto">
          <a:xfrm>
            <a:off x="5892801" y="6235701"/>
            <a:ext cx="190500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aine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7" name="Freeform 572"/>
          <p:cNvSpPr>
            <a:spLocks/>
          </p:cNvSpPr>
          <p:nvPr/>
        </p:nvSpPr>
        <p:spPr bwMode="auto">
          <a:xfrm>
            <a:off x="2460626" y="1397001"/>
            <a:ext cx="36513" cy="69850"/>
          </a:xfrm>
          <a:custGeom>
            <a:avLst/>
            <a:gdLst>
              <a:gd name="T0" fmla="*/ 17 w 17"/>
              <a:gd name="T1" fmla="*/ 16 h 33"/>
              <a:gd name="T2" fmla="*/ 10 w 17"/>
              <a:gd name="T3" fmla="*/ 16 h 33"/>
              <a:gd name="T4" fmla="*/ 10 w 17"/>
              <a:gd name="T5" fmla="*/ 19 h 33"/>
              <a:gd name="T6" fmla="*/ 14 w 17"/>
              <a:gd name="T7" fmla="*/ 19 h 33"/>
              <a:gd name="T8" fmla="*/ 14 w 17"/>
              <a:gd name="T9" fmla="*/ 30 h 33"/>
              <a:gd name="T10" fmla="*/ 12 w 17"/>
              <a:gd name="T11" fmla="*/ 30 h 33"/>
              <a:gd name="T12" fmla="*/ 4 w 17"/>
              <a:gd name="T13" fmla="*/ 17 h 33"/>
              <a:gd name="T14" fmla="*/ 12 w 17"/>
              <a:gd name="T15" fmla="*/ 3 h 33"/>
              <a:gd name="T16" fmla="*/ 16 w 17"/>
              <a:gd name="T17" fmla="*/ 4 h 33"/>
              <a:gd name="T18" fmla="*/ 17 w 17"/>
              <a:gd name="T19" fmla="*/ 1 h 33"/>
              <a:gd name="T20" fmla="*/ 12 w 17"/>
              <a:gd name="T21" fmla="*/ 0 h 33"/>
              <a:gd name="T22" fmla="*/ 0 w 17"/>
              <a:gd name="T23" fmla="*/ 17 h 33"/>
              <a:gd name="T24" fmla="*/ 4 w 17"/>
              <a:gd name="T25" fmla="*/ 30 h 33"/>
              <a:gd name="T26" fmla="*/ 12 w 17"/>
              <a:gd name="T27" fmla="*/ 33 h 33"/>
              <a:gd name="T28" fmla="*/ 17 w 17"/>
              <a:gd name="T29" fmla="*/ 32 h 33"/>
              <a:gd name="T30" fmla="*/ 17 w 17"/>
              <a:gd name="T31" fmla="*/ 16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7" h="33">
                <a:moveTo>
                  <a:pt x="17" y="16"/>
                </a:moveTo>
                <a:cubicBezTo>
                  <a:pt x="10" y="16"/>
                  <a:pt x="10" y="16"/>
                  <a:pt x="10" y="16"/>
                </a:cubicBezTo>
                <a:cubicBezTo>
                  <a:pt x="10" y="19"/>
                  <a:pt x="10" y="19"/>
                  <a:pt x="10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14" y="30"/>
                  <a:pt x="14" y="30"/>
                  <a:pt x="14" y="30"/>
                </a:cubicBezTo>
                <a:cubicBezTo>
                  <a:pt x="14" y="30"/>
                  <a:pt x="13" y="30"/>
                  <a:pt x="12" y="30"/>
                </a:cubicBezTo>
                <a:cubicBezTo>
                  <a:pt x="8" y="30"/>
                  <a:pt x="4" y="27"/>
                  <a:pt x="4" y="17"/>
                </a:cubicBezTo>
                <a:cubicBezTo>
                  <a:pt x="4" y="7"/>
                  <a:pt x="8" y="3"/>
                  <a:pt x="12" y="3"/>
                </a:cubicBezTo>
                <a:cubicBezTo>
                  <a:pt x="14" y="3"/>
                  <a:pt x="15" y="4"/>
                  <a:pt x="16" y="4"/>
                </a:cubicBezTo>
                <a:cubicBezTo>
                  <a:pt x="17" y="1"/>
                  <a:pt x="17" y="1"/>
                  <a:pt x="17" y="1"/>
                </a:cubicBezTo>
                <a:cubicBezTo>
                  <a:pt x="16" y="1"/>
                  <a:pt x="14" y="0"/>
                  <a:pt x="12" y="0"/>
                </a:cubicBezTo>
                <a:cubicBezTo>
                  <a:pt x="7" y="0"/>
                  <a:pt x="0" y="4"/>
                  <a:pt x="0" y="17"/>
                </a:cubicBezTo>
                <a:cubicBezTo>
                  <a:pt x="0" y="23"/>
                  <a:pt x="2" y="27"/>
                  <a:pt x="4" y="30"/>
                </a:cubicBezTo>
                <a:cubicBezTo>
                  <a:pt x="6" y="32"/>
                  <a:pt x="9" y="33"/>
                  <a:pt x="12" y="33"/>
                </a:cubicBezTo>
                <a:cubicBezTo>
                  <a:pt x="14" y="33"/>
                  <a:pt x="16" y="33"/>
                  <a:pt x="17" y="32"/>
                </a:cubicBezTo>
                <a:lnTo>
                  <a:pt x="17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8" name="Freeform 573"/>
          <p:cNvSpPr>
            <a:spLocks/>
          </p:cNvSpPr>
          <p:nvPr/>
        </p:nvSpPr>
        <p:spPr bwMode="auto">
          <a:xfrm>
            <a:off x="2506663" y="1416051"/>
            <a:ext cx="19050" cy="50800"/>
          </a:xfrm>
          <a:custGeom>
            <a:avLst/>
            <a:gdLst>
              <a:gd name="T0" fmla="*/ 0 w 9"/>
              <a:gd name="T1" fmla="*/ 24 h 24"/>
              <a:gd name="T2" fmla="*/ 4 w 9"/>
              <a:gd name="T3" fmla="*/ 24 h 24"/>
              <a:gd name="T4" fmla="*/ 4 w 9"/>
              <a:gd name="T5" fmla="*/ 11 h 24"/>
              <a:gd name="T6" fmla="*/ 4 w 9"/>
              <a:gd name="T7" fmla="*/ 9 h 24"/>
              <a:gd name="T8" fmla="*/ 9 w 9"/>
              <a:gd name="T9" fmla="*/ 4 h 24"/>
              <a:gd name="T10" fmla="*/ 9 w 9"/>
              <a:gd name="T11" fmla="*/ 4 h 24"/>
              <a:gd name="T12" fmla="*/ 9 w 9"/>
              <a:gd name="T13" fmla="*/ 0 h 24"/>
              <a:gd name="T14" fmla="*/ 9 w 9"/>
              <a:gd name="T15" fmla="*/ 0 h 24"/>
              <a:gd name="T16" fmla="*/ 4 w 9"/>
              <a:gd name="T17" fmla="*/ 4 h 24"/>
              <a:gd name="T18" fmla="*/ 4 w 9"/>
              <a:gd name="T19" fmla="*/ 4 h 24"/>
              <a:gd name="T20" fmla="*/ 3 w 9"/>
              <a:gd name="T21" fmla="*/ 1 h 24"/>
              <a:gd name="T22" fmla="*/ 0 w 9"/>
              <a:gd name="T23" fmla="*/ 1 h 24"/>
              <a:gd name="T24" fmla="*/ 0 w 9"/>
              <a:gd name="T25" fmla="*/ 7 h 24"/>
              <a:gd name="T26" fmla="*/ 0 w 9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11"/>
                  <a:pt x="4" y="11"/>
                  <a:pt x="4" y="11"/>
                </a:cubicBezTo>
                <a:cubicBezTo>
                  <a:pt x="4" y="10"/>
                  <a:pt x="4" y="9"/>
                  <a:pt x="4" y="9"/>
                </a:cubicBezTo>
                <a:cubicBezTo>
                  <a:pt x="5" y="6"/>
                  <a:pt x="6" y="4"/>
                  <a:pt x="9" y="4"/>
                </a:cubicBezTo>
                <a:cubicBezTo>
                  <a:pt x="9" y="4"/>
                  <a:pt x="9" y="4"/>
                  <a:pt x="9" y="4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9" y="0"/>
                </a:cubicBezTo>
                <a:cubicBezTo>
                  <a:pt x="6" y="0"/>
                  <a:pt x="5" y="2"/>
                  <a:pt x="4" y="4"/>
                </a:cubicBezTo>
                <a:cubicBezTo>
                  <a:pt x="4" y="4"/>
                  <a:pt x="4" y="4"/>
                  <a:pt x="4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"/>
                  <a:pt x="0" y="5"/>
                  <a:pt x="0" y="7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9" name="Freeform 574"/>
          <p:cNvSpPr>
            <a:spLocks noEditPoints="1"/>
          </p:cNvSpPr>
          <p:nvPr/>
        </p:nvSpPr>
        <p:spPr bwMode="auto">
          <a:xfrm>
            <a:off x="2527301" y="1416051"/>
            <a:ext cx="31750" cy="50800"/>
          </a:xfrm>
          <a:custGeom>
            <a:avLst/>
            <a:gdLst>
              <a:gd name="T0" fmla="*/ 15 w 15"/>
              <a:gd name="T1" fmla="*/ 13 h 24"/>
              <a:gd name="T2" fmla="*/ 15 w 15"/>
              <a:gd name="T3" fmla="*/ 10 h 24"/>
              <a:gd name="T4" fmla="*/ 8 w 15"/>
              <a:gd name="T5" fmla="*/ 0 h 24"/>
              <a:gd name="T6" fmla="*/ 0 w 15"/>
              <a:gd name="T7" fmla="*/ 12 h 24"/>
              <a:gd name="T8" fmla="*/ 9 w 15"/>
              <a:gd name="T9" fmla="*/ 24 h 24"/>
              <a:gd name="T10" fmla="*/ 14 w 15"/>
              <a:gd name="T11" fmla="*/ 23 h 24"/>
              <a:gd name="T12" fmla="*/ 13 w 15"/>
              <a:gd name="T13" fmla="*/ 20 h 24"/>
              <a:gd name="T14" fmla="*/ 9 w 15"/>
              <a:gd name="T15" fmla="*/ 21 h 24"/>
              <a:gd name="T16" fmla="*/ 4 w 15"/>
              <a:gd name="T17" fmla="*/ 13 h 24"/>
              <a:gd name="T18" fmla="*/ 15 w 15"/>
              <a:gd name="T19" fmla="*/ 13 h 24"/>
              <a:gd name="T20" fmla="*/ 4 w 15"/>
              <a:gd name="T21" fmla="*/ 10 h 24"/>
              <a:gd name="T22" fmla="*/ 8 w 15"/>
              <a:gd name="T23" fmla="*/ 3 h 24"/>
              <a:gd name="T24" fmla="*/ 11 w 15"/>
              <a:gd name="T25" fmla="*/ 10 h 24"/>
              <a:gd name="T26" fmla="*/ 4 w 15"/>
              <a:gd name="T27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4">
                <a:moveTo>
                  <a:pt x="15" y="13"/>
                </a:moveTo>
                <a:cubicBezTo>
                  <a:pt x="15" y="12"/>
                  <a:pt x="15" y="11"/>
                  <a:pt x="15" y="10"/>
                </a:cubicBezTo>
                <a:cubicBezTo>
                  <a:pt x="15" y="5"/>
                  <a:pt x="13" y="0"/>
                  <a:pt x="8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20"/>
                  <a:pt x="3" y="24"/>
                  <a:pt x="9" y="24"/>
                </a:cubicBezTo>
                <a:cubicBezTo>
                  <a:pt x="10" y="24"/>
                  <a:pt x="12" y="24"/>
                  <a:pt x="14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1"/>
                  <a:pt x="11" y="21"/>
                  <a:pt x="9" y="21"/>
                </a:cubicBezTo>
                <a:cubicBezTo>
                  <a:pt x="7" y="21"/>
                  <a:pt x="4" y="20"/>
                  <a:pt x="4" y="13"/>
                </a:cubicBezTo>
                <a:lnTo>
                  <a:pt x="15" y="13"/>
                </a:lnTo>
                <a:close/>
                <a:moveTo>
                  <a:pt x="4" y="10"/>
                </a:moveTo>
                <a:cubicBezTo>
                  <a:pt x="4" y="7"/>
                  <a:pt x="5" y="3"/>
                  <a:pt x="8" y="3"/>
                </a:cubicBezTo>
                <a:cubicBezTo>
                  <a:pt x="9" y="3"/>
                  <a:pt x="11" y="5"/>
                  <a:pt x="11" y="10"/>
                </a:cubicBezTo>
                <a:lnTo>
                  <a:pt x="4" y="1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0" name="Freeform 575"/>
          <p:cNvSpPr>
            <a:spLocks noEditPoints="1"/>
          </p:cNvSpPr>
          <p:nvPr/>
        </p:nvSpPr>
        <p:spPr bwMode="auto">
          <a:xfrm>
            <a:off x="2565401" y="1416051"/>
            <a:ext cx="30163" cy="50800"/>
          </a:xfrm>
          <a:custGeom>
            <a:avLst/>
            <a:gdLst>
              <a:gd name="T0" fmla="*/ 14 w 14"/>
              <a:gd name="T1" fmla="*/ 13 h 24"/>
              <a:gd name="T2" fmla="*/ 14 w 14"/>
              <a:gd name="T3" fmla="*/ 10 h 24"/>
              <a:gd name="T4" fmla="*/ 7 w 14"/>
              <a:gd name="T5" fmla="*/ 0 h 24"/>
              <a:gd name="T6" fmla="*/ 0 w 14"/>
              <a:gd name="T7" fmla="*/ 12 h 24"/>
              <a:gd name="T8" fmla="*/ 8 w 14"/>
              <a:gd name="T9" fmla="*/ 24 h 24"/>
              <a:gd name="T10" fmla="*/ 13 w 14"/>
              <a:gd name="T11" fmla="*/ 23 h 24"/>
              <a:gd name="T12" fmla="*/ 13 w 14"/>
              <a:gd name="T13" fmla="*/ 20 h 24"/>
              <a:gd name="T14" fmla="*/ 9 w 14"/>
              <a:gd name="T15" fmla="*/ 21 h 24"/>
              <a:gd name="T16" fmla="*/ 3 w 14"/>
              <a:gd name="T17" fmla="*/ 13 h 24"/>
              <a:gd name="T18" fmla="*/ 14 w 14"/>
              <a:gd name="T19" fmla="*/ 13 h 24"/>
              <a:gd name="T20" fmla="*/ 3 w 14"/>
              <a:gd name="T21" fmla="*/ 10 h 24"/>
              <a:gd name="T22" fmla="*/ 7 w 14"/>
              <a:gd name="T23" fmla="*/ 3 h 24"/>
              <a:gd name="T24" fmla="*/ 10 w 14"/>
              <a:gd name="T25" fmla="*/ 10 h 24"/>
              <a:gd name="T26" fmla="*/ 3 w 14"/>
              <a:gd name="T27" fmla="*/ 1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4">
                <a:moveTo>
                  <a:pt x="14" y="13"/>
                </a:moveTo>
                <a:cubicBezTo>
                  <a:pt x="14" y="12"/>
                  <a:pt x="14" y="11"/>
                  <a:pt x="14" y="10"/>
                </a:cubicBezTo>
                <a:cubicBezTo>
                  <a:pt x="14" y="5"/>
                  <a:pt x="12" y="0"/>
                  <a:pt x="7" y="0"/>
                </a:cubicBezTo>
                <a:cubicBezTo>
                  <a:pt x="3" y="0"/>
                  <a:pt x="0" y="5"/>
                  <a:pt x="0" y="12"/>
                </a:cubicBezTo>
                <a:cubicBezTo>
                  <a:pt x="0" y="20"/>
                  <a:pt x="2" y="24"/>
                  <a:pt x="8" y="24"/>
                </a:cubicBezTo>
                <a:cubicBezTo>
                  <a:pt x="10" y="24"/>
                  <a:pt x="12" y="24"/>
                  <a:pt x="13" y="23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1"/>
                  <a:pt x="10" y="21"/>
                  <a:pt x="9" y="21"/>
                </a:cubicBezTo>
                <a:cubicBezTo>
                  <a:pt x="6" y="21"/>
                  <a:pt x="3" y="20"/>
                  <a:pt x="3" y="13"/>
                </a:cubicBezTo>
                <a:lnTo>
                  <a:pt x="14" y="13"/>
                </a:lnTo>
                <a:close/>
                <a:moveTo>
                  <a:pt x="3" y="10"/>
                </a:moveTo>
                <a:cubicBezTo>
                  <a:pt x="3" y="7"/>
                  <a:pt x="5" y="3"/>
                  <a:pt x="7" y="3"/>
                </a:cubicBezTo>
                <a:cubicBezTo>
                  <a:pt x="9" y="3"/>
                  <a:pt x="11" y="5"/>
                  <a:pt x="10" y="10"/>
                </a:cubicBezTo>
                <a:lnTo>
                  <a:pt x="3" y="1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1" name="Freeform 576"/>
          <p:cNvSpPr>
            <a:spLocks/>
          </p:cNvSpPr>
          <p:nvPr/>
        </p:nvSpPr>
        <p:spPr bwMode="auto">
          <a:xfrm>
            <a:off x="2605088" y="1416051"/>
            <a:ext cx="30163" cy="50800"/>
          </a:xfrm>
          <a:custGeom>
            <a:avLst/>
            <a:gdLst>
              <a:gd name="T0" fmla="*/ 0 w 14"/>
              <a:gd name="T1" fmla="*/ 24 h 24"/>
              <a:gd name="T2" fmla="*/ 4 w 14"/>
              <a:gd name="T3" fmla="*/ 24 h 24"/>
              <a:gd name="T4" fmla="*/ 4 w 14"/>
              <a:gd name="T5" fmla="*/ 9 h 24"/>
              <a:gd name="T6" fmla="*/ 4 w 14"/>
              <a:gd name="T7" fmla="*/ 7 h 24"/>
              <a:gd name="T8" fmla="*/ 7 w 14"/>
              <a:gd name="T9" fmla="*/ 3 h 24"/>
              <a:gd name="T10" fmla="*/ 11 w 14"/>
              <a:gd name="T11" fmla="*/ 9 h 24"/>
              <a:gd name="T12" fmla="*/ 11 w 14"/>
              <a:gd name="T13" fmla="*/ 24 h 24"/>
              <a:gd name="T14" fmla="*/ 14 w 14"/>
              <a:gd name="T15" fmla="*/ 24 h 24"/>
              <a:gd name="T16" fmla="*/ 14 w 14"/>
              <a:gd name="T17" fmla="*/ 8 h 24"/>
              <a:gd name="T18" fmla="*/ 9 w 14"/>
              <a:gd name="T19" fmla="*/ 0 h 24"/>
              <a:gd name="T20" fmla="*/ 3 w 14"/>
              <a:gd name="T21" fmla="*/ 3 h 24"/>
              <a:gd name="T22" fmla="*/ 3 w 14"/>
              <a:gd name="T23" fmla="*/ 3 h 24"/>
              <a:gd name="T24" fmla="*/ 3 w 14"/>
              <a:gd name="T25" fmla="*/ 1 h 24"/>
              <a:gd name="T26" fmla="*/ 0 w 14"/>
              <a:gd name="T27" fmla="*/ 1 h 24"/>
              <a:gd name="T28" fmla="*/ 0 w 14"/>
              <a:gd name="T29" fmla="*/ 7 h 24"/>
              <a:gd name="T30" fmla="*/ 0 w 14"/>
              <a:gd name="T3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8"/>
                  <a:pt x="4" y="7"/>
                </a:cubicBezTo>
                <a:cubicBezTo>
                  <a:pt x="4" y="5"/>
                  <a:pt x="6" y="3"/>
                  <a:pt x="7" y="3"/>
                </a:cubicBezTo>
                <a:cubicBezTo>
                  <a:pt x="10" y="3"/>
                  <a:pt x="11" y="6"/>
                  <a:pt x="11" y="9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3"/>
                  <a:pt x="12" y="0"/>
                  <a:pt x="9" y="0"/>
                </a:cubicBezTo>
                <a:cubicBezTo>
                  <a:pt x="6" y="0"/>
                  <a:pt x="4" y="2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"/>
                  <a:pt x="0" y="4"/>
                  <a:pt x="0" y="7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2" name="Rectangle 577"/>
          <p:cNvSpPr>
            <a:spLocks noChangeArrowheads="1"/>
          </p:cNvSpPr>
          <p:nvPr/>
        </p:nvSpPr>
        <p:spPr bwMode="auto">
          <a:xfrm>
            <a:off x="2644776" y="1397001"/>
            <a:ext cx="9525" cy="69850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3" name="Freeform 578"/>
          <p:cNvSpPr>
            <a:spLocks noEditPoints="1"/>
          </p:cNvSpPr>
          <p:nvPr/>
        </p:nvSpPr>
        <p:spPr bwMode="auto">
          <a:xfrm>
            <a:off x="2662238" y="1416051"/>
            <a:ext cx="30163" cy="50800"/>
          </a:xfrm>
          <a:custGeom>
            <a:avLst/>
            <a:gdLst>
              <a:gd name="T0" fmla="*/ 14 w 14"/>
              <a:gd name="T1" fmla="*/ 8 h 24"/>
              <a:gd name="T2" fmla="*/ 7 w 14"/>
              <a:gd name="T3" fmla="*/ 0 h 24"/>
              <a:gd name="T4" fmla="*/ 2 w 14"/>
              <a:gd name="T5" fmla="*/ 2 h 24"/>
              <a:gd name="T6" fmla="*/ 3 w 14"/>
              <a:gd name="T7" fmla="*/ 4 h 24"/>
              <a:gd name="T8" fmla="*/ 6 w 14"/>
              <a:gd name="T9" fmla="*/ 3 h 24"/>
              <a:gd name="T10" fmla="*/ 10 w 14"/>
              <a:gd name="T11" fmla="*/ 8 h 24"/>
              <a:gd name="T12" fmla="*/ 10 w 14"/>
              <a:gd name="T13" fmla="*/ 9 h 24"/>
              <a:gd name="T14" fmla="*/ 0 w 14"/>
              <a:gd name="T15" fmla="*/ 18 h 24"/>
              <a:gd name="T16" fmla="*/ 6 w 14"/>
              <a:gd name="T17" fmla="*/ 24 h 24"/>
              <a:gd name="T18" fmla="*/ 10 w 14"/>
              <a:gd name="T19" fmla="*/ 21 h 24"/>
              <a:gd name="T20" fmla="*/ 11 w 14"/>
              <a:gd name="T21" fmla="*/ 21 h 24"/>
              <a:gd name="T22" fmla="*/ 11 w 14"/>
              <a:gd name="T23" fmla="*/ 24 h 24"/>
              <a:gd name="T24" fmla="*/ 14 w 14"/>
              <a:gd name="T25" fmla="*/ 24 h 24"/>
              <a:gd name="T26" fmla="*/ 14 w 14"/>
              <a:gd name="T27" fmla="*/ 19 h 24"/>
              <a:gd name="T28" fmla="*/ 14 w 14"/>
              <a:gd name="T29" fmla="*/ 8 h 24"/>
              <a:gd name="T30" fmla="*/ 10 w 14"/>
              <a:gd name="T31" fmla="*/ 16 h 24"/>
              <a:gd name="T32" fmla="*/ 10 w 14"/>
              <a:gd name="T33" fmla="*/ 18 h 24"/>
              <a:gd name="T34" fmla="*/ 7 w 14"/>
              <a:gd name="T35" fmla="*/ 21 h 24"/>
              <a:gd name="T36" fmla="*/ 4 w 14"/>
              <a:gd name="T37" fmla="*/ 17 h 24"/>
              <a:gd name="T38" fmla="*/ 10 w 14"/>
              <a:gd name="T39" fmla="*/ 12 h 24"/>
              <a:gd name="T40" fmla="*/ 10 w 14"/>
              <a:gd name="T41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4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1"/>
                  <a:pt x="2" y="2"/>
                </a:cubicBezTo>
                <a:cubicBezTo>
                  <a:pt x="3" y="4"/>
                  <a:pt x="3" y="4"/>
                  <a:pt x="3" y="4"/>
                </a:cubicBezTo>
                <a:cubicBezTo>
                  <a:pt x="4" y="4"/>
                  <a:pt x="5" y="3"/>
                  <a:pt x="6" y="3"/>
                </a:cubicBezTo>
                <a:cubicBezTo>
                  <a:pt x="9" y="3"/>
                  <a:pt x="10" y="5"/>
                  <a:pt x="10" y="8"/>
                </a:cubicBezTo>
                <a:cubicBezTo>
                  <a:pt x="10" y="9"/>
                  <a:pt x="10" y="9"/>
                  <a:pt x="10" y="9"/>
                </a:cubicBezTo>
                <a:cubicBezTo>
                  <a:pt x="5" y="9"/>
                  <a:pt x="0" y="12"/>
                  <a:pt x="0" y="18"/>
                </a:cubicBezTo>
                <a:cubicBezTo>
                  <a:pt x="0" y="22"/>
                  <a:pt x="3" y="24"/>
                  <a:pt x="6" y="24"/>
                </a:cubicBezTo>
                <a:cubicBezTo>
                  <a:pt x="8" y="24"/>
                  <a:pt x="9" y="23"/>
                  <a:pt x="10" y="21"/>
                </a:cubicBezTo>
                <a:cubicBezTo>
                  <a:pt x="11" y="21"/>
                  <a:pt x="11" y="21"/>
                  <a:pt x="11" y="21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22"/>
                  <a:pt x="14" y="20"/>
                  <a:pt x="14" y="19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7"/>
                  <a:pt x="10" y="17"/>
                  <a:pt x="10" y="18"/>
                </a:cubicBezTo>
                <a:cubicBezTo>
                  <a:pt x="10" y="20"/>
                  <a:pt x="8" y="21"/>
                  <a:pt x="7" y="21"/>
                </a:cubicBezTo>
                <a:cubicBezTo>
                  <a:pt x="5" y="21"/>
                  <a:pt x="4" y="20"/>
                  <a:pt x="4" y="17"/>
                </a:cubicBezTo>
                <a:cubicBezTo>
                  <a:pt x="4" y="12"/>
                  <a:pt x="8" y="12"/>
                  <a:pt x="10" y="12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4" name="Freeform 579"/>
          <p:cNvSpPr>
            <a:spLocks/>
          </p:cNvSpPr>
          <p:nvPr/>
        </p:nvSpPr>
        <p:spPr bwMode="auto">
          <a:xfrm>
            <a:off x="2703513" y="1416051"/>
            <a:ext cx="30163" cy="50800"/>
          </a:xfrm>
          <a:custGeom>
            <a:avLst/>
            <a:gdLst>
              <a:gd name="T0" fmla="*/ 0 w 14"/>
              <a:gd name="T1" fmla="*/ 24 h 24"/>
              <a:gd name="T2" fmla="*/ 4 w 14"/>
              <a:gd name="T3" fmla="*/ 24 h 24"/>
              <a:gd name="T4" fmla="*/ 4 w 14"/>
              <a:gd name="T5" fmla="*/ 9 h 24"/>
              <a:gd name="T6" fmla="*/ 4 w 14"/>
              <a:gd name="T7" fmla="*/ 7 h 24"/>
              <a:gd name="T8" fmla="*/ 7 w 14"/>
              <a:gd name="T9" fmla="*/ 3 h 24"/>
              <a:gd name="T10" fmla="*/ 11 w 14"/>
              <a:gd name="T11" fmla="*/ 9 h 24"/>
              <a:gd name="T12" fmla="*/ 11 w 14"/>
              <a:gd name="T13" fmla="*/ 24 h 24"/>
              <a:gd name="T14" fmla="*/ 14 w 14"/>
              <a:gd name="T15" fmla="*/ 24 h 24"/>
              <a:gd name="T16" fmla="*/ 14 w 14"/>
              <a:gd name="T17" fmla="*/ 8 h 24"/>
              <a:gd name="T18" fmla="*/ 9 w 14"/>
              <a:gd name="T19" fmla="*/ 0 h 24"/>
              <a:gd name="T20" fmla="*/ 3 w 14"/>
              <a:gd name="T21" fmla="*/ 3 h 24"/>
              <a:gd name="T22" fmla="*/ 3 w 14"/>
              <a:gd name="T23" fmla="*/ 3 h 24"/>
              <a:gd name="T24" fmla="*/ 3 w 14"/>
              <a:gd name="T25" fmla="*/ 1 h 24"/>
              <a:gd name="T26" fmla="*/ 0 w 14"/>
              <a:gd name="T27" fmla="*/ 1 h 24"/>
              <a:gd name="T28" fmla="*/ 0 w 14"/>
              <a:gd name="T29" fmla="*/ 7 h 24"/>
              <a:gd name="T30" fmla="*/ 0 w 14"/>
              <a:gd name="T3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24">
                <a:moveTo>
                  <a:pt x="0" y="24"/>
                </a:moveTo>
                <a:cubicBezTo>
                  <a:pt x="4" y="24"/>
                  <a:pt x="4" y="24"/>
                  <a:pt x="4" y="24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4" y="8"/>
                  <a:pt x="4" y="7"/>
                </a:cubicBezTo>
                <a:cubicBezTo>
                  <a:pt x="4" y="5"/>
                  <a:pt x="6" y="3"/>
                  <a:pt x="7" y="3"/>
                </a:cubicBezTo>
                <a:cubicBezTo>
                  <a:pt x="10" y="3"/>
                  <a:pt x="11" y="6"/>
                  <a:pt x="11" y="9"/>
                </a:cubicBezTo>
                <a:cubicBezTo>
                  <a:pt x="11" y="24"/>
                  <a:pt x="11" y="24"/>
                  <a:pt x="11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14" y="8"/>
                  <a:pt x="14" y="8"/>
                  <a:pt x="14" y="8"/>
                </a:cubicBezTo>
                <a:cubicBezTo>
                  <a:pt x="14" y="3"/>
                  <a:pt x="12" y="0"/>
                  <a:pt x="9" y="0"/>
                </a:cubicBezTo>
                <a:cubicBezTo>
                  <a:pt x="6" y="0"/>
                  <a:pt x="4" y="2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"/>
                  <a:pt x="0" y="4"/>
                  <a:pt x="0" y="7"/>
                </a:cubicBezTo>
                <a:lnTo>
                  <a:pt x="0" y="24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5" name="Freeform 580"/>
          <p:cNvSpPr>
            <a:spLocks noEditPoints="1"/>
          </p:cNvSpPr>
          <p:nvPr/>
        </p:nvSpPr>
        <p:spPr bwMode="auto">
          <a:xfrm>
            <a:off x="2743201" y="1397001"/>
            <a:ext cx="33338" cy="69850"/>
          </a:xfrm>
          <a:custGeom>
            <a:avLst/>
            <a:gdLst>
              <a:gd name="T0" fmla="*/ 11 w 15"/>
              <a:gd name="T1" fmla="*/ 0 h 33"/>
              <a:gd name="T2" fmla="*/ 11 w 15"/>
              <a:gd name="T3" fmla="*/ 12 h 33"/>
              <a:gd name="T4" fmla="*/ 11 w 15"/>
              <a:gd name="T5" fmla="*/ 12 h 33"/>
              <a:gd name="T6" fmla="*/ 7 w 15"/>
              <a:gd name="T7" fmla="*/ 9 h 33"/>
              <a:gd name="T8" fmla="*/ 0 w 15"/>
              <a:gd name="T9" fmla="*/ 21 h 33"/>
              <a:gd name="T10" fmla="*/ 6 w 15"/>
              <a:gd name="T11" fmla="*/ 33 h 33"/>
              <a:gd name="T12" fmla="*/ 11 w 15"/>
              <a:gd name="T13" fmla="*/ 30 h 33"/>
              <a:gd name="T14" fmla="*/ 11 w 15"/>
              <a:gd name="T15" fmla="*/ 30 h 33"/>
              <a:gd name="T16" fmla="*/ 12 w 15"/>
              <a:gd name="T17" fmla="*/ 33 h 33"/>
              <a:gd name="T18" fmla="*/ 15 w 15"/>
              <a:gd name="T19" fmla="*/ 33 h 33"/>
              <a:gd name="T20" fmla="*/ 15 w 15"/>
              <a:gd name="T21" fmla="*/ 27 h 33"/>
              <a:gd name="T22" fmla="*/ 15 w 15"/>
              <a:gd name="T23" fmla="*/ 0 h 33"/>
              <a:gd name="T24" fmla="*/ 11 w 15"/>
              <a:gd name="T25" fmla="*/ 0 h 33"/>
              <a:gd name="T26" fmla="*/ 11 w 15"/>
              <a:gd name="T27" fmla="*/ 25 h 33"/>
              <a:gd name="T28" fmla="*/ 11 w 15"/>
              <a:gd name="T29" fmla="*/ 26 h 33"/>
              <a:gd name="T30" fmla="*/ 7 w 15"/>
              <a:gd name="T31" fmla="*/ 30 h 33"/>
              <a:gd name="T32" fmla="*/ 3 w 15"/>
              <a:gd name="T33" fmla="*/ 21 h 33"/>
              <a:gd name="T34" fmla="*/ 7 w 15"/>
              <a:gd name="T35" fmla="*/ 12 h 33"/>
              <a:gd name="T36" fmla="*/ 11 w 15"/>
              <a:gd name="T37" fmla="*/ 17 h 33"/>
              <a:gd name="T38" fmla="*/ 11 w 15"/>
              <a:gd name="T39" fmla="*/ 18 h 33"/>
              <a:gd name="T40" fmla="*/ 11 w 15"/>
              <a:gd name="T41" fmla="*/ 2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3">
                <a:moveTo>
                  <a:pt x="11" y="0"/>
                </a:moveTo>
                <a:cubicBezTo>
                  <a:pt x="11" y="12"/>
                  <a:pt x="11" y="12"/>
                  <a:pt x="11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0"/>
                  <a:pt x="8" y="9"/>
                  <a:pt x="7" y="9"/>
                </a:cubicBezTo>
                <a:cubicBezTo>
                  <a:pt x="3" y="9"/>
                  <a:pt x="0" y="13"/>
                  <a:pt x="0" y="21"/>
                </a:cubicBezTo>
                <a:cubicBezTo>
                  <a:pt x="0" y="29"/>
                  <a:pt x="2" y="33"/>
                  <a:pt x="6" y="33"/>
                </a:cubicBezTo>
                <a:cubicBezTo>
                  <a:pt x="9" y="33"/>
                  <a:pt x="10" y="32"/>
                  <a:pt x="11" y="30"/>
                </a:cubicBezTo>
                <a:cubicBezTo>
                  <a:pt x="11" y="30"/>
                  <a:pt x="11" y="30"/>
                  <a:pt x="11" y="30"/>
                </a:cubicBezTo>
                <a:cubicBezTo>
                  <a:pt x="12" y="33"/>
                  <a:pt x="12" y="33"/>
                  <a:pt x="12" y="33"/>
                </a:cubicBezTo>
                <a:cubicBezTo>
                  <a:pt x="15" y="33"/>
                  <a:pt x="15" y="33"/>
                  <a:pt x="15" y="33"/>
                </a:cubicBezTo>
                <a:cubicBezTo>
                  <a:pt x="15" y="31"/>
                  <a:pt x="15" y="29"/>
                  <a:pt x="15" y="27"/>
                </a:cubicBezTo>
                <a:cubicBezTo>
                  <a:pt x="15" y="0"/>
                  <a:pt x="15" y="0"/>
                  <a:pt x="15" y="0"/>
                </a:cubicBezTo>
                <a:lnTo>
                  <a:pt x="11" y="0"/>
                </a:lnTo>
                <a:close/>
                <a:moveTo>
                  <a:pt x="11" y="25"/>
                </a:moveTo>
                <a:cubicBezTo>
                  <a:pt x="11" y="25"/>
                  <a:pt x="11" y="26"/>
                  <a:pt x="11" y="26"/>
                </a:cubicBezTo>
                <a:cubicBezTo>
                  <a:pt x="10" y="29"/>
                  <a:pt x="8" y="30"/>
                  <a:pt x="7" y="30"/>
                </a:cubicBezTo>
                <a:cubicBezTo>
                  <a:pt x="4" y="30"/>
                  <a:pt x="3" y="26"/>
                  <a:pt x="3" y="21"/>
                </a:cubicBezTo>
                <a:cubicBezTo>
                  <a:pt x="3" y="17"/>
                  <a:pt x="4" y="12"/>
                  <a:pt x="7" y="12"/>
                </a:cubicBezTo>
                <a:cubicBezTo>
                  <a:pt x="9" y="12"/>
                  <a:pt x="11" y="14"/>
                  <a:pt x="11" y="17"/>
                </a:cubicBezTo>
                <a:cubicBezTo>
                  <a:pt x="11" y="17"/>
                  <a:pt x="11" y="18"/>
                  <a:pt x="11" y="18"/>
                </a:cubicBezTo>
                <a:lnTo>
                  <a:pt x="11" y="2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6" name="Freeform 581"/>
          <p:cNvSpPr>
            <a:spLocks/>
          </p:cNvSpPr>
          <p:nvPr/>
        </p:nvSpPr>
        <p:spPr bwMode="auto">
          <a:xfrm>
            <a:off x="2463801" y="1490663"/>
            <a:ext cx="12700" cy="61913"/>
          </a:xfrm>
          <a:custGeom>
            <a:avLst/>
            <a:gdLst>
              <a:gd name="T0" fmla="*/ 4 w 6"/>
              <a:gd name="T1" fmla="*/ 0 h 29"/>
              <a:gd name="T2" fmla="*/ 0 w 6"/>
              <a:gd name="T3" fmla="*/ 15 h 29"/>
              <a:gd name="T4" fmla="*/ 4 w 6"/>
              <a:gd name="T5" fmla="*/ 29 h 29"/>
              <a:gd name="T6" fmla="*/ 6 w 6"/>
              <a:gd name="T7" fmla="*/ 29 h 29"/>
              <a:gd name="T8" fmla="*/ 2 w 6"/>
              <a:gd name="T9" fmla="*/ 15 h 29"/>
              <a:gd name="T10" fmla="*/ 6 w 6"/>
              <a:gd name="T11" fmla="*/ 0 h 29"/>
              <a:gd name="T12" fmla="*/ 4 w 6"/>
              <a:gd name="T1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" h="29">
                <a:moveTo>
                  <a:pt x="4" y="0"/>
                </a:moveTo>
                <a:cubicBezTo>
                  <a:pt x="2" y="3"/>
                  <a:pt x="0" y="8"/>
                  <a:pt x="0" y="15"/>
                </a:cubicBezTo>
                <a:cubicBezTo>
                  <a:pt x="0" y="22"/>
                  <a:pt x="2" y="27"/>
                  <a:pt x="4" y="29"/>
                </a:cubicBezTo>
                <a:cubicBezTo>
                  <a:pt x="6" y="29"/>
                  <a:pt x="6" y="29"/>
                  <a:pt x="6" y="29"/>
                </a:cubicBezTo>
                <a:cubicBezTo>
                  <a:pt x="4" y="26"/>
                  <a:pt x="2" y="21"/>
                  <a:pt x="2" y="15"/>
                </a:cubicBezTo>
                <a:cubicBezTo>
                  <a:pt x="2" y="8"/>
                  <a:pt x="4" y="3"/>
                  <a:pt x="6" y="0"/>
                </a:cubicBezTo>
                <a:lnTo>
                  <a:pt x="4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7" name="Freeform 582"/>
          <p:cNvSpPr>
            <a:spLocks noEditPoints="1"/>
          </p:cNvSpPr>
          <p:nvPr/>
        </p:nvSpPr>
        <p:spPr bwMode="auto">
          <a:xfrm>
            <a:off x="2482851" y="1493838"/>
            <a:ext cx="26988" cy="50800"/>
          </a:xfrm>
          <a:custGeom>
            <a:avLst/>
            <a:gdLst>
              <a:gd name="T0" fmla="*/ 0 w 13"/>
              <a:gd name="T1" fmla="*/ 24 h 24"/>
              <a:gd name="T2" fmla="*/ 3 w 13"/>
              <a:gd name="T3" fmla="*/ 24 h 24"/>
              <a:gd name="T4" fmla="*/ 10 w 13"/>
              <a:gd name="T5" fmla="*/ 22 h 24"/>
              <a:gd name="T6" fmla="*/ 13 w 13"/>
              <a:gd name="T7" fmla="*/ 11 h 24"/>
              <a:gd name="T8" fmla="*/ 9 w 13"/>
              <a:gd name="T9" fmla="*/ 2 h 24"/>
              <a:gd name="T10" fmla="*/ 4 w 13"/>
              <a:gd name="T11" fmla="*/ 0 h 24"/>
              <a:gd name="T12" fmla="*/ 0 w 13"/>
              <a:gd name="T13" fmla="*/ 0 h 24"/>
              <a:gd name="T14" fmla="*/ 0 w 13"/>
              <a:gd name="T15" fmla="*/ 24 h 24"/>
              <a:gd name="T16" fmla="*/ 3 w 13"/>
              <a:gd name="T17" fmla="*/ 2 h 24"/>
              <a:gd name="T18" fmla="*/ 4 w 13"/>
              <a:gd name="T19" fmla="*/ 2 h 24"/>
              <a:gd name="T20" fmla="*/ 10 w 13"/>
              <a:gd name="T21" fmla="*/ 11 h 24"/>
              <a:gd name="T22" fmla="*/ 4 w 13"/>
              <a:gd name="T23" fmla="*/ 22 h 24"/>
              <a:gd name="T24" fmla="*/ 3 w 13"/>
              <a:gd name="T25" fmla="*/ 22 h 24"/>
              <a:gd name="T26" fmla="*/ 3 w 13"/>
              <a:gd name="T27" fmla="*/ 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24">
                <a:moveTo>
                  <a:pt x="0" y="24"/>
                </a:moveTo>
                <a:cubicBezTo>
                  <a:pt x="1" y="24"/>
                  <a:pt x="2" y="24"/>
                  <a:pt x="3" y="24"/>
                </a:cubicBezTo>
                <a:cubicBezTo>
                  <a:pt x="6" y="24"/>
                  <a:pt x="8" y="23"/>
                  <a:pt x="10" y="22"/>
                </a:cubicBezTo>
                <a:cubicBezTo>
                  <a:pt x="11" y="20"/>
                  <a:pt x="13" y="17"/>
                  <a:pt x="13" y="11"/>
                </a:cubicBezTo>
                <a:cubicBezTo>
                  <a:pt x="13" y="6"/>
                  <a:pt x="11" y="3"/>
                  <a:pt x="9" y="2"/>
                </a:cubicBezTo>
                <a:cubicBezTo>
                  <a:pt x="8" y="0"/>
                  <a:pt x="6" y="0"/>
                  <a:pt x="4" y="0"/>
                </a:cubicBezTo>
                <a:cubicBezTo>
                  <a:pt x="2" y="0"/>
                  <a:pt x="1" y="0"/>
                  <a:pt x="0" y="0"/>
                </a:cubicBezTo>
                <a:lnTo>
                  <a:pt x="0" y="24"/>
                </a:lnTo>
                <a:close/>
                <a:moveTo>
                  <a:pt x="3" y="2"/>
                </a:moveTo>
                <a:cubicBezTo>
                  <a:pt x="3" y="2"/>
                  <a:pt x="4" y="2"/>
                  <a:pt x="4" y="2"/>
                </a:cubicBezTo>
                <a:cubicBezTo>
                  <a:pt x="8" y="2"/>
                  <a:pt x="10" y="5"/>
                  <a:pt x="10" y="11"/>
                </a:cubicBezTo>
                <a:cubicBezTo>
                  <a:pt x="10" y="20"/>
                  <a:pt x="7" y="22"/>
                  <a:pt x="4" y="22"/>
                </a:cubicBezTo>
                <a:cubicBezTo>
                  <a:pt x="4" y="22"/>
                  <a:pt x="3" y="22"/>
                  <a:pt x="3" y="22"/>
                </a:cubicBezTo>
                <a:lnTo>
                  <a:pt x="3" y="2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8" name="Freeform 583"/>
          <p:cNvSpPr>
            <a:spLocks noEditPoints="1"/>
          </p:cNvSpPr>
          <p:nvPr/>
        </p:nvSpPr>
        <p:spPr bwMode="auto">
          <a:xfrm>
            <a:off x="2516188" y="1506538"/>
            <a:ext cx="23813" cy="38100"/>
          </a:xfrm>
          <a:custGeom>
            <a:avLst/>
            <a:gdLst>
              <a:gd name="T0" fmla="*/ 11 w 11"/>
              <a:gd name="T1" fmla="*/ 10 h 18"/>
              <a:gd name="T2" fmla="*/ 11 w 11"/>
              <a:gd name="T3" fmla="*/ 8 h 18"/>
              <a:gd name="T4" fmla="*/ 6 w 11"/>
              <a:gd name="T5" fmla="*/ 0 h 18"/>
              <a:gd name="T6" fmla="*/ 0 w 11"/>
              <a:gd name="T7" fmla="*/ 10 h 18"/>
              <a:gd name="T8" fmla="*/ 6 w 11"/>
              <a:gd name="T9" fmla="*/ 18 h 18"/>
              <a:gd name="T10" fmla="*/ 10 w 11"/>
              <a:gd name="T11" fmla="*/ 17 h 18"/>
              <a:gd name="T12" fmla="*/ 9 w 11"/>
              <a:gd name="T13" fmla="*/ 15 h 18"/>
              <a:gd name="T14" fmla="*/ 7 w 11"/>
              <a:gd name="T15" fmla="*/ 16 h 18"/>
              <a:gd name="T16" fmla="*/ 2 w 11"/>
              <a:gd name="T17" fmla="*/ 10 h 18"/>
              <a:gd name="T18" fmla="*/ 11 w 11"/>
              <a:gd name="T19" fmla="*/ 10 h 18"/>
              <a:gd name="T20" fmla="*/ 3 w 11"/>
              <a:gd name="T21" fmla="*/ 8 h 18"/>
              <a:gd name="T22" fmla="*/ 5 w 11"/>
              <a:gd name="T23" fmla="*/ 3 h 18"/>
              <a:gd name="T24" fmla="*/ 8 w 11"/>
              <a:gd name="T25" fmla="*/ 8 h 18"/>
              <a:gd name="T26" fmla="*/ 3 w 11"/>
              <a:gd name="T27" fmla="*/ 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" h="18">
                <a:moveTo>
                  <a:pt x="11" y="10"/>
                </a:moveTo>
                <a:cubicBezTo>
                  <a:pt x="11" y="9"/>
                  <a:pt x="11" y="9"/>
                  <a:pt x="11" y="8"/>
                </a:cubicBezTo>
                <a:cubicBezTo>
                  <a:pt x="11" y="4"/>
                  <a:pt x="9" y="0"/>
                  <a:pt x="6" y="0"/>
                </a:cubicBezTo>
                <a:cubicBezTo>
                  <a:pt x="2" y="0"/>
                  <a:pt x="0" y="4"/>
                  <a:pt x="0" y="10"/>
                </a:cubicBezTo>
                <a:cubicBezTo>
                  <a:pt x="0" y="15"/>
                  <a:pt x="2" y="18"/>
                  <a:pt x="6" y="18"/>
                </a:cubicBezTo>
                <a:cubicBezTo>
                  <a:pt x="8" y="18"/>
                  <a:pt x="9" y="18"/>
                  <a:pt x="10" y="17"/>
                </a:cubicBezTo>
                <a:cubicBezTo>
                  <a:pt x="9" y="15"/>
                  <a:pt x="9" y="15"/>
                  <a:pt x="9" y="15"/>
                </a:cubicBezTo>
                <a:cubicBezTo>
                  <a:pt x="9" y="16"/>
                  <a:pt x="8" y="16"/>
                  <a:pt x="7" y="16"/>
                </a:cubicBezTo>
                <a:cubicBezTo>
                  <a:pt x="5" y="16"/>
                  <a:pt x="2" y="15"/>
                  <a:pt x="2" y="10"/>
                </a:cubicBezTo>
                <a:lnTo>
                  <a:pt x="11" y="10"/>
                </a:lnTo>
                <a:close/>
                <a:moveTo>
                  <a:pt x="3" y="8"/>
                </a:moveTo>
                <a:cubicBezTo>
                  <a:pt x="3" y="5"/>
                  <a:pt x="4" y="3"/>
                  <a:pt x="5" y="3"/>
                </a:cubicBezTo>
                <a:cubicBezTo>
                  <a:pt x="7" y="3"/>
                  <a:pt x="8" y="4"/>
                  <a:pt x="8" y="8"/>
                </a:cubicBezTo>
                <a:lnTo>
                  <a:pt x="3" y="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9" name="Freeform 584"/>
          <p:cNvSpPr>
            <a:spLocks/>
          </p:cNvSpPr>
          <p:nvPr/>
        </p:nvSpPr>
        <p:spPr bwMode="auto">
          <a:xfrm>
            <a:off x="2544763" y="1506538"/>
            <a:ext cx="23813" cy="38100"/>
          </a:xfrm>
          <a:custGeom>
            <a:avLst/>
            <a:gdLst>
              <a:gd name="T0" fmla="*/ 1 w 11"/>
              <a:gd name="T1" fmla="*/ 18 h 18"/>
              <a:gd name="T2" fmla="*/ 3 w 11"/>
              <a:gd name="T3" fmla="*/ 18 h 18"/>
              <a:gd name="T4" fmla="*/ 3 w 11"/>
              <a:gd name="T5" fmla="*/ 7 h 18"/>
              <a:gd name="T6" fmla="*/ 4 w 11"/>
              <a:gd name="T7" fmla="*/ 6 h 18"/>
              <a:gd name="T8" fmla="*/ 6 w 11"/>
              <a:gd name="T9" fmla="*/ 3 h 18"/>
              <a:gd name="T10" fmla="*/ 9 w 11"/>
              <a:gd name="T11" fmla="*/ 7 h 18"/>
              <a:gd name="T12" fmla="*/ 9 w 11"/>
              <a:gd name="T13" fmla="*/ 18 h 18"/>
              <a:gd name="T14" fmla="*/ 11 w 11"/>
              <a:gd name="T15" fmla="*/ 18 h 18"/>
              <a:gd name="T16" fmla="*/ 11 w 11"/>
              <a:gd name="T17" fmla="*/ 6 h 18"/>
              <a:gd name="T18" fmla="*/ 7 w 11"/>
              <a:gd name="T19" fmla="*/ 0 h 18"/>
              <a:gd name="T20" fmla="*/ 3 w 11"/>
              <a:gd name="T21" fmla="*/ 3 h 18"/>
              <a:gd name="T22" fmla="*/ 3 w 11"/>
              <a:gd name="T23" fmla="*/ 3 h 18"/>
              <a:gd name="T24" fmla="*/ 3 w 11"/>
              <a:gd name="T25" fmla="*/ 1 h 18"/>
              <a:gd name="T26" fmla="*/ 0 w 11"/>
              <a:gd name="T27" fmla="*/ 1 h 18"/>
              <a:gd name="T28" fmla="*/ 1 w 11"/>
              <a:gd name="T29" fmla="*/ 5 h 18"/>
              <a:gd name="T30" fmla="*/ 1 w 11"/>
              <a:gd name="T31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1" h="18">
                <a:moveTo>
                  <a:pt x="1" y="18"/>
                </a:moveTo>
                <a:cubicBezTo>
                  <a:pt x="3" y="18"/>
                  <a:pt x="3" y="18"/>
                  <a:pt x="3" y="18"/>
                </a:cubicBezTo>
                <a:cubicBezTo>
                  <a:pt x="3" y="7"/>
                  <a:pt x="3" y="7"/>
                  <a:pt x="3" y="7"/>
                </a:cubicBezTo>
                <a:cubicBezTo>
                  <a:pt x="3" y="6"/>
                  <a:pt x="3" y="6"/>
                  <a:pt x="4" y="6"/>
                </a:cubicBezTo>
                <a:cubicBezTo>
                  <a:pt x="4" y="4"/>
                  <a:pt x="5" y="3"/>
                  <a:pt x="6" y="3"/>
                </a:cubicBezTo>
                <a:cubicBezTo>
                  <a:pt x="8" y="3"/>
                  <a:pt x="9" y="5"/>
                  <a:pt x="9" y="7"/>
                </a:cubicBezTo>
                <a:cubicBezTo>
                  <a:pt x="9" y="18"/>
                  <a:pt x="9" y="18"/>
                  <a:pt x="9" y="18"/>
                </a:cubicBezTo>
                <a:cubicBezTo>
                  <a:pt x="11" y="18"/>
                  <a:pt x="11" y="18"/>
                  <a:pt x="11" y="18"/>
                </a:cubicBezTo>
                <a:cubicBezTo>
                  <a:pt x="11" y="6"/>
                  <a:pt x="11" y="6"/>
                  <a:pt x="11" y="6"/>
                </a:cubicBezTo>
                <a:cubicBezTo>
                  <a:pt x="11" y="2"/>
                  <a:pt x="10" y="0"/>
                  <a:pt x="7" y="0"/>
                </a:cubicBezTo>
                <a:cubicBezTo>
                  <a:pt x="5" y="0"/>
                  <a:pt x="4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1" y="2"/>
                  <a:pt x="1" y="3"/>
                  <a:pt x="1" y="5"/>
                </a:cubicBezTo>
                <a:lnTo>
                  <a:pt x="1" y="1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0" name="Freeform 585"/>
          <p:cNvSpPr>
            <a:spLocks/>
          </p:cNvSpPr>
          <p:nvPr/>
        </p:nvSpPr>
        <p:spPr bwMode="auto">
          <a:xfrm>
            <a:off x="2576513" y="1506538"/>
            <a:ext cx="41275" cy="38100"/>
          </a:xfrm>
          <a:custGeom>
            <a:avLst/>
            <a:gdLst>
              <a:gd name="T0" fmla="*/ 0 w 19"/>
              <a:gd name="T1" fmla="*/ 18 h 18"/>
              <a:gd name="T2" fmla="*/ 3 w 19"/>
              <a:gd name="T3" fmla="*/ 18 h 18"/>
              <a:gd name="T4" fmla="*/ 3 w 19"/>
              <a:gd name="T5" fmla="*/ 7 h 18"/>
              <a:gd name="T6" fmla="*/ 3 w 19"/>
              <a:gd name="T7" fmla="*/ 6 h 18"/>
              <a:gd name="T8" fmla="*/ 6 w 19"/>
              <a:gd name="T9" fmla="*/ 3 h 18"/>
              <a:gd name="T10" fmla="*/ 8 w 19"/>
              <a:gd name="T11" fmla="*/ 7 h 18"/>
              <a:gd name="T12" fmla="*/ 8 w 19"/>
              <a:gd name="T13" fmla="*/ 18 h 18"/>
              <a:gd name="T14" fmla="*/ 11 w 19"/>
              <a:gd name="T15" fmla="*/ 18 h 18"/>
              <a:gd name="T16" fmla="*/ 11 w 19"/>
              <a:gd name="T17" fmla="*/ 7 h 18"/>
              <a:gd name="T18" fmla="*/ 11 w 19"/>
              <a:gd name="T19" fmla="*/ 5 h 18"/>
              <a:gd name="T20" fmla="*/ 13 w 19"/>
              <a:gd name="T21" fmla="*/ 3 h 18"/>
              <a:gd name="T22" fmla="*/ 16 w 19"/>
              <a:gd name="T23" fmla="*/ 7 h 18"/>
              <a:gd name="T24" fmla="*/ 16 w 19"/>
              <a:gd name="T25" fmla="*/ 18 h 18"/>
              <a:gd name="T26" fmla="*/ 19 w 19"/>
              <a:gd name="T27" fmla="*/ 18 h 18"/>
              <a:gd name="T28" fmla="*/ 19 w 19"/>
              <a:gd name="T29" fmla="*/ 7 h 18"/>
              <a:gd name="T30" fmla="*/ 14 w 19"/>
              <a:gd name="T31" fmla="*/ 0 h 18"/>
              <a:gd name="T32" fmla="*/ 12 w 19"/>
              <a:gd name="T33" fmla="*/ 1 h 18"/>
              <a:gd name="T34" fmla="*/ 10 w 19"/>
              <a:gd name="T35" fmla="*/ 3 h 18"/>
              <a:gd name="T36" fmla="*/ 10 w 19"/>
              <a:gd name="T37" fmla="*/ 3 h 18"/>
              <a:gd name="T38" fmla="*/ 7 w 19"/>
              <a:gd name="T39" fmla="*/ 0 h 18"/>
              <a:gd name="T40" fmla="*/ 3 w 19"/>
              <a:gd name="T41" fmla="*/ 3 h 18"/>
              <a:gd name="T42" fmla="*/ 3 w 19"/>
              <a:gd name="T43" fmla="*/ 3 h 18"/>
              <a:gd name="T44" fmla="*/ 2 w 19"/>
              <a:gd name="T45" fmla="*/ 1 h 18"/>
              <a:gd name="T46" fmla="*/ 0 w 19"/>
              <a:gd name="T47" fmla="*/ 1 h 18"/>
              <a:gd name="T48" fmla="*/ 0 w 19"/>
              <a:gd name="T49" fmla="*/ 5 h 18"/>
              <a:gd name="T50" fmla="*/ 0 w 19"/>
              <a:gd name="T51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9" h="18">
                <a:moveTo>
                  <a:pt x="0" y="18"/>
                </a:moveTo>
                <a:cubicBezTo>
                  <a:pt x="3" y="18"/>
                  <a:pt x="3" y="18"/>
                  <a:pt x="3" y="18"/>
                </a:cubicBezTo>
                <a:cubicBezTo>
                  <a:pt x="3" y="7"/>
                  <a:pt x="3" y="7"/>
                  <a:pt x="3" y="7"/>
                </a:cubicBezTo>
                <a:cubicBezTo>
                  <a:pt x="3" y="6"/>
                  <a:pt x="3" y="6"/>
                  <a:pt x="3" y="6"/>
                </a:cubicBezTo>
                <a:cubicBezTo>
                  <a:pt x="3" y="4"/>
                  <a:pt x="4" y="3"/>
                  <a:pt x="6" y="3"/>
                </a:cubicBezTo>
                <a:cubicBezTo>
                  <a:pt x="8" y="3"/>
                  <a:pt x="8" y="5"/>
                  <a:pt x="8" y="7"/>
                </a:cubicBezTo>
                <a:cubicBezTo>
                  <a:pt x="8" y="18"/>
                  <a:pt x="8" y="18"/>
                  <a:pt x="8" y="18"/>
                </a:cubicBezTo>
                <a:cubicBezTo>
                  <a:pt x="11" y="18"/>
                  <a:pt x="11" y="18"/>
                  <a:pt x="11" y="18"/>
                </a:cubicBezTo>
                <a:cubicBezTo>
                  <a:pt x="11" y="7"/>
                  <a:pt x="11" y="7"/>
                  <a:pt x="11" y="7"/>
                </a:cubicBezTo>
                <a:cubicBezTo>
                  <a:pt x="11" y="6"/>
                  <a:pt x="11" y="6"/>
                  <a:pt x="11" y="5"/>
                </a:cubicBezTo>
                <a:cubicBezTo>
                  <a:pt x="11" y="4"/>
                  <a:pt x="12" y="3"/>
                  <a:pt x="13" y="3"/>
                </a:cubicBezTo>
                <a:cubicBezTo>
                  <a:pt x="16" y="3"/>
                  <a:pt x="16" y="5"/>
                  <a:pt x="16" y="7"/>
                </a:cubicBezTo>
                <a:cubicBezTo>
                  <a:pt x="16" y="18"/>
                  <a:pt x="16" y="18"/>
                  <a:pt x="16" y="18"/>
                </a:cubicBezTo>
                <a:cubicBezTo>
                  <a:pt x="19" y="18"/>
                  <a:pt x="19" y="18"/>
                  <a:pt x="19" y="18"/>
                </a:cubicBezTo>
                <a:cubicBezTo>
                  <a:pt x="19" y="7"/>
                  <a:pt x="19" y="7"/>
                  <a:pt x="19" y="7"/>
                </a:cubicBezTo>
                <a:cubicBezTo>
                  <a:pt x="19" y="2"/>
                  <a:pt x="17" y="0"/>
                  <a:pt x="14" y="0"/>
                </a:cubicBezTo>
                <a:cubicBezTo>
                  <a:pt x="14" y="0"/>
                  <a:pt x="13" y="1"/>
                  <a:pt x="12" y="1"/>
                </a:cubicBezTo>
                <a:cubicBezTo>
                  <a:pt x="11" y="1"/>
                  <a:pt x="11" y="2"/>
                  <a:pt x="10" y="3"/>
                </a:cubicBezTo>
                <a:cubicBezTo>
                  <a:pt x="10" y="3"/>
                  <a:pt x="10" y="3"/>
                  <a:pt x="10" y="3"/>
                </a:cubicBezTo>
                <a:cubicBezTo>
                  <a:pt x="10" y="1"/>
                  <a:pt x="8" y="0"/>
                  <a:pt x="7" y="0"/>
                </a:cubicBezTo>
                <a:cubicBezTo>
                  <a:pt x="5" y="0"/>
                  <a:pt x="3" y="1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2" y="1"/>
                  <a:pt x="2" y="1"/>
                  <a:pt x="2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"/>
                  <a:pt x="0" y="3"/>
                  <a:pt x="0" y="5"/>
                </a:cubicBezTo>
                <a:lnTo>
                  <a:pt x="0" y="1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1" name="Freeform 586"/>
          <p:cNvSpPr>
            <a:spLocks noEditPoints="1"/>
          </p:cNvSpPr>
          <p:nvPr/>
        </p:nvSpPr>
        <p:spPr bwMode="auto">
          <a:xfrm>
            <a:off x="2624138" y="1506538"/>
            <a:ext cx="20638" cy="38100"/>
          </a:xfrm>
          <a:custGeom>
            <a:avLst/>
            <a:gdLst>
              <a:gd name="T0" fmla="*/ 10 w 10"/>
              <a:gd name="T1" fmla="*/ 7 h 18"/>
              <a:gd name="T2" fmla="*/ 5 w 10"/>
              <a:gd name="T3" fmla="*/ 0 h 18"/>
              <a:gd name="T4" fmla="*/ 1 w 10"/>
              <a:gd name="T5" fmla="*/ 2 h 18"/>
              <a:gd name="T6" fmla="*/ 1 w 10"/>
              <a:gd name="T7" fmla="*/ 3 h 18"/>
              <a:gd name="T8" fmla="*/ 4 w 10"/>
              <a:gd name="T9" fmla="*/ 3 h 18"/>
              <a:gd name="T10" fmla="*/ 7 w 10"/>
              <a:gd name="T11" fmla="*/ 6 h 18"/>
              <a:gd name="T12" fmla="*/ 7 w 10"/>
              <a:gd name="T13" fmla="*/ 7 h 18"/>
              <a:gd name="T14" fmla="*/ 0 w 10"/>
              <a:gd name="T15" fmla="*/ 13 h 18"/>
              <a:gd name="T16" fmla="*/ 4 w 10"/>
              <a:gd name="T17" fmla="*/ 18 h 18"/>
              <a:gd name="T18" fmla="*/ 7 w 10"/>
              <a:gd name="T19" fmla="*/ 16 h 18"/>
              <a:gd name="T20" fmla="*/ 7 w 10"/>
              <a:gd name="T21" fmla="*/ 16 h 18"/>
              <a:gd name="T22" fmla="*/ 7 w 10"/>
              <a:gd name="T23" fmla="*/ 18 h 18"/>
              <a:gd name="T24" fmla="*/ 10 w 10"/>
              <a:gd name="T25" fmla="*/ 18 h 18"/>
              <a:gd name="T26" fmla="*/ 10 w 10"/>
              <a:gd name="T27" fmla="*/ 14 h 18"/>
              <a:gd name="T28" fmla="*/ 10 w 10"/>
              <a:gd name="T29" fmla="*/ 7 h 18"/>
              <a:gd name="T30" fmla="*/ 7 w 10"/>
              <a:gd name="T31" fmla="*/ 13 h 18"/>
              <a:gd name="T32" fmla="*/ 7 w 10"/>
              <a:gd name="T33" fmla="*/ 14 h 18"/>
              <a:gd name="T34" fmla="*/ 4 w 10"/>
              <a:gd name="T35" fmla="*/ 16 h 18"/>
              <a:gd name="T36" fmla="*/ 2 w 10"/>
              <a:gd name="T37" fmla="*/ 13 h 18"/>
              <a:gd name="T38" fmla="*/ 7 w 10"/>
              <a:gd name="T39" fmla="*/ 9 h 18"/>
              <a:gd name="T40" fmla="*/ 7 w 10"/>
              <a:gd name="T41" fmla="*/ 1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0" h="18">
                <a:moveTo>
                  <a:pt x="10" y="7"/>
                </a:moveTo>
                <a:cubicBezTo>
                  <a:pt x="10" y="3"/>
                  <a:pt x="8" y="0"/>
                  <a:pt x="5" y="0"/>
                </a:cubicBezTo>
                <a:cubicBezTo>
                  <a:pt x="3" y="0"/>
                  <a:pt x="1" y="1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2" y="3"/>
                  <a:pt x="3" y="3"/>
                  <a:pt x="4" y="3"/>
                </a:cubicBezTo>
                <a:cubicBezTo>
                  <a:pt x="6" y="3"/>
                  <a:pt x="7" y="4"/>
                  <a:pt x="7" y="6"/>
                </a:cubicBezTo>
                <a:cubicBezTo>
                  <a:pt x="7" y="7"/>
                  <a:pt x="7" y="7"/>
                  <a:pt x="7" y="7"/>
                </a:cubicBezTo>
                <a:cubicBezTo>
                  <a:pt x="3" y="7"/>
                  <a:pt x="0" y="9"/>
                  <a:pt x="0" y="13"/>
                </a:cubicBezTo>
                <a:cubicBezTo>
                  <a:pt x="0" y="16"/>
                  <a:pt x="1" y="18"/>
                  <a:pt x="4" y="18"/>
                </a:cubicBezTo>
                <a:cubicBezTo>
                  <a:pt x="5" y="18"/>
                  <a:pt x="6" y="18"/>
                  <a:pt x="7" y="16"/>
                </a:cubicBezTo>
                <a:cubicBezTo>
                  <a:pt x="7" y="16"/>
                  <a:pt x="7" y="16"/>
                  <a:pt x="7" y="16"/>
                </a:cubicBezTo>
                <a:cubicBezTo>
                  <a:pt x="7" y="18"/>
                  <a:pt x="7" y="18"/>
                  <a:pt x="7" y="18"/>
                </a:cubicBezTo>
                <a:cubicBezTo>
                  <a:pt x="10" y="18"/>
                  <a:pt x="10" y="18"/>
                  <a:pt x="10" y="18"/>
                </a:cubicBezTo>
                <a:cubicBezTo>
                  <a:pt x="10" y="17"/>
                  <a:pt x="10" y="15"/>
                  <a:pt x="10" y="14"/>
                </a:cubicBezTo>
                <a:lnTo>
                  <a:pt x="10" y="7"/>
                </a:lnTo>
                <a:close/>
                <a:moveTo>
                  <a:pt x="7" y="13"/>
                </a:moveTo>
                <a:cubicBezTo>
                  <a:pt x="7" y="13"/>
                  <a:pt x="7" y="13"/>
                  <a:pt x="7" y="14"/>
                </a:cubicBezTo>
                <a:cubicBezTo>
                  <a:pt x="7" y="15"/>
                  <a:pt x="6" y="16"/>
                  <a:pt x="4" y="16"/>
                </a:cubicBezTo>
                <a:cubicBezTo>
                  <a:pt x="3" y="16"/>
                  <a:pt x="2" y="15"/>
                  <a:pt x="2" y="13"/>
                </a:cubicBezTo>
                <a:cubicBezTo>
                  <a:pt x="2" y="9"/>
                  <a:pt x="6" y="9"/>
                  <a:pt x="7" y="9"/>
                </a:cubicBezTo>
                <a:lnTo>
                  <a:pt x="7" y="1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2" name="Freeform 587"/>
          <p:cNvSpPr>
            <a:spLocks/>
          </p:cNvSpPr>
          <p:nvPr/>
        </p:nvSpPr>
        <p:spPr bwMode="auto">
          <a:xfrm>
            <a:off x="2651126" y="1506538"/>
            <a:ext cx="15875" cy="38100"/>
          </a:xfrm>
          <a:custGeom>
            <a:avLst/>
            <a:gdLst>
              <a:gd name="T0" fmla="*/ 1 w 7"/>
              <a:gd name="T1" fmla="*/ 18 h 18"/>
              <a:gd name="T2" fmla="*/ 3 w 7"/>
              <a:gd name="T3" fmla="*/ 18 h 18"/>
              <a:gd name="T4" fmla="*/ 3 w 7"/>
              <a:gd name="T5" fmla="*/ 8 h 18"/>
              <a:gd name="T6" fmla="*/ 3 w 7"/>
              <a:gd name="T7" fmla="*/ 7 h 18"/>
              <a:gd name="T8" fmla="*/ 7 w 7"/>
              <a:gd name="T9" fmla="*/ 3 h 18"/>
              <a:gd name="T10" fmla="*/ 7 w 7"/>
              <a:gd name="T11" fmla="*/ 3 h 18"/>
              <a:gd name="T12" fmla="*/ 7 w 7"/>
              <a:gd name="T13" fmla="*/ 0 h 18"/>
              <a:gd name="T14" fmla="*/ 7 w 7"/>
              <a:gd name="T15" fmla="*/ 0 h 18"/>
              <a:gd name="T16" fmla="*/ 3 w 7"/>
              <a:gd name="T17" fmla="*/ 3 h 18"/>
              <a:gd name="T18" fmla="*/ 3 w 7"/>
              <a:gd name="T19" fmla="*/ 3 h 18"/>
              <a:gd name="T20" fmla="*/ 3 w 7"/>
              <a:gd name="T21" fmla="*/ 1 h 18"/>
              <a:gd name="T22" fmla="*/ 0 w 7"/>
              <a:gd name="T23" fmla="*/ 1 h 18"/>
              <a:gd name="T24" fmla="*/ 1 w 7"/>
              <a:gd name="T25" fmla="*/ 5 h 18"/>
              <a:gd name="T26" fmla="*/ 1 w 7"/>
              <a:gd name="T27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" h="18">
                <a:moveTo>
                  <a:pt x="1" y="18"/>
                </a:moveTo>
                <a:cubicBezTo>
                  <a:pt x="3" y="18"/>
                  <a:pt x="3" y="18"/>
                  <a:pt x="3" y="18"/>
                </a:cubicBezTo>
                <a:cubicBezTo>
                  <a:pt x="3" y="8"/>
                  <a:pt x="3" y="8"/>
                  <a:pt x="3" y="8"/>
                </a:cubicBezTo>
                <a:cubicBezTo>
                  <a:pt x="3" y="8"/>
                  <a:pt x="3" y="7"/>
                  <a:pt x="3" y="7"/>
                </a:cubicBezTo>
                <a:cubicBezTo>
                  <a:pt x="4" y="5"/>
                  <a:pt x="5" y="3"/>
                  <a:pt x="7" y="3"/>
                </a:cubicBezTo>
                <a:cubicBezTo>
                  <a:pt x="7" y="3"/>
                  <a:pt x="7" y="3"/>
                  <a:pt x="7" y="3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5" y="0"/>
                  <a:pt x="4" y="2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"/>
                  <a:pt x="1" y="4"/>
                  <a:pt x="1" y="5"/>
                </a:cubicBezTo>
                <a:lnTo>
                  <a:pt x="1" y="1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3" name="Freeform 588"/>
          <p:cNvSpPr>
            <a:spLocks/>
          </p:cNvSpPr>
          <p:nvPr/>
        </p:nvSpPr>
        <p:spPr bwMode="auto">
          <a:xfrm>
            <a:off x="2673351" y="1490663"/>
            <a:ext cx="20638" cy="53975"/>
          </a:xfrm>
          <a:custGeom>
            <a:avLst/>
            <a:gdLst>
              <a:gd name="T0" fmla="*/ 2 w 10"/>
              <a:gd name="T1" fmla="*/ 0 h 25"/>
              <a:gd name="T2" fmla="*/ 0 w 10"/>
              <a:gd name="T3" fmla="*/ 0 h 25"/>
              <a:gd name="T4" fmla="*/ 0 w 10"/>
              <a:gd name="T5" fmla="*/ 25 h 25"/>
              <a:gd name="T6" fmla="*/ 2 w 10"/>
              <a:gd name="T7" fmla="*/ 25 h 25"/>
              <a:gd name="T8" fmla="*/ 2 w 10"/>
              <a:gd name="T9" fmla="*/ 18 h 25"/>
              <a:gd name="T10" fmla="*/ 3 w 10"/>
              <a:gd name="T11" fmla="*/ 17 h 25"/>
              <a:gd name="T12" fmla="*/ 7 w 10"/>
              <a:gd name="T13" fmla="*/ 25 h 25"/>
              <a:gd name="T14" fmla="*/ 10 w 10"/>
              <a:gd name="T15" fmla="*/ 25 h 25"/>
              <a:gd name="T16" fmla="*/ 5 w 10"/>
              <a:gd name="T17" fmla="*/ 15 h 25"/>
              <a:gd name="T18" fmla="*/ 10 w 10"/>
              <a:gd name="T19" fmla="*/ 8 h 25"/>
              <a:gd name="T20" fmla="*/ 7 w 10"/>
              <a:gd name="T21" fmla="*/ 8 h 25"/>
              <a:gd name="T22" fmla="*/ 3 w 10"/>
              <a:gd name="T23" fmla="*/ 14 h 25"/>
              <a:gd name="T24" fmla="*/ 2 w 10"/>
              <a:gd name="T25" fmla="*/ 16 h 25"/>
              <a:gd name="T26" fmla="*/ 2 w 10"/>
              <a:gd name="T27" fmla="*/ 16 h 25"/>
              <a:gd name="T28" fmla="*/ 2 w 10"/>
              <a:gd name="T29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" h="25">
                <a:moveTo>
                  <a:pt x="2" y="0"/>
                </a:moveTo>
                <a:cubicBezTo>
                  <a:pt x="0" y="0"/>
                  <a:pt x="0" y="0"/>
                  <a:pt x="0" y="0"/>
                </a:cubicBezTo>
                <a:cubicBezTo>
                  <a:pt x="0" y="25"/>
                  <a:pt x="0" y="25"/>
                  <a:pt x="0" y="25"/>
                </a:cubicBezTo>
                <a:cubicBezTo>
                  <a:pt x="2" y="25"/>
                  <a:pt x="2" y="25"/>
                  <a:pt x="2" y="25"/>
                </a:cubicBezTo>
                <a:cubicBezTo>
                  <a:pt x="2" y="18"/>
                  <a:pt x="2" y="18"/>
                  <a:pt x="2" y="18"/>
                </a:cubicBezTo>
                <a:cubicBezTo>
                  <a:pt x="3" y="17"/>
                  <a:pt x="3" y="17"/>
                  <a:pt x="3" y="17"/>
                </a:cubicBezTo>
                <a:cubicBezTo>
                  <a:pt x="7" y="25"/>
                  <a:pt x="7" y="25"/>
                  <a:pt x="7" y="25"/>
                </a:cubicBezTo>
                <a:cubicBezTo>
                  <a:pt x="10" y="25"/>
                  <a:pt x="10" y="25"/>
                  <a:pt x="10" y="25"/>
                </a:cubicBezTo>
                <a:cubicBezTo>
                  <a:pt x="5" y="15"/>
                  <a:pt x="5" y="15"/>
                  <a:pt x="5" y="15"/>
                </a:cubicBezTo>
                <a:cubicBezTo>
                  <a:pt x="10" y="8"/>
                  <a:pt x="10" y="8"/>
                  <a:pt x="10" y="8"/>
                </a:cubicBezTo>
                <a:cubicBezTo>
                  <a:pt x="7" y="8"/>
                  <a:pt x="7" y="8"/>
                  <a:pt x="7" y="8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4"/>
                  <a:pt x="3" y="15"/>
                  <a:pt x="2" y="16"/>
                </a:cubicBezTo>
                <a:cubicBezTo>
                  <a:pt x="2" y="16"/>
                  <a:pt x="2" y="16"/>
                  <a:pt x="2" y="16"/>
                </a:cubicBezTo>
                <a:lnTo>
                  <a:pt x="2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4" name="Freeform 589"/>
          <p:cNvSpPr>
            <a:spLocks/>
          </p:cNvSpPr>
          <p:nvPr/>
        </p:nvSpPr>
        <p:spPr bwMode="auto">
          <a:xfrm>
            <a:off x="2697163" y="1490663"/>
            <a:ext cx="12700" cy="61913"/>
          </a:xfrm>
          <a:custGeom>
            <a:avLst/>
            <a:gdLst>
              <a:gd name="T0" fmla="*/ 2 w 6"/>
              <a:gd name="T1" fmla="*/ 29 h 29"/>
              <a:gd name="T2" fmla="*/ 6 w 6"/>
              <a:gd name="T3" fmla="*/ 15 h 29"/>
              <a:gd name="T4" fmla="*/ 2 w 6"/>
              <a:gd name="T5" fmla="*/ 0 h 29"/>
              <a:gd name="T6" fmla="*/ 0 w 6"/>
              <a:gd name="T7" fmla="*/ 0 h 29"/>
              <a:gd name="T8" fmla="*/ 4 w 6"/>
              <a:gd name="T9" fmla="*/ 15 h 29"/>
              <a:gd name="T10" fmla="*/ 0 w 6"/>
              <a:gd name="T11" fmla="*/ 29 h 29"/>
              <a:gd name="T12" fmla="*/ 2 w 6"/>
              <a:gd name="T1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" h="29">
                <a:moveTo>
                  <a:pt x="2" y="29"/>
                </a:moveTo>
                <a:cubicBezTo>
                  <a:pt x="4" y="27"/>
                  <a:pt x="6" y="22"/>
                  <a:pt x="6" y="15"/>
                </a:cubicBezTo>
                <a:cubicBezTo>
                  <a:pt x="6" y="8"/>
                  <a:pt x="4" y="3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2" y="3"/>
                  <a:pt x="4" y="8"/>
                  <a:pt x="4" y="15"/>
                </a:cubicBezTo>
                <a:cubicBezTo>
                  <a:pt x="4" y="21"/>
                  <a:pt x="2" y="26"/>
                  <a:pt x="0" y="29"/>
                </a:cubicBezTo>
                <a:lnTo>
                  <a:pt x="2" y="2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5" name="Rectangle 590"/>
          <p:cNvSpPr>
            <a:spLocks noChangeArrowheads="1"/>
          </p:cNvSpPr>
          <p:nvPr/>
        </p:nvSpPr>
        <p:spPr bwMode="auto">
          <a:xfrm>
            <a:off x="2457451" y="1371601"/>
            <a:ext cx="90488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6" name="Rectangle 591"/>
          <p:cNvSpPr>
            <a:spLocks noChangeArrowheads="1"/>
          </p:cNvSpPr>
          <p:nvPr/>
        </p:nvSpPr>
        <p:spPr bwMode="auto">
          <a:xfrm>
            <a:off x="2500313" y="1371601"/>
            <a:ext cx="682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7" name="Rectangle 592"/>
          <p:cNvSpPr>
            <a:spLocks noChangeArrowheads="1"/>
          </p:cNvSpPr>
          <p:nvPr/>
        </p:nvSpPr>
        <p:spPr bwMode="auto">
          <a:xfrm>
            <a:off x="2522538" y="1371601"/>
            <a:ext cx="325438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eenland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8" name="Rectangle 593"/>
          <p:cNvSpPr>
            <a:spLocks noChangeArrowheads="1"/>
          </p:cNvSpPr>
          <p:nvPr/>
        </p:nvSpPr>
        <p:spPr bwMode="auto">
          <a:xfrm>
            <a:off x="2457451" y="1473201"/>
            <a:ext cx="47625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(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9" name="Rectangle 594"/>
          <p:cNvSpPr>
            <a:spLocks noChangeArrowheads="1"/>
          </p:cNvSpPr>
          <p:nvPr/>
        </p:nvSpPr>
        <p:spPr bwMode="auto">
          <a:xfrm>
            <a:off x="2476501" y="1473201"/>
            <a:ext cx="61913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0" name="Rectangle 595"/>
          <p:cNvSpPr>
            <a:spLocks noChangeArrowheads="1"/>
          </p:cNvSpPr>
          <p:nvPr/>
        </p:nvSpPr>
        <p:spPr bwMode="auto">
          <a:xfrm>
            <a:off x="2513013" y="1473201"/>
            <a:ext cx="228600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enmark)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1" name="Freeform 596"/>
          <p:cNvSpPr>
            <a:spLocks/>
          </p:cNvSpPr>
          <p:nvPr/>
        </p:nvSpPr>
        <p:spPr bwMode="auto">
          <a:xfrm>
            <a:off x="4391026" y="1298576"/>
            <a:ext cx="31750" cy="69850"/>
          </a:xfrm>
          <a:custGeom>
            <a:avLst/>
            <a:gdLst>
              <a:gd name="T0" fmla="*/ 0 w 15"/>
              <a:gd name="T1" fmla="*/ 32 h 33"/>
              <a:gd name="T2" fmla="*/ 6 w 15"/>
              <a:gd name="T3" fmla="*/ 33 h 33"/>
              <a:gd name="T4" fmla="*/ 15 w 15"/>
              <a:gd name="T5" fmla="*/ 24 h 33"/>
              <a:gd name="T6" fmla="*/ 9 w 15"/>
              <a:gd name="T7" fmla="*/ 15 h 33"/>
              <a:gd name="T8" fmla="*/ 4 w 15"/>
              <a:gd name="T9" fmla="*/ 8 h 33"/>
              <a:gd name="T10" fmla="*/ 9 w 15"/>
              <a:gd name="T11" fmla="*/ 4 h 33"/>
              <a:gd name="T12" fmla="*/ 13 w 15"/>
              <a:gd name="T13" fmla="*/ 5 h 33"/>
              <a:gd name="T14" fmla="*/ 14 w 15"/>
              <a:gd name="T15" fmla="*/ 2 h 33"/>
              <a:gd name="T16" fmla="*/ 9 w 15"/>
              <a:gd name="T17" fmla="*/ 0 h 33"/>
              <a:gd name="T18" fmla="*/ 1 w 15"/>
              <a:gd name="T19" fmla="*/ 9 h 33"/>
              <a:gd name="T20" fmla="*/ 7 w 15"/>
              <a:gd name="T21" fmla="*/ 18 h 33"/>
              <a:gd name="T22" fmla="*/ 11 w 15"/>
              <a:gd name="T23" fmla="*/ 25 h 33"/>
              <a:gd name="T24" fmla="*/ 6 w 15"/>
              <a:gd name="T25" fmla="*/ 30 h 33"/>
              <a:gd name="T26" fmla="*/ 1 w 15"/>
              <a:gd name="T27" fmla="*/ 29 h 33"/>
              <a:gd name="T28" fmla="*/ 0 w 15"/>
              <a:gd name="T29" fmla="*/ 32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5" h="33">
                <a:moveTo>
                  <a:pt x="0" y="32"/>
                </a:moveTo>
                <a:cubicBezTo>
                  <a:pt x="1" y="33"/>
                  <a:pt x="4" y="33"/>
                  <a:pt x="6" y="33"/>
                </a:cubicBezTo>
                <a:cubicBezTo>
                  <a:pt x="11" y="33"/>
                  <a:pt x="15" y="30"/>
                  <a:pt x="15" y="24"/>
                </a:cubicBezTo>
                <a:cubicBezTo>
                  <a:pt x="15" y="21"/>
                  <a:pt x="13" y="18"/>
                  <a:pt x="9" y="15"/>
                </a:cubicBezTo>
                <a:cubicBezTo>
                  <a:pt x="6" y="13"/>
                  <a:pt x="4" y="12"/>
                  <a:pt x="4" y="8"/>
                </a:cubicBezTo>
                <a:cubicBezTo>
                  <a:pt x="4" y="6"/>
                  <a:pt x="6" y="4"/>
                  <a:pt x="9" y="4"/>
                </a:cubicBezTo>
                <a:cubicBezTo>
                  <a:pt x="11" y="4"/>
                  <a:pt x="12" y="4"/>
                  <a:pt x="13" y="5"/>
                </a:cubicBezTo>
                <a:cubicBezTo>
                  <a:pt x="14" y="2"/>
                  <a:pt x="14" y="2"/>
                  <a:pt x="14" y="2"/>
                </a:cubicBezTo>
                <a:cubicBezTo>
                  <a:pt x="13" y="1"/>
                  <a:pt x="11" y="0"/>
                  <a:pt x="9" y="0"/>
                </a:cubicBezTo>
                <a:cubicBezTo>
                  <a:pt x="4" y="0"/>
                  <a:pt x="1" y="4"/>
                  <a:pt x="1" y="9"/>
                </a:cubicBezTo>
                <a:cubicBezTo>
                  <a:pt x="1" y="13"/>
                  <a:pt x="4" y="16"/>
                  <a:pt x="7" y="18"/>
                </a:cubicBezTo>
                <a:cubicBezTo>
                  <a:pt x="9" y="20"/>
                  <a:pt x="11" y="22"/>
                  <a:pt x="11" y="25"/>
                </a:cubicBezTo>
                <a:cubicBezTo>
                  <a:pt x="11" y="28"/>
                  <a:pt x="9" y="30"/>
                  <a:pt x="6" y="30"/>
                </a:cubicBezTo>
                <a:cubicBezTo>
                  <a:pt x="4" y="30"/>
                  <a:pt x="2" y="30"/>
                  <a:pt x="1" y="29"/>
                </a:cubicBezTo>
                <a:lnTo>
                  <a:pt x="0" y="32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2" name="Freeform 597"/>
          <p:cNvSpPr>
            <a:spLocks/>
          </p:cNvSpPr>
          <p:nvPr/>
        </p:nvSpPr>
        <p:spPr bwMode="auto">
          <a:xfrm>
            <a:off x="4425951" y="1319213"/>
            <a:ext cx="31750" cy="49213"/>
          </a:xfrm>
          <a:custGeom>
            <a:avLst/>
            <a:gdLst>
              <a:gd name="T0" fmla="*/ 0 w 15"/>
              <a:gd name="T1" fmla="*/ 0 h 23"/>
              <a:gd name="T2" fmla="*/ 6 w 15"/>
              <a:gd name="T3" fmla="*/ 23 h 23"/>
              <a:gd name="T4" fmla="*/ 9 w 15"/>
              <a:gd name="T5" fmla="*/ 23 h 23"/>
              <a:gd name="T6" fmla="*/ 15 w 15"/>
              <a:gd name="T7" fmla="*/ 0 h 23"/>
              <a:gd name="T8" fmla="*/ 12 w 15"/>
              <a:gd name="T9" fmla="*/ 0 h 23"/>
              <a:gd name="T10" fmla="*/ 9 w 15"/>
              <a:gd name="T11" fmla="*/ 13 h 23"/>
              <a:gd name="T12" fmla="*/ 8 w 15"/>
              <a:gd name="T13" fmla="*/ 19 h 23"/>
              <a:gd name="T14" fmla="*/ 8 w 15"/>
              <a:gd name="T15" fmla="*/ 19 h 23"/>
              <a:gd name="T16" fmla="*/ 7 w 15"/>
              <a:gd name="T17" fmla="*/ 13 h 23"/>
              <a:gd name="T18" fmla="*/ 4 w 15"/>
              <a:gd name="T19" fmla="*/ 0 h 23"/>
              <a:gd name="T20" fmla="*/ 0 w 15"/>
              <a:gd name="T21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3">
                <a:moveTo>
                  <a:pt x="0" y="0"/>
                </a:moveTo>
                <a:cubicBezTo>
                  <a:pt x="6" y="23"/>
                  <a:pt x="6" y="23"/>
                  <a:pt x="6" y="23"/>
                </a:cubicBezTo>
                <a:cubicBezTo>
                  <a:pt x="9" y="23"/>
                  <a:pt x="9" y="23"/>
                  <a:pt x="9" y="23"/>
                </a:cubicBezTo>
                <a:cubicBezTo>
                  <a:pt x="15" y="0"/>
                  <a:pt x="15" y="0"/>
                  <a:pt x="15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9" y="13"/>
                  <a:pt x="9" y="13"/>
                  <a:pt x="9" y="13"/>
                </a:cubicBezTo>
                <a:cubicBezTo>
                  <a:pt x="8" y="15"/>
                  <a:pt x="8" y="17"/>
                  <a:pt x="8" y="19"/>
                </a:cubicBezTo>
                <a:cubicBezTo>
                  <a:pt x="8" y="19"/>
                  <a:pt x="8" y="19"/>
                  <a:pt x="8" y="19"/>
                </a:cubicBezTo>
                <a:cubicBezTo>
                  <a:pt x="7" y="17"/>
                  <a:pt x="7" y="14"/>
                  <a:pt x="7" y="13"/>
                </a:cubicBezTo>
                <a:cubicBezTo>
                  <a:pt x="4" y="0"/>
                  <a:pt x="4" y="0"/>
                  <a:pt x="4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3" name="Freeform 598"/>
          <p:cNvSpPr>
            <a:spLocks noEditPoints="1"/>
          </p:cNvSpPr>
          <p:nvPr/>
        </p:nvSpPr>
        <p:spPr bwMode="auto">
          <a:xfrm>
            <a:off x="4459288" y="1319213"/>
            <a:ext cx="30163" cy="49213"/>
          </a:xfrm>
          <a:custGeom>
            <a:avLst/>
            <a:gdLst>
              <a:gd name="T0" fmla="*/ 14 w 14"/>
              <a:gd name="T1" fmla="*/ 8 h 23"/>
              <a:gd name="T2" fmla="*/ 7 w 14"/>
              <a:gd name="T3" fmla="*/ 0 h 23"/>
              <a:gd name="T4" fmla="*/ 2 w 14"/>
              <a:gd name="T5" fmla="*/ 1 h 23"/>
              <a:gd name="T6" fmla="*/ 2 w 14"/>
              <a:gd name="T7" fmla="*/ 4 h 23"/>
              <a:gd name="T8" fmla="*/ 6 w 14"/>
              <a:gd name="T9" fmla="*/ 2 h 23"/>
              <a:gd name="T10" fmla="*/ 10 w 14"/>
              <a:gd name="T11" fmla="*/ 8 h 23"/>
              <a:gd name="T12" fmla="*/ 10 w 14"/>
              <a:gd name="T13" fmla="*/ 8 h 23"/>
              <a:gd name="T14" fmla="*/ 0 w 14"/>
              <a:gd name="T15" fmla="*/ 17 h 23"/>
              <a:gd name="T16" fmla="*/ 5 w 14"/>
              <a:gd name="T17" fmla="*/ 23 h 23"/>
              <a:gd name="T18" fmla="*/ 10 w 14"/>
              <a:gd name="T19" fmla="*/ 21 h 23"/>
              <a:gd name="T20" fmla="*/ 10 w 14"/>
              <a:gd name="T21" fmla="*/ 21 h 23"/>
              <a:gd name="T22" fmla="*/ 11 w 14"/>
              <a:gd name="T23" fmla="*/ 23 h 23"/>
              <a:gd name="T24" fmla="*/ 14 w 14"/>
              <a:gd name="T25" fmla="*/ 23 h 23"/>
              <a:gd name="T26" fmla="*/ 14 w 14"/>
              <a:gd name="T27" fmla="*/ 18 h 23"/>
              <a:gd name="T28" fmla="*/ 14 w 14"/>
              <a:gd name="T29" fmla="*/ 8 h 23"/>
              <a:gd name="T30" fmla="*/ 10 w 14"/>
              <a:gd name="T31" fmla="*/ 16 h 23"/>
              <a:gd name="T32" fmla="*/ 10 w 14"/>
              <a:gd name="T33" fmla="*/ 17 h 23"/>
              <a:gd name="T34" fmla="*/ 6 w 14"/>
              <a:gd name="T35" fmla="*/ 21 h 23"/>
              <a:gd name="T36" fmla="*/ 4 w 14"/>
              <a:gd name="T37" fmla="*/ 16 h 23"/>
              <a:gd name="T38" fmla="*/ 10 w 14"/>
              <a:gd name="T39" fmla="*/ 11 h 23"/>
              <a:gd name="T40" fmla="*/ 10 w 14"/>
              <a:gd name="T41" fmla="*/ 16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3">
                <a:moveTo>
                  <a:pt x="14" y="8"/>
                </a:moveTo>
                <a:cubicBezTo>
                  <a:pt x="14" y="3"/>
                  <a:pt x="12" y="0"/>
                  <a:pt x="7" y="0"/>
                </a:cubicBezTo>
                <a:cubicBezTo>
                  <a:pt x="5" y="0"/>
                  <a:pt x="3" y="0"/>
                  <a:pt x="2" y="1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5" y="2"/>
                  <a:pt x="6" y="2"/>
                </a:cubicBezTo>
                <a:cubicBezTo>
                  <a:pt x="9" y="2"/>
                  <a:pt x="10" y="5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5" y="8"/>
                  <a:pt x="0" y="11"/>
                  <a:pt x="0" y="17"/>
                </a:cubicBezTo>
                <a:cubicBezTo>
                  <a:pt x="0" y="21"/>
                  <a:pt x="2" y="23"/>
                  <a:pt x="5" y="23"/>
                </a:cubicBezTo>
                <a:cubicBezTo>
                  <a:pt x="8" y="23"/>
                  <a:pt x="9" y="22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1" y="23"/>
                  <a:pt x="11" y="23"/>
                  <a:pt x="1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0"/>
                  <a:pt x="14" y="18"/>
                </a:cubicBezTo>
                <a:lnTo>
                  <a:pt x="14" y="8"/>
                </a:lnTo>
                <a:close/>
                <a:moveTo>
                  <a:pt x="10" y="16"/>
                </a:moveTo>
                <a:cubicBezTo>
                  <a:pt x="10" y="16"/>
                  <a:pt x="10" y="17"/>
                  <a:pt x="10" y="17"/>
                </a:cubicBezTo>
                <a:cubicBezTo>
                  <a:pt x="9" y="19"/>
                  <a:pt x="8" y="21"/>
                  <a:pt x="6" y="21"/>
                </a:cubicBezTo>
                <a:cubicBezTo>
                  <a:pt x="5" y="21"/>
                  <a:pt x="4" y="20"/>
                  <a:pt x="4" y="16"/>
                </a:cubicBezTo>
                <a:cubicBezTo>
                  <a:pt x="4" y="11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4" name="Rectangle 599"/>
          <p:cNvSpPr>
            <a:spLocks noChangeArrowheads="1"/>
          </p:cNvSpPr>
          <p:nvPr/>
        </p:nvSpPr>
        <p:spPr bwMode="auto">
          <a:xfrm>
            <a:off x="4500563" y="1298576"/>
            <a:ext cx="7938" cy="69850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5" name="Freeform 600"/>
          <p:cNvSpPr>
            <a:spLocks noEditPoints="1"/>
          </p:cNvSpPr>
          <p:nvPr/>
        </p:nvSpPr>
        <p:spPr bwMode="auto">
          <a:xfrm>
            <a:off x="4519613" y="1298576"/>
            <a:ext cx="31750" cy="69850"/>
          </a:xfrm>
          <a:custGeom>
            <a:avLst/>
            <a:gdLst>
              <a:gd name="T0" fmla="*/ 0 w 15"/>
              <a:gd name="T1" fmla="*/ 28 h 33"/>
              <a:gd name="T2" fmla="*/ 0 w 15"/>
              <a:gd name="T3" fmla="*/ 33 h 33"/>
              <a:gd name="T4" fmla="*/ 3 w 15"/>
              <a:gd name="T5" fmla="*/ 33 h 33"/>
              <a:gd name="T6" fmla="*/ 3 w 15"/>
              <a:gd name="T7" fmla="*/ 30 h 33"/>
              <a:gd name="T8" fmla="*/ 3 w 15"/>
              <a:gd name="T9" fmla="*/ 30 h 33"/>
              <a:gd name="T10" fmla="*/ 8 w 15"/>
              <a:gd name="T11" fmla="*/ 33 h 33"/>
              <a:gd name="T12" fmla="*/ 15 w 15"/>
              <a:gd name="T13" fmla="*/ 21 h 33"/>
              <a:gd name="T14" fmla="*/ 9 w 15"/>
              <a:gd name="T15" fmla="*/ 10 h 33"/>
              <a:gd name="T16" fmla="*/ 4 w 15"/>
              <a:gd name="T17" fmla="*/ 13 h 33"/>
              <a:gd name="T18" fmla="*/ 4 w 15"/>
              <a:gd name="T19" fmla="*/ 13 h 33"/>
              <a:gd name="T20" fmla="*/ 4 w 15"/>
              <a:gd name="T21" fmla="*/ 0 h 33"/>
              <a:gd name="T22" fmla="*/ 0 w 15"/>
              <a:gd name="T23" fmla="*/ 0 h 33"/>
              <a:gd name="T24" fmla="*/ 0 w 15"/>
              <a:gd name="T25" fmla="*/ 28 h 33"/>
              <a:gd name="T26" fmla="*/ 4 w 15"/>
              <a:gd name="T27" fmla="*/ 18 h 33"/>
              <a:gd name="T28" fmla="*/ 4 w 15"/>
              <a:gd name="T29" fmla="*/ 17 h 33"/>
              <a:gd name="T30" fmla="*/ 7 w 15"/>
              <a:gd name="T31" fmla="*/ 13 h 33"/>
              <a:gd name="T32" fmla="*/ 11 w 15"/>
              <a:gd name="T33" fmla="*/ 21 h 33"/>
              <a:gd name="T34" fmla="*/ 7 w 15"/>
              <a:gd name="T35" fmla="*/ 30 h 33"/>
              <a:gd name="T36" fmla="*/ 4 w 15"/>
              <a:gd name="T37" fmla="*/ 26 h 33"/>
              <a:gd name="T38" fmla="*/ 4 w 15"/>
              <a:gd name="T39" fmla="*/ 25 h 33"/>
              <a:gd name="T40" fmla="*/ 4 w 15"/>
              <a:gd name="T41" fmla="*/ 18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3">
                <a:moveTo>
                  <a:pt x="0" y="28"/>
                </a:moveTo>
                <a:cubicBezTo>
                  <a:pt x="0" y="29"/>
                  <a:pt x="0" y="32"/>
                  <a:pt x="0" y="33"/>
                </a:cubicBezTo>
                <a:cubicBezTo>
                  <a:pt x="3" y="33"/>
                  <a:pt x="3" y="33"/>
                  <a:pt x="3" y="33"/>
                </a:cubicBezTo>
                <a:cubicBezTo>
                  <a:pt x="3" y="30"/>
                  <a:pt x="3" y="30"/>
                  <a:pt x="3" y="30"/>
                </a:cubicBezTo>
                <a:cubicBezTo>
                  <a:pt x="3" y="30"/>
                  <a:pt x="3" y="30"/>
                  <a:pt x="3" y="30"/>
                </a:cubicBezTo>
                <a:cubicBezTo>
                  <a:pt x="4" y="32"/>
                  <a:pt x="5" y="33"/>
                  <a:pt x="8" y="33"/>
                </a:cubicBezTo>
                <a:cubicBezTo>
                  <a:pt x="12" y="33"/>
                  <a:pt x="15" y="30"/>
                  <a:pt x="15" y="21"/>
                </a:cubicBezTo>
                <a:cubicBezTo>
                  <a:pt x="15" y="14"/>
                  <a:pt x="12" y="10"/>
                  <a:pt x="9" y="10"/>
                </a:cubicBezTo>
                <a:cubicBezTo>
                  <a:pt x="7" y="10"/>
                  <a:pt x="5" y="10"/>
                  <a:pt x="4" y="13"/>
                </a:cubicBezTo>
                <a:cubicBezTo>
                  <a:pt x="4" y="13"/>
                  <a:pt x="4" y="13"/>
                  <a:pt x="4" y="13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lnTo>
                  <a:pt x="0" y="28"/>
                </a:lnTo>
                <a:close/>
                <a:moveTo>
                  <a:pt x="4" y="18"/>
                </a:moveTo>
                <a:cubicBezTo>
                  <a:pt x="4" y="18"/>
                  <a:pt x="4" y="17"/>
                  <a:pt x="4" y="17"/>
                </a:cubicBezTo>
                <a:cubicBezTo>
                  <a:pt x="4" y="15"/>
                  <a:pt x="5" y="13"/>
                  <a:pt x="7" y="13"/>
                </a:cubicBezTo>
                <a:cubicBezTo>
                  <a:pt x="10" y="13"/>
                  <a:pt x="11" y="17"/>
                  <a:pt x="11" y="21"/>
                </a:cubicBezTo>
                <a:cubicBezTo>
                  <a:pt x="11" y="26"/>
                  <a:pt x="10" y="30"/>
                  <a:pt x="7" y="30"/>
                </a:cubicBezTo>
                <a:cubicBezTo>
                  <a:pt x="6" y="30"/>
                  <a:pt x="5" y="30"/>
                  <a:pt x="4" y="26"/>
                </a:cubicBezTo>
                <a:cubicBezTo>
                  <a:pt x="4" y="26"/>
                  <a:pt x="4" y="25"/>
                  <a:pt x="4" y="25"/>
                </a:cubicBezTo>
                <a:lnTo>
                  <a:pt x="4" y="1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6" name="Freeform 601"/>
          <p:cNvSpPr>
            <a:spLocks noEditPoints="1"/>
          </p:cNvSpPr>
          <p:nvPr/>
        </p:nvSpPr>
        <p:spPr bwMode="auto">
          <a:xfrm>
            <a:off x="4557713" y="1319213"/>
            <a:ext cx="30163" cy="49213"/>
          </a:xfrm>
          <a:custGeom>
            <a:avLst/>
            <a:gdLst>
              <a:gd name="T0" fmla="*/ 13 w 14"/>
              <a:gd name="T1" fmla="*/ 8 h 23"/>
              <a:gd name="T2" fmla="*/ 7 w 14"/>
              <a:gd name="T3" fmla="*/ 0 h 23"/>
              <a:gd name="T4" fmla="*/ 1 w 14"/>
              <a:gd name="T5" fmla="*/ 1 h 23"/>
              <a:gd name="T6" fmla="*/ 2 w 14"/>
              <a:gd name="T7" fmla="*/ 4 h 23"/>
              <a:gd name="T8" fmla="*/ 6 w 14"/>
              <a:gd name="T9" fmla="*/ 2 h 23"/>
              <a:gd name="T10" fmla="*/ 10 w 14"/>
              <a:gd name="T11" fmla="*/ 8 h 23"/>
              <a:gd name="T12" fmla="*/ 10 w 14"/>
              <a:gd name="T13" fmla="*/ 8 h 23"/>
              <a:gd name="T14" fmla="*/ 0 w 14"/>
              <a:gd name="T15" fmla="*/ 17 h 23"/>
              <a:gd name="T16" fmla="*/ 5 w 14"/>
              <a:gd name="T17" fmla="*/ 23 h 23"/>
              <a:gd name="T18" fmla="*/ 10 w 14"/>
              <a:gd name="T19" fmla="*/ 21 h 23"/>
              <a:gd name="T20" fmla="*/ 10 w 14"/>
              <a:gd name="T21" fmla="*/ 21 h 23"/>
              <a:gd name="T22" fmla="*/ 10 w 14"/>
              <a:gd name="T23" fmla="*/ 23 h 23"/>
              <a:gd name="T24" fmla="*/ 14 w 14"/>
              <a:gd name="T25" fmla="*/ 23 h 23"/>
              <a:gd name="T26" fmla="*/ 13 w 14"/>
              <a:gd name="T27" fmla="*/ 18 h 23"/>
              <a:gd name="T28" fmla="*/ 13 w 14"/>
              <a:gd name="T29" fmla="*/ 8 h 23"/>
              <a:gd name="T30" fmla="*/ 10 w 14"/>
              <a:gd name="T31" fmla="*/ 16 h 23"/>
              <a:gd name="T32" fmla="*/ 10 w 14"/>
              <a:gd name="T33" fmla="*/ 17 h 23"/>
              <a:gd name="T34" fmla="*/ 6 w 14"/>
              <a:gd name="T35" fmla="*/ 21 h 23"/>
              <a:gd name="T36" fmla="*/ 3 w 14"/>
              <a:gd name="T37" fmla="*/ 16 h 23"/>
              <a:gd name="T38" fmla="*/ 10 w 14"/>
              <a:gd name="T39" fmla="*/ 11 h 23"/>
              <a:gd name="T40" fmla="*/ 10 w 14"/>
              <a:gd name="T41" fmla="*/ 16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23">
                <a:moveTo>
                  <a:pt x="13" y="8"/>
                </a:moveTo>
                <a:cubicBezTo>
                  <a:pt x="13" y="3"/>
                  <a:pt x="11" y="0"/>
                  <a:pt x="7" y="0"/>
                </a:cubicBezTo>
                <a:cubicBezTo>
                  <a:pt x="4" y="0"/>
                  <a:pt x="2" y="0"/>
                  <a:pt x="1" y="1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5" y="2"/>
                  <a:pt x="6" y="2"/>
                </a:cubicBezTo>
                <a:cubicBezTo>
                  <a:pt x="9" y="2"/>
                  <a:pt x="10" y="5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4" y="8"/>
                  <a:pt x="0" y="11"/>
                  <a:pt x="0" y="17"/>
                </a:cubicBezTo>
                <a:cubicBezTo>
                  <a:pt x="0" y="21"/>
                  <a:pt x="2" y="23"/>
                  <a:pt x="5" y="23"/>
                </a:cubicBezTo>
                <a:cubicBezTo>
                  <a:pt x="7" y="23"/>
                  <a:pt x="9" y="22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10" y="23"/>
                  <a:pt x="10" y="23"/>
                  <a:pt x="10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3" y="22"/>
                  <a:pt x="13" y="20"/>
                  <a:pt x="13" y="18"/>
                </a:cubicBezTo>
                <a:lnTo>
                  <a:pt x="13" y="8"/>
                </a:lnTo>
                <a:close/>
                <a:moveTo>
                  <a:pt x="10" y="16"/>
                </a:moveTo>
                <a:cubicBezTo>
                  <a:pt x="10" y="16"/>
                  <a:pt x="10" y="17"/>
                  <a:pt x="10" y="17"/>
                </a:cubicBezTo>
                <a:cubicBezTo>
                  <a:pt x="9" y="19"/>
                  <a:pt x="8" y="21"/>
                  <a:pt x="6" y="21"/>
                </a:cubicBezTo>
                <a:cubicBezTo>
                  <a:pt x="5" y="21"/>
                  <a:pt x="3" y="20"/>
                  <a:pt x="3" y="16"/>
                </a:cubicBezTo>
                <a:cubicBezTo>
                  <a:pt x="3" y="11"/>
                  <a:pt x="8" y="11"/>
                  <a:pt x="10" y="11"/>
                </a:cubicBezTo>
                <a:lnTo>
                  <a:pt x="10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7" name="Freeform 602"/>
          <p:cNvSpPr>
            <a:spLocks/>
          </p:cNvSpPr>
          <p:nvPr/>
        </p:nvSpPr>
        <p:spPr bwMode="auto">
          <a:xfrm>
            <a:off x="4592638" y="1319213"/>
            <a:ext cx="19050" cy="49213"/>
          </a:xfrm>
          <a:custGeom>
            <a:avLst/>
            <a:gdLst>
              <a:gd name="T0" fmla="*/ 0 w 9"/>
              <a:gd name="T1" fmla="*/ 23 h 23"/>
              <a:gd name="T2" fmla="*/ 4 w 9"/>
              <a:gd name="T3" fmla="*/ 23 h 23"/>
              <a:gd name="T4" fmla="*/ 4 w 9"/>
              <a:gd name="T5" fmla="*/ 10 h 23"/>
              <a:gd name="T6" fmla="*/ 4 w 9"/>
              <a:gd name="T7" fmla="*/ 8 h 23"/>
              <a:gd name="T8" fmla="*/ 8 w 9"/>
              <a:gd name="T9" fmla="*/ 3 h 23"/>
              <a:gd name="T10" fmla="*/ 9 w 9"/>
              <a:gd name="T11" fmla="*/ 3 h 23"/>
              <a:gd name="T12" fmla="*/ 9 w 9"/>
              <a:gd name="T13" fmla="*/ 0 h 23"/>
              <a:gd name="T14" fmla="*/ 8 w 9"/>
              <a:gd name="T15" fmla="*/ 0 h 23"/>
              <a:gd name="T16" fmla="*/ 4 w 9"/>
              <a:gd name="T17" fmla="*/ 4 h 23"/>
              <a:gd name="T18" fmla="*/ 3 w 9"/>
              <a:gd name="T19" fmla="*/ 4 h 23"/>
              <a:gd name="T20" fmla="*/ 3 w 9"/>
              <a:gd name="T21" fmla="*/ 0 h 23"/>
              <a:gd name="T22" fmla="*/ 0 w 9"/>
              <a:gd name="T23" fmla="*/ 0 h 23"/>
              <a:gd name="T24" fmla="*/ 0 w 9"/>
              <a:gd name="T25" fmla="*/ 6 h 23"/>
              <a:gd name="T26" fmla="*/ 0 w 9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23">
                <a:moveTo>
                  <a:pt x="0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10"/>
                  <a:pt x="4" y="10"/>
                  <a:pt x="4" y="10"/>
                </a:cubicBezTo>
                <a:cubicBezTo>
                  <a:pt x="4" y="9"/>
                  <a:pt x="4" y="9"/>
                  <a:pt x="4" y="8"/>
                </a:cubicBezTo>
                <a:cubicBezTo>
                  <a:pt x="4" y="5"/>
                  <a:pt x="6" y="3"/>
                  <a:pt x="8" y="3"/>
                </a:cubicBezTo>
                <a:cubicBezTo>
                  <a:pt x="9" y="3"/>
                  <a:pt x="9" y="3"/>
                  <a:pt x="9" y="3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8" y="0"/>
                </a:cubicBezTo>
                <a:cubicBezTo>
                  <a:pt x="6" y="0"/>
                  <a:pt x="4" y="1"/>
                  <a:pt x="4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4"/>
                  <a:pt x="0" y="6"/>
                </a:cubicBezTo>
                <a:lnTo>
                  <a:pt x="0" y="2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8" name="Freeform 603"/>
          <p:cNvSpPr>
            <a:spLocks noEditPoints="1"/>
          </p:cNvSpPr>
          <p:nvPr/>
        </p:nvSpPr>
        <p:spPr bwMode="auto">
          <a:xfrm>
            <a:off x="4613276" y="1298576"/>
            <a:ext cx="33338" cy="69850"/>
          </a:xfrm>
          <a:custGeom>
            <a:avLst/>
            <a:gdLst>
              <a:gd name="T0" fmla="*/ 11 w 15"/>
              <a:gd name="T1" fmla="*/ 0 h 33"/>
              <a:gd name="T2" fmla="*/ 11 w 15"/>
              <a:gd name="T3" fmla="*/ 12 h 33"/>
              <a:gd name="T4" fmla="*/ 11 w 15"/>
              <a:gd name="T5" fmla="*/ 12 h 33"/>
              <a:gd name="T6" fmla="*/ 7 w 15"/>
              <a:gd name="T7" fmla="*/ 10 h 33"/>
              <a:gd name="T8" fmla="*/ 0 w 15"/>
              <a:gd name="T9" fmla="*/ 22 h 33"/>
              <a:gd name="T10" fmla="*/ 7 w 15"/>
              <a:gd name="T11" fmla="*/ 33 h 33"/>
              <a:gd name="T12" fmla="*/ 12 w 15"/>
              <a:gd name="T13" fmla="*/ 30 h 33"/>
              <a:gd name="T14" fmla="*/ 12 w 15"/>
              <a:gd name="T15" fmla="*/ 30 h 33"/>
              <a:gd name="T16" fmla="*/ 12 w 15"/>
              <a:gd name="T17" fmla="*/ 33 h 33"/>
              <a:gd name="T18" fmla="*/ 15 w 15"/>
              <a:gd name="T19" fmla="*/ 33 h 33"/>
              <a:gd name="T20" fmla="*/ 15 w 15"/>
              <a:gd name="T21" fmla="*/ 28 h 33"/>
              <a:gd name="T22" fmla="*/ 15 w 15"/>
              <a:gd name="T23" fmla="*/ 0 h 33"/>
              <a:gd name="T24" fmla="*/ 11 w 15"/>
              <a:gd name="T25" fmla="*/ 0 h 33"/>
              <a:gd name="T26" fmla="*/ 11 w 15"/>
              <a:gd name="T27" fmla="*/ 25 h 33"/>
              <a:gd name="T28" fmla="*/ 11 w 15"/>
              <a:gd name="T29" fmla="*/ 26 h 33"/>
              <a:gd name="T30" fmla="*/ 8 w 15"/>
              <a:gd name="T31" fmla="*/ 30 h 33"/>
              <a:gd name="T32" fmla="*/ 4 w 15"/>
              <a:gd name="T33" fmla="*/ 22 h 33"/>
              <a:gd name="T34" fmla="*/ 8 w 15"/>
              <a:gd name="T35" fmla="*/ 13 h 33"/>
              <a:gd name="T36" fmla="*/ 11 w 15"/>
              <a:gd name="T37" fmla="*/ 17 h 33"/>
              <a:gd name="T38" fmla="*/ 11 w 15"/>
              <a:gd name="T39" fmla="*/ 19 h 33"/>
              <a:gd name="T40" fmla="*/ 11 w 15"/>
              <a:gd name="T41" fmla="*/ 25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33">
                <a:moveTo>
                  <a:pt x="11" y="0"/>
                </a:moveTo>
                <a:cubicBezTo>
                  <a:pt x="11" y="12"/>
                  <a:pt x="11" y="12"/>
                  <a:pt x="11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0"/>
                  <a:pt x="9" y="10"/>
                  <a:pt x="7" y="10"/>
                </a:cubicBezTo>
                <a:cubicBezTo>
                  <a:pt x="3" y="10"/>
                  <a:pt x="0" y="13"/>
                  <a:pt x="0" y="22"/>
                </a:cubicBezTo>
                <a:cubicBezTo>
                  <a:pt x="0" y="29"/>
                  <a:pt x="3" y="33"/>
                  <a:pt x="7" y="33"/>
                </a:cubicBezTo>
                <a:cubicBezTo>
                  <a:pt x="9" y="33"/>
                  <a:pt x="11" y="32"/>
                  <a:pt x="12" y="30"/>
                </a:cubicBezTo>
                <a:cubicBezTo>
                  <a:pt x="12" y="30"/>
                  <a:pt x="12" y="30"/>
                  <a:pt x="12" y="30"/>
                </a:cubicBezTo>
                <a:cubicBezTo>
                  <a:pt x="12" y="33"/>
                  <a:pt x="12" y="33"/>
                  <a:pt x="12" y="33"/>
                </a:cubicBezTo>
                <a:cubicBezTo>
                  <a:pt x="15" y="33"/>
                  <a:pt x="15" y="33"/>
                  <a:pt x="15" y="33"/>
                </a:cubicBezTo>
                <a:cubicBezTo>
                  <a:pt x="15" y="32"/>
                  <a:pt x="15" y="29"/>
                  <a:pt x="15" y="28"/>
                </a:cubicBezTo>
                <a:cubicBezTo>
                  <a:pt x="15" y="0"/>
                  <a:pt x="15" y="0"/>
                  <a:pt x="15" y="0"/>
                </a:cubicBezTo>
                <a:lnTo>
                  <a:pt x="11" y="0"/>
                </a:lnTo>
                <a:close/>
                <a:moveTo>
                  <a:pt x="11" y="25"/>
                </a:moveTo>
                <a:cubicBezTo>
                  <a:pt x="11" y="25"/>
                  <a:pt x="11" y="26"/>
                  <a:pt x="11" y="26"/>
                </a:cubicBezTo>
                <a:cubicBezTo>
                  <a:pt x="10" y="30"/>
                  <a:pt x="9" y="30"/>
                  <a:pt x="8" y="30"/>
                </a:cubicBezTo>
                <a:cubicBezTo>
                  <a:pt x="5" y="30"/>
                  <a:pt x="4" y="26"/>
                  <a:pt x="4" y="22"/>
                </a:cubicBezTo>
                <a:cubicBezTo>
                  <a:pt x="4" y="17"/>
                  <a:pt x="5" y="13"/>
                  <a:pt x="8" y="13"/>
                </a:cubicBezTo>
                <a:cubicBezTo>
                  <a:pt x="10" y="13"/>
                  <a:pt x="11" y="15"/>
                  <a:pt x="11" y="17"/>
                </a:cubicBezTo>
                <a:cubicBezTo>
                  <a:pt x="11" y="18"/>
                  <a:pt x="11" y="18"/>
                  <a:pt x="11" y="19"/>
                </a:cubicBezTo>
                <a:lnTo>
                  <a:pt x="11" y="2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9" name="Freeform 604"/>
          <p:cNvSpPr>
            <a:spLocks/>
          </p:cNvSpPr>
          <p:nvPr/>
        </p:nvSpPr>
        <p:spPr bwMode="auto">
          <a:xfrm>
            <a:off x="4402138" y="1389063"/>
            <a:ext cx="19050" cy="55563"/>
          </a:xfrm>
          <a:custGeom>
            <a:avLst/>
            <a:gdLst>
              <a:gd name="T0" fmla="*/ 7 w 9"/>
              <a:gd name="T1" fmla="*/ 0 h 26"/>
              <a:gd name="T2" fmla="*/ 0 w 9"/>
              <a:gd name="T3" fmla="*/ 17 h 26"/>
              <a:gd name="T4" fmla="*/ 2 w 9"/>
              <a:gd name="T5" fmla="*/ 26 h 26"/>
              <a:gd name="T6" fmla="*/ 4 w 9"/>
              <a:gd name="T7" fmla="*/ 26 h 26"/>
              <a:gd name="T8" fmla="*/ 2 w 9"/>
              <a:gd name="T9" fmla="*/ 17 h 26"/>
              <a:gd name="T10" fmla="*/ 9 w 9"/>
              <a:gd name="T11" fmla="*/ 0 h 26"/>
              <a:gd name="T12" fmla="*/ 7 w 9"/>
              <a:gd name="T13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7" y="0"/>
                </a:moveTo>
                <a:cubicBezTo>
                  <a:pt x="4" y="3"/>
                  <a:pt x="0" y="9"/>
                  <a:pt x="0" y="17"/>
                </a:cubicBezTo>
                <a:cubicBezTo>
                  <a:pt x="0" y="20"/>
                  <a:pt x="1" y="23"/>
                  <a:pt x="2" y="26"/>
                </a:cubicBezTo>
                <a:cubicBezTo>
                  <a:pt x="4" y="26"/>
                  <a:pt x="4" y="26"/>
                  <a:pt x="4" y="26"/>
                </a:cubicBezTo>
                <a:cubicBezTo>
                  <a:pt x="3" y="22"/>
                  <a:pt x="2" y="20"/>
                  <a:pt x="2" y="17"/>
                </a:cubicBezTo>
                <a:cubicBezTo>
                  <a:pt x="2" y="9"/>
                  <a:pt x="6" y="3"/>
                  <a:pt x="9" y="0"/>
                </a:cubicBezTo>
                <a:lnTo>
                  <a:pt x="7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0" name="Freeform 605"/>
          <p:cNvSpPr>
            <a:spLocks/>
          </p:cNvSpPr>
          <p:nvPr/>
        </p:nvSpPr>
        <p:spPr bwMode="auto">
          <a:xfrm>
            <a:off x="4419601" y="1389063"/>
            <a:ext cx="39688" cy="46038"/>
          </a:xfrm>
          <a:custGeom>
            <a:avLst/>
            <a:gdLst>
              <a:gd name="T0" fmla="*/ 2 w 19"/>
              <a:gd name="T1" fmla="*/ 22 h 22"/>
              <a:gd name="T2" fmla="*/ 5 w 19"/>
              <a:gd name="T3" fmla="*/ 11 h 22"/>
              <a:gd name="T4" fmla="*/ 6 w 19"/>
              <a:gd name="T5" fmla="*/ 3 h 22"/>
              <a:gd name="T6" fmla="*/ 6 w 19"/>
              <a:gd name="T7" fmla="*/ 3 h 22"/>
              <a:gd name="T8" fmla="*/ 8 w 19"/>
              <a:gd name="T9" fmla="*/ 10 h 22"/>
              <a:gd name="T10" fmla="*/ 13 w 19"/>
              <a:gd name="T11" fmla="*/ 22 h 22"/>
              <a:gd name="T12" fmla="*/ 15 w 19"/>
              <a:gd name="T13" fmla="*/ 22 h 22"/>
              <a:gd name="T14" fmla="*/ 19 w 19"/>
              <a:gd name="T15" fmla="*/ 0 h 22"/>
              <a:gd name="T16" fmla="*/ 17 w 19"/>
              <a:gd name="T17" fmla="*/ 0 h 22"/>
              <a:gd name="T18" fmla="*/ 15 w 19"/>
              <a:gd name="T19" fmla="*/ 12 h 22"/>
              <a:gd name="T20" fmla="*/ 14 w 19"/>
              <a:gd name="T21" fmla="*/ 18 h 22"/>
              <a:gd name="T22" fmla="*/ 14 w 19"/>
              <a:gd name="T23" fmla="*/ 18 h 22"/>
              <a:gd name="T24" fmla="*/ 12 w 19"/>
              <a:gd name="T25" fmla="*/ 12 h 22"/>
              <a:gd name="T26" fmla="*/ 7 w 19"/>
              <a:gd name="T27" fmla="*/ 0 h 22"/>
              <a:gd name="T28" fmla="*/ 4 w 19"/>
              <a:gd name="T29" fmla="*/ 0 h 22"/>
              <a:gd name="T30" fmla="*/ 0 w 19"/>
              <a:gd name="T31" fmla="*/ 22 h 22"/>
              <a:gd name="T32" fmla="*/ 2 w 19"/>
              <a:gd name="T3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9" h="22">
                <a:moveTo>
                  <a:pt x="2" y="22"/>
                </a:moveTo>
                <a:cubicBezTo>
                  <a:pt x="5" y="11"/>
                  <a:pt x="5" y="11"/>
                  <a:pt x="5" y="11"/>
                </a:cubicBezTo>
                <a:cubicBezTo>
                  <a:pt x="5" y="8"/>
                  <a:pt x="5" y="5"/>
                  <a:pt x="6" y="3"/>
                </a:cubicBezTo>
                <a:cubicBezTo>
                  <a:pt x="6" y="3"/>
                  <a:pt x="6" y="3"/>
                  <a:pt x="6" y="3"/>
                </a:cubicBezTo>
                <a:cubicBezTo>
                  <a:pt x="6" y="5"/>
                  <a:pt x="7" y="7"/>
                  <a:pt x="8" y="10"/>
                </a:cubicBezTo>
                <a:cubicBezTo>
                  <a:pt x="13" y="22"/>
                  <a:pt x="13" y="22"/>
                  <a:pt x="13" y="22"/>
                </a:cubicBezTo>
                <a:cubicBezTo>
                  <a:pt x="15" y="22"/>
                  <a:pt x="15" y="22"/>
                  <a:pt x="15" y="22"/>
                </a:cubicBezTo>
                <a:cubicBezTo>
                  <a:pt x="19" y="0"/>
                  <a:pt x="19" y="0"/>
                  <a:pt x="19" y="0"/>
                </a:cubicBezTo>
                <a:cubicBezTo>
                  <a:pt x="17" y="0"/>
                  <a:pt x="17" y="0"/>
                  <a:pt x="17" y="0"/>
                </a:cubicBezTo>
                <a:cubicBezTo>
                  <a:pt x="15" y="12"/>
                  <a:pt x="15" y="12"/>
                  <a:pt x="15" y="12"/>
                </a:cubicBezTo>
                <a:cubicBezTo>
                  <a:pt x="14" y="15"/>
                  <a:pt x="14" y="16"/>
                  <a:pt x="14" y="18"/>
                </a:cubicBezTo>
                <a:cubicBezTo>
                  <a:pt x="14" y="18"/>
                  <a:pt x="14" y="18"/>
                  <a:pt x="14" y="18"/>
                </a:cubicBezTo>
                <a:cubicBezTo>
                  <a:pt x="13" y="17"/>
                  <a:pt x="13" y="15"/>
                  <a:pt x="12" y="12"/>
                </a:cubicBezTo>
                <a:cubicBezTo>
                  <a:pt x="7" y="0"/>
                  <a:pt x="7" y="0"/>
                  <a:pt x="7" y="0"/>
                </a:cubicBezTo>
                <a:cubicBezTo>
                  <a:pt x="4" y="0"/>
                  <a:pt x="4" y="0"/>
                  <a:pt x="4" y="0"/>
                </a:cubicBezTo>
                <a:cubicBezTo>
                  <a:pt x="0" y="22"/>
                  <a:pt x="0" y="22"/>
                  <a:pt x="0" y="22"/>
                </a:cubicBezTo>
                <a:lnTo>
                  <a:pt x="2" y="22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1" name="Freeform 606"/>
          <p:cNvSpPr>
            <a:spLocks noEditPoints="1"/>
          </p:cNvSpPr>
          <p:nvPr/>
        </p:nvSpPr>
        <p:spPr bwMode="auto">
          <a:xfrm>
            <a:off x="4462463" y="1401763"/>
            <a:ext cx="31750" cy="33338"/>
          </a:xfrm>
          <a:custGeom>
            <a:avLst/>
            <a:gdLst>
              <a:gd name="T0" fmla="*/ 9 w 15"/>
              <a:gd name="T1" fmla="*/ 0 h 16"/>
              <a:gd name="T2" fmla="*/ 0 w 15"/>
              <a:gd name="T3" fmla="*/ 10 h 16"/>
              <a:gd name="T4" fmla="*/ 6 w 15"/>
              <a:gd name="T5" fmla="*/ 16 h 16"/>
              <a:gd name="T6" fmla="*/ 15 w 15"/>
              <a:gd name="T7" fmla="*/ 6 h 16"/>
              <a:gd name="T8" fmla="*/ 9 w 15"/>
              <a:gd name="T9" fmla="*/ 0 h 16"/>
              <a:gd name="T10" fmla="*/ 9 w 15"/>
              <a:gd name="T11" fmla="*/ 2 h 16"/>
              <a:gd name="T12" fmla="*/ 12 w 15"/>
              <a:gd name="T13" fmla="*/ 6 h 16"/>
              <a:gd name="T14" fmla="*/ 7 w 15"/>
              <a:gd name="T15" fmla="*/ 14 h 16"/>
              <a:gd name="T16" fmla="*/ 3 w 15"/>
              <a:gd name="T17" fmla="*/ 10 h 16"/>
              <a:gd name="T18" fmla="*/ 9 w 15"/>
              <a:gd name="T19" fmla="*/ 2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16">
                <a:moveTo>
                  <a:pt x="9" y="0"/>
                </a:moveTo>
                <a:cubicBezTo>
                  <a:pt x="4" y="0"/>
                  <a:pt x="0" y="5"/>
                  <a:pt x="0" y="10"/>
                </a:cubicBezTo>
                <a:cubicBezTo>
                  <a:pt x="0" y="13"/>
                  <a:pt x="2" y="16"/>
                  <a:pt x="6" y="16"/>
                </a:cubicBezTo>
                <a:cubicBezTo>
                  <a:pt x="12" y="16"/>
                  <a:pt x="15" y="11"/>
                  <a:pt x="15" y="6"/>
                </a:cubicBezTo>
                <a:cubicBezTo>
                  <a:pt x="15" y="3"/>
                  <a:pt x="13" y="0"/>
                  <a:pt x="9" y="0"/>
                </a:cubicBezTo>
                <a:close/>
                <a:moveTo>
                  <a:pt x="9" y="2"/>
                </a:moveTo>
                <a:cubicBezTo>
                  <a:pt x="11" y="2"/>
                  <a:pt x="12" y="5"/>
                  <a:pt x="12" y="6"/>
                </a:cubicBezTo>
                <a:cubicBezTo>
                  <a:pt x="12" y="10"/>
                  <a:pt x="10" y="14"/>
                  <a:pt x="7" y="14"/>
                </a:cubicBezTo>
                <a:cubicBezTo>
                  <a:pt x="4" y="14"/>
                  <a:pt x="3" y="12"/>
                  <a:pt x="3" y="10"/>
                </a:cubicBezTo>
                <a:cubicBezTo>
                  <a:pt x="3" y="6"/>
                  <a:pt x="5" y="2"/>
                  <a:pt x="9" y="2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608"/>
          <p:cNvSpPr>
            <a:spLocks/>
          </p:cNvSpPr>
          <p:nvPr/>
        </p:nvSpPr>
        <p:spPr bwMode="auto">
          <a:xfrm>
            <a:off x="4494213" y="1401764"/>
            <a:ext cx="20638" cy="33338"/>
          </a:xfrm>
          <a:custGeom>
            <a:avLst/>
            <a:gdLst>
              <a:gd name="T0" fmla="*/ 3 w 10"/>
              <a:gd name="T1" fmla="*/ 16 h 16"/>
              <a:gd name="T2" fmla="*/ 4 w 10"/>
              <a:gd name="T3" fmla="*/ 9 h 16"/>
              <a:gd name="T4" fmla="*/ 9 w 10"/>
              <a:gd name="T5" fmla="*/ 3 h 16"/>
              <a:gd name="T6" fmla="*/ 10 w 10"/>
              <a:gd name="T7" fmla="*/ 3 h 16"/>
              <a:gd name="T8" fmla="*/ 10 w 10"/>
              <a:gd name="T9" fmla="*/ 0 h 16"/>
              <a:gd name="T10" fmla="*/ 9 w 10"/>
              <a:gd name="T11" fmla="*/ 0 h 16"/>
              <a:gd name="T12" fmla="*/ 5 w 10"/>
              <a:gd name="T13" fmla="*/ 4 h 16"/>
              <a:gd name="T14" fmla="*/ 5 w 10"/>
              <a:gd name="T15" fmla="*/ 4 h 16"/>
              <a:gd name="T16" fmla="*/ 5 w 10"/>
              <a:gd name="T17" fmla="*/ 0 h 16"/>
              <a:gd name="T18" fmla="*/ 3 w 10"/>
              <a:gd name="T19" fmla="*/ 0 h 16"/>
              <a:gd name="T20" fmla="*/ 2 w 10"/>
              <a:gd name="T21" fmla="*/ 6 h 16"/>
              <a:gd name="T22" fmla="*/ 0 w 10"/>
              <a:gd name="T23" fmla="*/ 16 h 16"/>
              <a:gd name="T24" fmla="*/ 3 w 10"/>
              <a:gd name="T2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" h="16">
                <a:moveTo>
                  <a:pt x="3" y="16"/>
                </a:moveTo>
                <a:cubicBezTo>
                  <a:pt x="4" y="9"/>
                  <a:pt x="4" y="9"/>
                  <a:pt x="4" y="9"/>
                </a:cubicBezTo>
                <a:cubicBezTo>
                  <a:pt x="5" y="5"/>
                  <a:pt x="7" y="3"/>
                  <a:pt x="9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0"/>
                  <a:pt x="10" y="0"/>
                  <a:pt x="10" y="0"/>
                </a:cubicBezTo>
                <a:cubicBezTo>
                  <a:pt x="10" y="0"/>
                  <a:pt x="10" y="0"/>
                  <a:pt x="9" y="0"/>
                </a:cubicBezTo>
                <a:cubicBezTo>
                  <a:pt x="7" y="0"/>
                  <a:pt x="6" y="2"/>
                  <a:pt x="5" y="4"/>
                </a:cubicBezTo>
                <a:cubicBezTo>
                  <a:pt x="5" y="4"/>
                  <a:pt x="5" y="4"/>
                  <a:pt x="5" y="4"/>
                </a:cubicBezTo>
                <a:cubicBezTo>
                  <a:pt x="5" y="2"/>
                  <a:pt x="5" y="1"/>
                  <a:pt x="5" y="0"/>
                </a:cubicBezTo>
                <a:cubicBezTo>
                  <a:pt x="3" y="0"/>
                  <a:pt x="3" y="0"/>
                  <a:pt x="3" y="0"/>
                </a:cubicBezTo>
                <a:cubicBezTo>
                  <a:pt x="2" y="2"/>
                  <a:pt x="2" y="4"/>
                  <a:pt x="2" y="6"/>
                </a:cubicBezTo>
                <a:cubicBezTo>
                  <a:pt x="0" y="16"/>
                  <a:pt x="0" y="16"/>
                  <a:pt x="0" y="16"/>
                </a:cubicBezTo>
                <a:lnTo>
                  <a:pt x="3" y="1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609"/>
          <p:cNvSpPr>
            <a:spLocks/>
          </p:cNvSpPr>
          <p:nvPr/>
        </p:nvSpPr>
        <p:spPr bwMode="auto">
          <a:xfrm>
            <a:off x="4518025" y="1401764"/>
            <a:ext cx="46038" cy="33338"/>
          </a:xfrm>
          <a:custGeom>
            <a:avLst/>
            <a:gdLst>
              <a:gd name="T0" fmla="*/ 0 w 22"/>
              <a:gd name="T1" fmla="*/ 0 h 16"/>
              <a:gd name="T2" fmla="*/ 2 w 22"/>
              <a:gd name="T3" fmla="*/ 16 h 16"/>
              <a:gd name="T4" fmla="*/ 4 w 22"/>
              <a:gd name="T5" fmla="*/ 16 h 16"/>
              <a:gd name="T6" fmla="*/ 9 w 22"/>
              <a:gd name="T7" fmla="*/ 7 h 16"/>
              <a:gd name="T8" fmla="*/ 10 w 22"/>
              <a:gd name="T9" fmla="*/ 3 h 16"/>
              <a:gd name="T10" fmla="*/ 11 w 22"/>
              <a:gd name="T11" fmla="*/ 3 h 16"/>
              <a:gd name="T12" fmla="*/ 11 w 22"/>
              <a:gd name="T13" fmla="*/ 7 h 16"/>
              <a:gd name="T14" fmla="*/ 12 w 22"/>
              <a:gd name="T15" fmla="*/ 16 h 16"/>
              <a:gd name="T16" fmla="*/ 14 w 22"/>
              <a:gd name="T17" fmla="*/ 16 h 16"/>
              <a:gd name="T18" fmla="*/ 22 w 22"/>
              <a:gd name="T19" fmla="*/ 0 h 16"/>
              <a:gd name="T20" fmla="*/ 19 w 22"/>
              <a:gd name="T21" fmla="*/ 0 h 16"/>
              <a:gd name="T22" fmla="*/ 15 w 22"/>
              <a:gd name="T23" fmla="*/ 9 h 16"/>
              <a:gd name="T24" fmla="*/ 14 w 22"/>
              <a:gd name="T25" fmla="*/ 13 h 16"/>
              <a:gd name="T26" fmla="*/ 13 w 22"/>
              <a:gd name="T27" fmla="*/ 13 h 16"/>
              <a:gd name="T28" fmla="*/ 13 w 22"/>
              <a:gd name="T29" fmla="*/ 9 h 16"/>
              <a:gd name="T30" fmla="*/ 12 w 22"/>
              <a:gd name="T31" fmla="*/ 0 h 16"/>
              <a:gd name="T32" fmla="*/ 10 w 22"/>
              <a:gd name="T33" fmla="*/ 0 h 16"/>
              <a:gd name="T34" fmla="*/ 5 w 22"/>
              <a:gd name="T35" fmla="*/ 9 h 16"/>
              <a:gd name="T36" fmla="*/ 4 w 22"/>
              <a:gd name="T37" fmla="*/ 13 h 16"/>
              <a:gd name="T38" fmla="*/ 4 w 22"/>
              <a:gd name="T39" fmla="*/ 13 h 16"/>
              <a:gd name="T40" fmla="*/ 4 w 22"/>
              <a:gd name="T41" fmla="*/ 9 h 16"/>
              <a:gd name="T42" fmla="*/ 3 w 22"/>
              <a:gd name="T43" fmla="*/ 0 h 16"/>
              <a:gd name="T44" fmla="*/ 0 w 22"/>
              <a:gd name="T45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2" h="16">
                <a:moveTo>
                  <a:pt x="0" y="0"/>
                </a:moveTo>
                <a:cubicBezTo>
                  <a:pt x="2" y="16"/>
                  <a:pt x="2" y="16"/>
                  <a:pt x="2" y="16"/>
                </a:cubicBezTo>
                <a:cubicBezTo>
                  <a:pt x="4" y="16"/>
                  <a:pt x="4" y="16"/>
                  <a:pt x="4" y="16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10" y="5"/>
                  <a:pt x="10" y="3"/>
                </a:cubicBezTo>
                <a:cubicBezTo>
                  <a:pt x="11" y="3"/>
                  <a:pt x="11" y="3"/>
                  <a:pt x="11" y="3"/>
                </a:cubicBezTo>
                <a:cubicBezTo>
                  <a:pt x="11" y="5"/>
                  <a:pt x="11" y="6"/>
                  <a:pt x="11" y="7"/>
                </a:cubicBezTo>
                <a:cubicBezTo>
                  <a:pt x="12" y="16"/>
                  <a:pt x="12" y="16"/>
                  <a:pt x="1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22" y="0"/>
                  <a:pt x="22" y="0"/>
                  <a:pt x="22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5" y="9"/>
                  <a:pt x="15" y="9"/>
                  <a:pt x="15" y="9"/>
                </a:cubicBezTo>
                <a:cubicBezTo>
                  <a:pt x="14" y="11"/>
                  <a:pt x="14" y="12"/>
                  <a:pt x="14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12"/>
                  <a:pt x="13" y="11"/>
                  <a:pt x="13" y="9"/>
                </a:cubicBezTo>
                <a:cubicBezTo>
                  <a:pt x="12" y="0"/>
                  <a:pt x="12" y="0"/>
                  <a:pt x="12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5" y="9"/>
                  <a:pt x="5" y="9"/>
                  <a:pt x="5" y="9"/>
                </a:cubicBezTo>
                <a:cubicBezTo>
                  <a:pt x="5" y="11"/>
                  <a:pt x="4" y="12"/>
                  <a:pt x="4" y="13"/>
                </a:cubicBezTo>
                <a:cubicBezTo>
                  <a:pt x="4" y="13"/>
                  <a:pt x="4" y="13"/>
                  <a:pt x="4" y="13"/>
                </a:cubicBezTo>
                <a:cubicBezTo>
                  <a:pt x="4" y="12"/>
                  <a:pt x="4" y="11"/>
                  <a:pt x="4" y="9"/>
                </a:cubicBezTo>
                <a:cubicBezTo>
                  <a:pt x="3" y="0"/>
                  <a:pt x="3" y="0"/>
                  <a:pt x="3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610"/>
          <p:cNvSpPr>
            <a:spLocks noEditPoints="1"/>
          </p:cNvSpPr>
          <p:nvPr/>
        </p:nvSpPr>
        <p:spPr bwMode="auto">
          <a:xfrm>
            <a:off x="4562475" y="1401764"/>
            <a:ext cx="31750" cy="33338"/>
          </a:xfrm>
          <a:custGeom>
            <a:avLst/>
            <a:gdLst>
              <a:gd name="T0" fmla="*/ 12 w 15"/>
              <a:gd name="T1" fmla="*/ 16 h 16"/>
              <a:gd name="T2" fmla="*/ 13 w 15"/>
              <a:gd name="T3" fmla="*/ 9 h 16"/>
              <a:gd name="T4" fmla="*/ 15 w 15"/>
              <a:gd name="T5" fmla="*/ 1 h 16"/>
              <a:gd name="T6" fmla="*/ 10 w 15"/>
              <a:gd name="T7" fmla="*/ 0 h 16"/>
              <a:gd name="T8" fmla="*/ 0 w 15"/>
              <a:gd name="T9" fmla="*/ 11 h 16"/>
              <a:gd name="T10" fmla="*/ 4 w 15"/>
              <a:gd name="T11" fmla="*/ 16 h 16"/>
              <a:gd name="T12" fmla="*/ 10 w 15"/>
              <a:gd name="T13" fmla="*/ 12 h 16"/>
              <a:gd name="T14" fmla="*/ 10 w 15"/>
              <a:gd name="T15" fmla="*/ 12 h 16"/>
              <a:gd name="T16" fmla="*/ 10 w 15"/>
              <a:gd name="T17" fmla="*/ 16 h 16"/>
              <a:gd name="T18" fmla="*/ 12 w 15"/>
              <a:gd name="T19" fmla="*/ 16 h 16"/>
              <a:gd name="T20" fmla="*/ 11 w 15"/>
              <a:gd name="T21" fmla="*/ 7 h 16"/>
              <a:gd name="T22" fmla="*/ 5 w 15"/>
              <a:gd name="T23" fmla="*/ 14 h 16"/>
              <a:gd name="T24" fmla="*/ 2 w 15"/>
              <a:gd name="T25" fmla="*/ 11 h 16"/>
              <a:gd name="T26" fmla="*/ 10 w 15"/>
              <a:gd name="T27" fmla="*/ 2 h 16"/>
              <a:gd name="T28" fmla="*/ 11 w 15"/>
              <a:gd name="T29" fmla="*/ 2 h 16"/>
              <a:gd name="T30" fmla="*/ 11 w 15"/>
              <a:gd name="T31" fmla="*/ 7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" h="16">
                <a:moveTo>
                  <a:pt x="12" y="16"/>
                </a:moveTo>
                <a:cubicBezTo>
                  <a:pt x="12" y="14"/>
                  <a:pt x="12" y="11"/>
                  <a:pt x="13" y="9"/>
                </a:cubicBezTo>
                <a:cubicBezTo>
                  <a:pt x="15" y="1"/>
                  <a:pt x="15" y="1"/>
                  <a:pt x="15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4" y="0"/>
                  <a:pt x="0" y="6"/>
                  <a:pt x="0" y="11"/>
                </a:cubicBezTo>
                <a:cubicBezTo>
                  <a:pt x="0" y="14"/>
                  <a:pt x="1" y="16"/>
                  <a:pt x="4" y="16"/>
                </a:cubicBezTo>
                <a:cubicBezTo>
                  <a:pt x="6" y="16"/>
                  <a:pt x="8" y="15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0" y="13"/>
                  <a:pt x="10" y="15"/>
                  <a:pt x="10" y="16"/>
                </a:cubicBezTo>
                <a:lnTo>
                  <a:pt x="12" y="16"/>
                </a:lnTo>
                <a:close/>
                <a:moveTo>
                  <a:pt x="11" y="7"/>
                </a:moveTo>
                <a:cubicBezTo>
                  <a:pt x="10" y="11"/>
                  <a:pt x="7" y="14"/>
                  <a:pt x="5" y="14"/>
                </a:cubicBezTo>
                <a:cubicBezTo>
                  <a:pt x="3" y="14"/>
                  <a:pt x="2" y="12"/>
                  <a:pt x="2" y="11"/>
                </a:cubicBezTo>
                <a:cubicBezTo>
                  <a:pt x="2" y="6"/>
                  <a:pt x="6" y="2"/>
                  <a:pt x="10" y="2"/>
                </a:cubicBezTo>
                <a:cubicBezTo>
                  <a:pt x="11" y="2"/>
                  <a:pt x="11" y="2"/>
                  <a:pt x="11" y="2"/>
                </a:cubicBezTo>
                <a:lnTo>
                  <a:pt x="11" y="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611"/>
          <p:cNvSpPr>
            <a:spLocks/>
          </p:cNvSpPr>
          <p:nvPr/>
        </p:nvSpPr>
        <p:spPr bwMode="auto">
          <a:xfrm>
            <a:off x="4592638" y="1401764"/>
            <a:ext cx="33338" cy="49213"/>
          </a:xfrm>
          <a:custGeom>
            <a:avLst/>
            <a:gdLst>
              <a:gd name="T0" fmla="*/ 3 w 16"/>
              <a:gd name="T1" fmla="*/ 0 h 23"/>
              <a:gd name="T2" fmla="*/ 6 w 16"/>
              <a:gd name="T3" fmla="*/ 15 h 23"/>
              <a:gd name="T4" fmla="*/ 6 w 16"/>
              <a:gd name="T5" fmla="*/ 16 h 23"/>
              <a:gd name="T6" fmla="*/ 3 w 16"/>
              <a:gd name="T7" fmla="*/ 19 h 23"/>
              <a:gd name="T8" fmla="*/ 0 w 16"/>
              <a:gd name="T9" fmla="*/ 21 h 23"/>
              <a:gd name="T10" fmla="*/ 1 w 16"/>
              <a:gd name="T11" fmla="*/ 23 h 23"/>
              <a:gd name="T12" fmla="*/ 5 w 16"/>
              <a:gd name="T13" fmla="*/ 20 h 23"/>
              <a:gd name="T14" fmla="*/ 11 w 16"/>
              <a:gd name="T15" fmla="*/ 12 h 23"/>
              <a:gd name="T16" fmla="*/ 16 w 16"/>
              <a:gd name="T17" fmla="*/ 0 h 23"/>
              <a:gd name="T18" fmla="*/ 14 w 16"/>
              <a:gd name="T19" fmla="*/ 0 h 23"/>
              <a:gd name="T20" fmla="*/ 10 w 16"/>
              <a:gd name="T21" fmla="*/ 9 h 23"/>
              <a:gd name="T22" fmla="*/ 8 w 16"/>
              <a:gd name="T23" fmla="*/ 13 h 23"/>
              <a:gd name="T24" fmla="*/ 8 w 16"/>
              <a:gd name="T25" fmla="*/ 13 h 23"/>
              <a:gd name="T26" fmla="*/ 7 w 16"/>
              <a:gd name="T27" fmla="*/ 9 h 23"/>
              <a:gd name="T28" fmla="*/ 6 w 16"/>
              <a:gd name="T29" fmla="*/ 0 h 23"/>
              <a:gd name="T30" fmla="*/ 3 w 16"/>
              <a:gd name="T31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6" h="23">
                <a:moveTo>
                  <a:pt x="3" y="0"/>
                </a:moveTo>
                <a:cubicBezTo>
                  <a:pt x="6" y="15"/>
                  <a:pt x="6" y="15"/>
                  <a:pt x="6" y="15"/>
                </a:cubicBezTo>
                <a:cubicBezTo>
                  <a:pt x="6" y="15"/>
                  <a:pt x="6" y="15"/>
                  <a:pt x="6" y="16"/>
                </a:cubicBezTo>
                <a:cubicBezTo>
                  <a:pt x="5" y="17"/>
                  <a:pt x="4" y="18"/>
                  <a:pt x="3" y="19"/>
                </a:cubicBezTo>
                <a:cubicBezTo>
                  <a:pt x="2" y="20"/>
                  <a:pt x="1" y="20"/>
                  <a:pt x="0" y="21"/>
                </a:cubicBezTo>
                <a:cubicBezTo>
                  <a:pt x="1" y="23"/>
                  <a:pt x="1" y="23"/>
                  <a:pt x="1" y="23"/>
                </a:cubicBezTo>
                <a:cubicBezTo>
                  <a:pt x="2" y="23"/>
                  <a:pt x="3" y="22"/>
                  <a:pt x="5" y="20"/>
                </a:cubicBezTo>
                <a:cubicBezTo>
                  <a:pt x="7" y="18"/>
                  <a:pt x="9" y="15"/>
                  <a:pt x="11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10" y="9"/>
                  <a:pt x="10" y="9"/>
                  <a:pt x="10" y="9"/>
                </a:cubicBezTo>
                <a:cubicBezTo>
                  <a:pt x="9" y="11"/>
                  <a:pt x="8" y="12"/>
                  <a:pt x="8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12"/>
                  <a:pt x="7" y="10"/>
                  <a:pt x="7" y="9"/>
                </a:cubicBezTo>
                <a:cubicBezTo>
                  <a:pt x="6" y="0"/>
                  <a:pt x="6" y="0"/>
                  <a:pt x="6" y="0"/>
                </a:cubicBezTo>
                <a:lnTo>
                  <a:pt x="3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612"/>
          <p:cNvSpPr>
            <a:spLocks/>
          </p:cNvSpPr>
          <p:nvPr/>
        </p:nvSpPr>
        <p:spPr bwMode="auto">
          <a:xfrm>
            <a:off x="4622800" y="1389064"/>
            <a:ext cx="19050" cy="55563"/>
          </a:xfrm>
          <a:custGeom>
            <a:avLst/>
            <a:gdLst>
              <a:gd name="T0" fmla="*/ 2 w 9"/>
              <a:gd name="T1" fmla="*/ 26 h 26"/>
              <a:gd name="T2" fmla="*/ 9 w 9"/>
              <a:gd name="T3" fmla="*/ 8 h 26"/>
              <a:gd name="T4" fmla="*/ 7 w 9"/>
              <a:gd name="T5" fmla="*/ 0 h 26"/>
              <a:gd name="T6" fmla="*/ 5 w 9"/>
              <a:gd name="T7" fmla="*/ 0 h 26"/>
              <a:gd name="T8" fmla="*/ 7 w 9"/>
              <a:gd name="T9" fmla="*/ 8 h 26"/>
              <a:gd name="T10" fmla="*/ 0 w 9"/>
              <a:gd name="T11" fmla="*/ 26 h 26"/>
              <a:gd name="T12" fmla="*/ 2 w 9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2" y="26"/>
                </a:moveTo>
                <a:cubicBezTo>
                  <a:pt x="5" y="22"/>
                  <a:pt x="9" y="16"/>
                  <a:pt x="9" y="8"/>
                </a:cubicBezTo>
                <a:cubicBezTo>
                  <a:pt x="9" y="5"/>
                  <a:pt x="8" y="2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6" y="3"/>
                  <a:pt x="7" y="6"/>
                  <a:pt x="7" y="8"/>
                </a:cubicBezTo>
                <a:cubicBezTo>
                  <a:pt x="7" y="16"/>
                  <a:pt x="3" y="22"/>
                  <a:pt x="0" y="26"/>
                </a:cubicBezTo>
                <a:lnTo>
                  <a:pt x="2" y="2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Rectangle 613"/>
          <p:cNvSpPr>
            <a:spLocks noChangeArrowheads="1"/>
          </p:cNvSpPr>
          <p:nvPr/>
        </p:nvSpPr>
        <p:spPr bwMode="auto">
          <a:xfrm>
            <a:off x="4389438" y="1276351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8" name="Rectangle 614"/>
          <p:cNvSpPr>
            <a:spLocks noChangeArrowheads="1"/>
          </p:cNvSpPr>
          <p:nvPr/>
        </p:nvSpPr>
        <p:spPr bwMode="auto">
          <a:xfrm>
            <a:off x="4422775" y="1276351"/>
            <a:ext cx="809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9" name="Rectangle 615"/>
          <p:cNvSpPr>
            <a:spLocks noChangeArrowheads="1"/>
          </p:cNvSpPr>
          <p:nvPr/>
        </p:nvSpPr>
        <p:spPr bwMode="auto">
          <a:xfrm>
            <a:off x="4454525" y="1276351"/>
            <a:ext cx="190500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alba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0" name="Rectangle 616"/>
          <p:cNvSpPr>
            <a:spLocks noChangeArrowheads="1"/>
          </p:cNvSpPr>
          <p:nvPr/>
        </p:nvSpPr>
        <p:spPr bwMode="auto">
          <a:xfrm>
            <a:off x="4586288" y="1276351"/>
            <a:ext cx="68263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1" name="Rectangle 617"/>
          <p:cNvSpPr>
            <a:spLocks noChangeArrowheads="1"/>
          </p:cNvSpPr>
          <p:nvPr/>
        </p:nvSpPr>
        <p:spPr bwMode="auto">
          <a:xfrm>
            <a:off x="4610100" y="1276351"/>
            <a:ext cx="85725" cy="161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2" name="Rectangle 618"/>
          <p:cNvSpPr>
            <a:spLocks noChangeArrowheads="1"/>
          </p:cNvSpPr>
          <p:nvPr/>
        </p:nvSpPr>
        <p:spPr bwMode="auto">
          <a:xfrm>
            <a:off x="4395788" y="1371601"/>
            <a:ext cx="150813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(No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3" name="Rectangle 619"/>
          <p:cNvSpPr>
            <a:spLocks noChangeArrowheads="1"/>
          </p:cNvSpPr>
          <p:nvPr/>
        </p:nvSpPr>
        <p:spPr bwMode="auto">
          <a:xfrm>
            <a:off x="4491038" y="1371601"/>
            <a:ext cx="61913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4" name="Rectangle 620"/>
          <p:cNvSpPr>
            <a:spLocks noChangeArrowheads="1"/>
          </p:cNvSpPr>
          <p:nvPr/>
        </p:nvSpPr>
        <p:spPr bwMode="auto">
          <a:xfrm>
            <a:off x="4513263" y="1371601"/>
            <a:ext cx="92075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w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5" name="Rectangle 621"/>
          <p:cNvSpPr>
            <a:spLocks noChangeArrowheads="1"/>
          </p:cNvSpPr>
          <p:nvPr/>
        </p:nvSpPr>
        <p:spPr bwMode="auto">
          <a:xfrm>
            <a:off x="4557713" y="1371601"/>
            <a:ext cx="134938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ay)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6" name="Freeform 622"/>
          <p:cNvSpPr>
            <a:spLocks noEditPoints="1"/>
          </p:cNvSpPr>
          <p:nvPr/>
        </p:nvSpPr>
        <p:spPr bwMode="auto">
          <a:xfrm>
            <a:off x="4622800" y="790576"/>
            <a:ext cx="44450" cy="50800"/>
          </a:xfrm>
          <a:custGeom>
            <a:avLst/>
            <a:gdLst>
              <a:gd name="T0" fmla="*/ 21 w 21"/>
              <a:gd name="T1" fmla="*/ 24 h 24"/>
              <a:gd name="T2" fmla="*/ 21 w 21"/>
              <a:gd name="T3" fmla="*/ 23 h 24"/>
              <a:gd name="T4" fmla="*/ 20 w 21"/>
              <a:gd name="T5" fmla="*/ 23 h 24"/>
              <a:gd name="T6" fmla="*/ 19 w 21"/>
              <a:gd name="T7" fmla="*/ 21 h 24"/>
              <a:gd name="T8" fmla="*/ 19 w 21"/>
              <a:gd name="T9" fmla="*/ 19 h 24"/>
              <a:gd name="T10" fmla="*/ 18 w 21"/>
              <a:gd name="T11" fmla="*/ 0 h 24"/>
              <a:gd name="T12" fmla="*/ 15 w 21"/>
              <a:gd name="T13" fmla="*/ 0 h 24"/>
              <a:gd name="T14" fmla="*/ 4 w 21"/>
              <a:gd name="T15" fmla="*/ 19 h 24"/>
              <a:gd name="T16" fmla="*/ 2 w 21"/>
              <a:gd name="T17" fmla="*/ 21 h 24"/>
              <a:gd name="T18" fmla="*/ 1 w 21"/>
              <a:gd name="T19" fmla="*/ 23 h 24"/>
              <a:gd name="T20" fmla="*/ 0 w 21"/>
              <a:gd name="T21" fmla="*/ 23 h 24"/>
              <a:gd name="T22" fmla="*/ 0 w 21"/>
              <a:gd name="T23" fmla="*/ 24 h 24"/>
              <a:gd name="T24" fmla="*/ 7 w 21"/>
              <a:gd name="T25" fmla="*/ 24 h 24"/>
              <a:gd name="T26" fmla="*/ 7 w 21"/>
              <a:gd name="T27" fmla="*/ 23 h 24"/>
              <a:gd name="T28" fmla="*/ 5 w 21"/>
              <a:gd name="T29" fmla="*/ 21 h 24"/>
              <a:gd name="T30" fmla="*/ 6 w 21"/>
              <a:gd name="T31" fmla="*/ 20 h 24"/>
              <a:gd name="T32" fmla="*/ 7 w 21"/>
              <a:gd name="T33" fmla="*/ 18 h 24"/>
              <a:gd name="T34" fmla="*/ 8 w 21"/>
              <a:gd name="T35" fmla="*/ 16 h 24"/>
              <a:gd name="T36" fmla="*/ 15 w 21"/>
              <a:gd name="T37" fmla="*/ 16 h 24"/>
              <a:gd name="T38" fmla="*/ 16 w 21"/>
              <a:gd name="T39" fmla="*/ 18 h 24"/>
              <a:gd name="T40" fmla="*/ 16 w 21"/>
              <a:gd name="T41" fmla="*/ 20 h 24"/>
              <a:gd name="T42" fmla="*/ 15 w 21"/>
              <a:gd name="T43" fmla="*/ 21 h 24"/>
              <a:gd name="T44" fmla="*/ 15 w 21"/>
              <a:gd name="T45" fmla="*/ 23 h 24"/>
              <a:gd name="T46" fmla="*/ 14 w 21"/>
              <a:gd name="T47" fmla="*/ 23 h 24"/>
              <a:gd name="T48" fmla="*/ 13 w 21"/>
              <a:gd name="T49" fmla="*/ 24 h 24"/>
              <a:gd name="T50" fmla="*/ 21 w 21"/>
              <a:gd name="T51" fmla="*/ 24 h 24"/>
              <a:gd name="T52" fmla="*/ 15 w 21"/>
              <a:gd name="T53" fmla="*/ 3 h 24"/>
              <a:gd name="T54" fmla="*/ 15 w 21"/>
              <a:gd name="T55" fmla="*/ 3 h 24"/>
              <a:gd name="T56" fmla="*/ 15 w 21"/>
              <a:gd name="T57" fmla="*/ 6 h 24"/>
              <a:gd name="T58" fmla="*/ 15 w 21"/>
              <a:gd name="T59" fmla="*/ 9 h 24"/>
              <a:gd name="T60" fmla="*/ 15 w 21"/>
              <a:gd name="T61" fmla="*/ 14 h 24"/>
              <a:gd name="T62" fmla="*/ 9 w 21"/>
              <a:gd name="T63" fmla="*/ 14 h 24"/>
              <a:gd name="T64" fmla="*/ 15 w 21"/>
              <a:gd name="T65" fmla="*/ 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1" h="24">
                <a:moveTo>
                  <a:pt x="21" y="24"/>
                </a:moveTo>
                <a:cubicBezTo>
                  <a:pt x="21" y="23"/>
                  <a:pt x="21" y="23"/>
                  <a:pt x="21" y="23"/>
                </a:cubicBezTo>
                <a:cubicBezTo>
                  <a:pt x="20" y="23"/>
                  <a:pt x="20" y="23"/>
                  <a:pt x="20" y="23"/>
                </a:cubicBezTo>
                <a:cubicBezTo>
                  <a:pt x="19" y="22"/>
                  <a:pt x="19" y="22"/>
                  <a:pt x="19" y="21"/>
                </a:cubicBezTo>
                <a:cubicBezTo>
                  <a:pt x="19" y="21"/>
                  <a:pt x="19" y="20"/>
                  <a:pt x="19" y="19"/>
                </a:cubicBezTo>
                <a:cubicBezTo>
                  <a:pt x="18" y="0"/>
                  <a:pt x="18" y="0"/>
                  <a:pt x="18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4" y="19"/>
                  <a:pt x="4" y="19"/>
                  <a:pt x="4" y="19"/>
                </a:cubicBezTo>
                <a:cubicBezTo>
                  <a:pt x="3" y="20"/>
                  <a:pt x="2" y="21"/>
                  <a:pt x="2" y="21"/>
                </a:cubicBezTo>
                <a:cubicBezTo>
                  <a:pt x="2" y="22"/>
                  <a:pt x="1" y="22"/>
                  <a:pt x="1" y="23"/>
                </a:cubicBezTo>
                <a:cubicBezTo>
                  <a:pt x="1" y="23"/>
                  <a:pt x="0" y="23"/>
                  <a:pt x="0" y="23"/>
                </a:cubicBezTo>
                <a:cubicBezTo>
                  <a:pt x="0" y="24"/>
                  <a:pt x="0" y="24"/>
                  <a:pt x="0" y="24"/>
                </a:cubicBezTo>
                <a:cubicBezTo>
                  <a:pt x="7" y="24"/>
                  <a:pt x="7" y="24"/>
                  <a:pt x="7" y="24"/>
                </a:cubicBezTo>
                <a:cubicBezTo>
                  <a:pt x="7" y="23"/>
                  <a:pt x="7" y="23"/>
                  <a:pt x="7" y="23"/>
                </a:cubicBezTo>
                <a:cubicBezTo>
                  <a:pt x="6" y="23"/>
                  <a:pt x="5" y="22"/>
                  <a:pt x="5" y="21"/>
                </a:cubicBezTo>
                <a:cubicBezTo>
                  <a:pt x="5" y="21"/>
                  <a:pt x="6" y="20"/>
                  <a:pt x="6" y="20"/>
                </a:cubicBezTo>
                <a:cubicBezTo>
                  <a:pt x="6" y="19"/>
                  <a:pt x="6" y="18"/>
                  <a:pt x="7" y="18"/>
                </a:cubicBezTo>
                <a:cubicBezTo>
                  <a:pt x="8" y="16"/>
                  <a:pt x="8" y="16"/>
                  <a:pt x="8" y="16"/>
                </a:cubicBezTo>
                <a:cubicBezTo>
                  <a:pt x="15" y="16"/>
                  <a:pt x="15" y="16"/>
                  <a:pt x="15" y="16"/>
                </a:cubicBezTo>
                <a:cubicBezTo>
                  <a:pt x="16" y="18"/>
                  <a:pt x="16" y="18"/>
                  <a:pt x="16" y="18"/>
                </a:cubicBezTo>
                <a:cubicBezTo>
                  <a:pt x="16" y="19"/>
                  <a:pt x="16" y="19"/>
                  <a:pt x="16" y="20"/>
                </a:cubicBezTo>
                <a:cubicBezTo>
                  <a:pt x="16" y="20"/>
                  <a:pt x="16" y="21"/>
                  <a:pt x="15" y="21"/>
                </a:cubicBezTo>
                <a:cubicBezTo>
                  <a:pt x="15" y="22"/>
                  <a:pt x="15" y="22"/>
                  <a:pt x="15" y="23"/>
                </a:cubicBezTo>
                <a:cubicBezTo>
                  <a:pt x="15" y="23"/>
                  <a:pt x="14" y="23"/>
                  <a:pt x="14" y="23"/>
                </a:cubicBezTo>
                <a:cubicBezTo>
                  <a:pt x="13" y="24"/>
                  <a:pt x="13" y="24"/>
                  <a:pt x="13" y="24"/>
                </a:cubicBezTo>
                <a:cubicBezTo>
                  <a:pt x="21" y="24"/>
                  <a:pt x="21" y="24"/>
                  <a:pt x="21" y="24"/>
                </a:cubicBezTo>
                <a:close/>
                <a:moveTo>
                  <a:pt x="15" y="3"/>
                </a:moveTo>
                <a:cubicBezTo>
                  <a:pt x="15" y="3"/>
                  <a:pt x="15" y="3"/>
                  <a:pt x="15" y="3"/>
                </a:cubicBezTo>
                <a:cubicBezTo>
                  <a:pt x="15" y="4"/>
                  <a:pt x="15" y="5"/>
                  <a:pt x="15" y="6"/>
                </a:cubicBezTo>
                <a:cubicBezTo>
                  <a:pt x="15" y="7"/>
                  <a:pt x="15" y="8"/>
                  <a:pt x="15" y="9"/>
                </a:cubicBezTo>
                <a:cubicBezTo>
                  <a:pt x="15" y="14"/>
                  <a:pt x="15" y="14"/>
                  <a:pt x="15" y="14"/>
                </a:cubicBezTo>
                <a:cubicBezTo>
                  <a:pt x="9" y="14"/>
                  <a:pt x="9" y="14"/>
                  <a:pt x="9" y="14"/>
                </a:cubicBezTo>
                <a:cubicBezTo>
                  <a:pt x="15" y="3"/>
                  <a:pt x="15" y="3"/>
                  <a:pt x="15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623"/>
          <p:cNvSpPr>
            <a:spLocks/>
          </p:cNvSpPr>
          <p:nvPr/>
        </p:nvSpPr>
        <p:spPr bwMode="auto">
          <a:xfrm>
            <a:off x="4675188" y="804864"/>
            <a:ext cx="30163" cy="36513"/>
          </a:xfrm>
          <a:custGeom>
            <a:avLst/>
            <a:gdLst>
              <a:gd name="T0" fmla="*/ 1 w 14"/>
              <a:gd name="T1" fmla="*/ 0 h 17"/>
              <a:gd name="T2" fmla="*/ 1 w 14"/>
              <a:gd name="T3" fmla="*/ 1 h 17"/>
              <a:gd name="T4" fmla="*/ 2 w 14"/>
              <a:gd name="T5" fmla="*/ 1 h 17"/>
              <a:gd name="T6" fmla="*/ 3 w 14"/>
              <a:gd name="T7" fmla="*/ 2 h 17"/>
              <a:gd name="T8" fmla="*/ 3 w 14"/>
              <a:gd name="T9" fmla="*/ 2 h 17"/>
              <a:gd name="T10" fmla="*/ 2 w 14"/>
              <a:gd name="T11" fmla="*/ 5 h 17"/>
              <a:gd name="T12" fmla="*/ 0 w 14"/>
              <a:gd name="T13" fmla="*/ 17 h 17"/>
              <a:gd name="T14" fmla="*/ 3 w 14"/>
              <a:gd name="T15" fmla="*/ 17 h 17"/>
              <a:gd name="T16" fmla="*/ 4 w 14"/>
              <a:gd name="T17" fmla="*/ 9 h 17"/>
              <a:gd name="T18" fmla="*/ 5 w 14"/>
              <a:gd name="T19" fmla="*/ 7 h 17"/>
              <a:gd name="T20" fmla="*/ 6 w 14"/>
              <a:gd name="T21" fmla="*/ 5 h 17"/>
              <a:gd name="T22" fmla="*/ 8 w 14"/>
              <a:gd name="T23" fmla="*/ 3 h 17"/>
              <a:gd name="T24" fmla="*/ 10 w 14"/>
              <a:gd name="T25" fmla="*/ 2 h 17"/>
              <a:gd name="T26" fmla="*/ 11 w 14"/>
              <a:gd name="T27" fmla="*/ 3 h 17"/>
              <a:gd name="T28" fmla="*/ 11 w 14"/>
              <a:gd name="T29" fmla="*/ 4 h 17"/>
              <a:gd name="T30" fmla="*/ 13 w 14"/>
              <a:gd name="T31" fmla="*/ 4 h 17"/>
              <a:gd name="T32" fmla="*/ 14 w 14"/>
              <a:gd name="T33" fmla="*/ 0 h 17"/>
              <a:gd name="T34" fmla="*/ 12 w 14"/>
              <a:gd name="T35" fmla="*/ 0 h 17"/>
              <a:gd name="T36" fmla="*/ 8 w 14"/>
              <a:gd name="T37" fmla="*/ 1 h 17"/>
              <a:gd name="T38" fmla="*/ 5 w 14"/>
              <a:gd name="T39" fmla="*/ 4 h 17"/>
              <a:gd name="T40" fmla="*/ 5 w 14"/>
              <a:gd name="T41" fmla="*/ 4 h 17"/>
              <a:gd name="T42" fmla="*/ 6 w 14"/>
              <a:gd name="T43" fmla="*/ 0 h 17"/>
              <a:gd name="T44" fmla="*/ 5 w 14"/>
              <a:gd name="T45" fmla="*/ 0 h 17"/>
              <a:gd name="T46" fmla="*/ 1 w 14"/>
              <a:gd name="T47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17">
                <a:moveTo>
                  <a:pt x="1" y="0"/>
                </a:moveTo>
                <a:cubicBezTo>
                  <a:pt x="1" y="1"/>
                  <a:pt x="1" y="1"/>
                  <a:pt x="1" y="1"/>
                </a:cubicBezTo>
                <a:cubicBezTo>
                  <a:pt x="1" y="1"/>
                  <a:pt x="2" y="1"/>
                  <a:pt x="2" y="1"/>
                </a:cubicBezTo>
                <a:cubicBezTo>
                  <a:pt x="2" y="1"/>
                  <a:pt x="2" y="1"/>
                  <a:pt x="3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3"/>
                  <a:pt x="3" y="4"/>
                  <a:pt x="2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4" y="9"/>
                  <a:pt x="4" y="9"/>
                  <a:pt x="4" y="9"/>
                </a:cubicBezTo>
                <a:cubicBezTo>
                  <a:pt x="5" y="8"/>
                  <a:pt x="5" y="8"/>
                  <a:pt x="5" y="7"/>
                </a:cubicBezTo>
                <a:cubicBezTo>
                  <a:pt x="5" y="6"/>
                  <a:pt x="6" y="6"/>
                  <a:pt x="6" y="5"/>
                </a:cubicBezTo>
                <a:cubicBezTo>
                  <a:pt x="7" y="4"/>
                  <a:pt x="8" y="3"/>
                  <a:pt x="8" y="3"/>
                </a:cubicBezTo>
                <a:cubicBezTo>
                  <a:pt x="9" y="2"/>
                  <a:pt x="9" y="2"/>
                  <a:pt x="10" y="2"/>
                </a:cubicBezTo>
                <a:cubicBezTo>
                  <a:pt x="10" y="2"/>
                  <a:pt x="11" y="2"/>
                  <a:pt x="11" y="3"/>
                </a:cubicBezTo>
                <a:cubicBezTo>
                  <a:pt x="11" y="3"/>
                  <a:pt x="11" y="3"/>
                  <a:pt x="11" y="4"/>
                </a:cubicBezTo>
                <a:cubicBezTo>
                  <a:pt x="13" y="4"/>
                  <a:pt x="13" y="4"/>
                  <a:pt x="13" y="4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0"/>
                  <a:pt x="13" y="0"/>
                  <a:pt x="12" y="0"/>
                </a:cubicBezTo>
                <a:cubicBezTo>
                  <a:pt x="11" y="0"/>
                  <a:pt x="10" y="0"/>
                  <a:pt x="8" y="1"/>
                </a:cubicBezTo>
                <a:cubicBezTo>
                  <a:pt x="7" y="2"/>
                  <a:pt x="6" y="3"/>
                  <a:pt x="5" y="4"/>
                </a:cubicBezTo>
                <a:cubicBezTo>
                  <a:pt x="5" y="4"/>
                  <a:pt x="5" y="4"/>
                  <a:pt x="5" y="4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0"/>
                  <a:pt x="1" y="0"/>
                  <a:pt x="1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624"/>
          <p:cNvSpPr>
            <a:spLocks/>
          </p:cNvSpPr>
          <p:nvPr/>
        </p:nvSpPr>
        <p:spPr bwMode="auto">
          <a:xfrm>
            <a:off x="4710113" y="804864"/>
            <a:ext cx="30163" cy="36513"/>
          </a:xfrm>
          <a:custGeom>
            <a:avLst/>
            <a:gdLst>
              <a:gd name="T0" fmla="*/ 13 w 14"/>
              <a:gd name="T1" fmla="*/ 4 h 17"/>
              <a:gd name="T2" fmla="*/ 14 w 14"/>
              <a:gd name="T3" fmla="*/ 0 h 17"/>
              <a:gd name="T4" fmla="*/ 12 w 14"/>
              <a:gd name="T5" fmla="*/ 0 h 17"/>
              <a:gd name="T6" fmla="*/ 10 w 14"/>
              <a:gd name="T7" fmla="*/ 0 h 17"/>
              <a:gd name="T8" fmla="*/ 6 w 14"/>
              <a:gd name="T9" fmla="*/ 1 h 17"/>
              <a:gd name="T10" fmla="*/ 3 w 14"/>
              <a:gd name="T11" fmla="*/ 3 h 17"/>
              <a:gd name="T12" fmla="*/ 1 w 14"/>
              <a:gd name="T13" fmla="*/ 7 h 17"/>
              <a:gd name="T14" fmla="*/ 0 w 14"/>
              <a:gd name="T15" fmla="*/ 11 h 17"/>
              <a:gd name="T16" fmla="*/ 1 w 14"/>
              <a:gd name="T17" fmla="*/ 16 h 17"/>
              <a:gd name="T18" fmla="*/ 5 w 14"/>
              <a:gd name="T19" fmla="*/ 17 h 17"/>
              <a:gd name="T20" fmla="*/ 9 w 14"/>
              <a:gd name="T21" fmla="*/ 16 h 17"/>
              <a:gd name="T22" fmla="*/ 12 w 14"/>
              <a:gd name="T23" fmla="*/ 14 h 17"/>
              <a:gd name="T24" fmla="*/ 11 w 14"/>
              <a:gd name="T25" fmla="*/ 13 h 17"/>
              <a:gd name="T26" fmla="*/ 8 w 14"/>
              <a:gd name="T27" fmla="*/ 14 h 17"/>
              <a:gd name="T28" fmla="*/ 6 w 14"/>
              <a:gd name="T29" fmla="*/ 15 h 17"/>
              <a:gd name="T30" fmla="*/ 4 w 14"/>
              <a:gd name="T31" fmla="*/ 15 h 17"/>
              <a:gd name="T32" fmla="*/ 3 w 14"/>
              <a:gd name="T33" fmla="*/ 14 h 17"/>
              <a:gd name="T34" fmla="*/ 3 w 14"/>
              <a:gd name="T35" fmla="*/ 13 h 17"/>
              <a:gd name="T36" fmla="*/ 3 w 14"/>
              <a:gd name="T37" fmla="*/ 12 h 17"/>
              <a:gd name="T38" fmla="*/ 4 w 14"/>
              <a:gd name="T39" fmla="*/ 7 h 17"/>
              <a:gd name="T40" fmla="*/ 6 w 14"/>
              <a:gd name="T41" fmla="*/ 3 h 17"/>
              <a:gd name="T42" fmla="*/ 9 w 14"/>
              <a:gd name="T43" fmla="*/ 1 h 17"/>
              <a:gd name="T44" fmla="*/ 10 w 14"/>
              <a:gd name="T45" fmla="*/ 1 h 17"/>
              <a:gd name="T46" fmla="*/ 11 w 14"/>
              <a:gd name="T47" fmla="*/ 2 h 17"/>
              <a:gd name="T48" fmla="*/ 11 w 14"/>
              <a:gd name="T49" fmla="*/ 4 h 17"/>
              <a:gd name="T50" fmla="*/ 13 w 14"/>
              <a:gd name="T51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4" h="17">
                <a:moveTo>
                  <a:pt x="13" y="4"/>
                </a:moveTo>
                <a:cubicBezTo>
                  <a:pt x="14" y="0"/>
                  <a:pt x="14" y="0"/>
                  <a:pt x="14" y="0"/>
                </a:cubicBezTo>
                <a:cubicBezTo>
                  <a:pt x="13" y="0"/>
                  <a:pt x="13" y="0"/>
                  <a:pt x="12" y="0"/>
                </a:cubicBezTo>
                <a:cubicBezTo>
                  <a:pt x="11" y="0"/>
                  <a:pt x="11" y="0"/>
                  <a:pt x="10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3" y="2"/>
                  <a:pt x="3" y="3"/>
                </a:cubicBezTo>
                <a:cubicBezTo>
                  <a:pt x="2" y="4"/>
                  <a:pt x="1" y="6"/>
                  <a:pt x="1" y="7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3"/>
                  <a:pt x="0" y="15"/>
                  <a:pt x="1" y="16"/>
                </a:cubicBezTo>
                <a:cubicBezTo>
                  <a:pt x="2" y="17"/>
                  <a:pt x="3" y="17"/>
                  <a:pt x="5" y="17"/>
                </a:cubicBezTo>
                <a:cubicBezTo>
                  <a:pt x="6" y="17"/>
                  <a:pt x="8" y="17"/>
                  <a:pt x="9" y="16"/>
                </a:cubicBezTo>
                <a:cubicBezTo>
                  <a:pt x="10" y="16"/>
                  <a:pt x="11" y="15"/>
                  <a:pt x="12" y="14"/>
                </a:cubicBezTo>
                <a:cubicBezTo>
                  <a:pt x="11" y="13"/>
                  <a:pt x="11" y="13"/>
                  <a:pt x="11" y="13"/>
                </a:cubicBezTo>
                <a:cubicBezTo>
                  <a:pt x="10" y="13"/>
                  <a:pt x="9" y="14"/>
                  <a:pt x="8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5" y="15"/>
                  <a:pt x="4" y="15"/>
                </a:cubicBezTo>
                <a:cubicBezTo>
                  <a:pt x="4" y="15"/>
                  <a:pt x="4" y="14"/>
                  <a:pt x="3" y="14"/>
                </a:cubicBezTo>
                <a:cubicBezTo>
                  <a:pt x="3" y="14"/>
                  <a:pt x="3" y="13"/>
                  <a:pt x="3" y="13"/>
                </a:cubicBezTo>
                <a:cubicBezTo>
                  <a:pt x="3" y="13"/>
                  <a:pt x="3" y="12"/>
                  <a:pt x="3" y="12"/>
                </a:cubicBezTo>
                <a:cubicBezTo>
                  <a:pt x="3" y="10"/>
                  <a:pt x="3" y="8"/>
                  <a:pt x="4" y="7"/>
                </a:cubicBezTo>
                <a:cubicBezTo>
                  <a:pt x="4" y="5"/>
                  <a:pt x="5" y="4"/>
                  <a:pt x="6" y="3"/>
                </a:cubicBezTo>
                <a:cubicBezTo>
                  <a:pt x="7" y="2"/>
                  <a:pt x="8" y="1"/>
                  <a:pt x="9" y="1"/>
                </a:cubicBezTo>
                <a:cubicBezTo>
                  <a:pt x="10" y="1"/>
                  <a:pt x="10" y="1"/>
                  <a:pt x="10" y="1"/>
                </a:cubicBezTo>
                <a:cubicBezTo>
                  <a:pt x="11" y="2"/>
                  <a:pt x="11" y="2"/>
                  <a:pt x="11" y="2"/>
                </a:cubicBezTo>
                <a:cubicBezTo>
                  <a:pt x="11" y="3"/>
                  <a:pt x="11" y="3"/>
                  <a:pt x="11" y="4"/>
                </a:cubicBezTo>
                <a:cubicBezTo>
                  <a:pt x="13" y="4"/>
                  <a:pt x="13" y="4"/>
                  <a:pt x="13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625"/>
          <p:cNvSpPr>
            <a:spLocks/>
          </p:cNvSpPr>
          <p:nvPr/>
        </p:nvSpPr>
        <p:spPr bwMode="auto">
          <a:xfrm>
            <a:off x="4746625" y="796926"/>
            <a:ext cx="25400" cy="44450"/>
          </a:xfrm>
          <a:custGeom>
            <a:avLst/>
            <a:gdLst>
              <a:gd name="T0" fmla="*/ 9 w 12"/>
              <a:gd name="T1" fmla="*/ 17 h 21"/>
              <a:gd name="T2" fmla="*/ 7 w 12"/>
              <a:gd name="T3" fmla="*/ 18 h 21"/>
              <a:gd name="T4" fmla="*/ 5 w 12"/>
              <a:gd name="T5" fmla="*/ 19 h 21"/>
              <a:gd name="T6" fmla="*/ 4 w 12"/>
              <a:gd name="T7" fmla="*/ 19 h 21"/>
              <a:gd name="T8" fmla="*/ 3 w 12"/>
              <a:gd name="T9" fmla="*/ 17 h 21"/>
              <a:gd name="T10" fmla="*/ 4 w 12"/>
              <a:gd name="T11" fmla="*/ 13 h 21"/>
              <a:gd name="T12" fmla="*/ 6 w 12"/>
              <a:gd name="T13" fmla="*/ 6 h 21"/>
              <a:gd name="T14" fmla="*/ 11 w 12"/>
              <a:gd name="T15" fmla="*/ 6 h 21"/>
              <a:gd name="T16" fmla="*/ 12 w 12"/>
              <a:gd name="T17" fmla="*/ 4 h 21"/>
              <a:gd name="T18" fmla="*/ 6 w 12"/>
              <a:gd name="T19" fmla="*/ 4 h 21"/>
              <a:gd name="T20" fmla="*/ 7 w 12"/>
              <a:gd name="T21" fmla="*/ 0 h 21"/>
              <a:gd name="T22" fmla="*/ 5 w 12"/>
              <a:gd name="T23" fmla="*/ 0 h 21"/>
              <a:gd name="T24" fmla="*/ 4 w 12"/>
              <a:gd name="T25" fmla="*/ 2 h 21"/>
              <a:gd name="T26" fmla="*/ 3 w 12"/>
              <a:gd name="T27" fmla="*/ 4 h 21"/>
              <a:gd name="T28" fmla="*/ 2 w 12"/>
              <a:gd name="T29" fmla="*/ 5 h 21"/>
              <a:gd name="T30" fmla="*/ 0 w 12"/>
              <a:gd name="T31" fmla="*/ 5 h 21"/>
              <a:gd name="T32" fmla="*/ 0 w 12"/>
              <a:gd name="T33" fmla="*/ 6 h 21"/>
              <a:gd name="T34" fmla="*/ 3 w 12"/>
              <a:gd name="T35" fmla="*/ 6 h 21"/>
              <a:gd name="T36" fmla="*/ 0 w 12"/>
              <a:gd name="T37" fmla="*/ 15 h 21"/>
              <a:gd name="T38" fmla="*/ 0 w 12"/>
              <a:gd name="T39" fmla="*/ 17 h 21"/>
              <a:gd name="T40" fmla="*/ 1 w 12"/>
              <a:gd name="T41" fmla="*/ 20 h 21"/>
              <a:gd name="T42" fmla="*/ 4 w 12"/>
              <a:gd name="T43" fmla="*/ 21 h 21"/>
              <a:gd name="T44" fmla="*/ 7 w 12"/>
              <a:gd name="T45" fmla="*/ 20 h 21"/>
              <a:gd name="T46" fmla="*/ 10 w 12"/>
              <a:gd name="T47" fmla="*/ 18 h 21"/>
              <a:gd name="T48" fmla="*/ 9 w 12"/>
              <a:gd name="T49" fmla="*/ 17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2" h="21">
                <a:moveTo>
                  <a:pt x="9" y="17"/>
                </a:moveTo>
                <a:cubicBezTo>
                  <a:pt x="8" y="17"/>
                  <a:pt x="7" y="18"/>
                  <a:pt x="7" y="18"/>
                </a:cubicBezTo>
                <a:cubicBezTo>
                  <a:pt x="6" y="19"/>
                  <a:pt x="6" y="19"/>
                  <a:pt x="5" y="19"/>
                </a:cubicBezTo>
                <a:cubicBezTo>
                  <a:pt x="4" y="19"/>
                  <a:pt x="4" y="19"/>
                  <a:pt x="4" y="19"/>
                </a:cubicBezTo>
                <a:cubicBezTo>
                  <a:pt x="3" y="18"/>
                  <a:pt x="3" y="18"/>
                  <a:pt x="3" y="17"/>
                </a:cubicBezTo>
                <a:cubicBezTo>
                  <a:pt x="3" y="16"/>
                  <a:pt x="3" y="15"/>
                  <a:pt x="4" y="13"/>
                </a:cubicBezTo>
                <a:cubicBezTo>
                  <a:pt x="6" y="6"/>
                  <a:pt x="6" y="6"/>
                  <a:pt x="6" y="6"/>
                </a:cubicBezTo>
                <a:cubicBezTo>
                  <a:pt x="11" y="6"/>
                  <a:pt x="11" y="6"/>
                  <a:pt x="11" y="6"/>
                </a:cubicBezTo>
                <a:cubicBezTo>
                  <a:pt x="12" y="4"/>
                  <a:pt x="12" y="4"/>
                  <a:pt x="12" y="4"/>
                </a:cubicBezTo>
                <a:cubicBezTo>
                  <a:pt x="6" y="4"/>
                  <a:pt x="6" y="4"/>
                  <a:pt x="6" y="4"/>
                </a:cubicBezTo>
                <a:cubicBezTo>
                  <a:pt x="7" y="0"/>
                  <a:pt x="7" y="0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4" y="1"/>
                  <a:pt x="4" y="2"/>
                  <a:pt x="4" y="2"/>
                </a:cubicBezTo>
                <a:cubicBezTo>
                  <a:pt x="3" y="3"/>
                  <a:pt x="3" y="3"/>
                  <a:pt x="3" y="4"/>
                </a:cubicBezTo>
                <a:cubicBezTo>
                  <a:pt x="3" y="4"/>
                  <a:pt x="2" y="4"/>
                  <a:pt x="2" y="5"/>
                </a:cubicBezTo>
                <a:cubicBezTo>
                  <a:pt x="1" y="5"/>
                  <a:pt x="1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3" y="6"/>
                  <a:pt x="3" y="6"/>
                  <a:pt x="3" y="6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6"/>
                  <a:pt x="0" y="17"/>
                  <a:pt x="0" y="17"/>
                </a:cubicBezTo>
                <a:cubicBezTo>
                  <a:pt x="0" y="19"/>
                  <a:pt x="0" y="20"/>
                  <a:pt x="1" y="20"/>
                </a:cubicBezTo>
                <a:cubicBezTo>
                  <a:pt x="2" y="21"/>
                  <a:pt x="3" y="21"/>
                  <a:pt x="4" y="21"/>
                </a:cubicBezTo>
                <a:cubicBezTo>
                  <a:pt x="5" y="21"/>
                  <a:pt x="6" y="21"/>
                  <a:pt x="7" y="20"/>
                </a:cubicBezTo>
                <a:cubicBezTo>
                  <a:pt x="8" y="20"/>
                  <a:pt x="9" y="19"/>
                  <a:pt x="10" y="18"/>
                </a:cubicBezTo>
                <a:cubicBezTo>
                  <a:pt x="9" y="17"/>
                  <a:pt x="9" y="17"/>
                  <a:pt x="9" y="1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626"/>
          <p:cNvSpPr>
            <a:spLocks noEditPoints="1"/>
          </p:cNvSpPr>
          <p:nvPr/>
        </p:nvSpPr>
        <p:spPr bwMode="auto">
          <a:xfrm>
            <a:off x="4775200" y="790576"/>
            <a:ext cx="15875" cy="50800"/>
          </a:xfrm>
          <a:custGeom>
            <a:avLst/>
            <a:gdLst>
              <a:gd name="T0" fmla="*/ 5 w 8"/>
              <a:gd name="T1" fmla="*/ 0 h 24"/>
              <a:gd name="T2" fmla="*/ 4 w 8"/>
              <a:gd name="T3" fmla="*/ 4 h 24"/>
              <a:gd name="T4" fmla="*/ 7 w 8"/>
              <a:gd name="T5" fmla="*/ 4 h 24"/>
              <a:gd name="T6" fmla="*/ 8 w 8"/>
              <a:gd name="T7" fmla="*/ 0 h 24"/>
              <a:gd name="T8" fmla="*/ 5 w 8"/>
              <a:gd name="T9" fmla="*/ 0 h 24"/>
              <a:gd name="T10" fmla="*/ 6 w 8"/>
              <a:gd name="T11" fmla="*/ 7 h 24"/>
              <a:gd name="T12" fmla="*/ 5 w 8"/>
              <a:gd name="T13" fmla="*/ 7 h 24"/>
              <a:gd name="T14" fmla="*/ 1 w 8"/>
              <a:gd name="T15" fmla="*/ 7 h 24"/>
              <a:gd name="T16" fmla="*/ 1 w 8"/>
              <a:gd name="T17" fmla="*/ 8 h 24"/>
              <a:gd name="T18" fmla="*/ 2 w 8"/>
              <a:gd name="T19" fmla="*/ 8 h 24"/>
              <a:gd name="T20" fmla="*/ 3 w 8"/>
              <a:gd name="T21" fmla="*/ 9 h 24"/>
              <a:gd name="T22" fmla="*/ 3 w 8"/>
              <a:gd name="T23" fmla="*/ 9 h 24"/>
              <a:gd name="T24" fmla="*/ 3 w 8"/>
              <a:gd name="T25" fmla="*/ 10 h 24"/>
              <a:gd name="T26" fmla="*/ 2 w 8"/>
              <a:gd name="T27" fmla="*/ 12 h 24"/>
              <a:gd name="T28" fmla="*/ 0 w 8"/>
              <a:gd name="T29" fmla="*/ 24 h 24"/>
              <a:gd name="T30" fmla="*/ 5 w 8"/>
              <a:gd name="T31" fmla="*/ 24 h 24"/>
              <a:gd name="T32" fmla="*/ 5 w 8"/>
              <a:gd name="T33" fmla="*/ 23 h 24"/>
              <a:gd name="T34" fmla="*/ 4 w 8"/>
              <a:gd name="T35" fmla="*/ 23 h 24"/>
              <a:gd name="T36" fmla="*/ 4 w 8"/>
              <a:gd name="T37" fmla="*/ 22 h 24"/>
              <a:gd name="T38" fmla="*/ 3 w 8"/>
              <a:gd name="T39" fmla="*/ 21 h 24"/>
              <a:gd name="T40" fmla="*/ 3 w 8"/>
              <a:gd name="T41" fmla="*/ 21 h 24"/>
              <a:gd name="T42" fmla="*/ 4 w 8"/>
              <a:gd name="T43" fmla="*/ 19 h 24"/>
              <a:gd name="T44" fmla="*/ 6 w 8"/>
              <a:gd name="T45" fmla="*/ 7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8" h="24">
                <a:moveTo>
                  <a:pt x="5" y="0"/>
                </a:moveTo>
                <a:cubicBezTo>
                  <a:pt x="4" y="4"/>
                  <a:pt x="4" y="4"/>
                  <a:pt x="4" y="4"/>
                </a:cubicBezTo>
                <a:cubicBezTo>
                  <a:pt x="7" y="4"/>
                  <a:pt x="7" y="4"/>
                  <a:pt x="7" y="4"/>
                </a:cubicBezTo>
                <a:cubicBezTo>
                  <a:pt x="8" y="0"/>
                  <a:pt x="8" y="0"/>
                  <a:pt x="8" y="0"/>
                </a:cubicBezTo>
                <a:cubicBezTo>
                  <a:pt x="5" y="0"/>
                  <a:pt x="5" y="0"/>
                  <a:pt x="5" y="0"/>
                </a:cubicBezTo>
                <a:close/>
                <a:moveTo>
                  <a:pt x="6" y="7"/>
                </a:moveTo>
                <a:cubicBezTo>
                  <a:pt x="5" y="7"/>
                  <a:pt x="5" y="7"/>
                  <a:pt x="5" y="7"/>
                </a:cubicBezTo>
                <a:cubicBezTo>
                  <a:pt x="1" y="7"/>
                  <a:pt x="1" y="7"/>
                  <a:pt x="1" y="7"/>
                </a:cubicBezTo>
                <a:cubicBezTo>
                  <a:pt x="1" y="8"/>
                  <a:pt x="1" y="8"/>
                  <a:pt x="1" y="8"/>
                </a:cubicBezTo>
                <a:cubicBezTo>
                  <a:pt x="1" y="8"/>
                  <a:pt x="2" y="8"/>
                  <a:pt x="2" y="8"/>
                </a:cubicBezTo>
                <a:cubicBezTo>
                  <a:pt x="2" y="8"/>
                  <a:pt x="2" y="8"/>
                  <a:pt x="3" y="9"/>
                </a:cubicBezTo>
                <a:cubicBezTo>
                  <a:pt x="3" y="9"/>
                  <a:pt x="3" y="9"/>
                  <a:pt x="3" y="9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1"/>
                  <a:pt x="2" y="11"/>
                  <a:pt x="2" y="12"/>
                </a:cubicBezTo>
                <a:cubicBezTo>
                  <a:pt x="0" y="24"/>
                  <a:pt x="0" y="24"/>
                  <a:pt x="0" y="24"/>
                </a:cubicBezTo>
                <a:cubicBezTo>
                  <a:pt x="5" y="24"/>
                  <a:pt x="5" y="24"/>
                  <a:pt x="5" y="24"/>
                </a:cubicBezTo>
                <a:cubicBezTo>
                  <a:pt x="5" y="23"/>
                  <a:pt x="5" y="23"/>
                  <a:pt x="5" y="23"/>
                </a:cubicBezTo>
                <a:cubicBezTo>
                  <a:pt x="5" y="23"/>
                  <a:pt x="4" y="23"/>
                  <a:pt x="4" y="23"/>
                </a:cubicBezTo>
                <a:cubicBezTo>
                  <a:pt x="4" y="23"/>
                  <a:pt x="4" y="23"/>
                  <a:pt x="4" y="22"/>
                </a:cubicBezTo>
                <a:cubicBezTo>
                  <a:pt x="3" y="22"/>
                  <a:pt x="3" y="22"/>
                  <a:pt x="3" y="21"/>
                </a:cubicBezTo>
                <a:cubicBezTo>
                  <a:pt x="3" y="21"/>
                  <a:pt x="3" y="21"/>
                  <a:pt x="3" y="21"/>
                </a:cubicBezTo>
                <a:cubicBezTo>
                  <a:pt x="3" y="21"/>
                  <a:pt x="4" y="20"/>
                  <a:pt x="4" y="19"/>
                </a:cubicBezTo>
                <a:cubicBezTo>
                  <a:pt x="6" y="7"/>
                  <a:pt x="6" y="7"/>
                  <a:pt x="6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627"/>
          <p:cNvSpPr>
            <a:spLocks/>
          </p:cNvSpPr>
          <p:nvPr/>
        </p:nvSpPr>
        <p:spPr bwMode="auto">
          <a:xfrm>
            <a:off x="4795838" y="804864"/>
            <a:ext cx="30163" cy="36513"/>
          </a:xfrm>
          <a:custGeom>
            <a:avLst/>
            <a:gdLst>
              <a:gd name="T0" fmla="*/ 14 w 14"/>
              <a:gd name="T1" fmla="*/ 4 h 17"/>
              <a:gd name="T2" fmla="*/ 14 w 14"/>
              <a:gd name="T3" fmla="*/ 0 h 17"/>
              <a:gd name="T4" fmla="*/ 13 w 14"/>
              <a:gd name="T5" fmla="*/ 0 h 17"/>
              <a:gd name="T6" fmla="*/ 10 w 14"/>
              <a:gd name="T7" fmla="*/ 0 h 17"/>
              <a:gd name="T8" fmla="*/ 6 w 14"/>
              <a:gd name="T9" fmla="*/ 1 h 17"/>
              <a:gd name="T10" fmla="*/ 3 w 14"/>
              <a:gd name="T11" fmla="*/ 3 h 17"/>
              <a:gd name="T12" fmla="*/ 1 w 14"/>
              <a:gd name="T13" fmla="*/ 7 h 17"/>
              <a:gd name="T14" fmla="*/ 0 w 14"/>
              <a:gd name="T15" fmla="*/ 11 h 17"/>
              <a:gd name="T16" fmla="*/ 2 w 14"/>
              <a:gd name="T17" fmla="*/ 16 h 17"/>
              <a:gd name="T18" fmla="*/ 5 w 14"/>
              <a:gd name="T19" fmla="*/ 17 h 17"/>
              <a:gd name="T20" fmla="*/ 9 w 14"/>
              <a:gd name="T21" fmla="*/ 16 h 17"/>
              <a:gd name="T22" fmla="*/ 12 w 14"/>
              <a:gd name="T23" fmla="*/ 14 h 17"/>
              <a:gd name="T24" fmla="*/ 11 w 14"/>
              <a:gd name="T25" fmla="*/ 13 h 17"/>
              <a:gd name="T26" fmla="*/ 9 w 14"/>
              <a:gd name="T27" fmla="*/ 14 h 17"/>
              <a:gd name="T28" fmla="*/ 6 w 14"/>
              <a:gd name="T29" fmla="*/ 15 h 17"/>
              <a:gd name="T30" fmla="*/ 5 w 14"/>
              <a:gd name="T31" fmla="*/ 15 h 17"/>
              <a:gd name="T32" fmla="*/ 4 w 14"/>
              <a:gd name="T33" fmla="*/ 14 h 17"/>
              <a:gd name="T34" fmla="*/ 3 w 14"/>
              <a:gd name="T35" fmla="*/ 13 h 17"/>
              <a:gd name="T36" fmla="*/ 3 w 14"/>
              <a:gd name="T37" fmla="*/ 12 h 17"/>
              <a:gd name="T38" fmla="*/ 4 w 14"/>
              <a:gd name="T39" fmla="*/ 7 h 17"/>
              <a:gd name="T40" fmla="*/ 7 w 14"/>
              <a:gd name="T41" fmla="*/ 3 h 17"/>
              <a:gd name="T42" fmla="*/ 10 w 14"/>
              <a:gd name="T43" fmla="*/ 1 h 17"/>
              <a:gd name="T44" fmla="*/ 11 w 14"/>
              <a:gd name="T45" fmla="*/ 1 h 17"/>
              <a:gd name="T46" fmla="*/ 11 w 14"/>
              <a:gd name="T47" fmla="*/ 2 h 17"/>
              <a:gd name="T48" fmla="*/ 12 w 14"/>
              <a:gd name="T49" fmla="*/ 4 h 17"/>
              <a:gd name="T50" fmla="*/ 14 w 14"/>
              <a:gd name="T51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4" h="17">
                <a:moveTo>
                  <a:pt x="14" y="4"/>
                </a:moveTo>
                <a:cubicBezTo>
                  <a:pt x="14" y="0"/>
                  <a:pt x="14" y="0"/>
                  <a:pt x="14" y="0"/>
                </a:cubicBezTo>
                <a:cubicBezTo>
                  <a:pt x="14" y="0"/>
                  <a:pt x="13" y="0"/>
                  <a:pt x="13" y="0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7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2" y="4"/>
                  <a:pt x="1" y="6"/>
                  <a:pt x="1" y="7"/>
                </a:cubicBezTo>
                <a:cubicBezTo>
                  <a:pt x="1" y="9"/>
                  <a:pt x="0" y="10"/>
                  <a:pt x="0" y="11"/>
                </a:cubicBezTo>
                <a:cubicBezTo>
                  <a:pt x="0" y="13"/>
                  <a:pt x="1" y="15"/>
                  <a:pt x="2" y="16"/>
                </a:cubicBezTo>
                <a:cubicBezTo>
                  <a:pt x="3" y="17"/>
                  <a:pt x="4" y="17"/>
                  <a:pt x="5" y="17"/>
                </a:cubicBezTo>
                <a:cubicBezTo>
                  <a:pt x="7" y="17"/>
                  <a:pt x="8" y="17"/>
                  <a:pt x="9" y="16"/>
                </a:cubicBezTo>
                <a:cubicBezTo>
                  <a:pt x="10" y="16"/>
                  <a:pt x="11" y="15"/>
                  <a:pt x="12" y="14"/>
                </a:cubicBezTo>
                <a:cubicBezTo>
                  <a:pt x="11" y="13"/>
                  <a:pt x="11" y="13"/>
                  <a:pt x="11" y="13"/>
                </a:cubicBezTo>
                <a:cubicBezTo>
                  <a:pt x="11" y="13"/>
                  <a:pt x="10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6" y="15"/>
                  <a:pt x="5" y="15"/>
                  <a:pt x="5" y="15"/>
                </a:cubicBezTo>
                <a:cubicBezTo>
                  <a:pt x="4" y="15"/>
                  <a:pt x="4" y="14"/>
                  <a:pt x="4" y="14"/>
                </a:cubicBezTo>
                <a:cubicBezTo>
                  <a:pt x="4" y="14"/>
                  <a:pt x="4" y="13"/>
                  <a:pt x="3" y="13"/>
                </a:cubicBezTo>
                <a:cubicBezTo>
                  <a:pt x="3" y="13"/>
                  <a:pt x="3" y="12"/>
                  <a:pt x="3" y="12"/>
                </a:cubicBezTo>
                <a:cubicBezTo>
                  <a:pt x="3" y="10"/>
                  <a:pt x="4" y="8"/>
                  <a:pt x="4" y="7"/>
                </a:cubicBezTo>
                <a:cubicBezTo>
                  <a:pt x="5" y="5"/>
                  <a:pt x="6" y="4"/>
                  <a:pt x="7" y="3"/>
                </a:cubicBezTo>
                <a:cubicBezTo>
                  <a:pt x="7" y="2"/>
                  <a:pt x="9" y="1"/>
                  <a:pt x="10" y="1"/>
                </a:cubicBezTo>
                <a:cubicBezTo>
                  <a:pt x="10" y="1"/>
                  <a:pt x="11" y="1"/>
                  <a:pt x="11" y="1"/>
                </a:cubicBezTo>
                <a:cubicBezTo>
                  <a:pt x="11" y="2"/>
                  <a:pt x="11" y="2"/>
                  <a:pt x="11" y="2"/>
                </a:cubicBezTo>
                <a:cubicBezTo>
                  <a:pt x="12" y="3"/>
                  <a:pt x="12" y="3"/>
                  <a:pt x="12" y="4"/>
                </a:cubicBezTo>
                <a:cubicBezTo>
                  <a:pt x="14" y="4"/>
                  <a:pt x="14" y="4"/>
                  <a:pt x="14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628"/>
          <p:cNvSpPr>
            <a:spLocks noEditPoints="1"/>
          </p:cNvSpPr>
          <p:nvPr/>
        </p:nvSpPr>
        <p:spPr bwMode="auto">
          <a:xfrm>
            <a:off x="4625975" y="862014"/>
            <a:ext cx="42863" cy="52388"/>
          </a:xfrm>
          <a:custGeom>
            <a:avLst/>
            <a:gdLst>
              <a:gd name="T0" fmla="*/ 9 w 20"/>
              <a:gd name="T1" fmla="*/ 1 h 25"/>
              <a:gd name="T2" fmla="*/ 5 w 20"/>
              <a:gd name="T3" fmla="*/ 4 h 25"/>
              <a:gd name="T4" fmla="*/ 3 w 20"/>
              <a:gd name="T5" fmla="*/ 7 h 25"/>
              <a:gd name="T6" fmla="*/ 1 w 20"/>
              <a:gd name="T7" fmla="*/ 12 h 25"/>
              <a:gd name="T8" fmla="*/ 0 w 20"/>
              <a:gd name="T9" fmla="*/ 17 h 25"/>
              <a:gd name="T10" fmla="*/ 1 w 20"/>
              <a:gd name="T11" fmla="*/ 21 h 25"/>
              <a:gd name="T12" fmla="*/ 3 w 20"/>
              <a:gd name="T13" fmla="*/ 24 h 25"/>
              <a:gd name="T14" fmla="*/ 7 w 20"/>
              <a:gd name="T15" fmla="*/ 25 h 25"/>
              <a:gd name="T16" fmla="*/ 12 w 20"/>
              <a:gd name="T17" fmla="*/ 24 h 25"/>
              <a:gd name="T18" fmla="*/ 16 w 20"/>
              <a:gd name="T19" fmla="*/ 20 h 25"/>
              <a:gd name="T20" fmla="*/ 19 w 20"/>
              <a:gd name="T21" fmla="*/ 14 h 25"/>
              <a:gd name="T22" fmla="*/ 20 w 20"/>
              <a:gd name="T23" fmla="*/ 8 h 25"/>
              <a:gd name="T24" fmla="*/ 19 w 20"/>
              <a:gd name="T25" fmla="*/ 4 h 25"/>
              <a:gd name="T26" fmla="*/ 17 w 20"/>
              <a:gd name="T27" fmla="*/ 1 h 25"/>
              <a:gd name="T28" fmla="*/ 13 w 20"/>
              <a:gd name="T29" fmla="*/ 0 h 25"/>
              <a:gd name="T30" fmla="*/ 9 w 20"/>
              <a:gd name="T31" fmla="*/ 1 h 25"/>
              <a:gd name="T32" fmla="*/ 16 w 20"/>
              <a:gd name="T33" fmla="*/ 12 h 25"/>
              <a:gd name="T34" fmla="*/ 14 w 20"/>
              <a:gd name="T35" fmla="*/ 19 h 25"/>
              <a:gd name="T36" fmla="*/ 10 w 20"/>
              <a:gd name="T37" fmla="*/ 22 h 25"/>
              <a:gd name="T38" fmla="*/ 7 w 20"/>
              <a:gd name="T39" fmla="*/ 23 h 25"/>
              <a:gd name="T40" fmla="*/ 5 w 20"/>
              <a:gd name="T41" fmla="*/ 22 h 25"/>
              <a:gd name="T42" fmla="*/ 4 w 20"/>
              <a:gd name="T43" fmla="*/ 18 h 25"/>
              <a:gd name="T44" fmla="*/ 4 w 20"/>
              <a:gd name="T45" fmla="*/ 14 h 25"/>
              <a:gd name="T46" fmla="*/ 5 w 20"/>
              <a:gd name="T47" fmla="*/ 9 h 25"/>
              <a:gd name="T48" fmla="*/ 7 w 20"/>
              <a:gd name="T49" fmla="*/ 6 h 25"/>
              <a:gd name="T50" fmla="*/ 9 w 20"/>
              <a:gd name="T51" fmla="*/ 3 h 25"/>
              <a:gd name="T52" fmla="*/ 11 w 20"/>
              <a:gd name="T53" fmla="*/ 2 h 25"/>
              <a:gd name="T54" fmla="*/ 13 w 20"/>
              <a:gd name="T55" fmla="*/ 2 h 25"/>
              <a:gd name="T56" fmla="*/ 16 w 20"/>
              <a:gd name="T57" fmla="*/ 7 h 25"/>
              <a:gd name="T58" fmla="*/ 16 w 20"/>
              <a:gd name="T59" fmla="*/ 12 h 25"/>
              <a:gd name="T60" fmla="*/ 16 w 20"/>
              <a:gd name="T61" fmla="*/ 12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0" h="25">
                <a:moveTo>
                  <a:pt x="9" y="1"/>
                </a:moveTo>
                <a:cubicBezTo>
                  <a:pt x="7" y="2"/>
                  <a:pt x="6" y="3"/>
                  <a:pt x="5" y="4"/>
                </a:cubicBezTo>
                <a:cubicBezTo>
                  <a:pt x="4" y="5"/>
                  <a:pt x="3" y="6"/>
                  <a:pt x="3" y="7"/>
                </a:cubicBezTo>
                <a:cubicBezTo>
                  <a:pt x="2" y="9"/>
                  <a:pt x="1" y="11"/>
                  <a:pt x="1" y="12"/>
                </a:cubicBezTo>
                <a:cubicBezTo>
                  <a:pt x="0" y="14"/>
                  <a:pt x="0" y="16"/>
                  <a:pt x="0" y="17"/>
                </a:cubicBezTo>
                <a:cubicBezTo>
                  <a:pt x="0" y="19"/>
                  <a:pt x="0" y="20"/>
                  <a:pt x="1" y="21"/>
                </a:cubicBezTo>
                <a:cubicBezTo>
                  <a:pt x="1" y="23"/>
                  <a:pt x="2" y="23"/>
                  <a:pt x="3" y="24"/>
                </a:cubicBezTo>
                <a:cubicBezTo>
                  <a:pt x="4" y="25"/>
                  <a:pt x="6" y="25"/>
                  <a:pt x="7" y="25"/>
                </a:cubicBezTo>
                <a:cubicBezTo>
                  <a:pt x="9" y="25"/>
                  <a:pt x="11" y="25"/>
                  <a:pt x="12" y="24"/>
                </a:cubicBezTo>
                <a:cubicBezTo>
                  <a:pt x="14" y="23"/>
                  <a:pt x="15" y="22"/>
                  <a:pt x="16" y="20"/>
                </a:cubicBezTo>
                <a:cubicBezTo>
                  <a:pt x="17" y="18"/>
                  <a:pt x="18" y="16"/>
                  <a:pt x="19" y="14"/>
                </a:cubicBezTo>
                <a:cubicBezTo>
                  <a:pt x="20" y="12"/>
                  <a:pt x="20" y="10"/>
                  <a:pt x="20" y="8"/>
                </a:cubicBezTo>
                <a:cubicBezTo>
                  <a:pt x="20" y="6"/>
                  <a:pt x="20" y="5"/>
                  <a:pt x="19" y="4"/>
                </a:cubicBezTo>
                <a:cubicBezTo>
                  <a:pt x="18" y="3"/>
                  <a:pt x="18" y="2"/>
                  <a:pt x="17" y="1"/>
                </a:cubicBezTo>
                <a:cubicBezTo>
                  <a:pt x="15" y="1"/>
                  <a:pt x="14" y="0"/>
                  <a:pt x="13" y="0"/>
                </a:cubicBezTo>
                <a:cubicBezTo>
                  <a:pt x="11" y="0"/>
                  <a:pt x="10" y="1"/>
                  <a:pt x="9" y="1"/>
                </a:cubicBezTo>
                <a:close/>
                <a:moveTo>
                  <a:pt x="16" y="12"/>
                </a:moveTo>
                <a:cubicBezTo>
                  <a:pt x="15" y="15"/>
                  <a:pt x="15" y="17"/>
                  <a:pt x="14" y="19"/>
                </a:cubicBezTo>
                <a:cubicBezTo>
                  <a:pt x="13" y="20"/>
                  <a:pt x="12" y="22"/>
                  <a:pt x="10" y="22"/>
                </a:cubicBezTo>
                <a:cubicBezTo>
                  <a:pt x="10" y="23"/>
                  <a:pt x="9" y="23"/>
                  <a:pt x="7" y="23"/>
                </a:cubicBezTo>
                <a:cubicBezTo>
                  <a:pt x="6" y="23"/>
                  <a:pt x="5" y="23"/>
                  <a:pt x="5" y="22"/>
                </a:cubicBezTo>
                <a:cubicBezTo>
                  <a:pt x="4" y="21"/>
                  <a:pt x="4" y="20"/>
                  <a:pt x="4" y="18"/>
                </a:cubicBezTo>
                <a:cubicBezTo>
                  <a:pt x="4" y="17"/>
                  <a:pt x="4" y="15"/>
                  <a:pt x="4" y="14"/>
                </a:cubicBezTo>
                <a:cubicBezTo>
                  <a:pt x="4" y="12"/>
                  <a:pt x="5" y="11"/>
                  <a:pt x="5" y="9"/>
                </a:cubicBezTo>
                <a:cubicBezTo>
                  <a:pt x="6" y="8"/>
                  <a:pt x="6" y="7"/>
                  <a:pt x="7" y="6"/>
                </a:cubicBezTo>
                <a:cubicBezTo>
                  <a:pt x="8" y="5"/>
                  <a:pt x="8" y="4"/>
                  <a:pt x="9" y="3"/>
                </a:cubicBezTo>
                <a:cubicBezTo>
                  <a:pt x="9" y="3"/>
                  <a:pt x="10" y="3"/>
                  <a:pt x="11" y="2"/>
                </a:cubicBezTo>
                <a:cubicBezTo>
                  <a:pt x="11" y="2"/>
                  <a:pt x="12" y="2"/>
                  <a:pt x="13" y="2"/>
                </a:cubicBezTo>
                <a:cubicBezTo>
                  <a:pt x="15" y="2"/>
                  <a:pt x="16" y="4"/>
                  <a:pt x="16" y="7"/>
                </a:cubicBezTo>
                <a:cubicBezTo>
                  <a:pt x="16" y="9"/>
                  <a:pt x="16" y="10"/>
                  <a:pt x="16" y="12"/>
                </a:cubicBezTo>
                <a:cubicBezTo>
                  <a:pt x="16" y="12"/>
                  <a:pt x="16" y="12"/>
                  <a:pt x="16" y="12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629"/>
          <p:cNvSpPr>
            <a:spLocks/>
          </p:cNvSpPr>
          <p:nvPr/>
        </p:nvSpPr>
        <p:spPr bwMode="auto">
          <a:xfrm>
            <a:off x="4675188" y="877889"/>
            <a:ext cx="33338" cy="36513"/>
          </a:xfrm>
          <a:custGeom>
            <a:avLst/>
            <a:gdLst>
              <a:gd name="T0" fmla="*/ 14 w 15"/>
              <a:gd name="T1" fmla="*/ 4 h 17"/>
              <a:gd name="T2" fmla="*/ 15 w 15"/>
              <a:gd name="T3" fmla="*/ 0 h 17"/>
              <a:gd name="T4" fmla="*/ 13 w 15"/>
              <a:gd name="T5" fmla="*/ 0 h 17"/>
              <a:gd name="T6" fmla="*/ 10 w 15"/>
              <a:gd name="T7" fmla="*/ 0 h 17"/>
              <a:gd name="T8" fmla="*/ 6 w 15"/>
              <a:gd name="T9" fmla="*/ 0 h 17"/>
              <a:gd name="T10" fmla="*/ 3 w 15"/>
              <a:gd name="T11" fmla="*/ 3 h 17"/>
              <a:gd name="T12" fmla="*/ 1 w 15"/>
              <a:gd name="T13" fmla="*/ 7 h 17"/>
              <a:gd name="T14" fmla="*/ 0 w 15"/>
              <a:gd name="T15" fmla="*/ 11 h 17"/>
              <a:gd name="T16" fmla="*/ 2 w 15"/>
              <a:gd name="T17" fmla="*/ 15 h 17"/>
              <a:gd name="T18" fmla="*/ 6 w 15"/>
              <a:gd name="T19" fmla="*/ 17 h 17"/>
              <a:gd name="T20" fmla="*/ 9 w 15"/>
              <a:gd name="T21" fmla="*/ 16 h 17"/>
              <a:gd name="T22" fmla="*/ 13 w 15"/>
              <a:gd name="T23" fmla="*/ 13 h 17"/>
              <a:gd name="T24" fmla="*/ 11 w 15"/>
              <a:gd name="T25" fmla="*/ 12 h 17"/>
              <a:gd name="T26" fmla="*/ 9 w 15"/>
              <a:gd name="T27" fmla="*/ 14 h 17"/>
              <a:gd name="T28" fmla="*/ 6 w 15"/>
              <a:gd name="T29" fmla="*/ 15 h 17"/>
              <a:gd name="T30" fmla="*/ 5 w 15"/>
              <a:gd name="T31" fmla="*/ 15 h 17"/>
              <a:gd name="T32" fmla="*/ 4 w 15"/>
              <a:gd name="T33" fmla="*/ 14 h 17"/>
              <a:gd name="T34" fmla="*/ 4 w 15"/>
              <a:gd name="T35" fmla="*/ 13 h 17"/>
              <a:gd name="T36" fmla="*/ 3 w 15"/>
              <a:gd name="T37" fmla="*/ 11 h 17"/>
              <a:gd name="T38" fmla="*/ 4 w 15"/>
              <a:gd name="T39" fmla="*/ 6 h 17"/>
              <a:gd name="T40" fmla="*/ 7 w 15"/>
              <a:gd name="T41" fmla="*/ 2 h 17"/>
              <a:gd name="T42" fmla="*/ 10 w 15"/>
              <a:gd name="T43" fmla="*/ 1 h 17"/>
              <a:gd name="T44" fmla="*/ 11 w 15"/>
              <a:gd name="T45" fmla="*/ 1 h 17"/>
              <a:gd name="T46" fmla="*/ 12 w 15"/>
              <a:gd name="T47" fmla="*/ 2 h 17"/>
              <a:gd name="T48" fmla="*/ 12 w 15"/>
              <a:gd name="T49" fmla="*/ 4 h 17"/>
              <a:gd name="T50" fmla="*/ 14 w 15"/>
              <a:gd name="T51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5" h="17">
                <a:moveTo>
                  <a:pt x="14" y="4"/>
                </a:moveTo>
                <a:cubicBezTo>
                  <a:pt x="15" y="0"/>
                  <a:pt x="15" y="0"/>
                  <a:pt x="15" y="0"/>
                </a:cubicBezTo>
                <a:cubicBezTo>
                  <a:pt x="14" y="0"/>
                  <a:pt x="13" y="0"/>
                  <a:pt x="13" y="0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8" y="0"/>
                  <a:pt x="6" y="0"/>
                </a:cubicBezTo>
                <a:cubicBezTo>
                  <a:pt x="5" y="1"/>
                  <a:pt x="4" y="2"/>
                  <a:pt x="3" y="3"/>
                </a:cubicBezTo>
                <a:cubicBezTo>
                  <a:pt x="2" y="4"/>
                  <a:pt x="2" y="5"/>
                  <a:pt x="1" y="7"/>
                </a:cubicBezTo>
                <a:cubicBezTo>
                  <a:pt x="1" y="8"/>
                  <a:pt x="0" y="10"/>
                  <a:pt x="0" y="11"/>
                </a:cubicBezTo>
                <a:cubicBezTo>
                  <a:pt x="0" y="13"/>
                  <a:pt x="1" y="14"/>
                  <a:pt x="2" y="15"/>
                </a:cubicBezTo>
                <a:cubicBezTo>
                  <a:pt x="3" y="16"/>
                  <a:pt x="4" y="17"/>
                  <a:pt x="6" y="17"/>
                </a:cubicBezTo>
                <a:cubicBezTo>
                  <a:pt x="7" y="17"/>
                  <a:pt x="8" y="17"/>
                  <a:pt x="9" y="16"/>
                </a:cubicBezTo>
                <a:cubicBezTo>
                  <a:pt x="10" y="16"/>
                  <a:pt x="11" y="15"/>
                  <a:pt x="13" y="13"/>
                </a:cubicBezTo>
                <a:cubicBezTo>
                  <a:pt x="11" y="12"/>
                  <a:pt x="11" y="12"/>
                  <a:pt x="11" y="12"/>
                </a:cubicBezTo>
                <a:cubicBezTo>
                  <a:pt x="11" y="13"/>
                  <a:pt x="10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6" y="15"/>
                  <a:pt x="5" y="15"/>
                  <a:pt x="5" y="15"/>
                </a:cubicBezTo>
                <a:cubicBezTo>
                  <a:pt x="5" y="14"/>
                  <a:pt x="4" y="14"/>
                  <a:pt x="4" y="14"/>
                </a:cubicBezTo>
                <a:cubicBezTo>
                  <a:pt x="4" y="14"/>
                  <a:pt x="4" y="13"/>
                  <a:pt x="4" y="13"/>
                </a:cubicBezTo>
                <a:cubicBezTo>
                  <a:pt x="3" y="12"/>
                  <a:pt x="3" y="12"/>
                  <a:pt x="3" y="11"/>
                </a:cubicBezTo>
                <a:cubicBezTo>
                  <a:pt x="3" y="10"/>
                  <a:pt x="4" y="8"/>
                  <a:pt x="4" y="6"/>
                </a:cubicBezTo>
                <a:cubicBezTo>
                  <a:pt x="5" y="5"/>
                  <a:pt x="6" y="3"/>
                  <a:pt x="7" y="2"/>
                </a:cubicBezTo>
                <a:cubicBezTo>
                  <a:pt x="8" y="1"/>
                  <a:pt x="9" y="1"/>
                  <a:pt x="10" y="1"/>
                </a:cubicBezTo>
                <a:cubicBezTo>
                  <a:pt x="10" y="1"/>
                  <a:pt x="11" y="1"/>
                  <a:pt x="11" y="1"/>
                </a:cubicBezTo>
                <a:cubicBezTo>
                  <a:pt x="11" y="1"/>
                  <a:pt x="11" y="2"/>
                  <a:pt x="12" y="2"/>
                </a:cubicBezTo>
                <a:cubicBezTo>
                  <a:pt x="12" y="3"/>
                  <a:pt x="12" y="3"/>
                  <a:pt x="12" y="4"/>
                </a:cubicBezTo>
                <a:cubicBezTo>
                  <a:pt x="14" y="4"/>
                  <a:pt x="14" y="4"/>
                  <a:pt x="14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630"/>
          <p:cNvSpPr>
            <a:spLocks noEditPoints="1"/>
          </p:cNvSpPr>
          <p:nvPr/>
        </p:nvSpPr>
        <p:spPr bwMode="auto">
          <a:xfrm>
            <a:off x="4711700" y="877889"/>
            <a:ext cx="30163" cy="36513"/>
          </a:xfrm>
          <a:custGeom>
            <a:avLst/>
            <a:gdLst>
              <a:gd name="T0" fmla="*/ 12 w 14"/>
              <a:gd name="T1" fmla="*/ 12 h 17"/>
              <a:gd name="T2" fmla="*/ 9 w 14"/>
              <a:gd name="T3" fmla="*/ 14 h 17"/>
              <a:gd name="T4" fmla="*/ 6 w 14"/>
              <a:gd name="T5" fmla="*/ 15 h 17"/>
              <a:gd name="T6" fmla="*/ 4 w 14"/>
              <a:gd name="T7" fmla="*/ 14 h 17"/>
              <a:gd name="T8" fmla="*/ 3 w 14"/>
              <a:gd name="T9" fmla="*/ 11 h 17"/>
              <a:gd name="T10" fmla="*/ 3 w 14"/>
              <a:gd name="T11" fmla="*/ 9 h 17"/>
              <a:gd name="T12" fmla="*/ 11 w 14"/>
              <a:gd name="T13" fmla="*/ 8 h 17"/>
              <a:gd name="T14" fmla="*/ 14 w 14"/>
              <a:gd name="T15" fmla="*/ 3 h 17"/>
              <a:gd name="T16" fmla="*/ 13 w 14"/>
              <a:gd name="T17" fmla="*/ 0 h 17"/>
              <a:gd name="T18" fmla="*/ 10 w 14"/>
              <a:gd name="T19" fmla="*/ 0 h 17"/>
              <a:gd name="T20" fmla="*/ 6 w 14"/>
              <a:gd name="T21" fmla="*/ 1 h 17"/>
              <a:gd name="T22" fmla="*/ 3 w 14"/>
              <a:gd name="T23" fmla="*/ 3 h 17"/>
              <a:gd name="T24" fmla="*/ 0 w 14"/>
              <a:gd name="T25" fmla="*/ 7 h 17"/>
              <a:gd name="T26" fmla="*/ 0 w 14"/>
              <a:gd name="T27" fmla="*/ 11 h 17"/>
              <a:gd name="T28" fmla="*/ 0 w 14"/>
              <a:gd name="T29" fmla="*/ 13 h 17"/>
              <a:gd name="T30" fmla="*/ 1 w 14"/>
              <a:gd name="T31" fmla="*/ 15 h 17"/>
              <a:gd name="T32" fmla="*/ 3 w 14"/>
              <a:gd name="T33" fmla="*/ 17 h 17"/>
              <a:gd name="T34" fmla="*/ 5 w 14"/>
              <a:gd name="T35" fmla="*/ 17 h 17"/>
              <a:gd name="T36" fmla="*/ 8 w 14"/>
              <a:gd name="T37" fmla="*/ 17 h 17"/>
              <a:gd name="T38" fmla="*/ 10 w 14"/>
              <a:gd name="T39" fmla="*/ 15 h 17"/>
              <a:gd name="T40" fmla="*/ 13 w 14"/>
              <a:gd name="T41" fmla="*/ 13 h 17"/>
              <a:gd name="T42" fmla="*/ 12 w 14"/>
              <a:gd name="T43" fmla="*/ 12 h 17"/>
              <a:gd name="T44" fmla="*/ 5 w 14"/>
              <a:gd name="T45" fmla="*/ 4 h 17"/>
              <a:gd name="T46" fmla="*/ 7 w 14"/>
              <a:gd name="T47" fmla="*/ 2 h 17"/>
              <a:gd name="T48" fmla="*/ 9 w 14"/>
              <a:gd name="T49" fmla="*/ 1 h 17"/>
              <a:gd name="T50" fmla="*/ 11 w 14"/>
              <a:gd name="T51" fmla="*/ 2 h 17"/>
              <a:gd name="T52" fmla="*/ 11 w 14"/>
              <a:gd name="T53" fmla="*/ 3 h 17"/>
              <a:gd name="T54" fmla="*/ 11 w 14"/>
              <a:gd name="T55" fmla="*/ 4 h 17"/>
              <a:gd name="T56" fmla="*/ 11 w 14"/>
              <a:gd name="T57" fmla="*/ 5 h 17"/>
              <a:gd name="T58" fmla="*/ 10 w 14"/>
              <a:gd name="T59" fmla="*/ 6 h 17"/>
              <a:gd name="T60" fmla="*/ 8 w 14"/>
              <a:gd name="T61" fmla="*/ 7 h 17"/>
              <a:gd name="T62" fmla="*/ 6 w 14"/>
              <a:gd name="T63" fmla="*/ 7 h 17"/>
              <a:gd name="T64" fmla="*/ 3 w 14"/>
              <a:gd name="T65" fmla="*/ 8 h 17"/>
              <a:gd name="T66" fmla="*/ 5 w 14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" h="17">
                <a:moveTo>
                  <a:pt x="12" y="12"/>
                </a:moveTo>
                <a:cubicBezTo>
                  <a:pt x="11" y="13"/>
                  <a:pt x="10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1"/>
                  <a:pt x="3" y="10"/>
                  <a:pt x="3" y="9"/>
                </a:cubicBezTo>
                <a:cubicBezTo>
                  <a:pt x="7" y="9"/>
                  <a:pt x="9" y="9"/>
                  <a:pt x="11" y="8"/>
                </a:cubicBezTo>
                <a:cubicBezTo>
                  <a:pt x="13" y="7"/>
                  <a:pt x="14" y="5"/>
                  <a:pt x="14" y="3"/>
                </a:cubicBezTo>
                <a:cubicBezTo>
                  <a:pt x="14" y="2"/>
                  <a:pt x="14" y="1"/>
                  <a:pt x="13" y="0"/>
                </a:cubicBezTo>
                <a:cubicBezTo>
                  <a:pt x="12" y="0"/>
                  <a:pt x="11" y="0"/>
                  <a:pt x="10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3" y="2"/>
                  <a:pt x="3" y="3"/>
                </a:cubicBezTo>
                <a:cubicBezTo>
                  <a:pt x="2" y="4"/>
                  <a:pt x="1" y="6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2"/>
                  <a:pt x="0" y="13"/>
                  <a:pt x="0" y="13"/>
                </a:cubicBezTo>
                <a:cubicBezTo>
                  <a:pt x="0" y="14"/>
                  <a:pt x="1" y="15"/>
                  <a:pt x="1" y="15"/>
                </a:cubicBezTo>
                <a:cubicBezTo>
                  <a:pt x="2" y="16"/>
                  <a:pt x="2" y="16"/>
                  <a:pt x="3" y="17"/>
                </a:cubicBezTo>
                <a:cubicBezTo>
                  <a:pt x="3" y="17"/>
                  <a:pt x="4" y="17"/>
                  <a:pt x="5" y="17"/>
                </a:cubicBezTo>
                <a:cubicBezTo>
                  <a:pt x="6" y="17"/>
                  <a:pt x="7" y="17"/>
                  <a:pt x="8" y="17"/>
                </a:cubicBezTo>
                <a:cubicBezTo>
                  <a:pt x="9" y="16"/>
                  <a:pt x="9" y="16"/>
                  <a:pt x="10" y="15"/>
                </a:cubicBezTo>
                <a:cubicBezTo>
                  <a:pt x="11" y="15"/>
                  <a:pt x="12" y="14"/>
                  <a:pt x="13" y="13"/>
                </a:cubicBezTo>
                <a:cubicBezTo>
                  <a:pt x="12" y="12"/>
                  <a:pt x="12" y="12"/>
                  <a:pt x="12" y="12"/>
                </a:cubicBezTo>
                <a:close/>
                <a:moveTo>
                  <a:pt x="5" y="4"/>
                </a:moveTo>
                <a:cubicBezTo>
                  <a:pt x="5" y="3"/>
                  <a:pt x="6" y="2"/>
                  <a:pt x="7" y="2"/>
                </a:cubicBezTo>
                <a:cubicBezTo>
                  <a:pt x="8" y="1"/>
                  <a:pt x="8" y="1"/>
                  <a:pt x="9" y="1"/>
                </a:cubicBezTo>
                <a:cubicBezTo>
                  <a:pt x="10" y="1"/>
                  <a:pt x="10" y="1"/>
                  <a:pt x="11" y="2"/>
                </a:cubicBezTo>
                <a:cubicBezTo>
                  <a:pt x="11" y="2"/>
                  <a:pt x="11" y="3"/>
                  <a:pt x="11" y="3"/>
                </a:cubicBezTo>
                <a:cubicBezTo>
                  <a:pt x="11" y="4"/>
                  <a:pt x="11" y="4"/>
                  <a:pt x="11" y="4"/>
                </a:cubicBezTo>
                <a:cubicBezTo>
                  <a:pt x="11" y="5"/>
                  <a:pt x="11" y="5"/>
                  <a:pt x="11" y="5"/>
                </a:cubicBezTo>
                <a:cubicBezTo>
                  <a:pt x="10" y="6"/>
                  <a:pt x="10" y="6"/>
                  <a:pt x="10" y="6"/>
                </a:cubicBezTo>
                <a:cubicBezTo>
                  <a:pt x="9" y="7"/>
                  <a:pt x="9" y="7"/>
                  <a:pt x="8" y="7"/>
                </a:cubicBezTo>
                <a:cubicBezTo>
                  <a:pt x="8" y="7"/>
                  <a:pt x="7" y="7"/>
                  <a:pt x="6" y="7"/>
                </a:cubicBezTo>
                <a:cubicBezTo>
                  <a:pt x="5" y="8"/>
                  <a:pt x="4" y="8"/>
                  <a:pt x="3" y="8"/>
                </a:cubicBezTo>
                <a:cubicBezTo>
                  <a:pt x="4" y="6"/>
                  <a:pt x="4" y="5"/>
                  <a:pt x="5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631"/>
          <p:cNvSpPr>
            <a:spLocks noEditPoints="1"/>
          </p:cNvSpPr>
          <p:nvPr/>
        </p:nvSpPr>
        <p:spPr bwMode="auto">
          <a:xfrm>
            <a:off x="4748213" y="877889"/>
            <a:ext cx="34925" cy="36513"/>
          </a:xfrm>
          <a:custGeom>
            <a:avLst/>
            <a:gdLst>
              <a:gd name="T0" fmla="*/ 11 w 16"/>
              <a:gd name="T1" fmla="*/ 0 h 17"/>
              <a:gd name="T2" fmla="*/ 9 w 16"/>
              <a:gd name="T3" fmla="*/ 0 h 17"/>
              <a:gd name="T4" fmla="*/ 6 w 16"/>
              <a:gd name="T5" fmla="*/ 0 h 17"/>
              <a:gd name="T6" fmla="*/ 4 w 16"/>
              <a:gd name="T7" fmla="*/ 2 h 17"/>
              <a:gd name="T8" fmla="*/ 2 w 16"/>
              <a:gd name="T9" fmla="*/ 5 h 17"/>
              <a:gd name="T10" fmla="*/ 1 w 16"/>
              <a:gd name="T11" fmla="*/ 8 h 17"/>
              <a:gd name="T12" fmla="*/ 0 w 16"/>
              <a:gd name="T13" fmla="*/ 11 h 17"/>
              <a:gd name="T14" fmla="*/ 1 w 16"/>
              <a:gd name="T15" fmla="*/ 15 h 17"/>
              <a:gd name="T16" fmla="*/ 4 w 16"/>
              <a:gd name="T17" fmla="*/ 17 h 17"/>
              <a:gd name="T18" fmla="*/ 7 w 16"/>
              <a:gd name="T19" fmla="*/ 16 h 17"/>
              <a:gd name="T20" fmla="*/ 11 w 16"/>
              <a:gd name="T21" fmla="*/ 12 h 17"/>
              <a:gd name="T22" fmla="*/ 11 w 16"/>
              <a:gd name="T23" fmla="*/ 12 h 17"/>
              <a:gd name="T24" fmla="*/ 10 w 16"/>
              <a:gd name="T25" fmla="*/ 17 h 17"/>
              <a:gd name="T26" fmla="*/ 15 w 16"/>
              <a:gd name="T27" fmla="*/ 17 h 17"/>
              <a:gd name="T28" fmla="*/ 15 w 16"/>
              <a:gd name="T29" fmla="*/ 16 h 17"/>
              <a:gd name="T30" fmla="*/ 13 w 16"/>
              <a:gd name="T31" fmla="*/ 15 h 17"/>
              <a:gd name="T32" fmla="*/ 13 w 16"/>
              <a:gd name="T33" fmla="*/ 14 h 17"/>
              <a:gd name="T34" fmla="*/ 13 w 16"/>
              <a:gd name="T35" fmla="*/ 13 h 17"/>
              <a:gd name="T36" fmla="*/ 13 w 16"/>
              <a:gd name="T37" fmla="*/ 12 h 17"/>
              <a:gd name="T38" fmla="*/ 16 w 16"/>
              <a:gd name="T39" fmla="*/ 0 h 17"/>
              <a:gd name="T40" fmla="*/ 15 w 16"/>
              <a:gd name="T41" fmla="*/ 0 h 17"/>
              <a:gd name="T42" fmla="*/ 13 w 16"/>
              <a:gd name="T43" fmla="*/ 1 h 17"/>
              <a:gd name="T44" fmla="*/ 11 w 16"/>
              <a:gd name="T45" fmla="*/ 0 h 17"/>
              <a:gd name="T46" fmla="*/ 12 w 16"/>
              <a:gd name="T47" fmla="*/ 7 h 17"/>
              <a:gd name="T48" fmla="*/ 11 w 16"/>
              <a:gd name="T49" fmla="*/ 9 h 17"/>
              <a:gd name="T50" fmla="*/ 10 w 16"/>
              <a:gd name="T51" fmla="*/ 12 h 17"/>
              <a:gd name="T52" fmla="*/ 8 w 16"/>
              <a:gd name="T53" fmla="*/ 14 h 17"/>
              <a:gd name="T54" fmla="*/ 7 w 16"/>
              <a:gd name="T55" fmla="*/ 15 h 17"/>
              <a:gd name="T56" fmla="*/ 5 w 16"/>
              <a:gd name="T57" fmla="*/ 15 h 17"/>
              <a:gd name="T58" fmla="*/ 4 w 16"/>
              <a:gd name="T59" fmla="*/ 14 h 17"/>
              <a:gd name="T60" fmla="*/ 3 w 16"/>
              <a:gd name="T61" fmla="*/ 11 h 17"/>
              <a:gd name="T62" fmla="*/ 4 w 16"/>
              <a:gd name="T63" fmla="*/ 8 h 17"/>
              <a:gd name="T64" fmla="*/ 4 w 16"/>
              <a:gd name="T65" fmla="*/ 6 h 17"/>
              <a:gd name="T66" fmla="*/ 5 w 16"/>
              <a:gd name="T67" fmla="*/ 3 h 17"/>
              <a:gd name="T68" fmla="*/ 7 w 16"/>
              <a:gd name="T69" fmla="*/ 2 h 17"/>
              <a:gd name="T70" fmla="*/ 8 w 16"/>
              <a:gd name="T71" fmla="*/ 1 h 17"/>
              <a:gd name="T72" fmla="*/ 10 w 16"/>
              <a:gd name="T73" fmla="*/ 1 h 17"/>
              <a:gd name="T74" fmla="*/ 11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2 w 16"/>
              <a:gd name="T81" fmla="*/ 6 h 17"/>
              <a:gd name="T82" fmla="*/ 12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1" y="0"/>
                </a:moveTo>
                <a:cubicBezTo>
                  <a:pt x="11" y="0"/>
                  <a:pt x="10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4" y="1"/>
                  <a:pt x="4" y="2"/>
                </a:cubicBezTo>
                <a:cubicBezTo>
                  <a:pt x="3" y="3"/>
                  <a:pt x="2" y="4"/>
                  <a:pt x="2" y="5"/>
                </a:cubicBezTo>
                <a:cubicBezTo>
                  <a:pt x="1" y="6"/>
                  <a:pt x="1" y="7"/>
                  <a:pt x="1" y="8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3"/>
                  <a:pt x="1" y="15"/>
                  <a:pt x="1" y="15"/>
                </a:cubicBezTo>
                <a:cubicBezTo>
                  <a:pt x="2" y="16"/>
                  <a:pt x="3" y="17"/>
                  <a:pt x="4" y="17"/>
                </a:cubicBezTo>
                <a:cubicBezTo>
                  <a:pt x="5" y="17"/>
                  <a:pt x="6" y="17"/>
                  <a:pt x="7" y="16"/>
                </a:cubicBezTo>
                <a:cubicBezTo>
                  <a:pt x="8" y="15"/>
                  <a:pt x="10" y="14"/>
                  <a:pt x="11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7"/>
                  <a:pt x="10" y="17"/>
                  <a:pt x="10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6"/>
                  <a:pt x="15" y="16"/>
                  <a:pt x="15" y="16"/>
                </a:cubicBezTo>
                <a:cubicBezTo>
                  <a:pt x="14" y="16"/>
                  <a:pt x="14" y="16"/>
                  <a:pt x="13" y="15"/>
                </a:cubicBezTo>
                <a:cubicBezTo>
                  <a:pt x="13" y="15"/>
                  <a:pt x="13" y="15"/>
                  <a:pt x="13" y="14"/>
                </a:cubicBezTo>
                <a:cubicBezTo>
                  <a:pt x="13" y="14"/>
                  <a:pt x="13" y="14"/>
                  <a:pt x="13" y="13"/>
                </a:cubicBezTo>
                <a:cubicBezTo>
                  <a:pt x="13" y="13"/>
                  <a:pt x="13" y="13"/>
                  <a:pt x="13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3" y="0"/>
                  <a:pt x="12" y="0"/>
                  <a:pt x="11" y="0"/>
                </a:cubicBezTo>
                <a:close/>
                <a:moveTo>
                  <a:pt x="12" y="7"/>
                </a:moveTo>
                <a:cubicBezTo>
                  <a:pt x="11" y="8"/>
                  <a:pt x="11" y="9"/>
                  <a:pt x="11" y="9"/>
                </a:cubicBezTo>
                <a:cubicBezTo>
                  <a:pt x="11" y="10"/>
                  <a:pt x="10" y="11"/>
                  <a:pt x="10" y="12"/>
                </a:cubicBezTo>
                <a:cubicBezTo>
                  <a:pt x="9" y="13"/>
                  <a:pt x="8" y="13"/>
                  <a:pt x="8" y="14"/>
                </a:cubicBezTo>
                <a:cubicBezTo>
                  <a:pt x="7" y="14"/>
                  <a:pt x="7" y="14"/>
                  <a:pt x="7" y="15"/>
                </a:cubicBezTo>
                <a:cubicBezTo>
                  <a:pt x="6" y="15"/>
                  <a:pt x="6" y="15"/>
                  <a:pt x="5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3" y="13"/>
                  <a:pt x="3" y="12"/>
                  <a:pt x="3" y="11"/>
                </a:cubicBezTo>
                <a:cubicBezTo>
                  <a:pt x="3" y="10"/>
                  <a:pt x="3" y="9"/>
                  <a:pt x="4" y="8"/>
                </a:cubicBezTo>
                <a:cubicBezTo>
                  <a:pt x="4" y="7"/>
                  <a:pt x="4" y="6"/>
                  <a:pt x="4" y="6"/>
                </a:cubicBezTo>
                <a:cubicBezTo>
                  <a:pt x="5" y="5"/>
                  <a:pt x="5" y="4"/>
                  <a:pt x="5" y="3"/>
                </a:cubicBezTo>
                <a:cubicBezTo>
                  <a:pt x="6" y="3"/>
                  <a:pt x="6" y="2"/>
                  <a:pt x="7" y="2"/>
                </a:cubicBezTo>
                <a:cubicBezTo>
                  <a:pt x="7" y="2"/>
                  <a:pt x="8" y="1"/>
                  <a:pt x="8" y="1"/>
                </a:cubicBezTo>
                <a:cubicBezTo>
                  <a:pt x="9" y="1"/>
                  <a:pt x="9" y="1"/>
                  <a:pt x="10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2" y="2"/>
                  <a:pt x="12" y="3"/>
                  <a:pt x="12" y="4"/>
                </a:cubicBezTo>
                <a:cubicBezTo>
                  <a:pt x="12" y="4"/>
                  <a:pt x="12" y="4"/>
                  <a:pt x="12" y="5"/>
                </a:cubicBezTo>
                <a:cubicBezTo>
                  <a:pt x="12" y="5"/>
                  <a:pt x="12" y="6"/>
                  <a:pt x="12" y="6"/>
                </a:cubicBezTo>
                <a:cubicBezTo>
                  <a:pt x="12" y="7"/>
                  <a:pt x="12" y="7"/>
                  <a:pt x="12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632"/>
          <p:cNvSpPr>
            <a:spLocks/>
          </p:cNvSpPr>
          <p:nvPr/>
        </p:nvSpPr>
        <p:spPr bwMode="auto">
          <a:xfrm>
            <a:off x="4791075" y="877889"/>
            <a:ext cx="33338" cy="36513"/>
          </a:xfrm>
          <a:custGeom>
            <a:avLst/>
            <a:gdLst>
              <a:gd name="T0" fmla="*/ 15 w 15"/>
              <a:gd name="T1" fmla="*/ 16 h 17"/>
              <a:gd name="T2" fmla="*/ 14 w 15"/>
              <a:gd name="T3" fmla="*/ 16 h 17"/>
              <a:gd name="T4" fmla="*/ 13 w 15"/>
              <a:gd name="T5" fmla="*/ 15 h 17"/>
              <a:gd name="T6" fmla="*/ 13 w 15"/>
              <a:gd name="T7" fmla="*/ 14 h 17"/>
              <a:gd name="T8" fmla="*/ 14 w 15"/>
              <a:gd name="T9" fmla="*/ 12 h 17"/>
              <a:gd name="T10" fmla="*/ 15 w 15"/>
              <a:gd name="T11" fmla="*/ 6 h 17"/>
              <a:gd name="T12" fmla="*/ 15 w 15"/>
              <a:gd name="T13" fmla="*/ 5 h 17"/>
              <a:gd name="T14" fmla="*/ 15 w 15"/>
              <a:gd name="T15" fmla="*/ 3 h 17"/>
              <a:gd name="T16" fmla="*/ 15 w 15"/>
              <a:gd name="T17" fmla="*/ 1 h 17"/>
              <a:gd name="T18" fmla="*/ 12 w 15"/>
              <a:gd name="T19" fmla="*/ 0 h 17"/>
              <a:gd name="T20" fmla="*/ 9 w 15"/>
              <a:gd name="T21" fmla="*/ 1 h 17"/>
              <a:gd name="T22" fmla="*/ 5 w 15"/>
              <a:gd name="T23" fmla="*/ 4 h 17"/>
              <a:gd name="T24" fmla="*/ 5 w 15"/>
              <a:gd name="T25" fmla="*/ 4 h 17"/>
              <a:gd name="T26" fmla="*/ 6 w 15"/>
              <a:gd name="T27" fmla="*/ 0 h 17"/>
              <a:gd name="T28" fmla="*/ 5 w 15"/>
              <a:gd name="T29" fmla="*/ 0 h 17"/>
              <a:gd name="T30" fmla="*/ 1 w 15"/>
              <a:gd name="T31" fmla="*/ 0 h 17"/>
              <a:gd name="T32" fmla="*/ 1 w 15"/>
              <a:gd name="T33" fmla="*/ 1 h 17"/>
              <a:gd name="T34" fmla="*/ 2 w 15"/>
              <a:gd name="T35" fmla="*/ 1 h 17"/>
              <a:gd name="T36" fmla="*/ 3 w 15"/>
              <a:gd name="T37" fmla="*/ 1 h 17"/>
              <a:gd name="T38" fmla="*/ 3 w 15"/>
              <a:gd name="T39" fmla="*/ 2 h 17"/>
              <a:gd name="T40" fmla="*/ 3 w 15"/>
              <a:gd name="T41" fmla="*/ 3 h 17"/>
              <a:gd name="T42" fmla="*/ 3 w 15"/>
              <a:gd name="T43" fmla="*/ 5 h 17"/>
              <a:gd name="T44" fmla="*/ 0 w 15"/>
              <a:gd name="T45" fmla="*/ 17 h 17"/>
              <a:gd name="T46" fmla="*/ 3 w 15"/>
              <a:gd name="T47" fmla="*/ 17 h 17"/>
              <a:gd name="T48" fmla="*/ 5 w 15"/>
              <a:gd name="T49" fmla="*/ 9 h 17"/>
              <a:gd name="T50" fmla="*/ 6 w 15"/>
              <a:gd name="T51" fmla="*/ 6 h 17"/>
              <a:gd name="T52" fmla="*/ 7 w 15"/>
              <a:gd name="T53" fmla="*/ 4 h 17"/>
              <a:gd name="T54" fmla="*/ 9 w 15"/>
              <a:gd name="T55" fmla="*/ 2 h 17"/>
              <a:gd name="T56" fmla="*/ 11 w 15"/>
              <a:gd name="T57" fmla="*/ 2 h 17"/>
              <a:gd name="T58" fmla="*/ 12 w 15"/>
              <a:gd name="T59" fmla="*/ 2 h 17"/>
              <a:gd name="T60" fmla="*/ 12 w 15"/>
              <a:gd name="T61" fmla="*/ 4 h 17"/>
              <a:gd name="T62" fmla="*/ 12 w 15"/>
              <a:gd name="T63" fmla="*/ 6 h 17"/>
              <a:gd name="T64" fmla="*/ 12 w 15"/>
              <a:gd name="T65" fmla="*/ 8 h 17"/>
              <a:gd name="T66" fmla="*/ 10 w 15"/>
              <a:gd name="T67" fmla="*/ 17 h 17"/>
              <a:gd name="T68" fmla="*/ 15 w 15"/>
              <a:gd name="T69" fmla="*/ 17 h 17"/>
              <a:gd name="T70" fmla="*/ 15 w 15"/>
              <a:gd name="T71" fmla="*/ 1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5" h="17">
                <a:moveTo>
                  <a:pt x="15" y="16"/>
                </a:moveTo>
                <a:cubicBezTo>
                  <a:pt x="15" y="16"/>
                  <a:pt x="14" y="16"/>
                  <a:pt x="14" y="16"/>
                </a:cubicBezTo>
                <a:cubicBezTo>
                  <a:pt x="14" y="15"/>
                  <a:pt x="14" y="15"/>
                  <a:pt x="13" y="15"/>
                </a:cubicBezTo>
                <a:cubicBezTo>
                  <a:pt x="13" y="15"/>
                  <a:pt x="13" y="15"/>
                  <a:pt x="13" y="14"/>
                </a:cubicBezTo>
                <a:cubicBezTo>
                  <a:pt x="13" y="14"/>
                  <a:pt x="13" y="13"/>
                  <a:pt x="14" y="12"/>
                </a:cubicBezTo>
                <a:cubicBezTo>
                  <a:pt x="15" y="6"/>
                  <a:pt x="15" y="6"/>
                  <a:pt x="15" y="6"/>
                </a:cubicBezTo>
                <a:cubicBezTo>
                  <a:pt x="15" y="6"/>
                  <a:pt x="15" y="5"/>
                  <a:pt x="15" y="5"/>
                </a:cubicBezTo>
                <a:cubicBezTo>
                  <a:pt x="15" y="4"/>
                  <a:pt x="15" y="4"/>
                  <a:pt x="15" y="3"/>
                </a:cubicBezTo>
                <a:cubicBezTo>
                  <a:pt x="15" y="2"/>
                  <a:pt x="15" y="1"/>
                  <a:pt x="15" y="1"/>
                </a:cubicBezTo>
                <a:cubicBezTo>
                  <a:pt x="14" y="0"/>
                  <a:pt x="13" y="0"/>
                  <a:pt x="12" y="0"/>
                </a:cubicBezTo>
                <a:cubicBezTo>
                  <a:pt x="11" y="0"/>
                  <a:pt x="10" y="0"/>
                  <a:pt x="9" y="1"/>
                </a:cubicBezTo>
                <a:cubicBezTo>
                  <a:pt x="8" y="2"/>
                  <a:pt x="7" y="3"/>
                  <a:pt x="5" y="4"/>
                </a:cubicBezTo>
                <a:cubicBezTo>
                  <a:pt x="5" y="4"/>
                  <a:pt x="5" y="4"/>
                  <a:pt x="5" y="4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1"/>
                  <a:pt x="1" y="1"/>
                  <a:pt x="1" y="1"/>
                </a:cubicBezTo>
                <a:cubicBezTo>
                  <a:pt x="2" y="1"/>
                  <a:pt x="2" y="1"/>
                  <a:pt x="2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2"/>
                  <a:pt x="3" y="2"/>
                  <a:pt x="3" y="2"/>
                </a:cubicBezTo>
                <a:cubicBezTo>
                  <a:pt x="3" y="3"/>
                  <a:pt x="3" y="3"/>
                  <a:pt x="3" y="3"/>
                </a:cubicBezTo>
                <a:cubicBezTo>
                  <a:pt x="3" y="4"/>
                  <a:pt x="3" y="4"/>
                  <a:pt x="3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5" y="9"/>
                  <a:pt x="5" y="9"/>
                  <a:pt x="5" y="9"/>
                </a:cubicBezTo>
                <a:cubicBezTo>
                  <a:pt x="5" y="8"/>
                  <a:pt x="5" y="7"/>
                  <a:pt x="6" y="6"/>
                </a:cubicBezTo>
                <a:cubicBezTo>
                  <a:pt x="6" y="5"/>
                  <a:pt x="7" y="5"/>
                  <a:pt x="7" y="4"/>
                </a:cubicBezTo>
                <a:cubicBezTo>
                  <a:pt x="8" y="3"/>
                  <a:pt x="8" y="3"/>
                  <a:pt x="9" y="2"/>
                </a:cubicBezTo>
                <a:cubicBezTo>
                  <a:pt x="10" y="2"/>
                  <a:pt x="10" y="2"/>
                  <a:pt x="11" y="2"/>
                </a:cubicBezTo>
                <a:cubicBezTo>
                  <a:pt x="11" y="2"/>
                  <a:pt x="12" y="2"/>
                  <a:pt x="12" y="2"/>
                </a:cubicBezTo>
                <a:cubicBezTo>
                  <a:pt x="12" y="3"/>
                  <a:pt x="12" y="3"/>
                  <a:pt x="12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7"/>
                  <a:pt x="12" y="8"/>
                </a:cubicBezTo>
                <a:cubicBezTo>
                  <a:pt x="10" y="17"/>
                  <a:pt x="10" y="17"/>
                  <a:pt x="10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6"/>
                  <a:pt x="15" y="16"/>
                  <a:pt x="15" y="16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Rectangle 633"/>
          <p:cNvSpPr>
            <a:spLocks noChangeArrowheads="1"/>
          </p:cNvSpPr>
          <p:nvPr/>
        </p:nvSpPr>
        <p:spPr bwMode="auto">
          <a:xfrm>
            <a:off x="4624388" y="768351"/>
            <a:ext cx="120650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Ar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8" name="Rectangle 634"/>
          <p:cNvSpPr>
            <a:spLocks noChangeArrowheads="1"/>
          </p:cNvSpPr>
          <p:nvPr/>
        </p:nvSpPr>
        <p:spPr bwMode="auto">
          <a:xfrm>
            <a:off x="4705350" y="768351"/>
            <a:ext cx="15716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ctic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9" name="Rectangle 635"/>
          <p:cNvSpPr>
            <a:spLocks noChangeArrowheads="1"/>
          </p:cNvSpPr>
          <p:nvPr/>
        </p:nvSpPr>
        <p:spPr bwMode="auto">
          <a:xfrm>
            <a:off x="4622800" y="841376"/>
            <a:ext cx="9048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0" name="Rectangle 636"/>
          <p:cNvSpPr>
            <a:spLocks noChangeArrowheads="1"/>
          </p:cNvSpPr>
          <p:nvPr/>
        </p:nvSpPr>
        <p:spPr bwMode="auto">
          <a:xfrm>
            <a:off x="4672013" y="841376"/>
            <a:ext cx="7778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c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1" name="Rectangle 637"/>
          <p:cNvSpPr>
            <a:spLocks noChangeArrowheads="1"/>
          </p:cNvSpPr>
          <p:nvPr/>
        </p:nvSpPr>
        <p:spPr bwMode="auto">
          <a:xfrm>
            <a:off x="4708525" y="841376"/>
            <a:ext cx="16033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ean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2" name="Freeform 638"/>
          <p:cNvSpPr>
            <a:spLocks noEditPoints="1"/>
          </p:cNvSpPr>
          <p:nvPr/>
        </p:nvSpPr>
        <p:spPr bwMode="auto">
          <a:xfrm>
            <a:off x="5605463" y="2165351"/>
            <a:ext cx="42863" cy="52388"/>
          </a:xfrm>
          <a:custGeom>
            <a:avLst/>
            <a:gdLst>
              <a:gd name="T0" fmla="*/ 15 w 20"/>
              <a:gd name="T1" fmla="*/ 11 h 24"/>
              <a:gd name="T2" fmla="*/ 19 w 20"/>
              <a:gd name="T3" fmla="*/ 9 h 24"/>
              <a:gd name="T4" fmla="*/ 20 w 20"/>
              <a:gd name="T5" fmla="*/ 5 h 24"/>
              <a:gd name="T6" fmla="*/ 20 w 20"/>
              <a:gd name="T7" fmla="*/ 2 h 24"/>
              <a:gd name="T8" fmla="*/ 17 w 20"/>
              <a:gd name="T9" fmla="*/ 0 h 24"/>
              <a:gd name="T10" fmla="*/ 13 w 20"/>
              <a:gd name="T11" fmla="*/ 0 h 24"/>
              <a:gd name="T12" fmla="*/ 4 w 20"/>
              <a:gd name="T13" fmla="*/ 0 h 24"/>
              <a:gd name="T14" fmla="*/ 4 w 20"/>
              <a:gd name="T15" fmla="*/ 1 h 24"/>
              <a:gd name="T16" fmla="*/ 6 w 20"/>
              <a:gd name="T17" fmla="*/ 1 h 24"/>
              <a:gd name="T18" fmla="*/ 6 w 20"/>
              <a:gd name="T19" fmla="*/ 2 h 24"/>
              <a:gd name="T20" fmla="*/ 6 w 20"/>
              <a:gd name="T21" fmla="*/ 5 h 24"/>
              <a:gd name="T22" fmla="*/ 3 w 20"/>
              <a:gd name="T23" fmla="*/ 19 h 24"/>
              <a:gd name="T24" fmla="*/ 2 w 20"/>
              <a:gd name="T25" fmla="*/ 21 h 24"/>
              <a:gd name="T26" fmla="*/ 2 w 20"/>
              <a:gd name="T27" fmla="*/ 22 h 24"/>
              <a:gd name="T28" fmla="*/ 1 w 20"/>
              <a:gd name="T29" fmla="*/ 23 h 24"/>
              <a:gd name="T30" fmla="*/ 0 w 20"/>
              <a:gd name="T31" fmla="*/ 23 h 24"/>
              <a:gd name="T32" fmla="*/ 0 w 20"/>
              <a:gd name="T33" fmla="*/ 24 h 24"/>
              <a:gd name="T34" fmla="*/ 8 w 20"/>
              <a:gd name="T35" fmla="*/ 24 h 24"/>
              <a:gd name="T36" fmla="*/ 12 w 20"/>
              <a:gd name="T37" fmla="*/ 23 h 24"/>
              <a:gd name="T38" fmla="*/ 15 w 20"/>
              <a:gd name="T39" fmla="*/ 22 h 24"/>
              <a:gd name="T40" fmla="*/ 17 w 20"/>
              <a:gd name="T41" fmla="*/ 19 h 24"/>
              <a:gd name="T42" fmla="*/ 18 w 20"/>
              <a:gd name="T43" fmla="*/ 16 h 24"/>
              <a:gd name="T44" fmla="*/ 17 w 20"/>
              <a:gd name="T45" fmla="*/ 13 h 24"/>
              <a:gd name="T46" fmla="*/ 15 w 20"/>
              <a:gd name="T47" fmla="*/ 12 h 24"/>
              <a:gd name="T48" fmla="*/ 15 w 20"/>
              <a:gd name="T49" fmla="*/ 11 h 24"/>
              <a:gd name="T50" fmla="*/ 7 w 20"/>
              <a:gd name="T51" fmla="*/ 11 h 24"/>
              <a:gd name="T52" fmla="*/ 9 w 20"/>
              <a:gd name="T53" fmla="*/ 2 h 24"/>
              <a:gd name="T54" fmla="*/ 12 w 20"/>
              <a:gd name="T55" fmla="*/ 1 h 24"/>
              <a:gd name="T56" fmla="*/ 14 w 20"/>
              <a:gd name="T57" fmla="*/ 2 h 24"/>
              <a:gd name="T58" fmla="*/ 16 w 20"/>
              <a:gd name="T59" fmla="*/ 2 h 24"/>
              <a:gd name="T60" fmla="*/ 17 w 20"/>
              <a:gd name="T61" fmla="*/ 3 h 24"/>
              <a:gd name="T62" fmla="*/ 17 w 20"/>
              <a:gd name="T63" fmla="*/ 5 h 24"/>
              <a:gd name="T64" fmla="*/ 17 w 20"/>
              <a:gd name="T65" fmla="*/ 7 h 24"/>
              <a:gd name="T66" fmla="*/ 16 w 20"/>
              <a:gd name="T67" fmla="*/ 9 h 24"/>
              <a:gd name="T68" fmla="*/ 15 w 20"/>
              <a:gd name="T69" fmla="*/ 10 h 24"/>
              <a:gd name="T70" fmla="*/ 13 w 20"/>
              <a:gd name="T71" fmla="*/ 10 h 24"/>
              <a:gd name="T72" fmla="*/ 10 w 20"/>
              <a:gd name="T73" fmla="*/ 11 h 24"/>
              <a:gd name="T74" fmla="*/ 7 w 20"/>
              <a:gd name="T75" fmla="*/ 11 h 24"/>
              <a:gd name="T76" fmla="*/ 7 w 20"/>
              <a:gd name="T77" fmla="*/ 12 h 24"/>
              <a:gd name="T78" fmla="*/ 10 w 20"/>
              <a:gd name="T79" fmla="*/ 12 h 24"/>
              <a:gd name="T80" fmla="*/ 13 w 20"/>
              <a:gd name="T81" fmla="*/ 13 h 24"/>
              <a:gd name="T82" fmla="*/ 14 w 20"/>
              <a:gd name="T83" fmla="*/ 14 h 24"/>
              <a:gd name="T84" fmla="*/ 15 w 20"/>
              <a:gd name="T85" fmla="*/ 16 h 24"/>
              <a:gd name="T86" fmla="*/ 14 w 20"/>
              <a:gd name="T87" fmla="*/ 20 h 24"/>
              <a:gd name="T88" fmla="*/ 12 w 20"/>
              <a:gd name="T89" fmla="*/ 22 h 24"/>
              <a:gd name="T90" fmla="*/ 7 w 20"/>
              <a:gd name="T91" fmla="*/ 22 h 24"/>
              <a:gd name="T92" fmla="*/ 5 w 20"/>
              <a:gd name="T93" fmla="*/ 22 h 24"/>
              <a:gd name="T94" fmla="*/ 7 w 20"/>
              <a:gd name="T95" fmla="*/ 1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0" h="24">
                <a:moveTo>
                  <a:pt x="15" y="11"/>
                </a:moveTo>
                <a:cubicBezTo>
                  <a:pt x="17" y="11"/>
                  <a:pt x="18" y="10"/>
                  <a:pt x="19" y="9"/>
                </a:cubicBezTo>
                <a:cubicBezTo>
                  <a:pt x="20" y="8"/>
                  <a:pt x="20" y="6"/>
                  <a:pt x="20" y="5"/>
                </a:cubicBezTo>
                <a:cubicBezTo>
                  <a:pt x="20" y="4"/>
                  <a:pt x="20" y="3"/>
                  <a:pt x="20" y="2"/>
                </a:cubicBezTo>
                <a:cubicBezTo>
                  <a:pt x="19" y="1"/>
                  <a:pt x="18" y="1"/>
                  <a:pt x="17" y="0"/>
                </a:cubicBezTo>
                <a:cubicBezTo>
                  <a:pt x="16" y="0"/>
                  <a:pt x="15" y="0"/>
                  <a:pt x="13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1"/>
                  <a:pt x="4" y="1"/>
                  <a:pt x="4" y="1"/>
                </a:cubicBezTo>
                <a:cubicBezTo>
                  <a:pt x="5" y="1"/>
                  <a:pt x="5" y="1"/>
                  <a:pt x="6" y="1"/>
                </a:cubicBezTo>
                <a:cubicBezTo>
                  <a:pt x="6" y="1"/>
                  <a:pt x="6" y="2"/>
                  <a:pt x="6" y="2"/>
                </a:cubicBezTo>
                <a:cubicBezTo>
                  <a:pt x="6" y="3"/>
                  <a:pt x="6" y="4"/>
                  <a:pt x="6" y="5"/>
                </a:cubicBezTo>
                <a:cubicBezTo>
                  <a:pt x="3" y="19"/>
                  <a:pt x="3" y="19"/>
                  <a:pt x="3" y="19"/>
                </a:cubicBezTo>
                <a:cubicBezTo>
                  <a:pt x="2" y="20"/>
                  <a:pt x="2" y="21"/>
                  <a:pt x="2" y="21"/>
                </a:cubicBezTo>
                <a:cubicBezTo>
                  <a:pt x="2" y="21"/>
                  <a:pt x="2" y="22"/>
                  <a:pt x="2" y="22"/>
                </a:cubicBezTo>
                <a:cubicBezTo>
                  <a:pt x="1" y="22"/>
                  <a:pt x="1" y="23"/>
                  <a:pt x="1" y="23"/>
                </a:cubicBezTo>
                <a:cubicBezTo>
                  <a:pt x="1" y="23"/>
                  <a:pt x="0" y="23"/>
                  <a:pt x="0" y="23"/>
                </a:cubicBezTo>
                <a:cubicBezTo>
                  <a:pt x="0" y="24"/>
                  <a:pt x="0" y="24"/>
                  <a:pt x="0" y="24"/>
                </a:cubicBezTo>
                <a:cubicBezTo>
                  <a:pt x="8" y="24"/>
                  <a:pt x="8" y="24"/>
                  <a:pt x="8" y="24"/>
                </a:cubicBezTo>
                <a:cubicBezTo>
                  <a:pt x="9" y="24"/>
                  <a:pt x="11" y="24"/>
                  <a:pt x="12" y="23"/>
                </a:cubicBezTo>
                <a:cubicBezTo>
                  <a:pt x="13" y="23"/>
                  <a:pt x="14" y="23"/>
                  <a:pt x="15" y="22"/>
                </a:cubicBezTo>
                <a:cubicBezTo>
                  <a:pt x="16" y="21"/>
                  <a:pt x="17" y="20"/>
                  <a:pt x="17" y="19"/>
                </a:cubicBezTo>
                <a:cubicBezTo>
                  <a:pt x="18" y="19"/>
                  <a:pt x="18" y="17"/>
                  <a:pt x="18" y="16"/>
                </a:cubicBezTo>
                <a:cubicBezTo>
                  <a:pt x="18" y="15"/>
                  <a:pt x="18" y="14"/>
                  <a:pt x="17" y="13"/>
                </a:cubicBezTo>
                <a:cubicBezTo>
                  <a:pt x="17" y="13"/>
                  <a:pt x="16" y="12"/>
                  <a:pt x="15" y="12"/>
                </a:cubicBezTo>
                <a:cubicBezTo>
                  <a:pt x="15" y="11"/>
                  <a:pt x="15" y="11"/>
                  <a:pt x="15" y="11"/>
                </a:cubicBezTo>
                <a:close/>
                <a:moveTo>
                  <a:pt x="7" y="11"/>
                </a:moveTo>
                <a:cubicBezTo>
                  <a:pt x="9" y="2"/>
                  <a:pt x="9" y="2"/>
                  <a:pt x="9" y="2"/>
                </a:cubicBezTo>
                <a:cubicBezTo>
                  <a:pt x="10" y="1"/>
                  <a:pt x="11" y="1"/>
                  <a:pt x="12" y="1"/>
                </a:cubicBezTo>
                <a:cubicBezTo>
                  <a:pt x="13" y="1"/>
                  <a:pt x="14" y="2"/>
                  <a:pt x="14" y="2"/>
                </a:cubicBezTo>
                <a:cubicBezTo>
                  <a:pt x="15" y="2"/>
                  <a:pt x="16" y="2"/>
                  <a:pt x="16" y="2"/>
                </a:cubicBezTo>
                <a:cubicBezTo>
                  <a:pt x="16" y="3"/>
                  <a:pt x="17" y="3"/>
                  <a:pt x="17" y="3"/>
                </a:cubicBezTo>
                <a:cubicBezTo>
                  <a:pt x="17" y="4"/>
                  <a:pt x="17" y="4"/>
                  <a:pt x="17" y="5"/>
                </a:cubicBezTo>
                <a:cubicBezTo>
                  <a:pt x="17" y="6"/>
                  <a:pt x="17" y="6"/>
                  <a:pt x="17" y="7"/>
                </a:cubicBezTo>
                <a:cubicBezTo>
                  <a:pt x="17" y="8"/>
                  <a:pt x="16" y="8"/>
                  <a:pt x="16" y="9"/>
                </a:cubicBezTo>
                <a:cubicBezTo>
                  <a:pt x="16" y="9"/>
                  <a:pt x="15" y="9"/>
                  <a:pt x="15" y="10"/>
                </a:cubicBezTo>
                <a:cubicBezTo>
                  <a:pt x="14" y="10"/>
                  <a:pt x="14" y="10"/>
                  <a:pt x="13" y="10"/>
                </a:cubicBezTo>
                <a:cubicBezTo>
                  <a:pt x="12" y="11"/>
                  <a:pt x="11" y="11"/>
                  <a:pt x="10" y="11"/>
                </a:cubicBezTo>
                <a:cubicBezTo>
                  <a:pt x="7" y="11"/>
                  <a:pt x="7" y="11"/>
                  <a:pt x="7" y="11"/>
                </a:cubicBezTo>
                <a:close/>
                <a:moveTo>
                  <a:pt x="7" y="12"/>
                </a:moveTo>
                <a:cubicBezTo>
                  <a:pt x="10" y="12"/>
                  <a:pt x="10" y="12"/>
                  <a:pt x="10" y="12"/>
                </a:cubicBezTo>
                <a:cubicBezTo>
                  <a:pt x="11" y="12"/>
                  <a:pt x="12" y="12"/>
                  <a:pt x="13" y="13"/>
                </a:cubicBezTo>
                <a:cubicBezTo>
                  <a:pt x="14" y="13"/>
                  <a:pt x="14" y="13"/>
                  <a:pt x="14" y="14"/>
                </a:cubicBezTo>
                <a:cubicBezTo>
                  <a:pt x="15" y="14"/>
                  <a:pt x="15" y="15"/>
                  <a:pt x="15" y="16"/>
                </a:cubicBezTo>
                <a:cubicBezTo>
                  <a:pt x="15" y="17"/>
                  <a:pt x="15" y="19"/>
                  <a:pt x="14" y="20"/>
                </a:cubicBezTo>
                <a:cubicBezTo>
                  <a:pt x="13" y="21"/>
                  <a:pt x="13" y="21"/>
                  <a:pt x="12" y="22"/>
                </a:cubicBezTo>
                <a:cubicBezTo>
                  <a:pt x="11" y="22"/>
                  <a:pt x="9" y="22"/>
                  <a:pt x="7" y="22"/>
                </a:cubicBezTo>
                <a:cubicBezTo>
                  <a:pt x="7" y="22"/>
                  <a:pt x="6" y="22"/>
                  <a:pt x="5" y="22"/>
                </a:cubicBezTo>
                <a:cubicBezTo>
                  <a:pt x="7" y="12"/>
                  <a:pt x="7" y="12"/>
                  <a:pt x="7" y="12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639"/>
          <p:cNvSpPr>
            <a:spLocks noEditPoints="1"/>
          </p:cNvSpPr>
          <p:nvPr/>
        </p:nvSpPr>
        <p:spPr bwMode="auto">
          <a:xfrm>
            <a:off x="5654675" y="2181226"/>
            <a:ext cx="34925" cy="36513"/>
          </a:xfrm>
          <a:custGeom>
            <a:avLst/>
            <a:gdLst>
              <a:gd name="T0" fmla="*/ 11 w 16"/>
              <a:gd name="T1" fmla="*/ 0 h 17"/>
              <a:gd name="T2" fmla="*/ 9 w 16"/>
              <a:gd name="T3" fmla="*/ 0 h 17"/>
              <a:gd name="T4" fmla="*/ 6 w 16"/>
              <a:gd name="T5" fmla="*/ 0 h 17"/>
              <a:gd name="T6" fmla="*/ 3 w 16"/>
              <a:gd name="T7" fmla="*/ 2 h 17"/>
              <a:gd name="T8" fmla="*/ 1 w 16"/>
              <a:gd name="T9" fmla="*/ 5 h 17"/>
              <a:gd name="T10" fmla="*/ 0 w 16"/>
              <a:gd name="T11" fmla="*/ 8 h 17"/>
              <a:gd name="T12" fmla="*/ 0 w 16"/>
              <a:gd name="T13" fmla="*/ 12 h 17"/>
              <a:gd name="T14" fmla="*/ 1 w 16"/>
              <a:gd name="T15" fmla="*/ 16 h 17"/>
              <a:gd name="T16" fmla="*/ 4 w 16"/>
              <a:gd name="T17" fmla="*/ 17 h 17"/>
              <a:gd name="T18" fmla="*/ 7 w 16"/>
              <a:gd name="T19" fmla="*/ 16 h 17"/>
              <a:gd name="T20" fmla="*/ 10 w 16"/>
              <a:gd name="T21" fmla="*/ 12 h 17"/>
              <a:gd name="T22" fmla="*/ 11 w 16"/>
              <a:gd name="T23" fmla="*/ 12 h 17"/>
              <a:gd name="T24" fmla="*/ 9 w 16"/>
              <a:gd name="T25" fmla="*/ 17 h 17"/>
              <a:gd name="T26" fmla="*/ 14 w 16"/>
              <a:gd name="T27" fmla="*/ 17 h 17"/>
              <a:gd name="T28" fmla="*/ 15 w 16"/>
              <a:gd name="T29" fmla="*/ 16 h 17"/>
              <a:gd name="T30" fmla="*/ 13 w 16"/>
              <a:gd name="T31" fmla="*/ 16 h 17"/>
              <a:gd name="T32" fmla="*/ 13 w 16"/>
              <a:gd name="T33" fmla="*/ 15 h 17"/>
              <a:gd name="T34" fmla="*/ 13 w 16"/>
              <a:gd name="T35" fmla="*/ 14 h 17"/>
              <a:gd name="T36" fmla="*/ 13 w 16"/>
              <a:gd name="T37" fmla="*/ 12 h 17"/>
              <a:gd name="T38" fmla="*/ 16 w 16"/>
              <a:gd name="T39" fmla="*/ 0 h 17"/>
              <a:gd name="T40" fmla="*/ 15 w 16"/>
              <a:gd name="T41" fmla="*/ 0 h 17"/>
              <a:gd name="T42" fmla="*/ 13 w 16"/>
              <a:gd name="T43" fmla="*/ 1 h 17"/>
              <a:gd name="T44" fmla="*/ 11 w 16"/>
              <a:gd name="T45" fmla="*/ 0 h 17"/>
              <a:gd name="T46" fmla="*/ 11 w 16"/>
              <a:gd name="T47" fmla="*/ 7 h 17"/>
              <a:gd name="T48" fmla="*/ 11 w 16"/>
              <a:gd name="T49" fmla="*/ 10 h 17"/>
              <a:gd name="T50" fmla="*/ 9 w 16"/>
              <a:gd name="T51" fmla="*/ 12 h 17"/>
              <a:gd name="T52" fmla="*/ 8 w 16"/>
              <a:gd name="T53" fmla="*/ 14 h 17"/>
              <a:gd name="T54" fmla="*/ 6 w 16"/>
              <a:gd name="T55" fmla="*/ 15 h 17"/>
              <a:gd name="T56" fmla="*/ 5 w 16"/>
              <a:gd name="T57" fmla="*/ 15 h 17"/>
              <a:gd name="T58" fmla="*/ 3 w 16"/>
              <a:gd name="T59" fmla="*/ 14 h 17"/>
              <a:gd name="T60" fmla="*/ 3 w 16"/>
              <a:gd name="T61" fmla="*/ 11 h 17"/>
              <a:gd name="T62" fmla="*/ 3 w 16"/>
              <a:gd name="T63" fmla="*/ 9 h 17"/>
              <a:gd name="T64" fmla="*/ 4 w 16"/>
              <a:gd name="T65" fmla="*/ 6 h 17"/>
              <a:gd name="T66" fmla="*/ 5 w 16"/>
              <a:gd name="T67" fmla="*/ 4 h 17"/>
              <a:gd name="T68" fmla="*/ 6 w 16"/>
              <a:gd name="T69" fmla="*/ 2 h 17"/>
              <a:gd name="T70" fmla="*/ 8 w 16"/>
              <a:gd name="T71" fmla="*/ 1 h 17"/>
              <a:gd name="T72" fmla="*/ 9 w 16"/>
              <a:gd name="T73" fmla="*/ 1 h 17"/>
              <a:gd name="T74" fmla="*/ 11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2 w 16"/>
              <a:gd name="T81" fmla="*/ 6 h 17"/>
              <a:gd name="T82" fmla="*/ 11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1" y="0"/>
                </a:moveTo>
                <a:cubicBezTo>
                  <a:pt x="10" y="0"/>
                  <a:pt x="10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4" y="2"/>
                  <a:pt x="3" y="2"/>
                </a:cubicBezTo>
                <a:cubicBezTo>
                  <a:pt x="3" y="3"/>
                  <a:pt x="2" y="4"/>
                  <a:pt x="1" y="5"/>
                </a:cubicBezTo>
                <a:cubicBezTo>
                  <a:pt x="1" y="6"/>
                  <a:pt x="1" y="7"/>
                  <a:pt x="0" y="8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3"/>
                  <a:pt x="0" y="15"/>
                  <a:pt x="1" y="16"/>
                </a:cubicBezTo>
                <a:cubicBezTo>
                  <a:pt x="2" y="17"/>
                  <a:pt x="3" y="17"/>
                  <a:pt x="4" y="17"/>
                </a:cubicBezTo>
                <a:cubicBezTo>
                  <a:pt x="5" y="17"/>
                  <a:pt x="6" y="17"/>
                  <a:pt x="7" y="16"/>
                </a:cubicBezTo>
                <a:cubicBezTo>
                  <a:pt x="8" y="15"/>
                  <a:pt x="9" y="14"/>
                  <a:pt x="10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9" y="17"/>
                  <a:pt x="9" y="17"/>
                  <a:pt x="9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5" y="16"/>
                  <a:pt x="15" y="16"/>
                  <a:pt x="15" y="16"/>
                </a:cubicBezTo>
                <a:cubicBezTo>
                  <a:pt x="14" y="16"/>
                  <a:pt x="13" y="16"/>
                  <a:pt x="13" y="16"/>
                </a:cubicBezTo>
                <a:cubicBezTo>
                  <a:pt x="13" y="15"/>
                  <a:pt x="13" y="15"/>
                  <a:pt x="13" y="15"/>
                </a:cubicBezTo>
                <a:cubicBezTo>
                  <a:pt x="13" y="14"/>
                  <a:pt x="13" y="14"/>
                  <a:pt x="13" y="14"/>
                </a:cubicBezTo>
                <a:cubicBezTo>
                  <a:pt x="13" y="13"/>
                  <a:pt x="13" y="13"/>
                  <a:pt x="13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1"/>
                  <a:pt x="12" y="0"/>
                  <a:pt x="11" y="0"/>
                </a:cubicBezTo>
                <a:close/>
                <a:moveTo>
                  <a:pt x="11" y="7"/>
                </a:moveTo>
                <a:cubicBezTo>
                  <a:pt x="11" y="8"/>
                  <a:pt x="11" y="9"/>
                  <a:pt x="11" y="10"/>
                </a:cubicBezTo>
                <a:cubicBezTo>
                  <a:pt x="10" y="10"/>
                  <a:pt x="10" y="11"/>
                  <a:pt x="9" y="12"/>
                </a:cubicBezTo>
                <a:cubicBezTo>
                  <a:pt x="9" y="13"/>
                  <a:pt x="8" y="14"/>
                  <a:pt x="8" y="14"/>
                </a:cubicBezTo>
                <a:cubicBezTo>
                  <a:pt x="7" y="14"/>
                  <a:pt x="7" y="15"/>
                  <a:pt x="6" y="15"/>
                </a:cubicBezTo>
                <a:cubicBezTo>
                  <a:pt x="6" y="15"/>
                  <a:pt x="6" y="15"/>
                  <a:pt x="5" y="15"/>
                </a:cubicBezTo>
                <a:cubicBezTo>
                  <a:pt x="4" y="15"/>
                  <a:pt x="4" y="15"/>
                  <a:pt x="3" y="14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1"/>
                  <a:pt x="3" y="10"/>
                  <a:pt x="3" y="9"/>
                </a:cubicBezTo>
                <a:cubicBezTo>
                  <a:pt x="3" y="8"/>
                  <a:pt x="4" y="7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6" y="3"/>
                  <a:pt x="6" y="2"/>
                </a:cubicBezTo>
                <a:cubicBezTo>
                  <a:pt x="7" y="2"/>
                  <a:pt x="7" y="2"/>
                  <a:pt x="8" y="1"/>
                </a:cubicBezTo>
                <a:cubicBezTo>
                  <a:pt x="8" y="1"/>
                  <a:pt x="9" y="1"/>
                  <a:pt x="9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2" y="2"/>
                  <a:pt x="12" y="3"/>
                  <a:pt x="12" y="4"/>
                </a:cubicBezTo>
                <a:cubicBezTo>
                  <a:pt x="12" y="4"/>
                  <a:pt x="12" y="5"/>
                  <a:pt x="12" y="5"/>
                </a:cubicBezTo>
                <a:cubicBezTo>
                  <a:pt x="12" y="5"/>
                  <a:pt x="12" y="6"/>
                  <a:pt x="12" y="6"/>
                </a:cubicBezTo>
                <a:cubicBezTo>
                  <a:pt x="11" y="7"/>
                  <a:pt x="11" y="7"/>
                  <a:pt x="11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640"/>
          <p:cNvSpPr>
            <a:spLocks/>
          </p:cNvSpPr>
          <p:nvPr/>
        </p:nvSpPr>
        <p:spPr bwMode="auto">
          <a:xfrm>
            <a:off x="5699125" y="2181226"/>
            <a:ext cx="30163" cy="36513"/>
          </a:xfrm>
          <a:custGeom>
            <a:avLst/>
            <a:gdLst>
              <a:gd name="T0" fmla="*/ 1 w 14"/>
              <a:gd name="T1" fmla="*/ 0 h 17"/>
              <a:gd name="T2" fmla="*/ 1 w 14"/>
              <a:gd name="T3" fmla="*/ 1 h 17"/>
              <a:gd name="T4" fmla="*/ 2 w 14"/>
              <a:gd name="T5" fmla="*/ 1 h 17"/>
              <a:gd name="T6" fmla="*/ 3 w 14"/>
              <a:gd name="T7" fmla="*/ 2 h 17"/>
              <a:gd name="T8" fmla="*/ 3 w 14"/>
              <a:gd name="T9" fmla="*/ 2 h 17"/>
              <a:gd name="T10" fmla="*/ 2 w 14"/>
              <a:gd name="T11" fmla="*/ 5 h 17"/>
              <a:gd name="T12" fmla="*/ 0 w 14"/>
              <a:gd name="T13" fmla="*/ 17 h 17"/>
              <a:gd name="T14" fmla="*/ 3 w 14"/>
              <a:gd name="T15" fmla="*/ 17 h 17"/>
              <a:gd name="T16" fmla="*/ 4 w 14"/>
              <a:gd name="T17" fmla="*/ 9 h 17"/>
              <a:gd name="T18" fmla="*/ 5 w 14"/>
              <a:gd name="T19" fmla="*/ 7 h 17"/>
              <a:gd name="T20" fmla="*/ 7 w 14"/>
              <a:gd name="T21" fmla="*/ 5 h 17"/>
              <a:gd name="T22" fmla="*/ 8 w 14"/>
              <a:gd name="T23" fmla="*/ 3 h 17"/>
              <a:gd name="T24" fmla="*/ 10 w 14"/>
              <a:gd name="T25" fmla="*/ 2 h 17"/>
              <a:gd name="T26" fmla="*/ 11 w 14"/>
              <a:gd name="T27" fmla="*/ 3 h 17"/>
              <a:gd name="T28" fmla="*/ 11 w 14"/>
              <a:gd name="T29" fmla="*/ 4 h 17"/>
              <a:gd name="T30" fmla="*/ 13 w 14"/>
              <a:gd name="T31" fmla="*/ 4 h 17"/>
              <a:gd name="T32" fmla="*/ 14 w 14"/>
              <a:gd name="T33" fmla="*/ 0 h 17"/>
              <a:gd name="T34" fmla="*/ 12 w 14"/>
              <a:gd name="T35" fmla="*/ 0 h 17"/>
              <a:gd name="T36" fmla="*/ 9 w 14"/>
              <a:gd name="T37" fmla="*/ 1 h 17"/>
              <a:gd name="T38" fmla="*/ 5 w 14"/>
              <a:gd name="T39" fmla="*/ 4 h 17"/>
              <a:gd name="T40" fmla="*/ 5 w 14"/>
              <a:gd name="T41" fmla="*/ 4 h 17"/>
              <a:gd name="T42" fmla="*/ 6 w 14"/>
              <a:gd name="T43" fmla="*/ 0 h 17"/>
              <a:gd name="T44" fmla="*/ 5 w 14"/>
              <a:gd name="T45" fmla="*/ 0 h 17"/>
              <a:gd name="T46" fmla="*/ 1 w 14"/>
              <a:gd name="T47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17">
                <a:moveTo>
                  <a:pt x="1" y="0"/>
                </a:moveTo>
                <a:cubicBezTo>
                  <a:pt x="1" y="1"/>
                  <a:pt x="1" y="1"/>
                  <a:pt x="1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3" y="1"/>
                  <a:pt x="3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3"/>
                  <a:pt x="3" y="4"/>
                  <a:pt x="2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4" y="9"/>
                  <a:pt x="4" y="9"/>
                  <a:pt x="4" y="9"/>
                </a:cubicBezTo>
                <a:cubicBezTo>
                  <a:pt x="5" y="8"/>
                  <a:pt x="5" y="8"/>
                  <a:pt x="5" y="7"/>
                </a:cubicBezTo>
                <a:cubicBezTo>
                  <a:pt x="5" y="6"/>
                  <a:pt x="6" y="6"/>
                  <a:pt x="7" y="5"/>
                </a:cubicBezTo>
                <a:cubicBezTo>
                  <a:pt x="7" y="4"/>
                  <a:pt x="8" y="3"/>
                  <a:pt x="8" y="3"/>
                </a:cubicBezTo>
                <a:cubicBezTo>
                  <a:pt x="9" y="2"/>
                  <a:pt x="9" y="2"/>
                  <a:pt x="10" y="2"/>
                </a:cubicBezTo>
                <a:cubicBezTo>
                  <a:pt x="10" y="2"/>
                  <a:pt x="11" y="2"/>
                  <a:pt x="11" y="3"/>
                </a:cubicBezTo>
                <a:cubicBezTo>
                  <a:pt x="11" y="3"/>
                  <a:pt x="11" y="3"/>
                  <a:pt x="11" y="4"/>
                </a:cubicBezTo>
                <a:cubicBezTo>
                  <a:pt x="13" y="4"/>
                  <a:pt x="13" y="4"/>
                  <a:pt x="13" y="4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0"/>
                  <a:pt x="13" y="0"/>
                  <a:pt x="12" y="0"/>
                </a:cubicBezTo>
                <a:cubicBezTo>
                  <a:pt x="11" y="0"/>
                  <a:pt x="10" y="0"/>
                  <a:pt x="9" y="1"/>
                </a:cubicBezTo>
                <a:cubicBezTo>
                  <a:pt x="7" y="2"/>
                  <a:pt x="6" y="3"/>
                  <a:pt x="5" y="4"/>
                </a:cubicBezTo>
                <a:cubicBezTo>
                  <a:pt x="5" y="4"/>
                  <a:pt x="5" y="4"/>
                  <a:pt x="5" y="4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0"/>
                  <a:pt x="1" y="0"/>
                  <a:pt x="1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641"/>
          <p:cNvSpPr>
            <a:spLocks noEditPoints="1"/>
          </p:cNvSpPr>
          <p:nvPr/>
        </p:nvSpPr>
        <p:spPr bwMode="auto">
          <a:xfrm>
            <a:off x="5732463" y="2181226"/>
            <a:ext cx="31750" cy="36513"/>
          </a:xfrm>
          <a:custGeom>
            <a:avLst/>
            <a:gdLst>
              <a:gd name="T0" fmla="*/ 12 w 15"/>
              <a:gd name="T1" fmla="*/ 12 h 17"/>
              <a:gd name="T2" fmla="*/ 9 w 15"/>
              <a:gd name="T3" fmla="*/ 14 h 17"/>
              <a:gd name="T4" fmla="*/ 6 w 15"/>
              <a:gd name="T5" fmla="*/ 15 h 17"/>
              <a:gd name="T6" fmla="*/ 4 w 15"/>
              <a:gd name="T7" fmla="*/ 14 h 17"/>
              <a:gd name="T8" fmla="*/ 3 w 15"/>
              <a:gd name="T9" fmla="*/ 12 h 17"/>
              <a:gd name="T10" fmla="*/ 3 w 15"/>
              <a:gd name="T11" fmla="*/ 9 h 17"/>
              <a:gd name="T12" fmla="*/ 12 w 15"/>
              <a:gd name="T13" fmla="*/ 8 h 17"/>
              <a:gd name="T14" fmla="*/ 15 w 15"/>
              <a:gd name="T15" fmla="*/ 3 h 17"/>
              <a:gd name="T16" fmla="*/ 14 w 15"/>
              <a:gd name="T17" fmla="*/ 1 h 17"/>
              <a:gd name="T18" fmla="*/ 10 w 15"/>
              <a:gd name="T19" fmla="*/ 0 h 17"/>
              <a:gd name="T20" fmla="*/ 6 w 15"/>
              <a:gd name="T21" fmla="*/ 1 h 17"/>
              <a:gd name="T22" fmla="*/ 3 w 15"/>
              <a:gd name="T23" fmla="*/ 3 h 17"/>
              <a:gd name="T24" fmla="*/ 1 w 15"/>
              <a:gd name="T25" fmla="*/ 7 h 17"/>
              <a:gd name="T26" fmla="*/ 0 w 15"/>
              <a:gd name="T27" fmla="*/ 11 h 17"/>
              <a:gd name="T28" fmla="*/ 1 w 15"/>
              <a:gd name="T29" fmla="*/ 14 h 17"/>
              <a:gd name="T30" fmla="*/ 2 w 15"/>
              <a:gd name="T31" fmla="*/ 16 h 17"/>
              <a:gd name="T32" fmla="*/ 3 w 15"/>
              <a:gd name="T33" fmla="*/ 17 h 17"/>
              <a:gd name="T34" fmla="*/ 6 w 15"/>
              <a:gd name="T35" fmla="*/ 17 h 17"/>
              <a:gd name="T36" fmla="*/ 8 w 15"/>
              <a:gd name="T37" fmla="*/ 17 h 17"/>
              <a:gd name="T38" fmla="*/ 11 w 15"/>
              <a:gd name="T39" fmla="*/ 16 h 17"/>
              <a:gd name="T40" fmla="*/ 13 w 15"/>
              <a:gd name="T41" fmla="*/ 13 h 17"/>
              <a:gd name="T42" fmla="*/ 12 w 15"/>
              <a:gd name="T43" fmla="*/ 12 h 17"/>
              <a:gd name="T44" fmla="*/ 5 w 15"/>
              <a:gd name="T45" fmla="*/ 4 h 17"/>
              <a:gd name="T46" fmla="*/ 7 w 15"/>
              <a:gd name="T47" fmla="*/ 2 h 17"/>
              <a:gd name="T48" fmla="*/ 10 w 15"/>
              <a:gd name="T49" fmla="*/ 1 h 17"/>
              <a:gd name="T50" fmla="*/ 11 w 15"/>
              <a:gd name="T51" fmla="*/ 2 h 17"/>
              <a:gd name="T52" fmla="*/ 12 w 15"/>
              <a:gd name="T53" fmla="*/ 3 h 17"/>
              <a:gd name="T54" fmla="*/ 12 w 15"/>
              <a:gd name="T55" fmla="*/ 5 h 17"/>
              <a:gd name="T56" fmla="*/ 11 w 15"/>
              <a:gd name="T57" fmla="*/ 6 h 17"/>
              <a:gd name="T58" fmla="*/ 10 w 15"/>
              <a:gd name="T59" fmla="*/ 7 h 17"/>
              <a:gd name="T60" fmla="*/ 9 w 15"/>
              <a:gd name="T61" fmla="*/ 7 h 17"/>
              <a:gd name="T62" fmla="*/ 7 w 15"/>
              <a:gd name="T63" fmla="*/ 8 h 17"/>
              <a:gd name="T64" fmla="*/ 4 w 15"/>
              <a:gd name="T65" fmla="*/ 8 h 17"/>
              <a:gd name="T66" fmla="*/ 5 w 15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5" h="17">
                <a:moveTo>
                  <a:pt x="12" y="12"/>
                </a:moveTo>
                <a:cubicBezTo>
                  <a:pt x="11" y="13"/>
                  <a:pt x="10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4" y="14"/>
                  <a:pt x="3" y="13"/>
                  <a:pt x="3" y="12"/>
                </a:cubicBezTo>
                <a:cubicBezTo>
                  <a:pt x="3" y="11"/>
                  <a:pt x="3" y="10"/>
                  <a:pt x="3" y="9"/>
                </a:cubicBezTo>
                <a:cubicBezTo>
                  <a:pt x="7" y="9"/>
                  <a:pt x="10" y="9"/>
                  <a:pt x="12" y="8"/>
                </a:cubicBezTo>
                <a:cubicBezTo>
                  <a:pt x="14" y="7"/>
                  <a:pt x="15" y="5"/>
                  <a:pt x="15" y="3"/>
                </a:cubicBezTo>
                <a:cubicBezTo>
                  <a:pt x="15" y="2"/>
                  <a:pt x="14" y="1"/>
                  <a:pt x="14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8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2" y="5"/>
                  <a:pt x="1" y="6"/>
                  <a:pt x="1" y="7"/>
                </a:cubicBezTo>
                <a:cubicBezTo>
                  <a:pt x="1" y="9"/>
                  <a:pt x="0" y="10"/>
                  <a:pt x="0" y="11"/>
                </a:cubicBezTo>
                <a:cubicBezTo>
                  <a:pt x="0" y="12"/>
                  <a:pt x="0" y="13"/>
                  <a:pt x="1" y="14"/>
                </a:cubicBezTo>
                <a:cubicBezTo>
                  <a:pt x="1" y="14"/>
                  <a:pt x="1" y="15"/>
                  <a:pt x="2" y="16"/>
                </a:cubicBezTo>
                <a:cubicBezTo>
                  <a:pt x="2" y="16"/>
                  <a:pt x="3" y="16"/>
                  <a:pt x="3" y="17"/>
                </a:cubicBezTo>
                <a:cubicBezTo>
                  <a:pt x="4" y="17"/>
                  <a:pt x="5" y="17"/>
                  <a:pt x="6" y="17"/>
                </a:cubicBezTo>
                <a:cubicBezTo>
                  <a:pt x="7" y="17"/>
                  <a:pt x="7" y="17"/>
                  <a:pt x="8" y="17"/>
                </a:cubicBezTo>
                <a:cubicBezTo>
                  <a:pt x="9" y="17"/>
                  <a:pt x="10" y="16"/>
                  <a:pt x="11" y="16"/>
                </a:cubicBezTo>
                <a:cubicBezTo>
                  <a:pt x="11" y="15"/>
                  <a:pt x="12" y="14"/>
                  <a:pt x="13" y="13"/>
                </a:cubicBezTo>
                <a:cubicBezTo>
                  <a:pt x="12" y="12"/>
                  <a:pt x="12" y="12"/>
                  <a:pt x="12" y="12"/>
                </a:cubicBezTo>
                <a:close/>
                <a:moveTo>
                  <a:pt x="5" y="4"/>
                </a:moveTo>
                <a:cubicBezTo>
                  <a:pt x="6" y="3"/>
                  <a:pt x="7" y="3"/>
                  <a:pt x="7" y="2"/>
                </a:cubicBezTo>
                <a:cubicBezTo>
                  <a:pt x="8" y="1"/>
                  <a:pt x="9" y="1"/>
                  <a:pt x="10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2" y="2"/>
                  <a:pt x="12" y="3"/>
                  <a:pt x="12" y="3"/>
                </a:cubicBezTo>
                <a:cubicBezTo>
                  <a:pt x="12" y="4"/>
                  <a:pt x="12" y="4"/>
                  <a:pt x="12" y="5"/>
                </a:cubicBezTo>
                <a:cubicBezTo>
                  <a:pt x="12" y="5"/>
                  <a:pt x="11" y="5"/>
                  <a:pt x="11" y="6"/>
                </a:cubicBezTo>
                <a:cubicBezTo>
                  <a:pt x="11" y="6"/>
                  <a:pt x="11" y="6"/>
                  <a:pt x="10" y="7"/>
                </a:cubicBezTo>
                <a:cubicBezTo>
                  <a:pt x="10" y="7"/>
                  <a:pt x="9" y="7"/>
                  <a:pt x="9" y="7"/>
                </a:cubicBezTo>
                <a:cubicBezTo>
                  <a:pt x="8" y="7"/>
                  <a:pt x="7" y="8"/>
                  <a:pt x="7" y="8"/>
                </a:cubicBezTo>
                <a:cubicBezTo>
                  <a:pt x="6" y="8"/>
                  <a:pt x="5" y="8"/>
                  <a:pt x="4" y="8"/>
                </a:cubicBezTo>
                <a:cubicBezTo>
                  <a:pt x="4" y="7"/>
                  <a:pt x="5" y="5"/>
                  <a:pt x="5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642"/>
          <p:cNvSpPr>
            <a:spLocks/>
          </p:cNvSpPr>
          <p:nvPr/>
        </p:nvSpPr>
        <p:spPr bwMode="auto">
          <a:xfrm>
            <a:off x="5770563" y="2181226"/>
            <a:ext cx="31750" cy="36513"/>
          </a:xfrm>
          <a:custGeom>
            <a:avLst/>
            <a:gdLst>
              <a:gd name="T0" fmla="*/ 15 w 15"/>
              <a:gd name="T1" fmla="*/ 16 h 17"/>
              <a:gd name="T2" fmla="*/ 14 w 15"/>
              <a:gd name="T3" fmla="*/ 16 h 17"/>
              <a:gd name="T4" fmla="*/ 13 w 15"/>
              <a:gd name="T5" fmla="*/ 15 h 17"/>
              <a:gd name="T6" fmla="*/ 13 w 15"/>
              <a:gd name="T7" fmla="*/ 15 h 17"/>
              <a:gd name="T8" fmla="*/ 13 w 15"/>
              <a:gd name="T9" fmla="*/ 13 h 17"/>
              <a:gd name="T10" fmla="*/ 15 w 15"/>
              <a:gd name="T11" fmla="*/ 6 h 17"/>
              <a:gd name="T12" fmla="*/ 15 w 15"/>
              <a:gd name="T13" fmla="*/ 5 h 17"/>
              <a:gd name="T14" fmla="*/ 15 w 15"/>
              <a:gd name="T15" fmla="*/ 4 h 17"/>
              <a:gd name="T16" fmla="*/ 14 w 15"/>
              <a:gd name="T17" fmla="*/ 1 h 17"/>
              <a:gd name="T18" fmla="*/ 12 w 15"/>
              <a:gd name="T19" fmla="*/ 0 h 17"/>
              <a:gd name="T20" fmla="*/ 8 w 15"/>
              <a:gd name="T21" fmla="*/ 1 h 17"/>
              <a:gd name="T22" fmla="*/ 5 w 15"/>
              <a:gd name="T23" fmla="*/ 5 h 17"/>
              <a:gd name="T24" fmla="*/ 5 w 15"/>
              <a:gd name="T25" fmla="*/ 5 h 17"/>
              <a:gd name="T26" fmla="*/ 6 w 15"/>
              <a:gd name="T27" fmla="*/ 0 h 17"/>
              <a:gd name="T28" fmla="*/ 5 w 15"/>
              <a:gd name="T29" fmla="*/ 0 h 17"/>
              <a:gd name="T30" fmla="*/ 1 w 15"/>
              <a:gd name="T31" fmla="*/ 0 h 17"/>
              <a:gd name="T32" fmla="*/ 1 w 15"/>
              <a:gd name="T33" fmla="*/ 1 h 17"/>
              <a:gd name="T34" fmla="*/ 2 w 15"/>
              <a:gd name="T35" fmla="*/ 1 h 17"/>
              <a:gd name="T36" fmla="*/ 3 w 15"/>
              <a:gd name="T37" fmla="*/ 2 h 17"/>
              <a:gd name="T38" fmla="*/ 3 w 15"/>
              <a:gd name="T39" fmla="*/ 2 h 17"/>
              <a:gd name="T40" fmla="*/ 3 w 15"/>
              <a:gd name="T41" fmla="*/ 4 h 17"/>
              <a:gd name="T42" fmla="*/ 2 w 15"/>
              <a:gd name="T43" fmla="*/ 5 h 17"/>
              <a:gd name="T44" fmla="*/ 0 w 15"/>
              <a:gd name="T45" fmla="*/ 17 h 17"/>
              <a:gd name="T46" fmla="*/ 3 w 15"/>
              <a:gd name="T47" fmla="*/ 17 h 17"/>
              <a:gd name="T48" fmla="*/ 4 w 15"/>
              <a:gd name="T49" fmla="*/ 9 h 17"/>
              <a:gd name="T50" fmla="*/ 5 w 15"/>
              <a:gd name="T51" fmla="*/ 6 h 17"/>
              <a:gd name="T52" fmla="*/ 7 w 15"/>
              <a:gd name="T53" fmla="*/ 4 h 17"/>
              <a:gd name="T54" fmla="*/ 9 w 15"/>
              <a:gd name="T55" fmla="*/ 2 h 17"/>
              <a:gd name="T56" fmla="*/ 10 w 15"/>
              <a:gd name="T57" fmla="*/ 2 h 17"/>
              <a:gd name="T58" fmla="*/ 12 w 15"/>
              <a:gd name="T59" fmla="*/ 2 h 17"/>
              <a:gd name="T60" fmla="*/ 12 w 15"/>
              <a:gd name="T61" fmla="*/ 4 h 17"/>
              <a:gd name="T62" fmla="*/ 12 w 15"/>
              <a:gd name="T63" fmla="*/ 6 h 17"/>
              <a:gd name="T64" fmla="*/ 11 w 15"/>
              <a:gd name="T65" fmla="*/ 8 h 17"/>
              <a:gd name="T66" fmla="*/ 9 w 15"/>
              <a:gd name="T67" fmla="*/ 17 h 17"/>
              <a:gd name="T68" fmla="*/ 15 w 15"/>
              <a:gd name="T69" fmla="*/ 17 h 17"/>
              <a:gd name="T70" fmla="*/ 15 w 15"/>
              <a:gd name="T71" fmla="*/ 1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5" h="17">
                <a:moveTo>
                  <a:pt x="15" y="16"/>
                </a:moveTo>
                <a:cubicBezTo>
                  <a:pt x="14" y="16"/>
                  <a:pt x="14" y="16"/>
                  <a:pt x="14" y="16"/>
                </a:cubicBezTo>
                <a:cubicBezTo>
                  <a:pt x="13" y="16"/>
                  <a:pt x="13" y="16"/>
                  <a:pt x="13" y="15"/>
                </a:cubicBezTo>
                <a:cubicBezTo>
                  <a:pt x="13" y="15"/>
                  <a:pt x="13" y="15"/>
                  <a:pt x="13" y="15"/>
                </a:cubicBezTo>
                <a:cubicBezTo>
                  <a:pt x="13" y="14"/>
                  <a:pt x="13" y="13"/>
                  <a:pt x="13" y="13"/>
                </a:cubicBezTo>
                <a:cubicBezTo>
                  <a:pt x="15" y="6"/>
                  <a:pt x="15" y="6"/>
                  <a:pt x="15" y="6"/>
                </a:cubicBezTo>
                <a:cubicBezTo>
                  <a:pt x="15" y="6"/>
                  <a:pt x="15" y="5"/>
                  <a:pt x="15" y="5"/>
                </a:cubicBezTo>
                <a:cubicBezTo>
                  <a:pt x="15" y="4"/>
                  <a:pt x="15" y="4"/>
                  <a:pt x="15" y="4"/>
                </a:cubicBezTo>
                <a:cubicBezTo>
                  <a:pt x="15" y="2"/>
                  <a:pt x="15" y="1"/>
                  <a:pt x="14" y="1"/>
                </a:cubicBezTo>
                <a:cubicBezTo>
                  <a:pt x="14" y="0"/>
                  <a:pt x="13" y="0"/>
                  <a:pt x="12" y="0"/>
                </a:cubicBezTo>
                <a:cubicBezTo>
                  <a:pt x="11" y="0"/>
                  <a:pt x="10" y="0"/>
                  <a:pt x="8" y="1"/>
                </a:cubicBezTo>
                <a:cubicBezTo>
                  <a:pt x="7" y="2"/>
                  <a:pt x="6" y="3"/>
                  <a:pt x="5" y="5"/>
                </a:cubicBezTo>
                <a:cubicBezTo>
                  <a:pt x="5" y="5"/>
                  <a:pt x="5" y="5"/>
                  <a:pt x="5" y="5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1"/>
                  <a:pt x="1" y="1"/>
                  <a:pt x="1" y="1"/>
                </a:cubicBezTo>
                <a:cubicBezTo>
                  <a:pt x="1" y="1"/>
                  <a:pt x="2" y="1"/>
                  <a:pt x="2" y="1"/>
                </a:cubicBezTo>
                <a:cubicBezTo>
                  <a:pt x="2" y="1"/>
                  <a:pt x="3" y="1"/>
                  <a:pt x="3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3"/>
                  <a:pt x="3" y="3"/>
                  <a:pt x="3" y="4"/>
                </a:cubicBezTo>
                <a:cubicBezTo>
                  <a:pt x="3" y="4"/>
                  <a:pt x="2" y="5"/>
                  <a:pt x="2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4" y="9"/>
                  <a:pt x="4" y="9"/>
                  <a:pt x="4" y="9"/>
                </a:cubicBezTo>
                <a:cubicBezTo>
                  <a:pt x="5" y="8"/>
                  <a:pt x="5" y="7"/>
                  <a:pt x="5" y="6"/>
                </a:cubicBezTo>
                <a:cubicBezTo>
                  <a:pt x="6" y="6"/>
                  <a:pt x="6" y="5"/>
                  <a:pt x="7" y="4"/>
                </a:cubicBezTo>
                <a:cubicBezTo>
                  <a:pt x="8" y="3"/>
                  <a:pt x="8" y="3"/>
                  <a:pt x="9" y="2"/>
                </a:cubicBezTo>
                <a:cubicBezTo>
                  <a:pt x="9" y="2"/>
                  <a:pt x="10" y="2"/>
                  <a:pt x="10" y="2"/>
                </a:cubicBezTo>
                <a:cubicBezTo>
                  <a:pt x="11" y="2"/>
                  <a:pt x="11" y="2"/>
                  <a:pt x="12" y="2"/>
                </a:cubicBezTo>
                <a:cubicBezTo>
                  <a:pt x="12" y="3"/>
                  <a:pt x="12" y="3"/>
                  <a:pt x="12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7"/>
                  <a:pt x="11" y="8"/>
                </a:cubicBezTo>
                <a:cubicBezTo>
                  <a:pt x="9" y="17"/>
                  <a:pt x="9" y="17"/>
                  <a:pt x="9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6"/>
                  <a:pt x="15" y="16"/>
                  <a:pt x="15" y="16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643"/>
          <p:cNvSpPr>
            <a:spLocks/>
          </p:cNvSpPr>
          <p:nvPr/>
        </p:nvSpPr>
        <p:spPr bwMode="auto">
          <a:xfrm>
            <a:off x="5815013" y="2173289"/>
            <a:ext cx="23813" cy="44450"/>
          </a:xfrm>
          <a:custGeom>
            <a:avLst/>
            <a:gdLst>
              <a:gd name="T0" fmla="*/ 8 w 11"/>
              <a:gd name="T1" fmla="*/ 17 h 21"/>
              <a:gd name="T2" fmla="*/ 6 w 11"/>
              <a:gd name="T3" fmla="*/ 19 h 21"/>
              <a:gd name="T4" fmla="*/ 5 w 11"/>
              <a:gd name="T5" fmla="*/ 19 h 21"/>
              <a:gd name="T6" fmla="*/ 3 w 11"/>
              <a:gd name="T7" fmla="*/ 19 h 21"/>
              <a:gd name="T8" fmla="*/ 3 w 11"/>
              <a:gd name="T9" fmla="*/ 17 h 21"/>
              <a:gd name="T10" fmla="*/ 3 w 11"/>
              <a:gd name="T11" fmla="*/ 13 h 21"/>
              <a:gd name="T12" fmla="*/ 5 w 11"/>
              <a:gd name="T13" fmla="*/ 6 h 21"/>
              <a:gd name="T14" fmla="*/ 11 w 11"/>
              <a:gd name="T15" fmla="*/ 6 h 21"/>
              <a:gd name="T16" fmla="*/ 11 w 11"/>
              <a:gd name="T17" fmla="*/ 4 h 21"/>
              <a:gd name="T18" fmla="*/ 6 w 11"/>
              <a:gd name="T19" fmla="*/ 4 h 21"/>
              <a:gd name="T20" fmla="*/ 6 w 11"/>
              <a:gd name="T21" fmla="*/ 0 h 21"/>
              <a:gd name="T22" fmla="*/ 4 w 11"/>
              <a:gd name="T23" fmla="*/ 0 h 21"/>
              <a:gd name="T24" fmla="*/ 3 w 11"/>
              <a:gd name="T25" fmla="*/ 2 h 21"/>
              <a:gd name="T26" fmla="*/ 2 w 11"/>
              <a:gd name="T27" fmla="*/ 4 h 21"/>
              <a:gd name="T28" fmla="*/ 1 w 11"/>
              <a:gd name="T29" fmla="*/ 5 h 21"/>
              <a:gd name="T30" fmla="*/ 0 w 11"/>
              <a:gd name="T31" fmla="*/ 5 h 21"/>
              <a:gd name="T32" fmla="*/ 0 w 11"/>
              <a:gd name="T33" fmla="*/ 6 h 21"/>
              <a:gd name="T34" fmla="*/ 2 w 11"/>
              <a:gd name="T35" fmla="*/ 6 h 21"/>
              <a:gd name="T36" fmla="*/ 0 w 11"/>
              <a:gd name="T37" fmla="*/ 15 h 21"/>
              <a:gd name="T38" fmla="*/ 0 w 11"/>
              <a:gd name="T39" fmla="*/ 17 h 21"/>
              <a:gd name="T40" fmla="*/ 1 w 11"/>
              <a:gd name="T41" fmla="*/ 20 h 21"/>
              <a:gd name="T42" fmla="*/ 3 w 11"/>
              <a:gd name="T43" fmla="*/ 21 h 21"/>
              <a:gd name="T44" fmla="*/ 6 w 11"/>
              <a:gd name="T45" fmla="*/ 20 h 21"/>
              <a:gd name="T46" fmla="*/ 9 w 11"/>
              <a:gd name="T47" fmla="*/ 18 h 21"/>
              <a:gd name="T48" fmla="*/ 8 w 11"/>
              <a:gd name="T49" fmla="*/ 17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1" h="21">
                <a:moveTo>
                  <a:pt x="8" y="17"/>
                </a:moveTo>
                <a:cubicBezTo>
                  <a:pt x="8" y="17"/>
                  <a:pt x="7" y="18"/>
                  <a:pt x="6" y="19"/>
                </a:cubicBezTo>
                <a:cubicBezTo>
                  <a:pt x="6" y="19"/>
                  <a:pt x="5" y="19"/>
                  <a:pt x="5" y="19"/>
                </a:cubicBezTo>
                <a:cubicBezTo>
                  <a:pt x="4" y="19"/>
                  <a:pt x="4" y="19"/>
                  <a:pt x="3" y="19"/>
                </a:cubicBezTo>
                <a:cubicBezTo>
                  <a:pt x="3" y="18"/>
                  <a:pt x="3" y="18"/>
                  <a:pt x="3" y="17"/>
                </a:cubicBezTo>
                <a:cubicBezTo>
                  <a:pt x="3" y="16"/>
                  <a:pt x="3" y="15"/>
                  <a:pt x="3" y="13"/>
                </a:cubicBezTo>
                <a:cubicBezTo>
                  <a:pt x="5" y="6"/>
                  <a:pt x="5" y="6"/>
                  <a:pt x="5" y="6"/>
                </a:cubicBezTo>
                <a:cubicBezTo>
                  <a:pt x="11" y="6"/>
                  <a:pt x="11" y="6"/>
                  <a:pt x="11" y="6"/>
                </a:cubicBezTo>
                <a:cubicBezTo>
                  <a:pt x="11" y="4"/>
                  <a:pt x="11" y="4"/>
                  <a:pt x="11" y="4"/>
                </a:cubicBezTo>
                <a:cubicBezTo>
                  <a:pt x="6" y="4"/>
                  <a:pt x="6" y="4"/>
                  <a:pt x="6" y="4"/>
                </a:cubicBezTo>
                <a:cubicBezTo>
                  <a:pt x="6" y="0"/>
                  <a:pt x="6" y="0"/>
                  <a:pt x="6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1"/>
                  <a:pt x="3" y="2"/>
                  <a:pt x="3" y="2"/>
                </a:cubicBezTo>
                <a:cubicBezTo>
                  <a:pt x="3" y="3"/>
                  <a:pt x="3" y="3"/>
                  <a:pt x="2" y="4"/>
                </a:cubicBezTo>
                <a:cubicBezTo>
                  <a:pt x="2" y="4"/>
                  <a:pt x="2" y="4"/>
                  <a:pt x="1" y="5"/>
                </a:cubicBezTo>
                <a:cubicBezTo>
                  <a:pt x="1" y="5"/>
                  <a:pt x="0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2" y="6"/>
                  <a:pt x="2" y="6"/>
                  <a:pt x="2" y="6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6"/>
                  <a:pt x="0" y="17"/>
                  <a:pt x="0" y="17"/>
                </a:cubicBezTo>
                <a:cubicBezTo>
                  <a:pt x="0" y="19"/>
                  <a:pt x="0" y="20"/>
                  <a:pt x="1" y="20"/>
                </a:cubicBezTo>
                <a:cubicBezTo>
                  <a:pt x="1" y="21"/>
                  <a:pt x="2" y="21"/>
                  <a:pt x="3" y="21"/>
                </a:cubicBezTo>
                <a:cubicBezTo>
                  <a:pt x="4" y="21"/>
                  <a:pt x="5" y="21"/>
                  <a:pt x="6" y="20"/>
                </a:cubicBezTo>
                <a:cubicBezTo>
                  <a:pt x="7" y="20"/>
                  <a:pt x="8" y="19"/>
                  <a:pt x="9" y="18"/>
                </a:cubicBezTo>
                <a:cubicBezTo>
                  <a:pt x="8" y="17"/>
                  <a:pt x="8" y="17"/>
                  <a:pt x="8" y="1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644"/>
          <p:cNvSpPr>
            <a:spLocks/>
          </p:cNvSpPr>
          <p:nvPr/>
        </p:nvSpPr>
        <p:spPr bwMode="auto">
          <a:xfrm>
            <a:off x="5838825" y="2181226"/>
            <a:ext cx="30163" cy="36513"/>
          </a:xfrm>
          <a:custGeom>
            <a:avLst/>
            <a:gdLst>
              <a:gd name="T0" fmla="*/ 13 w 14"/>
              <a:gd name="T1" fmla="*/ 4 h 17"/>
              <a:gd name="T2" fmla="*/ 14 w 14"/>
              <a:gd name="T3" fmla="*/ 1 h 17"/>
              <a:gd name="T4" fmla="*/ 8 w 14"/>
              <a:gd name="T5" fmla="*/ 0 h 17"/>
              <a:gd name="T6" fmla="*/ 5 w 14"/>
              <a:gd name="T7" fmla="*/ 0 h 17"/>
              <a:gd name="T8" fmla="*/ 3 w 14"/>
              <a:gd name="T9" fmla="*/ 2 h 17"/>
              <a:gd name="T10" fmla="*/ 3 w 14"/>
              <a:gd name="T11" fmla="*/ 5 h 17"/>
              <a:gd name="T12" fmla="*/ 3 w 14"/>
              <a:gd name="T13" fmla="*/ 6 h 17"/>
              <a:gd name="T14" fmla="*/ 4 w 14"/>
              <a:gd name="T15" fmla="*/ 8 h 17"/>
              <a:gd name="T16" fmla="*/ 6 w 14"/>
              <a:gd name="T17" fmla="*/ 9 h 17"/>
              <a:gd name="T18" fmla="*/ 7 w 14"/>
              <a:gd name="T19" fmla="*/ 10 h 17"/>
              <a:gd name="T20" fmla="*/ 8 w 14"/>
              <a:gd name="T21" fmla="*/ 12 h 17"/>
              <a:gd name="T22" fmla="*/ 8 w 14"/>
              <a:gd name="T23" fmla="*/ 13 h 17"/>
              <a:gd name="T24" fmla="*/ 8 w 14"/>
              <a:gd name="T25" fmla="*/ 15 h 17"/>
              <a:gd name="T26" fmla="*/ 5 w 14"/>
              <a:gd name="T27" fmla="*/ 16 h 17"/>
              <a:gd name="T28" fmla="*/ 3 w 14"/>
              <a:gd name="T29" fmla="*/ 15 h 17"/>
              <a:gd name="T30" fmla="*/ 2 w 14"/>
              <a:gd name="T31" fmla="*/ 13 h 17"/>
              <a:gd name="T32" fmla="*/ 0 w 14"/>
              <a:gd name="T33" fmla="*/ 13 h 17"/>
              <a:gd name="T34" fmla="*/ 0 w 14"/>
              <a:gd name="T35" fmla="*/ 16 h 17"/>
              <a:gd name="T36" fmla="*/ 2 w 14"/>
              <a:gd name="T37" fmla="*/ 17 h 17"/>
              <a:gd name="T38" fmla="*/ 5 w 14"/>
              <a:gd name="T39" fmla="*/ 17 h 17"/>
              <a:gd name="T40" fmla="*/ 8 w 14"/>
              <a:gd name="T41" fmla="*/ 17 h 17"/>
              <a:gd name="T42" fmla="*/ 10 w 14"/>
              <a:gd name="T43" fmla="*/ 15 h 17"/>
              <a:gd name="T44" fmla="*/ 11 w 14"/>
              <a:gd name="T45" fmla="*/ 12 h 17"/>
              <a:gd name="T46" fmla="*/ 11 w 14"/>
              <a:gd name="T47" fmla="*/ 10 h 17"/>
              <a:gd name="T48" fmla="*/ 8 w 14"/>
              <a:gd name="T49" fmla="*/ 7 h 17"/>
              <a:gd name="T50" fmla="*/ 6 w 14"/>
              <a:gd name="T51" fmla="*/ 6 h 17"/>
              <a:gd name="T52" fmla="*/ 6 w 14"/>
              <a:gd name="T53" fmla="*/ 5 h 17"/>
              <a:gd name="T54" fmla="*/ 5 w 14"/>
              <a:gd name="T55" fmla="*/ 4 h 17"/>
              <a:gd name="T56" fmla="*/ 6 w 14"/>
              <a:gd name="T57" fmla="*/ 2 h 17"/>
              <a:gd name="T58" fmla="*/ 7 w 14"/>
              <a:gd name="T59" fmla="*/ 2 h 17"/>
              <a:gd name="T60" fmla="*/ 8 w 14"/>
              <a:gd name="T61" fmla="*/ 1 h 17"/>
              <a:gd name="T62" fmla="*/ 10 w 14"/>
              <a:gd name="T63" fmla="*/ 2 h 17"/>
              <a:gd name="T64" fmla="*/ 11 w 14"/>
              <a:gd name="T65" fmla="*/ 4 h 17"/>
              <a:gd name="T66" fmla="*/ 13 w 14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" h="17">
                <a:moveTo>
                  <a:pt x="13" y="4"/>
                </a:moveTo>
                <a:cubicBezTo>
                  <a:pt x="14" y="1"/>
                  <a:pt x="14" y="1"/>
                  <a:pt x="14" y="1"/>
                </a:cubicBezTo>
                <a:cubicBezTo>
                  <a:pt x="12" y="0"/>
                  <a:pt x="10" y="0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1"/>
                  <a:pt x="4" y="1"/>
                  <a:pt x="3" y="2"/>
                </a:cubicBezTo>
                <a:cubicBezTo>
                  <a:pt x="3" y="3"/>
                  <a:pt x="3" y="4"/>
                  <a:pt x="3" y="5"/>
                </a:cubicBezTo>
                <a:cubicBezTo>
                  <a:pt x="3" y="5"/>
                  <a:pt x="3" y="6"/>
                  <a:pt x="3" y="6"/>
                </a:cubicBezTo>
                <a:cubicBezTo>
                  <a:pt x="3" y="7"/>
                  <a:pt x="4" y="7"/>
                  <a:pt x="4" y="8"/>
                </a:cubicBezTo>
                <a:cubicBezTo>
                  <a:pt x="4" y="8"/>
                  <a:pt x="5" y="9"/>
                  <a:pt x="6" y="9"/>
                </a:cubicBezTo>
                <a:cubicBezTo>
                  <a:pt x="6" y="10"/>
                  <a:pt x="7" y="10"/>
                  <a:pt x="7" y="10"/>
                </a:cubicBezTo>
                <a:cubicBezTo>
                  <a:pt x="8" y="11"/>
                  <a:pt x="8" y="11"/>
                  <a:pt x="8" y="12"/>
                </a:cubicBezTo>
                <a:cubicBezTo>
                  <a:pt x="8" y="12"/>
                  <a:pt x="8" y="12"/>
                  <a:pt x="8" y="13"/>
                </a:cubicBezTo>
                <a:cubicBezTo>
                  <a:pt x="8" y="14"/>
                  <a:pt x="8" y="15"/>
                  <a:pt x="8" y="15"/>
                </a:cubicBezTo>
                <a:cubicBezTo>
                  <a:pt x="7" y="16"/>
                  <a:pt x="6" y="16"/>
                  <a:pt x="5" y="16"/>
                </a:cubicBezTo>
                <a:cubicBezTo>
                  <a:pt x="4" y="16"/>
                  <a:pt x="3" y="16"/>
                  <a:pt x="3" y="15"/>
                </a:cubicBezTo>
                <a:cubicBezTo>
                  <a:pt x="2" y="14"/>
                  <a:pt x="2" y="14"/>
                  <a:pt x="2" y="13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6"/>
                  <a:pt x="0" y="16"/>
                  <a:pt x="0" y="16"/>
                </a:cubicBezTo>
                <a:cubicBezTo>
                  <a:pt x="1" y="17"/>
                  <a:pt x="1" y="17"/>
                  <a:pt x="2" y="17"/>
                </a:cubicBezTo>
                <a:cubicBezTo>
                  <a:pt x="3" y="17"/>
                  <a:pt x="4" y="17"/>
                  <a:pt x="5" y="17"/>
                </a:cubicBezTo>
                <a:cubicBezTo>
                  <a:pt x="6" y="17"/>
                  <a:pt x="7" y="17"/>
                  <a:pt x="8" y="17"/>
                </a:cubicBezTo>
                <a:cubicBezTo>
                  <a:pt x="9" y="16"/>
                  <a:pt x="10" y="16"/>
                  <a:pt x="10" y="15"/>
                </a:cubicBezTo>
                <a:cubicBezTo>
                  <a:pt x="11" y="14"/>
                  <a:pt x="11" y="13"/>
                  <a:pt x="11" y="12"/>
                </a:cubicBezTo>
                <a:cubicBezTo>
                  <a:pt x="11" y="11"/>
                  <a:pt x="11" y="10"/>
                  <a:pt x="11" y="10"/>
                </a:cubicBezTo>
                <a:cubicBezTo>
                  <a:pt x="10" y="9"/>
                  <a:pt x="9" y="8"/>
                  <a:pt x="8" y="7"/>
                </a:cubicBezTo>
                <a:cubicBezTo>
                  <a:pt x="7" y="7"/>
                  <a:pt x="7" y="6"/>
                  <a:pt x="6" y="6"/>
                </a:cubicBezTo>
                <a:cubicBezTo>
                  <a:pt x="6" y="6"/>
                  <a:pt x="6" y="5"/>
                  <a:pt x="6" y="5"/>
                </a:cubicBezTo>
                <a:cubicBezTo>
                  <a:pt x="5" y="5"/>
                  <a:pt x="5" y="4"/>
                  <a:pt x="5" y="4"/>
                </a:cubicBezTo>
                <a:cubicBezTo>
                  <a:pt x="5" y="3"/>
                  <a:pt x="5" y="3"/>
                  <a:pt x="6" y="2"/>
                </a:cubicBezTo>
                <a:cubicBezTo>
                  <a:pt x="6" y="2"/>
                  <a:pt x="6" y="2"/>
                  <a:pt x="7" y="2"/>
                </a:cubicBezTo>
                <a:cubicBezTo>
                  <a:pt x="7" y="1"/>
                  <a:pt x="8" y="1"/>
                  <a:pt x="8" y="1"/>
                </a:cubicBezTo>
                <a:cubicBezTo>
                  <a:pt x="9" y="1"/>
                  <a:pt x="10" y="1"/>
                  <a:pt x="10" y="2"/>
                </a:cubicBezTo>
                <a:cubicBezTo>
                  <a:pt x="11" y="2"/>
                  <a:pt x="11" y="3"/>
                  <a:pt x="11" y="4"/>
                </a:cubicBezTo>
                <a:cubicBezTo>
                  <a:pt x="13" y="4"/>
                  <a:pt x="13" y="4"/>
                  <a:pt x="13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645"/>
          <p:cNvSpPr>
            <a:spLocks/>
          </p:cNvSpPr>
          <p:nvPr/>
        </p:nvSpPr>
        <p:spPr bwMode="auto">
          <a:xfrm>
            <a:off x="5678488" y="2236789"/>
            <a:ext cx="38100" cy="53975"/>
          </a:xfrm>
          <a:custGeom>
            <a:avLst/>
            <a:gdLst>
              <a:gd name="T0" fmla="*/ 1 w 18"/>
              <a:gd name="T1" fmla="*/ 19 h 25"/>
              <a:gd name="T2" fmla="*/ 0 w 18"/>
              <a:gd name="T3" fmla="*/ 24 h 25"/>
              <a:gd name="T4" fmla="*/ 3 w 18"/>
              <a:gd name="T5" fmla="*/ 25 h 25"/>
              <a:gd name="T6" fmla="*/ 6 w 18"/>
              <a:gd name="T7" fmla="*/ 25 h 25"/>
              <a:gd name="T8" fmla="*/ 11 w 18"/>
              <a:gd name="T9" fmla="*/ 24 h 25"/>
              <a:gd name="T10" fmla="*/ 14 w 18"/>
              <a:gd name="T11" fmla="*/ 22 h 25"/>
              <a:gd name="T12" fmla="*/ 15 w 18"/>
              <a:gd name="T13" fmla="*/ 18 h 25"/>
              <a:gd name="T14" fmla="*/ 14 w 18"/>
              <a:gd name="T15" fmla="*/ 15 h 25"/>
              <a:gd name="T16" fmla="*/ 13 w 18"/>
              <a:gd name="T17" fmla="*/ 13 h 25"/>
              <a:gd name="T18" fmla="*/ 10 w 18"/>
              <a:gd name="T19" fmla="*/ 11 h 25"/>
              <a:gd name="T20" fmla="*/ 8 w 18"/>
              <a:gd name="T21" fmla="*/ 10 h 25"/>
              <a:gd name="T22" fmla="*/ 7 w 18"/>
              <a:gd name="T23" fmla="*/ 8 h 25"/>
              <a:gd name="T24" fmla="*/ 7 w 18"/>
              <a:gd name="T25" fmla="*/ 7 h 25"/>
              <a:gd name="T26" fmla="*/ 8 w 18"/>
              <a:gd name="T27" fmla="*/ 4 h 25"/>
              <a:gd name="T28" fmla="*/ 9 w 18"/>
              <a:gd name="T29" fmla="*/ 3 h 25"/>
              <a:gd name="T30" fmla="*/ 12 w 18"/>
              <a:gd name="T31" fmla="*/ 2 h 25"/>
              <a:gd name="T32" fmla="*/ 14 w 18"/>
              <a:gd name="T33" fmla="*/ 2 h 25"/>
              <a:gd name="T34" fmla="*/ 15 w 18"/>
              <a:gd name="T35" fmla="*/ 4 h 25"/>
              <a:gd name="T36" fmla="*/ 15 w 18"/>
              <a:gd name="T37" fmla="*/ 6 h 25"/>
              <a:gd name="T38" fmla="*/ 17 w 18"/>
              <a:gd name="T39" fmla="*/ 6 h 25"/>
              <a:gd name="T40" fmla="*/ 18 w 18"/>
              <a:gd name="T41" fmla="*/ 1 h 25"/>
              <a:gd name="T42" fmla="*/ 15 w 18"/>
              <a:gd name="T43" fmla="*/ 1 h 25"/>
              <a:gd name="T44" fmla="*/ 12 w 18"/>
              <a:gd name="T45" fmla="*/ 0 h 25"/>
              <a:gd name="T46" fmla="*/ 8 w 18"/>
              <a:gd name="T47" fmla="*/ 1 h 25"/>
              <a:gd name="T48" fmla="*/ 5 w 18"/>
              <a:gd name="T49" fmla="*/ 4 h 25"/>
              <a:gd name="T50" fmla="*/ 4 w 18"/>
              <a:gd name="T51" fmla="*/ 7 h 25"/>
              <a:gd name="T52" fmla="*/ 4 w 18"/>
              <a:gd name="T53" fmla="*/ 10 h 25"/>
              <a:gd name="T54" fmla="*/ 6 w 18"/>
              <a:gd name="T55" fmla="*/ 12 h 25"/>
              <a:gd name="T56" fmla="*/ 8 w 18"/>
              <a:gd name="T57" fmla="*/ 13 h 25"/>
              <a:gd name="T58" fmla="*/ 10 w 18"/>
              <a:gd name="T59" fmla="*/ 15 h 25"/>
              <a:gd name="T60" fmla="*/ 11 w 18"/>
              <a:gd name="T61" fmla="*/ 17 h 25"/>
              <a:gd name="T62" fmla="*/ 12 w 18"/>
              <a:gd name="T63" fmla="*/ 19 h 25"/>
              <a:gd name="T64" fmla="*/ 11 w 18"/>
              <a:gd name="T65" fmla="*/ 21 h 25"/>
              <a:gd name="T66" fmla="*/ 9 w 18"/>
              <a:gd name="T67" fmla="*/ 23 h 25"/>
              <a:gd name="T68" fmla="*/ 6 w 18"/>
              <a:gd name="T69" fmla="*/ 23 h 25"/>
              <a:gd name="T70" fmla="*/ 3 w 18"/>
              <a:gd name="T71" fmla="*/ 22 h 25"/>
              <a:gd name="T72" fmla="*/ 2 w 18"/>
              <a:gd name="T73" fmla="*/ 19 h 25"/>
              <a:gd name="T74" fmla="*/ 1 w 18"/>
              <a:gd name="T75" fmla="*/ 19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" h="25">
                <a:moveTo>
                  <a:pt x="1" y="19"/>
                </a:moveTo>
                <a:cubicBezTo>
                  <a:pt x="0" y="24"/>
                  <a:pt x="0" y="24"/>
                  <a:pt x="0" y="24"/>
                </a:cubicBezTo>
                <a:cubicBezTo>
                  <a:pt x="1" y="24"/>
                  <a:pt x="2" y="25"/>
                  <a:pt x="3" y="25"/>
                </a:cubicBezTo>
                <a:cubicBezTo>
                  <a:pt x="4" y="25"/>
                  <a:pt x="5" y="25"/>
                  <a:pt x="6" y="25"/>
                </a:cubicBezTo>
                <a:cubicBezTo>
                  <a:pt x="8" y="25"/>
                  <a:pt x="9" y="25"/>
                  <a:pt x="11" y="24"/>
                </a:cubicBezTo>
                <a:cubicBezTo>
                  <a:pt x="12" y="23"/>
                  <a:pt x="13" y="23"/>
                  <a:pt x="14" y="22"/>
                </a:cubicBezTo>
                <a:cubicBezTo>
                  <a:pt x="14" y="20"/>
                  <a:pt x="15" y="19"/>
                  <a:pt x="15" y="18"/>
                </a:cubicBezTo>
                <a:cubicBezTo>
                  <a:pt x="15" y="17"/>
                  <a:pt x="15" y="16"/>
                  <a:pt x="14" y="15"/>
                </a:cubicBezTo>
                <a:cubicBezTo>
                  <a:pt x="14" y="15"/>
                  <a:pt x="14" y="14"/>
                  <a:pt x="13" y="13"/>
                </a:cubicBezTo>
                <a:cubicBezTo>
                  <a:pt x="12" y="13"/>
                  <a:pt x="11" y="12"/>
                  <a:pt x="10" y="11"/>
                </a:cubicBezTo>
                <a:cubicBezTo>
                  <a:pt x="9" y="11"/>
                  <a:pt x="9" y="10"/>
                  <a:pt x="8" y="10"/>
                </a:cubicBezTo>
                <a:cubicBezTo>
                  <a:pt x="8" y="9"/>
                  <a:pt x="7" y="9"/>
                  <a:pt x="7" y="8"/>
                </a:cubicBezTo>
                <a:cubicBezTo>
                  <a:pt x="7" y="8"/>
                  <a:pt x="7" y="7"/>
                  <a:pt x="7" y="7"/>
                </a:cubicBezTo>
                <a:cubicBezTo>
                  <a:pt x="7" y="6"/>
                  <a:pt x="7" y="5"/>
                  <a:pt x="8" y="4"/>
                </a:cubicBezTo>
                <a:cubicBezTo>
                  <a:pt x="8" y="4"/>
                  <a:pt x="8" y="3"/>
                  <a:pt x="9" y="3"/>
                </a:cubicBezTo>
                <a:cubicBezTo>
                  <a:pt x="10" y="2"/>
                  <a:pt x="11" y="2"/>
                  <a:pt x="12" y="2"/>
                </a:cubicBezTo>
                <a:cubicBezTo>
                  <a:pt x="13" y="2"/>
                  <a:pt x="13" y="2"/>
                  <a:pt x="14" y="2"/>
                </a:cubicBezTo>
                <a:cubicBezTo>
                  <a:pt x="14" y="3"/>
                  <a:pt x="15" y="3"/>
                  <a:pt x="15" y="4"/>
                </a:cubicBezTo>
                <a:cubicBezTo>
                  <a:pt x="15" y="4"/>
                  <a:pt x="15" y="5"/>
                  <a:pt x="15" y="6"/>
                </a:cubicBezTo>
                <a:cubicBezTo>
                  <a:pt x="17" y="6"/>
                  <a:pt x="17" y="6"/>
                  <a:pt x="17" y="6"/>
                </a:cubicBezTo>
                <a:cubicBezTo>
                  <a:pt x="18" y="1"/>
                  <a:pt x="18" y="1"/>
                  <a:pt x="18" y="1"/>
                </a:cubicBezTo>
                <a:cubicBezTo>
                  <a:pt x="17" y="1"/>
                  <a:pt x="16" y="1"/>
                  <a:pt x="15" y="1"/>
                </a:cubicBezTo>
                <a:cubicBezTo>
                  <a:pt x="14" y="1"/>
                  <a:pt x="13" y="0"/>
                  <a:pt x="12" y="0"/>
                </a:cubicBezTo>
                <a:cubicBezTo>
                  <a:pt x="10" y="0"/>
                  <a:pt x="9" y="1"/>
                  <a:pt x="8" y="1"/>
                </a:cubicBezTo>
                <a:cubicBezTo>
                  <a:pt x="6" y="2"/>
                  <a:pt x="5" y="3"/>
                  <a:pt x="5" y="4"/>
                </a:cubicBezTo>
                <a:cubicBezTo>
                  <a:pt x="4" y="5"/>
                  <a:pt x="4" y="6"/>
                  <a:pt x="4" y="7"/>
                </a:cubicBezTo>
                <a:cubicBezTo>
                  <a:pt x="4" y="8"/>
                  <a:pt x="4" y="9"/>
                  <a:pt x="4" y="10"/>
                </a:cubicBezTo>
                <a:cubicBezTo>
                  <a:pt x="5" y="10"/>
                  <a:pt x="5" y="11"/>
                  <a:pt x="6" y="12"/>
                </a:cubicBezTo>
                <a:cubicBezTo>
                  <a:pt x="6" y="12"/>
                  <a:pt x="7" y="13"/>
                  <a:pt x="8" y="13"/>
                </a:cubicBezTo>
                <a:cubicBezTo>
                  <a:pt x="9" y="14"/>
                  <a:pt x="10" y="15"/>
                  <a:pt x="10" y="15"/>
                </a:cubicBezTo>
                <a:cubicBezTo>
                  <a:pt x="11" y="16"/>
                  <a:pt x="11" y="16"/>
                  <a:pt x="11" y="17"/>
                </a:cubicBezTo>
                <a:cubicBezTo>
                  <a:pt x="11" y="17"/>
                  <a:pt x="12" y="18"/>
                  <a:pt x="12" y="19"/>
                </a:cubicBezTo>
                <a:cubicBezTo>
                  <a:pt x="12" y="20"/>
                  <a:pt x="11" y="20"/>
                  <a:pt x="11" y="21"/>
                </a:cubicBezTo>
                <a:cubicBezTo>
                  <a:pt x="11" y="22"/>
                  <a:pt x="10" y="22"/>
                  <a:pt x="9" y="23"/>
                </a:cubicBezTo>
                <a:cubicBezTo>
                  <a:pt x="8" y="23"/>
                  <a:pt x="8" y="23"/>
                  <a:pt x="6" y="23"/>
                </a:cubicBezTo>
                <a:cubicBezTo>
                  <a:pt x="5" y="23"/>
                  <a:pt x="4" y="23"/>
                  <a:pt x="3" y="22"/>
                </a:cubicBezTo>
                <a:cubicBezTo>
                  <a:pt x="3" y="22"/>
                  <a:pt x="2" y="21"/>
                  <a:pt x="2" y="19"/>
                </a:cubicBezTo>
                <a:cubicBezTo>
                  <a:pt x="1" y="19"/>
                  <a:pt x="1" y="19"/>
                  <a:pt x="1" y="19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646"/>
          <p:cNvSpPr>
            <a:spLocks noEditPoints="1"/>
          </p:cNvSpPr>
          <p:nvPr/>
        </p:nvSpPr>
        <p:spPr bwMode="auto">
          <a:xfrm>
            <a:off x="5719763" y="2254251"/>
            <a:ext cx="31750" cy="36513"/>
          </a:xfrm>
          <a:custGeom>
            <a:avLst/>
            <a:gdLst>
              <a:gd name="T0" fmla="*/ 12 w 15"/>
              <a:gd name="T1" fmla="*/ 12 h 17"/>
              <a:gd name="T2" fmla="*/ 9 w 15"/>
              <a:gd name="T3" fmla="*/ 14 h 17"/>
              <a:gd name="T4" fmla="*/ 6 w 15"/>
              <a:gd name="T5" fmla="*/ 15 h 17"/>
              <a:gd name="T6" fmla="*/ 4 w 15"/>
              <a:gd name="T7" fmla="*/ 14 h 17"/>
              <a:gd name="T8" fmla="*/ 3 w 15"/>
              <a:gd name="T9" fmla="*/ 11 h 17"/>
              <a:gd name="T10" fmla="*/ 3 w 15"/>
              <a:gd name="T11" fmla="*/ 9 h 17"/>
              <a:gd name="T12" fmla="*/ 12 w 15"/>
              <a:gd name="T13" fmla="*/ 8 h 17"/>
              <a:gd name="T14" fmla="*/ 15 w 15"/>
              <a:gd name="T15" fmla="*/ 3 h 17"/>
              <a:gd name="T16" fmla="*/ 14 w 15"/>
              <a:gd name="T17" fmla="*/ 0 h 17"/>
              <a:gd name="T18" fmla="*/ 10 w 15"/>
              <a:gd name="T19" fmla="*/ 0 h 17"/>
              <a:gd name="T20" fmla="*/ 6 w 15"/>
              <a:gd name="T21" fmla="*/ 1 h 17"/>
              <a:gd name="T22" fmla="*/ 3 w 15"/>
              <a:gd name="T23" fmla="*/ 3 h 17"/>
              <a:gd name="T24" fmla="*/ 1 w 15"/>
              <a:gd name="T25" fmla="*/ 7 h 17"/>
              <a:gd name="T26" fmla="*/ 0 w 15"/>
              <a:gd name="T27" fmla="*/ 11 h 17"/>
              <a:gd name="T28" fmla="*/ 1 w 15"/>
              <a:gd name="T29" fmla="*/ 13 h 17"/>
              <a:gd name="T30" fmla="*/ 2 w 15"/>
              <a:gd name="T31" fmla="*/ 15 h 17"/>
              <a:gd name="T32" fmla="*/ 3 w 15"/>
              <a:gd name="T33" fmla="*/ 17 h 17"/>
              <a:gd name="T34" fmla="*/ 6 w 15"/>
              <a:gd name="T35" fmla="*/ 17 h 17"/>
              <a:gd name="T36" fmla="*/ 8 w 15"/>
              <a:gd name="T37" fmla="*/ 17 h 17"/>
              <a:gd name="T38" fmla="*/ 11 w 15"/>
              <a:gd name="T39" fmla="*/ 15 h 17"/>
              <a:gd name="T40" fmla="*/ 13 w 15"/>
              <a:gd name="T41" fmla="*/ 13 h 17"/>
              <a:gd name="T42" fmla="*/ 12 w 15"/>
              <a:gd name="T43" fmla="*/ 12 h 17"/>
              <a:gd name="T44" fmla="*/ 5 w 15"/>
              <a:gd name="T45" fmla="*/ 4 h 17"/>
              <a:gd name="T46" fmla="*/ 7 w 15"/>
              <a:gd name="T47" fmla="*/ 2 h 17"/>
              <a:gd name="T48" fmla="*/ 10 w 15"/>
              <a:gd name="T49" fmla="*/ 1 h 17"/>
              <a:gd name="T50" fmla="*/ 11 w 15"/>
              <a:gd name="T51" fmla="*/ 2 h 17"/>
              <a:gd name="T52" fmla="*/ 12 w 15"/>
              <a:gd name="T53" fmla="*/ 3 h 17"/>
              <a:gd name="T54" fmla="*/ 12 w 15"/>
              <a:gd name="T55" fmla="*/ 4 h 17"/>
              <a:gd name="T56" fmla="*/ 11 w 15"/>
              <a:gd name="T57" fmla="*/ 5 h 17"/>
              <a:gd name="T58" fmla="*/ 10 w 15"/>
              <a:gd name="T59" fmla="*/ 6 h 17"/>
              <a:gd name="T60" fmla="*/ 9 w 15"/>
              <a:gd name="T61" fmla="*/ 7 h 17"/>
              <a:gd name="T62" fmla="*/ 7 w 15"/>
              <a:gd name="T63" fmla="*/ 7 h 17"/>
              <a:gd name="T64" fmla="*/ 4 w 15"/>
              <a:gd name="T65" fmla="*/ 8 h 17"/>
              <a:gd name="T66" fmla="*/ 5 w 15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5" h="17">
                <a:moveTo>
                  <a:pt x="12" y="12"/>
                </a:moveTo>
                <a:cubicBezTo>
                  <a:pt x="11" y="13"/>
                  <a:pt x="10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4" y="14"/>
                  <a:pt x="3" y="13"/>
                  <a:pt x="3" y="11"/>
                </a:cubicBezTo>
                <a:cubicBezTo>
                  <a:pt x="3" y="11"/>
                  <a:pt x="3" y="10"/>
                  <a:pt x="3" y="9"/>
                </a:cubicBezTo>
                <a:cubicBezTo>
                  <a:pt x="7" y="9"/>
                  <a:pt x="10" y="9"/>
                  <a:pt x="12" y="8"/>
                </a:cubicBezTo>
                <a:cubicBezTo>
                  <a:pt x="14" y="7"/>
                  <a:pt x="15" y="5"/>
                  <a:pt x="15" y="3"/>
                </a:cubicBezTo>
                <a:cubicBezTo>
                  <a:pt x="15" y="2"/>
                  <a:pt x="14" y="1"/>
                  <a:pt x="14" y="0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8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2" y="4"/>
                  <a:pt x="1" y="6"/>
                  <a:pt x="1" y="7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2"/>
                  <a:pt x="0" y="13"/>
                  <a:pt x="1" y="13"/>
                </a:cubicBezTo>
                <a:cubicBezTo>
                  <a:pt x="1" y="14"/>
                  <a:pt x="1" y="15"/>
                  <a:pt x="2" y="15"/>
                </a:cubicBezTo>
                <a:cubicBezTo>
                  <a:pt x="2" y="16"/>
                  <a:pt x="3" y="16"/>
                  <a:pt x="3" y="17"/>
                </a:cubicBezTo>
                <a:cubicBezTo>
                  <a:pt x="4" y="17"/>
                  <a:pt x="5" y="17"/>
                  <a:pt x="6" y="17"/>
                </a:cubicBezTo>
                <a:cubicBezTo>
                  <a:pt x="7" y="17"/>
                  <a:pt x="7" y="17"/>
                  <a:pt x="8" y="17"/>
                </a:cubicBezTo>
                <a:cubicBezTo>
                  <a:pt x="9" y="16"/>
                  <a:pt x="10" y="16"/>
                  <a:pt x="11" y="15"/>
                </a:cubicBezTo>
                <a:cubicBezTo>
                  <a:pt x="11" y="15"/>
                  <a:pt x="12" y="14"/>
                  <a:pt x="13" y="13"/>
                </a:cubicBezTo>
                <a:cubicBezTo>
                  <a:pt x="12" y="12"/>
                  <a:pt x="12" y="12"/>
                  <a:pt x="12" y="12"/>
                </a:cubicBezTo>
                <a:close/>
                <a:moveTo>
                  <a:pt x="5" y="4"/>
                </a:moveTo>
                <a:cubicBezTo>
                  <a:pt x="6" y="3"/>
                  <a:pt x="7" y="2"/>
                  <a:pt x="7" y="2"/>
                </a:cubicBezTo>
                <a:cubicBezTo>
                  <a:pt x="8" y="1"/>
                  <a:pt x="9" y="1"/>
                  <a:pt x="10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2" y="2"/>
                  <a:pt x="12" y="3"/>
                  <a:pt x="12" y="3"/>
                </a:cubicBezTo>
                <a:cubicBezTo>
                  <a:pt x="12" y="4"/>
                  <a:pt x="12" y="4"/>
                  <a:pt x="12" y="4"/>
                </a:cubicBezTo>
                <a:cubicBezTo>
                  <a:pt x="11" y="5"/>
                  <a:pt x="11" y="5"/>
                  <a:pt x="11" y="5"/>
                </a:cubicBezTo>
                <a:cubicBezTo>
                  <a:pt x="11" y="6"/>
                  <a:pt x="11" y="6"/>
                  <a:pt x="10" y="6"/>
                </a:cubicBezTo>
                <a:cubicBezTo>
                  <a:pt x="10" y="7"/>
                  <a:pt x="9" y="7"/>
                  <a:pt x="9" y="7"/>
                </a:cubicBezTo>
                <a:cubicBezTo>
                  <a:pt x="8" y="7"/>
                  <a:pt x="7" y="7"/>
                  <a:pt x="7" y="7"/>
                </a:cubicBezTo>
                <a:cubicBezTo>
                  <a:pt x="6" y="8"/>
                  <a:pt x="5" y="8"/>
                  <a:pt x="4" y="8"/>
                </a:cubicBezTo>
                <a:cubicBezTo>
                  <a:pt x="4" y="6"/>
                  <a:pt x="5" y="5"/>
                  <a:pt x="5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647"/>
          <p:cNvSpPr>
            <a:spLocks noEditPoints="1"/>
          </p:cNvSpPr>
          <p:nvPr/>
        </p:nvSpPr>
        <p:spPr bwMode="auto">
          <a:xfrm>
            <a:off x="5757863" y="2254251"/>
            <a:ext cx="33338" cy="36513"/>
          </a:xfrm>
          <a:custGeom>
            <a:avLst/>
            <a:gdLst>
              <a:gd name="T0" fmla="*/ 11 w 16"/>
              <a:gd name="T1" fmla="*/ 0 h 17"/>
              <a:gd name="T2" fmla="*/ 9 w 16"/>
              <a:gd name="T3" fmla="*/ 0 h 17"/>
              <a:gd name="T4" fmla="*/ 6 w 16"/>
              <a:gd name="T5" fmla="*/ 0 h 17"/>
              <a:gd name="T6" fmla="*/ 3 w 16"/>
              <a:gd name="T7" fmla="*/ 2 h 17"/>
              <a:gd name="T8" fmla="*/ 1 w 16"/>
              <a:gd name="T9" fmla="*/ 5 h 17"/>
              <a:gd name="T10" fmla="*/ 0 w 16"/>
              <a:gd name="T11" fmla="*/ 8 h 17"/>
              <a:gd name="T12" fmla="*/ 0 w 16"/>
              <a:gd name="T13" fmla="*/ 11 h 17"/>
              <a:gd name="T14" fmla="*/ 1 w 16"/>
              <a:gd name="T15" fmla="*/ 16 h 17"/>
              <a:gd name="T16" fmla="*/ 4 w 16"/>
              <a:gd name="T17" fmla="*/ 17 h 17"/>
              <a:gd name="T18" fmla="*/ 7 w 16"/>
              <a:gd name="T19" fmla="*/ 16 h 17"/>
              <a:gd name="T20" fmla="*/ 10 w 16"/>
              <a:gd name="T21" fmla="*/ 12 h 17"/>
              <a:gd name="T22" fmla="*/ 10 w 16"/>
              <a:gd name="T23" fmla="*/ 12 h 17"/>
              <a:gd name="T24" fmla="*/ 9 w 16"/>
              <a:gd name="T25" fmla="*/ 17 h 17"/>
              <a:gd name="T26" fmla="*/ 14 w 16"/>
              <a:gd name="T27" fmla="*/ 17 h 17"/>
              <a:gd name="T28" fmla="*/ 14 w 16"/>
              <a:gd name="T29" fmla="*/ 16 h 17"/>
              <a:gd name="T30" fmla="*/ 13 w 16"/>
              <a:gd name="T31" fmla="*/ 15 h 17"/>
              <a:gd name="T32" fmla="*/ 12 w 16"/>
              <a:gd name="T33" fmla="*/ 14 h 17"/>
              <a:gd name="T34" fmla="*/ 13 w 16"/>
              <a:gd name="T35" fmla="*/ 13 h 17"/>
              <a:gd name="T36" fmla="*/ 13 w 16"/>
              <a:gd name="T37" fmla="*/ 12 h 17"/>
              <a:gd name="T38" fmla="*/ 16 w 16"/>
              <a:gd name="T39" fmla="*/ 0 h 17"/>
              <a:gd name="T40" fmla="*/ 14 w 16"/>
              <a:gd name="T41" fmla="*/ 0 h 17"/>
              <a:gd name="T42" fmla="*/ 13 w 16"/>
              <a:gd name="T43" fmla="*/ 1 h 17"/>
              <a:gd name="T44" fmla="*/ 11 w 16"/>
              <a:gd name="T45" fmla="*/ 0 h 17"/>
              <a:gd name="T46" fmla="*/ 11 w 16"/>
              <a:gd name="T47" fmla="*/ 7 h 17"/>
              <a:gd name="T48" fmla="*/ 10 w 16"/>
              <a:gd name="T49" fmla="*/ 9 h 17"/>
              <a:gd name="T50" fmla="*/ 9 w 16"/>
              <a:gd name="T51" fmla="*/ 12 h 17"/>
              <a:gd name="T52" fmla="*/ 7 w 16"/>
              <a:gd name="T53" fmla="*/ 14 h 17"/>
              <a:gd name="T54" fmla="*/ 6 w 16"/>
              <a:gd name="T55" fmla="*/ 15 h 17"/>
              <a:gd name="T56" fmla="*/ 5 w 16"/>
              <a:gd name="T57" fmla="*/ 15 h 17"/>
              <a:gd name="T58" fmla="*/ 3 w 16"/>
              <a:gd name="T59" fmla="*/ 14 h 17"/>
              <a:gd name="T60" fmla="*/ 3 w 16"/>
              <a:gd name="T61" fmla="*/ 11 h 17"/>
              <a:gd name="T62" fmla="*/ 3 w 16"/>
              <a:gd name="T63" fmla="*/ 8 h 17"/>
              <a:gd name="T64" fmla="*/ 4 w 16"/>
              <a:gd name="T65" fmla="*/ 6 h 17"/>
              <a:gd name="T66" fmla="*/ 5 w 16"/>
              <a:gd name="T67" fmla="*/ 3 h 17"/>
              <a:gd name="T68" fmla="*/ 6 w 16"/>
              <a:gd name="T69" fmla="*/ 2 h 17"/>
              <a:gd name="T70" fmla="*/ 8 w 16"/>
              <a:gd name="T71" fmla="*/ 1 h 17"/>
              <a:gd name="T72" fmla="*/ 9 w 16"/>
              <a:gd name="T73" fmla="*/ 1 h 17"/>
              <a:gd name="T74" fmla="*/ 11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1 w 16"/>
              <a:gd name="T81" fmla="*/ 6 h 17"/>
              <a:gd name="T82" fmla="*/ 11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1" y="0"/>
                </a:moveTo>
                <a:cubicBezTo>
                  <a:pt x="10" y="0"/>
                  <a:pt x="9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4" y="1"/>
                  <a:pt x="3" y="2"/>
                </a:cubicBezTo>
                <a:cubicBezTo>
                  <a:pt x="2" y="3"/>
                  <a:pt x="2" y="4"/>
                  <a:pt x="1" y="5"/>
                </a:cubicBezTo>
                <a:cubicBezTo>
                  <a:pt x="1" y="6"/>
                  <a:pt x="0" y="7"/>
                  <a:pt x="0" y="8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3"/>
                  <a:pt x="0" y="15"/>
                  <a:pt x="1" y="16"/>
                </a:cubicBezTo>
                <a:cubicBezTo>
                  <a:pt x="1" y="16"/>
                  <a:pt x="2" y="17"/>
                  <a:pt x="4" y="17"/>
                </a:cubicBezTo>
                <a:cubicBezTo>
                  <a:pt x="5" y="17"/>
                  <a:pt x="6" y="17"/>
                  <a:pt x="7" y="16"/>
                </a:cubicBezTo>
                <a:cubicBezTo>
                  <a:pt x="8" y="15"/>
                  <a:pt x="9" y="14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9" y="17"/>
                  <a:pt x="9" y="17"/>
                  <a:pt x="9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16"/>
                  <a:pt x="14" y="16"/>
                  <a:pt x="14" y="16"/>
                </a:cubicBezTo>
                <a:cubicBezTo>
                  <a:pt x="14" y="16"/>
                  <a:pt x="13" y="16"/>
                  <a:pt x="13" y="15"/>
                </a:cubicBezTo>
                <a:cubicBezTo>
                  <a:pt x="13" y="15"/>
                  <a:pt x="12" y="15"/>
                  <a:pt x="12" y="14"/>
                </a:cubicBezTo>
                <a:cubicBezTo>
                  <a:pt x="12" y="14"/>
                  <a:pt x="12" y="14"/>
                  <a:pt x="13" y="13"/>
                </a:cubicBezTo>
                <a:cubicBezTo>
                  <a:pt x="13" y="13"/>
                  <a:pt x="13" y="13"/>
                  <a:pt x="13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0"/>
                  <a:pt x="11" y="0"/>
                  <a:pt x="11" y="0"/>
                </a:cubicBezTo>
                <a:close/>
                <a:moveTo>
                  <a:pt x="11" y="7"/>
                </a:moveTo>
                <a:cubicBezTo>
                  <a:pt x="11" y="8"/>
                  <a:pt x="11" y="9"/>
                  <a:pt x="10" y="9"/>
                </a:cubicBezTo>
                <a:cubicBezTo>
                  <a:pt x="10" y="10"/>
                  <a:pt x="10" y="11"/>
                  <a:pt x="9" y="12"/>
                </a:cubicBezTo>
                <a:cubicBezTo>
                  <a:pt x="8" y="13"/>
                  <a:pt x="8" y="13"/>
                  <a:pt x="7" y="14"/>
                </a:cubicBezTo>
                <a:cubicBezTo>
                  <a:pt x="7" y="14"/>
                  <a:pt x="6" y="14"/>
                  <a:pt x="6" y="15"/>
                </a:cubicBezTo>
                <a:cubicBezTo>
                  <a:pt x="6" y="15"/>
                  <a:pt x="5" y="15"/>
                  <a:pt x="5" y="15"/>
                </a:cubicBezTo>
                <a:cubicBezTo>
                  <a:pt x="4" y="15"/>
                  <a:pt x="4" y="15"/>
                  <a:pt x="3" y="14"/>
                </a:cubicBezTo>
                <a:cubicBezTo>
                  <a:pt x="3" y="13"/>
                  <a:pt x="3" y="12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7"/>
                  <a:pt x="4" y="6"/>
                </a:cubicBezTo>
                <a:cubicBezTo>
                  <a:pt x="4" y="5"/>
                  <a:pt x="5" y="4"/>
                  <a:pt x="5" y="3"/>
                </a:cubicBezTo>
                <a:cubicBezTo>
                  <a:pt x="5" y="3"/>
                  <a:pt x="6" y="2"/>
                  <a:pt x="6" y="2"/>
                </a:cubicBezTo>
                <a:cubicBezTo>
                  <a:pt x="7" y="2"/>
                  <a:pt x="7" y="1"/>
                  <a:pt x="8" y="1"/>
                </a:cubicBezTo>
                <a:cubicBezTo>
                  <a:pt x="8" y="1"/>
                  <a:pt x="9" y="1"/>
                  <a:pt x="9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1" y="2"/>
                  <a:pt x="12" y="3"/>
                  <a:pt x="12" y="4"/>
                </a:cubicBezTo>
                <a:cubicBezTo>
                  <a:pt x="12" y="4"/>
                  <a:pt x="12" y="4"/>
                  <a:pt x="12" y="5"/>
                </a:cubicBezTo>
                <a:cubicBezTo>
                  <a:pt x="11" y="5"/>
                  <a:pt x="11" y="6"/>
                  <a:pt x="11" y="6"/>
                </a:cubicBezTo>
                <a:cubicBezTo>
                  <a:pt x="11" y="7"/>
                  <a:pt x="11" y="7"/>
                  <a:pt x="11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Rectangle 648"/>
          <p:cNvSpPr>
            <a:spLocks noChangeArrowheads="1"/>
          </p:cNvSpPr>
          <p:nvPr/>
        </p:nvSpPr>
        <p:spPr bwMode="auto">
          <a:xfrm>
            <a:off x="5603875" y="2144714"/>
            <a:ext cx="130175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Ba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3" name="Rectangle 649"/>
          <p:cNvSpPr>
            <a:spLocks noChangeArrowheads="1"/>
          </p:cNvSpPr>
          <p:nvPr/>
        </p:nvSpPr>
        <p:spPr bwMode="auto">
          <a:xfrm>
            <a:off x="5695950" y="2144714"/>
            <a:ext cx="746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4" name="Rectangle 650"/>
          <p:cNvSpPr>
            <a:spLocks noChangeArrowheads="1"/>
          </p:cNvSpPr>
          <p:nvPr/>
        </p:nvSpPr>
        <p:spPr bwMode="auto">
          <a:xfrm>
            <a:off x="5727700" y="2144714"/>
            <a:ext cx="1762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ents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5" name="Rectangle 651"/>
          <p:cNvSpPr>
            <a:spLocks noChangeArrowheads="1"/>
          </p:cNvSpPr>
          <p:nvPr/>
        </p:nvSpPr>
        <p:spPr bwMode="auto">
          <a:xfrm>
            <a:off x="5676900" y="2217739"/>
            <a:ext cx="15716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Sea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6" name="Freeform 652"/>
          <p:cNvSpPr>
            <a:spLocks/>
          </p:cNvSpPr>
          <p:nvPr/>
        </p:nvSpPr>
        <p:spPr bwMode="auto">
          <a:xfrm>
            <a:off x="6783388" y="1025526"/>
            <a:ext cx="50800" cy="52388"/>
          </a:xfrm>
          <a:custGeom>
            <a:avLst/>
            <a:gdLst>
              <a:gd name="T0" fmla="*/ 9 w 24"/>
              <a:gd name="T1" fmla="*/ 5 h 24"/>
              <a:gd name="T2" fmla="*/ 9 w 24"/>
              <a:gd name="T3" fmla="*/ 3 h 24"/>
              <a:gd name="T4" fmla="*/ 10 w 24"/>
              <a:gd name="T5" fmla="*/ 2 h 24"/>
              <a:gd name="T6" fmla="*/ 10 w 24"/>
              <a:gd name="T7" fmla="*/ 1 h 24"/>
              <a:gd name="T8" fmla="*/ 11 w 24"/>
              <a:gd name="T9" fmla="*/ 1 h 24"/>
              <a:gd name="T10" fmla="*/ 12 w 24"/>
              <a:gd name="T11" fmla="*/ 0 h 24"/>
              <a:gd name="T12" fmla="*/ 4 w 24"/>
              <a:gd name="T13" fmla="*/ 0 h 24"/>
              <a:gd name="T14" fmla="*/ 4 w 24"/>
              <a:gd name="T15" fmla="*/ 1 h 24"/>
              <a:gd name="T16" fmla="*/ 6 w 24"/>
              <a:gd name="T17" fmla="*/ 1 h 24"/>
              <a:gd name="T18" fmla="*/ 6 w 24"/>
              <a:gd name="T19" fmla="*/ 2 h 24"/>
              <a:gd name="T20" fmla="*/ 6 w 24"/>
              <a:gd name="T21" fmla="*/ 4 h 24"/>
              <a:gd name="T22" fmla="*/ 6 w 24"/>
              <a:gd name="T23" fmla="*/ 5 h 24"/>
              <a:gd name="T24" fmla="*/ 3 w 24"/>
              <a:gd name="T25" fmla="*/ 19 h 24"/>
              <a:gd name="T26" fmla="*/ 2 w 24"/>
              <a:gd name="T27" fmla="*/ 21 h 24"/>
              <a:gd name="T28" fmla="*/ 2 w 24"/>
              <a:gd name="T29" fmla="*/ 22 h 24"/>
              <a:gd name="T30" fmla="*/ 1 w 24"/>
              <a:gd name="T31" fmla="*/ 23 h 24"/>
              <a:gd name="T32" fmla="*/ 0 w 24"/>
              <a:gd name="T33" fmla="*/ 23 h 24"/>
              <a:gd name="T34" fmla="*/ 0 w 24"/>
              <a:gd name="T35" fmla="*/ 24 h 24"/>
              <a:gd name="T36" fmla="*/ 7 w 24"/>
              <a:gd name="T37" fmla="*/ 24 h 24"/>
              <a:gd name="T38" fmla="*/ 7 w 24"/>
              <a:gd name="T39" fmla="*/ 23 h 24"/>
              <a:gd name="T40" fmla="*/ 6 w 24"/>
              <a:gd name="T41" fmla="*/ 23 h 24"/>
              <a:gd name="T42" fmla="*/ 5 w 24"/>
              <a:gd name="T43" fmla="*/ 22 h 24"/>
              <a:gd name="T44" fmla="*/ 5 w 24"/>
              <a:gd name="T45" fmla="*/ 21 h 24"/>
              <a:gd name="T46" fmla="*/ 6 w 24"/>
              <a:gd name="T47" fmla="*/ 19 h 24"/>
              <a:gd name="T48" fmla="*/ 7 w 24"/>
              <a:gd name="T49" fmla="*/ 12 h 24"/>
              <a:gd name="T50" fmla="*/ 8 w 24"/>
              <a:gd name="T51" fmla="*/ 12 h 24"/>
              <a:gd name="T52" fmla="*/ 9 w 24"/>
              <a:gd name="T53" fmla="*/ 12 h 24"/>
              <a:gd name="T54" fmla="*/ 10 w 24"/>
              <a:gd name="T55" fmla="*/ 13 h 24"/>
              <a:gd name="T56" fmla="*/ 11 w 24"/>
              <a:gd name="T57" fmla="*/ 14 h 24"/>
              <a:gd name="T58" fmla="*/ 13 w 24"/>
              <a:gd name="T59" fmla="*/ 20 h 24"/>
              <a:gd name="T60" fmla="*/ 13 w 24"/>
              <a:gd name="T61" fmla="*/ 21 h 24"/>
              <a:gd name="T62" fmla="*/ 13 w 24"/>
              <a:gd name="T63" fmla="*/ 22 h 24"/>
              <a:gd name="T64" fmla="*/ 14 w 24"/>
              <a:gd name="T65" fmla="*/ 22 h 24"/>
              <a:gd name="T66" fmla="*/ 13 w 24"/>
              <a:gd name="T67" fmla="*/ 23 h 24"/>
              <a:gd name="T68" fmla="*/ 12 w 24"/>
              <a:gd name="T69" fmla="*/ 24 h 24"/>
              <a:gd name="T70" fmla="*/ 19 w 24"/>
              <a:gd name="T71" fmla="*/ 24 h 24"/>
              <a:gd name="T72" fmla="*/ 19 w 24"/>
              <a:gd name="T73" fmla="*/ 23 h 24"/>
              <a:gd name="T74" fmla="*/ 18 w 24"/>
              <a:gd name="T75" fmla="*/ 23 h 24"/>
              <a:gd name="T76" fmla="*/ 18 w 24"/>
              <a:gd name="T77" fmla="*/ 22 h 24"/>
              <a:gd name="T78" fmla="*/ 17 w 24"/>
              <a:gd name="T79" fmla="*/ 21 h 24"/>
              <a:gd name="T80" fmla="*/ 16 w 24"/>
              <a:gd name="T81" fmla="*/ 20 h 24"/>
              <a:gd name="T82" fmla="*/ 12 w 24"/>
              <a:gd name="T83" fmla="*/ 11 h 24"/>
              <a:gd name="T84" fmla="*/ 19 w 24"/>
              <a:gd name="T85" fmla="*/ 4 h 24"/>
              <a:gd name="T86" fmla="*/ 22 w 24"/>
              <a:gd name="T87" fmla="*/ 2 h 24"/>
              <a:gd name="T88" fmla="*/ 24 w 24"/>
              <a:gd name="T89" fmla="*/ 1 h 24"/>
              <a:gd name="T90" fmla="*/ 24 w 24"/>
              <a:gd name="T91" fmla="*/ 0 h 24"/>
              <a:gd name="T92" fmla="*/ 16 w 24"/>
              <a:gd name="T93" fmla="*/ 0 h 24"/>
              <a:gd name="T94" fmla="*/ 16 w 24"/>
              <a:gd name="T95" fmla="*/ 1 h 24"/>
              <a:gd name="T96" fmla="*/ 17 w 24"/>
              <a:gd name="T97" fmla="*/ 1 h 24"/>
              <a:gd name="T98" fmla="*/ 17 w 24"/>
              <a:gd name="T99" fmla="*/ 2 h 24"/>
              <a:gd name="T100" fmla="*/ 17 w 24"/>
              <a:gd name="T101" fmla="*/ 3 h 24"/>
              <a:gd name="T102" fmla="*/ 16 w 24"/>
              <a:gd name="T103" fmla="*/ 5 h 24"/>
              <a:gd name="T104" fmla="*/ 13 w 24"/>
              <a:gd name="T105" fmla="*/ 7 h 24"/>
              <a:gd name="T106" fmla="*/ 11 w 24"/>
              <a:gd name="T107" fmla="*/ 10 h 24"/>
              <a:gd name="T108" fmla="*/ 9 w 24"/>
              <a:gd name="T109" fmla="*/ 11 h 24"/>
              <a:gd name="T110" fmla="*/ 8 w 24"/>
              <a:gd name="T111" fmla="*/ 11 h 24"/>
              <a:gd name="T112" fmla="*/ 8 w 24"/>
              <a:gd name="T113" fmla="*/ 11 h 24"/>
              <a:gd name="T114" fmla="*/ 9 w 24"/>
              <a:gd name="T115" fmla="*/ 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24" h="24">
                <a:moveTo>
                  <a:pt x="9" y="5"/>
                </a:moveTo>
                <a:cubicBezTo>
                  <a:pt x="9" y="4"/>
                  <a:pt x="9" y="3"/>
                  <a:pt x="9" y="3"/>
                </a:cubicBezTo>
                <a:cubicBezTo>
                  <a:pt x="10" y="2"/>
                  <a:pt x="10" y="2"/>
                  <a:pt x="10" y="2"/>
                </a:cubicBezTo>
                <a:cubicBezTo>
                  <a:pt x="10" y="2"/>
                  <a:pt x="10" y="1"/>
                  <a:pt x="10" y="1"/>
                </a:cubicBezTo>
                <a:cubicBezTo>
                  <a:pt x="11" y="1"/>
                  <a:pt x="11" y="1"/>
                  <a:pt x="11" y="1"/>
                </a:cubicBezTo>
                <a:cubicBezTo>
                  <a:pt x="12" y="0"/>
                  <a:pt x="12" y="0"/>
                  <a:pt x="12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1"/>
                  <a:pt x="4" y="1"/>
                  <a:pt x="4" y="1"/>
                </a:cubicBezTo>
                <a:cubicBezTo>
                  <a:pt x="5" y="1"/>
                  <a:pt x="5" y="1"/>
                  <a:pt x="6" y="1"/>
                </a:cubicBezTo>
                <a:cubicBezTo>
                  <a:pt x="6" y="2"/>
                  <a:pt x="6" y="2"/>
                  <a:pt x="6" y="2"/>
                </a:cubicBezTo>
                <a:cubicBezTo>
                  <a:pt x="6" y="3"/>
                  <a:pt x="6" y="3"/>
                  <a:pt x="6" y="4"/>
                </a:cubicBezTo>
                <a:cubicBezTo>
                  <a:pt x="6" y="4"/>
                  <a:pt x="6" y="5"/>
                  <a:pt x="6" y="5"/>
                </a:cubicBezTo>
                <a:cubicBezTo>
                  <a:pt x="3" y="19"/>
                  <a:pt x="3" y="19"/>
                  <a:pt x="3" y="19"/>
                </a:cubicBezTo>
                <a:cubicBezTo>
                  <a:pt x="2" y="20"/>
                  <a:pt x="2" y="21"/>
                  <a:pt x="2" y="21"/>
                </a:cubicBezTo>
                <a:cubicBezTo>
                  <a:pt x="2" y="22"/>
                  <a:pt x="2" y="22"/>
                  <a:pt x="2" y="22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0" y="23"/>
                </a:cubicBezTo>
                <a:cubicBezTo>
                  <a:pt x="0" y="24"/>
                  <a:pt x="0" y="24"/>
                  <a:pt x="0" y="24"/>
                </a:cubicBezTo>
                <a:cubicBezTo>
                  <a:pt x="7" y="24"/>
                  <a:pt x="7" y="24"/>
                  <a:pt x="7" y="24"/>
                </a:cubicBezTo>
                <a:cubicBezTo>
                  <a:pt x="7" y="23"/>
                  <a:pt x="7" y="23"/>
                  <a:pt x="7" y="23"/>
                </a:cubicBezTo>
                <a:cubicBezTo>
                  <a:pt x="6" y="23"/>
                  <a:pt x="6" y="23"/>
                  <a:pt x="6" y="23"/>
                </a:cubicBezTo>
                <a:cubicBezTo>
                  <a:pt x="6" y="23"/>
                  <a:pt x="5" y="22"/>
                  <a:pt x="5" y="22"/>
                </a:cubicBezTo>
                <a:cubicBezTo>
                  <a:pt x="5" y="21"/>
                  <a:pt x="5" y="21"/>
                  <a:pt x="5" y="21"/>
                </a:cubicBezTo>
                <a:cubicBezTo>
                  <a:pt x="6" y="20"/>
                  <a:pt x="6" y="20"/>
                  <a:pt x="6" y="19"/>
                </a:cubicBezTo>
                <a:cubicBezTo>
                  <a:pt x="7" y="12"/>
                  <a:pt x="7" y="12"/>
                  <a:pt x="7" y="12"/>
                </a:cubicBezTo>
                <a:cubicBezTo>
                  <a:pt x="8" y="12"/>
                  <a:pt x="8" y="12"/>
                  <a:pt x="8" y="12"/>
                </a:cubicBezTo>
                <a:cubicBezTo>
                  <a:pt x="9" y="12"/>
                  <a:pt x="9" y="12"/>
                  <a:pt x="9" y="12"/>
                </a:cubicBezTo>
                <a:cubicBezTo>
                  <a:pt x="9" y="13"/>
                  <a:pt x="10" y="13"/>
                  <a:pt x="10" y="13"/>
                </a:cubicBezTo>
                <a:cubicBezTo>
                  <a:pt x="10" y="13"/>
                  <a:pt x="10" y="14"/>
                  <a:pt x="11" y="14"/>
                </a:cubicBezTo>
                <a:cubicBezTo>
                  <a:pt x="13" y="20"/>
                  <a:pt x="13" y="20"/>
                  <a:pt x="13" y="20"/>
                </a:cubicBezTo>
                <a:cubicBezTo>
                  <a:pt x="13" y="20"/>
                  <a:pt x="13" y="21"/>
                  <a:pt x="13" y="21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4" y="22"/>
                  <a:pt x="14" y="22"/>
                </a:cubicBezTo>
                <a:cubicBezTo>
                  <a:pt x="14" y="23"/>
                  <a:pt x="13" y="23"/>
                  <a:pt x="13" y="23"/>
                </a:cubicBezTo>
                <a:cubicBezTo>
                  <a:pt x="12" y="24"/>
                  <a:pt x="12" y="24"/>
                  <a:pt x="12" y="24"/>
                </a:cubicBezTo>
                <a:cubicBezTo>
                  <a:pt x="19" y="24"/>
                  <a:pt x="19" y="24"/>
                  <a:pt x="19" y="24"/>
                </a:cubicBezTo>
                <a:cubicBezTo>
                  <a:pt x="19" y="23"/>
                  <a:pt x="19" y="23"/>
                  <a:pt x="19" y="23"/>
                </a:cubicBezTo>
                <a:cubicBezTo>
                  <a:pt x="19" y="23"/>
                  <a:pt x="19" y="23"/>
                  <a:pt x="18" y="23"/>
                </a:cubicBezTo>
                <a:cubicBezTo>
                  <a:pt x="18" y="23"/>
                  <a:pt x="18" y="23"/>
                  <a:pt x="18" y="22"/>
                </a:cubicBezTo>
                <a:cubicBezTo>
                  <a:pt x="17" y="22"/>
                  <a:pt x="17" y="22"/>
                  <a:pt x="17" y="21"/>
                </a:cubicBezTo>
                <a:cubicBezTo>
                  <a:pt x="17" y="21"/>
                  <a:pt x="16" y="21"/>
                  <a:pt x="16" y="20"/>
                </a:cubicBezTo>
                <a:cubicBezTo>
                  <a:pt x="12" y="11"/>
                  <a:pt x="12" y="11"/>
                  <a:pt x="12" y="11"/>
                </a:cubicBezTo>
                <a:cubicBezTo>
                  <a:pt x="19" y="4"/>
                  <a:pt x="19" y="4"/>
                  <a:pt x="19" y="4"/>
                </a:cubicBezTo>
                <a:cubicBezTo>
                  <a:pt x="20" y="3"/>
                  <a:pt x="21" y="2"/>
                  <a:pt x="22" y="2"/>
                </a:cubicBezTo>
                <a:cubicBezTo>
                  <a:pt x="23" y="1"/>
                  <a:pt x="23" y="1"/>
                  <a:pt x="24" y="1"/>
                </a:cubicBezTo>
                <a:cubicBezTo>
                  <a:pt x="24" y="0"/>
                  <a:pt x="24" y="0"/>
                  <a:pt x="24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1"/>
                  <a:pt x="16" y="1"/>
                  <a:pt x="16" y="1"/>
                </a:cubicBezTo>
                <a:cubicBezTo>
                  <a:pt x="16" y="1"/>
                  <a:pt x="17" y="1"/>
                  <a:pt x="17" y="1"/>
                </a:cubicBezTo>
                <a:cubicBezTo>
                  <a:pt x="17" y="1"/>
                  <a:pt x="17" y="2"/>
                  <a:pt x="17" y="2"/>
                </a:cubicBezTo>
                <a:cubicBezTo>
                  <a:pt x="17" y="2"/>
                  <a:pt x="17" y="3"/>
                  <a:pt x="17" y="3"/>
                </a:cubicBezTo>
                <a:cubicBezTo>
                  <a:pt x="17" y="4"/>
                  <a:pt x="16" y="4"/>
                  <a:pt x="16" y="5"/>
                </a:cubicBezTo>
                <a:cubicBezTo>
                  <a:pt x="15" y="5"/>
                  <a:pt x="15" y="6"/>
                  <a:pt x="13" y="7"/>
                </a:cubicBezTo>
                <a:cubicBezTo>
                  <a:pt x="12" y="9"/>
                  <a:pt x="11" y="9"/>
                  <a:pt x="11" y="10"/>
                </a:cubicBezTo>
                <a:cubicBezTo>
                  <a:pt x="10" y="10"/>
                  <a:pt x="10" y="11"/>
                  <a:pt x="9" y="11"/>
                </a:cubicBezTo>
                <a:cubicBezTo>
                  <a:pt x="9" y="11"/>
                  <a:pt x="9" y="11"/>
                  <a:pt x="8" y="11"/>
                </a:cubicBezTo>
                <a:cubicBezTo>
                  <a:pt x="8" y="11"/>
                  <a:pt x="8" y="11"/>
                  <a:pt x="8" y="11"/>
                </a:cubicBezTo>
                <a:cubicBezTo>
                  <a:pt x="9" y="5"/>
                  <a:pt x="9" y="5"/>
                  <a:pt x="9" y="5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653"/>
          <p:cNvSpPr>
            <a:spLocks noEditPoints="1"/>
          </p:cNvSpPr>
          <p:nvPr/>
        </p:nvSpPr>
        <p:spPr bwMode="auto">
          <a:xfrm>
            <a:off x="6831013" y="1041401"/>
            <a:ext cx="33338" cy="36513"/>
          </a:xfrm>
          <a:custGeom>
            <a:avLst/>
            <a:gdLst>
              <a:gd name="T0" fmla="*/ 12 w 16"/>
              <a:gd name="T1" fmla="*/ 0 h 17"/>
              <a:gd name="T2" fmla="*/ 10 w 16"/>
              <a:gd name="T3" fmla="*/ 0 h 17"/>
              <a:gd name="T4" fmla="*/ 6 w 16"/>
              <a:gd name="T5" fmla="*/ 1 h 17"/>
              <a:gd name="T6" fmla="*/ 4 w 16"/>
              <a:gd name="T7" fmla="*/ 3 h 17"/>
              <a:gd name="T8" fmla="*/ 2 w 16"/>
              <a:gd name="T9" fmla="*/ 5 h 17"/>
              <a:gd name="T10" fmla="*/ 1 w 16"/>
              <a:gd name="T11" fmla="*/ 8 h 17"/>
              <a:gd name="T12" fmla="*/ 0 w 16"/>
              <a:gd name="T13" fmla="*/ 12 h 17"/>
              <a:gd name="T14" fmla="*/ 1 w 16"/>
              <a:gd name="T15" fmla="*/ 16 h 17"/>
              <a:gd name="T16" fmla="*/ 4 w 16"/>
              <a:gd name="T17" fmla="*/ 17 h 17"/>
              <a:gd name="T18" fmla="*/ 8 w 16"/>
              <a:gd name="T19" fmla="*/ 16 h 17"/>
              <a:gd name="T20" fmla="*/ 11 w 16"/>
              <a:gd name="T21" fmla="*/ 13 h 17"/>
              <a:gd name="T22" fmla="*/ 11 w 16"/>
              <a:gd name="T23" fmla="*/ 13 h 17"/>
              <a:gd name="T24" fmla="*/ 10 w 16"/>
              <a:gd name="T25" fmla="*/ 17 h 17"/>
              <a:gd name="T26" fmla="*/ 15 w 16"/>
              <a:gd name="T27" fmla="*/ 17 h 17"/>
              <a:gd name="T28" fmla="*/ 15 w 16"/>
              <a:gd name="T29" fmla="*/ 16 h 17"/>
              <a:gd name="T30" fmla="*/ 14 w 16"/>
              <a:gd name="T31" fmla="*/ 16 h 17"/>
              <a:gd name="T32" fmla="*/ 13 w 16"/>
              <a:gd name="T33" fmla="*/ 15 h 17"/>
              <a:gd name="T34" fmla="*/ 13 w 16"/>
              <a:gd name="T35" fmla="*/ 14 h 17"/>
              <a:gd name="T36" fmla="*/ 14 w 16"/>
              <a:gd name="T37" fmla="*/ 12 h 17"/>
              <a:gd name="T38" fmla="*/ 16 w 16"/>
              <a:gd name="T39" fmla="*/ 0 h 17"/>
              <a:gd name="T40" fmla="*/ 15 w 16"/>
              <a:gd name="T41" fmla="*/ 0 h 17"/>
              <a:gd name="T42" fmla="*/ 14 w 16"/>
              <a:gd name="T43" fmla="*/ 1 h 17"/>
              <a:gd name="T44" fmla="*/ 12 w 16"/>
              <a:gd name="T45" fmla="*/ 0 h 17"/>
              <a:gd name="T46" fmla="*/ 12 w 16"/>
              <a:gd name="T47" fmla="*/ 7 h 17"/>
              <a:gd name="T48" fmla="*/ 11 w 16"/>
              <a:gd name="T49" fmla="*/ 10 h 17"/>
              <a:gd name="T50" fmla="*/ 10 w 16"/>
              <a:gd name="T51" fmla="*/ 12 h 17"/>
              <a:gd name="T52" fmla="*/ 8 w 16"/>
              <a:gd name="T53" fmla="*/ 14 h 17"/>
              <a:gd name="T54" fmla="*/ 7 w 16"/>
              <a:gd name="T55" fmla="*/ 15 h 17"/>
              <a:gd name="T56" fmla="*/ 6 w 16"/>
              <a:gd name="T57" fmla="*/ 15 h 17"/>
              <a:gd name="T58" fmla="*/ 4 w 16"/>
              <a:gd name="T59" fmla="*/ 14 h 17"/>
              <a:gd name="T60" fmla="*/ 4 w 16"/>
              <a:gd name="T61" fmla="*/ 12 h 17"/>
              <a:gd name="T62" fmla="*/ 4 w 16"/>
              <a:gd name="T63" fmla="*/ 9 h 17"/>
              <a:gd name="T64" fmla="*/ 5 w 16"/>
              <a:gd name="T65" fmla="*/ 6 h 17"/>
              <a:gd name="T66" fmla="*/ 6 w 16"/>
              <a:gd name="T67" fmla="*/ 4 h 17"/>
              <a:gd name="T68" fmla="*/ 7 w 16"/>
              <a:gd name="T69" fmla="*/ 2 h 17"/>
              <a:gd name="T70" fmla="*/ 8 w 16"/>
              <a:gd name="T71" fmla="*/ 2 h 17"/>
              <a:gd name="T72" fmla="*/ 10 w 16"/>
              <a:gd name="T73" fmla="*/ 1 h 17"/>
              <a:gd name="T74" fmla="*/ 12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2 w 16"/>
              <a:gd name="T81" fmla="*/ 6 h 17"/>
              <a:gd name="T82" fmla="*/ 12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2" y="0"/>
                </a:moveTo>
                <a:cubicBezTo>
                  <a:pt x="11" y="0"/>
                  <a:pt x="10" y="0"/>
                  <a:pt x="10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5" y="2"/>
                  <a:pt x="4" y="3"/>
                </a:cubicBezTo>
                <a:cubicBezTo>
                  <a:pt x="3" y="3"/>
                  <a:pt x="3" y="4"/>
                  <a:pt x="2" y="5"/>
                </a:cubicBezTo>
                <a:cubicBezTo>
                  <a:pt x="1" y="6"/>
                  <a:pt x="1" y="7"/>
                  <a:pt x="1" y="8"/>
                </a:cubicBezTo>
                <a:cubicBezTo>
                  <a:pt x="1" y="10"/>
                  <a:pt x="0" y="11"/>
                  <a:pt x="0" y="12"/>
                </a:cubicBezTo>
                <a:cubicBezTo>
                  <a:pt x="0" y="14"/>
                  <a:pt x="1" y="15"/>
                  <a:pt x="1" y="16"/>
                </a:cubicBezTo>
                <a:cubicBezTo>
                  <a:pt x="2" y="17"/>
                  <a:pt x="3" y="17"/>
                  <a:pt x="4" y="17"/>
                </a:cubicBezTo>
                <a:cubicBezTo>
                  <a:pt x="6" y="17"/>
                  <a:pt x="7" y="17"/>
                  <a:pt x="8" y="16"/>
                </a:cubicBezTo>
                <a:cubicBezTo>
                  <a:pt x="9" y="15"/>
                  <a:pt x="10" y="14"/>
                  <a:pt x="11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10" y="17"/>
                  <a:pt x="10" y="17"/>
                  <a:pt x="10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6"/>
                  <a:pt x="15" y="16"/>
                  <a:pt x="15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3" y="16"/>
                  <a:pt x="13" y="15"/>
                  <a:pt x="13" y="15"/>
                </a:cubicBezTo>
                <a:cubicBezTo>
                  <a:pt x="13" y="15"/>
                  <a:pt x="13" y="14"/>
                  <a:pt x="13" y="14"/>
                </a:cubicBezTo>
                <a:cubicBezTo>
                  <a:pt x="13" y="13"/>
                  <a:pt x="14" y="13"/>
                  <a:pt x="14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1"/>
                  <a:pt x="12" y="0"/>
                  <a:pt x="12" y="0"/>
                </a:cubicBezTo>
                <a:close/>
                <a:moveTo>
                  <a:pt x="12" y="7"/>
                </a:moveTo>
                <a:cubicBezTo>
                  <a:pt x="12" y="8"/>
                  <a:pt x="11" y="9"/>
                  <a:pt x="11" y="10"/>
                </a:cubicBezTo>
                <a:cubicBezTo>
                  <a:pt x="11" y="11"/>
                  <a:pt x="10" y="11"/>
                  <a:pt x="10" y="12"/>
                </a:cubicBezTo>
                <a:cubicBezTo>
                  <a:pt x="9" y="13"/>
                  <a:pt x="9" y="14"/>
                  <a:pt x="8" y="14"/>
                </a:cubicBezTo>
                <a:cubicBezTo>
                  <a:pt x="8" y="15"/>
                  <a:pt x="7" y="15"/>
                  <a:pt x="7" y="15"/>
                </a:cubicBezTo>
                <a:cubicBezTo>
                  <a:pt x="6" y="15"/>
                  <a:pt x="6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4" y="14"/>
                  <a:pt x="4" y="13"/>
                  <a:pt x="4" y="12"/>
                </a:cubicBezTo>
                <a:cubicBezTo>
                  <a:pt x="4" y="11"/>
                  <a:pt x="4" y="10"/>
                  <a:pt x="4" y="9"/>
                </a:cubicBezTo>
                <a:cubicBezTo>
                  <a:pt x="4" y="8"/>
                  <a:pt x="4" y="7"/>
                  <a:pt x="5" y="6"/>
                </a:cubicBezTo>
                <a:cubicBezTo>
                  <a:pt x="5" y="5"/>
                  <a:pt x="5" y="4"/>
                  <a:pt x="6" y="4"/>
                </a:cubicBezTo>
                <a:cubicBezTo>
                  <a:pt x="6" y="3"/>
                  <a:pt x="7" y="3"/>
                  <a:pt x="7" y="2"/>
                </a:cubicBezTo>
                <a:cubicBezTo>
                  <a:pt x="8" y="2"/>
                  <a:pt x="8" y="2"/>
                  <a:pt x="8" y="2"/>
                </a:cubicBezTo>
                <a:cubicBezTo>
                  <a:pt x="9" y="1"/>
                  <a:pt x="9" y="1"/>
                  <a:pt x="10" y="1"/>
                </a:cubicBezTo>
                <a:cubicBezTo>
                  <a:pt x="11" y="1"/>
                  <a:pt x="11" y="2"/>
                  <a:pt x="12" y="2"/>
                </a:cubicBezTo>
                <a:cubicBezTo>
                  <a:pt x="12" y="2"/>
                  <a:pt x="12" y="3"/>
                  <a:pt x="12" y="4"/>
                </a:cubicBezTo>
                <a:cubicBezTo>
                  <a:pt x="12" y="4"/>
                  <a:pt x="12" y="5"/>
                  <a:pt x="12" y="5"/>
                </a:cubicBezTo>
                <a:cubicBezTo>
                  <a:pt x="12" y="5"/>
                  <a:pt x="12" y="6"/>
                  <a:pt x="12" y="6"/>
                </a:cubicBezTo>
                <a:cubicBezTo>
                  <a:pt x="12" y="7"/>
                  <a:pt x="12" y="7"/>
                  <a:pt x="12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654"/>
          <p:cNvSpPr>
            <a:spLocks/>
          </p:cNvSpPr>
          <p:nvPr/>
        </p:nvSpPr>
        <p:spPr bwMode="auto">
          <a:xfrm>
            <a:off x="6875463" y="1041401"/>
            <a:ext cx="30163" cy="36513"/>
          </a:xfrm>
          <a:custGeom>
            <a:avLst/>
            <a:gdLst>
              <a:gd name="T0" fmla="*/ 1 w 14"/>
              <a:gd name="T1" fmla="*/ 0 h 17"/>
              <a:gd name="T2" fmla="*/ 1 w 14"/>
              <a:gd name="T3" fmla="*/ 1 h 17"/>
              <a:gd name="T4" fmla="*/ 2 w 14"/>
              <a:gd name="T5" fmla="*/ 1 h 17"/>
              <a:gd name="T6" fmla="*/ 3 w 14"/>
              <a:gd name="T7" fmla="*/ 2 h 17"/>
              <a:gd name="T8" fmla="*/ 3 w 14"/>
              <a:gd name="T9" fmla="*/ 3 h 17"/>
              <a:gd name="T10" fmla="*/ 2 w 14"/>
              <a:gd name="T11" fmla="*/ 5 h 17"/>
              <a:gd name="T12" fmla="*/ 0 w 14"/>
              <a:gd name="T13" fmla="*/ 17 h 17"/>
              <a:gd name="T14" fmla="*/ 3 w 14"/>
              <a:gd name="T15" fmla="*/ 17 h 17"/>
              <a:gd name="T16" fmla="*/ 4 w 14"/>
              <a:gd name="T17" fmla="*/ 9 h 17"/>
              <a:gd name="T18" fmla="*/ 5 w 14"/>
              <a:gd name="T19" fmla="*/ 7 h 17"/>
              <a:gd name="T20" fmla="*/ 7 w 14"/>
              <a:gd name="T21" fmla="*/ 5 h 17"/>
              <a:gd name="T22" fmla="*/ 8 w 14"/>
              <a:gd name="T23" fmla="*/ 3 h 17"/>
              <a:gd name="T24" fmla="*/ 10 w 14"/>
              <a:gd name="T25" fmla="*/ 2 h 17"/>
              <a:gd name="T26" fmla="*/ 11 w 14"/>
              <a:gd name="T27" fmla="*/ 3 h 17"/>
              <a:gd name="T28" fmla="*/ 11 w 14"/>
              <a:gd name="T29" fmla="*/ 4 h 17"/>
              <a:gd name="T30" fmla="*/ 13 w 14"/>
              <a:gd name="T31" fmla="*/ 4 h 17"/>
              <a:gd name="T32" fmla="*/ 14 w 14"/>
              <a:gd name="T33" fmla="*/ 0 h 17"/>
              <a:gd name="T34" fmla="*/ 12 w 14"/>
              <a:gd name="T35" fmla="*/ 0 h 17"/>
              <a:gd name="T36" fmla="*/ 9 w 14"/>
              <a:gd name="T37" fmla="*/ 1 h 17"/>
              <a:gd name="T38" fmla="*/ 5 w 14"/>
              <a:gd name="T39" fmla="*/ 5 h 17"/>
              <a:gd name="T40" fmla="*/ 5 w 14"/>
              <a:gd name="T41" fmla="*/ 4 h 17"/>
              <a:gd name="T42" fmla="*/ 6 w 14"/>
              <a:gd name="T43" fmla="*/ 0 h 17"/>
              <a:gd name="T44" fmla="*/ 5 w 14"/>
              <a:gd name="T45" fmla="*/ 0 h 17"/>
              <a:gd name="T46" fmla="*/ 1 w 14"/>
              <a:gd name="T47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17">
                <a:moveTo>
                  <a:pt x="1" y="0"/>
                </a:moveTo>
                <a:cubicBezTo>
                  <a:pt x="1" y="1"/>
                  <a:pt x="1" y="1"/>
                  <a:pt x="1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3" y="2"/>
                  <a:pt x="3" y="2"/>
                </a:cubicBezTo>
                <a:cubicBezTo>
                  <a:pt x="3" y="2"/>
                  <a:pt x="3" y="2"/>
                  <a:pt x="3" y="3"/>
                </a:cubicBezTo>
                <a:cubicBezTo>
                  <a:pt x="3" y="3"/>
                  <a:pt x="3" y="4"/>
                  <a:pt x="2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4" y="9"/>
                  <a:pt x="4" y="9"/>
                  <a:pt x="4" y="9"/>
                </a:cubicBezTo>
                <a:cubicBezTo>
                  <a:pt x="5" y="9"/>
                  <a:pt x="5" y="8"/>
                  <a:pt x="5" y="7"/>
                </a:cubicBezTo>
                <a:cubicBezTo>
                  <a:pt x="5" y="6"/>
                  <a:pt x="6" y="6"/>
                  <a:pt x="7" y="5"/>
                </a:cubicBezTo>
                <a:cubicBezTo>
                  <a:pt x="7" y="4"/>
                  <a:pt x="8" y="3"/>
                  <a:pt x="8" y="3"/>
                </a:cubicBezTo>
                <a:cubicBezTo>
                  <a:pt x="9" y="3"/>
                  <a:pt x="10" y="2"/>
                  <a:pt x="10" y="2"/>
                </a:cubicBezTo>
                <a:cubicBezTo>
                  <a:pt x="10" y="2"/>
                  <a:pt x="11" y="2"/>
                  <a:pt x="11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3" y="4"/>
                  <a:pt x="13" y="4"/>
                  <a:pt x="13" y="4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0"/>
                  <a:pt x="13" y="0"/>
                  <a:pt x="12" y="0"/>
                </a:cubicBezTo>
                <a:cubicBezTo>
                  <a:pt x="11" y="0"/>
                  <a:pt x="10" y="0"/>
                  <a:pt x="9" y="1"/>
                </a:cubicBezTo>
                <a:cubicBezTo>
                  <a:pt x="8" y="2"/>
                  <a:pt x="6" y="3"/>
                  <a:pt x="5" y="5"/>
                </a:cubicBezTo>
                <a:cubicBezTo>
                  <a:pt x="5" y="4"/>
                  <a:pt x="5" y="4"/>
                  <a:pt x="5" y="4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0"/>
                  <a:pt x="1" y="0"/>
                  <a:pt x="1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655"/>
          <p:cNvSpPr>
            <a:spLocks noEditPoints="1"/>
          </p:cNvSpPr>
          <p:nvPr/>
        </p:nvSpPr>
        <p:spPr bwMode="auto">
          <a:xfrm>
            <a:off x="6907213" y="1041401"/>
            <a:ext cx="34925" cy="36513"/>
          </a:xfrm>
          <a:custGeom>
            <a:avLst/>
            <a:gdLst>
              <a:gd name="T0" fmla="*/ 11 w 16"/>
              <a:gd name="T1" fmla="*/ 0 h 17"/>
              <a:gd name="T2" fmla="*/ 9 w 16"/>
              <a:gd name="T3" fmla="*/ 0 h 17"/>
              <a:gd name="T4" fmla="*/ 6 w 16"/>
              <a:gd name="T5" fmla="*/ 1 h 17"/>
              <a:gd name="T6" fmla="*/ 4 w 16"/>
              <a:gd name="T7" fmla="*/ 3 h 17"/>
              <a:gd name="T8" fmla="*/ 2 w 16"/>
              <a:gd name="T9" fmla="*/ 5 h 17"/>
              <a:gd name="T10" fmla="*/ 1 w 16"/>
              <a:gd name="T11" fmla="*/ 8 h 17"/>
              <a:gd name="T12" fmla="*/ 0 w 16"/>
              <a:gd name="T13" fmla="*/ 12 h 17"/>
              <a:gd name="T14" fmla="*/ 1 w 16"/>
              <a:gd name="T15" fmla="*/ 16 h 17"/>
              <a:gd name="T16" fmla="*/ 4 w 16"/>
              <a:gd name="T17" fmla="*/ 17 h 17"/>
              <a:gd name="T18" fmla="*/ 8 w 16"/>
              <a:gd name="T19" fmla="*/ 16 h 17"/>
              <a:gd name="T20" fmla="*/ 11 w 16"/>
              <a:gd name="T21" fmla="*/ 13 h 17"/>
              <a:gd name="T22" fmla="*/ 11 w 16"/>
              <a:gd name="T23" fmla="*/ 13 h 17"/>
              <a:gd name="T24" fmla="*/ 10 w 16"/>
              <a:gd name="T25" fmla="*/ 17 h 17"/>
              <a:gd name="T26" fmla="*/ 15 w 16"/>
              <a:gd name="T27" fmla="*/ 17 h 17"/>
              <a:gd name="T28" fmla="*/ 15 w 16"/>
              <a:gd name="T29" fmla="*/ 16 h 17"/>
              <a:gd name="T30" fmla="*/ 14 w 16"/>
              <a:gd name="T31" fmla="*/ 16 h 17"/>
              <a:gd name="T32" fmla="*/ 13 w 16"/>
              <a:gd name="T33" fmla="*/ 15 h 17"/>
              <a:gd name="T34" fmla="*/ 13 w 16"/>
              <a:gd name="T35" fmla="*/ 14 h 17"/>
              <a:gd name="T36" fmla="*/ 14 w 16"/>
              <a:gd name="T37" fmla="*/ 12 h 17"/>
              <a:gd name="T38" fmla="*/ 16 w 16"/>
              <a:gd name="T39" fmla="*/ 0 h 17"/>
              <a:gd name="T40" fmla="*/ 15 w 16"/>
              <a:gd name="T41" fmla="*/ 0 h 17"/>
              <a:gd name="T42" fmla="*/ 14 w 16"/>
              <a:gd name="T43" fmla="*/ 1 h 17"/>
              <a:gd name="T44" fmla="*/ 11 w 16"/>
              <a:gd name="T45" fmla="*/ 0 h 17"/>
              <a:gd name="T46" fmla="*/ 12 w 16"/>
              <a:gd name="T47" fmla="*/ 7 h 17"/>
              <a:gd name="T48" fmla="*/ 11 w 16"/>
              <a:gd name="T49" fmla="*/ 10 h 17"/>
              <a:gd name="T50" fmla="*/ 10 w 16"/>
              <a:gd name="T51" fmla="*/ 12 h 17"/>
              <a:gd name="T52" fmla="*/ 8 w 16"/>
              <a:gd name="T53" fmla="*/ 14 h 17"/>
              <a:gd name="T54" fmla="*/ 7 w 16"/>
              <a:gd name="T55" fmla="*/ 15 h 17"/>
              <a:gd name="T56" fmla="*/ 6 w 16"/>
              <a:gd name="T57" fmla="*/ 15 h 17"/>
              <a:gd name="T58" fmla="*/ 4 w 16"/>
              <a:gd name="T59" fmla="*/ 14 h 17"/>
              <a:gd name="T60" fmla="*/ 3 w 16"/>
              <a:gd name="T61" fmla="*/ 12 h 17"/>
              <a:gd name="T62" fmla="*/ 4 w 16"/>
              <a:gd name="T63" fmla="*/ 9 h 17"/>
              <a:gd name="T64" fmla="*/ 5 w 16"/>
              <a:gd name="T65" fmla="*/ 6 h 17"/>
              <a:gd name="T66" fmla="*/ 6 w 16"/>
              <a:gd name="T67" fmla="*/ 4 h 17"/>
              <a:gd name="T68" fmla="*/ 7 w 16"/>
              <a:gd name="T69" fmla="*/ 2 h 17"/>
              <a:gd name="T70" fmla="*/ 8 w 16"/>
              <a:gd name="T71" fmla="*/ 2 h 17"/>
              <a:gd name="T72" fmla="*/ 10 w 16"/>
              <a:gd name="T73" fmla="*/ 1 h 17"/>
              <a:gd name="T74" fmla="*/ 12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2 w 16"/>
              <a:gd name="T81" fmla="*/ 6 h 17"/>
              <a:gd name="T82" fmla="*/ 12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1" y="0"/>
                </a:moveTo>
                <a:cubicBezTo>
                  <a:pt x="11" y="0"/>
                  <a:pt x="10" y="0"/>
                  <a:pt x="9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4" y="2"/>
                  <a:pt x="4" y="3"/>
                </a:cubicBezTo>
                <a:cubicBezTo>
                  <a:pt x="3" y="3"/>
                  <a:pt x="2" y="4"/>
                  <a:pt x="2" y="5"/>
                </a:cubicBezTo>
                <a:cubicBezTo>
                  <a:pt x="1" y="6"/>
                  <a:pt x="1" y="7"/>
                  <a:pt x="1" y="8"/>
                </a:cubicBezTo>
                <a:cubicBezTo>
                  <a:pt x="0" y="10"/>
                  <a:pt x="0" y="11"/>
                  <a:pt x="0" y="12"/>
                </a:cubicBezTo>
                <a:cubicBezTo>
                  <a:pt x="0" y="14"/>
                  <a:pt x="1" y="15"/>
                  <a:pt x="1" y="16"/>
                </a:cubicBezTo>
                <a:cubicBezTo>
                  <a:pt x="2" y="17"/>
                  <a:pt x="3" y="17"/>
                  <a:pt x="4" y="17"/>
                </a:cubicBezTo>
                <a:cubicBezTo>
                  <a:pt x="6" y="17"/>
                  <a:pt x="7" y="17"/>
                  <a:pt x="8" y="16"/>
                </a:cubicBezTo>
                <a:cubicBezTo>
                  <a:pt x="9" y="15"/>
                  <a:pt x="10" y="14"/>
                  <a:pt x="11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10" y="17"/>
                  <a:pt x="10" y="17"/>
                  <a:pt x="10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6"/>
                  <a:pt x="15" y="16"/>
                  <a:pt x="15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3" y="16"/>
                  <a:pt x="13" y="15"/>
                  <a:pt x="13" y="15"/>
                </a:cubicBezTo>
                <a:cubicBezTo>
                  <a:pt x="13" y="15"/>
                  <a:pt x="13" y="14"/>
                  <a:pt x="13" y="14"/>
                </a:cubicBezTo>
                <a:cubicBezTo>
                  <a:pt x="13" y="13"/>
                  <a:pt x="13" y="13"/>
                  <a:pt x="14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1"/>
                  <a:pt x="12" y="0"/>
                  <a:pt x="11" y="0"/>
                </a:cubicBezTo>
                <a:close/>
                <a:moveTo>
                  <a:pt x="12" y="7"/>
                </a:moveTo>
                <a:cubicBezTo>
                  <a:pt x="12" y="8"/>
                  <a:pt x="11" y="9"/>
                  <a:pt x="11" y="10"/>
                </a:cubicBezTo>
                <a:cubicBezTo>
                  <a:pt x="11" y="11"/>
                  <a:pt x="10" y="11"/>
                  <a:pt x="10" y="12"/>
                </a:cubicBezTo>
                <a:cubicBezTo>
                  <a:pt x="9" y="13"/>
                  <a:pt x="9" y="14"/>
                  <a:pt x="8" y="14"/>
                </a:cubicBezTo>
                <a:cubicBezTo>
                  <a:pt x="8" y="15"/>
                  <a:pt x="7" y="15"/>
                  <a:pt x="7" y="15"/>
                </a:cubicBezTo>
                <a:cubicBezTo>
                  <a:pt x="6" y="15"/>
                  <a:pt x="6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4" y="14"/>
                  <a:pt x="3" y="13"/>
                  <a:pt x="3" y="12"/>
                </a:cubicBezTo>
                <a:cubicBezTo>
                  <a:pt x="3" y="11"/>
                  <a:pt x="4" y="10"/>
                  <a:pt x="4" y="9"/>
                </a:cubicBezTo>
                <a:cubicBezTo>
                  <a:pt x="4" y="8"/>
                  <a:pt x="4" y="7"/>
                  <a:pt x="5" y="6"/>
                </a:cubicBezTo>
                <a:cubicBezTo>
                  <a:pt x="5" y="5"/>
                  <a:pt x="5" y="4"/>
                  <a:pt x="6" y="4"/>
                </a:cubicBezTo>
                <a:cubicBezTo>
                  <a:pt x="6" y="3"/>
                  <a:pt x="6" y="3"/>
                  <a:pt x="7" y="2"/>
                </a:cubicBezTo>
                <a:cubicBezTo>
                  <a:pt x="7" y="2"/>
                  <a:pt x="8" y="2"/>
                  <a:pt x="8" y="2"/>
                </a:cubicBezTo>
                <a:cubicBezTo>
                  <a:pt x="9" y="1"/>
                  <a:pt x="9" y="1"/>
                  <a:pt x="10" y="1"/>
                </a:cubicBezTo>
                <a:cubicBezTo>
                  <a:pt x="11" y="1"/>
                  <a:pt x="11" y="2"/>
                  <a:pt x="12" y="2"/>
                </a:cubicBezTo>
                <a:cubicBezTo>
                  <a:pt x="12" y="2"/>
                  <a:pt x="12" y="3"/>
                  <a:pt x="12" y="4"/>
                </a:cubicBezTo>
                <a:cubicBezTo>
                  <a:pt x="12" y="4"/>
                  <a:pt x="12" y="5"/>
                  <a:pt x="12" y="5"/>
                </a:cubicBezTo>
                <a:cubicBezTo>
                  <a:pt x="12" y="5"/>
                  <a:pt x="12" y="6"/>
                  <a:pt x="12" y="6"/>
                </a:cubicBezTo>
                <a:cubicBezTo>
                  <a:pt x="12" y="7"/>
                  <a:pt x="12" y="7"/>
                  <a:pt x="12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656"/>
          <p:cNvSpPr>
            <a:spLocks/>
          </p:cNvSpPr>
          <p:nvPr/>
        </p:nvSpPr>
        <p:spPr bwMode="auto">
          <a:xfrm>
            <a:off x="6808788" y="1114426"/>
            <a:ext cx="28575" cy="36513"/>
          </a:xfrm>
          <a:custGeom>
            <a:avLst/>
            <a:gdLst>
              <a:gd name="T0" fmla="*/ 13 w 13"/>
              <a:gd name="T1" fmla="*/ 4 h 17"/>
              <a:gd name="T2" fmla="*/ 13 w 13"/>
              <a:gd name="T3" fmla="*/ 1 h 17"/>
              <a:gd name="T4" fmla="*/ 8 w 13"/>
              <a:gd name="T5" fmla="*/ 0 h 17"/>
              <a:gd name="T6" fmla="*/ 5 w 13"/>
              <a:gd name="T7" fmla="*/ 0 h 17"/>
              <a:gd name="T8" fmla="*/ 3 w 13"/>
              <a:gd name="T9" fmla="*/ 2 h 17"/>
              <a:gd name="T10" fmla="*/ 2 w 13"/>
              <a:gd name="T11" fmla="*/ 5 h 17"/>
              <a:gd name="T12" fmla="*/ 3 w 13"/>
              <a:gd name="T13" fmla="*/ 6 h 17"/>
              <a:gd name="T14" fmla="*/ 4 w 13"/>
              <a:gd name="T15" fmla="*/ 8 h 17"/>
              <a:gd name="T16" fmla="*/ 6 w 13"/>
              <a:gd name="T17" fmla="*/ 9 h 17"/>
              <a:gd name="T18" fmla="*/ 7 w 13"/>
              <a:gd name="T19" fmla="*/ 10 h 17"/>
              <a:gd name="T20" fmla="*/ 8 w 13"/>
              <a:gd name="T21" fmla="*/ 12 h 17"/>
              <a:gd name="T22" fmla="*/ 8 w 13"/>
              <a:gd name="T23" fmla="*/ 13 h 17"/>
              <a:gd name="T24" fmla="*/ 7 w 13"/>
              <a:gd name="T25" fmla="*/ 15 h 17"/>
              <a:gd name="T26" fmla="*/ 5 w 13"/>
              <a:gd name="T27" fmla="*/ 16 h 17"/>
              <a:gd name="T28" fmla="*/ 3 w 13"/>
              <a:gd name="T29" fmla="*/ 15 h 17"/>
              <a:gd name="T30" fmla="*/ 2 w 13"/>
              <a:gd name="T31" fmla="*/ 13 h 17"/>
              <a:gd name="T32" fmla="*/ 0 w 13"/>
              <a:gd name="T33" fmla="*/ 13 h 17"/>
              <a:gd name="T34" fmla="*/ 0 w 13"/>
              <a:gd name="T35" fmla="*/ 16 h 17"/>
              <a:gd name="T36" fmla="*/ 2 w 13"/>
              <a:gd name="T37" fmla="*/ 17 h 17"/>
              <a:gd name="T38" fmla="*/ 5 w 13"/>
              <a:gd name="T39" fmla="*/ 17 h 17"/>
              <a:gd name="T40" fmla="*/ 8 w 13"/>
              <a:gd name="T41" fmla="*/ 17 h 17"/>
              <a:gd name="T42" fmla="*/ 10 w 13"/>
              <a:gd name="T43" fmla="*/ 15 h 17"/>
              <a:gd name="T44" fmla="*/ 11 w 13"/>
              <a:gd name="T45" fmla="*/ 12 h 17"/>
              <a:gd name="T46" fmla="*/ 10 w 13"/>
              <a:gd name="T47" fmla="*/ 10 h 17"/>
              <a:gd name="T48" fmla="*/ 8 w 13"/>
              <a:gd name="T49" fmla="*/ 7 h 17"/>
              <a:gd name="T50" fmla="*/ 6 w 13"/>
              <a:gd name="T51" fmla="*/ 6 h 17"/>
              <a:gd name="T52" fmla="*/ 5 w 13"/>
              <a:gd name="T53" fmla="*/ 5 h 17"/>
              <a:gd name="T54" fmla="*/ 5 w 13"/>
              <a:gd name="T55" fmla="*/ 4 h 17"/>
              <a:gd name="T56" fmla="*/ 6 w 13"/>
              <a:gd name="T57" fmla="*/ 2 h 17"/>
              <a:gd name="T58" fmla="*/ 7 w 13"/>
              <a:gd name="T59" fmla="*/ 1 h 17"/>
              <a:gd name="T60" fmla="*/ 8 w 13"/>
              <a:gd name="T61" fmla="*/ 1 h 17"/>
              <a:gd name="T62" fmla="*/ 10 w 13"/>
              <a:gd name="T63" fmla="*/ 2 h 17"/>
              <a:gd name="T64" fmla="*/ 11 w 13"/>
              <a:gd name="T65" fmla="*/ 4 h 17"/>
              <a:gd name="T66" fmla="*/ 13 w 13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" h="17">
                <a:moveTo>
                  <a:pt x="13" y="4"/>
                </a:moveTo>
                <a:cubicBezTo>
                  <a:pt x="13" y="1"/>
                  <a:pt x="13" y="1"/>
                  <a:pt x="13" y="1"/>
                </a:cubicBezTo>
                <a:cubicBezTo>
                  <a:pt x="12" y="0"/>
                  <a:pt x="10" y="0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1"/>
                  <a:pt x="4" y="1"/>
                  <a:pt x="3" y="2"/>
                </a:cubicBezTo>
                <a:cubicBezTo>
                  <a:pt x="3" y="3"/>
                  <a:pt x="2" y="4"/>
                  <a:pt x="2" y="5"/>
                </a:cubicBezTo>
                <a:cubicBezTo>
                  <a:pt x="2" y="5"/>
                  <a:pt x="3" y="6"/>
                  <a:pt x="3" y="6"/>
                </a:cubicBezTo>
                <a:cubicBezTo>
                  <a:pt x="3" y="7"/>
                  <a:pt x="3" y="7"/>
                  <a:pt x="4" y="8"/>
                </a:cubicBezTo>
                <a:cubicBezTo>
                  <a:pt x="4" y="8"/>
                  <a:pt x="5" y="9"/>
                  <a:pt x="6" y="9"/>
                </a:cubicBezTo>
                <a:cubicBezTo>
                  <a:pt x="6" y="10"/>
                  <a:pt x="7" y="10"/>
                  <a:pt x="7" y="10"/>
                </a:cubicBezTo>
                <a:cubicBezTo>
                  <a:pt x="8" y="11"/>
                  <a:pt x="8" y="11"/>
                  <a:pt x="8" y="12"/>
                </a:cubicBezTo>
                <a:cubicBezTo>
                  <a:pt x="8" y="12"/>
                  <a:pt x="8" y="12"/>
                  <a:pt x="8" y="13"/>
                </a:cubicBezTo>
                <a:cubicBezTo>
                  <a:pt x="8" y="14"/>
                  <a:pt x="8" y="14"/>
                  <a:pt x="7" y="15"/>
                </a:cubicBezTo>
                <a:cubicBezTo>
                  <a:pt x="7" y="16"/>
                  <a:pt x="6" y="16"/>
                  <a:pt x="5" y="16"/>
                </a:cubicBezTo>
                <a:cubicBezTo>
                  <a:pt x="4" y="16"/>
                  <a:pt x="3" y="16"/>
                  <a:pt x="3" y="15"/>
                </a:cubicBezTo>
                <a:cubicBezTo>
                  <a:pt x="2" y="14"/>
                  <a:pt x="2" y="14"/>
                  <a:pt x="2" y="13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7"/>
                  <a:pt x="1" y="17"/>
                  <a:pt x="2" y="17"/>
                </a:cubicBezTo>
                <a:cubicBezTo>
                  <a:pt x="3" y="17"/>
                  <a:pt x="4" y="17"/>
                  <a:pt x="5" y="17"/>
                </a:cubicBezTo>
                <a:cubicBezTo>
                  <a:pt x="6" y="17"/>
                  <a:pt x="7" y="17"/>
                  <a:pt x="8" y="17"/>
                </a:cubicBezTo>
                <a:cubicBezTo>
                  <a:pt x="9" y="16"/>
                  <a:pt x="10" y="16"/>
                  <a:pt x="10" y="15"/>
                </a:cubicBezTo>
                <a:cubicBezTo>
                  <a:pt x="11" y="14"/>
                  <a:pt x="11" y="13"/>
                  <a:pt x="11" y="12"/>
                </a:cubicBezTo>
                <a:cubicBezTo>
                  <a:pt x="11" y="11"/>
                  <a:pt x="11" y="10"/>
                  <a:pt x="10" y="10"/>
                </a:cubicBezTo>
                <a:cubicBezTo>
                  <a:pt x="10" y="9"/>
                  <a:pt x="9" y="8"/>
                  <a:pt x="8" y="7"/>
                </a:cubicBezTo>
                <a:cubicBezTo>
                  <a:pt x="7" y="7"/>
                  <a:pt x="7" y="6"/>
                  <a:pt x="6" y="6"/>
                </a:cubicBezTo>
                <a:cubicBezTo>
                  <a:pt x="6" y="6"/>
                  <a:pt x="6" y="5"/>
                  <a:pt x="5" y="5"/>
                </a:cubicBezTo>
                <a:cubicBezTo>
                  <a:pt x="5" y="5"/>
                  <a:pt x="5" y="4"/>
                  <a:pt x="5" y="4"/>
                </a:cubicBezTo>
                <a:cubicBezTo>
                  <a:pt x="5" y="3"/>
                  <a:pt x="5" y="3"/>
                  <a:pt x="6" y="2"/>
                </a:cubicBezTo>
                <a:cubicBezTo>
                  <a:pt x="6" y="2"/>
                  <a:pt x="6" y="2"/>
                  <a:pt x="7" y="1"/>
                </a:cubicBezTo>
                <a:cubicBezTo>
                  <a:pt x="7" y="1"/>
                  <a:pt x="8" y="1"/>
                  <a:pt x="8" y="1"/>
                </a:cubicBezTo>
                <a:cubicBezTo>
                  <a:pt x="9" y="1"/>
                  <a:pt x="10" y="1"/>
                  <a:pt x="10" y="2"/>
                </a:cubicBezTo>
                <a:cubicBezTo>
                  <a:pt x="11" y="2"/>
                  <a:pt x="11" y="3"/>
                  <a:pt x="11" y="4"/>
                </a:cubicBezTo>
                <a:cubicBezTo>
                  <a:pt x="13" y="4"/>
                  <a:pt x="13" y="4"/>
                  <a:pt x="13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657"/>
          <p:cNvSpPr>
            <a:spLocks noEditPoints="1"/>
          </p:cNvSpPr>
          <p:nvPr/>
        </p:nvSpPr>
        <p:spPr bwMode="auto">
          <a:xfrm>
            <a:off x="6843713" y="1114426"/>
            <a:ext cx="30163" cy="36513"/>
          </a:xfrm>
          <a:custGeom>
            <a:avLst/>
            <a:gdLst>
              <a:gd name="T0" fmla="*/ 11 w 14"/>
              <a:gd name="T1" fmla="*/ 12 h 17"/>
              <a:gd name="T2" fmla="*/ 9 w 14"/>
              <a:gd name="T3" fmla="*/ 14 h 17"/>
              <a:gd name="T4" fmla="*/ 6 w 14"/>
              <a:gd name="T5" fmla="*/ 15 h 17"/>
              <a:gd name="T6" fmla="*/ 3 w 14"/>
              <a:gd name="T7" fmla="*/ 14 h 17"/>
              <a:gd name="T8" fmla="*/ 3 w 14"/>
              <a:gd name="T9" fmla="*/ 12 h 17"/>
              <a:gd name="T10" fmla="*/ 3 w 14"/>
              <a:gd name="T11" fmla="*/ 9 h 17"/>
              <a:gd name="T12" fmla="*/ 11 w 14"/>
              <a:gd name="T13" fmla="*/ 8 h 17"/>
              <a:gd name="T14" fmla="*/ 14 w 14"/>
              <a:gd name="T15" fmla="*/ 3 h 17"/>
              <a:gd name="T16" fmla="*/ 13 w 14"/>
              <a:gd name="T17" fmla="*/ 1 h 17"/>
              <a:gd name="T18" fmla="*/ 10 w 14"/>
              <a:gd name="T19" fmla="*/ 0 h 17"/>
              <a:gd name="T20" fmla="*/ 6 w 14"/>
              <a:gd name="T21" fmla="*/ 1 h 17"/>
              <a:gd name="T22" fmla="*/ 2 w 14"/>
              <a:gd name="T23" fmla="*/ 3 h 17"/>
              <a:gd name="T24" fmla="*/ 0 w 14"/>
              <a:gd name="T25" fmla="*/ 7 h 17"/>
              <a:gd name="T26" fmla="*/ 0 w 14"/>
              <a:gd name="T27" fmla="*/ 11 h 17"/>
              <a:gd name="T28" fmla="*/ 0 w 14"/>
              <a:gd name="T29" fmla="*/ 14 h 17"/>
              <a:gd name="T30" fmla="*/ 1 w 14"/>
              <a:gd name="T31" fmla="*/ 15 h 17"/>
              <a:gd name="T32" fmla="*/ 3 w 14"/>
              <a:gd name="T33" fmla="*/ 17 h 17"/>
              <a:gd name="T34" fmla="*/ 5 w 14"/>
              <a:gd name="T35" fmla="*/ 17 h 17"/>
              <a:gd name="T36" fmla="*/ 8 w 14"/>
              <a:gd name="T37" fmla="*/ 17 h 17"/>
              <a:gd name="T38" fmla="*/ 10 w 14"/>
              <a:gd name="T39" fmla="*/ 16 h 17"/>
              <a:gd name="T40" fmla="*/ 13 w 14"/>
              <a:gd name="T41" fmla="*/ 13 h 17"/>
              <a:gd name="T42" fmla="*/ 11 w 14"/>
              <a:gd name="T43" fmla="*/ 12 h 17"/>
              <a:gd name="T44" fmla="*/ 5 w 14"/>
              <a:gd name="T45" fmla="*/ 4 h 17"/>
              <a:gd name="T46" fmla="*/ 7 w 14"/>
              <a:gd name="T47" fmla="*/ 2 h 17"/>
              <a:gd name="T48" fmla="*/ 9 w 14"/>
              <a:gd name="T49" fmla="*/ 1 h 17"/>
              <a:gd name="T50" fmla="*/ 11 w 14"/>
              <a:gd name="T51" fmla="*/ 2 h 17"/>
              <a:gd name="T52" fmla="*/ 11 w 14"/>
              <a:gd name="T53" fmla="*/ 3 h 17"/>
              <a:gd name="T54" fmla="*/ 11 w 14"/>
              <a:gd name="T55" fmla="*/ 5 h 17"/>
              <a:gd name="T56" fmla="*/ 11 w 14"/>
              <a:gd name="T57" fmla="*/ 6 h 17"/>
              <a:gd name="T58" fmla="*/ 10 w 14"/>
              <a:gd name="T59" fmla="*/ 6 h 17"/>
              <a:gd name="T60" fmla="*/ 8 w 14"/>
              <a:gd name="T61" fmla="*/ 7 h 17"/>
              <a:gd name="T62" fmla="*/ 6 w 14"/>
              <a:gd name="T63" fmla="*/ 8 h 17"/>
              <a:gd name="T64" fmla="*/ 3 w 14"/>
              <a:gd name="T65" fmla="*/ 8 h 17"/>
              <a:gd name="T66" fmla="*/ 5 w 14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" h="17">
                <a:moveTo>
                  <a:pt x="11" y="12"/>
                </a:moveTo>
                <a:cubicBezTo>
                  <a:pt x="11" y="13"/>
                  <a:pt x="10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4" y="15"/>
                  <a:pt x="3" y="14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10"/>
                  <a:pt x="3" y="9"/>
                </a:cubicBezTo>
                <a:cubicBezTo>
                  <a:pt x="7" y="9"/>
                  <a:pt x="9" y="9"/>
                  <a:pt x="11" y="8"/>
                </a:cubicBezTo>
                <a:cubicBezTo>
                  <a:pt x="13" y="7"/>
                  <a:pt x="14" y="5"/>
                  <a:pt x="14" y="3"/>
                </a:cubicBezTo>
                <a:cubicBezTo>
                  <a:pt x="14" y="2"/>
                  <a:pt x="14" y="1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8" y="0"/>
                  <a:pt x="7" y="0"/>
                  <a:pt x="6" y="1"/>
                </a:cubicBezTo>
                <a:cubicBezTo>
                  <a:pt x="4" y="1"/>
                  <a:pt x="3" y="2"/>
                  <a:pt x="2" y="3"/>
                </a:cubicBezTo>
                <a:cubicBezTo>
                  <a:pt x="2" y="5"/>
                  <a:pt x="1" y="6"/>
                  <a:pt x="0" y="7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2"/>
                  <a:pt x="0" y="13"/>
                  <a:pt x="0" y="14"/>
                </a:cubicBezTo>
                <a:cubicBezTo>
                  <a:pt x="0" y="14"/>
                  <a:pt x="1" y="15"/>
                  <a:pt x="1" y="15"/>
                </a:cubicBezTo>
                <a:cubicBezTo>
                  <a:pt x="1" y="16"/>
                  <a:pt x="2" y="16"/>
                  <a:pt x="3" y="17"/>
                </a:cubicBezTo>
                <a:cubicBezTo>
                  <a:pt x="3" y="17"/>
                  <a:pt x="4" y="17"/>
                  <a:pt x="5" y="17"/>
                </a:cubicBezTo>
                <a:cubicBezTo>
                  <a:pt x="6" y="17"/>
                  <a:pt x="7" y="17"/>
                  <a:pt x="8" y="17"/>
                </a:cubicBezTo>
                <a:cubicBezTo>
                  <a:pt x="8" y="17"/>
                  <a:pt x="9" y="16"/>
                  <a:pt x="10" y="16"/>
                </a:cubicBezTo>
                <a:cubicBezTo>
                  <a:pt x="11" y="15"/>
                  <a:pt x="12" y="14"/>
                  <a:pt x="13" y="13"/>
                </a:cubicBezTo>
                <a:cubicBezTo>
                  <a:pt x="11" y="12"/>
                  <a:pt x="11" y="12"/>
                  <a:pt x="11" y="12"/>
                </a:cubicBezTo>
                <a:close/>
                <a:moveTo>
                  <a:pt x="5" y="4"/>
                </a:moveTo>
                <a:cubicBezTo>
                  <a:pt x="5" y="3"/>
                  <a:pt x="6" y="3"/>
                  <a:pt x="7" y="2"/>
                </a:cubicBezTo>
                <a:cubicBezTo>
                  <a:pt x="8" y="1"/>
                  <a:pt x="8" y="1"/>
                  <a:pt x="9" y="1"/>
                </a:cubicBezTo>
                <a:cubicBezTo>
                  <a:pt x="10" y="1"/>
                  <a:pt x="10" y="1"/>
                  <a:pt x="11" y="2"/>
                </a:cubicBezTo>
                <a:cubicBezTo>
                  <a:pt x="11" y="2"/>
                  <a:pt x="11" y="3"/>
                  <a:pt x="11" y="3"/>
                </a:cubicBezTo>
                <a:cubicBezTo>
                  <a:pt x="11" y="4"/>
                  <a:pt x="11" y="4"/>
                  <a:pt x="11" y="5"/>
                </a:cubicBezTo>
                <a:cubicBezTo>
                  <a:pt x="11" y="5"/>
                  <a:pt x="11" y="5"/>
                  <a:pt x="11" y="6"/>
                </a:cubicBezTo>
                <a:cubicBezTo>
                  <a:pt x="10" y="6"/>
                  <a:pt x="10" y="6"/>
                  <a:pt x="10" y="6"/>
                </a:cubicBezTo>
                <a:cubicBezTo>
                  <a:pt x="9" y="7"/>
                  <a:pt x="9" y="7"/>
                  <a:pt x="8" y="7"/>
                </a:cubicBezTo>
                <a:cubicBezTo>
                  <a:pt x="8" y="7"/>
                  <a:pt x="7" y="8"/>
                  <a:pt x="6" y="8"/>
                </a:cubicBezTo>
                <a:cubicBezTo>
                  <a:pt x="5" y="8"/>
                  <a:pt x="4" y="8"/>
                  <a:pt x="3" y="8"/>
                </a:cubicBezTo>
                <a:cubicBezTo>
                  <a:pt x="4" y="7"/>
                  <a:pt x="4" y="5"/>
                  <a:pt x="5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Freeform 658"/>
          <p:cNvSpPr>
            <a:spLocks noEditPoints="1"/>
          </p:cNvSpPr>
          <p:nvPr/>
        </p:nvSpPr>
        <p:spPr bwMode="auto">
          <a:xfrm>
            <a:off x="6880225" y="1114426"/>
            <a:ext cx="33338" cy="36513"/>
          </a:xfrm>
          <a:custGeom>
            <a:avLst/>
            <a:gdLst>
              <a:gd name="T0" fmla="*/ 11 w 16"/>
              <a:gd name="T1" fmla="*/ 0 h 17"/>
              <a:gd name="T2" fmla="*/ 9 w 16"/>
              <a:gd name="T3" fmla="*/ 0 h 17"/>
              <a:gd name="T4" fmla="*/ 6 w 16"/>
              <a:gd name="T5" fmla="*/ 0 h 17"/>
              <a:gd name="T6" fmla="*/ 4 w 16"/>
              <a:gd name="T7" fmla="*/ 2 h 17"/>
              <a:gd name="T8" fmla="*/ 2 w 16"/>
              <a:gd name="T9" fmla="*/ 5 h 17"/>
              <a:gd name="T10" fmla="*/ 0 w 16"/>
              <a:gd name="T11" fmla="*/ 8 h 17"/>
              <a:gd name="T12" fmla="*/ 0 w 16"/>
              <a:gd name="T13" fmla="*/ 12 h 17"/>
              <a:gd name="T14" fmla="*/ 1 w 16"/>
              <a:gd name="T15" fmla="*/ 16 h 17"/>
              <a:gd name="T16" fmla="*/ 4 w 16"/>
              <a:gd name="T17" fmla="*/ 17 h 17"/>
              <a:gd name="T18" fmla="*/ 7 w 16"/>
              <a:gd name="T19" fmla="*/ 16 h 17"/>
              <a:gd name="T20" fmla="*/ 11 w 16"/>
              <a:gd name="T21" fmla="*/ 12 h 17"/>
              <a:gd name="T22" fmla="*/ 11 w 16"/>
              <a:gd name="T23" fmla="*/ 12 h 17"/>
              <a:gd name="T24" fmla="*/ 10 w 16"/>
              <a:gd name="T25" fmla="*/ 17 h 17"/>
              <a:gd name="T26" fmla="*/ 15 w 16"/>
              <a:gd name="T27" fmla="*/ 17 h 17"/>
              <a:gd name="T28" fmla="*/ 15 w 16"/>
              <a:gd name="T29" fmla="*/ 16 h 17"/>
              <a:gd name="T30" fmla="*/ 13 w 16"/>
              <a:gd name="T31" fmla="*/ 16 h 17"/>
              <a:gd name="T32" fmla="*/ 13 w 16"/>
              <a:gd name="T33" fmla="*/ 15 h 17"/>
              <a:gd name="T34" fmla="*/ 13 w 16"/>
              <a:gd name="T35" fmla="*/ 14 h 17"/>
              <a:gd name="T36" fmla="*/ 13 w 16"/>
              <a:gd name="T37" fmla="*/ 12 h 17"/>
              <a:gd name="T38" fmla="*/ 16 w 16"/>
              <a:gd name="T39" fmla="*/ 0 h 17"/>
              <a:gd name="T40" fmla="*/ 15 w 16"/>
              <a:gd name="T41" fmla="*/ 0 h 17"/>
              <a:gd name="T42" fmla="*/ 13 w 16"/>
              <a:gd name="T43" fmla="*/ 1 h 17"/>
              <a:gd name="T44" fmla="*/ 11 w 16"/>
              <a:gd name="T45" fmla="*/ 0 h 17"/>
              <a:gd name="T46" fmla="*/ 12 w 16"/>
              <a:gd name="T47" fmla="*/ 7 h 17"/>
              <a:gd name="T48" fmla="*/ 11 w 16"/>
              <a:gd name="T49" fmla="*/ 10 h 17"/>
              <a:gd name="T50" fmla="*/ 9 w 16"/>
              <a:gd name="T51" fmla="*/ 12 h 17"/>
              <a:gd name="T52" fmla="*/ 8 w 16"/>
              <a:gd name="T53" fmla="*/ 14 h 17"/>
              <a:gd name="T54" fmla="*/ 7 w 16"/>
              <a:gd name="T55" fmla="*/ 15 h 17"/>
              <a:gd name="T56" fmla="*/ 5 w 16"/>
              <a:gd name="T57" fmla="*/ 15 h 17"/>
              <a:gd name="T58" fmla="*/ 4 w 16"/>
              <a:gd name="T59" fmla="*/ 14 h 17"/>
              <a:gd name="T60" fmla="*/ 3 w 16"/>
              <a:gd name="T61" fmla="*/ 11 h 17"/>
              <a:gd name="T62" fmla="*/ 3 w 16"/>
              <a:gd name="T63" fmla="*/ 9 h 17"/>
              <a:gd name="T64" fmla="*/ 4 w 16"/>
              <a:gd name="T65" fmla="*/ 6 h 17"/>
              <a:gd name="T66" fmla="*/ 5 w 16"/>
              <a:gd name="T67" fmla="*/ 4 h 17"/>
              <a:gd name="T68" fmla="*/ 7 w 16"/>
              <a:gd name="T69" fmla="*/ 2 h 17"/>
              <a:gd name="T70" fmla="*/ 8 w 16"/>
              <a:gd name="T71" fmla="*/ 1 h 17"/>
              <a:gd name="T72" fmla="*/ 9 w 16"/>
              <a:gd name="T73" fmla="*/ 1 h 17"/>
              <a:gd name="T74" fmla="*/ 11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2 w 16"/>
              <a:gd name="T81" fmla="*/ 6 h 17"/>
              <a:gd name="T82" fmla="*/ 12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1" y="0"/>
                </a:moveTo>
                <a:cubicBezTo>
                  <a:pt x="11" y="0"/>
                  <a:pt x="10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4" y="2"/>
                  <a:pt x="4" y="2"/>
                </a:cubicBezTo>
                <a:cubicBezTo>
                  <a:pt x="3" y="3"/>
                  <a:pt x="2" y="4"/>
                  <a:pt x="2" y="5"/>
                </a:cubicBezTo>
                <a:cubicBezTo>
                  <a:pt x="1" y="6"/>
                  <a:pt x="1" y="7"/>
                  <a:pt x="0" y="8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3"/>
                  <a:pt x="0" y="15"/>
                  <a:pt x="1" y="16"/>
                </a:cubicBezTo>
                <a:cubicBezTo>
                  <a:pt x="2" y="17"/>
                  <a:pt x="3" y="17"/>
                  <a:pt x="4" y="17"/>
                </a:cubicBezTo>
                <a:cubicBezTo>
                  <a:pt x="5" y="17"/>
                  <a:pt x="6" y="17"/>
                  <a:pt x="7" y="16"/>
                </a:cubicBezTo>
                <a:cubicBezTo>
                  <a:pt x="8" y="15"/>
                  <a:pt x="9" y="14"/>
                  <a:pt x="11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7"/>
                  <a:pt x="10" y="17"/>
                  <a:pt x="10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6"/>
                  <a:pt x="15" y="16"/>
                  <a:pt x="15" y="16"/>
                </a:cubicBezTo>
                <a:cubicBezTo>
                  <a:pt x="14" y="16"/>
                  <a:pt x="14" y="16"/>
                  <a:pt x="13" y="16"/>
                </a:cubicBezTo>
                <a:cubicBezTo>
                  <a:pt x="13" y="15"/>
                  <a:pt x="13" y="15"/>
                  <a:pt x="13" y="15"/>
                </a:cubicBezTo>
                <a:cubicBezTo>
                  <a:pt x="13" y="14"/>
                  <a:pt x="13" y="14"/>
                  <a:pt x="13" y="14"/>
                </a:cubicBezTo>
                <a:cubicBezTo>
                  <a:pt x="13" y="13"/>
                  <a:pt x="13" y="13"/>
                  <a:pt x="13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3" y="1"/>
                  <a:pt x="12" y="0"/>
                  <a:pt x="11" y="0"/>
                </a:cubicBezTo>
                <a:close/>
                <a:moveTo>
                  <a:pt x="12" y="7"/>
                </a:moveTo>
                <a:cubicBezTo>
                  <a:pt x="11" y="8"/>
                  <a:pt x="11" y="9"/>
                  <a:pt x="11" y="10"/>
                </a:cubicBezTo>
                <a:cubicBezTo>
                  <a:pt x="10" y="10"/>
                  <a:pt x="10" y="11"/>
                  <a:pt x="9" y="12"/>
                </a:cubicBezTo>
                <a:cubicBezTo>
                  <a:pt x="9" y="13"/>
                  <a:pt x="8" y="13"/>
                  <a:pt x="8" y="14"/>
                </a:cubicBezTo>
                <a:cubicBezTo>
                  <a:pt x="7" y="14"/>
                  <a:pt x="7" y="15"/>
                  <a:pt x="7" y="15"/>
                </a:cubicBezTo>
                <a:cubicBezTo>
                  <a:pt x="6" y="15"/>
                  <a:pt x="6" y="15"/>
                  <a:pt x="5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1"/>
                  <a:pt x="3" y="10"/>
                  <a:pt x="3" y="9"/>
                </a:cubicBezTo>
                <a:cubicBezTo>
                  <a:pt x="4" y="8"/>
                  <a:pt x="4" y="7"/>
                  <a:pt x="4" y="6"/>
                </a:cubicBezTo>
                <a:cubicBezTo>
                  <a:pt x="5" y="5"/>
                  <a:pt x="5" y="4"/>
                  <a:pt x="5" y="4"/>
                </a:cubicBezTo>
                <a:cubicBezTo>
                  <a:pt x="6" y="3"/>
                  <a:pt x="6" y="3"/>
                  <a:pt x="7" y="2"/>
                </a:cubicBezTo>
                <a:cubicBezTo>
                  <a:pt x="7" y="2"/>
                  <a:pt x="8" y="2"/>
                  <a:pt x="8" y="1"/>
                </a:cubicBezTo>
                <a:cubicBezTo>
                  <a:pt x="9" y="1"/>
                  <a:pt x="9" y="1"/>
                  <a:pt x="9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2" y="2"/>
                  <a:pt x="12" y="3"/>
                  <a:pt x="12" y="4"/>
                </a:cubicBezTo>
                <a:cubicBezTo>
                  <a:pt x="12" y="4"/>
                  <a:pt x="12" y="5"/>
                  <a:pt x="12" y="5"/>
                </a:cubicBezTo>
                <a:cubicBezTo>
                  <a:pt x="12" y="5"/>
                  <a:pt x="12" y="6"/>
                  <a:pt x="12" y="6"/>
                </a:cubicBezTo>
                <a:cubicBezTo>
                  <a:pt x="12" y="7"/>
                  <a:pt x="12" y="7"/>
                  <a:pt x="12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Rectangle 659"/>
          <p:cNvSpPr>
            <a:spLocks noChangeArrowheads="1"/>
          </p:cNvSpPr>
          <p:nvPr/>
        </p:nvSpPr>
        <p:spPr bwMode="auto">
          <a:xfrm>
            <a:off x="6781800" y="1006476"/>
            <a:ext cx="873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4" name="Rectangle 660"/>
          <p:cNvSpPr>
            <a:spLocks noChangeArrowheads="1"/>
          </p:cNvSpPr>
          <p:nvPr/>
        </p:nvSpPr>
        <p:spPr bwMode="auto">
          <a:xfrm>
            <a:off x="6826250" y="1006476"/>
            <a:ext cx="8413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5" name="Rectangle 661"/>
          <p:cNvSpPr>
            <a:spLocks noChangeArrowheads="1"/>
          </p:cNvSpPr>
          <p:nvPr/>
        </p:nvSpPr>
        <p:spPr bwMode="auto">
          <a:xfrm>
            <a:off x="6870700" y="1006476"/>
            <a:ext cx="746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6" name="Rectangle 662"/>
          <p:cNvSpPr>
            <a:spLocks noChangeArrowheads="1"/>
          </p:cNvSpPr>
          <p:nvPr/>
        </p:nvSpPr>
        <p:spPr bwMode="auto">
          <a:xfrm>
            <a:off x="6904038" y="1006476"/>
            <a:ext cx="8413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7" name="Rectangle 663"/>
          <p:cNvSpPr>
            <a:spLocks noChangeArrowheads="1"/>
          </p:cNvSpPr>
          <p:nvPr/>
        </p:nvSpPr>
        <p:spPr bwMode="auto">
          <a:xfrm>
            <a:off x="6807200" y="1077914"/>
            <a:ext cx="1508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sea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8" name="Freeform 664"/>
          <p:cNvSpPr>
            <a:spLocks/>
          </p:cNvSpPr>
          <p:nvPr/>
        </p:nvSpPr>
        <p:spPr bwMode="auto">
          <a:xfrm>
            <a:off x="3827463" y="2036764"/>
            <a:ext cx="41275" cy="53975"/>
          </a:xfrm>
          <a:custGeom>
            <a:avLst/>
            <a:gdLst>
              <a:gd name="T0" fmla="*/ 12 w 19"/>
              <a:gd name="T1" fmla="*/ 20 h 25"/>
              <a:gd name="T2" fmla="*/ 11 w 19"/>
              <a:gd name="T3" fmla="*/ 21 h 25"/>
              <a:gd name="T4" fmla="*/ 10 w 19"/>
              <a:gd name="T5" fmla="*/ 22 h 25"/>
              <a:gd name="T6" fmla="*/ 9 w 19"/>
              <a:gd name="T7" fmla="*/ 23 h 25"/>
              <a:gd name="T8" fmla="*/ 7 w 19"/>
              <a:gd name="T9" fmla="*/ 23 h 25"/>
              <a:gd name="T10" fmla="*/ 4 w 19"/>
              <a:gd name="T11" fmla="*/ 22 h 25"/>
              <a:gd name="T12" fmla="*/ 3 w 19"/>
              <a:gd name="T13" fmla="*/ 18 h 25"/>
              <a:gd name="T14" fmla="*/ 4 w 19"/>
              <a:gd name="T15" fmla="*/ 13 h 25"/>
              <a:gd name="T16" fmla="*/ 5 w 19"/>
              <a:gd name="T17" fmla="*/ 9 h 25"/>
              <a:gd name="T18" fmla="*/ 7 w 19"/>
              <a:gd name="T19" fmla="*/ 5 h 25"/>
              <a:gd name="T20" fmla="*/ 10 w 19"/>
              <a:gd name="T21" fmla="*/ 3 h 25"/>
              <a:gd name="T22" fmla="*/ 12 w 19"/>
              <a:gd name="T23" fmla="*/ 2 h 25"/>
              <a:gd name="T24" fmla="*/ 14 w 19"/>
              <a:gd name="T25" fmla="*/ 2 h 25"/>
              <a:gd name="T26" fmla="*/ 16 w 19"/>
              <a:gd name="T27" fmla="*/ 3 h 25"/>
              <a:gd name="T28" fmla="*/ 16 w 19"/>
              <a:gd name="T29" fmla="*/ 6 h 25"/>
              <a:gd name="T30" fmla="*/ 18 w 19"/>
              <a:gd name="T31" fmla="*/ 6 h 25"/>
              <a:gd name="T32" fmla="*/ 19 w 19"/>
              <a:gd name="T33" fmla="*/ 1 h 25"/>
              <a:gd name="T34" fmla="*/ 16 w 19"/>
              <a:gd name="T35" fmla="*/ 0 h 25"/>
              <a:gd name="T36" fmla="*/ 13 w 19"/>
              <a:gd name="T37" fmla="*/ 0 h 25"/>
              <a:gd name="T38" fmla="*/ 10 w 19"/>
              <a:gd name="T39" fmla="*/ 1 h 25"/>
              <a:gd name="T40" fmla="*/ 7 w 19"/>
              <a:gd name="T41" fmla="*/ 2 h 25"/>
              <a:gd name="T42" fmla="*/ 5 w 19"/>
              <a:gd name="T43" fmla="*/ 3 h 25"/>
              <a:gd name="T44" fmla="*/ 3 w 19"/>
              <a:gd name="T45" fmla="*/ 6 h 25"/>
              <a:gd name="T46" fmla="*/ 2 w 19"/>
              <a:gd name="T47" fmla="*/ 9 h 25"/>
              <a:gd name="T48" fmla="*/ 0 w 19"/>
              <a:gd name="T49" fmla="*/ 13 h 25"/>
              <a:gd name="T50" fmla="*/ 0 w 19"/>
              <a:gd name="T51" fmla="*/ 17 h 25"/>
              <a:gd name="T52" fmla="*/ 1 w 19"/>
              <a:gd name="T53" fmla="*/ 21 h 25"/>
              <a:gd name="T54" fmla="*/ 3 w 19"/>
              <a:gd name="T55" fmla="*/ 24 h 25"/>
              <a:gd name="T56" fmla="*/ 7 w 19"/>
              <a:gd name="T57" fmla="*/ 25 h 25"/>
              <a:gd name="T58" fmla="*/ 8 w 19"/>
              <a:gd name="T59" fmla="*/ 25 h 25"/>
              <a:gd name="T60" fmla="*/ 10 w 19"/>
              <a:gd name="T61" fmla="*/ 24 h 25"/>
              <a:gd name="T62" fmla="*/ 12 w 19"/>
              <a:gd name="T63" fmla="*/ 23 h 25"/>
              <a:gd name="T64" fmla="*/ 13 w 19"/>
              <a:gd name="T65" fmla="*/ 25 h 25"/>
              <a:gd name="T66" fmla="*/ 14 w 19"/>
              <a:gd name="T67" fmla="*/ 24 h 25"/>
              <a:gd name="T68" fmla="*/ 15 w 19"/>
              <a:gd name="T69" fmla="*/ 19 h 25"/>
              <a:gd name="T70" fmla="*/ 16 w 19"/>
              <a:gd name="T71" fmla="*/ 17 h 25"/>
              <a:gd name="T72" fmla="*/ 16 w 19"/>
              <a:gd name="T73" fmla="*/ 16 h 25"/>
              <a:gd name="T74" fmla="*/ 16 w 19"/>
              <a:gd name="T75" fmla="*/ 15 h 25"/>
              <a:gd name="T76" fmla="*/ 17 w 19"/>
              <a:gd name="T77" fmla="*/ 15 h 25"/>
              <a:gd name="T78" fmla="*/ 18 w 19"/>
              <a:gd name="T79" fmla="*/ 14 h 25"/>
              <a:gd name="T80" fmla="*/ 18 w 19"/>
              <a:gd name="T81" fmla="*/ 14 h 25"/>
              <a:gd name="T82" fmla="*/ 11 w 19"/>
              <a:gd name="T83" fmla="*/ 14 h 25"/>
              <a:gd name="T84" fmla="*/ 11 w 19"/>
              <a:gd name="T85" fmla="*/ 14 h 25"/>
              <a:gd name="T86" fmla="*/ 12 w 19"/>
              <a:gd name="T87" fmla="*/ 15 h 25"/>
              <a:gd name="T88" fmla="*/ 12 w 19"/>
              <a:gd name="T89" fmla="*/ 16 h 25"/>
              <a:gd name="T90" fmla="*/ 12 w 19"/>
              <a:gd name="T91" fmla="*/ 19 h 25"/>
              <a:gd name="T92" fmla="*/ 12 w 19"/>
              <a:gd name="T93" fmla="*/ 2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9" h="25">
                <a:moveTo>
                  <a:pt x="12" y="20"/>
                </a:moveTo>
                <a:cubicBezTo>
                  <a:pt x="12" y="20"/>
                  <a:pt x="12" y="21"/>
                  <a:pt x="11" y="21"/>
                </a:cubicBezTo>
                <a:cubicBezTo>
                  <a:pt x="11" y="22"/>
                  <a:pt x="10" y="22"/>
                  <a:pt x="10" y="22"/>
                </a:cubicBezTo>
                <a:cubicBezTo>
                  <a:pt x="10" y="23"/>
                  <a:pt x="9" y="23"/>
                  <a:pt x="9" y="23"/>
                </a:cubicBezTo>
                <a:cubicBezTo>
                  <a:pt x="8" y="23"/>
                  <a:pt x="8" y="23"/>
                  <a:pt x="7" y="23"/>
                </a:cubicBezTo>
                <a:cubicBezTo>
                  <a:pt x="6" y="23"/>
                  <a:pt x="5" y="23"/>
                  <a:pt x="4" y="22"/>
                </a:cubicBezTo>
                <a:cubicBezTo>
                  <a:pt x="4" y="21"/>
                  <a:pt x="3" y="20"/>
                  <a:pt x="3" y="18"/>
                </a:cubicBezTo>
                <a:cubicBezTo>
                  <a:pt x="3" y="16"/>
                  <a:pt x="3" y="15"/>
                  <a:pt x="4" y="13"/>
                </a:cubicBezTo>
                <a:cubicBezTo>
                  <a:pt x="4" y="12"/>
                  <a:pt x="5" y="10"/>
                  <a:pt x="5" y="9"/>
                </a:cubicBezTo>
                <a:cubicBezTo>
                  <a:pt x="6" y="7"/>
                  <a:pt x="7" y="6"/>
                  <a:pt x="7" y="5"/>
                </a:cubicBezTo>
                <a:cubicBezTo>
                  <a:pt x="8" y="4"/>
                  <a:pt x="9" y="3"/>
                  <a:pt x="10" y="3"/>
                </a:cubicBezTo>
                <a:cubicBezTo>
                  <a:pt x="11" y="2"/>
                  <a:pt x="11" y="2"/>
                  <a:pt x="12" y="2"/>
                </a:cubicBezTo>
                <a:cubicBezTo>
                  <a:pt x="13" y="2"/>
                  <a:pt x="14" y="2"/>
                  <a:pt x="14" y="2"/>
                </a:cubicBezTo>
                <a:cubicBezTo>
                  <a:pt x="15" y="2"/>
                  <a:pt x="15" y="3"/>
                  <a:pt x="16" y="3"/>
                </a:cubicBezTo>
                <a:cubicBezTo>
                  <a:pt x="16" y="4"/>
                  <a:pt x="16" y="5"/>
                  <a:pt x="16" y="6"/>
                </a:cubicBezTo>
                <a:cubicBezTo>
                  <a:pt x="18" y="6"/>
                  <a:pt x="18" y="6"/>
                  <a:pt x="18" y="6"/>
                </a:cubicBezTo>
                <a:cubicBezTo>
                  <a:pt x="19" y="1"/>
                  <a:pt x="19" y="1"/>
                  <a:pt x="19" y="1"/>
                </a:cubicBezTo>
                <a:cubicBezTo>
                  <a:pt x="18" y="1"/>
                  <a:pt x="17" y="1"/>
                  <a:pt x="16" y="0"/>
                </a:cubicBezTo>
                <a:cubicBezTo>
                  <a:pt x="15" y="0"/>
                  <a:pt x="14" y="0"/>
                  <a:pt x="13" y="0"/>
                </a:cubicBezTo>
                <a:cubicBezTo>
                  <a:pt x="12" y="0"/>
                  <a:pt x="11" y="0"/>
                  <a:pt x="10" y="1"/>
                </a:cubicBezTo>
                <a:cubicBezTo>
                  <a:pt x="9" y="1"/>
                  <a:pt x="8" y="1"/>
                  <a:pt x="7" y="2"/>
                </a:cubicBezTo>
                <a:cubicBezTo>
                  <a:pt x="7" y="2"/>
                  <a:pt x="6" y="3"/>
                  <a:pt x="5" y="3"/>
                </a:cubicBezTo>
                <a:cubicBezTo>
                  <a:pt x="4" y="4"/>
                  <a:pt x="4" y="5"/>
                  <a:pt x="3" y="6"/>
                </a:cubicBezTo>
                <a:cubicBezTo>
                  <a:pt x="3" y="7"/>
                  <a:pt x="2" y="8"/>
                  <a:pt x="2" y="9"/>
                </a:cubicBezTo>
                <a:cubicBezTo>
                  <a:pt x="1" y="10"/>
                  <a:pt x="1" y="12"/>
                  <a:pt x="0" y="13"/>
                </a:cubicBezTo>
                <a:cubicBezTo>
                  <a:pt x="0" y="15"/>
                  <a:pt x="0" y="16"/>
                  <a:pt x="0" y="17"/>
                </a:cubicBezTo>
                <a:cubicBezTo>
                  <a:pt x="0" y="19"/>
                  <a:pt x="0" y="20"/>
                  <a:pt x="1" y="21"/>
                </a:cubicBezTo>
                <a:cubicBezTo>
                  <a:pt x="1" y="22"/>
                  <a:pt x="2" y="23"/>
                  <a:pt x="3" y="24"/>
                </a:cubicBezTo>
                <a:cubicBezTo>
                  <a:pt x="4" y="24"/>
                  <a:pt x="5" y="25"/>
                  <a:pt x="7" y="25"/>
                </a:cubicBezTo>
                <a:cubicBezTo>
                  <a:pt x="7" y="25"/>
                  <a:pt x="8" y="25"/>
                  <a:pt x="8" y="25"/>
                </a:cubicBezTo>
                <a:cubicBezTo>
                  <a:pt x="9" y="24"/>
                  <a:pt x="9" y="24"/>
                  <a:pt x="10" y="24"/>
                </a:cubicBezTo>
                <a:cubicBezTo>
                  <a:pt x="10" y="24"/>
                  <a:pt x="11" y="24"/>
                  <a:pt x="12" y="23"/>
                </a:cubicBezTo>
                <a:cubicBezTo>
                  <a:pt x="13" y="25"/>
                  <a:pt x="13" y="25"/>
                  <a:pt x="13" y="25"/>
                </a:cubicBezTo>
                <a:cubicBezTo>
                  <a:pt x="14" y="24"/>
                  <a:pt x="14" y="24"/>
                  <a:pt x="14" y="24"/>
                </a:cubicBezTo>
                <a:cubicBezTo>
                  <a:pt x="15" y="19"/>
                  <a:pt x="15" y="19"/>
                  <a:pt x="15" y="19"/>
                </a:cubicBezTo>
                <a:cubicBezTo>
                  <a:pt x="15" y="18"/>
                  <a:pt x="16" y="17"/>
                  <a:pt x="16" y="17"/>
                </a:cubicBezTo>
                <a:cubicBezTo>
                  <a:pt x="16" y="16"/>
                  <a:pt x="16" y="16"/>
                  <a:pt x="16" y="16"/>
                </a:cubicBezTo>
                <a:cubicBezTo>
                  <a:pt x="16" y="15"/>
                  <a:pt x="16" y="15"/>
                  <a:pt x="16" y="15"/>
                </a:cubicBezTo>
                <a:cubicBezTo>
                  <a:pt x="17" y="15"/>
                  <a:pt x="17" y="15"/>
                  <a:pt x="17" y="15"/>
                </a:cubicBezTo>
                <a:cubicBezTo>
                  <a:pt x="17" y="15"/>
                  <a:pt x="17" y="15"/>
                  <a:pt x="18" y="14"/>
                </a:cubicBezTo>
                <a:cubicBezTo>
                  <a:pt x="18" y="14"/>
                  <a:pt x="18" y="14"/>
                  <a:pt x="18" y="14"/>
                </a:cubicBezTo>
                <a:cubicBezTo>
                  <a:pt x="11" y="14"/>
                  <a:pt x="11" y="14"/>
                  <a:pt x="11" y="14"/>
                </a:cubicBezTo>
                <a:cubicBezTo>
                  <a:pt x="11" y="14"/>
                  <a:pt x="11" y="14"/>
                  <a:pt x="11" y="14"/>
                </a:cubicBezTo>
                <a:cubicBezTo>
                  <a:pt x="11" y="14"/>
                  <a:pt x="12" y="15"/>
                  <a:pt x="12" y="15"/>
                </a:cubicBez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8"/>
                  <a:pt x="12" y="19"/>
                </a:cubicBezTo>
                <a:cubicBezTo>
                  <a:pt x="12" y="20"/>
                  <a:pt x="12" y="20"/>
                  <a:pt x="12" y="2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Freeform 665"/>
          <p:cNvSpPr>
            <a:spLocks/>
          </p:cNvSpPr>
          <p:nvPr/>
        </p:nvSpPr>
        <p:spPr bwMode="auto">
          <a:xfrm>
            <a:off x="3875088" y="2052639"/>
            <a:ext cx="30163" cy="36513"/>
          </a:xfrm>
          <a:custGeom>
            <a:avLst/>
            <a:gdLst>
              <a:gd name="T0" fmla="*/ 1 w 14"/>
              <a:gd name="T1" fmla="*/ 1 h 17"/>
              <a:gd name="T2" fmla="*/ 1 w 14"/>
              <a:gd name="T3" fmla="*/ 2 h 17"/>
              <a:gd name="T4" fmla="*/ 2 w 14"/>
              <a:gd name="T5" fmla="*/ 2 h 17"/>
              <a:gd name="T6" fmla="*/ 3 w 14"/>
              <a:gd name="T7" fmla="*/ 2 h 17"/>
              <a:gd name="T8" fmla="*/ 3 w 14"/>
              <a:gd name="T9" fmla="*/ 3 h 17"/>
              <a:gd name="T10" fmla="*/ 2 w 14"/>
              <a:gd name="T11" fmla="*/ 5 h 17"/>
              <a:gd name="T12" fmla="*/ 0 w 14"/>
              <a:gd name="T13" fmla="*/ 17 h 17"/>
              <a:gd name="T14" fmla="*/ 3 w 14"/>
              <a:gd name="T15" fmla="*/ 17 h 17"/>
              <a:gd name="T16" fmla="*/ 4 w 14"/>
              <a:gd name="T17" fmla="*/ 10 h 17"/>
              <a:gd name="T18" fmla="*/ 5 w 14"/>
              <a:gd name="T19" fmla="*/ 8 h 17"/>
              <a:gd name="T20" fmla="*/ 7 w 14"/>
              <a:gd name="T21" fmla="*/ 5 h 17"/>
              <a:gd name="T22" fmla="*/ 8 w 14"/>
              <a:gd name="T23" fmla="*/ 3 h 17"/>
              <a:gd name="T24" fmla="*/ 10 w 14"/>
              <a:gd name="T25" fmla="*/ 3 h 17"/>
              <a:gd name="T26" fmla="*/ 11 w 14"/>
              <a:gd name="T27" fmla="*/ 3 h 17"/>
              <a:gd name="T28" fmla="*/ 11 w 14"/>
              <a:gd name="T29" fmla="*/ 4 h 17"/>
              <a:gd name="T30" fmla="*/ 13 w 14"/>
              <a:gd name="T31" fmla="*/ 4 h 17"/>
              <a:gd name="T32" fmla="*/ 14 w 14"/>
              <a:gd name="T33" fmla="*/ 1 h 17"/>
              <a:gd name="T34" fmla="*/ 12 w 14"/>
              <a:gd name="T35" fmla="*/ 0 h 17"/>
              <a:gd name="T36" fmla="*/ 9 w 14"/>
              <a:gd name="T37" fmla="*/ 1 h 17"/>
              <a:gd name="T38" fmla="*/ 5 w 14"/>
              <a:gd name="T39" fmla="*/ 5 h 17"/>
              <a:gd name="T40" fmla="*/ 5 w 14"/>
              <a:gd name="T41" fmla="*/ 5 h 17"/>
              <a:gd name="T42" fmla="*/ 6 w 14"/>
              <a:gd name="T43" fmla="*/ 0 h 17"/>
              <a:gd name="T44" fmla="*/ 5 w 14"/>
              <a:gd name="T45" fmla="*/ 0 h 17"/>
              <a:gd name="T46" fmla="*/ 1 w 14"/>
              <a:gd name="T47" fmla="*/ 1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17">
                <a:moveTo>
                  <a:pt x="1" y="1"/>
                </a:moveTo>
                <a:cubicBezTo>
                  <a:pt x="1" y="2"/>
                  <a:pt x="1" y="2"/>
                  <a:pt x="1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2"/>
                  <a:pt x="3" y="2"/>
                  <a:pt x="3" y="2"/>
                </a:cubicBezTo>
                <a:cubicBezTo>
                  <a:pt x="3" y="2"/>
                  <a:pt x="3" y="3"/>
                  <a:pt x="3" y="3"/>
                </a:cubicBezTo>
                <a:cubicBezTo>
                  <a:pt x="3" y="4"/>
                  <a:pt x="3" y="4"/>
                  <a:pt x="2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4" y="10"/>
                  <a:pt x="4" y="10"/>
                  <a:pt x="4" y="10"/>
                </a:cubicBezTo>
                <a:cubicBezTo>
                  <a:pt x="5" y="9"/>
                  <a:pt x="5" y="8"/>
                  <a:pt x="5" y="8"/>
                </a:cubicBezTo>
                <a:cubicBezTo>
                  <a:pt x="5" y="7"/>
                  <a:pt x="6" y="6"/>
                  <a:pt x="7" y="5"/>
                </a:cubicBezTo>
                <a:cubicBezTo>
                  <a:pt x="7" y="4"/>
                  <a:pt x="8" y="4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1" y="3"/>
                  <a:pt x="11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3" y="4"/>
                  <a:pt x="13" y="4"/>
                  <a:pt x="13" y="4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0"/>
                  <a:pt x="13" y="0"/>
                  <a:pt x="12" y="0"/>
                </a:cubicBezTo>
                <a:cubicBezTo>
                  <a:pt x="11" y="0"/>
                  <a:pt x="10" y="1"/>
                  <a:pt x="9" y="1"/>
                </a:cubicBezTo>
                <a:cubicBezTo>
                  <a:pt x="7" y="2"/>
                  <a:pt x="6" y="3"/>
                  <a:pt x="5" y="5"/>
                </a:cubicBezTo>
                <a:cubicBezTo>
                  <a:pt x="5" y="5"/>
                  <a:pt x="5" y="5"/>
                  <a:pt x="5" y="5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1"/>
                  <a:pt x="1" y="1"/>
                  <a:pt x="1" y="1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666"/>
          <p:cNvSpPr>
            <a:spLocks noEditPoints="1"/>
          </p:cNvSpPr>
          <p:nvPr/>
        </p:nvSpPr>
        <p:spPr bwMode="auto">
          <a:xfrm>
            <a:off x="3906838" y="2052639"/>
            <a:ext cx="31750" cy="38100"/>
          </a:xfrm>
          <a:custGeom>
            <a:avLst/>
            <a:gdLst>
              <a:gd name="T0" fmla="*/ 12 w 15"/>
              <a:gd name="T1" fmla="*/ 13 h 18"/>
              <a:gd name="T2" fmla="*/ 9 w 15"/>
              <a:gd name="T3" fmla="*/ 15 h 18"/>
              <a:gd name="T4" fmla="*/ 6 w 15"/>
              <a:gd name="T5" fmla="*/ 16 h 18"/>
              <a:gd name="T6" fmla="*/ 4 w 15"/>
              <a:gd name="T7" fmla="*/ 15 h 18"/>
              <a:gd name="T8" fmla="*/ 3 w 15"/>
              <a:gd name="T9" fmla="*/ 12 h 18"/>
              <a:gd name="T10" fmla="*/ 3 w 15"/>
              <a:gd name="T11" fmla="*/ 10 h 18"/>
              <a:gd name="T12" fmla="*/ 12 w 15"/>
              <a:gd name="T13" fmla="*/ 8 h 18"/>
              <a:gd name="T14" fmla="*/ 15 w 15"/>
              <a:gd name="T15" fmla="*/ 4 h 18"/>
              <a:gd name="T16" fmla="*/ 14 w 15"/>
              <a:gd name="T17" fmla="*/ 1 h 18"/>
              <a:gd name="T18" fmla="*/ 10 w 15"/>
              <a:gd name="T19" fmla="*/ 0 h 18"/>
              <a:gd name="T20" fmla="*/ 6 w 15"/>
              <a:gd name="T21" fmla="*/ 1 h 18"/>
              <a:gd name="T22" fmla="*/ 3 w 15"/>
              <a:gd name="T23" fmla="*/ 4 h 18"/>
              <a:gd name="T24" fmla="*/ 1 w 15"/>
              <a:gd name="T25" fmla="*/ 8 h 18"/>
              <a:gd name="T26" fmla="*/ 0 w 15"/>
              <a:gd name="T27" fmla="*/ 12 h 18"/>
              <a:gd name="T28" fmla="*/ 1 w 15"/>
              <a:gd name="T29" fmla="*/ 14 h 18"/>
              <a:gd name="T30" fmla="*/ 2 w 15"/>
              <a:gd name="T31" fmla="*/ 16 h 18"/>
              <a:gd name="T32" fmla="*/ 3 w 15"/>
              <a:gd name="T33" fmla="*/ 17 h 18"/>
              <a:gd name="T34" fmla="*/ 6 w 15"/>
              <a:gd name="T35" fmla="*/ 18 h 18"/>
              <a:gd name="T36" fmla="*/ 8 w 15"/>
              <a:gd name="T37" fmla="*/ 17 h 18"/>
              <a:gd name="T38" fmla="*/ 11 w 15"/>
              <a:gd name="T39" fmla="*/ 16 h 18"/>
              <a:gd name="T40" fmla="*/ 13 w 15"/>
              <a:gd name="T41" fmla="*/ 14 h 18"/>
              <a:gd name="T42" fmla="*/ 12 w 15"/>
              <a:gd name="T43" fmla="*/ 13 h 18"/>
              <a:gd name="T44" fmla="*/ 5 w 15"/>
              <a:gd name="T45" fmla="*/ 5 h 18"/>
              <a:gd name="T46" fmla="*/ 7 w 15"/>
              <a:gd name="T47" fmla="*/ 3 h 18"/>
              <a:gd name="T48" fmla="*/ 10 w 15"/>
              <a:gd name="T49" fmla="*/ 2 h 18"/>
              <a:gd name="T50" fmla="*/ 11 w 15"/>
              <a:gd name="T51" fmla="*/ 2 h 18"/>
              <a:gd name="T52" fmla="*/ 12 w 15"/>
              <a:gd name="T53" fmla="*/ 4 h 18"/>
              <a:gd name="T54" fmla="*/ 12 w 15"/>
              <a:gd name="T55" fmla="*/ 5 h 18"/>
              <a:gd name="T56" fmla="*/ 11 w 15"/>
              <a:gd name="T57" fmla="*/ 6 h 18"/>
              <a:gd name="T58" fmla="*/ 10 w 15"/>
              <a:gd name="T59" fmla="*/ 7 h 18"/>
              <a:gd name="T60" fmla="*/ 9 w 15"/>
              <a:gd name="T61" fmla="*/ 8 h 18"/>
              <a:gd name="T62" fmla="*/ 7 w 15"/>
              <a:gd name="T63" fmla="*/ 8 h 18"/>
              <a:gd name="T64" fmla="*/ 4 w 15"/>
              <a:gd name="T65" fmla="*/ 8 h 18"/>
              <a:gd name="T66" fmla="*/ 5 w 15"/>
              <a:gd name="T67" fmla="*/ 5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5" h="18">
                <a:moveTo>
                  <a:pt x="12" y="13"/>
                </a:moveTo>
                <a:cubicBezTo>
                  <a:pt x="11" y="14"/>
                  <a:pt x="10" y="15"/>
                  <a:pt x="9" y="15"/>
                </a:cubicBezTo>
                <a:cubicBezTo>
                  <a:pt x="8" y="15"/>
                  <a:pt x="7" y="16"/>
                  <a:pt x="6" y="16"/>
                </a:cubicBezTo>
                <a:cubicBezTo>
                  <a:pt x="5" y="16"/>
                  <a:pt x="4" y="15"/>
                  <a:pt x="4" y="15"/>
                </a:cubicBezTo>
                <a:cubicBezTo>
                  <a:pt x="4" y="14"/>
                  <a:pt x="3" y="13"/>
                  <a:pt x="3" y="12"/>
                </a:cubicBezTo>
                <a:cubicBezTo>
                  <a:pt x="3" y="11"/>
                  <a:pt x="3" y="11"/>
                  <a:pt x="3" y="10"/>
                </a:cubicBezTo>
                <a:cubicBezTo>
                  <a:pt x="7" y="10"/>
                  <a:pt x="10" y="9"/>
                  <a:pt x="12" y="8"/>
                </a:cubicBezTo>
                <a:cubicBezTo>
                  <a:pt x="14" y="7"/>
                  <a:pt x="15" y="6"/>
                  <a:pt x="15" y="4"/>
                </a:cubicBezTo>
                <a:cubicBezTo>
                  <a:pt x="15" y="3"/>
                  <a:pt x="14" y="2"/>
                  <a:pt x="14" y="1"/>
                </a:cubicBezTo>
                <a:cubicBezTo>
                  <a:pt x="13" y="1"/>
                  <a:pt x="12" y="0"/>
                  <a:pt x="10" y="0"/>
                </a:cubicBezTo>
                <a:cubicBezTo>
                  <a:pt x="9" y="0"/>
                  <a:pt x="8" y="1"/>
                  <a:pt x="6" y="1"/>
                </a:cubicBezTo>
                <a:cubicBezTo>
                  <a:pt x="5" y="2"/>
                  <a:pt x="4" y="3"/>
                  <a:pt x="3" y="4"/>
                </a:cubicBezTo>
                <a:cubicBezTo>
                  <a:pt x="2" y="5"/>
                  <a:pt x="1" y="6"/>
                  <a:pt x="1" y="8"/>
                </a:cubicBezTo>
                <a:cubicBezTo>
                  <a:pt x="0" y="9"/>
                  <a:pt x="0" y="11"/>
                  <a:pt x="0" y="12"/>
                </a:cubicBezTo>
                <a:cubicBezTo>
                  <a:pt x="0" y="13"/>
                  <a:pt x="0" y="13"/>
                  <a:pt x="1" y="14"/>
                </a:cubicBezTo>
                <a:cubicBezTo>
                  <a:pt x="1" y="15"/>
                  <a:pt x="1" y="16"/>
                  <a:pt x="2" y="16"/>
                </a:cubicBezTo>
                <a:cubicBezTo>
                  <a:pt x="2" y="17"/>
                  <a:pt x="3" y="17"/>
                  <a:pt x="3" y="17"/>
                </a:cubicBezTo>
                <a:cubicBezTo>
                  <a:pt x="4" y="18"/>
                  <a:pt x="5" y="18"/>
                  <a:pt x="6" y="18"/>
                </a:cubicBezTo>
                <a:cubicBezTo>
                  <a:pt x="7" y="18"/>
                  <a:pt x="7" y="18"/>
                  <a:pt x="8" y="17"/>
                </a:cubicBezTo>
                <a:cubicBezTo>
                  <a:pt x="9" y="17"/>
                  <a:pt x="10" y="17"/>
                  <a:pt x="11" y="16"/>
                </a:cubicBezTo>
                <a:cubicBezTo>
                  <a:pt x="11" y="16"/>
                  <a:pt x="12" y="15"/>
                  <a:pt x="13" y="14"/>
                </a:cubicBezTo>
                <a:cubicBezTo>
                  <a:pt x="12" y="13"/>
                  <a:pt x="12" y="13"/>
                  <a:pt x="12" y="13"/>
                </a:cubicBezTo>
                <a:close/>
                <a:moveTo>
                  <a:pt x="5" y="5"/>
                </a:moveTo>
                <a:cubicBezTo>
                  <a:pt x="6" y="4"/>
                  <a:pt x="7" y="3"/>
                  <a:pt x="7" y="3"/>
                </a:cubicBezTo>
                <a:cubicBezTo>
                  <a:pt x="8" y="2"/>
                  <a:pt x="9" y="2"/>
                  <a:pt x="10" y="2"/>
                </a:cubicBezTo>
                <a:cubicBezTo>
                  <a:pt x="10" y="2"/>
                  <a:pt x="11" y="2"/>
                  <a:pt x="11" y="2"/>
                </a:cubicBezTo>
                <a:cubicBezTo>
                  <a:pt x="12" y="3"/>
                  <a:pt x="12" y="3"/>
                  <a:pt x="12" y="4"/>
                </a:cubicBezTo>
                <a:cubicBezTo>
                  <a:pt x="12" y="4"/>
                  <a:pt x="12" y="5"/>
                  <a:pt x="12" y="5"/>
                </a:cubicBezTo>
                <a:cubicBezTo>
                  <a:pt x="11" y="5"/>
                  <a:pt x="11" y="6"/>
                  <a:pt x="11" y="6"/>
                </a:cubicBezTo>
                <a:cubicBezTo>
                  <a:pt x="11" y="6"/>
                  <a:pt x="11" y="7"/>
                  <a:pt x="10" y="7"/>
                </a:cubicBezTo>
                <a:cubicBezTo>
                  <a:pt x="10" y="7"/>
                  <a:pt x="9" y="8"/>
                  <a:pt x="9" y="8"/>
                </a:cubicBezTo>
                <a:cubicBezTo>
                  <a:pt x="8" y="8"/>
                  <a:pt x="7" y="8"/>
                  <a:pt x="7" y="8"/>
                </a:cubicBezTo>
                <a:cubicBezTo>
                  <a:pt x="6" y="8"/>
                  <a:pt x="5" y="8"/>
                  <a:pt x="4" y="8"/>
                </a:cubicBezTo>
                <a:cubicBezTo>
                  <a:pt x="4" y="7"/>
                  <a:pt x="5" y="6"/>
                  <a:pt x="5" y="5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Freeform 667"/>
          <p:cNvSpPr>
            <a:spLocks noEditPoints="1"/>
          </p:cNvSpPr>
          <p:nvPr/>
        </p:nvSpPr>
        <p:spPr bwMode="auto">
          <a:xfrm>
            <a:off x="3944938" y="2052639"/>
            <a:ext cx="30163" cy="38100"/>
          </a:xfrm>
          <a:custGeom>
            <a:avLst/>
            <a:gdLst>
              <a:gd name="T0" fmla="*/ 11 w 14"/>
              <a:gd name="T1" fmla="*/ 13 h 18"/>
              <a:gd name="T2" fmla="*/ 9 w 14"/>
              <a:gd name="T3" fmla="*/ 15 h 18"/>
              <a:gd name="T4" fmla="*/ 6 w 14"/>
              <a:gd name="T5" fmla="*/ 16 h 18"/>
              <a:gd name="T6" fmla="*/ 3 w 14"/>
              <a:gd name="T7" fmla="*/ 15 h 18"/>
              <a:gd name="T8" fmla="*/ 3 w 14"/>
              <a:gd name="T9" fmla="*/ 12 h 18"/>
              <a:gd name="T10" fmla="*/ 3 w 14"/>
              <a:gd name="T11" fmla="*/ 10 h 18"/>
              <a:gd name="T12" fmla="*/ 11 w 14"/>
              <a:gd name="T13" fmla="*/ 8 h 18"/>
              <a:gd name="T14" fmla="*/ 14 w 14"/>
              <a:gd name="T15" fmla="*/ 4 h 18"/>
              <a:gd name="T16" fmla="*/ 13 w 14"/>
              <a:gd name="T17" fmla="*/ 1 h 18"/>
              <a:gd name="T18" fmla="*/ 10 w 14"/>
              <a:gd name="T19" fmla="*/ 0 h 18"/>
              <a:gd name="T20" fmla="*/ 6 w 14"/>
              <a:gd name="T21" fmla="*/ 1 h 18"/>
              <a:gd name="T22" fmla="*/ 2 w 14"/>
              <a:gd name="T23" fmla="*/ 4 h 18"/>
              <a:gd name="T24" fmla="*/ 0 w 14"/>
              <a:gd name="T25" fmla="*/ 8 h 18"/>
              <a:gd name="T26" fmla="*/ 0 w 14"/>
              <a:gd name="T27" fmla="*/ 12 h 18"/>
              <a:gd name="T28" fmla="*/ 0 w 14"/>
              <a:gd name="T29" fmla="*/ 14 h 18"/>
              <a:gd name="T30" fmla="*/ 1 w 14"/>
              <a:gd name="T31" fmla="*/ 16 h 18"/>
              <a:gd name="T32" fmla="*/ 3 w 14"/>
              <a:gd name="T33" fmla="*/ 17 h 18"/>
              <a:gd name="T34" fmla="*/ 5 w 14"/>
              <a:gd name="T35" fmla="*/ 18 h 18"/>
              <a:gd name="T36" fmla="*/ 8 w 14"/>
              <a:gd name="T37" fmla="*/ 17 h 18"/>
              <a:gd name="T38" fmla="*/ 10 w 14"/>
              <a:gd name="T39" fmla="*/ 16 h 18"/>
              <a:gd name="T40" fmla="*/ 12 w 14"/>
              <a:gd name="T41" fmla="*/ 14 h 18"/>
              <a:gd name="T42" fmla="*/ 11 w 14"/>
              <a:gd name="T43" fmla="*/ 13 h 18"/>
              <a:gd name="T44" fmla="*/ 5 w 14"/>
              <a:gd name="T45" fmla="*/ 5 h 18"/>
              <a:gd name="T46" fmla="*/ 7 w 14"/>
              <a:gd name="T47" fmla="*/ 3 h 18"/>
              <a:gd name="T48" fmla="*/ 9 w 14"/>
              <a:gd name="T49" fmla="*/ 2 h 18"/>
              <a:gd name="T50" fmla="*/ 11 w 14"/>
              <a:gd name="T51" fmla="*/ 2 h 18"/>
              <a:gd name="T52" fmla="*/ 11 w 14"/>
              <a:gd name="T53" fmla="*/ 4 h 18"/>
              <a:gd name="T54" fmla="*/ 11 w 14"/>
              <a:gd name="T55" fmla="*/ 5 h 18"/>
              <a:gd name="T56" fmla="*/ 10 w 14"/>
              <a:gd name="T57" fmla="*/ 6 h 18"/>
              <a:gd name="T58" fmla="*/ 10 w 14"/>
              <a:gd name="T59" fmla="*/ 7 h 18"/>
              <a:gd name="T60" fmla="*/ 8 w 14"/>
              <a:gd name="T61" fmla="*/ 8 h 18"/>
              <a:gd name="T62" fmla="*/ 6 w 14"/>
              <a:gd name="T63" fmla="*/ 8 h 18"/>
              <a:gd name="T64" fmla="*/ 3 w 14"/>
              <a:gd name="T65" fmla="*/ 8 h 18"/>
              <a:gd name="T66" fmla="*/ 5 w 14"/>
              <a:gd name="T67" fmla="*/ 5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" h="18">
                <a:moveTo>
                  <a:pt x="11" y="13"/>
                </a:moveTo>
                <a:cubicBezTo>
                  <a:pt x="10" y="14"/>
                  <a:pt x="10" y="15"/>
                  <a:pt x="9" y="15"/>
                </a:cubicBezTo>
                <a:cubicBezTo>
                  <a:pt x="8" y="15"/>
                  <a:pt x="7" y="16"/>
                  <a:pt x="6" y="16"/>
                </a:cubicBezTo>
                <a:cubicBezTo>
                  <a:pt x="5" y="16"/>
                  <a:pt x="4" y="15"/>
                  <a:pt x="3" y="15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11"/>
                  <a:pt x="3" y="10"/>
                </a:cubicBezTo>
                <a:cubicBezTo>
                  <a:pt x="7" y="10"/>
                  <a:pt x="9" y="9"/>
                  <a:pt x="11" y="8"/>
                </a:cubicBezTo>
                <a:cubicBezTo>
                  <a:pt x="13" y="7"/>
                  <a:pt x="14" y="6"/>
                  <a:pt x="14" y="4"/>
                </a:cubicBezTo>
                <a:cubicBezTo>
                  <a:pt x="14" y="3"/>
                  <a:pt x="14" y="2"/>
                  <a:pt x="13" y="1"/>
                </a:cubicBezTo>
                <a:cubicBezTo>
                  <a:pt x="12" y="1"/>
                  <a:pt x="11" y="0"/>
                  <a:pt x="10" y="0"/>
                </a:cubicBezTo>
                <a:cubicBezTo>
                  <a:pt x="8" y="0"/>
                  <a:pt x="7" y="1"/>
                  <a:pt x="6" y="1"/>
                </a:cubicBezTo>
                <a:cubicBezTo>
                  <a:pt x="4" y="2"/>
                  <a:pt x="3" y="3"/>
                  <a:pt x="2" y="4"/>
                </a:cubicBezTo>
                <a:cubicBezTo>
                  <a:pt x="1" y="5"/>
                  <a:pt x="1" y="6"/>
                  <a:pt x="0" y="8"/>
                </a:cubicBezTo>
                <a:cubicBezTo>
                  <a:pt x="0" y="9"/>
                  <a:pt x="0" y="11"/>
                  <a:pt x="0" y="12"/>
                </a:cubicBezTo>
                <a:cubicBezTo>
                  <a:pt x="0" y="13"/>
                  <a:pt x="0" y="13"/>
                  <a:pt x="0" y="14"/>
                </a:cubicBezTo>
                <a:cubicBezTo>
                  <a:pt x="0" y="15"/>
                  <a:pt x="0" y="16"/>
                  <a:pt x="1" y="16"/>
                </a:cubicBezTo>
                <a:cubicBezTo>
                  <a:pt x="1" y="17"/>
                  <a:pt x="2" y="17"/>
                  <a:pt x="3" y="17"/>
                </a:cubicBezTo>
                <a:cubicBezTo>
                  <a:pt x="3" y="18"/>
                  <a:pt x="4" y="18"/>
                  <a:pt x="5" y="18"/>
                </a:cubicBezTo>
                <a:cubicBezTo>
                  <a:pt x="6" y="18"/>
                  <a:pt x="7" y="18"/>
                  <a:pt x="8" y="17"/>
                </a:cubicBezTo>
                <a:cubicBezTo>
                  <a:pt x="8" y="17"/>
                  <a:pt x="9" y="17"/>
                  <a:pt x="10" y="16"/>
                </a:cubicBezTo>
                <a:cubicBezTo>
                  <a:pt x="11" y="16"/>
                  <a:pt x="12" y="15"/>
                  <a:pt x="12" y="14"/>
                </a:cubicBezTo>
                <a:cubicBezTo>
                  <a:pt x="11" y="13"/>
                  <a:pt x="11" y="13"/>
                  <a:pt x="11" y="13"/>
                </a:cubicBezTo>
                <a:close/>
                <a:moveTo>
                  <a:pt x="5" y="5"/>
                </a:moveTo>
                <a:cubicBezTo>
                  <a:pt x="5" y="4"/>
                  <a:pt x="6" y="3"/>
                  <a:pt x="7" y="3"/>
                </a:cubicBezTo>
                <a:cubicBezTo>
                  <a:pt x="7" y="2"/>
                  <a:pt x="8" y="2"/>
                  <a:pt x="9" y="2"/>
                </a:cubicBezTo>
                <a:cubicBezTo>
                  <a:pt x="10" y="2"/>
                  <a:pt x="10" y="2"/>
                  <a:pt x="11" y="2"/>
                </a:cubicBezTo>
                <a:cubicBezTo>
                  <a:pt x="11" y="3"/>
                  <a:pt x="11" y="3"/>
                  <a:pt x="11" y="4"/>
                </a:cubicBezTo>
                <a:cubicBezTo>
                  <a:pt x="11" y="4"/>
                  <a:pt x="11" y="5"/>
                  <a:pt x="11" y="5"/>
                </a:cubicBezTo>
                <a:cubicBezTo>
                  <a:pt x="11" y="5"/>
                  <a:pt x="11" y="6"/>
                  <a:pt x="10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9" y="7"/>
                  <a:pt x="9" y="8"/>
                  <a:pt x="8" y="8"/>
                </a:cubicBezTo>
                <a:cubicBezTo>
                  <a:pt x="7" y="8"/>
                  <a:pt x="7" y="8"/>
                  <a:pt x="6" y="8"/>
                </a:cubicBezTo>
                <a:cubicBezTo>
                  <a:pt x="5" y="8"/>
                  <a:pt x="4" y="8"/>
                  <a:pt x="3" y="8"/>
                </a:cubicBezTo>
                <a:cubicBezTo>
                  <a:pt x="3" y="7"/>
                  <a:pt x="4" y="6"/>
                  <a:pt x="5" y="5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Freeform 668"/>
          <p:cNvSpPr>
            <a:spLocks/>
          </p:cNvSpPr>
          <p:nvPr/>
        </p:nvSpPr>
        <p:spPr bwMode="auto">
          <a:xfrm>
            <a:off x="3981450" y="2052639"/>
            <a:ext cx="33338" cy="36513"/>
          </a:xfrm>
          <a:custGeom>
            <a:avLst/>
            <a:gdLst>
              <a:gd name="T0" fmla="*/ 15 w 15"/>
              <a:gd name="T1" fmla="*/ 17 h 17"/>
              <a:gd name="T2" fmla="*/ 14 w 15"/>
              <a:gd name="T3" fmla="*/ 16 h 17"/>
              <a:gd name="T4" fmla="*/ 13 w 15"/>
              <a:gd name="T5" fmla="*/ 16 h 17"/>
              <a:gd name="T6" fmla="*/ 13 w 15"/>
              <a:gd name="T7" fmla="*/ 15 h 17"/>
              <a:gd name="T8" fmla="*/ 14 w 15"/>
              <a:gd name="T9" fmla="*/ 13 h 17"/>
              <a:gd name="T10" fmla="*/ 15 w 15"/>
              <a:gd name="T11" fmla="*/ 7 h 17"/>
              <a:gd name="T12" fmla="*/ 15 w 15"/>
              <a:gd name="T13" fmla="*/ 5 h 17"/>
              <a:gd name="T14" fmla="*/ 15 w 15"/>
              <a:gd name="T15" fmla="*/ 4 h 17"/>
              <a:gd name="T16" fmla="*/ 15 w 15"/>
              <a:gd name="T17" fmla="*/ 1 h 17"/>
              <a:gd name="T18" fmla="*/ 12 w 15"/>
              <a:gd name="T19" fmla="*/ 0 h 17"/>
              <a:gd name="T20" fmla="*/ 9 w 15"/>
              <a:gd name="T21" fmla="*/ 2 h 17"/>
              <a:gd name="T22" fmla="*/ 5 w 15"/>
              <a:gd name="T23" fmla="*/ 5 h 17"/>
              <a:gd name="T24" fmla="*/ 5 w 15"/>
              <a:gd name="T25" fmla="*/ 5 h 17"/>
              <a:gd name="T26" fmla="*/ 6 w 15"/>
              <a:gd name="T27" fmla="*/ 0 h 17"/>
              <a:gd name="T28" fmla="*/ 5 w 15"/>
              <a:gd name="T29" fmla="*/ 0 h 17"/>
              <a:gd name="T30" fmla="*/ 1 w 15"/>
              <a:gd name="T31" fmla="*/ 1 h 17"/>
              <a:gd name="T32" fmla="*/ 1 w 15"/>
              <a:gd name="T33" fmla="*/ 2 h 17"/>
              <a:gd name="T34" fmla="*/ 2 w 15"/>
              <a:gd name="T35" fmla="*/ 2 h 17"/>
              <a:gd name="T36" fmla="*/ 3 w 15"/>
              <a:gd name="T37" fmla="*/ 2 h 17"/>
              <a:gd name="T38" fmla="*/ 3 w 15"/>
              <a:gd name="T39" fmla="*/ 3 h 17"/>
              <a:gd name="T40" fmla="*/ 3 w 15"/>
              <a:gd name="T41" fmla="*/ 4 h 17"/>
              <a:gd name="T42" fmla="*/ 3 w 15"/>
              <a:gd name="T43" fmla="*/ 5 h 17"/>
              <a:gd name="T44" fmla="*/ 0 w 15"/>
              <a:gd name="T45" fmla="*/ 17 h 17"/>
              <a:gd name="T46" fmla="*/ 3 w 15"/>
              <a:gd name="T47" fmla="*/ 17 h 17"/>
              <a:gd name="T48" fmla="*/ 5 w 15"/>
              <a:gd name="T49" fmla="*/ 10 h 17"/>
              <a:gd name="T50" fmla="*/ 6 w 15"/>
              <a:gd name="T51" fmla="*/ 7 h 17"/>
              <a:gd name="T52" fmla="*/ 7 w 15"/>
              <a:gd name="T53" fmla="*/ 5 h 17"/>
              <a:gd name="T54" fmla="*/ 9 w 15"/>
              <a:gd name="T55" fmla="*/ 3 h 17"/>
              <a:gd name="T56" fmla="*/ 11 w 15"/>
              <a:gd name="T57" fmla="*/ 2 h 17"/>
              <a:gd name="T58" fmla="*/ 12 w 15"/>
              <a:gd name="T59" fmla="*/ 3 h 17"/>
              <a:gd name="T60" fmla="*/ 12 w 15"/>
              <a:gd name="T61" fmla="*/ 5 h 17"/>
              <a:gd name="T62" fmla="*/ 12 w 15"/>
              <a:gd name="T63" fmla="*/ 7 h 17"/>
              <a:gd name="T64" fmla="*/ 12 w 15"/>
              <a:gd name="T65" fmla="*/ 9 h 17"/>
              <a:gd name="T66" fmla="*/ 10 w 15"/>
              <a:gd name="T67" fmla="*/ 17 h 17"/>
              <a:gd name="T68" fmla="*/ 15 w 15"/>
              <a:gd name="T69" fmla="*/ 17 h 17"/>
              <a:gd name="T70" fmla="*/ 15 w 15"/>
              <a:gd name="T7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5" h="17">
                <a:moveTo>
                  <a:pt x="15" y="17"/>
                </a:moveTo>
                <a:cubicBezTo>
                  <a:pt x="15" y="17"/>
                  <a:pt x="14" y="16"/>
                  <a:pt x="14" y="16"/>
                </a:cubicBezTo>
                <a:cubicBezTo>
                  <a:pt x="14" y="16"/>
                  <a:pt x="14" y="16"/>
                  <a:pt x="13" y="16"/>
                </a:cubicBezTo>
                <a:cubicBezTo>
                  <a:pt x="13" y="16"/>
                  <a:pt x="13" y="15"/>
                  <a:pt x="13" y="15"/>
                </a:cubicBezTo>
                <a:cubicBezTo>
                  <a:pt x="13" y="15"/>
                  <a:pt x="13" y="14"/>
                  <a:pt x="14" y="13"/>
                </a:cubicBezTo>
                <a:cubicBezTo>
                  <a:pt x="15" y="7"/>
                  <a:pt x="15" y="7"/>
                  <a:pt x="15" y="7"/>
                </a:cubicBezTo>
                <a:cubicBezTo>
                  <a:pt x="15" y="6"/>
                  <a:pt x="15" y="6"/>
                  <a:pt x="15" y="5"/>
                </a:cubicBezTo>
                <a:cubicBezTo>
                  <a:pt x="15" y="5"/>
                  <a:pt x="15" y="5"/>
                  <a:pt x="15" y="4"/>
                </a:cubicBezTo>
                <a:cubicBezTo>
                  <a:pt x="15" y="3"/>
                  <a:pt x="15" y="2"/>
                  <a:pt x="15" y="1"/>
                </a:cubicBezTo>
                <a:cubicBezTo>
                  <a:pt x="14" y="1"/>
                  <a:pt x="13" y="0"/>
                  <a:pt x="12" y="0"/>
                </a:cubicBezTo>
                <a:cubicBezTo>
                  <a:pt x="11" y="0"/>
                  <a:pt x="10" y="1"/>
                  <a:pt x="9" y="2"/>
                </a:cubicBezTo>
                <a:cubicBezTo>
                  <a:pt x="8" y="2"/>
                  <a:pt x="7" y="4"/>
                  <a:pt x="5" y="5"/>
                </a:cubicBezTo>
                <a:cubicBezTo>
                  <a:pt x="5" y="5"/>
                  <a:pt x="5" y="5"/>
                  <a:pt x="5" y="5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1"/>
                  <a:pt x="1" y="1"/>
                  <a:pt x="1" y="1"/>
                </a:cubicBezTo>
                <a:cubicBezTo>
                  <a:pt x="1" y="2"/>
                  <a:pt x="1" y="2"/>
                  <a:pt x="1" y="2"/>
                </a:cubicBezTo>
                <a:cubicBezTo>
                  <a:pt x="2" y="2"/>
                  <a:pt x="2" y="2"/>
                  <a:pt x="2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2"/>
                  <a:pt x="3" y="3"/>
                  <a:pt x="3" y="3"/>
                </a:cubicBezTo>
                <a:cubicBezTo>
                  <a:pt x="3" y="3"/>
                  <a:pt x="3" y="4"/>
                  <a:pt x="3" y="4"/>
                </a:cubicBezTo>
                <a:cubicBezTo>
                  <a:pt x="3" y="5"/>
                  <a:pt x="3" y="5"/>
                  <a:pt x="3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5" y="10"/>
                  <a:pt x="5" y="10"/>
                  <a:pt x="5" y="10"/>
                </a:cubicBezTo>
                <a:cubicBezTo>
                  <a:pt x="5" y="9"/>
                  <a:pt x="5" y="8"/>
                  <a:pt x="6" y="7"/>
                </a:cubicBezTo>
                <a:cubicBezTo>
                  <a:pt x="6" y="6"/>
                  <a:pt x="7" y="5"/>
                  <a:pt x="7" y="5"/>
                </a:cubicBezTo>
                <a:cubicBezTo>
                  <a:pt x="8" y="4"/>
                  <a:pt x="8" y="3"/>
                  <a:pt x="9" y="3"/>
                </a:cubicBezTo>
                <a:cubicBezTo>
                  <a:pt x="10" y="3"/>
                  <a:pt x="10" y="2"/>
                  <a:pt x="11" y="2"/>
                </a:cubicBezTo>
                <a:cubicBezTo>
                  <a:pt x="11" y="2"/>
                  <a:pt x="12" y="3"/>
                  <a:pt x="12" y="3"/>
                </a:cubicBezTo>
                <a:cubicBezTo>
                  <a:pt x="12" y="3"/>
                  <a:pt x="12" y="4"/>
                  <a:pt x="12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2" y="7"/>
                  <a:pt x="12" y="8"/>
                  <a:pt x="12" y="9"/>
                </a:cubicBezTo>
                <a:cubicBezTo>
                  <a:pt x="10" y="17"/>
                  <a:pt x="10" y="17"/>
                  <a:pt x="10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7"/>
                  <a:pt x="15" y="17"/>
                  <a:pt x="15" y="1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669"/>
          <p:cNvSpPr>
            <a:spLocks/>
          </p:cNvSpPr>
          <p:nvPr/>
        </p:nvSpPr>
        <p:spPr bwMode="auto">
          <a:xfrm>
            <a:off x="4024313" y="2035176"/>
            <a:ext cx="19050" cy="53975"/>
          </a:xfrm>
          <a:custGeom>
            <a:avLst/>
            <a:gdLst>
              <a:gd name="T0" fmla="*/ 3 w 9"/>
              <a:gd name="T1" fmla="*/ 0 h 25"/>
              <a:gd name="T2" fmla="*/ 3 w 9"/>
              <a:gd name="T3" fmla="*/ 1 h 25"/>
              <a:gd name="T4" fmla="*/ 4 w 9"/>
              <a:gd name="T5" fmla="*/ 2 h 25"/>
              <a:gd name="T6" fmla="*/ 5 w 9"/>
              <a:gd name="T7" fmla="*/ 2 h 25"/>
              <a:gd name="T8" fmla="*/ 5 w 9"/>
              <a:gd name="T9" fmla="*/ 3 h 25"/>
              <a:gd name="T10" fmla="*/ 5 w 9"/>
              <a:gd name="T11" fmla="*/ 3 h 25"/>
              <a:gd name="T12" fmla="*/ 5 w 9"/>
              <a:gd name="T13" fmla="*/ 4 h 25"/>
              <a:gd name="T14" fmla="*/ 5 w 9"/>
              <a:gd name="T15" fmla="*/ 5 h 25"/>
              <a:gd name="T16" fmla="*/ 0 w 9"/>
              <a:gd name="T17" fmla="*/ 25 h 25"/>
              <a:gd name="T18" fmla="*/ 6 w 9"/>
              <a:gd name="T19" fmla="*/ 25 h 25"/>
              <a:gd name="T20" fmla="*/ 6 w 9"/>
              <a:gd name="T21" fmla="*/ 25 h 25"/>
              <a:gd name="T22" fmla="*/ 4 w 9"/>
              <a:gd name="T23" fmla="*/ 24 h 25"/>
              <a:gd name="T24" fmla="*/ 4 w 9"/>
              <a:gd name="T25" fmla="*/ 24 h 25"/>
              <a:gd name="T26" fmla="*/ 4 w 9"/>
              <a:gd name="T27" fmla="*/ 23 h 25"/>
              <a:gd name="T28" fmla="*/ 4 w 9"/>
              <a:gd name="T29" fmla="*/ 22 h 25"/>
              <a:gd name="T30" fmla="*/ 4 w 9"/>
              <a:gd name="T31" fmla="*/ 21 h 25"/>
              <a:gd name="T32" fmla="*/ 9 w 9"/>
              <a:gd name="T33" fmla="*/ 0 h 25"/>
              <a:gd name="T34" fmla="*/ 8 w 9"/>
              <a:gd name="T35" fmla="*/ 0 h 25"/>
              <a:gd name="T36" fmla="*/ 3 w 9"/>
              <a:gd name="T37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" h="25">
                <a:moveTo>
                  <a:pt x="3" y="0"/>
                </a:moveTo>
                <a:cubicBezTo>
                  <a:pt x="3" y="1"/>
                  <a:pt x="3" y="1"/>
                  <a:pt x="3" y="1"/>
                </a:cubicBezTo>
                <a:cubicBezTo>
                  <a:pt x="4" y="1"/>
                  <a:pt x="4" y="1"/>
                  <a:pt x="4" y="2"/>
                </a:cubicBezTo>
                <a:cubicBezTo>
                  <a:pt x="4" y="2"/>
                  <a:pt x="5" y="2"/>
                  <a:pt x="5" y="2"/>
                </a:cubicBezTo>
                <a:cubicBezTo>
                  <a:pt x="5" y="2"/>
                  <a:pt x="5" y="2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5" y="4"/>
                  <a:pt x="5" y="4"/>
                  <a:pt x="5" y="4"/>
                </a:cubicBezTo>
                <a:cubicBezTo>
                  <a:pt x="5" y="4"/>
                  <a:pt x="5" y="5"/>
                  <a:pt x="5" y="5"/>
                </a:cubicBezTo>
                <a:cubicBezTo>
                  <a:pt x="0" y="25"/>
                  <a:pt x="0" y="25"/>
                  <a:pt x="0" y="25"/>
                </a:cubicBezTo>
                <a:cubicBezTo>
                  <a:pt x="6" y="25"/>
                  <a:pt x="6" y="25"/>
                  <a:pt x="6" y="25"/>
                </a:cubicBezTo>
                <a:cubicBezTo>
                  <a:pt x="6" y="25"/>
                  <a:pt x="6" y="25"/>
                  <a:pt x="6" y="25"/>
                </a:cubicBezTo>
                <a:cubicBezTo>
                  <a:pt x="5" y="25"/>
                  <a:pt x="5" y="24"/>
                  <a:pt x="4" y="24"/>
                </a:cubicBezTo>
                <a:cubicBezTo>
                  <a:pt x="4" y="24"/>
                  <a:pt x="4" y="24"/>
                  <a:pt x="4" y="24"/>
                </a:cubicBezTo>
                <a:cubicBezTo>
                  <a:pt x="4" y="24"/>
                  <a:pt x="4" y="23"/>
                  <a:pt x="4" y="23"/>
                </a:cubicBezTo>
                <a:cubicBezTo>
                  <a:pt x="4" y="23"/>
                  <a:pt x="4" y="23"/>
                  <a:pt x="4" y="22"/>
                </a:cubicBezTo>
                <a:cubicBezTo>
                  <a:pt x="4" y="22"/>
                  <a:pt x="4" y="22"/>
                  <a:pt x="4" y="21"/>
                </a:cubicBez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670"/>
          <p:cNvSpPr>
            <a:spLocks noEditPoints="1"/>
          </p:cNvSpPr>
          <p:nvPr/>
        </p:nvSpPr>
        <p:spPr bwMode="auto">
          <a:xfrm>
            <a:off x="4048125" y="2052639"/>
            <a:ext cx="34925" cy="38100"/>
          </a:xfrm>
          <a:custGeom>
            <a:avLst/>
            <a:gdLst>
              <a:gd name="T0" fmla="*/ 11 w 16"/>
              <a:gd name="T1" fmla="*/ 1 h 18"/>
              <a:gd name="T2" fmla="*/ 9 w 16"/>
              <a:gd name="T3" fmla="*/ 0 h 18"/>
              <a:gd name="T4" fmla="*/ 6 w 16"/>
              <a:gd name="T5" fmla="*/ 1 h 18"/>
              <a:gd name="T6" fmla="*/ 3 w 16"/>
              <a:gd name="T7" fmla="*/ 3 h 18"/>
              <a:gd name="T8" fmla="*/ 1 w 16"/>
              <a:gd name="T9" fmla="*/ 6 h 18"/>
              <a:gd name="T10" fmla="*/ 0 w 16"/>
              <a:gd name="T11" fmla="*/ 9 h 18"/>
              <a:gd name="T12" fmla="*/ 0 w 16"/>
              <a:gd name="T13" fmla="*/ 12 h 18"/>
              <a:gd name="T14" fmla="*/ 1 w 16"/>
              <a:gd name="T15" fmla="*/ 16 h 18"/>
              <a:gd name="T16" fmla="*/ 4 w 16"/>
              <a:gd name="T17" fmla="*/ 18 h 18"/>
              <a:gd name="T18" fmla="*/ 7 w 16"/>
              <a:gd name="T19" fmla="*/ 17 h 18"/>
              <a:gd name="T20" fmla="*/ 10 w 16"/>
              <a:gd name="T21" fmla="*/ 13 h 18"/>
              <a:gd name="T22" fmla="*/ 10 w 16"/>
              <a:gd name="T23" fmla="*/ 13 h 18"/>
              <a:gd name="T24" fmla="*/ 9 w 16"/>
              <a:gd name="T25" fmla="*/ 17 h 18"/>
              <a:gd name="T26" fmla="*/ 14 w 16"/>
              <a:gd name="T27" fmla="*/ 17 h 18"/>
              <a:gd name="T28" fmla="*/ 14 w 16"/>
              <a:gd name="T29" fmla="*/ 17 h 18"/>
              <a:gd name="T30" fmla="*/ 13 w 16"/>
              <a:gd name="T31" fmla="*/ 16 h 18"/>
              <a:gd name="T32" fmla="*/ 12 w 16"/>
              <a:gd name="T33" fmla="*/ 15 h 18"/>
              <a:gd name="T34" fmla="*/ 13 w 16"/>
              <a:gd name="T35" fmla="*/ 14 h 18"/>
              <a:gd name="T36" fmla="*/ 13 w 16"/>
              <a:gd name="T37" fmla="*/ 13 h 18"/>
              <a:gd name="T38" fmla="*/ 16 w 16"/>
              <a:gd name="T39" fmla="*/ 1 h 18"/>
              <a:gd name="T40" fmla="*/ 14 w 16"/>
              <a:gd name="T41" fmla="*/ 0 h 18"/>
              <a:gd name="T42" fmla="*/ 13 w 16"/>
              <a:gd name="T43" fmla="*/ 2 h 18"/>
              <a:gd name="T44" fmla="*/ 11 w 16"/>
              <a:gd name="T45" fmla="*/ 1 h 18"/>
              <a:gd name="T46" fmla="*/ 11 w 16"/>
              <a:gd name="T47" fmla="*/ 7 h 18"/>
              <a:gd name="T48" fmla="*/ 10 w 16"/>
              <a:gd name="T49" fmla="*/ 10 h 18"/>
              <a:gd name="T50" fmla="*/ 9 w 16"/>
              <a:gd name="T51" fmla="*/ 13 h 18"/>
              <a:gd name="T52" fmla="*/ 7 w 16"/>
              <a:gd name="T53" fmla="*/ 14 h 18"/>
              <a:gd name="T54" fmla="*/ 6 w 16"/>
              <a:gd name="T55" fmla="*/ 15 h 18"/>
              <a:gd name="T56" fmla="*/ 5 w 16"/>
              <a:gd name="T57" fmla="*/ 16 h 18"/>
              <a:gd name="T58" fmla="*/ 3 w 16"/>
              <a:gd name="T59" fmla="*/ 15 h 18"/>
              <a:gd name="T60" fmla="*/ 3 w 16"/>
              <a:gd name="T61" fmla="*/ 12 h 18"/>
              <a:gd name="T62" fmla="*/ 3 w 16"/>
              <a:gd name="T63" fmla="*/ 9 h 18"/>
              <a:gd name="T64" fmla="*/ 4 w 16"/>
              <a:gd name="T65" fmla="*/ 6 h 18"/>
              <a:gd name="T66" fmla="*/ 5 w 16"/>
              <a:gd name="T67" fmla="*/ 4 h 18"/>
              <a:gd name="T68" fmla="*/ 6 w 16"/>
              <a:gd name="T69" fmla="*/ 3 h 18"/>
              <a:gd name="T70" fmla="*/ 8 w 16"/>
              <a:gd name="T71" fmla="*/ 2 h 18"/>
              <a:gd name="T72" fmla="*/ 9 w 16"/>
              <a:gd name="T73" fmla="*/ 2 h 18"/>
              <a:gd name="T74" fmla="*/ 11 w 16"/>
              <a:gd name="T75" fmla="*/ 2 h 18"/>
              <a:gd name="T76" fmla="*/ 12 w 16"/>
              <a:gd name="T77" fmla="*/ 4 h 18"/>
              <a:gd name="T78" fmla="*/ 12 w 16"/>
              <a:gd name="T79" fmla="*/ 5 h 18"/>
              <a:gd name="T80" fmla="*/ 11 w 16"/>
              <a:gd name="T81" fmla="*/ 7 h 18"/>
              <a:gd name="T82" fmla="*/ 11 w 16"/>
              <a:gd name="T83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8">
                <a:moveTo>
                  <a:pt x="11" y="1"/>
                </a:moveTo>
                <a:cubicBezTo>
                  <a:pt x="10" y="0"/>
                  <a:pt x="9" y="0"/>
                  <a:pt x="9" y="0"/>
                </a:cubicBezTo>
                <a:cubicBezTo>
                  <a:pt x="8" y="0"/>
                  <a:pt x="7" y="1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2" y="4"/>
                  <a:pt x="2" y="5"/>
                  <a:pt x="1" y="6"/>
                </a:cubicBezTo>
                <a:cubicBezTo>
                  <a:pt x="1" y="7"/>
                  <a:pt x="0" y="8"/>
                  <a:pt x="0" y="9"/>
                </a:cubicBezTo>
                <a:cubicBezTo>
                  <a:pt x="0" y="10"/>
                  <a:pt x="0" y="11"/>
                  <a:pt x="0" y="12"/>
                </a:cubicBezTo>
                <a:cubicBezTo>
                  <a:pt x="0" y="14"/>
                  <a:pt x="0" y="15"/>
                  <a:pt x="1" y="16"/>
                </a:cubicBezTo>
                <a:cubicBezTo>
                  <a:pt x="1" y="17"/>
                  <a:pt x="2" y="18"/>
                  <a:pt x="4" y="18"/>
                </a:cubicBezTo>
                <a:cubicBezTo>
                  <a:pt x="5" y="18"/>
                  <a:pt x="6" y="17"/>
                  <a:pt x="7" y="17"/>
                </a:cubicBezTo>
                <a:cubicBezTo>
                  <a:pt x="8" y="16"/>
                  <a:pt x="9" y="15"/>
                  <a:pt x="10" y="13"/>
                </a:cubicBezTo>
                <a:cubicBezTo>
                  <a:pt x="10" y="13"/>
                  <a:pt x="10" y="13"/>
                  <a:pt x="10" y="13"/>
                </a:cubicBezTo>
                <a:cubicBezTo>
                  <a:pt x="9" y="17"/>
                  <a:pt x="9" y="17"/>
                  <a:pt x="9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17"/>
                  <a:pt x="13" y="16"/>
                  <a:pt x="13" y="16"/>
                </a:cubicBezTo>
                <a:cubicBezTo>
                  <a:pt x="13" y="16"/>
                  <a:pt x="12" y="16"/>
                  <a:pt x="12" y="15"/>
                </a:cubicBezTo>
                <a:cubicBezTo>
                  <a:pt x="12" y="15"/>
                  <a:pt x="13" y="15"/>
                  <a:pt x="13" y="14"/>
                </a:cubicBezTo>
                <a:cubicBezTo>
                  <a:pt x="13" y="14"/>
                  <a:pt x="13" y="13"/>
                  <a:pt x="13" y="13"/>
                </a:cubicBezTo>
                <a:cubicBezTo>
                  <a:pt x="16" y="1"/>
                  <a:pt x="16" y="1"/>
                  <a:pt x="16" y="1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2"/>
                  <a:pt x="13" y="2"/>
                  <a:pt x="13" y="2"/>
                </a:cubicBezTo>
                <a:cubicBezTo>
                  <a:pt x="12" y="1"/>
                  <a:pt x="11" y="1"/>
                  <a:pt x="11" y="1"/>
                </a:cubicBezTo>
                <a:close/>
                <a:moveTo>
                  <a:pt x="11" y="7"/>
                </a:moveTo>
                <a:cubicBezTo>
                  <a:pt x="11" y="9"/>
                  <a:pt x="11" y="9"/>
                  <a:pt x="10" y="10"/>
                </a:cubicBezTo>
                <a:cubicBezTo>
                  <a:pt x="10" y="11"/>
                  <a:pt x="10" y="12"/>
                  <a:pt x="9" y="13"/>
                </a:cubicBezTo>
                <a:cubicBezTo>
                  <a:pt x="8" y="13"/>
                  <a:pt x="8" y="14"/>
                  <a:pt x="7" y="14"/>
                </a:cubicBezTo>
                <a:cubicBezTo>
                  <a:pt x="7" y="15"/>
                  <a:pt x="6" y="15"/>
                  <a:pt x="6" y="15"/>
                </a:cubicBezTo>
                <a:cubicBezTo>
                  <a:pt x="6" y="16"/>
                  <a:pt x="5" y="16"/>
                  <a:pt x="5" y="16"/>
                </a:cubicBezTo>
                <a:cubicBezTo>
                  <a:pt x="4" y="16"/>
                  <a:pt x="4" y="15"/>
                  <a:pt x="3" y="15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10"/>
                  <a:pt x="3" y="9"/>
                </a:cubicBezTo>
                <a:cubicBezTo>
                  <a:pt x="3" y="8"/>
                  <a:pt x="4" y="7"/>
                  <a:pt x="4" y="6"/>
                </a:cubicBezTo>
                <a:cubicBezTo>
                  <a:pt x="4" y="6"/>
                  <a:pt x="5" y="5"/>
                  <a:pt x="5" y="4"/>
                </a:cubicBezTo>
                <a:cubicBezTo>
                  <a:pt x="5" y="4"/>
                  <a:pt x="6" y="3"/>
                  <a:pt x="6" y="3"/>
                </a:cubicBezTo>
                <a:cubicBezTo>
                  <a:pt x="7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2"/>
                  <a:pt x="11" y="2"/>
                  <a:pt x="11" y="2"/>
                </a:cubicBezTo>
                <a:cubicBezTo>
                  <a:pt x="11" y="3"/>
                  <a:pt x="12" y="3"/>
                  <a:pt x="12" y="4"/>
                </a:cubicBezTo>
                <a:cubicBezTo>
                  <a:pt x="12" y="5"/>
                  <a:pt x="12" y="5"/>
                  <a:pt x="12" y="5"/>
                </a:cubicBezTo>
                <a:cubicBezTo>
                  <a:pt x="11" y="6"/>
                  <a:pt x="11" y="6"/>
                  <a:pt x="11" y="7"/>
                </a:cubicBezTo>
                <a:cubicBezTo>
                  <a:pt x="11" y="7"/>
                  <a:pt x="11" y="7"/>
                  <a:pt x="11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Freeform 671"/>
          <p:cNvSpPr>
            <a:spLocks/>
          </p:cNvSpPr>
          <p:nvPr/>
        </p:nvSpPr>
        <p:spPr bwMode="auto">
          <a:xfrm>
            <a:off x="4090988" y="2052639"/>
            <a:ext cx="31750" cy="36513"/>
          </a:xfrm>
          <a:custGeom>
            <a:avLst/>
            <a:gdLst>
              <a:gd name="T0" fmla="*/ 15 w 15"/>
              <a:gd name="T1" fmla="*/ 17 h 17"/>
              <a:gd name="T2" fmla="*/ 14 w 15"/>
              <a:gd name="T3" fmla="*/ 16 h 17"/>
              <a:gd name="T4" fmla="*/ 13 w 15"/>
              <a:gd name="T5" fmla="*/ 16 h 17"/>
              <a:gd name="T6" fmla="*/ 13 w 15"/>
              <a:gd name="T7" fmla="*/ 15 h 17"/>
              <a:gd name="T8" fmla="*/ 13 w 15"/>
              <a:gd name="T9" fmla="*/ 13 h 17"/>
              <a:gd name="T10" fmla="*/ 15 w 15"/>
              <a:gd name="T11" fmla="*/ 7 h 17"/>
              <a:gd name="T12" fmla="*/ 15 w 15"/>
              <a:gd name="T13" fmla="*/ 5 h 17"/>
              <a:gd name="T14" fmla="*/ 15 w 15"/>
              <a:gd name="T15" fmla="*/ 4 h 17"/>
              <a:gd name="T16" fmla="*/ 14 w 15"/>
              <a:gd name="T17" fmla="*/ 1 h 17"/>
              <a:gd name="T18" fmla="*/ 11 w 15"/>
              <a:gd name="T19" fmla="*/ 0 h 17"/>
              <a:gd name="T20" fmla="*/ 8 w 15"/>
              <a:gd name="T21" fmla="*/ 2 h 17"/>
              <a:gd name="T22" fmla="*/ 5 w 15"/>
              <a:gd name="T23" fmla="*/ 5 h 17"/>
              <a:gd name="T24" fmla="*/ 5 w 15"/>
              <a:gd name="T25" fmla="*/ 5 h 17"/>
              <a:gd name="T26" fmla="*/ 6 w 15"/>
              <a:gd name="T27" fmla="*/ 0 h 17"/>
              <a:gd name="T28" fmla="*/ 5 w 15"/>
              <a:gd name="T29" fmla="*/ 0 h 17"/>
              <a:gd name="T30" fmla="*/ 1 w 15"/>
              <a:gd name="T31" fmla="*/ 1 h 17"/>
              <a:gd name="T32" fmla="*/ 1 w 15"/>
              <a:gd name="T33" fmla="*/ 2 h 17"/>
              <a:gd name="T34" fmla="*/ 2 w 15"/>
              <a:gd name="T35" fmla="*/ 2 h 17"/>
              <a:gd name="T36" fmla="*/ 2 w 15"/>
              <a:gd name="T37" fmla="*/ 2 h 17"/>
              <a:gd name="T38" fmla="*/ 3 w 15"/>
              <a:gd name="T39" fmla="*/ 3 h 17"/>
              <a:gd name="T40" fmla="*/ 2 w 15"/>
              <a:gd name="T41" fmla="*/ 4 h 17"/>
              <a:gd name="T42" fmla="*/ 2 w 15"/>
              <a:gd name="T43" fmla="*/ 5 h 17"/>
              <a:gd name="T44" fmla="*/ 0 w 15"/>
              <a:gd name="T45" fmla="*/ 17 h 17"/>
              <a:gd name="T46" fmla="*/ 3 w 15"/>
              <a:gd name="T47" fmla="*/ 17 h 17"/>
              <a:gd name="T48" fmla="*/ 4 w 15"/>
              <a:gd name="T49" fmla="*/ 10 h 17"/>
              <a:gd name="T50" fmla="*/ 5 w 15"/>
              <a:gd name="T51" fmla="*/ 7 h 17"/>
              <a:gd name="T52" fmla="*/ 7 w 15"/>
              <a:gd name="T53" fmla="*/ 5 h 17"/>
              <a:gd name="T54" fmla="*/ 9 w 15"/>
              <a:gd name="T55" fmla="*/ 3 h 17"/>
              <a:gd name="T56" fmla="*/ 10 w 15"/>
              <a:gd name="T57" fmla="*/ 2 h 17"/>
              <a:gd name="T58" fmla="*/ 11 w 15"/>
              <a:gd name="T59" fmla="*/ 3 h 17"/>
              <a:gd name="T60" fmla="*/ 12 w 15"/>
              <a:gd name="T61" fmla="*/ 5 h 17"/>
              <a:gd name="T62" fmla="*/ 12 w 15"/>
              <a:gd name="T63" fmla="*/ 7 h 17"/>
              <a:gd name="T64" fmla="*/ 11 w 15"/>
              <a:gd name="T65" fmla="*/ 9 h 17"/>
              <a:gd name="T66" fmla="*/ 9 w 15"/>
              <a:gd name="T67" fmla="*/ 17 h 17"/>
              <a:gd name="T68" fmla="*/ 15 w 15"/>
              <a:gd name="T69" fmla="*/ 17 h 17"/>
              <a:gd name="T70" fmla="*/ 15 w 15"/>
              <a:gd name="T7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5" h="17">
                <a:moveTo>
                  <a:pt x="15" y="17"/>
                </a:moveTo>
                <a:cubicBezTo>
                  <a:pt x="14" y="17"/>
                  <a:pt x="14" y="16"/>
                  <a:pt x="14" y="16"/>
                </a:cubicBezTo>
                <a:cubicBezTo>
                  <a:pt x="13" y="16"/>
                  <a:pt x="13" y="16"/>
                  <a:pt x="13" y="16"/>
                </a:cubicBezTo>
                <a:cubicBezTo>
                  <a:pt x="13" y="16"/>
                  <a:pt x="13" y="15"/>
                  <a:pt x="13" y="15"/>
                </a:cubicBezTo>
                <a:cubicBezTo>
                  <a:pt x="13" y="15"/>
                  <a:pt x="13" y="14"/>
                  <a:pt x="13" y="13"/>
                </a:cubicBezTo>
                <a:cubicBezTo>
                  <a:pt x="15" y="7"/>
                  <a:pt x="15" y="7"/>
                  <a:pt x="15" y="7"/>
                </a:cubicBezTo>
                <a:cubicBezTo>
                  <a:pt x="15" y="6"/>
                  <a:pt x="15" y="6"/>
                  <a:pt x="15" y="5"/>
                </a:cubicBezTo>
                <a:cubicBezTo>
                  <a:pt x="15" y="5"/>
                  <a:pt x="15" y="5"/>
                  <a:pt x="15" y="4"/>
                </a:cubicBezTo>
                <a:cubicBezTo>
                  <a:pt x="15" y="3"/>
                  <a:pt x="15" y="2"/>
                  <a:pt x="14" y="1"/>
                </a:cubicBezTo>
                <a:cubicBezTo>
                  <a:pt x="13" y="1"/>
                  <a:pt x="13" y="0"/>
                  <a:pt x="11" y="0"/>
                </a:cubicBezTo>
                <a:cubicBezTo>
                  <a:pt x="10" y="0"/>
                  <a:pt x="9" y="1"/>
                  <a:pt x="8" y="2"/>
                </a:cubicBezTo>
                <a:cubicBezTo>
                  <a:pt x="7" y="2"/>
                  <a:pt x="6" y="4"/>
                  <a:pt x="5" y="5"/>
                </a:cubicBezTo>
                <a:cubicBezTo>
                  <a:pt x="5" y="5"/>
                  <a:pt x="5" y="5"/>
                  <a:pt x="5" y="5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1"/>
                  <a:pt x="1" y="1"/>
                  <a:pt x="1" y="1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2" y="2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3" y="2"/>
                  <a:pt x="3" y="3"/>
                  <a:pt x="3" y="3"/>
                </a:cubicBezTo>
                <a:cubicBezTo>
                  <a:pt x="3" y="3"/>
                  <a:pt x="3" y="4"/>
                  <a:pt x="2" y="4"/>
                </a:cubicBezTo>
                <a:cubicBezTo>
                  <a:pt x="2" y="5"/>
                  <a:pt x="2" y="5"/>
                  <a:pt x="2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4" y="10"/>
                  <a:pt x="4" y="10"/>
                  <a:pt x="4" y="10"/>
                </a:cubicBezTo>
                <a:cubicBezTo>
                  <a:pt x="4" y="9"/>
                  <a:pt x="5" y="8"/>
                  <a:pt x="5" y="7"/>
                </a:cubicBezTo>
                <a:cubicBezTo>
                  <a:pt x="6" y="6"/>
                  <a:pt x="6" y="5"/>
                  <a:pt x="7" y="5"/>
                </a:cubicBezTo>
                <a:cubicBezTo>
                  <a:pt x="7" y="4"/>
                  <a:pt x="8" y="3"/>
                  <a:pt x="9" y="3"/>
                </a:cubicBezTo>
                <a:cubicBezTo>
                  <a:pt x="9" y="3"/>
                  <a:pt x="10" y="2"/>
                  <a:pt x="10" y="2"/>
                </a:cubicBezTo>
                <a:cubicBezTo>
                  <a:pt x="11" y="2"/>
                  <a:pt x="11" y="3"/>
                  <a:pt x="11" y="3"/>
                </a:cubicBezTo>
                <a:cubicBezTo>
                  <a:pt x="12" y="3"/>
                  <a:pt x="12" y="4"/>
                  <a:pt x="12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2" y="7"/>
                  <a:pt x="11" y="8"/>
                  <a:pt x="11" y="9"/>
                </a:cubicBezTo>
                <a:cubicBezTo>
                  <a:pt x="9" y="17"/>
                  <a:pt x="9" y="17"/>
                  <a:pt x="9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7"/>
                  <a:pt x="15" y="17"/>
                  <a:pt x="15" y="1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Freeform 672"/>
          <p:cNvSpPr>
            <a:spLocks noEditPoints="1"/>
          </p:cNvSpPr>
          <p:nvPr/>
        </p:nvSpPr>
        <p:spPr bwMode="auto">
          <a:xfrm>
            <a:off x="4133850" y="2035176"/>
            <a:ext cx="36513" cy="55563"/>
          </a:xfrm>
          <a:custGeom>
            <a:avLst/>
            <a:gdLst>
              <a:gd name="T0" fmla="*/ 13 w 17"/>
              <a:gd name="T1" fmla="*/ 9 h 26"/>
              <a:gd name="T2" fmla="*/ 11 w 17"/>
              <a:gd name="T3" fmla="*/ 9 h 26"/>
              <a:gd name="T4" fmla="*/ 9 w 17"/>
              <a:gd name="T5" fmla="*/ 8 h 26"/>
              <a:gd name="T6" fmla="*/ 6 w 17"/>
              <a:gd name="T7" fmla="*/ 9 h 26"/>
              <a:gd name="T8" fmla="*/ 3 w 17"/>
              <a:gd name="T9" fmla="*/ 11 h 26"/>
              <a:gd name="T10" fmla="*/ 1 w 17"/>
              <a:gd name="T11" fmla="*/ 14 h 26"/>
              <a:gd name="T12" fmla="*/ 0 w 17"/>
              <a:gd name="T13" fmla="*/ 17 h 26"/>
              <a:gd name="T14" fmla="*/ 0 w 17"/>
              <a:gd name="T15" fmla="*/ 20 h 26"/>
              <a:gd name="T16" fmla="*/ 1 w 17"/>
              <a:gd name="T17" fmla="*/ 24 h 26"/>
              <a:gd name="T18" fmla="*/ 4 w 17"/>
              <a:gd name="T19" fmla="*/ 26 h 26"/>
              <a:gd name="T20" fmla="*/ 7 w 17"/>
              <a:gd name="T21" fmla="*/ 25 h 26"/>
              <a:gd name="T22" fmla="*/ 10 w 17"/>
              <a:gd name="T23" fmla="*/ 21 h 26"/>
              <a:gd name="T24" fmla="*/ 10 w 17"/>
              <a:gd name="T25" fmla="*/ 21 h 26"/>
              <a:gd name="T26" fmla="*/ 9 w 17"/>
              <a:gd name="T27" fmla="*/ 25 h 26"/>
              <a:gd name="T28" fmla="*/ 14 w 17"/>
              <a:gd name="T29" fmla="*/ 25 h 26"/>
              <a:gd name="T30" fmla="*/ 14 w 17"/>
              <a:gd name="T31" fmla="*/ 25 h 26"/>
              <a:gd name="T32" fmla="*/ 13 w 17"/>
              <a:gd name="T33" fmla="*/ 24 h 26"/>
              <a:gd name="T34" fmla="*/ 12 w 17"/>
              <a:gd name="T35" fmla="*/ 23 h 26"/>
              <a:gd name="T36" fmla="*/ 13 w 17"/>
              <a:gd name="T37" fmla="*/ 22 h 26"/>
              <a:gd name="T38" fmla="*/ 13 w 17"/>
              <a:gd name="T39" fmla="*/ 21 h 26"/>
              <a:gd name="T40" fmla="*/ 17 w 17"/>
              <a:gd name="T41" fmla="*/ 0 h 26"/>
              <a:gd name="T42" fmla="*/ 16 w 17"/>
              <a:gd name="T43" fmla="*/ 0 h 26"/>
              <a:gd name="T44" fmla="*/ 12 w 17"/>
              <a:gd name="T45" fmla="*/ 0 h 26"/>
              <a:gd name="T46" fmla="*/ 12 w 17"/>
              <a:gd name="T47" fmla="*/ 1 h 26"/>
              <a:gd name="T48" fmla="*/ 13 w 17"/>
              <a:gd name="T49" fmla="*/ 2 h 26"/>
              <a:gd name="T50" fmla="*/ 14 w 17"/>
              <a:gd name="T51" fmla="*/ 2 h 26"/>
              <a:gd name="T52" fmla="*/ 14 w 17"/>
              <a:gd name="T53" fmla="*/ 3 h 26"/>
              <a:gd name="T54" fmla="*/ 14 w 17"/>
              <a:gd name="T55" fmla="*/ 4 h 26"/>
              <a:gd name="T56" fmla="*/ 13 w 17"/>
              <a:gd name="T57" fmla="*/ 5 h 26"/>
              <a:gd name="T58" fmla="*/ 13 w 17"/>
              <a:gd name="T59" fmla="*/ 9 h 26"/>
              <a:gd name="T60" fmla="*/ 11 w 17"/>
              <a:gd name="T61" fmla="*/ 15 h 26"/>
              <a:gd name="T62" fmla="*/ 10 w 17"/>
              <a:gd name="T63" fmla="*/ 18 h 26"/>
              <a:gd name="T64" fmla="*/ 9 w 17"/>
              <a:gd name="T65" fmla="*/ 21 h 26"/>
              <a:gd name="T66" fmla="*/ 7 w 17"/>
              <a:gd name="T67" fmla="*/ 22 h 26"/>
              <a:gd name="T68" fmla="*/ 6 w 17"/>
              <a:gd name="T69" fmla="*/ 23 h 26"/>
              <a:gd name="T70" fmla="*/ 5 w 17"/>
              <a:gd name="T71" fmla="*/ 24 h 26"/>
              <a:gd name="T72" fmla="*/ 3 w 17"/>
              <a:gd name="T73" fmla="*/ 23 h 26"/>
              <a:gd name="T74" fmla="*/ 3 w 17"/>
              <a:gd name="T75" fmla="*/ 20 h 26"/>
              <a:gd name="T76" fmla="*/ 3 w 17"/>
              <a:gd name="T77" fmla="*/ 17 h 26"/>
              <a:gd name="T78" fmla="*/ 4 w 17"/>
              <a:gd name="T79" fmla="*/ 14 h 26"/>
              <a:gd name="T80" fmla="*/ 5 w 17"/>
              <a:gd name="T81" fmla="*/ 12 h 26"/>
              <a:gd name="T82" fmla="*/ 6 w 17"/>
              <a:gd name="T83" fmla="*/ 11 h 26"/>
              <a:gd name="T84" fmla="*/ 8 w 17"/>
              <a:gd name="T85" fmla="*/ 10 h 26"/>
              <a:gd name="T86" fmla="*/ 9 w 17"/>
              <a:gd name="T87" fmla="*/ 10 h 26"/>
              <a:gd name="T88" fmla="*/ 11 w 17"/>
              <a:gd name="T89" fmla="*/ 10 h 26"/>
              <a:gd name="T90" fmla="*/ 12 w 17"/>
              <a:gd name="T91" fmla="*/ 12 h 26"/>
              <a:gd name="T92" fmla="*/ 11 w 17"/>
              <a:gd name="T93" fmla="*/ 15 h 26"/>
              <a:gd name="T94" fmla="*/ 11 w 17"/>
              <a:gd name="T95" fmla="*/ 15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7" h="26">
                <a:moveTo>
                  <a:pt x="13" y="9"/>
                </a:moveTo>
                <a:cubicBezTo>
                  <a:pt x="12" y="9"/>
                  <a:pt x="11" y="9"/>
                  <a:pt x="11" y="9"/>
                </a:cubicBezTo>
                <a:cubicBezTo>
                  <a:pt x="10" y="8"/>
                  <a:pt x="9" y="8"/>
                  <a:pt x="9" y="8"/>
                </a:cubicBezTo>
                <a:cubicBezTo>
                  <a:pt x="8" y="8"/>
                  <a:pt x="7" y="9"/>
                  <a:pt x="6" y="9"/>
                </a:cubicBezTo>
                <a:cubicBezTo>
                  <a:pt x="5" y="9"/>
                  <a:pt x="4" y="10"/>
                  <a:pt x="3" y="11"/>
                </a:cubicBezTo>
                <a:cubicBezTo>
                  <a:pt x="2" y="12"/>
                  <a:pt x="2" y="13"/>
                  <a:pt x="1" y="14"/>
                </a:cubicBezTo>
                <a:cubicBezTo>
                  <a:pt x="1" y="15"/>
                  <a:pt x="0" y="16"/>
                  <a:pt x="0" y="17"/>
                </a:cubicBezTo>
                <a:cubicBezTo>
                  <a:pt x="0" y="18"/>
                  <a:pt x="0" y="19"/>
                  <a:pt x="0" y="20"/>
                </a:cubicBezTo>
                <a:cubicBezTo>
                  <a:pt x="0" y="22"/>
                  <a:pt x="0" y="23"/>
                  <a:pt x="1" y="24"/>
                </a:cubicBezTo>
                <a:cubicBezTo>
                  <a:pt x="1" y="25"/>
                  <a:pt x="2" y="26"/>
                  <a:pt x="4" y="26"/>
                </a:cubicBezTo>
                <a:cubicBezTo>
                  <a:pt x="5" y="26"/>
                  <a:pt x="6" y="25"/>
                  <a:pt x="7" y="25"/>
                </a:cubicBezTo>
                <a:cubicBezTo>
                  <a:pt x="8" y="24"/>
                  <a:pt x="9" y="23"/>
                  <a:pt x="10" y="21"/>
                </a:cubicBezTo>
                <a:cubicBezTo>
                  <a:pt x="10" y="21"/>
                  <a:pt x="10" y="21"/>
                  <a:pt x="10" y="21"/>
                </a:cubicBezTo>
                <a:cubicBezTo>
                  <a:pt x="9" y="25"/>
                  <a:pt x="9" y="25"/>
                  <a:pt x="9" y="25"/>
                </a:cubicBezTo>
                <a:cubicBezTo>
                  <a:pt x="14" y="25"/>
                  <a:pt x="14" y="25"/>
                  <a:pt x="14" y="25"/>
                </a:cubicBezTo>
                <a:cubicBezTo>
                  <a:pt x="14" y="25"/>
                  <a:pt x="14" y="25"/>
                  <a:pt x="14" y="25"/>
                </a:cubicBezTo>
                <a:cubicBezTo>
                  <a:pt x="14" y="25"/>
                  <a:pt x="13" y="24"/>
                  <a:pt x="13" y="24"/>
                </a:cubicBezTo>
                <a:cubicBezTo>
                  <a:pt x="13" y="24"/>
                  <a:pt x="12" y="24"/>
                  <a:pt x="12" y="23"/>
                </a:cubicBezTo>
                <a:cubicBezTo>
                  <a:pt x="12" y="23"/>
                  <a:pt x="13" y="23"/>
                  <a:pt x="13" y="22"/>
                </a:cubicBezTo>
                <a:cubicBezTo>
                  <a:pt x="13" y="22"/>
                  <a:pt x="13" y="21"/>
                  <a:pt x="13" y="21"/>
                </a:cubicBezTo>
                <a:cubicBezTo>
                  <a:pt x="17" y="0"/>
                  <a:pt x="17" y="0"/>
                  <a:pt x="17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2" y="1"/>
                  <a:pt x="12" y="1"/>
                  <a:pt x="12" y="1"/>
                </a:cubicBezTo>
                <a:cubicBezTo>
                  <a:pt x="12" y="1"/>
                  <a:pt x="13" y="1"/>
                  <a:pt x="13" y="2"/>
                </a:cubicBezTo>
                <a:cubicBezTo>
                  <a:pt x="13" y="2"/>
                  <a:pt x="14" y="2"/>
                  <a:pt x="14" y="2"/>
                </a:cubicBezTo>
                <a:cubicBezTo>
                  <a:pt x="14" y="2"/>
                  <a:pt x="14" y="2"/>
                  <a:pt x="14" y="3"/>
                </a:cubicBezTo>
                <a:cubicBezTo>
                  <a:pt x="14" y="3"/>
                  <a:pt x="14" y="4"/>
                  <a:pt x="14" y="4"/>
                </a:cubicBezTo>
                <a:cubicBezTo>
                  <a:pt x="14" y="4"/>
                  <a:pt x="14" y="5"/>
                  <a:pt x="13" y="5"/>
                </a:cubicBezTo>
                <a:cubicBezTo>
                  <a:pt x="13" y="9"/>
                  <a:pt x="13" y="9"/>
                  <a:pt x="13" y="9"/>
                </a:cubicBezTo>
                <a:close/>
                <a:moveTo>
                  <a:pt x="11" y="15"/>
                </a:moveTo>
                <a:cubicBezTo>
                  <a:pt x="11" y="17"/>
                  <a:pt x="11" y="17"/>
                  <a:pt x="10" y="18"/>
                </a:cubicBezTo>
                <a:cubicBezTo>
                  <a:pt x="10" y="19"/>
                  <a:pt x="10" y="20"/>
                  <a:pt x="9" y="21"/>
                </a:cubicBezTo>
                <a:cubicBezTo>
                  <a:pt x="8" y="21"/>
                  <a:pt x="8" y="22"/>
                  <a:pt x="7" y="22"/>
                </a:cubicBezTo>
                <a:cubicBezTo>
                  <a:pt x="7" y="23"/>
                  <a:pt x="6" y="23"/>
                  <a:pt x="6" y="23"/>
                </a:cubicBezTo>
                <a:cubicBezTo>
                  <a:pt x="6" y="24"/>
                  <a:pt x="5" y="24"/>
                  <a:pt x="5" y="24"/>
                </a:cubicBezTo>
                <a:cubicBezTo>
                  <a:pt x="4" y="24"/>
                  <a:pt x="4" y="23"/>
                  <a:pt x="3" y="23"/>
                </a:cubicBezTo>
                <a:cubicBezTo>
                  <a:pt x="3" y="22"/>
                  <a:pt x="3" y="21"/>
                  <a:pt x="3" y="20"/>
                </a:cubicBezTo>
                <a:cubicBezTo>
                  <a:pt x="3" y="19"/>
                  <a:pt x="3" y="18"/>
                  <a:pt x="3" y="17"/>
                </a:cubicBezTo>
                <a:cubicBezTo>
                  <a:pt x="3" y="16"/>
                  <a:pt x="4" y="15"/>
                  <a:pt x="4" y="14"/>
                </a:cubicBezTo>
                <a:cubicBezTo>
                  <a:pt x="4" y="14"/>
                  <a:pt x="5" y="13"/>
                  <a:pt x="5" y="12"/>
                </a:cubicBezTo>
                <a:cubicBezTo>
                  <a:pt x="5" y="12"/>
                  <a:pt x="6" y="11"/>
                  <a:pt x="6" y="11"/>
                </a:cubicBezTo>
                <a:cubicBezTo>
                  <a:pt x="7" y="10"/>
                  <a:pt x="7" y="10"/>
                  <a:pt x="8" y="10"/>
                </a:cubicBezTo>
                <a:cubicBezTo>
                  <a:pt x="8" y="10"/>
                  <a:pt x="9" y="10"/>
                  <a:pt x="9" y="10"/>
                </a:cubicBezTo>
                <a:cubicBezTo>
                  <a:pt x="10" y="10"/>
                  <a:pt x="11" y="10"/>
                  <a:pt x="11" y="10"/>
                </a:cubicBezTo>
                <a:cubicBezTo>
                  <a:pt x="11" y="11"/>
                  <a:pt x="12" y="11"/>
                  <a:pt x="12" y="12"/>
                </a:cubicBezTo>
                <a:cubicBezTo>
                  <a:pt x="12" y="13"/>
                  <a:pt x="11" y="14"/>
                  <a:pt x="11" y="15"/>
                </a:cubicBezTo>
                <a:cubicBezTo>
                  <a:pt x="11" y="15"/>
                  <a:pt x="11" y="15"/>
                  <a:pt x="11" y="15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673"/>
          <p:cNvSpPr>
            <a:spLocks/>
          </p:cNvSpPr>
          <p:nvPr/>
        </p:nvSpPr>
        <p:spPr bwMode="auto">
          <a:xfrm>
            <a:off x="3941763" y="2109789"/>
            <a:ext cx="38100" cy="53975"/>
          </a:xfrm>
          <a:custGeom>
            <a:avLst/>
            <a:gdLst>
              <a:gd name="T0" fmla="*/ 1 w 18"/>
              <a:gd name="T1" fmla="*/ 19 h 25"/>
              <a:gd name="T2" fmla="*/ 0 w 18"/>
              <a:gd name="T3" fmla="*/ 24 h 25"/>
              <a:gd name="T4" fmla="*/ 3 w 18"/>
              <a:gd name="T5" fmla="*/ 24 h 25"/>
              <a:gd name="T6" fmla="*/ 6 w 18"/>
              <a:gd name="T7" fmla="*/ 25 h 25"/>
              <a:gd name="T8" fmla="*/ 11 w 18"/>
              <a:gd name="T9" fmla="*/ 24 h 25"/>
              <a:gd name="T10" fmla="*/ 14 w 18"/>
              <a:gd name="T11" fmla="*/ 21 h 25"/>
              <a:gd name="T12" fmla="*/ 15 w 18"/>
              <a:gd name="T13" fmla="*/ 17 h 25"/>
              <a:gd name="T14" fmla="*/ 14 w 18"/>
              <a:gd name="T15" fmla="*/ 15 h 25"/>
              <a:gd name="T16" fmla="*/ 13 w 18"/>
              <a:gd name="T17" fmla="*/ 13 h 25"/>
              <a:gd name="T18" fmla="*/ 10 w 18"/>
              <a:gd name="T19" fmla="*/ 11 h 25"/>
              <a:gd name="T20" fmla="*/ 8 w 18"/>
              <a:gd name="T21" fmla="*/ 9 h 25"/>
              <a:gd name="T22" fmla="*/ 7 w 18"/>
              <a:gd name="T23" fmla="*/ 8 h 25"/>
              <a:gd name="T24" fmla="*/ 7 w 18"/>
              <a:gd name="T25" fmla="*/ 6 h 25"/>
              <a:gd name="T26" fmla="*/ 7 w 18"/>
              <a:gd name="T27" fmla="*/ 4 h 25"/>
              <a:gd name="T28" fmla="*/ 9 w 18"/>
              <a:gd name="T29" fmla="*/ 2 h 25"/>
              <a:gd name="T30" fmla="*/ 12 w 18"/>
              <a:gd name="T31" fmla="*/ 2 h 25"/>
              <a:gd name="T32" fmla="*/ 14 w 18"/>
              <a:gd name="T33" fmla="*/ 2 h 25"/>
              <a:gd name="T34" fmla="*/ 15 w 18"/>
              <a:gd name="T35" fmla="*/ 3 h 25"/>
              <a:gd name="T36" fmla="*/ 15 w 18"/>
              <a:gd name="T37" fmla="*/ 5 h 25"/>
              <a:gd name="T38" fmla="*/ 17 w 18"/>
              <a:gd name="T39" fmla="*/ 5 h 25"/>
              <a:gd name="T40" fmla="*/ 18 w 18"/>
              <a:gd name="T41" fmla="*/ 1 h 25"/>
              <a:gd name="T42" fmla="*/ 15 w 18"/>
              <a:gd name="T43" fmla="*/ 0 h 25"/>
              <a:gd name="T44" fmla="*/ 12 w 18"/>
              <a:gd name="T45" fmla="*/ 0 h 25"/>
              <a:gd name="T46" fmla="*/ 8 w 18"/>
              <a:gd name="T47" fmla="*/ 1 h 25"/>
              <a:gd name="T48" fmla="*/ 5 w 18"/>
              <a:gd name="T49" fmla="*/ 3 h 25"/>
              <a:gd name="T50" fmla="*/ 4 w 18"/>
              <a:gd name="T51" fmla="*/ 7 h 25"/>
              <a:gd name="T52" fmla="*/ 4 w 18"/>
              <a:gd name="T53" fmla="*/ 9 h 25"/>
              <a:gd name="T54" fmla="*/ 6 w 18"/>
              <a:gd name="T55" fmla="*/ 11 h 25"/>
              <a:gd name="T56" fmla="*/ 8 w 18"/>
              <a:gd name="T57" fmla="*/ 13 h 25"/>
              <a:gd name="T58" fmla="*/ 10 w 18"/>
              <a:gd name="T59" fmla="*/ 15 h 25"/>
              <a:gd name="T60" fmla="*/ 11 w 18"/>
              <a:gd name="T61" fmla="*/ 16 h 25"/>
              <a:gd name="T62" fmla="*/ 11 w 18"/>
              <a:gd name="T63" fmla="*/ 18 h 25"/>
              <a:gd name="T64" fmla="*/ 11 w 18"/>
              <a:gd name="T65" fmla="*/ 21 h 25"/>
              <a:gd name="T66" fmla="*/ 9 w 18"/>
              <a:gd name="T67" fmla="*/ 22 h 25"/>
              <a:gd name="T68" fmla="*/ 6 w 18"/>
              <a:gd name="T69" fmla="*/ 23 h 25"/>
              <a:gd name="T70" fmla="*/ 3 w 18"/>
              <a:gd name="T71" fmla="*/ 22 h 25"/>
              <a:gd name="T72" fmla="*/ 2 w 18"/>
              <a:gd name="T73" fmla="*/ 19 h 25"/>
              <a:gd name="T74" fmla="*/ 1 w 18"/>
              <a:gd name="T75" fmla="*/ 19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" h="25">
                <a:moveTo>
                  <a:pt x="1" y="19"/>
                </a:moveTo>
                <a:cubicBezTo>
                  <a:pt x="0" y="24"/>
                  <a:pt x="0" y="24"/>
                  <a:pt x="0" y="24"/>
                </a:cubicBezTo>
                <a:cubicBezTo>
                  <a:pt x="1" y="24"/>
                  <a:pt x="2" y="24"/>
                  <a:pt x="3" y="24"/>
                </a:cubicBezTo>
                <a:cubicBezTo>
                  <a:pt x="4" y="24"/>
                  <a:pt x="5" y="25"/>
                  <a:pt x="6" y="25"/>
                </a:cubicBezTo>
                <a:cubicBezTo>
                  <a:pt x="8" y="25"/>
                  <a:pt x="9" y="24"/>
                  <a:pt x="11" y="24"/>
                </a:cubicBezTo>
                <a:cubicBezTo>
                  <a:pt x="12" y="23"/>
                  <a:pt x="13" y="22"/>
                  <a:pt x="14" y="21"/>
                </a:cubicBezTo>
                <a:cubicBezTo>
                  <a:pt x="14" y="20"/>
                  <a:pt x="15" y="19"/>
                  <a:pt x="15" y="17"/>
                </a:cubicBezTo>
                <a:cubicBezTo>
                  <a:pt x="15" y="16"/>
                  <a:pt x="14" y="16"/>
                  <a:pt x="14" y="15"/>
                </a:cubicBezTo>
                <a:cubicBezTo>
                  <a:pt x="14" y="14"/>
                  <a:pt x="13" y="13"/>
                  <a:pt x="13" y="13"/>
                </a:cubicBezTo>
                <a:cubicBezTo>
                  <a:pt x="12" y="12"/>
                  <a:pt x="11" y="11"/>
                  <a:pt x="10" y="11"/>
                </a:cubicBezTo>
                <a:cubicBezTo>
                  <a:pt x="9" y="10"/>
                  <a:pt x="9" y="10"/>
                  <a:pt x="8" y="9"/>
                </a:cubicBezTo>
                <a:cubicBezTo>
                  <a:pt x="8" y="9"/>
                  <a:pt x="7" y="8"/>
                  <a:pt x="7" y="8"/>
                </a:cubicBezTo>
                <a:cubicBezTo>
                  <a:pt x="7" y="7"/>
                  <a:pt x="7" y="7"/>
                  <a:pt x="7" y="6"/>
                </a:cubicBezTo>
                <a:cubicBezTo>
                  <a:pt x="7" y="5"/>
                  <a:pt x="7" y="4"/>
                  <a:pt x="7" y="4"/>
                </a:cubicBezTo>
                <a:cubicBezTo>
                  <a:pt x="8" y="3"/>
                  <a:pt x="8" y="3"/>
                  <a:pt x="9" y="2"/>
                </a:cubicBezTo>
                <a:cubicBezTo>
                  <a:pt x="10" y="2"/>
                  <a:pt x="11" y="2"/>
                  <a:pt x="12" y="2"/>
                </a:cubicBezTo>
                <a:cubicBezTo>
                  <a:pt x="12" y="2"/>
                  <a:pt x="13" y="2"/>
                  <a:pt x="14" y="2"/>
                </a:cubicBezTo>
                <a:cubicBezTo>
                  <a:pt x="14" y="2"/>
                  <a:pt x="14" y="3"/>
                  <a:pt x="15" y="3"/>
                </a:cubicBezTo>
                <a:cubicBezTo>
                  <a:pt x="15" y="4"/>
                  <a:pt x="15" y="4"/>
                  <a:pt x="15" y="5"/>
                </a:cubicBezTo>
                <a:cubicBezTo>
                  <a:pt x="17" y="5"/>
                  <a:pt x="17" y="5"/>
                  <a:pt x="17" y="5"/>
                </a:cubicBezTo>
                <a:cubicBezTo>
                  <a:pt x="18" y="1"/>
                  <a:pt x="18" y="1"/>
                  <a:pt x="18" y="1"/>
                </a:cubicBezTo>
                <a:cubicBezTo>
                  <a:pt x="17" y="1"/>
                  <a:pt x="16" y="0"/>
                  <a:pt x="15" y="0"/>
                </a:cubicBezTo>
                <a:cubicBezTo>
                  <a:pt x="14" y="0"/>
                  <a:pt x="13" y="0"/>
                  <a:pt x="12" y="0"/>
                </a:cubicBezTo>
                <a:cubicBezTo>
                  <a:pt x="10" y="0"/>
                  <a:pt x="9" y="0"/>
                  <a:pt x="8" y="1"/>
                </a:cubicBezTo>
                <a:cubicBezTo>
                  <a:pt x="6" y="1"/>
                  <a:pt x="5" y="2"/>
                  <a:pt x="5" y="3"/>
                </a:cubicBezTo>
                <a:cubicBezTo>
                  <a:pt x="4" y="4"/>
                  <a:pt x="4" y="6"/>
                  <a:pt x="4" y="7"/>
                </a:cubicBezTo>
                <a:cubicBezTo>
                  <a:pt x="4" y="8"/>
                  <a:pt x="4" y="9"/>
                  <a:pt x="4" y="9"/>
                </a:cubicBezTo>
                <a:cubicBezTo>
                  <a:pt x="5" y="10"/>
                  <a:pt x="5" y="11"/>
                  <a:pt x="6" y="11"/>
                </a:cubicBezTo>
                <a:cubicBezTo>
                  <a:pt x="6" y="12"/>
                  <a:pt x="7" y="12"/>
                  <a:pt x="8" y="13"/>
                </a:cubicBezTo>
                <a:cubicBezTo>
                  <a:pt x="9" y="14"/>
                  <a:pt x="9" y="14"/>
                  <a:pt x="10" y="15"/>
                </a:cubicBezTo>
                <a:cubicBezTo>
                  <a:pt x="10" y="15"/>
                  <a:pt x="11" y="16"/>
                  <a:pt x="11" y="16"/>
                </a:cubicBezTo>
                <a:cubicBezTo>
                  <a:pt x="11" y="17"/>
                  <a:pt x="11" y="17"/>
                  <a:pt x="11" y="18"/>
                </a:cubicBezTo>
                <a:cubicBezTo>
                  <a:pt x="11" y="19"/>
                  <a:pt x="11" y="20"/>
                  <a:pt x="11" y="21"/>
                </a:cubicBezTo>
                <a:cubicBezTo>
                  <a:pt x="10" y="21"/>
                  <a:pt x="10" y="22"/>
                  <a:pt x="9" y="22"/>
                </a:cubicBezTo>
                <a:cubicBezTo>
                  <a:pt x="8" y="23"/>
                  <a:pt x="7" y="23"/>
                  <a:pt x="6" y="23"/>
                </a:cubicBezTo>
                <a:cubicBezTo>
                  <a:pt x="5" y="23"/>
                  <a:pt x="4" y="23"/>
                  <a:pt x="3" y="22"/>
                </a:cubicBezTo>
                <a:cubicBezTo>
                  <a:pt x="3" y="21"/>
                  <a:pt x="2" y="20"/>
                  <a:pt x="2" y="19"/>
                </a:cubicBezTo>
                <a:cubicBezTo>
                  <a:pt x="1" y="19"/>
                  <a:pt x="1" y="19"/>
                  <a:pt x="1" y="19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Freeform 674"/>
          <p:cNvSpPr>
            <a:spLocks noEditPoints="1"/>
          </p:cNvSpPr>
          <p:nvPr/>
        </p:nvSpPr>
        <p:spPr bwMode="auto">
          <a:xfrm>
            <a:off x="3981450" y="2125664"/>
            <a:ext cx="33338" cy="38100"/>
          </a:xfrm>
          <a:custGeom>
            <a:avLst/>
            <a:gdLst>
              <a:gd name="T0" fmla="*/ 12 w 15"/>
              <a:gd name="T1" fmla="*/ 13 h 18"/>
              <a:gd name="T2" fmla="*/ 9 w 15"/>
              <a:gd name="T3" fmla="*/ 15 h 18"/>
              <a:gd name="T4" fmla="*/ 6 w 15"/>
              <a:gd name="T5" fmla="*/ 15 h 18"/>
              <a:gd name="T6" fmla="*/ 4 w 15"/>
              <a:gd name="T7" fmla="*/ 15 h 18"/>
              <a:gd name="T8" fmla="*/ 3 w 15"/>
              <a:gd name="T9" fmla="*/ 12 h 18"/>
              <a:gd name="T10" fmla="*/ 3 w 15"/>
              <a:gd name="T11" fmla="*/ 10 h 18"/>
              <a:gd name="T12" fmla="*/ 12 w 15"/>
              <a:gd name="T13" fmla="*/ 8 h 18"/>
              <a:gd name="T14" fmla="*/ 15 w 15"/>
              <a:gd name="T15" fmla="*/ 4 h 18"/>
              <a:gd name="T16" fmla="*/ 13 w 15"/>
              <a:gd name="T17" fmla="*/ 1 h 18"/>
              <a:gd name="T18" fmla="*/ 10 w 15"/>
              <a:gd name="T19" fmla="*/ 0 h 18"/>
              <a:gd name="T20" fmla="*/ 6 w 15"/>
              <a:gd name="T21" fmla="*/ 1 h 18"/>
              <a:gd name="T22" fmla="*/ 3 w 15"/>
              <a:gd name="T23" fmla="*/ 4 h 18"/>
              <a:gd name="T24" fmla="*/ 1 w 15"/>
              <a:gd name="T25" fmla="*/ 8 h 18"/>
              <a:gd name="T26" fmla="*/ 0 w 15"/>
              <a:gd name="T27" fmla="*/ 12 h 18"/>
              <a:gd name="T28" fmla="*/ 0 w 15"/>
              <a:gd name="T29" fmla="*/ 14 h 18"/>
              <a:gd name="T30" fmla="*/ 1 w 15"/>
              <a:gd name="T31" fmla="*/ 16 h 18"/>
              <a:gd name="T32" fmla="*/ 3 w 15"/>
              <a:gd name="T33" fmla="*/ 17 h 18"/>
              <a:gd name="T34" fmla="*/ 6 w 15"/>
              <a:gd name="T35" fmla="*/ 18 h 18"/>
              <a:gd name="T36" fmla="*/ 8 w 15"/>
              <a:gd name="T37" fmla="*/ 17 h 18"/>
              <a:gd name="T38" fmla="*/ 11 w 15"/>
              <a:gd name="T39" fmla="*/ 16 h 18"/>
              <a:gd name="T40" fmla="*/ 13 w 15"/>
              <a:gd name="T41" fmla="*/ 14 h 18"/>
              <a:gd name="T42" fmla="*/ 12 w 15"/>
              <a:gd name="T43" fmla="*/ 13 h 18"/>
              <a:gd name="T44" fmla="*/ 5 w 15"/>
              <a:gd name="T45" fmla="*/ 5 h 18"/>
              <a:gd name="T46" fmla="*/ 7 w 15"/>
              <a:gd name="T47" fmla="*/ 2 h 18"/>
              <a:gd name="T48" fmla="*/ 10 w 15"/>
              <a:gd name="T49" fmla="*/ 2 h 18"/>
              <a:gd name="T50" fmla="*/ 11 w 15"/>
              <a:gd name="T51" fmla="*/ 2 h 18"/>
              <a:gd name="T52" fmla="*/ 12 w 15"/>
              <a:gd name="T53" fmla="*/ 4 h 18"/>
              <a:gd name="T54" fmla="*/ 11 w 15"/>
              <a:gd name="T55" fmla="*/ 5 h 18"/>
              <a:gd name="T56" fmla="*/ 11 w 15"/>
              <a:gd name="T57" fmla="*/ 6 h 18"/>
              <a:gd name="T58" fmla="*/ 10 w 15"/>
              <a:gd name="T59" fmla="*/ 7 h 18"/>
              <a:gd name="T60" fmla="*/ 9 w 15"/>
              <a:gd name="T61" fmla="*/ 8 h 18"/>
              <a:gd name="T62" fmla="*/ 7 w 15"/>
              <a:gd name="T63" fmla="*/ 8 h 18"/>
              <a:gd name="T64" fmla="*/ 4 w 15"/>
              <a:gd name="T65" fmla="*/ 8 h 18"/>
              <a:gd name="T66" fmla="*/ 5 w 15"/>
              <a:gd name="T67" fmla="*/ 5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5" h="18">
                <a:moveTo>
                  <a:pt x="12" y="13"/>
                </a:moveTo>
                <a:cubicBezTo>
                  <a:pt x="11" y="14"/>
                  <a:pt x="10" y="14"/>
                  <a:pt x="9" y="15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4" y="15"/>
                  <a:pt x="4" y="15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10"/>
                  <a:pt x="3" y="10"/>
                </a:cubicBezTo>
                <a:cubicBezTo>
                  <a:pt x="7" y="10"/>
                  <a:pt x="10" y="9"/>
                  <a:pt x="12" y="8"/>
                </a:cubicBezTo>
                <a:cubicBezTo>
                  <a:pt x="14" y="7"/>
                  <a:pt x="15" y="6"/>
                  <a:pt x="15" y="4"/>
                </a:cubicBezTo>
                <a:cubicBezTo>
                  <a:pt x="15" y="2"/>
                  <a:pt x="14" y="2"/>
                  <a:pt x="13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7" y="0"/>
                  <a:pt x="6" y="1"/>
                </a:cubicBezTo>
                <a:cubicBezTo>
                  <a:pt x="5" y="2"/>
                  <a:pt x="4" y="3"/>
                  <a:pt x="3" y="4"/>
                </a:cubicBezTo>
                <a:cubicBezTo>
                  <a:pt x="2" y="5"/>
                  <a:pt x="1" y="6"/>
                  <a:pt x="1" y="8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2"/>
                  <a:pt x="0" y="13"/>
                  <a:pt x="0" y="14"/>
                </a:cubicBezTo>
                <a:cubicBezTo>
                  <a:pt x="1" y="15"/>
                  <a:pt x="1" y="15"/>
                  <a:pt x="1" y="16"/>
                </a:cubicBezTo>
                <a:cubicBezTo>
                  <a:pt x="2" y="16"/>
                  <a:pt x="2" y="17"/>
                  <a:pt x="3" y="17"/>
                </a:cubicBezTo>
                <a:cubicBezTo>
                  <a:pt x="4" y="17"/>
                  <a:pt x="5" y="18"/>
                  <a:pt x="6" y="18"/>
                </a:cubicBezTo>
                <a:cubicBezTo>
                  <a:pt x="6" y="18"/>
                  <a:pt x="7" y="17"/>
                  <a:pt x="8" y="17"/>
                </a:cubicBezTo>
                <a:cubicBezTo>
                  <a:pt x="9" y="17"/>
                  <a:pt x="10" y="17"/>
                  <a:pt x="11" y="16"/>
                </a:cubicBezTo>
                <a:cubicBezTo>
                  <a:pt x="11" y="15"/>
                  <a:pt x="12" y="15"/>
                  <a:pt x="13" y="14"/>
                </a:cubicBezTo>
                <a:cubicBezTo>
                  <a:pt x="12" y="13"/>
                  <a:pt x="12" y="13"/>
                  <a:pt x="12" y="13"/>
                </a:cubicBezTo>
                <a:close/>
                <a:moveTo>
                  <a:pt x="5" y="5"/>
                </a:moveTo>
                <a:cubicBezTo>
                  <a:pt x="6" y="4"/>
                  <a:pt x="6" y="3"/>
                  <a:pt x="7" y="2"/>
                </a:cubicBezTo>
                <a:cubicBezTo>
                  <a:pt x="8" y="2"/>
                  <a:pt x="9" y="2"/>
                  <a:pt x="10" y="2"/>
                </a:cubicBezTo>
                <a:cubicBezTo>
                  <a:pt x="10" y="2"/>
                  <a:pt x="11" y="2"/>
                  <a:pt x="11" y="2"/>
                </a:cubicBezTo>
                <a:cubicBezTo>
                  <a:pt x="11" y="3"/>
                  <a:pt x="12" y="3"/>
                  <a:pt x="12" y="4"/>
                </a:cubicBezTo>
                <a:cubicBezTo>
                  <a:pt x="12" y="4"/>
                  <a:pt x="12" y="5"/>
                  <a:pt x="11" y="5"/>
                </a:cubicBezTo>
                <a:cubicBezTo>
                  <a:pt x="11" y="5"/>
                  <a:pt x="11" y="6"/>
                  <a:pt x="11" y="6"/>
                </a:cubicBezTo>
                <a:cubicBezTo>
                  <a:pt x="11" y="6"/>
                  <a:pt x="10" y="7"/>
                  <a:pt x="10" y="7"/>
                </a:cubicBezTo>
                <a:cubicBezTo>
                  <a:pt x="10" y="7"/>
                  <a:pt x="9" y="7"/>
                  <a:pt x="9" y="8"/>
                </a:cubicBezTo>
                <a:cubicBezTo>
                  <a:pt x="8" y="8"/>
                  <a:pt x="7" y="8"/>
                  <a:pt x="7" y="8"/>
                </a:cubicBezTo>
                <a:cubicBezTo>
                  <a:pt x="6" y="8"/>
                  <a:pt x="5" y="8"/>
                  <a:pt x="4" y="8"/>
                </a:cubicBezTo>
                <a:cubicBezTo>
                  <a:pt x="4" y="7"/>
                  <a:pt x="5" y="6"/>
                  <a:pt x="5" y="5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675"/>
          <p:cNvSpPr>
            <a:spLocks noEditPoints="1"/>
          </p:cNvSpPr>
          <p:nvPr/>
        </p:nvSpPr>
        <p:spPr bwMode="auto">
          <a:xfrm>
            <a:off x="4021138" y="2125664"/>
            <a:ext cx="31750" cy="38100"/>
          </a:xfrm>
          <a:custGeom>
            <a:avLst/>
            <a:gdLst>
              <a:gd name="T0" fmla="*/ 11 w 15"/>
              <a:gd name="T1" fmla="*/ 0 h 18"/>
              <a:gd name="T2" fmla="*/ 9 w 15"/>
              <a:gd name="T3" fmla="*/ 0 h 18"/>
              <a:gd name="T4" fmla="*/ 6 w 15"/>
              <a:gd name="T5" fmla="*/ 1 h 18"/>
              <a:gd name="T6" fmla="*/ 3 w 15"/>
              <a:gd name="T7" fmla="*/ 3 h 18"/>
              <a:gd name="T8" fmla="*/ 1 w 15"/>
              <a:gd name="T9" fmla="*/ 5 h 18"/>
              <a:gd name="T10" fmla="*/ 0 w 15"/>
              <a:gd name="T11" fmla="*/ 9 h 18"/>
              <a:gd name="T12" fmla="*/ 0 w 15"/>
              <a:gd name="T13" fmla="*/ 12 h 18"/>
              <a:gd name="T14" fmla="*/ 1 w 15"/>
              <a:gd name="T15" fmla="*/ 16 h 18"/>
              <a:gd name="T16" fmla="*/ 4 w 15"/>
              <a:gd name="T17" fmla="*/ 18 h 18"/>
              <a:gd name="T18" fmla="*/ 7 w 15"/>
              <a:gd name="T19" fmla="*/ 16 h 18"/>
              <a:gd name="T20" fmla="*/ 10 w 15"/>
              <a:gd name="T21" fmla="*/ 13 h 18"/>
              <a:gd name="T22" fmla="*/ 10 w 15"/>
              <a:gd name="T23" fmla="*/ 13 h 18"/>
              <a:gd name="T24" fmla="*/ 9 w 15"/>
              <a:gd name="T25" fmla="*/ 17 h 18"/>
              <a:gd name="T26" fmla="*/ 14 w 15"/>
              <a:gd name="T27" fmla="*/ 17 h 18"/>
              <a:gd name="T28" fmla="*/ 14 w 15"/>
              <a:gd name="T29" fmla="*/ 16 h 18"/>
              <a:gd name="T30" fmla="*/ 13 w 15"/>
              <a:gd name="T31" fmla="*/ 16 h 18"/>
              <a:gd name="T32" fmla="*/ 12 w 15"/>
              <a:gd name="T33" fmla="*/ 15 h 18"/>
              <a:gd name="T34" fmla="*/ 12 w 15"/>
              <a:gd name="T35" fmla="*/ 14 h 18"/>
              <a:gd name="T36" fmla="*/ 13 w 15"/>
              <a:gd name="T37" fmla="*/ 12 h 18"/>
              <a:gd name="T38" fmla="*/ 15 w 15"/>
              <a:gd name="T39" fmla="*/ 0 h 18"/>
              <a:gd name="T40" fmla="*/ 14 w 15"/>
              <a:gd name="T41" fmla="*/ 0 h 18"/>
              <a:gd name="T42" fmla="*/ 13 w 15"/>
              <a:gd name="T43" fmla="*/ 1 h 18"/>
              <a:gd name="T44" fmla="*/ 11 w 15"/>
              <a:gd name="T45" fmla="*/ 0 h 18"/>
              <a:gd name="T46" fmla="*/ 11 w 15"/>
              <a:gd name="T47" fmla="*/ 7 h 18"/>
              <a:gd name="T48" fmla="*/ 10 w 15"/>
              <a:gd name="T49" fmla="*/ 10 h 18"/>
              <a:gd name="T50" fmla="*/ 9 w 15"/>
              <a:gd name="T51" fmla="*/ 12 h 18"/>
              <a:gd name="T52" fmla="*/ 7 w 15"/>
              <a:gd name="T53" fmla="*/ 14 h 18"/>
              <a:gd name="T54" fmla="*/ 6 w 15"/>
              <a:gd name="T55" fmla="*/ 15 h 18"/>
              <a:gd name="T56" fmla="*/ 5 w 15"/>
              <a:gd name="T57" fmla="*/ 15 h 18"/>
              <a:gd name="T58" fmla="*/ 3 w 15"/>
              <a:gd name="T59" fmla="*/ 15 h 18"/>
              <a:gd name="T60" fmla="*/ 3 w 15"/>
              <a:gd name="T61" fmla="*/ 12 h 18"/>
              <a:gd name="T62" fmla="*/ 3 w 15"/>
              <a:gd name="T63" fmla="*/ 9 h 18"/>
              <a:gd name="T64" fmla="*/ 4 w 15"/>
              <a:gd name="T65" fmla="*/ 6 h 18"/>
              <a:gd name="T66" fmla="*/ 5 w 15"/>
              <a:gd name="T67" fmla="*/ 4 h 18"/>
              <a:gd name="T68" fmla="*/ 6 w 15"/>
              <a:gd name="T69" fmla="*/ 3 h 18"/>
              <a:gd name="T70" fmla="*/ 8 w 15"/>
              <a:gd name="T71" fmla="*/ 2 h 18"/>
              <a:gd name="T72" fmla="*/ 9 w 15"/>
              <a:gd name="T73" fmla="*/ 2 h 18"/>
              <a:gd name="T74" fmla="*/ 11 w 15"/>
              <a:gd name="T75" fmla="*/ 2 h 18"/>
              <a:gd name="T76" fmla="*/ 11 w 15"/>
              <a:gd name="T77" fmla="*/ 4 h 18"/>
              <a:gd name="T78" fmla="*/ 11 w 15"/>
              <a:gd name="T79" fmla="*/ 5 h 18"/>
              <a:gd name="T80" fmla="*/ 11 w 15"/>
              <a:gd name="T81" fmla="*/ 7 h 18"/>
              <a:gd name="T82" fmla="*/ 11 w 15"/>
              <a:gd name="T83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5" h="18">
                <a:moveTo>
                  <a:pt x="11" y="0"/>
                </a:moveTo>
                <a:cubicBezTo>
                  <a:pt x="10" y="0"/>
                  <a:pt x="9" y="0"/>
                  <a:pt x="9" y="0"/>
                </a:cubicBezTo>
                <a:cubicBezTo>
                  <a:pt x="8" y="0"/>
                  <a:pt x="6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2" y="3"/>
                  <a:pt x="2" y="4"/>
                  <a:pt x="1" y="5"/>
                </a:cubicBezTo>
                <a:cubicBezTo>
                  <a:pt x="1" y="6"/>
                  <a:pt x="0" y="7"/>
                  <a:pt x="0" y="9"/>
                </a:cubicBezTo>
                <a:cubicBezTo>
                  <a:pt x="0" y="10"/>
                  <a:pt x="0" y="11"/>
                  <a:pt x="0" y="12"/>
                </a:cubicBezTo>
                <a:cubicBezTo>
                  <a:pt x="0" y="14"/>
                  <a:pt x="0" y="15"/>
                  <a:pt x="1" y="16"/>
                </a:cubicBezTo>
                <a:cubicBezTo>
                  <a:pt x="1" y="17"/>
                  <a:pt x="2" y="18"/>
                  <a:pt x="4" y="18"/>
                </a:cubicBezTo>
                <a:cubicBezTo>
                  <a:pt x="5" y="18"/>
                  <a:pt x="6" y="17"/>
                  <a:pt x="7" y="16"/>
                </a:cubicBezTo>
                <a:cubicBezTo>
                  <a:pt x="8" y="16"/>
                  <a:pt x="9" y="14"/>
                  <a:pt x="10" y="13"/>
                </a:cubicBezTo>
                <a:cubicBezTo>
                  <a:pt x="10" y="13"/>
                  <a:pt x="10" y="13"/>
                  <a:pt x="10" y="13"/>
                </a:cubicBezTo>
                <a:cubicBezTo>
                  <a:pt x="9" y="17"/>
                  <a:pt x="9" y="17"/>
                  <a:pt x="9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16"/>
                  <a:pt x="14" y="16"/>
                  <a:pt x="14" y="16"/>
                </a:cubicBezTo>
                <a:cubicBezTo>
                  <a:pt x="14" y="16"/>
                  <a:pt x="13" y="16"/>
                  <a:pt x="13" y="16"/>
                </a:cubicBezTo>
                <a:cubicBezTo>
                  <a:pt x="13" y="16"/>
                  <a:pt x="12" y="15"/>
                  <a:pt x="12" y="15"/>
                </a:cubicBezTo>
                <a:cubicBezTo>
                  <a:pt x="12" y="15"/>
                  <a:pt x="12" y="14"/>
                  <a:pt x="12" y="14"/>
                </a:cubicBezTo>
                <a:cubicBezTo>
                  <a:pt x="13" y="14"/>
                  <a:pt x="13" y="13"/>
                  <a:pt x="13" y="12"/>
                </a:cubicBezTo>
                <a:cubicBezTo>
                  <a:pt x="15" y="0"/>
                  <a:pt x="15" y="0"/>
                  <a:pt x="15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1"/>
                  <a:pt x="11" y="1"/>
                  <a:pt x="11" y="0"/>
                </a:cubicBezTo>
                <a:close/>
                <a:moveTo>
                  <a:pt x="11" y="7"/>
                </a:moveTo>
                <a:cubicBezTo>
                  <a:pt x="11" y="8"/>
                  <a:pt x="11" y="9"/>
                  <a:pt x="10" y="10"/>
                </a:cubicBezTo>
                <a:cubicBezTo>
                  <a:pt x="10" y="11"/>
                  <a:pt x="9" y="12"/>
                  <a:pt x="9" y="12"/>
                </a:cubicBezTo>
                <a:cubicBezTo>
                  <a:pt x="8" y="13"/>
                  <a:pt x="8" y="14"/>
                  <a:pt x="7" y="14"/>
                </a:cubicBezTo>
                <a:cubicBezTo>
                  <a:pt x="7" y="15"/>
                  <a:pt x="6" y="15"/>
                  <a:pt x="6" y="15"/>
                </a:cubicBezTo>
                <a:cubicBezTo>
                  <a:pt x="6" y="15"/>
                  <a:pt x="5" y="15"/>
                  <a:pt x="5" y="15"/>
                </a:cubicBezTo>
                <a:cubicBezTo>
                  <a:pt x="4" y="15"/>
                  <a:pt x="4" y="15"/>
                  <a:pt x="3" y="15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10"/>
                  <a:pt x="3" y="9"/>
                </a:cubicBezTo>
                <a:cubicBezTo>
                  <a:pt x="3" y="8"/>
                  <a:pt x="3" y="7"/>
                  <a:pt x="4" y="6"/>
                </a:cubicBezTo>
                <a:cubicBezTo>
                  <a:pt x="4" y="5"/>
                  <a:pt x="4" y="5"/>
                  <a:pt x="5" y="4"/>
                </a:cubicBezTo>
                <a:cubicBezTo>
                  <a:pt x="5" y="3"/>
                  <a:pt x="6" y="3"/>
                  <a:pt x="6" y="3"/>
                </a:cubicBezTo>
                <a:cubicBezTo>
                  <a:pt x="7" y="2"/>
                  <a:pt x="7" y="2"/>
                  <a:pt x="8" y="2"/>
                </a:cubicBezTo>
                <a:cubicBezTo>
                  <a:pt x="8" y="2"/>
                  <a:pt x="8" y="2"/>
                  <a:pt x="9" y="2"/>
                </a:cubicBezTo>
                <a:cubicBezTo>
                  <a:pt x="10" y="2"/>
                  <a:pt x="10" y="2"/>
                  <a:pt x="11" y="2"/>
                </a:cubicBezTo>
                <a:cubicBezTo>
                  <a:pt x="11" y="3"/>
                  <a:pt x="11" y="3"/>
                  <a:pt x="11" y="4"/>
                </a:cubicBezTo>
                <a:cubicBezTo>
                  <a:pt x="11" y="5"/>
                  <a:pt x="11" y="5"/>
                  <a:pt x="11" y="5"/>
                </a:cubicBezTo>
                <a:cubicBezTo>
                  <a:pt x="11" y="6"/>
                  <a:pt x="11" y="6"/>
                  <a:pt x="11" y="7"/>
                </a:cubicBezTo>
                <a:cubicBezTo>
                  <a:pt x="11" y="7"/>
                  <a:pt x="11" y="7"/>
                  <a:pt x="11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Rectangle 676"/>
          <p:cNvSpPr>
            <a:spLocks noChangeArrowheads="1"/>
          </p:cNvSpPr>
          <p:nvPr/>
        </p:nvSpPr>
        <p:spPr bwMode="auto">
          <a:xfrm>
            <a:off x="3821113" y="2017714"/>
            <a:ext cx="873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1" name="Rectangle 677"/>
          <p:cNvSpPr>
            <a:spLocks noChangeArrowheads="1"/>
          </p:cNvSpPr>
          <p:nvPr/>
        </p:nvSpPr>
        <p:spPr bwMode="auto">
          <a:xfrm>
            <a:off x="3870325" y="2017714"/>
            <a:ext cx="746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2" name="Rectangle 678"/>
          <p:cNvSpPr>
            <a:spLocks noChangeArrowheads="1"/>
          </p:cNvSpPr>
          <p:nvPr/>
        </p:nvSpPr>
        <p:spPr bwMode="auto">
          <a:xfrm>
            <a:off x="3902075" y="2017714"/>
            <a:ext cx="298450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eenland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3" name="Rectangle 679"/>
          <p:cNvSpPr>
            <a:spLocks noChangeArrowheads="1"/>
          </p:cNvSpPr>
          <p:nvPr/>
        </p:nvSpPr>
        <p:spPr bwMode="auto">
          <a:xfrm>
            <a:off x="3938588" y="2090739"/>
            <a:ext cx="15716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dirty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Sea</a:t>
            </a:r>
            <a:endParaRPr kumimoji="0" lang="nb-NO" alt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4" name="Freeform 680"/>
          <p:cNvSpPr>
            <a:spLocks/>
          </p:cNvSpPr>
          <p:nvPr/>
        </p:nvSpPr>
        <p:spPr bwMode="auto">
          <a:xfrm>
            <a:off x="3171825" y="3451226"/>
            <a:ext cx="25400" cy="39688"/>
          </a:xfrm>
          <a:custGeom>
            <a:avLst/>
            <a:gdLst>
              <a:gd name="T0" fmla="*/ 7 w 16"/>
              <a:gd name="T1" fmla="*/ 4 h 25"/>
              <a:gd name="T2" fmla="*/ 0 w 16"/>
              <a:gd name="T3" fmla="*/ 2 h 25"/>
              <a:gd name="T4" fmla="*/ 2 w 16"/>
              <a:gd name="T5" fmla="*/ 0 h 25"/>
              <a:gd name="T6" fmla="*/ 16 w 16"/>
              <a:gd name="T7" fmla="*/ 6 h 25"/>
              <a:gd name="T8" fmla="*/ 16 w 16"/>
              <a:gd name="T9" fmla="*/ 8 h 25"/>
              <a:gd name="T10" fmla="*/ 10 w 16"/>
              <a:gd name="T11" fmla="*/ 6 h 25"/>
              <a:gd name="T12" fmla="*/ 3 w 16"/>
              <a:gd name="T13" fmla="*/ 25 h 25"/>
              <a:gd name="T14" fmla="*/ 0 w 16"/>
              <a:gd name="T15" fmla="*/ 23 h 25"/>
              <a:gd name="T16" fmla="*/ 7 w 16"/>
              <a:gd name="T17" fmla="*/ 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25">
                <a:moveTo>
                  <a:pt x="7" y="4"/>
                </a:moveTo>
                <a:lnTo>
                  <a:pt x="0" y="2"/>
                </a:lnTo>
                <a:lnTo>
                  <a:pt x="2" y="0"/>
                </a:lnTo>
                <a:lnTo>
                  <a:pt x="16" y="6"/>
                </a:lnTo>
                <a:lnTo>
                  <a:pt x="16" y="8"/>
                </a:lnTo>
                <a:lnTo>
                  <a:pt x="10" y="6"/>
                </a:lnTo>
                <a:lnTo>
                  <a:pt x="3" y="25"/>
                </a:lnTo>
                <a:lnTo>
                  <a:pt x="0" y="23"/>
                </a:lnTo>
                <a:lnTo>
                  <a:pt x="7" y="4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Freeform 681"/>
          <p:cNvSpPr>
            <a:spLocks/>
          </p:cNvSpPr>
          <p:nvPr/>
        </p:nvSpPr>
        <p:spPr bwMode="auto">
          <a:xfrm>
            <a:off x="3189288" y="3460751"/>
            <a:ext cx="28575" cy="39688"/>
          </a:xfrm>
          <a:custGeom>
            <a:avLst/>
            <a:gdLst>
              <a:gd name="T0" fmla="*/ 6 w 13"/>
              <a:gd name="T1" fmla="*/ 0 h 19"/>
              <a:gd name="T2" fmla="*/ 8 w 13"/>
              <a:gd name="T3" fmla="*/ 0 h 19"/>
              <a:gd name="T4" fmla="*/ 5 w 13"/>
              <a:gd name="T5" fmla="*/ 7 h 19"/>
              <a:gd name="T6" fmla="*/ 6 w 13"/>
              <a:gd name="T7" fmla="*/ 7 h 19"/>
              <a:gd name="T8" fmla="*/ 7 w 13"/>
              <a:gd name="T9" fmla="*/ 6 h 19"/>
              <a:gd name="T10" fmla="*/ 10 w 13"/>
              <a:gd name="T11" fmla="*/ 7 h 19"/>
              <a:gd name="T12" fmla="*/ 12 w 13"/>
              <a:gd name="T13" fmla="*/ 13 h 19"/>
              <a:gd name="T14" fmla="*/ 10 w 13"/>
              <a:gd name="T15" fmla="*/ 19 h 19"/>
              <a:gd name="T16" fmla="*/ 8 w 13"/>
              <a:gd name="T17" fmla="*/ 19 h 19"/>
              <a:gd name="T18" fmla="*/ 10 w 13"/>
              <a:gd name="T19" fmla="*/ 12 h 19"/>
              <a:gd name="T20" fmla="*/ 8 w 13"/>
              <a:gd name="T21" fmla="*/ 8 h 19"/>
              <a:gd name="T22" fmla="*/ 5 w 13"/>
              <a:gd name="T23" fmla="*/ 9 h 19"/>
              <a:gd name="T24" fmla="*/ 5 w 13"/>
              <a:gd name="T25" fmla="*/ 10 h 19"/>
              <a:gd name="T26" fmla="*/ 2 w 13"/>
              <a:gd name="T27" fmla="*/ 17 h 19"/>
              <a:gd name="T28" fmla="*/ 0 w 13"/>
              <a:gd name="T29" fmla="*/ 16 h 19"/>
              <a:gd name="T30" fmla="*/ 6 w 13"/>
              <a:gd name="T31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3" h="19">
                <a:moveTo>
                  <a:pt x="6" y="0"/>
                </a:moveTo>
                <a:cubicBezTo>
                  <a:pt x="8" y="0"/>
                  <a:pt x="8" y="0"/>
                  <a:pt x="8" y="0"/>
                </a:cubicBezTo>
                <a:cubicBezTo>
                  <a:pt x="5" y="7"/>
                  <a:pt x="5" y="7"/>
                  <a:pt x="5" y="7"/>
                </a:cubicBezTo>
                <a:cubicBezTo>
                  <a:pt x="6" y="7"/>
                  <a:pt x="6" y="7"/>
                  <a:pt x="6" y="7"/>
                </a:cubicBezTo>
                <a:cubicBezTo>
                  <a:pt x="6" y="7"/>
                  <a:pt x="7" y="6"/>
                  <a:pt x="7" y="6"/>
                </a:cubicBezTo>
                <a:cubicBezTo>
                  <a:pt x="8" y="6"/>
                  <a:pt x="9" y="6"/>
                  <a:pt x="10" y="7"/>
                </a:cubicBezTo>
                <a:cubicBezTo>
                  <a:pt x="11" y="7"/>
                  <a:pt x="13" y="9"/>
                  <a:pt x="12" y="13"/>
                </a:cubicBezTo>
                <a:cubicBezTo>
                  <a:pt x="10" y="19"/>
                  <a:pt x="10" y="19"/>
                  <a:pt x="10" y="19"/>
                </a:cubicBezTo>
                <a:cubicBezTo>
                  <a:pt x="8" y="19"/>
                  <a:pt x="8" y="19"/>
                  <a:pt x="8" y="19"/>
                </a:cubicBezTo>
                <a:cubicBezTo>
                  <a:pt x="10" y="12"/>
                  <a:pt x="10" y="12"/>
                  <a:pt x="10" y="12"/>
                </a:cubicBezTo>
                <a:cubicBezTo>
                  <a:pt x="11" y="10"/>
                  <a:pt x="10" y="9"/>
                  <a:pt x="8" y="8"/>
                </a:cubicBezTo>
                <a:cubicBezTo>
                  <a:pt x="7" y="7"/>
                  <a:pt x="6" y="8"/>
                  <a:pt x="5" y="9"/>
                </a:cubicBezTo>
                <a:cubicBezTo>
                  <a:pt x="5" y="9"/>
                  <a:pt x="5" y="10"/>
                  <a:pt x="5" y="10"/>
                </a:cubicBezTo>
                <a:cubicBezTo>
                  <a:pt x="2" y="17"/>
                  <a:pt x="2" y="17"/>
                  <a:pt x="2" y="17"/>
                </a:cubicBezTo>
                <a:cubicBezTo>
                  <a:pt x="0" y="16"/>
                  <a:pt x="0" y="16"/>
                  <a:pt x="0" y="16"/>
                </a:cubicBezTo>
                <a:lnTo>
                  <a:pt x="6" y="0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Freeform 682"/>
          <p:cNvSpPr>
            <a:spLocks noEditPoints="1"/>
          </p:cNvSpPr>
          <p:nvPr/>
        </p:nvSpPr>
        <p:spPr bwMode="auto">
          <a:xfrm>
            <a:off x="3217863" y="3479801"/>
            <a:ext cx="25400" cy="30163"/>
          </a:xfrm>
          <a:custGeom>
            <a:avLst/>
            <a:gdLst>
              <a:gd name="T0" fmla="*/ 3 w 12"/>
              <a:gd name="T1" fmla="*/ 7 h 14"/>
              <a:gd name="T2" fmla="*/ 5 w 12"/>
              <a:gd name="T3" fmla="*/ 12 h 14"/>
              <a:gd name="T4" fmla="*/ 9 w 12"/>
              <a:gd name="T5" fmla="*/ 12 h 14"/>
              <a:gd name="T6" fmla="*/ 9 w 12"/>
              <a:gd name="T7" fmla="*/ 14 h 14"/>
              <a:gd name="T8" fmla="*/ 5 w 12"/>
              <a:gd name="T9" fmla="*/ 13 h 14"/>
              <a:gd name="T10" fmla="*/ 1 w 12"/>
              <a:gd name="T11" fmla="*/ 6 h 14"/>
              <a:gd name="T12" fmla="*/ 8 w 12"/>
              <a:gd name="T13" fmla="*/ 2 h 14"/>
              <a:gd name="T14" fmla="*/ 11 w 12"/>
              <a:gd name="T15" fmla="*/ 9 h 14"/>
              <a:gd name="T16" fmla="*/ 11 w 12"/>
              <a:gd name="T17" fmla="*/ 9 h 14"/>
              <a:gd name="T18" fmla="*/ 3 w 12"/>
              <a:gd name="T19" fmla="*/ 7 h 14"/>
              <a:gd name="T20" fmla="*/ 9 w 12"/>
              <a:gd name="T21" fmla="*/ 7 h 14"/>
              <a:gd name="T22" fmla="*/ 8 w 12"/>
              <a:gd name="T23" fmla="*/ 3 h 14"/>
              <a:gd name="T24" fmla="*/ 4 w 12"/>
              <a:gd name="T25" fmla="*/ 5 h 14"/>
              <a:gd name="T26" fmla="*/ 9 w 12"/>
              <a:gd name="T27" fmla="*/ 7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14">
                <a:moveTo>
                  <a:pt x="3" y="7"/>
                </a:moveTo>
                <a:cubicBezTo>
                  <a:pt x="2" y="10"/>
                  <a:pt x="3" y="11"/>
                  <a:pt x="5" y="12"/>
                </a:cubicBezTo>
                <a:cubicBezTo>
                  <a:pt x="7" y="12"/>
                  <a:pt x="8" y="13"/>
                  <a:pt x="9" y="12"/>
                </a:cubicBezTo>
                <a:cubicBezTo>
                  <a:pt x="9" y="14"/>
                  <a:pt x="9" y="14"/>
                  <a:pt x="9" y="14"/>
                </a:cubicBezTo>
                <a:cubicBezTo>
                  <a:pt x="8" y="14"/>
                  <a:pt x="6" y="14"/>
                  <a:pt x="5" y="13"/>
                </a:cubicBezTo>
                <a:cubicBezTo>
                  <a:pt x="1" y="12"/>
                  <a:pt x="0" y="9"/>
                  <a:pt x="1" y="6"/>
                </a:cubicBezTo>
                <a:cubicBezTo>
                  <a:pt x="2" y="2"/>
                  <a:pt x="5" y="0"/>
                  <a:pt x="8" y="2"/>
                </a:cubicBezTo>
                <a:cubicBezTo>
                  <a:pt x="12" y="3"/>
                  <a:pt x="12" y="6"/>
                  <a:pt x="11" y="9"/>
                </a:cubicBezTo>
                <a:cubicBezTo>
                  <a:pt x="11" y="9"/>
                  <a:pt x="11" y="9"/>
                  <a:pt x="11" y="9"/>
                </a:cubicBezTo>
                <a:lnTo>
                  <a:pt x="3" y="7"/>
                </a:lnTo>
                <a:close/>
                <a:moveTo>
                  <a:pt x="9" y="7"/>
                </a:moveTo>
                <a:cubicBezTo>
                  <a:pt x="10" y="6"/>
                  <a:pt x="10" y="4"/>
                  <a:pt x="8" y="3"/>
                </a:cubicBezTo>
                <a:cubicBezTo>
                  <a:pt x="6" y="2"/>
                  <a:pt x="4" y="4"/>
                  <a:pt x="4" y="5"/>
                </a:cubicBezTo>
                <a:lnTo>
                  <a:pt x="9" y="7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7" name="Freeform 683"/>
          <p:cNvSpPr>
            <a:spLocks noEditPoints="1"/>
          </p:cNvSpPr>
          <p:nvPr/>
        </p:nvSpPr>
        <p:spPr bwMode="auto">
          <a:xfrm>
            <a:off x="3249613" y="3486151"/>
            <a:ext cx="30163" cy="38100"/>
          </a:xfrm>
          <a:custGeom>
            <a:avLst/>
            <a:gdLst>
              <a:gd name="T0" fmla="*/ 6 w 14"/>
              <a:gd name="T1" fmla="*/ 10 h 18"/>
              <a:gd name="T2" fmla="*/ 2 w 14"/>
              <a:gd name="T3" fmla="*/ 15 h 18"/>
              <a:gd name="T4" fmla="*/ 0 w 14"/>
              <a:gd name="T5" fmla="*/ 14 h 18"/>
              <a:gd name="T6" fmla="*/ 11 w 14"/>
              <a:gd name="T7" fmla="*/ 0 h 18"/>
              <a:gd name="T8" fmla="*/ 13 w 14"/>
              <a:gd name="T9" fmla="*/ 1 h 18"/>
              <a:gd name="T10" fmla="*/ 14 w 14"/>
              <a:gd name="T11" fmla="*/ 18 h 18"/>
              <a:gd name="T12" fmla="*/ 11 w 14"/>
              <a:gd name="T13" fmla="*/ 18 h 18"/>
              <a:gd name="T14" fmla="*/ 11 w 14"/>
              <a:gd name="T15" fmla="*/ 12 h 18"/>
              <a:gd name="T16" fmla="*/ 6 w 14"/>
              <a:gd name="T17" fmla="*/ 10 h 18"/>
              <a:gd name="T18" fmla="*/ 11 w 14"/>
              <a:gd name="T19" fmla="*/ 10 h 18"/>
              <a:gd name="T20" fmla="*/ 11 w 14"/>
              <a:gd name="T21" fmla="*/ 5 h 18"/>
              <a:gd name="T22" fmla="*/ 12 w 14"/>
              <a:gd name="T23" fmla="*/ 2 h 18"/>
              <a:gd name="T24" fmla="*/ 12 w 14"/>
              <a:gd name="T25" fmla="*/ 2 h 18"/>
              <a:gd name="T26" fmla="*/ 10 w 14"/>
              <a:gd name="T27" fmla="*/ 5 h 18"/>
              <a:gd name="T28" fmla="*/ 7 w 14"/>
              <a:gd name="T29" fmla="*/ 9 h 18"/>
              <a:gd name="T30" fmla="*/ 11 w 14"/>
              <a:gd name="T31" fmla="*/ 1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18">
                <a:moveTo>
                  <a:pt x="6" y="10"/>
                </a:moveTo>
                <a:cubicBezTo>
                  <a:pt x="2" y="15"/>
                  <a:pt x="2" y="15"/>
                  <a:pt x="2" y="15"/>
                </a:cubicBezTo>
                <a:cubicBezTo>
                  <a:pt x="0" y="14"/>
                  <a:pt x="0" y="14"/>
                  <a:pt x="0" y="14"/>
                </a:cubicBezTo>
                <a:cubicBezTo>
                  <a:pt x="11" y="0"/>
                  <a:pt x="11" y="0"/>
                  <a:pt x="11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4" y="18"/>
                  <a:pt x="14" y="18"/>
                  <a:pt x="14" y="18"/>
                </a:cubicBezTo>
                <a:cubicBezTo>
                  <a:pt x="11" y="18"/>
                  <a:pt x="11" y="18"/>
                  <a:pt x="11" y="18"/>
                </a:cubicBezTo>
                <a:cubicBezTo>
                  <a:pt x="11" y="12"/>
                  <a:pt x="11" y="12"/>
                  <a:pt x="11" y="12"/>
                </a:cubicBezTo>
                <a:lnTo>
                  <a:pt x="6" y="10"/>
                </a:lnTo>
                <a:close/>
                <a:moveTo>
                  <a:pt x="11" y="10"/>
                </a:moveTo>
                <a:cubicBezTo>
                  <a:pt x="11" y="5"/>
                  <a:pt x="11" y="5"/>
                  <a:pt x="11" y="5"/>
                </a:cubicBezTo>
                <a:cubicBezTo>
                  <a:pt x="11" y="4"/>
                  <a:pt x="12" y="3"/>
                  <a:pt x="12" y="2"/>
                </a:cubicBezTo>
                <a:cubicBezTo>
                  <a:pt x="12" y="2"/>
                  <a:pt x="12" y="2"/>
                  <a:pt x="12" y="2"/>
                </a:cubicBezTo>
                <a:cubicBezTo>
                  <a:pt x="11" y="3"/>
                  <a:pt x="10" y="4"/>
                  <a:pt x="10" y="5"/>
                </a:cubicBezTo>
                <a:cubicBezTo>
                  <a:pt x="7" y="9"/>
                  <a:pt x="7" y="9"/>
                  <a:pt x="7" y="9"/>
                </a:cubicBezTo>
                <a:lnTo>
                  <a:pt x="11" y="10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8" name="Freeform 684"/>
          <p:cNvSpPr>
            <a:spLocks/>
          </p:cNvSpPr>
          <p:nvPr/>
        </p:nvSpPr>
        <p:spPr bwMode="auto">
          <a:xfrm>
            <a:off x="3282950" y="3503614"/>
            <a:ext cx="20638" cy="25400"/>
          </a:xfrm>
          <a:custGeom>
            <a:avLst/>
            <a:gdLst>
              <a:gd name="T0" fmla="*/ 2 w 9"/>
              <a:gd name="T1" fmla="*/ 3 h 12"/>
              <a:gd name="T2" fmla="*/ 3 w 9"/>
              <a:gd name="T3" fmla="*/ 0 h 12"/>
              <a:gd name="T4" fmla="*/ 5 w 9"/>
              <a:gd name="T5" fmla="*/ 0 h 12"/>
              <a:gd name="T6" fmla="*/ 4 w 9"/>
              <a:gd name="T7" fmla="*/ 3 h 12"/>
              <a:gd name="T8" fmla="*/ 5 w 9"/>
              <a:gd name="T9" fmla="*/ 3 h 12"/>
              <a:gd name="T10" fmla="*/ 9 w 9"/>
              <a:gd name="T11" fmla="*/ 1 h 12"/>
              <a:gd name="T12" fmla="*/ 9 w 9"/>
              <a:gd name="T13" fmla="*/ 1 h 12"/>
              <a:gd name="T14" fmla="*/ 8 w 9"/>
              <a:gd name="T15" fmla="*/ 3 h 12"/>
              <a:gd name="T16" fmla="*/ 8 w 9"/>
              <a:gd name="T17" fmla="*/ 3 h 12"/>
              <a:gd name="T18" fmla="*/ 4 w 9"/>
              <a:gd name="T19" fmla="*/ 5 h 12"/>
              <a:gd name="T20" fmla="*/ 4 w 9"/>
              <a:gd name="T21" fmla="*/ 6 h 12"/>
              <a:gd name="T22" fmla="*/ 2 w 9"/>
              <a:gd name="T23" fmla="*/ 12 h 12"/>
              <a:gd name="T24" fmla="*/ 0 w 9"/>
              <a:gd name="T25" fmla="*/ 11 h 12"/>
              <a:gd name="T26" fmla="*/ 2 w 9"/>
              <a:gd name="T27" fmla="*/ 3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12">
                <a:moveTo>
                  <a:pt x="2" y="3"/>
                </a:moveTo>
                <a:cubicBezTo>
                  <a:pt x="3" y="2"/>
                  <a:pt x="3" y="1"/>
                  <a:pt x="3" y="0"/>
                </a:cubicBezTo>
                <a:cubicBezTo>
                  <a:pt x="5" y="0"/>
                  <a:pt x="5" y="0"/>
                  <a:pt x="5" y="0"/>
                </a:cubicBezTo>
                <a:cubicBezTo>
                  <a:pt x="4" y="3"/>
                  <a:pt x="4" y="3"/>
                  <a:pt x="4" y="3"/>
                </a:cubicBezTo>
                <a:cubicBezTo>
                  <a:pt x="5" y="3"/>
                  <a:pt x="5" y="3"/>
                  <a:pt x="5" y="3"/>
                </a:cubicBezTo>
                <a:cubicBezTo>
                  <a:pt x="6" y="1"/>
                  <a:pt x="7" y="1"/>
                  <a:pt x="9" y="1"/>
                </a:cubicBezTo>
                <a:cubicBezTo>
                  <a:pt x="9" y="1"/>
                  <a:pt x="9" y="1"/>
                  <a:pt x="9" y="1"/>
                </a:cubicBezTo>
                <a:cubicBezTo>
                  <a:pt x="8" y="3"/>
                  <a:pt x="8" y="3"/>
                  <a:pt x="8" y="3"/>
                </a:cubicBezTo>
                <a:cubicBezTo>
                  <a:pt x="8" y="3"/>
                  <a:pt x="8" y="3"/>
                  <a:pt x="8" y="3"/>
                </a:cubicBezTo>
                <a:cubicBezTo>
                  <a:pt x="6" y="3"/>
                  <a:pt x="5" y="3"/>
                  <a:pt x="4" y="5"/>
                </a:cubicBezTo>
                <a:cubicBezTo>
                  <a:pt x="4" y="5"/>
                  <a:pt x="4" y="5"/>
                  <a:pt x="4" y="6"/>
                </a:cubicBezTo>
                <a:cubicBezTo>
                  <a:pt x="2" y="12"/>
                  <a:pt x="2" y="12"/>
                  <a:pt x="2" y="12"/>
                </a:cubicBezTo>
                <a:cubicBezTo>
                  <a:pt x="0" y="11"/>
                  <a:pt x="0" y="11"/>
                  <a:pt x="0" y="11"/>
                </a:cubicBezTo>
                <a:lnTo>
                  <a:pt x="2" y="3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9" name="Freeform 685"/>
          <p:cNvSpPr>
            <a:spLocks/>
          </p:cNvSpPr>
          <p:nvPr/>
        </p:nvSpPr>
        <p:spPr bwMode="auto">
          <a:xfrm>
            <a:off x="3298825" y="3509964"/>
            <a:ext cx="25400" cy="26988"/>
          </a:xfrm>
          <a:custGeom>
            <a:avLst/>
            <a:gdLst>
              <a:gd name="T0" fmla="*/ 8 w 12"/>
              <a:gd name="T1" fmla="*/ 13 h 13"/>
              <a:gd name="T2" fmla="*/ 5 w 12"/>
              <a:gd name="T3" fmla="*/ 12 h 13"/>
              <a:gd name="T4" fmla="*/ 1 w 12"/>
              <a:gd name="T5" fmla="*/ 5 h 13"/>
              <a:gd name="T6" fmla="*/ 9 w 12"/>
              <a:gd name="T7" fmla="*/ 1 h 13"/>
              <a:gd name="T8" fmla="*/ 12 w 12"/>
              <a:gd name="T9" fmla="*/ 2 h 13"/>
              <a:gd name="T10" fmla="*/ 11 w 12"/>
              <a:gd name="T11" fmla="*/ 4 h 13"/>
              <a:gd name="T12" fmla="*/ 9 w 12"/>
              <a:gd name="T13" fmla="*/ 2 h 13"/>
              <a:gd name="T14" fmla="*/ 3 w 12"/>
              <a:gd name="T15" fmla="*/ 5 h 13"/>
              <a:gd name="T16" fmla="*/ 6 w 12"/>
              <a:gd name="T17" fmla="*/ 11 h 13"/>
              <a:gd name="T18" fmla="*/ 8 w 12"/>
              <a:gd name="T19" fmla="*/ 11 h 13"/>
              <a:gd name="T20" fmla="*/ 8 w 12"/>
              <a:gd name="T2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" h="13">
                <a:moveTo>
                  <a:pt x="8" y="13"/>
                </a:moveTo>
                <a:cubicBezTo>
                  <a:pt x="8" y="13"/>
                  <a:pt x="6" y="13"/>
                  <a:pt x="5" y="12"/>
                </a:cubicBezTo>
                <a:cubicBezTo>
                  <a:pt x="1" y="11"/>
                  <a:pt x="0" y="8"/>
                  <a:pt x="1" y="5"/>
                </a:cubicBezTo>
                <a:cubicBezTo>
                  <a:pt x="2" y="1"/>
                  <a:pt x="5" y="0"/>
                  <a:pt x="9" y="1"/>
                </a:cubicBezTo>
                <a:cubicBezTo>
                  <a:pt x="10" y="1"/>
                  <a:pt x="11" y="2"/>
                  <a:pt x="12" y="2"/>
                </a:cubicBezTo>
                <a:cubicBezTo>
                  <a:pt x="11" y="4"/>
                  <a:pt x="11" y="4"/>
                  <a:pt x="11" y="4"/>
                </a:cubicBezTo>
                <a:cubicBezTo>
                  <a:pt x="10" y="3"/>
                  <a:pt x="10" y="3"/>
                  <a:pt x="9" y="2"/>
                </a:cubicBezTo>
                <a:cubicBezTo>
                  <a:pt x="6" y="2"/>
                  <a:pt x="4" y="3"/>
                  <a:pt x="3" y="5"/>
                </a:cubicBezTo>
                <a:cubicBezTo>
                  <a:pt x="2" y="8"/>
                  <a:pt x="3" y="10"/>
                  <a:pt x="6" y="11"/>
                </a:cubicBezTo>
                <a:cubicBezTo>
                  <a:pt x="7" y="11"/>
                  <a:pt x="8" y="11"/>
                  <a:pt x="8" y="11"/>
                </a:cubicBezTo>
                <a:lnTo>
                  <a:pt x="8" y="13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0" name="Freeform 686"/>
          <p:cNvSpPr>
            <a:spLocks/>
          </p:cNvSpPr>
          <p:nvPr/>
        </p:nvSpPr>
        <p:spPr bwMode="auto">
          <a:xfrm>
            <a:off x="3324225" y="3509964"/>
            <a:ext cx="17463" cy="33338"/>
          </a:xfrm>
          <a:custGeom>
            <a:avLst/>
            <a:gdLst>
              <a:gd name="T0" fmla="*/ 6 w 8"/>
              <a:gd name="T1" fmla="*/ 0 h 16"/>
              <a:gd name="T2" fmla="*/ 5 w 8"/>
              <a:gd name="T3" fmla="*/ 4 h 16"/>
              <a:gd name="T4" fmla="*/ 8 w 8"/>
              <a:gd name="T5" fmla="*/ 5 h 16"/>
              <a:gd name="T6" fmla="*/ 7 w 8"/>
              <a:gd name="T7" fmla="*/ 6 h 16"/>
              <a:gd name="T8" fmla="*/ 4 w 8"/>
              <a:gd name="T9" fmla="*/ 5 h 16"/>
              <a:gd name="T10" fmla="*/ 2 w 8"/>
              <a:gd name="T11" fmla="*/ 11 h 16"/>
              <a:gd name="T12" fmla="*/ 3 w 8"/>
              <a:gd name="T13" fmla="*/ 14 h 16"/>
              <a:gd name="T14" fmla="*/ 5 w 8"/>
              <a:gd name="T15" fmla="*/ 14 h 16"/>
              <a:gd name="T16" fmla="*/ 4 w 8"/>
              <a:gd name="T17" fmla="*/ 16 h 16"/>
              <a:gd name="T18" fmla="*/ 2 w 8"/>
              <a:gd name="T19" fmla="*/ 16 h 16"/>
              <a:gd name="T20" fmla="*/ 0 w 8"/>
              <a:gd name="T21" fmla="*/ 14 h 16"/>
              <a:gd name="T22" fmla="*/ 0 w 8"/>
              <a:gd name="T23" fmla="*/ 11 h 16"/>
              <a:gd name="T24" fmla="*/ 2 w 8"/>
              <a:gd name="T25" fmla="*/ 5 h 16"/>
              <a:gd name="T26" fmla="*/ 1 w 8"/>
              <a:gd name="T27" fmla="*/ 4 h 16"/>
              <a:gd name="T28" fmla="*/ 1 w 8"/>
              <a:gd name="T29" fmla="*/ 2 h 16"/>
              <a:gd name="T30" fmla="*/ 3 w 8"/>
              <a:gd name="T31" fmla="*/ 3 h 16"/>
              <a:gd name="T32" fmla="*/ 4 w 8"/>
              <a:gd name="T33" fmla="*/ 0 h 16"/>
              <a:gd name="T34" fmla="*/ 6 w 8"/>
              <a:gd name="T35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8" h="16">
                <a:moveTo>
                  <a:pt x="6" y="0"/>
                </a:moveTo>
                <a:cubicBezTo>
                  <a:pt x="5" y="4"/>
                  <a:pt x="5" y="4"/>
                  <a:pt x="5" y="4"/>
                </a:cubicBezTo>
                <a:cubicBezTo>
                  <a:pt x="8" y="5"/>
                  <a:pt x="8" y="5"/>
                  <a:pt x="8" y="5"/>
                </a:cubicBezTo>
                <a:cubicBezTo>
                  <a:pt x="7" y="6"/>
                  <a:pt x="7" y="6"/>
                  <a:pt x="7" y="6"/>
                </a:cubicBezTo>
                <a:cubicBezTo>
                  <a:pt x="4" y="5"/>
                  <a:pt x="4" y="5"/>
                  <a:pt x="4" y="5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3"/>
                  <a:pt x="2" y="14"/>
                  <a:pt x="3" y="14"/>
                </a:cubicBezTo>
                <a:cubicBezTo>
                  <a:pt x="4" y="14"/>
                  <a:pt x="4" y="14"/>
                  <a:pt x="5" y="14"/>
                </a:cubicBezTo>
                <a:cubicBezTo>
                  <a:pt x="4" y="16"/>
                  <a:pt x="4" y="16"/>
                  <a:pt x="4" y="16"/>
                </a:cubicBezTo>
                <a:cubicBezTo>
                  <a:pt x="4" y="16"/>
                  <a:pt x="3" y="16"/>
                  <a:pt x="2" y="16"/>
                </a:cubicBezTo>
                <a:cubicBezTo>
                  <a:pt x="1" y="15"/>
                  <a:pt x="1" y="15"/>
                  <a:pt x="0" y="14"/>
                </a:cubicBezTo>
                <a:cubicBezTo>
                  <a:pt x="0" y="13"/>
                  <a:pt x="0" y="12"/>
                  <a:pt x="0" y="11"/>
                </a:cubicBezTo>
                <a:cubicBezTo>
                  <a:pt x="2" y="5"/>
                  <a:pt x="2" y="5"/>
                  <a:pt x="2" y="5"/>
                </a:cubicBezTo>
                <a:cubicBezTo>
                  <a:pt x="1" y="4"/>
                  <a:pt x="1" y="4"/>
                  <a:pt x="1" y="4"/>
                </a:cubicBezTo>
                <a:cubicBezTo>
                  <a:pt x="1" y="2"/>
                  <a:pt x="1" y="2"/>
                  <a:pt x="1" y="2"/>
                </a:cubicBezTo>
                <a:cubicBezTo>
                  <a:pt x="3" y="3"/>
                  <a:pt x="3" y="3"/>
                  <a:pt x="3" y="3"/>
                </a:cubicBezTo>
                <a:cubicBezTo>
                  <a:pt x="4" y="0"/>
                  <a:pt x="4" y="0"/>
                  <a:pt x="4" y="0"/>
                </a:cubicBezTo>
                <a:lnTo>
                  <a:pt x="6" y="0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1" name="Freeform 687"/>
          <p:cNvSpPr>
            <a:spLocks noEditPoints="1"/>
          </p:cNvSpPr>
          <p:nvPr/>
        </p:nvSpPr>
        <p:spPr bwMode="auto">
          <a:xfrm>
            <a:off x="3340100" y="3511551"/>
            <a:ext cx="14288" cy="34925"/>
          </a:xfrm>
          <a:custGeom>
            <a:avLst/>
            <a:gdLst>
              <a:gd name="T0" fmla="*/ 0 w 7"/>
              <a:gd name="T1" fmla="*/ 16 h 16"/>
              <a:gd name="T2" fmla="*/ 3 w 7"/>
              <a:gd name="T3" fmla="*/ 4 h 16"/>
              <a:gd name="T4" fmla="*/ 5 w 7"/>
              <a:gd name="T5" fmla="*/ 5 h 16"/>
              <a:gd name="T6" fmla="*/ 2 w 7"/>
              <a:gd name="T7" fmla="*/ 16 h 16"/>
              <a:gd name="T8" fmla="*/ 0 w 7"/>
              <a:gd name="T9" fmla="*/ 16 h 16"/>
              <a:gd name="T10" fmla="*/ 7 w 7"/>
              <a:gd name="T11" fmla="*/ 2 h 16"/>
              <a:gd name="T12" fmla="*/ 5 w 7"/>
              <a:gd name="T13" fmla="*/ 3 h 16"/>
              <a:gd name="T14" fmla="*/ 4 w 7"/>
              <a:gd name="T15" fmla="*/ 1 h 16"/>
              <a:gd name="T16" fmla="*/ 6 w 7"/>
              <a:gd name="T17" fmla="*/ 0 h 16"/>
              <a:gd name="T18" fmla="*/ 7 w 7"/>
              <a:gd name="T19" fmla="*/ 2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" h="16">
                <a:moveTo>
                  <a:pt x="0" y="16"/>
                </a:moveTo>
                <a:cubicBezTo>
                  <a:pt x="3" y="4"/>
                  <a:pt x="3" y="4"/>
                  <a:pt x="3" y="4"/>
                </a:cubicBezTo>
                <a:cubicBezTo>
                  <a:pt x="5" y="5"/>
                  <a:pt x="5" y="5"/>
                  <a:pt x="5" y="5"/>
                </a:cubicBezTo>
                <a:cubicBezTo>
                  <a:pt x="2" y="16"/>
                  <a:pt x="2" y="16"/>
                  <a:pt x="2" y="16"/>
                </a:cubicBezTo>
                <a:lnTo>
                  <a:pt x="0" y="16"/>
                </a:lnTo>
                <a:close/>
                <a:moveTo>
                  <a:pt x="7" y="2"/>
                </a:moveTo>
                <a:cubicBezTo>
                  <a:pt x="6" y="3"/>
                  <a:pt x="6" y="3"/>
                  <a:pt x="5" y="3"/>
                </a:cubicBezTo>
                <a:cubicBezTo>
                  <a:pt x="4" y="3"/>
                  <a:pt x="4" y="2"/>
                  <a:pt x="4" y="1"/>
                </a:cubicBezTo>
                <a:cubicBezTo>
                  <a:pt x="4" y="0"/>
                  <a:pt x="5" y="0"/>
                  <a:pt x="6" y="0"/>
                </a:cubicBezTo>
                <a:cubicBezTo>
                  <a:pt x="7" y="0"/>
                  <a:pt x="7" y="1"/>
                  <a:pt x="7" y="2"/>
                </a:cubicBez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2" name="Freeform 688"/>
          <p:cNvSpPr>
            <a:spLocks/>
          </p:cNvSpPr>
          <p:nvPr/>
        </p:nvSpPr>
        <p:spPr bwMode="auto">
          <a:xfrm>
            <a:off x="3349625" y="3524251"/>
            <a:ext cx="25400" cy="30163"/>
          </a:xfrm>
          <a:custGeom>
            <a:avLst/>
            <a:gdLst>
              <a:gd name="T0" fmla="*/ 8 w 12"/>
              <a:gd name="T1" fmla="*/ 14 h 14"/>
              <a:gd name="T2" fmla="*/ 5 w 12"/>
              <a:gd name="T3" fmla="*/ 13 h 14"/>
              <a:gd name="T4" fmla="*/ 1 w 12"/>
              <a:gd name="T5" fmla="*/ 6 h 14"/>
              <a:gd name="T6" fmla="*/ 9 w 12"/>
              <a:gd name="T7" fmla="*/ 2 h 14"/>
              <a:gd name="T8" fmla="*/ 12 w 12"/>
              <a:gd name="T9" fmla="*/ 3 h 14"/>
              <a:gd name="T10" fmla="*/ 11 w 12"/>
              <a:gd name="T11" fmla="*/ 5 h 14"/>
              <a:gd name="T12" fmla="*/ 9 w 12"/>
              <a:gd name="T13" fmla="*/ 3 h 14"/>
              <a:gd name="T14" fmla="*/ 3 w 12"/>
              <a:gd name="T15" fmla="*/ 6 h 14"/>
              <a:gd name="T16" fmla="*/ 6 w 12"/>
              <a:gd name="T17" fmla="*/ 12 h 14"/>
              <a:gd name="T18" fmla="*/ 8 w 12"/>
              <a:gd name="T19" fmla="*/ 12 h 14"/>
              <a:gd name="T20" fmla="*/ 8 w 12"/>
              <a:gd name="T2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" h="14">
                <a:moveTo>
                  <a:pt x="8" y="14"/>
                </a:moveTo>
                <a:cubicBezTo>
                  <a:pt x="8" y="14"/>
                  <a:pt x="6" y="14"/>
                  <a:pt x="5" y="13"/>
                </a:cubicBezTo>
                <a:cubicBezTo>
                  <a:pt x="1" y="12"/>
                  <a:pt x="0" y="9"/>
                  <a:pt x="1" y="6"/>
                </a:cubicBezTo>
                <a:cubicBezTo>
                  <a:pt x="2" y="2"/>
                  <a:pt x="5" y="0"/>
                  <a:pt x="9" y="2"/>
                </a:cubicBezTo>
                <a:cubicBezTo>
                  <a:pt x="10" y="2"/>
                  <a:pt x="11" y="3"/>
                  <a:pt x="12" y="3"/>
                </a:cubicBezTo>
                <a:cubicBezTo>
                  <a:pt x="11" y="5"/>
                  <a:pt x="11" y="5"/>
                  <a:pt x="11" y="5"/>
                </a:cubicBezTo>
                <a:cubicBezTo>
                  <a:pt x="10" y="4"/>
                  <a:pt x="10" y="4"/>
                  <a:pt x="9" y="3"/>
                </a:cubicBezTo>
                <a:cubicBezTo>
                  <a:pt x="6" y="2"/>
                  <a:pt x="4" y="4"/>
                  <a:pt x="3" y="6"/>
                </a:cubicBezTo>
                <a:cubicBezTo>
                  <a:pt x="2" y="9"/>
                  <a:pt x="3" y="11"/>
                  <a:pt x="6" y="12"/>
                </a:cubicBezTo>
                <a:cubicBezTo>
                  <a:pt x="7" y="12"/>
                  <a:pt x="8" y="12"/>
                  <a:pt x="8" y="12"/>
                </a:cubicBezTo>
                <a:lnTo>
                  <a:pt x="8" y="14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3" name="Freeform 689"/>
          <p:cNvSpPr>
            <a:spLocks/>
          </p:cNvSpPr>
          <p:nvPr/>
        </p:nvSpPr>
        <p:spPr bwMode="auto">
          <a:xfrm>
            <a:off x="3381375" y="3525839"/>
            <a:ext cx="34925" cy="41275"/>
          </a:xfrm>
          <a:custGeom>
            <a:avLst/>
            <a:gdLst>
              <a:gd name="T0" fmla="*/ 12 w 16"/>
              <a:gd name="T1" fmla="*/ 18 h 19"/>
              <a:gd name="T2" fmla="*/ 7 w 16"/>
              <a:gd name="T3" fmla="*/ 18 h 19"/>
              <a:gd name="T4" fmla="*/ 2 w 16"/>
              <a:gd name="T5" fmla="*/ 7 h 19"/>
              <a:gd name="T6" fmla="*/ 13 w 16"/>
              <a:gd name="T7" fmla="*/ 2 h 19"/>
              <a:gd name="T8" fmla="*/ 16 w 16"/>
              <a:gd name="T9" fmla="*/ 4 h 19"/>
              <a:gd name="T10" fmla="*/ 15 w 16"/>
              <a:gd name="T11" fmla="*/ 5 h 19"/>
              <a:gd name="T12" fmla="*/ 12 w 16"/>
              <a:gd name="T13" fmla="*/ 3 h 19"/>
              <a:gd name="T14" fmla="*/ 4 w 16"/>
              <a:gd name="T15" fmla="*/ 8 h 19"/>
              <a:gd name="T16" fmla="*/ 8 w 16"/>
              <a:gd name="T17" fmla="*/ 16 h 19"/>
              <a:gd name="T18" fmla="*/ 12 w 16"/>
              <a:gd name="T19" fmla="*/ 17 h 19"/>
              <a:gd name="T20" fmla="*/ 12 w 16"/>
              <a:gd name="T21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6" h="19">
                <a:moveTo>
                  <a:pt x="12" y="18"/>
                </a:moveTo>
                <a:cubicBezTo>
                  <a:pt x="11" y="19"/>
                  <a:pt x="9" y="18"/>
                  <a:pt x="7" y="18"/>
                </a:cubicBezTo>
                <a:cubicBezTo>
                  <a:pt x="3" y="16"/>
                  <a:pt x="0" y="13"/>
                  <a:pt x="2" y="7"/>
                </a:cubicBezTo>
                <a:cubicBezTo>
                  <a:pt x="4" y="2"/>
                  <a:pt x="8" y="0"/>
                  <a:pt x="13" y="2"/>
                </a:cubicBezTo>
                <a:cubicBezTo>
                  <a:pt x="15" y="2"/>
                  <a:pt x="16" y="3"/>
                  <a:pt x="16" y="4"/>
                </a:cubicBezTo>
                <a:cubicBezTo>
                  <a:pt x="15" y="5"/>
                  <a:pt x="15" y="5"/>
                  <a:pt x="15" y="5"/>
                </a:cubicBezTo>
                <a:cubicBezTo>
                  <a:pt x="15" y="4"/>
                  <a:pt x="14" y="4"/>
                  <a:pt x="12" y="3"/>
                </a:cubicBezTo>
                <a:cubicBezTo>
                  <a:pt x="9" y="2"/>
                  <a:pt x="6" y="4"/>
                  <a:pt x="4" y="8"/>
                </a:cubicBezTo>
                <a:cubicBezTo>
                  <a:pt x="3" y="12"/>
                  <a:pt x="4" y="15"/>
                  <a:pt x="8" y="16"/>
                </a:cubicBezTo>
                <a:cubicBezTo>
                  <a:pt x="10" y="17"/>
                  <a:pt x="11" y="17"/>
                  <a:pt x="12" y="17"/>
                </a:cubicBezTo>
                <a:lnTo>
                  <a:pt x="12" y="18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4" name="Freeform 690"/>
          <p:cNvSpPr>
            <a:spLocks noEditPoints="1"/>
          </p:cNvSpPr>
          <p:nvPr/>
        </p:nvSpPr>
        <p:spPr bwMode="auto">
          <a:xfrm>
            <a:off x="3411538" y="3535364"/>
            <a:ext cx="15875" cy="33338"/>
          </a:xfrm>
          <a:custGeom>
            <a:avLst/>
            <a:gdLst>
              <a:gd name="T0" fmla="*/ 0 w 7"/>
              <a:gd name="T1" fmla="*/ 16 h 16"/>
              <a:gd name="T2" fmla="*/ 3 w 7"/>
              <a:gd name="T3" fmla="*/ 4 h 16"/>
              <a:gd name="T4" fmla="*/ 6 w 7"/>
              <a:gd name="T5" fmla="*/ 5 h 16"/>
              <a:gd name="T6" fmla="*/ 2 w 7"/>
              <a:gd name="T7" fmla="*/ 16 h 16"/>
              <a:gd name="T8" fmla="*/ 0 w 7"/>
              <a:gd name="T9" fmla="*/ 16 h 16"/>
              <a:gd name="T10" fmla="*/ 7 w 7"/>
              <a:gd name="T11" fmla="*/ 2 h 16"/>
              <a:gd name="T12" fmla="*/ 5 w 7"/>
              <a:gd name="T13" fmla="*/ 3 h 16"/>
              <a:gd name="T14" fmla="*/ 4 w 7"/>
              <a:gd name="T15" fmla="*/ 1 h 16"/>
              <a:gd name="T16" fmla="*/ 6 w 7"/>
              <a:gd name="T17" fmla="*/ 0 h 16"/>
              <a:gd name="T18" fmla="*/ 7 w 7"/>
              <a:gd name="T19" fmla="*/ 2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" h="16">
                <a:moveTo>
                  <a:pt x="0" y="16"/>
                </a:moveTo>
                <a:cubicBezTo>
                  <a:pt x="3" y="4"/>
                  <a:pt x="3" y="4"/>
                  <a:pt x="3" y="4"/>
                </a:cubicBezTo>
                <a:cubicBezTo>
                  <a:pt x="6" y="5"/>
                  <a:pt x="6" y="5"/>
                  <a:pt x="6" y="5"/>
                </a:cubicBezTo>
                <a:cubicBezTo>
                  <a:pt x="2" y="16"/>
                  <a:pt x="2" y="16"/>
                  <a:pt x="2" y="16"/>
                </a:cubicBezTo>
                <a:lnTo>
                  <a:pt x="0" y="16"/>
                </a:lnTo>
                <a:close/>
                <a:moveTo>
                  <a:pt x="7" y="2"/>
                </a:moveTo>
                <a:cubicBezTo>
                  <a:pt x="7" y="3"/>
                  <a:pt x="6" y="3"/>
                  <a:pt x="5" y="3"/>
                </a:cubicBezTo>
                <a:cubicBezTo>
                  <a:pt x="4" y="2"/>
                  <a:pt x="4" y="2"/>
                  <a:pt x="4" y="1"/>
                </a:cubicBezTo>
                <a:cubicBezTo>
                  <a:pt x="4" y="0"/>
                  <a:pt x="5" y="0"/>
                  <a:pt x="6" y="0"/>
                </a:cubicBezTo>
                <a:cubicBezTo>
                  <a:pt x="7" y="0"/>
                  <a:pt x="7" y="1"/>
                  <a:pt x="7" y="2"/>
                </a:cubicBez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5" name="Freeform 691"/>
          <p:cNvSpPr>
            <a:spLocks/>
          </p:cNvSpPr>
          <p:nvPr/>
        </p:nvSpPr>
        <p:spPr bwMode="auto">
          <a:xfrm>
            <a:off x="3422650" y="3548064"/>
            <a:ext cx="22225" cy="25400"/>
          </a:xfrm>
          <a:custGeom>
            <a:avLst/>
            <a:gdLst>
              <a:gd name="T0" fmla="*/ 3 w 10"/>
              <a:gd name="T1" fmla="*/ 4 h 12"/>
              <a:gd name="T2" fmla="*/ 4 w 10"/>
              <a:gd name="T3" fmla="*/ 0 h 12"/>
              <a:gd name="T4" fmla="*/ 6 w 10"/>
              <a:gd name="T5" fmla="*/ 1 h 12"/>
              <a:gd name="T6" fmla="*/ 5 w 10"/>
              <a:gd name="T7" fmla="*/ 3 h 12"/>
              <a:gd name="T8" fmla="*/ 5 w 10"/>
              <a:gd name="T9" fmla="*/ 3 h 12"/>
              <a:gd name="T10" fmla="*/ 9 w 10"/>
              <a:gd name="T11" fmla="*/ 1 h 12"/>
              <a:gd name="T12" fmla="*/ 10 w 10"/>
              <a:gd name="T13" fmla="*/ 2 h 12"/>
              <a:gd name="T14" fmla="*/ 9 w 10"/>
              <a:gd name="T15" fmla="*/ 3 h 12"/>
              <a:gd name="T16" fmla="*/ 8 w 10"/>
              <a:gd name="T17" fmla="*/ 3 h 12"/>
              <a:gd name="T18" fmla="*/ 5 w 10"/>
              <a:gd name="T19" fmla="*/ 5 h 12"/>
              <a:gd name="T20" fmla="*/ 4 w 10"/>
              <a:gd name="T21" fmla="*/ 6 h 12"/>
              <a:gd name="T22" fmla="*/ 2 w 10"/>
              <a:gd name="T23" fmla="*/ 12 h 12"/>
              <a:gd name="T24" fmla="*/ 0 w 10"/>
              <a:gd name="T25" fmla="*/ 11 h 12"/>
              <a:gd name="T26" fmla="*/ 3 w 10"/>
              <a:gd name="T27" fmla="*/ 4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" h="12">
                <a:moveTo>
                  <a:pt x="3" y="4"/>
                </a:moveTo>
                <a:cubicBezTo>
                  <a:pt x="3" y="2"/>
                  <a:pt x="4" y="1"/>
                  <a:pt x="4" y="0"/>
                </a:cubicBezTo>
                <a:cubicBezTo>
                  <a:pt x="6" y="1"/>
                  <a:pt x="6" y="1"/>
                  <a:pt x="6" y="1"/>
                </a:cubicBezTo>
                <a:cubicBezTo>
                  <a:pt x="5" y="3"/>
                  <a:pt x="5" y="3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6" y="1"/>
                  <a:pt x="8" y="1"/>
                  <a:pt x="9" y="1"/>
                </a:cubicBezTo>
                <a:cubicBezTo>
                  <a:pt x="9" y="1"/>
                  <a:pt x="9" y="1"/>
                  <a:pt x="10" y="2"/>
                </a:cubicBezTo>
                <a:cubicBezTo>
                  <a:pt x="9" y="3"/>
                  <a:pt x="9" y="3"/>
                  <a:pt x="9" y="3"/>
                </a:cubicBezTo>
                <a:cubicBezTo>
                  <a:pt x="9" y="3"/>
                  <a:pt x="9" y="3"/>
                  <a:pt x="8" y="3"/>
                </a:cubicBezTo>
                <a:cubicBezTo>
                  <a:pt x="7" y="3"/>
                  <a:pt x="5" y="4"/>
                  <a:pt x="5" y="5"/>
                </a:cubicBezTo>
                <a:cubicBezTo>
                  <a:pt x="5" y="5"/>
                  <a:pt x="4" y="6"/>
                  <a:pt x="4" y="6"/>
                </a:cubicBezTo>
                <a:cubicBezTo>
                  <a:pt x="2" y="12"/>
                  <a:pt x="2" y="12"/>
                  <a:pt x="2" y="12"/>
                </a:cubicBezTo>
                <a:cubicBezTo>
                  <a:pt x="0" y="11"/>
                  <a:pt x="0" y="11"/>
                  <a:pt x="0" y="11"/>
                </a:cubicBezTo>
                <a:lnTo>
                  <a:pt x="3" y="4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6" name="Freeform 692"/>
          <p:cNvSpPr>
            <a:spLocks/>
          </p:cNvSpPr>
          <p:nvPr/>
        </p:nvSpPr>
        <p:spPr bwMode="auto">
          <a:xfrm>
            <a:off x="3440113" y="3552826"/>
            <a:ext cx="23813" cy="30163"/>
          </a:xfrm>
          <a:custGeom>
            <a:avLst/>
            <a:gdLst>
              <a:gd name="T0" fmla="*/ 8 w 11"/>
              <a:gd name="T1" fmla="*/ 14 h 14"/>
              <a:gd name="T2" fmla="*/ 5 w 11"/>
              <a:gd name="T3" fmla="*/ 13 h 14"/>
              <a:gd name="T4" fmla="*/ 1 w 11"/>
              <a:gd name="T5" fmla="*/ 6 h 14"/>
              <a:gd name="T6" fmla="*/ 9 w 11"/>
              <a:gd name="T7" fmla="*/ 2 h 14"/>
              <a:gd name="T8" fmla="*/ 11 w 11"/>
              <a:gd name="T9" fmla="*/ 3 h 14"/>
              <a:gd name="T10" fmla="*/ 10 w 11"/>
              <a:gd name="T11" fmla="*/ 5 h 14"/>
              <a:gd name="T12" fmla="*/ 8 w 11"/>
              <a:gd name="T13" fmla="*/ 3 h 14"/>
              <a:gd name="T14" fmla="*/ 3 w 11"/>
              <a:gd name="T15" fmla="*/ 6 h 14"/>
              <a:gd name="T16" fmla="*/ 6 w 11"/>
              <a:gd name="T17" fmla="*/ 12 h 14"/>
              <a:gd name="T18" fmla="*/ 8 w 11"/>
              <a:gd name="T19" fmla="*/ 12 h 14"/>
              <a:gd name="T20" fmla="*/ 8 w 11"/>
              <a:gd name="T2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14">
                <a:moveTo>
                  <a:pt x="8" y="14"/>
                </a:moveTo>
                <a:cubicBezTo>
                  <a:pt x="8" y="14"/>
                  <a:pt x="6" y="14"/>
                  <a:pt x="5" y="13"/>
                </a:cubicBezTo>
                <a:cubicBezTo>
                  <a:pt x="1" y="12"/>
                  <a:pt x="0" y="9"/>
                  <a:pt x="1" y="6"/>
                </a:cubicBezTo>
                <a:cubicBezTo>
                  <a:pt x="2" y="2"/>
                  <a:pt x="5" y="0"/>
                  <a:pt x="9" y="2"/>
                </a:cubicBezTo>
                <a:cubicBezTo>
                  <a:pt x="10" y="2"/>
                  <a:pt x="11" y="3"/>
                  <a:pt x="11" y="3"/>
                </a:cubicBezTo>
                <a:cubicBezTo>
                  <a:pt x="10" y="5"/>
                  <a:pt x="10" y="5"/>
                  <a:pt x="10" y="5"/>
                </a:cubicBezTo>
                <a:cubicBezTo>
                  <a:pt x="10" y="4"/>
                  <a:pt x="9" y="4"/>
                  <a:pt x="8" y="3"/>
                </a:cubicBezTo>
                <a:cubicBezTo>
                  <a:pt x="6" y="2"/>
                  <a:pt x="4" y="4"/>
                  <a:pt x="3" y="6"/>
                </a:cubicBezTo>
                <a:cubicBezTo>
                  <a:pt x="2" y="9"/>
                  <a:pt x="3" y="11"/>
                  <a:pt x="6" y="12"/>
                </a:cubicBezTo>
                <a:cubicBezTo>
                  <a:pt x="7" y="12"/>
                  <a:pt x="8" y="12"/>
                  <a:pt x="8" y="12"/>
                </a:cubicBezTo>
                <a:lnTo>
                  <a:pt x="8" y="14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7" name="Freeform 693"/>
          <p:cNvSpPr>
            <a:spLocks/>
          </p:cNvSpPr>
          <p:nvPr/>
        </p:nvSpPr>
        <p:spPr bwMode="auto">
          <a:xfrm>
            <a:off x="3460750" y="3548064"/>
            <a:ext cx="17463" cy="36513"/>
          </a:xfrm>
          <a:custGeom>
            <a:avLst/>
            <a:gdLst>
              <a:gd name="T0" fmla="*/ 7 w 11"/>
              <a:gd name="T1" fmla="*/ 0 h 23"/>
              <a:gd name="T2" fmla="*/ 11 w 11"/>
              <a:gd name="T3" fmla="*/ 1 h 23"/>
              <a:gd name="T4" fmla="*/ 4 w 11"/>
              <a:gd name="T5" fmla="*/ 23 h 23"/>
              <a:gd name="T6" fmla="*/ 0 w 11"/>
              <a:gd name="T7" fmla="*/ 23 h 23"/>
              <a:gd name="T8" fmla="*/ 7 w 11"/>
              <a:gd name="T9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23">
                <a:moveTo>
                  <a:pt x="7" y="0"/>
                </a:moveTo>
                <a:lnTo>
                  <a:pt x="11" y="1"/>
                </a:lnTo>
                <a:lnTo>
                  <a:pt x="4" y="23"/>
                </a:lnTo>
                <a:lnTo>
                  <a:pt x="0" y="23"/>
                </a:lnTo>
                <a:lnTo>
                  <a:pt x="7" y="0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8" name="Freeform 694"/>
          <p:cNvSpPr>
            <a:spLocks noEditPoints="1"/>
          </p:cNvSpPr>
          <p:nvPr/>
        </p:nvSpPr>
        <p:spPr bwMode="auto">
          <a:xfrm>
            <a:off x="3475038" y="3562351"/>
            <a:ext cx="25400" cy="30163"/>
          </a:xfrm>
          <a:custGeom>
            <a:avLst/>
            <a:gdLst>
              <a:gd name="T0" fmla="*/ 3 w 12"/>
              <a:gd name="T1" fmla="*/ 7 h 14"/>
              <a:gd name="T2" fmla="*/ 6 w 12"/>
              <a:gd name="T3" fmla="*/ 12 h 14"/>
              <a:gd name="T4" fmla="*/ 9 w 12"/>
              <a:gd name="T5" fmla="*/ 12 h 14"/>
              <a:gd name="T6" fmla="*/ 9 w 12"/>
              <a:gd name="T7" fmla="*/ 14 h 14"/>
              <a:gd name="T8" fmla="*/ 5 w 12"/>
              <a:gd name="T9" fmla="*/ 13 h 14"/>
              <a:gd name="T10" fmla="*/ 1 w 12"/>
              <a:gd name="T11" fmla="*/ 6 h 14"/>
              <a:gd name="T12" fmla="*/ 8 w 12"/>
              <a:gd name="T13" fmla="*/ 1 h 14"/>
              <a:gd name="T14" fmla="*/ 11 w 12"/>
              <a:gd name="T15" fmla="*/ 8 h 14"/>
              <a:gd name="T16" fmla="*/ 11 w 12"/>
              <a:gd name="T17" fmla="*/ 9 h 14"/>
              <a:gd name="T18" fmla="*/ 3 w 12"/>
              <a:gd name="T19" fmla="*/ 7 h 14"/>
              <a:gd name="T20" fmla="*/ 9 w 12"/>
              <a:gd name="T21" fmla="*/ 7 h 14"/>
              <a:gd name="T22" fmla="*/ 7 w 12"/>
              <a:gd name="T23" fmla="*/ 3 h 14"/>
              <a:gd name="T24" fmla="*/ 3 w 12"/>
              <a:gd name="T25" fmla="*/ 5 h 14"/>
              <a:gd name="T26" fmla="*/ 9 w 12"/>
              <a:gd name="T27" fmla="*/ 7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14">
                <a:moveTo>
                  <a:pt x="3" y="7"/>
                </a:moveTo>
                <a:cubicBezTo>
                  <a:pt x="2" y="9"/>
                  <a:pt x="3" y="11"/>
                  <a:pt x="6" y="12"/>
                </a:cubicBezTo>
                <a:cubicBezTo>
                  <a:pt x="7" y="12"/>
                  <a:pt x="8" y="12"/>
                  <a:pt x="9" y="12"/>
                </a:cubicBezTo>
                <a:cubicBezTo>
                  <a:pt x="9" y="14"/>
                  <a:pt x="9" y="14"/>
                  <a:pt x="9" y="14"/>
                </a:cubicBezTo>
                <a:cubicBezTo>
                  <a:pt x="8" y="14"/>
                  <a:pt x="7" y="14"/>
                  <a:pt x="5" y="13"/>
                </a:cubicBezTo>
                <a:cubicBezTo>
                  <a:pt x="1" y="12"/>
                  <a:pt x="0" y="9"/>
                  <a:pt x="1" y="6"/>
                </a:cubicBezTo>
                <a:cubicBezTo>
                  <a:pt x="2" y="2"/>
                  <a:pt x="5" y="0"/>
                  <a:pt x="8" y="1"/>
                </a:cubicBezTo>
                <a:cubicBezTo>
                  <a:pt x="12" y="2"/>
                  <a:pt x="12" y="6"/>
                  <a:pt x="11" y="8"/>
                </a:cubicBezTo>
                <a:cubicBezTo>
                  <a:pt x="11" y="8"/>
                  <a:pt x="11" y="9"/>
                  <a:pt x="11" y="9"/>
                </a:cubicBezTo>
                <a:lnTo>
                  <a:pt x="3" y="7"/>
                </a:lnTo>
                <a:close/>
                <a:moveTo>
                  <a:pt x="9" y="7"/>
                </a:moveTo>
                <a:cubicBezTo>
                  <a:pt x="10" y="6"/>
                  <a:pt x="10" y="3"/>
                  <a:pt x="7" y="3"/>
                </a:cubicBezTo>
                <a:cubicBezTo>
                  <a:pt x="5" y="2"/>
                  <a:pt x="4" y="4"/>
                  <a:pt x="3" y="5"/>
                </a:cubicBezTo>
                <a:lnTo>
                  <a:pt x="9" y="7"/>
                </a:lnTo>
                <a:close/>
              </a:path>
            </a:pathLst>
          </a:custGeom>
          <a:noFill/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9" name="Freeform 695"/>
          <p:cNvSpPr>
            <a:spLocks/>
          </p:cNvSpPr>
          <p:nvPr/>
        </p:nvSpPr>
        <p:spPr bwMode="auto">
          <a:xfrm>
            <a:off x="3171825" y="3451226"/>
            <a:ext cx="25400" cy="39688"/>
          </a:xfrm>
          <a:custGeom>
            <a:avLst/>
            <a:gdLst>
              <a:gd name="T0" fmla="*/ 7 w 16"/>
              <a:gd name="T1" fmla="*/ 4 h 25"/>
              <a:gd name="T2" fmla="*/ 0 w 16"/>
              <a:gd name="T3" fmla="*/ 2 h 25"/>
              <a:gd name="T4" fmla="*/ 2 w 16"/>
              <a:gd name="T5" fmla="*/ 0 h 25"/>
              <a:gd name="T6" fmla="*/ 16 w 16"/>
              <a:gd name="T7" fmla="*/ 6 h 25"/>
              <a:gd name="T8" fmla="*/ 16 w 16"/>
              <a:gd name="T9" fmla="*/ 8 h 25"/>
              <a:gd name="T10" fmla="*/ 10 w 16"/>
              <a:gd name="T11" fmla="*/ 6 h 25"/>
              <a:gd name="T12" fmla="*/ 3 w 16"/>
              <a:gd name="T13" fmla="*/ 25 h 25"/>
              <a:gd name="T14" fmla="*/ 0 w 16"/>
              <a:gd name="T15" fmla="*/ 23 h 25"/>
              <a:gd name="T16" fmla="*/ 7 w 16"/>
              <a:gd name="T17" fmla="*/ 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25">
                <a:moveTo>
                  <a:pt x="7" y="4"/>
                </a:moveTo>
                <a:lnTo>
                  <a:pt x="0" y="2"/>
                </a:lnTo>
                <a:lnTo>
                  <a:pt x="2" y="0"/>
                </a:lnTo>
                <a:lnTo>
                  <a:pt x="16" y="6"/>
                </a:lnTo>
                <a:lnTo>
                  <a:pt x="16" y="8"/>
                </a:lnTo>
                <a:lnTo>
                  <a:pt x="10" y="6"/>
                </a:lnTo>
                <a:lnTo>
                  <a:pt x="3" y="25"/>
                </a:lnTo>
                <a:lnTo>
                  <a:pt x="0" y="23"/>
                </a:lnTo>
                <a:lnTo>
                  <a:pt x="7" y="4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0" name="Freeform 696"/>
          <p:cNvSpPr>
            <a:spLocks/>
          </p:cNvSpPr>
          <p:nvPr/>
        </p:nvSpPr>
        <p:spPr bwMode="auto">
          <a:xfrm>
            <a:off x="3189288" y="3460751"/>
            <a:ext cx="28575" cy="39688"/>
          </a:xfrm>
          <a:custGeom>
            <a:avLst/>
            <a:gdLst>
              <a:gd name="T0" fmla="*/ 6 w 13"/>
              <a:gd name="T1" fmla="*/ 0 h 19"/>
              <a:gd name="T2" fmla="*/ 8 w 13"/>
              <a:gd name="T3" fmla="*/ 0 h 19"/>
              <a:gd name="T4" fmla="*/ 5 w 13"/>
              <a:gd name="T5" fmla="*/ 7 h 19"/>
              <a:gd name="T6" fmla="*/ 6 w 13"/>
              <a:gd name="T7" fmla="*/ 7 h 19"/>
              <a:gd name="T8" fmla="*/ 7 w 13"/>
              <a:gd name="T9" fmla="*/ 6 h 19"/>
              <a:gd name="T10" fmla="*/ 10 w 13"/>
              <a:gd name="T11" fmla="*/ 7 h 19"/>
              <a:gd name="T12" fmla="*/ 12 w 13"/>
              <a:gd name="T13" fmla="*/ 13 h 19"/>
              <a:gd name="T14" fmla="*/ 10 w 13"/>
              <a:gd name="T15" fmla="*/ 19 h 19"/>
              <a:gd name="T16" fmla="*/ 8 w 13"/>
              <a:gd name="T17" fmla="*/ 19 h 19"/>
              <a:gd name="T18" fmla="*/ 10 w 13"/>
              <a:gd name="T19" fmla="*/ 12 h 19"/>
              <a:gd name="T20" fmla="*/ 8 w 13"/>
              <a:gd name="T21" fmla="*/ 8 h 19"/>
              <a:gd name="T22" fmla="*/ 5 w 13"/>
              <a:gd name="T23" fmla="*/ 9 h 19"/>
              <a:gd name="T24" fmla="*/ 5 w 13"/>
              <a:gd name="T25" fmla="*/ 10 h 19"/>
              <a:gd name="T26" fmla="*/ 2 w 13"/>
              <a:gd name="T27" fmla="*/ 17 h 19"/>
              <a:gd name="T28" fmla="*/ 0 w 13"/>
              <a:gd name="T29" fmla="*/ 16 h 19"/>
              <a:gd name="T30" fmla="*/ 6 w 13"/>
              <a:gd name="T31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3" h="19">
                <a:moveTo>
                  <a:pt x="6" y="0"/>
                </a:moveTo>
                <a:cubicBezTo>
                  <a:pt x="8" y="0"/>
                  <a:pt x="8" y="0"/>
                  <a:pt x="8" y="0"/>
                </a:cubicBezTo>
                <a:cubicBezTo>
                  <a:pt x="5" y="7"/>
                  <a:pt x="5" y="7"/>
                  <a:pt x="5" y="7"/>
                </a:cubicBezTo>
                <a:cubicBezTo>
                  <a:pt x="6" y="7"/>
                  <a:pt x="6" y="7"/>
                  <a:pt x="6" y="7"/>
                </a:cubicBezTo>
                <a:cubicBezTo>
                  <a:pt x="6" y="7"/>
                  <a:pt x="7" y="6"/>
                  <a:pt x="7" y="6"/>
                </a:cubicBezTo>
                <a:cubicBezTo>
                  <a:pt x="8" y="6"/>
                  <a:pt x="9" y="6"/>
                  <a:pt x="10" y="7"/>
                </a:cubicBezTo>
                <a:cubicBezTo>
                  <a:pt x="11" y="7"/>
                  <a:pt x="13" y="9"/>
                  <a:pt x="12" y="13"/>
                </a:cubicBezTo>
                <a:cubicBezTo>
                  <a:pt x="10" y="19"/>
                  <a:pt x="10" y="19"/>
                  <a:pt x="10" y="19"/>
                </a:cubicBezTo>
                <a:cubicBezTo>
                  <a:pt x="8" y="19"/>
                  <a:pt x="8" y="19"/>
                  <a:pt x="8" y="19"/>
                </a:cubicBezTo>
                <a:cubicBezTo>
                  <a:pt x="10" y="12"/>
                  <a:pt x="10" y="12"/>
                  <a:pt x="10" y="12"/>
                </a:cubicBezTo>
                <a:cubicBezTo>
                  <a:pt x="11" y="10"/>
                  <a:pt x="10" y="9"/>
                  <a:pt x="8" y="8"/>
                </a:cubicBezTo>
                <a:cubicBezTo>
                  <a:pt x="7" y="7"/>
                  <a:pt x="6" y="8"/>
                  <a:pt x="5" y="9"/>
                </a:cubicBezTo>
                <a:cubicBezTo>
                  <a:pt x="5" y="9"/>
                  <a:pt x="5" y="10"/>
                  <a:pt x="5" y="10"/>
                </a:cubicBezTo>
                <a:cubicBezTo>
                  <a:pt x="2" y="17"/>
                  <a:pt x="2" y="17"/>
                  <a:pt x="2" y="17"/>
                </a:cubicBezTo>
                <a:cubicBezTo>
                  <a:pt x="0" y="16"/>
                  <a:pt x="0" y="16"/>
                  <a:pt x="0" y="16"/>
                </a:cubicBezTo>
                <a:lnTo>
                  <a:pt x="6" y="0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1" name="Freeform 697"/>
          <p:cNvSpPr>
            <a:spLocks noEditPoints="1"/>
          </p:cNvSpPr>
          <p:nvPr/>
        </p:nvSpPr>
        <p:spPr bwMode="auto">
          <a:xfrm>
            <a:off x="3217863" y="3479801"/>
            <a:ext cx="25400" cy="30163"/>
          </a:xfrm>
          <a:custGeom>
            <a:avLst/>
            <a:gdLst>
              <a:gd name="T0" fmla="*/ 3 w 12"/>
              <a:gd name="T1" fmla="*/ 7 h 14"/>
              <a:gd name="T2" fmla="*/ 5 w 12"/>
              <a:gd name="T3" fmla="*/ 12 h 14"/>
              <a:gd name="T4" fmla="*/ 9 w 12"/>
              <a:gd name="T5" fmla="*/ 12 h 14"/>
              <a:gd name="T6" fmla="*/ 9 w 12"/>
              <a:gd name="T7" fmla="*/ 14 h 14"/>
              <a:gd name="T8" fmla="*/ 5 w 12"/>
              <a:gd name="T9" fmla="*/ 13 h 14"/>
              <a:gd name="T10" fmla="*/ 1 w 12"/>
              <a:gd name="T11" fmla="*/ 6 h 14"/>
              <a:gd name="T12" fmla="*/ 8 w 12"/>
              <a:gd name="T13" fmla="*/ 2 h 14"/>
              <a:gd name="T14" fmla="*/ 11 w 12"/>
              <a:gd name="T15" fmla="*/ 9 h 14"/>
              <a:gd name="T16" fmla="*/ 11 w 12"/>
              <a:gd name="T17" fmla="*/ 9 h 14"/>
              <a:gd name="T18" fmla="*/ 3 w 12"/>
              <a:gd name="T19" fmla="*/ 7 h 14"/>
              <a:gd name="T20" fmla="*/ 9 w 12"/>
              <a:gd name="T21" fmla="*/ 7 h 14"/>
              <a:gd name="T22" fmla="*/ 8 w 12"/>
              <a:gd name="T23" fmla="*/ 3 h 14"/>
              <a:gd name="T24" fmla="*/ 4 w 12"/>
              <a:gd name="T25" fmla="*/ 5 h 14"/>
              <a:gd name="T26" fmla="*/ 9 w 12"/>
              <a:gd name="T27" fmla="*/ 7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14">
                <a:moveTo>
                  <a:pt x="3" y="7"/>
                </a:moveTo>
                <a:cubicBezTo>
                  <a:pt x="2" y="10"/>
                  <a:pt x="3" y="11"/>
                  <a:pt x="5" y="12"/>
                </a:cubicBezTo>
                <a:cubicBezTo>
                  <a:pt x="7" y="12"/>
                  <a:pt x="8" y="13"/>
                  <a:pt x="9" y="12"/>
                </a:cubicBezTo>
                <a:cubicBezTo>
                  <a:pt x="9" y="14"/>
                  <a:pt x="9" y="14"/>
                  <a:pt x="9" y="14"/>
                </a:cubicBezTo>
                <a:cubicBezTo>
                  <a:pt x="8" y="14"/>
                  <a:pt x="6" y="14"/>
                  <a:pt x="5" y="13"/>
                </a:cubicBezTo>
                <a:cubicBezTo>
                  <a:pt x="1" y="12"/>
                  <a:pt x="0" y="9"/>
                  <a:pt x="1" y="6"/>
                </a:cubicBezTo>
                <a:cubicBezTo>
                  <a:pt x="2" y="2"/>
                  <a:pt x="5" y="0"/>
                  <a:pt x="8" y="2"/>
                </a:cubicBezTo>
                <a:cubicBezTo>
                  <a:pt x="12" y="3"/>
                  <a:pt x="12" y="6"/>
                  <a:pt x="11" y="9"/>
                </a:cubicBezTo>
                <a:cubicBezTo>
                  <a:pt x="11" y="9"/>
                  <a:pt x="11" y="9"/>
                  <a:pt x="11" y="9"/>
                </a:cubicBezTo>
                <a:lnTo>
                  <a:pt x="3" y="7"/>
                </a:lnTo>
                <a:close/>
                <a:moveTo>
                  <a:pt x="9" y="7"/>
                </a:moveTo>
                <a:cubicBezTo>
                  <a:pt x="10" y="6"/>
                  <a:pt x="10" y="4"/>
                  <a:pt x="8" y="3"/>
                </a:cubicBezTo>
                <a:cubicBezTo>
                  <a:pt x="6" y="2"/>
                  <a:pt x="4" y="4"/>
                  <a:pt x="4" y="5"/>
                </a:cubicBezTo>
                <a:lnTo>
                  <a:pt x="9" y="7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2" name="Freeform 698"/>
          <p:cNvSpPr>
            <a:spLocks noEditPoints="1"/>
          </p:cNvSpPr>
          <p:nvPr/>
        </p:nvSpPr>
        <p:spPr bwMode="auto">
          <a:xfrm>
            <a:off x="3249613" y="3486151"/>
            <a:ext cx="30163" cy="38100"/>
          </a:xfrm>
          <a:custGeom>
            <a:avLst/>
            <a:gdLst>
              <a:gd name="T0" fmla="*/ 6 w 14"/>
              <a:gd name="T1" fmla="*/ 10 h 18"/>
              <a:gd name="T2" fmla="*/ 2 w 14"/>
              <a:gd name="T3" fmla="*/ 15 h 18"/>
              <a:gd name="T4" fmla="*/ 0 w 14"/>
              <a:gd name="T5" fmla="*/ 14 h 18"/>
              <a:gd name="T6" fmla="*/ 11 w 14"/>
              <a:gd name="T7" fmla="*/ 0 h 18"/>
              <a:gd name="T8" fmla="*/ 13 w 14"/>
              <a:gd name="T9" fmla="*/ 1 h 18"/>
              <a:gd name="T10" fmla="*/ 14 w 14"/>
              <a:gd name="T11" fmla="*/ 18 h 18"/>
              <a:gd name="T12" fmla="*/ 11 w 14"/>
              <a:gd name="T13" fmla="*/ 18 h 18"/>
              <a:gd name="T14" fmla="*/ 11 w 14"/>
              <a:gd name="T15" fmla="*/ 12 h 18"/>
              <a:gd name="T16" fmla="*/ 6 w 14"/>
              <a:gd name="T17" fmla="*/ 10 h 18"/>
              <a:gd name="T18" fmla="*/ 11 w 14"/>
              <a:gd name="T19" fmla="*/ 10 h 18"/>
              <a:gd name="T20" fmla="*/ 11 w 14"/>
              <a:gd name="T21" fmla="*/ 5 h 18"/>
              <a:gd name="T22" fmla="*/ 12 w 14"/>
              <a:gd name="T23" fmla="*/ 2 h 18"/>
              <a:gd name="T24" fmla="*/ 12 w 14"/>
              <a:gd name="T25" fmla="*/ 2 h 18"/>
              <a:gd name="T26" fmla="*/ 10 w 14"/>
              <a:gd name="T27" fmla="*/ 5 h 18"/>
              <a:gd name="T28" fmla="*/ 7 w 14"/>
              <a:gd name="T29" fmla="*/ 9 h 18"/>
              <a:gd name="T30" fmla="*/ 11 w 14"/>
              <a:gd name="T31" fmla="*/ 1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18">
                <a:moveTo>
                  <a:pt x="6" y="10"/>
                </a:moveTo>
                <a:cubicBezTo>
                  <a:pt x="2" y="15"/>
                  <a:pt x="2" y="15"/>
                  <a:pt x="2" y="15"/>
                </a:cubicBezTo>
                <a:cubicBezTo>
                  <a:pt x="0" y="14"/>
                  <a:pt x="0" y="14"/>
                  <a:pt x="0" y="14"/>
                </a:cubicBezTo>
                <a:cubicBezTo>
                  <a:pt x="11" y="0"/>
                  <a:pt x="11" y="0"/>
                  <a:pt x="11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4" y="18"/>
                  <a:pt x="14" y="18"/>
                  <a:pt x="14" y="18"/>
                </a:cubicBezTo>
                <a:cubicBezTo>
                  <a:pt x="11" y="18"/>
                  <a:pt x="11" y="18"/>
                  <a:pt x="11" y="18"/>
                </a:cubicBezTo>
                <a:cubicBezTo>
                  <a:pt x="11" y="12"/>
                  <a:pt x="11" y="12"/>
                  <a:pt x="11" y="12"/>
                </a:cubicBezTo>
                <a:lnTo>
                  <a:pt x="6" y="10"/>
                </a:lnTo>
                <a:close/>
                <a:moveTo>
                  <a:pt x="11" y="10"/>
                </a:moveTo>
                <a:cubicBezTo>
                  <a:pt x="11" y="5"/>
                  <a:pt x="11" y="5"/>
                  <a:pt x="11" y="5"/>
                </a:cubicBezTo>
                <a:cubicBezTo>
                  <a:pt x="11" y="4"/>
                  <a:pt x="12" y="3"/>
                  <a:pt x="12" y="2"/>
                </a:cubicBezTo>
                <a:cubicBezTo>
                  <a:pt x="12" y="2"/>
                  <a:pt x="12" y="2"/>
                  <a:pt x="12" y="2"/>
                </a:cubicBezTo>
                <a:cubicBezTo>
                  <a:pt x="11" y="3"/>
                  <a:pt x="10" y="4"/>
                  <a:pt x="10" y="5"/>
                </a:cubicBezTo>
                <a:cubicBezTo>
                  <a:pt x="7" y="9"/>
                  <a:pt x="7" y="9"/>
                  <a:pt x="7" y="9"/>
                </a:cubicBezTo>
                <a:lnTo>
                  <a:pt x="11" y="10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3" name="Freeform 699"/>
          <p:cNvSpPr>
            <a:spLocks/>
          </p:cNvSpPr>
          <p:nvPr/>
        </p:nvSpPr>
        <p:spPr bwMode="auto">
          <a:xfrm>
            <a:off x="3282950" y="3503614"/>
            <a:ext cx="20638" cy="25400"/>
          </a:xfrm>
          <a:custGeom>
            <a:avLst/>
            <a:gdLst>
              <a:gd name="T0" fmla="*/ 2 w 9"/>
              <a:gd name="T1" fmla="*/ 3 h 12"/>
              <a:gd name="T2" fmla="*/ 3 w 9"/>
              <a:gd name="T3" fmla="*/ 0 h 12"/>
              <a:gd name="T4" fmla="*/ 5 w 9"/>
              <a:gd name="T5" fmla="*/ 0 h 12"/>
              <a:gd name="T6" fmla="*/ 4 w 9"/>
              <a:gd name="T7" fmla="*/ 3 h 12"/>
              <a:gd name="T8" fmla="*/ 5 w 9"/>
              <a:gd name="T9" fmla="*/ 3 h 12"/>
              <a:gd name="T10" fmla="*/ 9 w 9"/>
              <a:gd name="T11" fmla="*/ 1 h 12"/>
              <a:gd name="T12" fmla="*/ 9 w 9"/>
              <a:gd name="T13" fmla="*/ 1 h 12"/>
              <a:gd name="T14" fmla="*/ 8 w 9"/>
              <a:gd name="T15" fmla="*/ 3 h 12"/>
              <a:gd name="T16" fmla="*/ 8 w 9"/>
              <a:gd name="T17" fmla="*/ 3 h 12"/>
              <a:gd name="T18" fmla="*/ 4 w 9"/>
              <a:gd name="T19" fmla="*/ 5 h 12"/>
              <a:gd name="T20" fmla="*/ 4 w 9"/>
              <a:gd name="T21" fmla="*/ 6 h 12"/>
              <a:gd name="T22" fmla="*/ 2 w 9"/>
              <a:gd name="T23" fmla="*/ 12 h 12"/>
              <a:gd name="T24" fmla="*/ 0 w 9"/>
              <a:gd name="T25" fmla="*/ 11 h 12"/>
              <a:gd name="T26" fmla="*/ 2 w 9"/>
              <a:gd name="T27" fmla="*/ 3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12">
                <a:moveTo>
                  <a:pt x="2" y="3"/>
                </a:moveTo>
                <a:cubicBezTo>
                  <a:pt x="3" y="2"/>
                  <a:pt x="3" y="1"/>
                  <a:pt x="3" y="0"/>
                </a:cubicBezTo>
                <a:cubicBezTo>
                  <a:pt x="5" y="0"/>
                  <a:pt x="5" y="0"/>
                  <a:pt x="5" y="0"/>
                </a:cubicBezTo>
                <a:cubicBezTo>
                  <a:pt x="4" y="3"/>
                  <a:pt x="4" y="3"/>
                  <a:pt x="4" y="3"/>
                </a:cubicBezTo>
                <a:cubicBezTo>
                  <a:pt x="5" y="3"/>
                  <a:pt x="5" y="3"/>
                  <a:pt x="5" y="3"/>
                </a:cubicBezTo>
                <a:cubicBezTo>
                  <a:pt x="6" y="1"/>
                  <a:pt x="7" y="1"/>
                  <a:pt x="9" y="1"/>
                </a:cubicBezTo>
                <a:cubicBezTo>
                  <a:pt x="9" y="1"/>
                  <a:pt x="9" y="1"/>
                  <a:pt x="9" y="1"/>
                </a:cubicBezTo>
                <a:cubicBezTo>
                  <a:pt x="8" y="3"/>
                  <a:pt x="8" y="3"/>
                  <a:pt x="8" y="3"/>
                </a:cubicBezTo>
                <a:cubicBezTo>
                  <a:pt x="8" y="3"/>
                  <a:pt x="8" y="3"/>
                  <a:pt x="8" y="3"/>
                </a:cubicBezTo>
                <a:cubicBezTo>
                  <a:pt x="6" y="3"/>
                  <a:pt x="5" y="3"/>
                  <a:pt x="4" y="5"/>
                </a:cubicBezTo>
                <a:cubicBezTo>
                  <a:pt x="4" y="5"/>
                  <a:pt x="4" y="5"/>
                  <a:pt x="4" y="6"/>
                </a:cubicBezTo>
                <a:cubicBezTo>
                  <a:pt x="2" y="12"/>
                  <a:pt x="2" y="12"/>
                  <a:pt x="2" y="12"/>
                </a:cubicBezTo>
                <a:cubicBezTo>
                  <a:pt x="0" y="11"/>
                  <a:pt x="0" y="11"/>
                  <a:pt x="0" y="11"/>
                </a:cubicBezTo>
                <a:lnTo>
                  <a:pt x="2" y="3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4" name="Freeform 700"/>
          <p:cNvSpPr>
            <a:spLocks/>
          </p:cNvSpPr>
          <p:nvPr/>
        </p:nvSpPr>
        <p:spPr bwMode="auto">
          <a:xfrm>
            <a:off x="3298825" y="3509964"/>
            <a:ext cx="25400" cy="26988"/>
          </a:xfrm>
          <a:custGeom>
            <a:avLst/>
            <a:gdLst>
              <a:gd name="T0" fmla="*/ 8 w 12"/>
              <a:gd name="T1" fmla="*/ 13 h 13"/>
              <a:gd name="T2" fmla="*/ 5 w 12"/>
              <a:gd name="T3" fmla="*/ 12 h 13"/>
              <a:gd name="T4" fmla="*/ 1 w 12"/>
              <a:gd name="T5" fmla="*/ 5 h 13"/>
              <a:gd name="T6" fmla="*/ 9 w 12"/>
              <a:gd name="T7" fmla="*/ 1 h 13"/>
              <a:gd name="T8" fmla="*/ 12 w 12"/>
              <a:gd name="T9" fmla="*/ 2 h 13"/>
              <a:gd name="T10" fmla="*/ 11 w 12"/>
              <a:gd name="T11" fmla="*/ 4 h 13"/>
              <a:gd name="T12" fmla="*/ 9 w 12"/>
              <a:gd name="T13" fmla="*/ 2 h 13"/>
              <a:gd name="T14" fmla="*/ 3 w 12"/>
              <a:gd name="T15" fmla="*/ 5 h 13"/>
              <a:gd name="T16" fmla="*/ 6 w 12"/>
              <a:gd name="T17" fmla="*/ 11 h 13"/>
              <a:gd name="T18" fmla="*/ 8 w 12"/>
              <a:gd name="T19" fmla="*/ 11 h 13"/>
              <a:gd name="T20" fmla="*/ 8 w 12"/>
              <a:gd name="T21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" h="13">
                <a:moveTo>
                  <a:pt x="8" y="13"/>
                </a:moveTo>
                <a:cubicBezTo>
                  <a:pt x="8" y="13"/>
                  <a:pt x="6" y="13"/>
                  <a:pt x="5" y="12"/>
                </a:cubicBezTo>
                <a:cubicBezTo>
                  <a:pt x="1" y="11"/>
                  <a:pt x="0" y="8"/>
                  <a:pt x="1" y="5"/>
                </a:cubicBezTo>
                <a:cubicBezTo>
                  <a:pt x="2" y="1"/>
                  <a:pt x="5" y="0"/>
                  <a:pt x="9" y="1"/>
                </a:cubicBezTo>
                <a:cubicBezTo>
                  <a:pt x="10" y="1"/>
                  <a:pt x="11" y="2"/>
                  <a:pt x="12" y="2"/>
                </a:cubicBezTo>
                <a:cubicBezTo>
                  <a:pt x="11" y="4"/>
                  <a:pt x="11" y="4"/>
                  <a:pt x="11" y="4"/>
                </a:cubicBezTo>
                <a:cubicBezTo>
                  <a:pt x="10" y="3"/>
                  <a:pt x="10" y="3"/>
                  <a:pt x="9" y="2"/>
                </a:cubicBezTo>
                <a:cubicBezTo>
                  <a:pt x="6" y="2"/>
                  <a:pt x="4" y="3"/>
                  <a:pt x="3" y="5"/>
                </a:cubicBezTo>
                <a:cubicBezTo>
                  <a:pt x="2" y="8"/>
                  <a:pt x="3" y="10"/>
                  <a:pt x="6" y="11"/>
                </a:cubicBezTo>
                <a:cubicBezTo>
                  <a:pt x="7" y="11"/>
                  <a:pt x="8" y="11"/>
                  <a:pt x="8" y="11"/>
                </a:cubicBezTo>
                <a:lnTo>
                  <a:pt x="8" y="13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5" name="Freeform 701"/>
          <p:cNvSpPr>
            <a:spLocks/>
          </p:cNvSpPr>
          <p:nvPr/>
        </p:nvSpPr>
        <p:spPr bwMode="auto">
          <a:xfrm>
            <a:off x="3324225" y="3509964"/>
            <a:ext cx="17463" cy="33338"/>
          </a:xfrm>
          <a:custGeom>
            <a:avLst/>
            <a:gdLst>
              <a:gd name="T0" fmla="*/ 6 w 8"/>
              <a:gd name="T1" fmla="*/ 0 h 16"/>
              <a:gd name="T2" fmla="*/ 5 w 8"/>
              <a:gd name="T3" fmla="*/ 4 h 16"/>
              <a:gd name="T4" fmla="*/ 8 w 8"/>
              <a:gd name="T5" fmla="*/ 5 h 16"/>
              <a:gd name="T6" fmla="*/ 7 w 8"/>
              <a:gd name="T7" fmla="*/ 6 h 16"/>
              <a:gd name="T8" fmla="*/ 4 w 8"/>
              <a:gd name="T9" fmla="*/ 5 h 16"/>
              <a:gd name="T10" fmla="*/ 2 w 8"/>
              <a:gd name="T11" fmla="*/ 11 h 16"/>
              <a:gd name="T12" fmla="*/ 3 w 8"/>
              <a:gd name="T13" fmla="*/ 14 h 16"/>
              <a:gd name="T14" fmla="*/ 5 w 8"/>
              <a:gd name="T15" fmla="*/ 14 h 16"/>
              <a:gd name="T16" fmla="*/ 4 w 8"/>
              <a:gd name="T17" fmla="*/ 16 h 16"/>
              <a:gd name="T18" fmla="*/ 2 w 8"/>
              <a:gd name="T19" fmla="*/ 16 h 16"/>
              <a:gd name="T20" fmla="*/ 0 w 8"/>
              <a:gd name="T21" fmla="*/ 14 h 16"/>
              <a:gd name="T22" fmla="*/ 0 w 8"/>
              <a:gd name="T23" fmla="*/ 11 h 16"/>
              <a:gd name="T24" fmla="*/ 2 w 8"/>
              <a:gd name="T25" fmla="*/ 5 h 16"/>
              <a:gd name="T26" fmla="*/ 1 w 8"/>
              <a:gd name="T27" fmla="*/ 4 h 16"/>
              <a:gd name="T28" fmla="*/ 1 w 8"/>
              <a:gd name="T29" fmla="*/ 2 h 16"/>
              <a:gd name="T30" fmla="*/ 3 w 8"/>
              <a:gd name="T31" fmla="*/ 3 h 16"/>
              <a:gd name="T32" fmla="*/ 4 w 8"/>
              <a:gd name="T33" fmla="*/ 0 h 16"/>
              <a:gd name="T34" fmla="*/ 6 w 8"/>
              <a:gd name="T35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8" h="16">
                <a:moveTo>
                  <a:pt x="6" y="0"/>
                </a:moveTo>
                <a:cubicBezTo>
                  <a:pt x="5" y="4"/>
                  <a:pt x="5" y="4"/>
                  <a:pt x="5" y="4"/>
                </a:cubicBezTo>
                <a:cubicBezTo>
                  <a:pt x="8" y="5"/>
                  <a:pt x="8" y="5"/>
                  <a:pt x="8" y="5"/>
                </a:cubicBezTo>
                <a:cubicBezTo>
                  <a:pt x="7" y="6"/>
                  <a:pt x="7" y="6"/>
                  <a:pt x="7" y="6"/>
                </a:cubicBezTo>
                <a:cubicBezTo>
                  <a:pt x="4" y="5"/>
                  <a:pt x="4" y="5"/>
                  <a:pt x="4" y="5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3"/>
                  <a:pt x="2" y="14"/>
                  <a:pt x="3" y="14"/>
                </a:cubicBezTo>
                <a:cubicBezTo>
                  <a:pt x="4" y="14"/>
                  <a:pt x="4" y="14"/>
                  <a:pt x="5" y="14"/>
                </a:cubicBezTo>
                <a:cubicBezTo>
                  <a:pt x="4" y="16"/>
                  <a:pt x="4" y="16"/>
                  <a:pt x="4" y="16"/>
                </a:cubicBezTo>
                <a:cubicBezTo>
                  <a:pt x="4" y="16"/>
                  <a:pt x="3" y="16"/>
                  <a:pt x="2" y="16"/>
                </a:cubicBezTo>
                <a:cubicBezTo>
                  <a:pt x="1" y="15"/>
                  <a:pt x="1" y="15"/>
                  <a:pt x="0" y="14"/>
                </a:cubicBezTo>
                <a:cubicBezTo>
                  <a:pt x="0" y="13"/>
                  <a:pt x="0" y="12"/>
                  <a:pt x="0" y="11"/>
                </a:cubicBezTo>
                <a:cubicBezTo>
                  <a:pt x="2" y="5"/>
                  <a:pt x="2" y="5"/>
                  <a:pt x="2" y="5"/>
                </a:cubicBezTo>
                <a:cubicBezTo>
                  <a:pt x="1" y="4"/>
                  <a:pt x="1" y="4"/>
                  <a:pt x="1" y="4"/>
                </a:cubicBezTo>
                <a:cubicBezTo>
                  <a:pt x="1" y="2"/>
                  <a:pt x="1" y="2"/>
                  <a:pt x="1" y="2"/>
                </a:cubicBezTo>
                <a:cubicBezTo>
                  <a:pt x="3" y="3"/>
                  <a:pt x="3" y="3"/>
                  <a:pt x="3" y="3"/>
                </a:cubicBezTo>
                <a:cubicBezTo>
                  <a:pt x="4" y="0"/>
                  <a:pt x="4" y="0"/>
                  <a:pt x="4" y="0"/>
                </a:cubicBezTo>
                <a:lnTo>
                  <a:pt x="6" y="0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6" name="Freeform 702"/>
          <p:cNvSpPr>
            <a:spLocks noEditPoints="1"/>
          </p:cNvSpPr>
          <p:nvPr/>
        </p:nvSpPr>
        <p:spPr bwMode="auto">
          <a:xfrm>
            <a:off x="3340100" y="3511551"/>
            <a:ext cx="14288" cy="34925"/>
          </a:xfrm>
          <a:custGeom>
            <a:avLst/>
            <a:gdLst>
              <a:gd name="T0" fmla="*/ 0 w 7"/>
              <a:gd name="T1" fmla="*/ 16 h 16"/>
              <a:gd name="T2" fmla="*/ 3 w 7"/>
              <a:gd name="T3" fmla="*/ 4 h 16"/>
              <a:gd name="T4" fmla="*/ 5 w 7"/>
              <a:gd name="T5" fmla="*/ 5 h 16"/>
              <a:gd name="T6" fmla="*/ 2 w 7"/>
              <a:gd name="T7" fmla="*/ 16 h 16"/>
              <a:gd name="T8" fmla="*/ 0 w 7"/>
              <a:gd name="T9" fmla="*/ 16 h 16"/>
              <a:gd name="T10" fmla="*/ 7 w 7"/>
              <a:gd name="T11" fmla="*/ 2 h 16"/>
              <a:gd name="T12" fmla="*/ 5 w 7"/>
              <a:gd name="T13" fmla="*/ 3 h 16"/>
              <a:gd name="T14" fmla="*/ 4 w 7"/>
              <a:gd name="T15" fmla="*/ 1 h 16"/>
              <a:gd name="T16" fmla="*/ 6 w 7"/>
              <a:gd name="T17" fmla="*/ 0 h 16"/>
              <a:gd name="T18" fmla="*/ 7 w 7"/>
              <a:gd name="T19" fmla="*/ 2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" h="16">
                <a:moveTo>
                  <a:pt x="0" y="16"/>
                </a:moveTo>
                <a:cubicBezTo>
                  <a:pt x="3" y="4"/>
                  <a:pt x="3" y="4"/>
                  <a:pt x="3" y="4"/>
                </a:cubicBezTo>
                <a:cubicBezTo>
                  <a:pt x="5" y="5"/>
                  <a:pt x="5" y="5"/>
                  <a:pt x="5" y="5"/>
                </a:cubicBezTo>
                <a:cubicBezTo>
                  <a:pt x="2" y="16"/>
                  <a:pt x="2" y="16"/>
                  <a:pt x="2" y="16"/>
                </a:cubicBezTo>
                <a:lnTo>
                  <a:pt x="0" y="16"/>
                </a:lnTo>
                <a:close/>
                <a:moveTo>
                  <a:pt x="7" y="2"/>
                </a:moveTo>
                <a:cubicBezTo>
                  <a:pt x="6" y="3"/>
                  <a:pt x="6" y="3"/>
                  <a:pt x="5" y="3"/>
                </a:cubicBezTo>
                <a:cubicBezTo>
                  <a:pt x="4" y="3"/>
                  <a:pt x="4" y="2"/>
                  <a:pt x="4" y="1"/>
                </a:cubicBezTo>
                <a:cubicBezTo>
                  <a:pt x="4" y="0"/>
                  <a:pt x="5" y="0"/>
                  <a:pt x="6" y="0"/>
                </a:cubicBezTo>
                <a:cubicBezTo>
                  <a:pt x="7" y="0"/>
                  <a:pt x="7" y="1"/>
                  <a:pt x="7" y="2"/>
                </a:cubicBez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7" name="Freeform 703"/>
          <p:cNvSpPr>
            <a:spLocks/>
          </p:cNvSpPr>
          <p:nvPr/>
        </p:nvSpPr>
        <p:spPr bwMode="auto">
          <a:xfrm>
            <a:off x="3349625" y="3524251"/>
            <a:ext cx="25400" cy="30163"/>
          </a:xfrm>
          <a:custGeom>
            <a:avLst/>
            <a:gdLst>
              <a:gd name="T0" fmla="*/ 8 w 12"/>
              <a:gd name="T1" fmla="*/ 14 h 14"/>
              <a:gd name="T2" fmla="*/ 5 w 12"/>
              <a:gd name="T3" fmla="*/ 13 h 14"/>
              <a:gd name="T4" fmla="*/ 1 w 12"/>
              <a:gd name="T5" fmla="*/ 6 h 14"/>
              <a:gd name="T6" fmla="*/ 9 w 12"/>
              <a:gd name="T7" fmla="*/ 2 h 14"/>
              <a:gd name="T8" fmla="*/ 12 w 12"/>
              <a:gd name="T9" fmla="*/ 3 h 14"/>
              <a:gd name="T10" fmla="*/ 11 w 12"/>
              <a:gd name="T11" fmla="*/ 5 h 14"/>
              <a:gd name="T12" fmla="*/ 9 w 12"/>
              <a:gd name="T13" fmla="*/ 3 h 14"/>
              <a:gd name="T14" fmla="*/ 3 w 12"/>
              <a:gd name="T15" fmla="*/ 6 h 14"/>
              <a:gd name="T16" fmla="*/ 6 w 12"/>
              <a:gd name="T17" fmla="*/ 12 h 14"/>
              <a:gd name="T18" fmla="*/ 8 w 12"/>
              <a:gd name="T19" fmla="*/ 12 h 14"/>
              <a:gd name="T20" fmla="*/ 8 w 12"/>
              <a:gd name="T2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" h="14">
                <a:moveTo>
                  <a:pt x="8" y="14"/>
                </a:moveTo>
                <a:cubicBezTo>
                  <a:pt x="8" y="14"/>
                  <a:pt x="6" y="14"/>
                  <a:pt x="5" y="13"/>
                </a:cubicBezTo>
                <a:cubicBezTo>
                  <a:pt x="1" y="12"/>
                  <a:pt x="0" y="9"/>
                  <a:pt x="1" y="6"/>
                </a:cubicBezTo>
                <a:cubicBezTo>
                  <a:pt x="2" y="2"/>
                  <a:pt x="5" y="0"/>
                  <a:pt x="9" y="2"/>
                </a:cubicBezTo>
                <a:cubicBezTo>
                  <a:pt x="10" y="2"/>
                  <a:pt x="11" y="3"/>
                  <a:pt x="12" y="3"/>
                </a:cubicBezTo>
                <a:cubicBezTo>
                  <a:pt x="11" y="5"/>
                  <a:pt x="11" y="5"/>
                  <a:pt x="11" y="5"/>
                </a:cubicBezTo>
                <a:cubicBezTo>
                  <a:pt x="10" y="4"/>
                  <a:pt x="10" y="4"/>
                  <a:pt x="9" y="3"/>
                </a:cubicBezTo>
                <a:cubicBezTo>
                  <a:pt x="6" y="2"/>
                  <a:pt x="4" y="4"/>
                  <a:pt x="3" y="6"/>
                </a:cubicBezTo>
                <a:cubicBezTo>
                  <a:pt x="2" y="9"/>
                  <a:pt x="3" y="11"/>
                  <a:pt x="6" y="12"/>
                </a:cubicBezTo>
                <a:cubicBezTo>
                  <a:pt x="7" y="12"/>
                  <a:pt x="8" y="12"/>
                  <a:pt x="8" y="12"/>
                </a:cubicBezTo>
                <a:lnTo>
                  <a:pt x="8" y="14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8" name="Freeform 704"/>
          <p:cNvSpPr>
            <a:spLocks/>
          </p:cNvSpPr>
          <p:nvPr/>
        </p:nvSpPr>
        <p:spPr bwMode="auto">
          <a:xfrm>
            <a:off x="3381375" y="3525839"/>
            <a:ext cx="34925" cy="41275"/>
          </a:xfrm>
          <a:custGeom>
            <a:avLst/>
            <a:gdLst>
              <a:gd name="T0" fmla="*/ 12 w 16"/>
              <a:gd name="T1" fmla="*/ 18 h 19"/>
              <a:gd name="T2" fmla="*/ 7 w 16"/>
              <a:gd name="T3" fmla="*/ 18 h 19"/>
              <a:gd name="T4" fmla="*/ 2 w 16"/>
              <a:gd name="T5" fmla="*/ 7 h 19"/>
              <a:gd name="T6" fmla="*/ 13 w 16"/>
              <a:gd name="T7" fmla="*/ 2 h 19"/>
              <a:gd name="T8" fmla="*/ 16 w 16"/>
              <a:gd name="T9" fmla="*/ 4 h 19"/>
              <a:gd name="T10" fmla="*/ 15 w 16"/>
              <a:gd name="T11" fmla="*/ 5 h 19"/>
              <a:gd name="T12" fmla="*/ 12 w 16"/>
              <a:gd name="T13" fmla="*/ 3 h 19"/>
              <a:gd name="T14" fmla="*/ 4 w 16"/>
              <a:gd name="T15" fmla="*/ 8 h 19"/>
              <a:gd name="T16" fmla="*/ 8 w 16"/>
              <a:gd name="T17" fmla="*/ 16 h 19"/>
              <a:gd name="T18" fmla="*/ 12 w 16"/>
              <a:gd name="T19" fmla="*/ 17 h 19"/>
              <a:gd name="T20" fmla="*/ 12 w 16"/>
              <a:gd name="T21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6" h="19">
                <a:moveTo>
                  <a:pt x="12" y="18"/>
                </a:moveTo>
                <a:cubicBezTo>
                  <a:pt x="11" y="19"/>
                  <a:pt x="9" y="18"/>
                  <a:pt x="7" y="18"/>
                </a:cubicBezTo>
                <a:cubicBezTo>
                  <a:pt x="3" y="16"/>
                  <a:pt x="0" y="13"/>
                  <a:pt x="2" y="7"/>
                </a:cubicBezTo>
                <a:cubicBezTo>
                  <a:pt x="4" y="2"/>
                  <a:pt x="8" y="0"/>
                  <a:pt x="13" y="2"/>
                </a:cubicBezTo>
                <a:cubicBezTo>
                  <a:pt x="15" y="2"/>
                  <a:pt x="16" y="3"/>
                  <a:pt x="16" y="4"/>
                </a:cubicBezTo>
                <a:cubicBezTo>
                  <a:pt x="15" y="5"/>
                  <a:pt x="15" y="5"/>
                  <a:pt x="15" y="5"/>
                </a:cubicBezTo>
                <a:cubicBezTo>
                  <a:pt x="15" y="4"/>
                  <a:pt x="14" y="4"/>
                  <a:pt x="12" y="3"/>
                </a:cubicBezTo>
                <a:cubicBezTo>
                  <a:pt x="9" y="2"/>
                  <a:pt x="6" y="4"/>
                  <a:pt x="4" y="8"/>
                </a:cubicBezTo>
                <a:cubicBezTo>
                  <a:pt x="3" y="12"/>
                  <a:pt x="4" y="15"/>
                  <a:pt x="8" y="16"/>
                </a:cubicBezTo>
                <a:cubicBezTo>
                  <a:pt x="10" y="17"/>
                  <a:pt x="11" y="17"/>
                  <a:pt x="12" y="17"/>
                </a:cubicBezTo>
                <a:lnTo>
                  <a:pt x="12" y="18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9" name="Freeform 705"/>
          <p:cNvSpPr>
            <a:spLocks noEditPoints="1"/>
          </p:cNvSpPr>
          <p:nvPr/>
        </p:nvSpPr>
        <p:spPr bwMode="auto">
          <a:xfrm>
            <a:off x="3411538" y="3535364"/>
            <a:ext cx="15875" cy="33338"/>
          </a:xfrm>
          <a:custGeom>
            <a:avLst/>
            <a:gdLst>
              <a:gd name="T0" fmla="*/ 0 w 7"/>
              <a:gd name="T1" fmla="*/ 16 h 16"/>
              <a:gd name="T2" fmla="*/ 3 w 7"/>
              <a:gd name="T3" fmla="*/ 4 h 16"/>
              <a:gd name="T4" fmla="*/ 6 w 7"/>
              <a:gd name="T5" fmla="*/ 5 h 16"/>
              <a:gd name="T6" fmla="*/ 2 w 7"/>
              <a:gd name="T7" fmla="*/ 16 h 16"/>
              <a:gd name="T8" fmla="*/ 0 w 7"/>
              <a:gd name="T9" fmla="*/ 16 h 16"/>
              <a:gd name="T10" fmla="*/ 7 w 7"/>
              <a:gd name="T11" fmla="*/ 2 h 16"/>
              <a:gd name="T12" fmla="*/ 5 w 7"/>
              <a:gd name="T13" fmla="*/ 3 h 16"/>
              <a:gd name="T14" fmla="*/ 4 w 7"/>
              <a:gd name="T15" fmla="*/ 1 h 16"/>
              <a:gd name="T16" fmla="*/ 6 w 7"/>
              <a:gd name="T17" fmla="*/ 0 h 16"/>
              <a:gd name="T18" fmla="*/ 7 w 7"/>
              <a:gd name="T19" fmla="*/ 2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" h="16">
                <a:moveTo>
                  <a:pt x="0" y="16"/>
                </a:moveTo>
                <a:cubicBezTo>
                  <a:pt x="3" y="4"/>
                  <a:pt x="3" y="4"/>
                  <a:pt x="3" y="4"/>
                </a:cubicBezTo>
                <a:cubicBezTo>
                  <a:pt x="6" y="5"/>
                  <a:pt x="6" y="5"/>
                  <a:pt x="6" y="5"/>
                </a:cubicBezTo>
                <a:cubicBezTo>
                  <a:pt x="2" y="16"/>
                  <a:pt x="2" y="16"/>
                  <a:pt x="2" y="16"/>
                </a:cubicBezTo>
                <a:lnTo>
                  <a:pt x="0" y="16"/>
                </a:lnTo>
                <a:close/>
                <a:moveTo>
                  <a:pt x="7" y="2"/>
                </a:moveTo>
                <a:cubicBezTo>
                  <a:pt x="7" y="3"/>
                  <a:pt x="6" y="3"/>
                  <a:pt x="5" y="3"/>
                </a:cubicBezTo>
                <a:cubicBezTo>
                  <a:pt x="4" y="2"/>
                  <a:pt x="4" y="2"/>
                  <a:pt x="4" y="1"/>
                </a:cubicBezTo>
                <a:cubicBezTo>
                  <a:pt x="4" y="0"/>
                  <a:pt x="5" y="0"/>
                  <a:pt x="6" y="0"/>
                </a:cubicBezTo>
                <a:cubicBezTo>
                  <a:pt x="7" y="0"/>
                  <a:pt x="7" y="1"/>
                  <a:pt x="7" y="2"/>
                </a:cubicBez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0" name="Freeform 706"/>
          <p:cNvSpPr>
            <a:spLocks/>
          </p:cNvSpPr>
          <p:nvPr/>
        </p:nvSpPr>
        <p:spPr bwMode="auto">
          <a:xfrm>
            <a:off x="3422650" y="3548064"/>
            <a:ext cx="22225" cy="25400"/>
          </a:xfrm>
          <a:custGeom>
            <a:avLst/>
            <a:gdLst>
              <a:gd name="T0" fmla="*/ 3 w 10"/>
              <a:gd name="T1" fmla="*/ 4 h 12"/>
              <a:gd name="T2" fmla="*/ 4 w 10"/>
              <a:gd name="T3" fmla="*/ 0 h 12"/>
              <a:gd name="T4" fmla="*/ 6 w 10"/>
              <a:gd name="T5" fmla="*/ 1 h 12"/>
              <a:gd name="T6" fmla="*/ 5 w 10"/>
              <a:gd name="T7" fmla="*/ 3 h 12"/>
              <a:gd name="T8" fmla="*/ 5 w 10"/>
              <a:gd name="T9" fmla="*/ 3 h 12"/>
              <a:gd name="T10" fmla="*/ 9 w 10"/>
              <a:gd name="T11" fmla="*/ 1 h 12"/>
              <a:gd name="T12" fmla="*/ 10 w 10"/>
              <a:gd name="T13" fmla="*/ 2 h 12"/>
              <a:gd name="T14" fmla="*/ 9 w 10"/>
              <a:gd name="T15" fmla="*/ 3 h 12"/>
              <a:gd name="T16" fmla="*/ 8 w 10"/>
              <a:gd name="T17" fmla="*/ 3 h 12"/>
              <a:gd name="T18" fmla="*/ 5 w 10"/>
              <a:gd name="T19" fmla="*/ 5 h 12"/>
              <a:gd name="T20" fmla="*/ 4 w 10"/>
              <a:gd name="T21" fmla="*/ 6 h 12"/>
              <a:gd name="T22" fmla="*/ 2 w 10"/>
              <a:gd name="T23" fmla="*/ 12 h 12"/>
              <a:gd name="T24" fmla="*/ 0 w 10"/>
              <a:gd name="T25" fmla="*/ 11 h 12"/>
              <a:gd name="T26" fmla="*/ 3 w 10"/>
              <a:gd name="T27" fmla="*/ 4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" h="12">
                <a:moveTo>
                  <a:pt x="3" y="4"/>
                </a:moveTo>
                <a:cubicBezTo>
                  <a:pt x="3" y="2"/>
                  <a:pt x="4" y="1"/>
                  <a:pt x="4" y="0"/>
                </a:cubicBezTo>
                <a:cubicBezTo>
                  <a:pt x="6" y="1"/>
                  <a:pt x="6" y="1"/>
                  <a:pt x="6" y="1"/>
                </a:cubicBezTo>
                <a:cubicBezTo>
                  <a:pt x="5" y="3"/>
                  <a:pt x="5" y="3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6" y="1"/>
                  <a:pt x="8" y="1"/>
                  <a:pt x="9" y="1"/>
                </a:cubicBezTo>
                <a:cubicBezTo>
                  <a:pt x="9" y="1"/>
                  <a:pt x="9" y="1"/>
                  <a:pt x="10" y="2"/>
                </a:cubicBezTo>
                <a:cubicBezTo>
                  <a:pt x="9" y="3"/>
                  <a:pt x="9" y="3"/>
                  <a:pt x="9" y="3"/>
                </a:cubicBezTo>
                <a:cubicBezTo>
                  <a:pt x="9" y="3"/>
                  <a:pt x="9" y="3"/>
                  <a:pt x="8" y="3"/>
                </a:cubicBezTo>
                <a:cubicBezTo>
                  <a:pt x="7" y="3"/>
                  <a:pt x="5" y="4"/>
                  <a:pt x="5" y="5"/>
                </a:cubicBezTo>
                <a:cubicBezTo>
                  <a:pt x="5" y="5"/>
                  <a:pt x="4" y="6"/>
                  <a:pt x="4" y="6"/>
                </a:cubicBezTo>
                <a:cubicBezTo>
                  <a:pt x="2" y="12"/>
                  <a:pt x="2" y="12"/>
                  <a:pt x="2" y="12"/>
                </a:cubicBezTo>
                <a:cubicBezTo>
                  <a:pt x="0" y="11"/>
                  <a:pt x="0" y="11"/>
                  <a:pt x="0" y="11"/>
                </a:cubicBezTo>
                <a:lnTo>
                  <a:pt x="3" y="4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1" name="Freeform 707"/>
          <p:cNvSpPr>
            <a:spLocks/>
          </p:cNvSpPr>
          <p:nvPr/>
        </p:nvSpPr>
        <p:spPr bwMode="auto">
          <a:xfrm>
            <a:off x="3440113" y="3552826"/>
            <a:ext cx="23813" cy="30163"/>
          </a:xfrm>
          <a:custGeom>
            <a:avLst/>
            <a:gdLst>
              <a:gd name="T0" fmla="*/ 8 w 11"/>
              <a:gd name="T1" fmla="*/ 14 h 14"/>
              <a:gd name="T2" fmla="*/ 5 w 11"/>
              <a:gd name="T3" fmla="*/ 13 h 14"/>
              <a:gd name="T4" fmla="*/ 1 w 11"/>
              <a:gd name="T5" fmla="*/ 6 h 14"/>
              <a:gd name="T6" fmla="*/ 9 w 11"/>
              <a:gd name="T7" fmla="*/ 2 h 14"/>
              <a:gd name="T8" fmla="*/ 11 w 11"/>
              <a:gd name="T9" fmla="*/ 3 h 14"/>
              <a:gd name="T10" fmla="*/ 10 w 11"/>
              <a:gd name="T11" fmla="*/ 5 h 14"/>
              <a:gd name="T12" fmla="*/ 8 w 11"/>
              <a:gd name="T13" fmla="*/ 3 h 14"/>
              <a:gd name="T14" fmla="*/ 3 w 11"/>
              <a:gd name="T15" fmla="*/ 6 h 14"/>
              <a:gd name="T16" fmla="*/ 6 w 11"/>
              <a:gd name="T17" fmla="*/ 12 h 14"/>
              <a:gd name="T18" fmla="*/ 8 w 11"/>
              <a:gd name="T19" fmla="*/ 12 h 14"/>
              <a:gd name="T20" fmla="*/ 8 w 11"/>
              <a:gd name="T21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14">
                <a:moveTo>
                  <a:pt x="8" y="14"/>
                </a:moveTo>
                <a:cubicBezTo>
                  <a:pt x="8" y="14"/>
                  <a:pt x="6" y="14"/>
                  <a:pt x="5" y="13"/>
                </a:cubicBezTo>
                <a:cubicBezTo>
                  <a:pt x="1" y="12"/>
                  <a:pt x="0" y="9"/>
                  <a:pt x="1" y="6"/>
                </a:cubicBezTo>
                <a:cubicBezTo>
                  <a:pt x="2" y="2"/>
                  <a:pt x="5" y="0"/>
                  <a:pt x="9" y="2"/>
                </a:cubicBezTo>
                <a:cubicBezTo>
                  <a:pt x="10" y="2"/>
                  <a:pt x="11" y="3"/>
                  <a:pt x="11" y="3"/>
                </a:cubicBezTo>
                <a:cubicBezTo>
                  <a:pt x="10" y="5"/>
                  <a:pt x="10" y="5"/>
                  <a:pt x="10" y="5"/>
                </a:cubicBezTo>
                <a:cubicBezTo>
                  <a:pt x="10" y="4"/>
                  <a:pt x="9" y="4"/>
                  <a:pt x="8" y="3"/>
                </a:cubicBezTo>
                <a:cubicBezTo>
                  <a:pt x="6" y="2"/>
                  <a:pt x="4" y="4"/>
                  <a:pt x="3" y="6"/>
                </a:cubicBezTo>
                <a:cubicBezTo>
                  <a:pt x="2" y="9"/>
                  <a:pt x="3" y="11"/>
                  <a:pt x="6" y="12"/>
                </a:cubicBezTo>
                <a:cubicBezTo>
                  <a:pt x="7" y="12"/>
                  <a:pt x="8" y="12"/>
                  <a:pt x="8" y="12"/>
                </a:cubicBezTo>
                <a:lnTo>
                  <a:pt x="8" y="14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2" name="Freeform 708"/>
          <p:cNvSpPr>
            <a:spLocks/>
          </p:cNvSpPr>
          <p:nvPr/>
        </p:nvSpPr>
        <p:spPr bwMode="auto">
          <a:xfrm>
            <a:off x="3460750" y="3548064"/>
            <a:ext cx="17463" cy="36513"/>
          </a:xfrm>
          <a:custGeom>
            <a:avLst/>
            <a:gdLst>
              <a:gd name="T0" fmla="*/ 7 w 11"/>
              <a:gd name="T1" fmla="*/ 0 h 23"/>
              <a:gd name="T2" fmla="*/ 11 w 11"/>
              <a:gd name="T3" fmla="*/ 1 h 23"/>
              <a:gd name="T4" fmla="*/ 4 w 11"/>
              <a:gd name="T5" fmla="*/ 23 h 23"/>
              <a:gd name="T6" fmla="*/ 0 w 11"/>
              <a:gd name="T7" fmla="*/ 23 h 23"/>
              <a:gd name="T8" fmla="*/ 7 w 11"/>
              <a:gd name="T9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23">
                <a:moveTo>
                  <a:pt x="7" y="0"/>
                </a:moveTo>
                <a:lnTo>
                  <a:pt x="11" y="1"/>
                </a:lnTo>
                <a:lnTo>
                  <a:pt x="4" y="23"/>
                </a:lnTo>
                <a:lnTo>
                  <a:pt x="0" y="23"/>
                </a:lnTo>
                <a:lnTo>
                  <a:pt x="7" y="0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3" name="Freeform 709"/>
          <p:cNvSpPr>
            <a:spLocks noEditPoints="1"/>
          </p:cNvSpPr>
          <p:nvPr/>
        </p:nvSpPr>
        <p:spPr bwMode="auto">
          <a:xfrm>
            <a:off x="3475038" y="3562351"/>
            <a:ext cx="25400" cy="30163"/>
          </a:xfrm>
          <a:custGeom>
            <a:avLst/>
            <a:gdLst>
              <a:gd name="T0" fmla="*/ 3 w 12"/>
              <a:gd name="T1" fmla="*/ 7 h 14"/>
              <a:gd name="T2" fmla="*/ 6 w 12"/>
              <a:gd name="T3" fmla="*/ 12 h 14"/>
              <a:gd name="T4" fmla="*/ 9 w 12"/>
              <a:gd name="T5" fmla="*/ 12 h 14"/>
              <a:gd name="T6" fmla="*/ 9 w 12"/>
              <a:gd name="T7" fmla="*/ 14 h 14"/>
              <a:gd name="T8" fmla="*/ 5 w 12"/>
              <a:gd name="T9" fmla="*/ 13 h 14"/>
              <a:gd name="T10" fmla="*/ 1 w 12"/>
              <a:gd name="T11" fmla="*/ 6 h 14"/>
              <a:gd name="T12" fmla="*/ 8 w 12"/>
              <a:gd name="T13" fmla="*/ 1 h 14"/>
              <a:gd name="T14" fmla="*/ 11 w 12"/>
              <a:gd name="T15" fmla="*/ 8 h 14"/>
              <a:gd name="T16" fmla="*/ 11 w 12"/>
              <a:gd name="T17" fmla="*/ 9 h 14"/>
              <a:gd name="T18" fmla="*/ 3 w 12"/>
              <a:gd name="T19" fmla="*/ 7 h 14"/>
              <a:gd name="T20" fmla="*/ 9 w 12"/>
              <a:gd name="T21" fmla="*/ 7 h 14"/>
              <a:gd name="T22" fmla="*/ 7 w 12"/>
              <a:gd name="T23" fmla="*/ 3 h 14"/>
              <a:gd name="T24" fmla="*/ 3 w 12"/>
              <a:gd name="T25" fmla="*/ 5 h 14"/>
              <a:gd name="T26" fmla="*/ 9 w 12"/>
              <a:gd name="T27" fmla="*/ 7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14">
                <a:moveTo>
                  <a:pt x="3" y="7"/>
                </a:moveTo>
                <a:cubicBezTo>
                  <a:pt x="2" y="9"/>
                  <a:pt x="3" y="11"/>
                  <a:pt x="6" y="12"/>
                </a:cubicBezTo>
                <a:cubicBezTo>
                  <a:pt x="7" y="12"/>
                  <a:pt x="8" y="12"/>
                  <a:pt x="9" y="12"/>
                </a:cubicBezTo>
                <a:cubicBezTo>
                  <a:pt x="9" y="14"/>
                  <a:pt x="9" y="14"/>
                  <a:pt x="9" y="14"/>
                </a:cubicBezTo>
                <a:cubicBezTo>
                  <a:pt x="8" y="14"/>
                  <a:pt x="7" y="14"/>
                  <a:pt x="5" y="13"/>
                </a:cubicBezTo>
                <a:cubicBezTo>
                  <a:pt x="1" y="12"/>
                  <a:pt x="0" y="9"/>
                  <a:pt x="1" y="6"/>
                </a:cubicBezTo>
                <a:cubicBezTo>
                  <a:pt x="2" y="2"/>
                  <a:pt x="5" y="0"/>
                  <a:pt x="8" y="1"/>
                </a:cubicBezTo>
                <a:cubicBezTo>
                  <a:pt x="12" y="2"/>
                  <a:pt x="12" y="6"/>
                  <a:pt x="11" y="8"/>
                </a:cubicBezTo>
                <a:cubicBezTo>
                  <a:pt x="11" y="8"/>
                  <a:pt x="11" y="9"/>
                  <a:pt x="11" y="9"/>
                </a:cubicBezTo>
                <a:lnTo>
                  <a:pt x="3" y="7"/>
                </a:lnTo>
                <a:close/>
                <a:moveTo>
                  <a:pt x="9" y="7"/>
                </a:moveTo>
                <a:cubicBezTo>
                  <a:pt x="10" y="6"/>
                  <a:pt x="10" y="3"/>
                  <a:pt x="7" y="3"/>
                </a:cubicBezTo>
                <a:cubicBezTo>
                  <a:pt x="5" y="2"/>
                  <a:pt x="4" y="4"/>
                  <a:pt x="3" y="5"/>
                </a:cubicBezTo>
                <a:lnTo>
                  <a:pt x="9" y="7"/>
                </a:lnTo>
                <a:close/>
              </a:path>
            </a:pathLst>
          </a:custGeom>
          <a:solidFill>
            <a:srgbClr val="487CB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4" name="Freeform 710"/>
          <p:cNvSpPr>
            <a:spLocks/>
          </p:cNvSpPr>
          <p:nvPr/>
        </p:nvSpPr>
        <p:spPr bwMode="auto">
          <a:xfrm>
            <a:off x="6807200" y="3016251"/>
            <a:ext cx="195263" cy="150813"/>
          </a:xfrm>
          <a:custGeom>
            <a:avLst/>
            <a:gdLst>
              <a:gd name="T0" fmla="*/ 123 w 123"/>
              <a:gd name="T1" fmla="*/ 14 h 95"/>
              <a:gd name="T2" fmla="*/ 11 w 123"/>
              <a:gd name="T3" fmla="*/ 95 h 95"/>
              <a:gd name="T4" fmla="*/ 0 w 123"/>
              <a:gd name="T5" fmla="*/ 81 h 95"/>
              <a:gd name="T6" fmla="*/ 113 w 123"/>
              <a:gd name="T7" fmla="*/ 0 h 95"/>
              <a:gd name="T8" fmla="*/ 123 w 123"/>
              <a:gd name="T9" fmla="*/ 14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3" h="95">
                <a:moveTo>
                  <a:pt x="123" y="14"/>
                </a:moveTo>
                <a:lnTo>
                  <a:pt x="11" y="95"/>
                </a:lnTo>
                <a:lnTo>
                  <a:pt x="0" y="81"/>
                </a:lnTo>
                <a:lnTo>
                  <a:pt x="113" y="0"/>
                </a:lnTo>
                <a:lnTo>
                  <a:pt x="123" y="14"/>
                </a:lnTo>
                <a:close/>
              </a:path>
            </a:pathLst>
          </a:custGeom>
          <a:solidFill>
            <a:srgbClr val="FBF2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5" name="Rectangle 711"/>
          <p:cNvSpPr>
            <a:spLocks noChangeArrowheads="1"/>
          </p:cNvSpPr>
          <p:nvPr/>
        </p:nvSpPr>
        <p:spPr bwMode="auto">
          <a:xfrm>
            <a:off x="6923088" y="2847976"/>
            <a:ext cx="38100" cy="39688"/>
          </a:xfrm>
          <a:prstGeom prst="rect">
            <a:avLst/>
          </a:prstGeom>
          <a:solidFill>
            <a:srgbClr val="FBF2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6" name="Rectangle 712"/>
          <p:cNvSpPr>
            <a:spLocks noChangeArrowheads="1"/>
          </p:cNvSpPr>
          <p:nvPr/>
        </p:nvSpPr>
        <p:spPr bwMode="auto">
          <a:xfrm rot="19620000">
            <a:off x="6767513" y="3049589"/>
            <a:ext cx="282575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66°33’45’’N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7" name="Rectangle 713"/>
          <p:cNvSpPr>
            <a:spLocks noChangeArrowheads="1"/>
          </p:cNvSpPr>
          <p:nvPr/>
        </p:nvSpPr>
        <p:spPr bwMode="auto">
          <a:xfrm rot="2160000">
            <a:off x="1974850" y="2844801"/>
            <a:ext cx="282575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66°33’45’’N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8" name="Freeform 714"/>
          <p:cNvSpPr>
            <a:spLocks/>
          </p:cNvSpPr>
          <p:nvPr/>
        </p:nvSpPr>
        <p:spPr bwMode="auto">
          <a:xfrm>
            <a:off x="3852863" y="3451226"/>
            <a:ext cx="52388" cy="52388"/>
          </a:xfrm>
          <a:custGeom>
            <a:avLst/>
            <a:gdLst>
              <a:gd name="T0" fmla="*/ 18 w 24"/>
              <a:gd name="T1" fmla="*/ 0 h 24"/>
              <a:gd name="T2" fmla="*/ 18 w 24"/>
              <a:gd name="T3" fmla="*/ 1 h 24"/>
              <a:gd name="T4" fmla="*/ 19 w 24"/>
              <a:gd name="T5" fmla="*/ 1 h 24"/>
              <a:gd name="T6" fmla="*/ 20 w 24"/>
              <a:gd name="T7" fmla="*/ 2 h 24"/>
              <a:gd name="T8" fmla="*/ 19 w 24"/>
              <a:gd name="T9" fmla="*/ 4 h 24"/>
              <a:gd name="T10" fmla="*/ 19 w 24"/>
              <a:gd name="T11" fmla="*/ 5 h 24"/>
              <a:gd name="T12" fmla="*/ 18 w 24"/>
              <a:gd name="T13" fmla="*/ 11 h 24"/>
              <a:gd name="T14" fmla="*/ 17 w 24"/>
              <a:gd name="T15" fmla="*/ 15 h 24"/>
              <a:gd name="T16" fmla="*/ 16 w 24"/>
              <a:gd name="T17" fmla="*/ 19 h 24"/>
              <a:gd name="T18" fmla="*/ 16 w 24"/>
              <a:gd name="T19" fmla="*/ 19 h 24"/>
              <a:gd name="T20" fmla="*/ 15 w 24"/>
              <a:gd name="T21" fmla="*/ 14 h 24"/>
              <a:gd name="T22" fmla="*/ 10 w 24"/>
              <a:gd name="T23" fmla="*/ 0 h 24"/>
              <a:gd name="T24" fmla="*/ 4 w 24"/>
              <a:gd name="T25" fmla="*/ 0 h 24"/>
              <a:gd name="T26" fmla="*/ 4 w 24"/>
              <a:gd name="T27" fmla="*/ 1 h 24"/>
              <a:gd name="T28" fmla="*/ 6 w 24"/>
              <a:gd name="T29" fmla="*/ 1 h 24"/>
              <a:gd name="T30" fmla="*/ 6 w 24"/>
              <a:gd name="T31" fmla="*/ 2 h 24"/>
              <a:gd name="T32" fmla="*/ 6 w 24"/>
              <a:gd name="T33" fmla="*/ 4 h 24"/>
              <a:gd name="T34" fmla="*/ 6 w 24"/>
              <a:gd name="T35" fmla="*/ 5 h 24"/>
              <a:gd name="T36" fmla="*/ 3 w 24"/>
              <a:gd name="T37" fmla="*/ 19 h 24"/>
              <a:gd name="T38" fmla="*/ 2 w 24"/>
              <a:gd name="T39" fmla="*/ 21 h 24"/>
              <a:gd name="T40" fmla="*/ 2 w 24"/>
              <a:gd name="T41" fmla="*/ 22 h 24"/>
              <a:gd name="T42" fmla="*/ 1 w 24"/>
              <a:gd name="T43" fmla="*/ 23 h 24"/>
              <a:gd name="T44" fmla="*/ 0 w 24"/>
              <a:gd name="T45" fmla="*/ 23 h 24"/>
              <a:gd name="T46" fmla="*/ 0 w 24"/>
              <a:gd name="T47" fmla="*/ 24 h 24"/>
              <a:gd name="T48" fmla="*/ 6 w 24"/>
              <a:gd name="T49" fmla="*/ 24 h 24"/>
              <a:gd name="T50" fmla="*/ 6 w 24"/>
              <a:gd name="T51" fmla="*/ 23 h 24"/>
              <a:gd name="T52" fmla="*/ 5 w 24"/>
              <a:gd name="T53" fmla="*/ 23 h 24"/>
              <a:gd name="T54" fmla="*/ 4 w 24"/>
              <a:gd name="T55" fmla="*/ 22 h 24"/>
              <a:gd name="T56" fmla="*/ 5 w 24"/>
              <a:gd name="T57" fmla="*/ 20 h 24"/>
              <a:gd name="T58" fmla="*/ 5 w 24"/>
              <a:gd name="T59" fmla="*/ 19 h 24"/>
              <a:gd name="T60" fmla="*/ 6 w 24"/>
              <a:gd name="T61" fmla="*/ 12 h 24"/>
              <a:gd name="T62" fmla="*/ 7 w 24"/>
              <a:gd name="T63" fmla="*/ 7 h 24"/>
              <a:gd name="T64" fmla="*/ 8 w 24"/>
              <a:gd name="T65" fmla="*/ 3 h 24"/>
              <a:gd name="T66" fmla="*/ 8 w 24"/>
              <a:gd name="T67" fmla="*/ 3 h 24"/>
              <a:gd name="T68" fmla="*/ 10 w 24"/>
              <a:gd name="T69" fmla="*/ 9 h 24"/>
              <a:gd name="T70" fmla="*/ 15 w 24"/>
              <a:gd name="T71" fmla="*/ 24 h 24"/>
              <a:gd name="T72" fmla="*/ 17 w 24"/>
              <a:gd name="T73" fmla="*/ 24 h 24"/>
              <a:gd name="T74" fmla="*/ 21 w 24"/>
              <a:gd name="T75" fmla="*/ 5 h 24"/>
              <a:gd name="T76" fmla="*/ 22 w 24"/>
              <a:gd name="T77" fmla="*/ 3 h 24"/>
              <a:gd name="T78" fmla="*/ 23 w 24"/>
              <a:gd name="T79" fmla="*/ 2 h 24"/>
              <a:gd name="T80" fmla="*/ 23 w 24"/>
              <a:gd name="T81" fmla="*/ 1 h 24"/>
              <a:gd name="T82" fmla="*/ 24 w 24"/>
              <a:gd name="T83" fmla="*/ 1 h 24"/>
              <a:gd name="T84" fmla="*/ 24 w 24"/>
              <a:gd name="T85" fmla="*/ 0 h 24"/>
              <a:gd name="T86" fmla="*/ 18 w 24"/>
              <a:gd name="T87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24" h="24">
                <a:moveTo>
                  <a:pt x="18" y="0"/>
                </a:moveTo>
                <a:cubicBezTo>
                  <a:pt x="18" y="1"/>
                  <a:pt x="18" y="1"/>
                  <a:pt x="18" y="1"/>
                </a:cubicBezTo>
                <a:cubicBezTo>
                  <a:pt x="18" y="1"/>
                  <a:pt x="19" y="1"/>
                  <a:pt x="19" y="1"/>
                </a:cubicBezTo>
                <a:cubicBezTo>
                  <a:pt x="19" y="1"/>
                  <a:pt x="20" y="2"/>
                  <a:pt x="20" y="2"/>
                </a:cubicBezTo>
                <a:cubicBezTo>
                  <a:pt x="20" y="3"/>
                  <a:pt x="20" y="3"/>
                  <a:pt x="19" y="4"/>
                </a:cubicBezTo>
                <a:cubicBezTo>
                  <a:pt x="19" y="4"/>
                  <a:pt x="19" y="5"/>
                  <a:pt x="19" y="5"/>
                </a:cubicBezTo>
                <a:cubicBezTo>
                  <a:pt x="18" y="11"/>
                  <a:pt x="18" y="11"/>
                  <a:pt x="18" y="11"/>
                </a:cubicBezTo>
                <a:cubicBezTo>
                  <a:pt x="18" y="12"/>
                  <a:pt x="17" y="13"/>
                  <a:pt x="17" y="15"/>
                </a:cubicBezTo>
                <a:cubicBezTo>
                  <a:pt x="17" y="17"/>
                  <a:pt x="17" y="18"/>
                  <a:pt x="16" y="19"/>
                </a:cubicBezTo>
                <a:cubicBezTo>
                  <a:pt x="16" y="19"/>
                  <a:pt x="16" y="19"/>
                  <a:pt x="16" y="19"/>
                </a:cubicBezTo>
                <a:cubicBezTo>
                  <a:pt x="16" y="17"/>
                  <a:pt x="15" y="16"/>
                  <a:pt x="15" y="14"/>
                </a:cubicBezTo>
                <a:cubicBezTo>
                  <a:pt x="10" y="0"/>
                  <a:pt x="10" y="0"/>
                  <a:pt x="10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1"/>
                  <a:pt x="4" y="1"/>
                  <a:pt x="4" y="1"/>
                </a:cubicBezTo>
                <a:cubicBezTo>
                  <a:pt x="5" y="1"/>
                  <a:pt x="5" y="1"/>
                  <a:pt x="6" y="1"/>
                </a:cubicBezTo>
                <a:cubicBezTo>
                  <a:pt x="6" y="1"/>
                  <a:pt x="6" y="2"/>
                  <a:pt x="6" y="2"/>
                </a:cubicBezTo>
                <a:cubicBezTo>
                  <a:pt x="6" y="3"/>
                  <a:pt x="6" y="3"/>
                  <a:pt x="6" y="4"/>
                </a:cubicBezTo>
                <a:cubicBezTo>
                  <a:pt x="6" y="4"/>
                  <a:pt x="6" y="5"/>
                  <a:pt x="6" y="5"/>
                </a:cubicBezTo>
                <a:cubicBezTo>
                  <a:pt x="3" y="19"/>
                  <a:pt x="3" y="19"/>
                  <a:pt x="3" y="19"/>
                </a:cubicBezTo>
                <a:cubicBezTo>
                  <a:pt x="2" y="20"/>
                  <a:pt x="2" y="21"/>
                  <a:pt x="2" y="21"/>
                </a:cubicBezTo>
                <a:cubicBezTo>
                  <a:pt x="2" y="21"/>
                  <a:pt x="2" y="22"/>
                  <a:pt x="2" y="22"/>
                </a:cubicBezTo>
                <a:cubicBezTo>
                  <a:pt x="1" y="22"/>
                  <a:pt x="1" y="23"/>
                  <a:pt x="1" y="23"/>
                </a:cubicBezTo>
                <a:cubicBezTo>
                  <a:pt x="1" y="23"/>
                  <a:pt x="0" y="23"/>
                  <a:pt x="0" y="23"/>
                </a:cubicBezTo>
                <a:cubicBezTo>
                  <a:pt x="0" y="24"/>
                  <a:pt x="0" y="24"/>
                  <a:pt x="0" y="24"/>
                </a:cubicBezTo>
                <a:cubicBezTo>
                  <a:pt x="6" y="24"/>
                  <a:pt x="6" y="24"/>
                  <a:pt x="6" y="24"/>
                </a:cubicBezTo>
                <a:cubicBezTo>
                  <a:pt x="6" y="23"/>
                  <a:pt x="6" y="23"/>
                  <a:pt x="6" y="23"/>
                </a:cubicBezTo>
                <a:cubicBezTo>
                  <a:pt x="6" y="23"/>
                  <a:pt x="5" y="23"/>
                  <a:pt x="5" y="23"/>
                </a:cubicBezTo>
                <a:cubicBezTo>
                  <a:pt x="5" y="22"/>
                  <a:pt x="4" y="22"/>
                  <a:pt x="4" y="22"/>
                </a:cubicBezTo>
                <a:cubicBezTo>
                  <a:pt x="4" y="21"/>
                  <a:pt x="5" y="21"/>
                  <a:pt x="5" y="20"/>
                </a:cubicBezTo>
                <a:cubicBezTo>
                  <a:pt x="5" y="20"/>
                  <a:pt x="5" y="19"/>
                  <a:pt x="5" y="19"/>
                </a:cubicBezTo>
                <a:cubicBezTo>
                  <a:pt x="6" y="12"/>
                  <a:pt x="6" y="12"/>
                  <a:pt x="6" y="12"/>
                </a:cubicBezTo>
                <a:cubicBezTo>
                  <a:pt x="7" y="10"/>
                  <a:pt x="7" y="9"/>
                  <a:pt x="7" y="7"/>
                </a:cubicBezTo>
                <a:cubicBezTo>
                  <a:pt x="8" y="5"/>
                  <a:pt x="8" y="4"/>
                  <a:pt x="8" y="3"/>
                </a:cubicBezTo>
                <a:cubicBezTo>
                  <a:pt x="8" y="3"/>
                  <a:pt x="8" y="3"/>
                  <a:pt x="8" y="3"/>
                </a:cubicBezTo>
                <a:cubicBezTo>
                  <a:pt x="9" y="5"/>
                  <a:pt x="9" y="7"/>
                  <a:pt x="10" y="9"/>
                </a:cubicBezTo>
                <a:cubicBezTo>
                  <a:pt x="15" y="24"/>
                  <a:pt x="15" y="24"/>
                  <a:pt x="15" y="24"/>
                </a:cubicBezTo>
                <a:cubicBezTo>
                  <a:pt x="17" y="24"/>
                  <a:pt x="17" y="24"/>
                  <a:pt x="17" y="24"/>
                </a:cubicBezTo>
                <a:cubicBezTo>
                  <a:pt x="21" y="5"/>
                  <a:pt x="21" y="5"/>
                  <a:pt x="21" y="5"/>
                </a:cubicBezTo>
                <a:cubicBezTo>
                  <a:pt x="22" y="4"/>
                  <a:pt x="22" y="3"/>
                  <a:pt x="22" y="3"/>
                </a:cubicBezTo>
                <a:cubicBezTo>
                  <a:pt x="22" y="2"/>
                  <a:pt x="22" y="2"/>
                  <a:pt x="23" y="2"/>
                </a:cubicBezTo>
                <a:cubicBezTo>
                  <a:pt x="23" y="1"/>
                  <a:pt x="23" y="1"/>
                  <a:pt x="23" y="1"/>
                </a:cubicBezTo>
                <a:cubicBezTo>
                  <a:pt x="23" y="1"/>
                  <a:pt x="24" y="1"/>
                  <a:pt x="24" y="1"/>
                </a:cubicBezTo>
                <a:cubicBezTo>
                  <a:pt x="24" y="0"/>
                  <a:pt x="24" y="0"/>
                  <a:pt x="24" y="0"/>
                </a:cubicBezTo>
                <a:cubicBezTo>
                  <a:pt x="18" y="0"/>
                  <a:pt x="18" y="0"/>
                  <a:pt x="18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9" name="Freeform 715"/>
          <p:cNvSpPr>
            <a:spLocks noEditPoints="1"/>
          </p:cNvSpPr>
          <p:nvPr/>
        </p:nvSpPr>
        <p:spPr bwMode="auto">
          <a:xfrm>
            <a:off x="3908425" y="3467101"/>
            <a:ext cx="33338" cy="36513"/>
          </a:xfrm>
          <a:custGeom>
            <a:avLst/>
            <a:gdLst>
              <a:gd name="T0" fmla="*/ 10 w 15"/>
              <a:gd name="T1" fmla="*/ 16 h 17"/>
              <a:gd name="T2" fmla="*/ 13 w 15"/>
              <a:gd name="T3" fmla="*/ 14 h 17"/>
              <a:gd name="T4" fmla="*/ 15 w 15"/>
              <a:gd name="T5" fmla="*/ 9 h 17"/>
              <a:gd name="T6" fmla="*/ 15 w 15"/>
              <a:gd name="T7" fmla="*/ 6 h 17"/>
              <a:gd name="T8" fmla="*/ 14 w 15"/>
              <a:gd name="T9" fmla="*/ 3 h 17"/>
              <a:gd name="T10" fmla="*/ 13 w 15"/>
              <a:gd name="T11" fmla="*/ 1 h 17"/>
              <a:gd name="T12" fmla="*/ 9 w 15"/>
              <a:gd name="T13" fmla="*/ 0 h 17"/>
              <a:gd name="T14" fmla="*/ 6 w 15"/>
              <a:gd name="T15" fmla="*/ 0 h 17"/>
              <a:gd name="T16" fmla="*/ 3 w 15"/>
              <a:gd name="T17" fmla="*/ 2 h 17"/>
              <a:gd name="T18" fmla="*/ 1 w 15"/>
              <a:gd name="T19" fmla="*/ 6 h 17"/>
              <a:gd name="T20" fmla="*/ 0 w 15"/>
              <a:gd name="T21" fmla="*/ 9 h 17"/>
              <a:gd name="T22" fmla="*/ 0 w 15"/>
              <a:gd name="T23" fmla="*/ 11 h 17"/>
              <a:gd name="T24" fmla="*/ 1 w 15"/>
              <a:gd name="T25" fmla="*/ 16 h 17"/>
              <a:gd name="T26" fmla="*/ 5 w 15"/>
              <a:gd name="T27" fmla="*/ 17 h 17"/>
              <a:gd name="T28" fmla="*/ 10 w 15"/>
              <a:gd name="T29" fmla="*/ 16 h 17"/>
              <a:gd name="T30" fmla="*/ 4 w 15"/>
              <a:gd name="T31" fmla="*/ 7 h 17"/>
              <a:gd name="T32" fmla="*/ 6 w 15"/>
              <a:gd name="T33" fmla="*/ 3 h 17"/>
              <a:gd name="T34" fmla="*/ 9 w 15"/>
              <a:gd name="T35" fmla="*/ 1 h 17"/>
              <a:gd name="T36" fmla="*/ 11 w 15"/>
              <a:gd name="T37" fmla="*/ 2 h 17"/>
              <a:gd name="T38" fmla="*/ 12 w 15"/>
              <a:gd name="T39" fmla="*/ 5 h 17"/>
              <a:gd name="T40" fmla="*/ 11 w 15"/>
              <a:gd name="T41" fmla="*/ 10 h 17"/>
              <a:gd name="T42" fmla="*/ 9 w 15"/>
              <a:gd name="T43" fmla="*/ 14 h 17"/>
              <a:gd name="T44" fmla="*/ 6 w 15"/>
              <a:gd name="T45" fmla="*/ 16 h 17"/>
              <a:gd name="T46" fmla="*/ 4 w 15"/>
              <a:gd name="T47" fmla="*/ 15 h 17"/>
              <a:gd name="T48" fmla="*/ 3 w 15"/>
              <a:gd name="T49" fmla="*/ 12 h 17"/>
              <a:gd name="T50" fmla="*/ 4 w 15"/>
              <a:gd name="T51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5" h="17">
                <a:moveTo>
                  <a:pt x="10" y="16"/>
                </a:moveTo>
                <a:cubicBezTo>
                  <a:pt x="11" y="16"/>
                  <a:pt x="12" y="15"/>
                  <a:pt x="13" y="14"/>
                </a:cubicBezTo>
                <a:cubicBezTo>
                  <a:pt x="13" y="12"/>
                  <a:pt x="14" y="11"/>
                  <a:pt x="15" y="9"/>
                </a:cubicBezTo>
                <a:cubicBezTo>
                  <a:pt x="15" y="8"/>
                  <a:pt x="15" y="7"/>
                  <a:pt x="15" y="6"/>
                </a:cubicBezTo>
                <a:cubicBezTo>
                  <a:pt x="15" y="5"/>
                  <a:pt x="15" y="4"/>
                  <a:pt x="14" y="3"/>
                </a:cubicBezTo>
                <a:cubicBezTo>
                  <a:pt x="14" y="2"/>
                  <a:pt x="13" y="1"/>
                  <a:pt x="13" y="1"/>
                </a:cubicBezTo>
                <a:cubicBezTo>
                  <a:pt x="12" y="0"/>
                  <a:pt x="11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4" y="2"/>
                  <a:pt x="3" y="2"/>
                </a:cubicBezTo>
                <a:cubicBezTo>
                  <a:pt x="2" y="3"/>
                  <a:pt x="1" y="4"/>
                  <a:pt x="1" y="6"/>
                </a:cubicBezTo>
                <a:cubicBezTo>
                  <a:pt x="0" y="6"/>
                  <a:pt x="0" y="8"/>
                  <a:pt x="0" y="9"/>
                </a:cubicBezTo>
                <a:cubicBezTo>
                  <a:pt x="0" y="10"/>
                  <a:pt x="0" y="11"/>
                  <a:pt x="0" y="11"/>
                </a:cubicBezTo>
                <a:cubicBezTo>
                  <a:pt x="0" y="13"/>
                  <a:pt x="0" y="15"/>
                  <a:pt x="1" y="16"/>
                </a:cubicBezTo>
                <a:cubicBezTo>
                  <a:pt x="2" y="17"/>
                  <a:pt x="4" y="17"/>
                  <a:pt x="5" y="17"/>
                </a:cubicBezTo>
                <a:cubicBezTo>
                  <a:pt x="7" y="17"/>
                  <a:pt x="8" y="17"/>
                  <a:pt x="10" y="16"/>
                </a:cubicBezTo>
                <a:close/>
                <a:moveTo>
                  <a:pt x="4" y="7"/>
                </a:moveTo>
                <a:cubicBezTo>
                  <a:pt x="4" y="5"/>
                  <a:pt x="5" y="4"/>
                  <a:pt x="6" y="3"/>
                </a:cubicBezTo>
                <a:cubicBezTo>
                  <a:pt x="7" y="2"/>
                  <a:pt x="8" y="1"/>
                  <a:pt x="9" y="1"/>
                </a:cubicBezTo>
                <a:cubicBezTo>
                  <a:pt x="10" y="1"/>
                  <a:pt x="11" y="2"/>
                  <a:pt x="11" y="2"/>
                </a:cubicBezTo>
                <a:cubicBezTo>
                  <a:pt x="12" y="3"/>
                  <a:pt x="12" y="4"/>
                  <a:pt x="12" y="5"/>
                </a:cubicBezTo>
                <a:cubicBezTo>
                  <a:pt x="12" y="6"/>
                  <a:pt x="12" y="8"/>
                  <a:pt x="11" y="10"/>
                </a:cubicBezTo>
                <a:cubicBezTo>
                  <a:pt x="11" y="12"/>
                  <a:pt x="10" y="13"/>
                  <a:pt x="9" y="14"/>
                </a:cubicBezTo>
                <a:cubicBezTo>
                  <a:pt x="8" y="15"/>
                  <a:pt x="7" y="16"/>
                  <a:pt x="6" y="16"/>
                </a:cubicBezTo>
                <a:cubicBezTo>
                  <a:pt x="5" y="16"/>
                  <a:pt x="4" y="16"/>
                  <a:pt x="4" y="15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9"/>
                  <a:pt x="4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0" name="Freeform 716"/>
          <p:cNvSpPr>
            <a:spLocks/>
          </p:cNvSpPr>
          <p:nvPr/>
        </p:nvSpPr>
        <p:spPr bwMode="auto">
          <a:xfrm>
            <a:off x="3951288" y="3467101"/>
            <a:ext cx="30163" cy="36513"/>
          </a:xfrm>
          <a:custGeom>
            <a:avLst/>
            <a:gdLst>
              <a:gd name="T0" fmla="*/ 1 w 14"/>
              <a:gd name="T1" fmla="*/ 0 h 17"/>
              <a:gd name="T2" fmla="*/ 1 w 14"/>
              <a:gd name="T3" fmla="*/ 1 h 17"/>
              <a:gd name="T4" fmla="*/ 2 w 14"/>
              <a:gd name="T5" fmla="*/ 1 h 17"/>
              <a:gd name="T6" fmla="*/ 3 w 14"/>
              <a:gd name="T7" fmla="*/ 2 h 17"/>
              <a:gd name="T8" fmla="*/ 3 w 14"/>
              <a:gd name="T9" fmla="*/ 2 h 17"/>
              <a:gd name="T10" fmla="*/ 3 w 14"/>
              <a:gd name="T11" fmla="*/ 5 h 17"/>
              <a:gd name="T12" fmla="*/ 0 w 14"/>
              <a:gd name="T13" fmla="*/ 17 h 17"/>
              <a:gd name="T14" fmla="*/ 3 w 14"/>
              <a:gd name="T15" fmla="*/ 17 h 17"/>
              <a:gd name="T16" fmla="*/ 5 w 14"/>
              <a:gd name="T17" fmla="*/ 9 h 17"/>
              <a:gd name="T18" fmla="*/ 5 w 14"/>
              <a:gd name="T19" fmla="*/ 7 h 17"/>
              <a:gd name="T20" fmla="*/ 7 w 14"/>
              <a:gd name="T21" fmla="*/ 5 h 17"/>
              <a:gd name="T22" fmla="*/ 9 w 14"/>
              <a:gd name="T23" fmla="*/ 3 h 17"/>
              <a:gd name="T24" fmla="*/ 10 w 14"/>
              <a:gd name="T25" fmla="*/ 2 h 17"/>
              <a:gd name="T26" fmla="*/ 11 w 14"/>
              <a:gd name="T27" fmla="*/ 3 h 17"/>
              <a:gd name="T28" fmla="*/ 11 w 14"/>
              <a:gd name="T29" fmla="*/ 4 h 17"/>
              <a:gd name="T30" fmla="*/ 13 w 14"/>
              <a:gd name="T31" fmla="*/ 4 h 17"/>
              <a:gd name="T32" fmla="*/ 14 w 14"/>
              <a:gd name="T33" fmla="*/ 0 h 17"/>
              <a:gd name="T34" fmla="*/ 12 w 14"/>
              <a:gd name="T35" fmla="*/ 0 h 17"/>
              <a:gd name="T36" fmla="*/ 9 w 14"/>
              <a:gd name="T37" fmla="*/ 1 h 17"/>
              <a:gd name="T38" fmla="*/ 5 w 14"/>
              <a:gd name="T39" fmla="*/ 4 h 17"/>
              <a:gd name="T40" fmla="*/ 5 w 14"/>
              <a:gd name="T41" fmla="*/ 4 h 17"/>
              <a:gd name="T42" fmla="*/ 6 w 14"/>
              <a:gd name="T43" fmla="*/ 0 h 17"/>
              <a:gd name="T44" fmla="*/ 5 w 14"/>
              <a:gd name="T45" fmla="*/ 0 h 17"/>
              <a:gd name="T46" fmla="*/ 1 w 14"/>
              <a:gd name="T47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17">
                <a:moveTo>
                  <a:pt x="1" y="0"/>
                </a:moveTo>
                <a:cubicBezTo>
                  <a:pt x="1" y="1"/>
                  <a:pt x="1" y="1"/>
                  <a:pt x="1" y="1"/>
                </a:cubicBezTo>
                <a:cubicBezTo>
                  <a:pt x="2" y="1"/>
                  <a:pt x="2" y="1"/>
                  <a:pt x="2" y="1"/>
                </a:cubicBezTo>
                <a:cubicBezTo>
                  <a:pt x="3" y="1"/>
                  <a:pt x="3" y="1"/>
                  <a:pt x="3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3"/>
                  <a:pt x="3" y="4"/>
                  <a:pt x="3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5" y="9"/>
                  <a:pt x="5" y="9"/>
                  <a:pt x="5" y="9"/>
                </a:cubicBezTo>
                <a:cubicBezTo>
                  <a:pt x="5" y="8"/>
                  <a:pt x="5" y="8"/>
                  <a:pt x="5" y="7"/>
                </a:cubicBezTo>
                <a:cubicBezTo>
                  <a:pt x="6" y="6"/>
                  <a:pt x="6" y="6"/>
                  <a:pt x="7" y="5"/>
                </a:cubicBezTo>
                <a:cubicBezTo>
                  <a:pt x="7" y="4"/>
                  <a:pt x="8" y="3"/>
                  <a:pt x="9" y="3"/>
                </a:cubicBezTo>
                <a:cubicBezTo>
                  <a:pt x="9" y="2"/>
                  <a:pt x="10" y="2"/>
                  <a:pt x="10" y="2"/>
                </a:cubicBezTo>
                <a:cubicBezTo>
                  <a:pt x="11" y="2"/>
                  <a:pt x="11" y="2"/>
                  <a:pt x="11" y="3"/>
                </a:cubicBezTo>
                <a:cubicBezTo>
                  <a:pt x="11" y="3"/>
                  <a:pt x="11" y="3"/>
                  <a:pt x="11" y="4"/>
                </a:cubicBezTo>
                <a:cubicBezTo>
                  <a:pt x="13" y="4"/>
                  <a:pt x="13" y="4"/>
                  <a:pt x="13" y="4"/>
                </a:cubicBezTo>
                <a:cubicBezTo>
                  <a:pt x="14" y="0"/>
                  <a:pt x="14" y="0"/>
                  <a:pt x="14" y="0"/>
                </a:cubicBezTo>
                <a:cubicBezTo>
                  <a:pt x="14" y="0"/>
                  <a:pt x="13" y="0"/>
                  <a:pt x="12" y="0"/>
                </a:cubicBezTo>
                <a:cubicBezTo>
                  <a:pt x="11" y="0"/>
                  <a:pt x="10" y="0"/>
                  <a:pt x="9" y="1"/>
                </a:cubicBezTo>
                <a:cubicBezTo>
                  <a:pt x="8" y="2"/>
                  <a:pt x="7" y="3"/>
                  <a:pt x="5" y="4"/>
                </a:cubicBezTo>
                <a:cubicBezTo>
                  <a:pt x="5" y="4"/>
                  <a:pt x="5" y="4"/>
                  <a:pt x="5" y="4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0"/>
                  <a:pt x="1" y="0"/>
                  <a:pt x="1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1" name="Freeform 717"/>
          <p:cNvSpPr>
            <a:spLocks/>
          </p:cNvSpPr>
          <p:nvPr/>
        </p:nvSpPr>
        <p:spPr bwMode="auto">
          <a:xfrm>
            <a:off x="3986213" y="3467101"/>
            <a:ext cx="53975" cy="36513"/>
          </a:xfrm>
          <a:custGeom>
            <a:avLst/>
            <a:gdLst>
              <a:gd name="T0" fmla="*/ 15 w 25"/>
              <a:gd name="T1" fmla="*/ 0 h 17"/>
              <a:gd name="T2" fmla="*/ 12 w 25"/>
              <a:gd name="T3" fmla="*/ 0 h 17"/>
              <a:gd name="T4" fmla="*/ 12 w 25"/>
              <a:gd name="T5" fmla="*/ 1 h 17"/>
              <a:gd name="T6" fmla="*/ 11 w 25"/>
              <a:gd name="T7" fmla="*/ 4 h 17"/>
              <a:gd name="T8" fmla="*/ 10 w 25"/>
              <a:gd name="T9" fmla="*/ 8 h 17"/>
              <a:gd name="T10" fmla="*/ 6 w 25"/>
              <a:gd name="T11" fmla="*/ 14 h 17"/>
              <a:gd name="T12" fmla="*/ 5 w 25"/>
              <a:gd name="T13" fmla="*/ 0 h 17"/>
              <a:gd name="T14" fmla="*/ 0 w 25"/>
              <a:gd name="T15" fmla="*/ 0 h 17"/>
              <a:gd name="T16" fmla="*/ 0 w 25"/>
              <a:gd name="T17" fmla="*/ 1 h 17"/>
              <a:gd name="T18" fmla="*/ 1 w 25"/>
              <a:gd name="T19" fmla="*/ 1 h 17"/>
              <a:gd name="T20" fmla="*/ 2 w 25"/>
              <a:gd name="T21" fmla="*/ 2 h 17"/>
              <a:gd name="T22" fmla="*/ 2 w 25"/>
              <a:gd name="T23" fmla="*/ 4 h 17"/>
              <a:gd name="T24" fmla="*/ 4 w 25"/>
              <a:gd name="T25" fmla="*/ 17 h 17"/>
              <a:gd name="T26" fmla="*/ 6 w 25"/>
              <a:gd name="T27" fmla="*/ 17 h 17"/>
              <a:gd name="T28" fmla="*/ 10 w 25"/>
              <a:gd name="T29" fmla="*/ 11 h 17"/>
              <a:gd name="T30" fmla="*/ 13 w 25"/>
              <a:gd name="T31" fmla="*/ 5 h 17"/>
              <a:gd name="T32" fmla="*/ 13 w 25"/>
              <a:gd name="T33" fmla="*/ 5 h 17"/>
              <a:gd name="T34" fmla="*/ 13 w 25"/>
              <a:gd name="T35" fmla="*/ 8 h 17"/>
              <a:gd name="T36" fmla="*/ 13 w 25"/>
              <a:gd name="T37" fmla="*/ 10 h 17"/>
              <a:gd name="T38" fmla="*/ 14 w 25"/>
              <a:gd name="T39" fmla="*/ 17 h 17"/>
              <a:gd name="T40" fmla="*/ 16 w 25"/>
              <a:gd name="T41" fmla="*/ 17 h 17"/>
              <a:gd name="T42" fmla="*/ 19 w 25"/>
              <a:gd name="T43" fmla="*/ 13 h 17"/>
              <a:gd name="T44" fmla="*/ 21 w 25"/>
              <a:gd name="T45" fmla="*/ 10 h 17"/>
              <a:gd name="T46" fmla="*/ 22 w 25"/>
              <a:gd name="T47" fmla="*/ 8 h 17"/>
              <a:gd name="T48" fmla="*/ 23 w 25"/>
              <a:gd name="T49" fmla="*/ 5 h 17"/>
              <a:gd name="T50" fmla="*/ 24 w 25"/>
              <a:gd name="T51" fmla="*/ 3 h 17"/>
              <a:gd name="T52" fmla="*/ 25 w 25"/>
              <a:gd name="T53" fmla="*/ 1 h 17"/>
              <a:gd name="T54" fmla="*/ 25 w 25"/>
              <a:gd name="T55" fmla="*/ 0 h 17"/>
              <a:gd name="T56" fmla="*/ 20 w 25"/>
              <a:gd name="T57" fmla="*/ 0 h 17"/>
              <a:gd name="T58" fmla="*/ 20 w 25"/>
              <a:gd name="T59" fmla="*/ 1 h 17"/>
              <a:gd name="T60" fmla="*/ 21 w 25"/>
              <a:gd name="T61" fmla="*/ 1 h 17"/>
              <a:gd name="T62" fmla="*/ 22 w 25"/>
              <a:gd name="T63" fmla="*/ 2 h 17"/>
              <a:gd name="T64" fmla="*/ 20 w 25"/>
              <a:gd name="T65" fmla="*/ 7 h 17"/>
              <a:gd name="T66" fmla="*/ 16 w 25"/>
              <a:gd name="T67" fmla="*/ 14 h 17"/>
              <a:gd name="T68" fmla="*/ 15 w 25"/>
              <a:gd name="T69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25" h="17">
                <a:moveTo>
                  <a:pt x="15" y="0"/>
                </a:moveTo>
                <a:cubicBezTo>
                  <a:pt x="12" y="0"/>
                  <a:pt x="12" y="0"/>
                  <a:pt x="12" y="0"/>
                </a:cubicBezTo>
                <a:cubicBezTo>
                  <a:pt x="12" y="1"/>
                  <a:pt x="12" y="1"/>
                  <a:pt x="12" y="1"/>
                </a:cubicBezTo>
                <a:cubicBezTo>
                  <a:pt x="12" y="2"/>
                  <a:pt x="12" y="3"/>
                  <a:pt x="11" y="4"/>
                </a:cubicBezTo>
                <a:cubicBezTo>
                  <a:pt x="11" y="5"/>
                  <a:pt x="10" y="6"/>
                  <a:pt x="10" y="8"/>
                </a:cubicBezTo>
                <a:cubicBezTo>
                  <a:pt x="9" y="9"/>
                  <a:pt x="8" y="11"/>
                  <a:pt x="6" y="14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"/>
                  <a:pt x="0" y="1"/>
                  <a:pt x="0" y="1"/>
                </a:cubicBezTo>
                <a:cubicBezTo>
                  <a:pt x="1" y="1"/>
                  <a:pt x="1" y="1"/>
                  <a:pt x="1" y="1"/>
                </a:cubicBezTo>
                <a:cubicBezTo>
                  <a:pt x="2" y="2"/>
                  <a:pt x="2" y="2"/>
                  <a:pt x="2" y="2"/>
                </a:cubicBezTo>
                <a:cubicBezTo>
                  <a:pt x="2" y="3"/>
                  <a:pt x="2" y="3"/>
                  <a:pt x="2" y="4"/>
                </a:cubicBezTo>
                <a:cubicBezTo>
                  <a:pt x="4" y="17"/>
                  <a:pt x="4" y="17"/>
                  <a:pt x="4" y="17"/>
                </a:cubicBezTo>
                <a:cubicBezTo>
                  <a:pt x="6" y="17"/>
                  <a:pt x="6" y="17"/>
                  <a:pt x="6" y="17"/>
                </a:cubicBezTo>
                <a:cubicBezTo>
                  <a:pt x="8" y="15"/>
                  <a:pt x="9" y="13"/>
                  <a:pt x="10" y="11"/>
                </a:cubicBezTo>
                <a:cubicBezTo>
                  <a:pt x="11" y="9"/>
                  <a:pt x="12" y="7"/>
                  <a:pt x="13" y="5"/>
                </a:cubicBezTo>
                <a:cubicBezTo>
                  <a:pt x="13" y="5"/>
                  <a:pt x="13" y="5"/>
                  <a:pt x="13" y="5"/>
                </a:cubicBezTo>
                <a:cubicBezTo>
                  <a:pt x="13" y="6"/>
                  <a:pt x="13" y="7"/>
                  <a:pt x="13" y="8"/>
                </a:cubicBezTo>
                <a:cubicBezTo>
                  <a:pt x="13" y="9"/>
                  <a:pt x="13" y="9"/>
                  <a:pt x="13" y="10"/>
                </a:cubicBezTo>
                <a:cubicBezTo>
                  <a:pt x="14" y="17"/>
                  <a:pt x="14" y="17"/>
                  <a:pt x="14" y="17"/>
                </a:cubicBezTo>
                <a:cubicBezTo>
                  <a:pt x="16" y="17"/>
                  <a:pt x="16" y="17"/>
                  <a:pt x="16" y="17"/>
                </a:cubicBezTo>
                <a:cubicBezTo>
                  <a:pt x="17" y="16"/>
                  <a:pt x="18" y="15"/>
                  <a:pt x="19" y="13"/>
                </a:cubicBezTo>
                <a:cubicBezTo>
                  <a:pt x="19" y="12"/>
                  <a:pt x="20" y="11"/>
                  <a:pt x="21" y="10"/>
                </a:cubicBezTo>
                <a:cubicBezTo>
                  <a:pt x="21" y="9"/>
                  <a:pt x="22" y="9"/>
                  <a:pt x="22" y="8"/>
                </a:cubicBezTo>
                <a:cubicBezTo>
                  <a:pt x="23" y="7"/>
                  <a:pt x="23" y="6"/>
                  <a:pt x="23" y="5"/>
                </a:cubicBezTo>
                <a:cubicBezTo>
                  <a:pt x="24" y="5"/>
                  <a:pt x="24" y="4"/>
                  <a:pt x="24" y="3"/>
                </a:cubicBezTo>
                <a:cubicBezTo>
                  <a:pt x="25" y="3"/>
                  <a:pt x="25" y="2"/>
                  <a:pt x="25" y="1"/>
                </a:cubicBezTo>
                <a:cubicBezTo>
                  <a:pt x="25" y="0"/>
                  <a:pt x="25" y="0"/>
                  <a:pt x="25" y="0"/>
                </a:cubicBezTo>
                <a:cubicBezTo>
                  <a:pt x="20" y="0"/>
                  <a:pt x="20" y="0"/>
                  <a:pt x="20" y="0"/>
                </a:cubicBezTo>
                <a:cubicBezTo>
                  <a:pt x="20" y="1"/>
                  <a:pt x="20" y="1"/>
                  <a:pt x="20" y="1"/>
                </a:cubicBezTo>
                <a:cubicBezTo>
                  <a:pt x="21" y="1"/>
                  <a:pt x="21" y="1"/>
                  <a:pt x="21" y="1"/>
                </a:cubicBezTo>
                <a:cubicBezTo>
                  <a:pt x="22" y="2"/>
                  <a:pt x="22" y="2"/>
                  <a:pt x="22" y="2"/>
                </a:cubicBezTo>
                <a:cubicBezTo>
                  <a:pt x="22" y="4"/>
                  <a:pt x="21" y="5"/>
                  <a:pt x="20" y="7"/>
                </a:cubicBezTo>
                <a:cubicBezTo>
                  <a:pt x="19" y="9"/>
                  <a:pt x="18" y="11"/>
                  <a:pt x="16" y="14"/>
                </a:cubicBezTo>
                <a:cubicBezTo>
                  <a:pt x="15" y="0"/>
                  <a:pt x="15" y="0"/>
                  <a:pt x="15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2" name="Freeform 718"/>
          <p:cNvSpPr>
            <a:spLocks noEditPoints="1"/>
          </p:cNvSpPr>
          <p:nvPr/>
        </p:nvSpPr>
        <p:spPr bwMode="auto">
          <a:xfrm>
            <a:off x="4046538" y="3467101"/>
            <a:ext cx="30163" cy="36513"/>
          </a:xfrm>
          <a:custGeom>
            <a:avLst/>
            <a:gdLst>
              <a:gd name="T0" fmla="*/ 12 w 14"/>
              <a:gd name="T1" fmla="*/ 12 h 17"/>
              <a:gd name="T2" fmla="*/ 9 w 14"/>
              <a:gd name="T3" fmla="*/ 14 h 17"/>
              <a:gd name="T4" fmla="*/ 6 w 14"/>
              <a:gd name="T5" fmla="*/ 15 h 17"/>
              <a:gd name="T6" fmla="*/ 4 w 14"/>
              <a:gd name="T7" fmla="*/ 14 h 17"/>
              <a:gd name="T8" fmla="*/ 3 w 14"/>
              <a:gd name="T9" fmla="*/ 12 h 17"/>
              <a:gd name="T10" fmla="*/ 3 w 14"/>
              <a:gd name="T11" fmla="*/ 9 h 17"/>
              <a:gd name="T12" fmla="*/ 11 w 14"/>
              <a:gd name="T13" fmla="*/ 8 h 17"/>
              <a:gd name="T14" fmla="*/ 14 w 14"/>
              <a:gd name="T15" fmla="*/ 3 h 17"/>
              <a:gd name="T16" fmla="*/ 13 w 14"/>
              <a:gd name="T17" fmla="*/ 1 h 17"/>
              <a:gd name="T18" fmla="*/ 10 w 14"/>
              <a:gd name="T19" fmla="*/ 0 h 17"/>
              <a:gd name="T20" fmla="*/ 6 w 14"/>
              <a:gd name="T21" fmla="*/ 1 h 17"/>
              <a:gd name="T22" fmla="*/ 3 w 14"/>
              <a:gd name="T23" fmla="*/ 3 h 17"/>
              <a:gd name="T24" fmla="*/ 1 w 14"/>
              <a:gd name="T25" fmla="*/ 7 h 17"/>
              <a:gd name="T26" fmla="*/ 0 w 14"/>
              <a:gd name="T27" fmla="*/ 11 h 17"/>
              <a:gd name="T28" fmla="*/ 0 w 14"/>
              <a:gd name="T29" fmla="*/ 14 h 17"/>
              <a:gd name="T30" fmla="*/ 1 w 14"/>
              <a:gd name="T31" fmla="*/ 16 h 17"/>
              <a:gd name="T32" fmla="*/ 3 w 14"/>
              <a:gd name="T33" fmla="*/ 17 h 17"/>
              <a:gd name="T34" fmla="*/ 5 w 14"/>
              <a:gd name="T35" fmla="*/ 17 h 17"/>
              <a:gd name="T36" fmla="*/ 8 w 14"/>
              <a:gd name="T37" fmla="*/ 17 h 17"/>
              <a:gd name="T38" fmla="*/ 10 w 14"/>
              <a:gd name="T39" fmla="*/ 16 h 17"/>
              <a:gd name="T40" fmla="*/ 13 w 14"/>
              <a:gd name="T41" fmla="*/ 13 h 17"/>
              <a:gd name="T42" fmla="*/ 12 w 14"/>
              <a:gd name="T43" fmla="*/ 12 h 17"/>
              <a:gd name="T44" fmla="*/ 5 w 14"/>
              <a:gd name="T45" fmla="*/ 4 h 17"/>
              <a:gd name="T46" fmla="*/ 7 w 14"/>
              <a:gd name="T47" fmla="*/ 2 h 17"/>
              <a:gd name="T48" fmla="*/ 9 w 14"/>
              <a:gd name="T49" fmla="*/ 1 h 17"/>
              <a:gd name="T50" fmla="*/ 11 w 14"/>
              <a:gd name="T51" fmla="*/ 2 h 17"/>
              <a:gd name="T52" fmla="*/ 11 w 14"/>
              <a:gd name="T53" fmla="*/ 3 h 17"/>
              <a:gd name="T54" fmla="*/ 11 w 14"/>
              <a:gd name="T55" fmla="*/ 5 h 17"/>
              <a:gd name="T56" fmla="*/ 11 w 14"/>
              <a:gd name="T57" fmla="*/ 6 h 17"/>
              <a:gd name="T58" fmla="*/ 10 w 14"/>
              <a:gd name="T59" fmla="*/ 7 h 17"/>
              <a:gd name="T60" fmla="*/ 8 w 14"/>
              <a:gd name="T61" fmla="*/ 7 h 17"/>
              <a:gd name="T62" fmla="*/ 6 w 14"/>
              <a:gd name="T63" fmla="*/ 8 h 17"/>
              <a:gd name="T64" fmla="*/ 3 w 14"/>
              <a:gd name="T65" fmla="*/ 8 h 17"/>
              <a:gd name="T66" fmla="*/ 5 w 14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" h="17">
                <a:moveTo>
                  <a:pt x="12" y="12"/>
                </a:moveTo>
                <a:cubicBezTo>
                  <a:pt x="11" y="13"/>
                  <a:pt x="10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10"/>
                  <a:pt x="3" y="9"/>
                </a:cubicBezTo>
                <a:cubicBezTo>
                  <a:pt x="7" y="9"/>
                  <a:pt x="10" y="9"/>
                  <a:pt x="11" y="8"/>
                </a:cubicBezTo>
                <a:cubicBezTo>
                  <a:pt x="13" y="7"/>
                  <a:pt x="14" y="5"/>
                  <a:pt x="14" y="3"/>
                </a:cubicBezTo>
                <a:cubicBezTo>
                  <a:pt x="14" y="2"/>
                  <a:pt x="14" y="1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7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2" y="5"/>
                  <a:pt x="1" y="6"/>
                  <a:pt x="1" y="7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2"/>
                  <a:pt x="0" y="13"/>
                  <a:pt x="0" y="14"/>
                </a:cubicBezTo>
                <a:cubicBezTo>
                  <a:pt x="0" y="14"/>
                  <a:pt x="1" y="15"/>
                  <a:pt x="1" y="16"/>
                </a:cubicBezTo>
                <a:cubicBezTo>
                  <a:pt x="2" y="16"/>
                  <a:pt x="2" y="16"/>
                  <a:pt x="3" y="17"/>
                </a:cubicBezTo>
                <a:cubicBezTo>
                  <a:pt x="4" y="17"/>
                  <a:pt x="4" y="17"/>
                  <a:pt x="5" y="17"/>
                </a:cubicBezTo>
                <a:cubicBezTo>
                  <a:pt x="6" y="17"/>
                  <a:pt x="7" y="17"/>
                  <a:pt x="8" y="17"/>
                </a:cubicBezTo>
                <a:cubicBezTo>
                  <a:pt x="9" y="17"/>
                  <a:pt x="9" y="16"/>
                  <a:pt x="10" y="16"/>
                </a:cubicBezTo>
                <a:cubicBezTo>
                  <a:pt x="11" y="15"/>
                  <a:pt x="12" y="14"/>
                  <a:pt x="13" y="13"/>
                </a:cubicBezTo>
                <a:cubicBezTo>
                  <a:pt x="12" y="12"/>
                  <a:pt x="12" y="12"/>
                  <a:pt x="12" y="12"/>
                </a:cubicBezTo>
                <a:close/>
                <a:moveTo>
                  <a:pt x="5" y="4"/>
                </a:moveTo>
                <a:cubicBezTo>
                  <a:pt x="5" y="3"/>
                  <a:pt x="6" y="3"/>
                  <a:pt x="7" y="2"/>
                </a:cubicBezTo>
                <a:cubicBezTo>
                  <a:pt x="8" y="1"/>
                  <a:pt x="9" y="1"/>
                  <a:pt x="9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1" y="2"/>
                  <a:pt x="11" y="3"/>
                  <a:pt x="11" y="3"/>
                </a:cubicBezTo>
                <a:cubicBezTo>
                  <a:pt x="11" y="4"/>
                  <a:pt x="11" y="4"/>
                  <a:pt x="11" y="5"/>
                </a:cubicBezTo>
                <a:cubicBezTo>
                  <a:pt x="11" y="5"/>
                  <a:pt x="11" y="5"/>
                  <a:pt x="11" y="6"/>
                </a:cubicBezTo>
                <a:cubicBezTo>
                  <a:pt x="11" y="6"/>
                  <a:pt x="10" y="6"/>
                  <a:pt x="10" y="7"/>
                </a:cubicBezTo>
                <a:cubicBezTo>
                  <a:pt x="9" y="7"/>
                  <a:pt x="9" y="7"/>
                  <a:pt x="8" y="7"/>
                </a:cubicBezTo>
                <a:cubicBezTo>
                  <a:pt x="8" y="7"/>
                  <a:pt x="7" y="8"/>
                  <a:pt x="6" y="8"/>
                </a:cubicBezTo>
                <a:cubicBezTo>
                  <a:pt x="5" y="8"/>
                  <a:pt x="5" y="8"/>
                  <a:pt x="3" y="8"/>
                </a:cubicBezTo>
                <a:cubicBezTo>
                  <a:pt x="4" y="7"/>
                  <a:pt x="4" y="5"/>
                  <a:pt x="5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3" name="Freeform 719"/>
          <p:cNvSpPr>
            <a:spLocks noEditPoints="1"/>
          </p:cNvSpPr>
          <p:nvPr/>
        </p:nvSpPr>
        <p:spPr bwMode="auto">
          <a:xfrm>
            <a:off x="4076700" y="3467101"/>
            <a:ext cx="39688" cy="52388"/>
          </a:xfrm>
          <a:custGeom>
            <a:avLst/>
            <a:gdLst>
              <a:gd name="T0" fmla="*/ 2 w 19"/>
              <a:gd name="T1" fmla="*/ 17 h 25"/>
              <a:gd name="T2" fmla="*/ 0 w 19"/>
              <a:gd name="T3" fmla="*/ 19 h 25"/>
              <a:gd name="T4" fmla="*/ 0 w 19"/>
              <a:gd name="T5" fmla="*/ 21 h 25"/>
              <a:gd name="T6" fmla="*/ 6 w 19"/>
              <a:gd name="T7" fmla="*/ 25 h 25"/>
              <a:gd name="T8" fmla="*/ 10 w 19"/>
              <a:gd name="T9" fmla="*/ 24 h 25"/>
              <a:gd name="T10" fmla="*/ 12 w 19"/>
              <a:gd name="T11" fmla="*/ 23 h 25"/>
              <a:gd name="T12" fmla="*/ 14 w 19"/>
              <a:gd name="T13" fmla="*/ 21 h 25"/>
              <a:gd name="T14" fmla="*/ 15 w 19"/>
              <a:gd name="T15" fmla="*/ 18 h 25"/>
              <a:gd name="T16" fmla="*/ 17 w 19"/>
              <a:gd name="T17" fmla="*/ 13 h 25"/>
              <a:gd name="T18" fmla="*/ 17 w 19"/>
              <a:gd name="T19" fmla="*/ 10 h 25"/>
              <a:gd name="T20" fmla="*/ 17 w 19"/>
              <a:gd name="T21" fmla="*/ 8 h 25"/>
              <a:gd name="T22" fmla="*/ 19 w 19"/>
              <a:gd name="T23" fmla="*/ 0 h 25"/>
              <a:gd name="T24" fmla="*/ 18 w 19"/>
              <a:gd name="T25" fmla="*/ 0 h 25"/>
              <a:gd name="T26" fmla="*/ 17 w 19"/>
              <a:gd name="T27" fmla="*/ 1 h 25"/>
              <a:gd name="T28" fmla="*/ 15 w 19"/>
              <a:gd name="T29" fmla="*/ 0 h 25"/>
              <a:gd name="T30" fmla="*/ 12 w 19"/>
              <a:gd name="T31" fmla="*/ 0 h 25"/>
              <a:gd name="T32" fmla="*/ 10 w 19"/>
              <a:gd name="T33" fmla="*/ 0 h 25"/>
              <a:gd name="T34" fmla="*/ 7 w 19"/>
              <a:gd name="T35" fmla="*/ 2 h 25"/>
              <a:gd name="T36" fmla="*/ 5 w 19"/>
              <a:gd name="T37" fmla="*/ 4 h 25"/>
              <a:gd name="T38" fmla="*/ 4 w 19"/>
              <a:gd name="T39" fmla="*/ 8 h 25"/>
              <a:gd name="T40" fmla="*/ 3 w 19"/>
              <a:gd name="T41" fmla="*/ 12 h 25"/>
              <a:gd name="T42" fmla="*/ 4 w 19"/>
              <a:gd name="T43" fmla="*/ 16 h 25"/>
              <a:gd name="T44" fmla="*/ 7 w 19"/>
              <a:gd name="T45" fmla="*/ 17 h 25"/>
              <a:gd name="T46" fmla="*/ 11 w 19"/>
              <a:gd name="T47" fmla="*/ 16 h 25"/>
              <a:gd name="T48" fmla="*/ 14 w 19"/>
              <a:gd name="T49" fmla="*/ 13 h 25"/>
              <a:gd name="T50" fmla="*/ 14 w 19"/>
              <a:gd name="T51" fmla="*/ 13 h 25"/>
              <a:gd name="T52" fmla="*/ 13 w 19"/>
              <a:gd name="T53" fmla="*/ 18 h 25"/>
              <a:gd name="T54" fmla="*/ 11 w 19"/>
              <a:gd name="T55" fmla="*/ 21 h 25"/>
              <a:gd name="T56" fmla="*/ 9 w 19"/>
              <a:gd name="T57" fmla="*/ 23 h 25"/>
              <a:gd name="T58" fmla="*/ 6 w 19"/>
              <a:gd name="T59" fmla="*/ 23 h 25"/>
              <a:gd name="T60" fmla="*/ 4 w 19"/>
              <a:gd name="T61" fmla="*/ 23 h 25"/>
              <a:gd name="T62" fmla="*/ 3 w 19"/>
              <a:gd name="T63" fmla="*/ 21 h 25"/>
              <a:gd name="T64" fmla="*/ 3 w 19"/>
              <a:gd name="T65" fmla="*/ 20 h 25"/>
              <a:gd name="T66" fmla="*/ 3 w 19"/>
              <a:gd name="T67" fmla="*/ 19 h 25"/>
              <a:gd name="T68" fmla="*/ 4 w 19"/>
              <a:gd name="T69" fmla="*/ 18 h 25"/>
              <a:gd name="T70" fmla="*/ 2 w 19"/>
              <a:gd name="T71" fmla="*/ 17 h 25"/>
              <a:gd name="T72" fmla="*/ 7 w 19"/>
              <a:gd name="T73" fmla="*/ 14 h 25"/>
              <a:gd name="T74" fmla="*/ 6 w 19"/>
              <a:gd name="T75" fmla="*/ 11 h 25"/>
              <a:gd name="T76" fmla="*/ 7 w 19"/>
              <a:gd name="T77" fmla="*/ 9 h 25"/>
              <a:gd name="T78" fmla="*/ 8 w 19"/>
              <a:gd name="T79" fmla="*/ 6 h 25"/>
              <a:gd name="T80" fmla="*/ 9 w 19"/>
              <a:gd name="T81" fmla="*/ 4 h 25"/>
              <a:gd name="T82" fmla="*/ 10 w 19"/>
              <a:gd name="T83" fmla="*/ 2 h 25"/>
              <a:gd name="T84" fmla="*/ 11 w 19"/>
              <a:gd name="T85" fmla="*/ 1 h 25"/>
              <a:gd name="T86" fmla="*/ 13 w 19"/>
              <a:gd name="T87" fmla="*/ 1 h 25"/>
              <a:gd name="T88" fmla="*/ 15 w 19"/>
              <a:gd name="T89" fmla="*/ 2 h 25"/>
              <a:gd name="T90" fmla="*/ 15 w 19"/>
              <a:gd name="T91" fmla="*/ 4 h 25"/>
              <a:gd name="T92" fmla="*/ 15 w 19"/>
              <a:gd name="T93" fmla="*/ 7 h 25"/>
              <a:gd name="T94" fmla="*/ 14 w 19"/>
              <a:gd name="T95" fmla="*/ 10 h 25"/>
              <a:gd name="T96" fmla="*/ 12 w 19"/>
              <a:gd name="T97" fmla="*/ 13 h 25"/>
              <a:gd name="T98" fmla="*/ 10 w 19"/>
              <a:gd name="T99" fmla="*/ 14 h 25"/>
              <a:gd name="T100" fmla="*/ 9 w 19"/>
              <a:gd name="T101" fmla="*/ 15 h 25"/>
              <a:gd name="T102" fmla="*/ 7 w 19"/>
              <a:gd name="T103" fmla="*/ 1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9" h="25">
                <a:moveTo>
                  <a:pt x="2" y="17"/>
                </a:moveTo>
                <a:cubicBezTo>
                  <a:pt x="1" y="18"/>
                  <a:pt x="1" y="19"/>
                  <a:pt x="0" y="19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3"/>
                  <a:pt x="2" y="25"/>
                  <a:pt x="6" y="25"/>
                </a:cubicBezTo>
                <a:cubicBezTo>
                  <a:pt x="8" y="25"/>
                  <a:pt x="9" y="25"/>
                  <a:pt x="10" y="24"/>
                </a:cubicBezTo>
                <a:cubicBezTo>
                  <a:pt x="11" y="24"/>
                  <a:pt x="11" y="24"/>
                  <a:pt x="12" y="23"/>
                </a:cubicBezTo>
                <a:cubicBezTo>
                  <a:pt x="13" y="23"/>
                  <a:pt x="13" y="22"/>
                  <a:pt x="14" y="21"/>
                </a:cubicBezTo>
                <a:cubicBezTo>
                  <a:pt x="14" y="21"/>
                  <a:pt x="15" y="20"/>
                  <a:pt x="15" y="18"/>
                </a:cubicBezTo>
                <a:cubicBezTo>
                  <a:pt x="16" y="17"/>
                  <a:pt x="16" y="15"/>
                  <a:pt x="17" y="13"/>
                </a:cubicBezTo>
                <a:cubicBezTo>
                  <a:pt x="17" y="10"/>
                  <a:pt x="17" y="10"/>
                  <a:pt x="17" y="10"/>
                </a:cubicBezTo>
                <a:cubicBezTo>
                  <a:pt x="17" y="10"/>
                  <a:pt x="17" y="9"/>
                  <a:pt x="17" y="8"/>
                </a:cubicBezTo>
                <a:cubicBezTo>
                  <a:pt x="19" y="0"/>
                  <a:pt x="19" y="0"/>
                  <a:pt x="19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17" y="1"/>
                  <a:pt x="17" y="1"/>
                  <a:pt x="17" y="1"/>
                </a:cubicBezTo>
                <a:cubicBezTo>
                  <a:pt x="16" y="1"/>
                  <a:pt x="15" y="0"/>
                  <a:pt x="15" y="0"/>
                </a:cubicBezTo>
                <a:cubicBezTo>
                  <a:pt x="14" y="0"/>
                  <a:pt x="13" y="0"/>
                  <a:pt x="12" y="0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1"/>
                  <a:pt x="8" y="1"/>
                  <a:pt x="7" y="2"/>
                </a:cubicBezTo>
                <a:cubicBezTo>
                  <a:pt x="7" y="2"/>
                  <a:pt x="6" y="3"/>
                  <a:pt x="5" y="4"/>
                </a:cubicBezTo>
                <a:cubicBezTo>
                  <a:pt x="5" y="5"/>
                  <a:pt x="4" y="7"/>
                  <a:pt x="4" y="8"/>
                </a:cubicBezTo>
                <a:cubicBezTo>
                  <a:pt x="4" y="9"/>
                  <a:pt x="3" y="10"/>
                  <a:pt x="3" y="12"/>
                </a:cubicBezTo>
                <a:cubicBezTo>
                  <a:pt x="3" y="13"/>
                  <a:pt x="4" y="15"/>
                  <a:pt x="4" y="16"/>
                </a:cubicBezTo>
                <a:cubicBezTo>
                  <a:pt x="5" y="17"/>
                  <a:pt x="6" y="17"/>
                  <a:pt x="7" y="17"/>
                </a:cubicBezTo>
                <a:cubicBezTo>
                  <a:pt x="9" y="17"/>
                  <a:pt x="10" y="17"/>
                  <a:pt x="11" y="16"/>
                </a:cubicBezTo>
                <a:cubicBezTo>
                  <a:pt x="12" y="15"/>
                  <a:pt x="13" y="14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5"/>
                  <a:pt x="13" y="16"/>
                  <a:pt x="13" y="18"/>
                </a:cubicBezTo>
                <a:cubicBezTo>
                  <a:pt x="12" y="19"/>
                  <a:pt x="12" y="20"/>
                  <a:pt x="11" y="21"/>
                </a:cubicBezTo>
                <a:cubicBezTo>
                  <a:pt x="11" y="22"/>
                  <a:pt x="10" y="22"/>
                  <a:pt x="9" y="23"/>
                </a:cubicBezTo>
                <a:cubicBezTo>
                  <a:pt x="9" y="23"/>
                  <a:pt x="8" y="23"/>
                  <a:pt x="6" y="23"/>
                </a:cubicBezTo>
                <a:cubicBezTo>
                  <a:pt x="5" y="23"/>
                  <a:pt x="4" y="23"/>
                  <a:pt x="4" y="23"/>
                </a:cubicBezTo>
                <a:cubicBezTo>
                  <a:pt x="3" y="22"/>
                  <a:pt x="3" y="22"/>
                  <a:pt x="3" y="21"/>
                </a:cubicBezTo>
                <a:cubicBezTo>
                  <a:pt x="3" y="21"/>
                  <a:pt x="3" y="20"/>
                  <a:pt x="3" y="20"/>
                </a:cubicBezTo>
                <a:cubicBezTo>
                  <a:pt x="3" y="20"/>
                  <a:pt x="3" y="19"/>
                  <a:pt x="3" y="19"/>
                </a:cubicBezTo>
                <a:cubicBezTo>
                  <a:pt x="3" y="19"/>
                  <a:pt x="3" y="19"/>
                  <a:pt x="4" y="18"/>
                </a:cubicBezTo>
                <a:cubicBezTo>
                  <a:pt x="2" y="17"/>
                  <a:pt x="2" y="17"/>
                  <a:pt x="2" y="17"/>
                </a:cubicBezTo>
                <a:close/>
                <a:moveTo>
                  <a:pt x="7" y="14"/>
                </a:moveTo>
                <a:cubicBezTo>
                  <a:pt x="7" y="14"/>
                  <a:pt x="6" y="13"/>
                  <a:pt x="6" y="11"/>
                </a:cubicBezTo>
                <a:cubicBezTo>
                  <a:pt x="6" y="11"/>
                  <a:pt x="7" y="10"/>
                  <a:pt x="7" y="9"/>
                </a:cubicBezTo>
                <a:cubicBezTo>
                  <a:pt x="7" y="8"/>
                  <a:pt x="7" y="7"/>
                  <a:pt x="8" y="6"/>
                </a:cubicBezTo>
                <a:cubicBezTo>
                  <a:pt x="8" y="5"/>
                  <a:pt x="8" y="4"/>
                  <a:pt x="9" y="4"/>
                </a:cubicBezTo>
                <a:cubicBezTo>
                  <a:pt x="9" y="3"/>
                  <a:pt x="10" y="3"/>
                  <a:pt x="10" y="2"/>
                </a:cubicBezTo>
                <a:cubicBezTo>
                  <a:pt x="10" y="2"/>
                  <a:pt x="11" y="2"/>
                  <a:pt x="11" y="1"/>
                </a:cubicBezTo>
                <a:cubicBezTo>
                  <a:pt x="12" y="1"/>
                  <a:pt x="12" y="1"/>
                  <a:pt x="13" y="1"/>
                </a:cubicBezTo>
                <a:cubicBezTo>
                  <a:pt x="14" y="1"/>
                  <a:pt x="14" y="1"/>
                  <a:pt x="15" y="2"/>
                </a:cubicBezTo>
                <a:cubicBezTo>
                  <a:pt x="15" y="2"/>
                  <a:pt x="15" y="3"/>
                  <a:pt x="15" y="4"/>
                </a:cubicBezTo>
                <a:cubicBezTo>
                  <a:pt x="15" y="5"/>
                  <a:pt x="15" y="6"/>
                  <a:pt x="15" y="7"/>
                </a:cubicBezTo>
                <a:cubicBezTo>
                  <a:pt x="15" y="8"/>
                  <a:pt x="14" y="9"/>
                  <a:pt x="14" y="10"/>
                </a:cubicBezTo>
                <a:cubicBezTo>
                  <a:pt x="14" y="11"/>
                  <a:pt x="13" y="12"/>
                  <a:pt x="12" y="13"/>
                </a:cubicBezTo>
                <a:cubicBezTo>
                  <a:pt x="12" y="13"/>
                  <a:pt x="11" y="14"/>
                  <a:pt x="10" y="14"/>
                </a:cubicBezTo>
                <a:cubicBezTo>
                  <a:pt x="10" y="15"/>
                  <a:pt x="9" y="15"/>
                  <a:pt x="9" y="15"/>
                </a:cubicBezTo>
                <a:cubicBezTo>
                  <a:pt x="8" y="15"/>
                  <a:pt x="7" y="15"/>
                  <a:pt x="7" y="1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4" name="Freeform 720"/>
          <p:cNvSpPr>
            <a:spLocks noEditPoints="1"/>
          </p:cNvSpPr>
          <p:nvPr/>
        </p:nvSpPr>
        <p:spPr bwMode="auto">
          <a:xfrm>
            <a:off x="4125913" y="3451226"/>
            <a:ext cx="15875" cy="52388"/>
          </a:xfrm>
          <a:custGeom>
            <a:avLst/>
            <a:gdLst>
              <a:gd name="T0" fmla="*/ 5 w 8"/>
              <a:gd name="T1" fmla="*/ 0 h 24"/>
              <a:gd name="T2" fmla="*/ 4 w 8"/>
              <a:gd name="T3" fmla="*/ 4 h 24"/>
              <a:gd name="T4" fmla="*/ 8 w 8"/>
              <a:gd name="T5" fmla="*/ 4 h 24"/>
              <a:gd name="T6" fmla="*/ 8 w 8"/>
              <a:gd name="T7" fmla="*/ 0 h 24"/>
              <a:gd name="T8" fmla="*/ 5 w 8"/>
              <a:gd name="T9" fmla="*/ 0 h 24"/>
              <a:gd name="T10" fmla="*/ 7 w 8"/>
              <a:gd name="T11" fmla="*/ 7 h 24"/>
              <a:gd name="T12" fmla="*/ 6 w 8"/>
              <a:gd name="T13" fmla="*/ 7 h 24"/>
              <a:gd name="T14" fmla="*/ 1 w 8"/>
              <a:gd name="T15" fmla="*/ 7 h 24"/>
              <a:gd name="T16" fmla="*/ 1 w 8"/>
              <a:gd name="T17" fmla="*/ 8 h 24"/>
              <a:gd name="T18" fmla="*/ 2 w 8"/>
              <a:gd name="T19" fmla="*/ 8 h 24"/>
              <a:gd name="T20" fmla="*/ 3 w 8"/>
              <a:gd name="T21" fmla="*/ 9 h 24"/>
              <a:gd name="T22" fmla="*/ 3 w 8"/>
              <a:gd name="T23" fmla="*/ 9 h 24"/>
              <a:gd name="T24" fmla="*/ 3 w 8"/>
              <a:gd name="T25" fmla="*/ 10 h 24"/>
              <a:gd name="T26" fmla="*/ 3 w 8"/>
              <a:gd name="T27" fmla="*/ 12 h 24"/>
              <a:gd name="T28" fmla="*/ 0 w 8"/>
              <a:gd name="T29" fmla="*/ 24 h 24"/>
              <a:gd name="T30" fmla="*/ 6 w 8"/>
              <a:gd name="T31" fmla="*/ 24 h 24"/>
              <a:gd name="T32" fmla="*/ 6 w 8"/>
              <a:gd name="T33" fmla="*/ 23 h 24"/>
              <a:gd name="T34" fmla="*/ 4 w 8"/>
              <a:gd name="T35" fmla="*/ 23 h 24"/>
              <a:gd name="T36" fmla="*/ 4 w 8"/>
              <a:gd name="T37" fmla="*/ 22 h 24"/>
              <a:gd name="T38" fmla="*/ 4 w 8"/>
              <a:gd name="T39" fmla="*/ 22 h 24"/>
              <a:gd name="T40" fmla="*/ 4 w 8"/>
              <a:gd name="T41" fmla="*/ 21 h 24"/>
              <a:gd name="T42" fmla="*/ 4 w 8"/>
              <a:gd name="T43" fmla="*/ 20 h 24"/>
              <a:gd name="T44" fmla="*/ 7 w 8"/>
              <a:gd name="T45" fmla="*/ 7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8" h="24">
                <a:moveTo>
                  <a:pt x="5" y="0"/>
                </a:moveTo>
                <a:cubicBezTo>
                  <a:pt x="4" y="4"/>
                  <a:pt x="4" y="4"/>
                  <a:pt x="4" y="4"/>
                </a:cubicBezTo>
                <a:cubicBezTo>
                  <a:pt x="8" y="4"/>
                  <a:pt x="8" y="4"/>
                  <a:pt x="8" y="4"/>
                </a:cubicBezTo>
                <a:cubicBezTo>
                  <a:pt x="8" y="0"/>
                  <a:pt x="8" y="0"/>
                  <a:pt x="8" y="0"/>
                </a:cubicBezTo>
                <a:cubicBezTo>
                  <a:pt x="5" y="0"/>
                  <a:pt x="5" y="0"/>
                  <a:pt x="5" y="0"/>
                </a:cubicBezTo>
                <a:close/>
                <a:moveTo>
                  <a:pt x="7" y="7"/>
                </a:moveTo>
                <a:cubicBezTo>
                  <a:pt x="6" y="7"/>
                  <a:pt x="6" y="7"/>
                  <a:pt x="6" y="7"/>
                </a:cubicBezTo>
                <a:cubicBezTo>
                  <a:pt x="1" y="7"/>
                  <a:pt x="1" y="7"/>
                  <a:pt x="1" y="7"/>
                </a:cubicBezTo>
                <a:cubicBezTo>
                  <a:pt x="1" y="8"/>
                  <a:pt x="1" y="8"/>
                  <a:pt x="1" y="8"/>
                </a:cubicBezTo>
                <a:cubicBezTo>
                  <a:pt x="2" y="8"/>
                  <a:pt x="2" y="8"/>
                  <a:pt x="2" y="8"/>
                </a:cubicBezTo>
                <a:cubicBezTo>
                  <a:pt x="3" y="8"/>
                  <a:pt x="3" y="8"/>
                  <a:pt x="3" y="9"/>
                </a:cubicBezTo>
                <a:cubicBezTo>
                  <a:pt x="3" y="9"/>
                  <a:pt x="3" y="9"/>
                  <a:pt x="3" y="9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1"/>
                  <a:pt x="3" y="11"/>
                  <a:pt x="3" y="12"/>
                </a:cubicBezTo>
                <a:cubicBezTo>
                  <a:pt x="0" y="24"/>
                  <a:pt x="0" y="24"/>
                  <a:pt x="0" y="24"/>
                </a:cubicBezTo>
                <a:cubicBezTo>
                  <a:pt x="6" y="24"/>
                  <a:pt x="6" y="24"/>
                  <a:pt x="6" y="24"/>
                </a:cubicBezTo>
                <a:cubicBezTo>
                  <a:pt x="6" y="23"/>
                  <a:pt x="6" y="23"/>
                  <a:pt x="6" y="23"/>
                </a:cubicBezTo>
                <a:cubicBezTo>
                  <a:pt x="5" y="23"/>
                  <a:pt x="5" y="23"/>
                  <a:pt x="4" y="23"/>
                </a:cubicBezTo>
                <a:cubicBezTo>
                  <a:pt x="4" y="23"/>
                  <a:pt x="4" y="23"/>
                  <a:pt x="4" y="22"/>
                </a:cubicBezTo>
                <a:cubicBezTo>
                  <a:pt x="4" y="22"/>
                  <a:pt x="4" y="22"/>
                  <a:pt x="4" y="22"/>
                </a:cubicBezTo>
                <a:cubicBezTo>
                  <a:pt x="4" y="21"/>
                  <a:pt x="4" y="21"/>
                  <a:pt x="4" y="21"/>
                </a:cubicBezTo>
                <a:cubicBezTo>
                  <a:pt x="4" y="21"/>
                  <a:pt x="4" y="20"/>
                  <a:pt x="4" y="20"/>
                </a:cubicBezTo>
                <a:cubicBezTo>
                  <a:pt x="7" y="7"/>
                  <a:pt x="7" y="7"/>
                  <a:pt x="7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5" name="Freeform 721"/>
          <p:cNvSpPr>
            <a:spLocks noEditPoints="1"/>
          </p:cNvSpPr>
          <p:nvPr/>
        </p:nvSpPr>
        <p:spPr bwMode="auto">
          <a:xfrm>
            <a:off x="4149725" y="3467101"/>
            <a:ext cx="33338" cy="36513"/>
          </a:xfrm>
          <a:custGeom>
            <a:avLst/>
            <a:gdLst>
              <a:gd name="T0" fmla="*/ 11 w 16"/>
              <a:gd name="T1" fmla="*/ 0 h 17"/>
              <a:gd name="T2" fmla="*/ 9 w 16"/>
              <a:gd name="T3" fmla="*/ 0 h 17"/>
              <a:gd name="T4" fmla="*/ 6 w 16"/>
              <a:gd name="T5" fmla="*/ 0 h 17"/>
              <a:gd name="T6" fmla="*/ 3 w 16"/>
              <a:gd name="T7" fmla="*/ 2 h 17"/>
              <a:gd name="T8" fmla="*/ 1 w 16"/>
              <a:gd name="T9" fmla="*/ 5 h 17"/>
              <a:gd name="T10" fmla="*/ 0 w 16"/>
              <a:gd name="T11" fmla="*/ 8 h 17"/>
              <a:gd name="T12" fmla="*/ 0 w 16"/>
              <a:gd name="T13" fmla="*/ 12 h 17"/>
              <a:gd name="T14" fmla="*/ 1 w 16"/>
              <a:gd name="T15" fmla="*/ 16 h 17"/>
              <a:gd name="T16" fmla="*/ 4 w 16"/>
              <a:gd name="T17" fmla="*/ 17 h 17"/>
              <a:gd name="T18" fmla="*/ 7 w 16"/>
              <a:gd name="T19" fmla="*/ 16 h 17"/>
              <a:gd name="T20" fmla="*/ 10 w 16"/>
              <a:gd name="T21" fmla="*/ 12 h 17"/>
              <a:gd name="T22" fmla="*/ 10 w 16"/>
              <a:gd name="T23" fmla="*/ 12 h 17"/>
              <a:gd name="T24" fmla="*/ 9 w 16"/>
              <a:gd name="T25" fmla="*/ 17 h 17"/>
              <a:gd name="T26" fmla="*/ 14 w 16"/>
              <a:gd name="T27" fmla="*/ 17 h 17"/>
              <a:gd name="T28" fmla="*/ 14 w 16"/>
              <a:gd name="T29" fmla="*/ 16 h 17"/>
              <a:gd name="T30" fmla="*/ 13 w 16"/>
              <a:gd name="T31" fmla="*/ 16 h 17"/>
              <a:gd name="T32" fmla="*/ 12 w 16"/>
              <a:gd name="T33" fmla="*/ 15 h 17"/>
              <a:gd name="T34" fmla="*/ 13 w 16"/>
              <a:gd name="T35" fmla="*/ 14 h 17"/>
              <a:gd name="T36" fmla="*/ 13 w 16"/>
              <a:gd name="T37" fmla="*/ 12 h 17"/>
              <a:gd name="T38" fmla="*/ 16 w 16"/>
              <a:gd name="T39" fmla="*/ 0 h 17"/>
              <a:gd name="T40" fmla="*/ 14 w 16"/>
              <a:gd name="T41" fmla="*/ 0 h 17"/>
              <a:gd name="T42" fmla="*/ 13 w 16"/>
              <a:gd name="T43" fmla="*/ 1 h 17"/>
              <a:gd name="T44" fmla="*/ 11 w 16"/>
              <a:gd name="T45" fmla="*/ 0 h 17"/>
              <a:gd name="T46" fmla="*/ 11 w 16"/>
              <a:gd name="T47" fmla="*/ 7 h 17"/>
              <a:gd name="T48" fmla="*/ 10 w 16"/>
              <a:gd name="T49" fmla="*/ 10 h 17"/>
              <a:gd name="T50" fmla="*/ 9 w 16"/>
              <a:gd name="T51" fmla="*/ 12 h 17"/>
              <a:gd name="T52" fmla="*/ 7 w 16"/>
              <a:gd name="T53" fmla="*/ 14 h 17"/>
              <a:gd name="T54" fmla="*/ 6 w 16"/>
              <a:gd name="T55" fmla="*/ 15 h 17"/>
              <a:gd name="T56" fmla="*/ 5 w 16"/>
              <a:gd name="T57" fmla="*/ 15 h 17"/>
              <a:gd name="T58" fmla="*/ 3 w 16"/>
              <a:gd name="T59" fmla="*/ 14 h 17"/>
              <a:gd name="T60" fmla="*/ 3 w 16"/>
              <a:gd name="T61" fmla="*/ 11 h 17"/>
              <a:gd name="T62" fmla="*/ 3 w 16"/>
              <a:gd name="T63" fmla="*/ 9 h 17"/>
              <a:gd name="T64" fmla="*/ 4 w 16"/>
              <a:gd name="T65" fmla="*/ 6 h 17"/>
              <a:gd name="T66" fmla="*/ 5 w 16"/>
              <a:gd name="T67" fmla="*/ 4 h 17"/>
              <a:gd name="T68" fmla="*/ 6 w 16"/>
              <a:gd name="T69" fmla="*/ 2 h 17"/>
              <a:gd name="T70" fmla="*/ 8 w 16"/>
              <a:gd name="T71" fmla="*/ 1 h 17"/>
              <a:gd name="T72" fmla="*/ 9 w 16"/>
              <a:gd name="T73" fmla="*/ 1 h 17"/>
              <a:gd name="T74" fmla="*/ 11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1 w 16"/>
              <a:gd name="T81" fmla="*/ 6 h 17"/>
              <a:gd name="T82" fmla="*/ 11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1" y="0"/>
                </a:moveTo>
                <a:cubicBezTo>
                  <a:pt x="10" y="0"/>
                  <a:pt x="9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4" y="2"/>
                  <a:pt x="3" y="2"/>
                </a:cubicBezTo>
                <a:cubicBezTo>
                  <a:pt x="2" y="3"/>
                  <a:pt x="2" y="4"/>
                  <a:pt x="1" y="5"/>
                </a:cubicBezTo>
                <a:cubicBezTo>
                  <a:pt x="1" y="6"/>
                  <a:pt x="0" y="7"/>
                  <a:pt x="0" y="8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3"/>
                  <a:pt x="0" y="15"/>
                  <a:pt x="1" y="16"/>
                </a:cubicBezTo>
                <a:cubicBezTo>
                  <a:pt x="1" y="17"/>
                  <a:pt x="2" y="17"/>
                  <a:pt x="4" y="17"/>
                </a:cubicBezTo>
                <a:cubicBezTo>
                  <a:pt x="5" y="17"/>
                  <a:pt x="6" y="17"/>
                  <a:pt x="7" y="16"/>
                </a:cubicBezTo>
                <a:cubicBezTo>
                  <a:pt x="8" y="15"/>
                  <a:pt x="9" y="14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9" y="17"/>
                  <a:pt x="9" y="17"/>
                  <a:pt x="9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16"/>
                  <a:pt x="14" y="16"/>
                  <a:pt x="14" y="16"/>
                </a:cubicBezTo>
                <a:cubicBezTo>
                  <a:pt x="14" y="16"/>
                  <a:pt x="13" y="16"/>
                  <a:pt x="13" y="16"/>
                </a:cubicBezTo>
                <a:cubicBezTo>
                  <a:pt x="13" y="15"/>
                  <a:pt x="12" y="15"/>
                  <a:pt x="12" y="15"/>
                </a:cubicBezTo>
                <a:cubicBezTo>
                  <a:pt x="12" y="14"/>
                  <a:pt x="13" y="14"/>
                  <a:pt x="13" y="14"/>
                </a:cubicBezTo>
                <a:cubicBezTo>
                  <a:pt x="13" y="13"/>
                  <a:pt x="13" y="13"/>
                  <a:pt x="13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1"/>
                  <a:pt x="11" y="0"/>
                  <a:pt x="11" y="0"/>
                </a:cubicBezTo>
                <a:close/>
                <a:moveTo>
                  <a:pt x="11" y="7"/>
                </a:moveTo>
                <a:cubicBezTo>
                  <a:pt x="11" y="8"/>
                  <a:pt x="11" y="9"/>
                  <a:pt x="10" y="10"/>
                </a:cubicBezTo>
                <a:cubicBezTo>
                  <a:pt x="10" y="10"/>
                  <a:pt x="10" y="11"/>
                  <a:pt x="9" y="12"/>
                </a:cubicBezTo>
                <a:cubicBezTo>
                  <a:pt x="8" y="13"/>
                  <a:pt x="8" y="14"/>
                  <a:pt x="7" y="14"/>
                </a:cubicBezTo>
                <a:cubicBezTo>
                  <a:pt x="7" y="14"/>
                  <a:pt x="6" y="15"/>
                  <a:pt x="6" y="15"/>
                </a:cubicBezTo>
                <a:cubicBezTo>
                  <a:pt x="6" y="15"/>
                  <a:pt x="5" y="15"/>
                  <a:pt x="5" y="15"/>
                </a:cubicBezTo>
                <a:cubicBezTo>
                  <a:pt x="4" y="15"/>
                  <a:pt x="4" y="15"/>
                  <a:pt x="3" y="14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1"/>
                  <a:pt x="3" y="10"/>
                  <a:pt x="3" y="9"/>
                </a:cubicBezTo>
                <a:cubicBezTo>
                  <a:pt x="3" y="8"/>
                  <a:pt x="4" y="7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5" y="3"/>
                  <a:pt x="6" y="3"/>
                  <a:pt x="6" y="2"/>
                </a:cubicBezTo>
                <a:cubicBezTo>
                  <a:pt x="7" y="2"/>
                  <a:pt x="7" y="2"/>
                  <a:pt x="8" y="1"/>
                </a:cubicBezTo>
                <a:cubicBezTo>
                  <a:pt x="8" y="1"/>
                  <a:pt x="9" y="1"/>
                  <a:pt x="9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1" y="2"/>
                  <a:pt x="12" y="3"/>
                  <a:pt x="12" y="4"/>
                </a:cubicBezTo>
                <a:cubicBezTo>
                  <a:pt x="12" y="4"/>
                  <a:pt x="12" y="5"/>
                  <a:pt x="12" y="5"/>
                </a:cubicBezTo>
                <a:cubicBezTo>
                  <a:pt x="11" y="5"/>
                  <a:pt x="11" y="6"/>
                  <a:pt x="11" y="6"/>
                </a:cubicBezTo>
                <a:cubicBezTo>
                  <a:pt x="11" y="7"/>
                  <a:pt x="11" y="7"/>
                  <a:pt x="11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6" name="Freeform 722"/>
          <p:cNvSpPr>
            <a:spLocks/>
          </p:cNvSpPr>
          <p:nvPr/>
        </p:nvSpPr>
        <p:spPr bwMode="auto">
          <a:xfrm>
            <a:off x="4192588" y="3467101"/>
            <a:ext cx="31750" cy="36513"/>
          </a:xfrm>
          <a:custGeom>
            <a:avLst/>
            <a:gdLst>
              <a:gd name="T0" fmla="*/ 15 w 15"/>
              <a:gd name="T1" fmla="*/ 16 h 17"/>
              <a:gd name="T2" fmla="*/ 14 w 15"/>
              <a:gd name="T3" fmla="*/ 16 h 17"/>
              <a:gd name="T4" fmla="*/ 13 w 15"/>
              <a:gd name="T5" fmla="*/ 15 h 17"/>
              <a:gd name="T6" fmla="*/ 13 w 15"/>
              <a:gd name="T7" fmla="*/ 15 h 17"/>
              <a:gd name="T8" fmla="*/ 13 w 15"/>
              <a:gd name="T9" fmla="*/ 13 h 17"/>
              <a:gd name="T10" fmla="*/ 15 w 15"/>
              <a:gd name="T11" fmla="*/ 6 h 17"/>
              <a:gd name="T12" fmla="*/ 15 w 15"/>
              <a:gd name="T13" fmla="*/ 5 h 17"/>
              <a:gd name="T14" fmla="*/ 15 w 15"/>
              <a:gd name="T15" fmla="*/ 4 h 17"/>
              <a:gd name="T16" fmla="*/ 14 w 15"/>
              <a:gd name="T17" fmla="*/ 1 h 17"/>
              <a:gd name="T18" fmla="*/ 11 w 15"/>
              <a:gd name="T19" fmla="*/ 0 h 17"/>
              <a:gd name="T20" fmla="*/ 8 w 15"/>
              <a:gd name="T21" fmla="*/ 1 h 17"/>
              <a:gd name="T22" fmla="*/ 5 w 15"/>
              <a:gd name="T23" fmla="*/ 5 h 17"/>
              <a:gd name="T24" fmla="*/ 5 w 15"/>
              <a:gd name="T25" fmla="*/ 5 h 17"/>
              <a:gd name="T26" fmla="*/ 6 w 15"/>
              <a:gd name="T27" fmla="*/ 0 h 17"/>
              <a:gd name="T28" fmla="*/ 5 w 15"/>
              <a:gd name="T29" fmla="*/ 0 h 17"/>
              <a:gd name="T30" fmla="*/ 1 w 15"/>
              <a:gd name="T31" fmla="*/ 0 h 17"/>
              <a:gd name="T32" fmla="*/ 1 w 15"/>
              <a:gd name="T33" fmla="*/ 1 h 17"/>
              <a:gd name="T34" fmla="*/ 2 w 15"/>
              <a:gd name="T35" fmla="*/ 1 h 17"/>
              <a:gd name="T36" fmla="*/ 2 w 15"/>
              <a:gd name="T37" fmla="*/ 2 h 17"/>
              <a:gd name="T38" fmla="*/ 3 w 15"/>
              <a:gd name="T39" fmla="*/ 2 h 17"/>
              <a:gd name="T40" fmla="*/ 2 w 15"/>
              <a:gd name="T41" fmla="*/ 4 h 17"/>
              <a:gd name="T42" fmla="*/ 2 w 15"/>
              <a:gd name="T43" fmla="*/ 5 h 17"/>
              <a:gd name="T44" fmla="*/ 0 w 15"/>
              <a:gd name="T45" fmla="*/ 17 h 17"/>
              <a:gd name="T46" fmla="*/ 3 w 15"/>
              <a:gd name="T47" fmla="*/ 17 h 17"/>
              <a:gd name="T48" fmla="*/ 4 w 15"/>
              <a:gd name="T49" fmla="*/ 9 h 17"/>
              <a:gd name="T50" fmla="*/ 5 w 15"/>
              <a:gd name="T51" fmla="*/ 6 h 17"/>
              <a:gd name="T52" fmla="*/ 7 w 15"/>
              <a:gd name="T53" fmla="*/ 4 h 17"/>
              <a:gd name="T54" fmla="*/ 9 w 15"/>
              <a:gd name="T55" fmla="*/ 2 h 17"/>
              <a:gd name="T56" fmla="*/ 10 w 15"/>
              <a:gd name="T57" fmla="*/ 2 h 17"/>
              <a:gd name="T58" fmla="*/ 11 w 15"/>
              <a:gd name="T59" fmla="*/ 2 h 17"/>
              <a:gd name="T60" fmla="*/ 12 w 15"/>
              <a:gd name="T61" fmla="*/ 4 h 17"/>
              <a:gd name="T62" fmla="*/ 12 w 15"/>
              <a:gd name="T63" fmla="*/ 6 h 17"/>
              <a:gd name="T64" fmla="*/ 11 w 15"/>
              <a:gd name="T65" fmla="*/ 8 h 17"/>
              <a:gd name="T66" fmla="*/ 9 w 15"/>
              <a:gd name="T67" fmla="*/ 17 h 17"/>
              <a:gd name="T68" fmla="*/ 15 w 15"/>
              <a:gd name="T69" fmla="*/ 17 h 17"/>
              <a:gd name="T70" fmla="*/ 15 w 15"/>
              <a:gd name="T71" fmla="*/ 1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5" h="17">
                <a:moveTo>
                  <a:pt x="15" y="16"/>
                </a:moveTo>
                <a:cubicBezTo>
                  <a:pt x="14" y="16"/>
                  <a:pt x="14" y="16"/>
                  <a:pt x="14" y="16"/>
                </a:cubicBezTo>
                <a:cubicBezTo>
                  <a:pt x="13" y="16"/>
                  <a:pt x="13" y="16"/>
                  <a:pt x="13" y="15"/>
                </a:cubicBezTo>
                <a:cubicBezTo>
                  <a:pt x="13" y="15"/>
                  <a:pt x="13" y="15"/>
                  <a:pt x="13" y="15"/>
                </a:cubicBezTo>
                <a:cubicBezTo>
                  <a:pt x="13" y="14"/>
                  <a:pt x="13" y="13"/>
                  <a:pt x="13" y="13"/>
                </a:cubicBezTo>
                <a:cubicBezTo>
                  <a:pt x="15" y="6"/>
                  <a:pt x="15" y="6"/>
                  <a:pt x="15" y="6"/>
                </a:cubicBezTo>
                <a:cubicBezTo>
                  <a:pt x="15" y="6"/>
                  <a:pt x="15" y="5"/>
                  <a:pt x="15" y="5"/>
                </a:cubicBezTo>
                <a:cubicBezTo>
                  <a:pt x="15" y="4"/>
                  <a:pt x="15" y="4"/>
                  <a:pt x="15" y="4"/>
                </a:cubicBezTo>
                <a:cubicBezTo>
                  <a:pt x="15" y="2"/>
                  <a:pt x="15" y="1"/>
                  <a:pt x="14" y="1"/>
                </a:cubicBezTo>
                <a:cubicBezTo>
                  <a:pt x="13" y="0"/>
                  <a:pt x="13" y="0"/>
                  <a:pt x="11" y="0"/>
                </a:cubicBezTo>
                <a:cubicBezTo>
                  <a:pt x="10" y="0"/>
                  <a:pt x="9" y="0"/>
                  <a:pt x="8" y="1"/>
                </a:cubicBezTo>
                <a:cubicBezTo>
                  <a:pt x="7" y="2"/>
                  <a:pt x="6" y="3"/>
                  <a:pt x="5" y="5"/>
                </a:cubicBezTo>
                <a:cubicBezTo>
                  <a:pt x="5" y="5"/>
                  <a:pt x="5" y="5"/>
                  <a:pt x="5" y="5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1"/>
                  <a:pt x="1" y="1"/>
                  <a:pt x="1" y="1"/>
                </a:cubicBezTo>
                <a:cubicBezTo>
                  <a:pt x="1" y="1"/>
                  <a:pt x="2" y="1"/>
                  <a:pt x="2" y="1"/>
                </a:cubicBezTo>
                <a:cubicBezTo>
                  <a:pt x="2" y="1"/>
                  <a:pt x="2" y="1"/>
                  <a:pt x="2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3"/>
                  <a:pt x="3" y="3"/>
                  <a:pt x="2" y="4"/>
                </a:cubicBezTo>
                <a:cubicBezTo>
                  <a:pt x="2" y="4"/>
                  <a:pt x="2" y="5"/>
                  <a:pt x="2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5" y="7"/>
                  <a:pt x="5" y="6"/>
                </a:cubicBezTo>
                <a:cubicBezTo>
                  <a:pt x="6" y="6"/>
                  <a:pt x="6" y="5"/>
                  <a:pt x="7" y="4"/>
                </a:cubicBezTo>
                <a:cubicBezTo>
                  <a:pt x="7" y="3"/>
                  <a:pt x="8" y="3"/>
                  <a:pt x="9" y="2"/>
                </a:cubicBezTo>
                <a:cubicBezTo>
                  <a:pt x="9" y="2"/>
                  <a:pt x="10" y="2"/>
                  <a:pt x="10" y="2"/>
                </a:cubicBezTo>
                <a:cubicBezTo>
                  <a:pt x="11" y="2"/>
                  <a:pt x="11" y="2"/>
                  <a:pt x="11" y="2"/>
                </a:cubicBezTo>
                <a:cubicBezTo>
                  <a:pt x="12" y="3"/>
                  <a:pt x="12" y="3"/>
                  <a:pt x="12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1" y="7"/>
                  <a:pt x="11" y="8"/>
                </a:cubicBezTo>
                <a:cubicBezTo>
                  <a:pt x="9" y="17"/>
                  <a:pt x="9" y="17"/>
                  <a:pt x="9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6"/>
                  <a:pt x="15" y="16"/>
                  <a:pt x="15" y="16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7" name="Freeform 723"/>
          <p:cNvSpPr>
            <a:spLocks/>
          </p:cNvSpPr>
          <p:nvPr/>
        </p:nvSpPr>
        <p:spPr bwMode="auto">
          <a:xfrm>
            <a:off x="3981450" y="3522664"/>
            <a:ext cx="41275" cy="53975"/>
          </a:xfrm>
          <a:custGeom>
            <a:avLst/>
            <a:gdLst>
              <a:gd name="T0" fmla="*/ 1 w 19"/>
              <a:gd name="T1" fmla="*/ 19 h 25"/>
              <a:gd name="T2" fmla="*/ 0 w 19"/>
              <a:gd name="T3" fmla="*/ 24 h 25"/>
              <a:gd name="T4" fmla="*/ 4 w 19"/>
              <a:gd name="T5" fmla="*/ 25 h 25"/>
              <a:gd name="T6" fmla="*/ 7 w 19"/>
              <a:gd name="T7" fmla="*/ 25 h 25"/>
              <a:gd name="T8" fmla="*/ 12 w 19"/>
              <a:gd name="T9" fmla="*/ 24 h 25"/>
              <a:gd name="T10" fmla="*/ 14 w 19"/>
              <a:gd name="T11" fmla="*/ 22 h 25"/>
              <a:gd name="T12" fmla="*/ 15 w 19"/>
              <a:gd name="T13" fmla="*/ 18 h 25"/>
              <a:gd name="T14" fmla="*/ 15 w 19"/>
              <a:gd name="T15" fmla="*/ 15 h 25"/>
              <a:gd name="T16" fmla="*/ 14 w 19"/>
              <a:gd name="T17" fmla="*/ 13 h 25"/>
              <a:gd name="T18" fmla="*/ 11 w 19"/>
              <a:gd name="T19" fmla="*/ 11 h 25"/>
              <a:gd name="T20" fmla="*/ 9 w 19"/>
              <a:gd name="T21" fmla="*/ 10 h 25"/>
              <a:gd name="T22" fmla="*/ 8 w 19"/>
              <a:gd name="T23" fmla="*/ 8 h 25"/>
              <a:gd name="T24" fmla="*/ 8 w 19"/>
              <a:gd name="T25" fmla="*/ 7 h 25"/>
              <a:gd name="T26" fmla="*/ 8 w 19"/>
              <a:gd name="T27" fmla="*/ 4 h 25"/>
              <a:gd name="T28" fmla="*/ 10 w 19"/>
              <a:gd name="T29" fmla="*/ 3 h 25"/>
              <a:gd name="T30" fmla="*/ 13 w 19"/>
              <a:gd name="T31" fmla="*/ 2 h 25"/>
              <a:gd name="T32" fmla="*/ 14 w 19"/>
              <a:gd name="T33" fmla="*/ 2 h 25"/>
              <a:gd name="T34" fmla="*/ 16 w 19"/>
              <a:gd name="T35" fmla="*/ 4 h 25"/>
              <a:gd name="T36" fmla="*/ 16 w 19"/>
              <a:gd name="T37" fmla="*/ 6 h 25"/>
              <a:gd name="T38" fmla="*/ 18 w 19"/>
              <a:gd name="T39" fmla="*/ 6 h 25"/>
              <a:gd name="T40" fmla="*/ 19 w 19"/>
              <a:gd name="T41" fmla="*/ 1 h 25"/>
              <a:gd name="T42" fmla="*/ 16 w 19"/>
              <a:gd name="T43" fmla="*/ 1 h 25"/>
              <a:gd name="T44" fmla="*/ 13 w 19"/>
              <a:gd name="T45" fmla="*/ 0 h 25"/>
              <a:gd name="T46" fmla="*/ 8 w 19"/>
              <a:gd name="T47" fmla="*/ 1 h 25"/>
              <a:gd name="T48" fmla="*/ 6 w 19"/>
              <a:gd name="T49" fmla="*/ 4 h 25"/>
              <a:gd name="T50" fmla="*/ 5 w 19"/>
              <a:gd name="T51" fmla="*/ 7 h 25"/>
              <a:gd name="T52" fmla="*/ 5 w 19"/>
              <a:gd name="T53" fmla="*/ 10 h 25"/>
              <a:gd name="T54" fmla="*/ 6 w 19"/>
              <a:gd name="T55" fmla="*/ 12 h 25"/>
              <a:gd name="T56" fmla="*/ 9 w 19"/>
              <a:gd name="T57" fmla="*/ 13 h 25"/>
              <a:gd name="T58" fmla="*/ 11 w 19"/>
              <a:gd name="T59" fmla="*/ 15 h 25"/>
              <a:gd name="T60" fmla="*/ 12 w 19"/>
              <a:gd name="T61" fmla="*/ 17 h 25"/>
              <a:gd name="T62" fmla="*/ 12 w 19"/>
              <a:gd name="T63" fmla="*/ 19 h 25"/>
              <a:gd name="T64" fmla="*/ 12 w 19"/>
              <a:gd name="T65" fmla="*/ 21 h 25"/>
              <a:gd name="T66" fmla="*/ 10 w 19"/>
              <a:gd name="T67" fmla="*/ 23 h 25"/>
              <a:gd name="T68" fmla="*/ 7 w 19"/>
              <a:gd name="T69" fmla="*/ 23 h 25"/>
              <a:gd name="T70" fmla="*/ 4 w 19"/>
              <a:gd name="T71" fmla="*/ 22 h 25"/>
              <a:gd name="T72" fmla="*/ 3 w 19"/>
              <a:gd name="T73" fmla="*/ 19 h 25"/>
              <a:gd name="T74" fmla="*/ 1 w 19"/>
              <a:gd name="T75" fmla="*/ 19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9" h="25">
                <a:moveTo>
                  <a:pt x="1" y="19"/>
                </a:moveTo>
                <a:cubicBezTo>
                  <a:pt x="0" y="24"/>
                  <a:pt x="0" y="24"/>
                  <a:pt x="0" y="24"/>
                </a:cubicBezTo>
                <a:cubicBezTo>
                  <a:pt x="1" y="24"/>
                  <a:pt x="3" y="25"/>
                  <a:pt x="4" y="25"/>
                </a:cubicBezTo>
                <a:cubicBezTo>
                  <a:pt x="5" y="25"/>
                  <a:pt x="6" y="25"/>
                  <a:pt x="7" y="25"/>
                </a:cubicBezTo>
                <a:cubicBezTo>
                  <a:pt x="9" y="25"/>
                  <a:pt x="10" y="25"/>
                  <a:pt x="12" y="24"/>
                </a:cubicBezTo>
                <a:cubicBezTo>
                  <a:pt x="13" y="23"/>
                  <a:pt x="14" y="23"/>
                  <a:pt x="14" y="22"/>
                </a:cubicBezTo>
                <a:cubicBezTo>
                  <a:pt x="15" y="20"/>
                  <a:pt x="15" y="19"/>
                  <a:pt x="15" y="18"/>
                </a:cubicBezTo>
                <a:cubicBezTo>
                  <a:pt x="15" y="17"/>
                  <a:pt x="15" y="16"/>
                  <a:pt x="15" y="15"/>
                </a:cubicBezTo>
                <a:cubicBezTo>
                  <a:pt x="15" y="15"/>
                  <a:pt x="14" y="14"/>
                  <a:pt x="14" y="13"/>
                </a:cubicBezTo>
                <a:cubicBezTo>
                  <a:pt x="13" y="13"/>
                  <a:pt x="12" y="12"/>
                  <a:pt x="11" y="11"/>
                </a:cubicBezTo>
                <a:cubicBezTo>
                  <a:pt x="10" y="11"/>
                  <a:pt x="9" y="10"/>
                  <a:pt x="9" y="10"/>
                </a:cubicBezTo>
                <a:cubicBezTo>
                  <a:pt x="9" y="9"/>
                  <a:pt x="8" y="9"/>
                  <a:pt x="8" y="8"/>
                </a:cubicBezTo>
                <a:cubicBezTo>
                  <a:pt x="8" y="8"/>
                  <a:pt x="8" y="7"/>
                  <a:pt x="8" y="7"/>
                </a:cubicBezTo>
                <a:cubicBezTo>
                  <a:pt x="8" y="6"/>
                  <a:pt x="8" y="5"/>
                  <a:pt x="8" y="4"/>
                </a:cubicBezTo>
                <a:cubicBezTo>
                  <a:pt x="9" y="4"/>
                  <a:pt x="9" y="3"/>
                  <a:pt x="10" y="3"/>
                </a:cubicBezTo>
                <a:cubicBezTo>
                  <a:pt x="11" y="2"/>
                  <a:pt x="12" y="2"/>
                  <a:pt x="13" y="2"/>
                </a:cubicBezTo>
                <a:cubicBezTo>
                  <a:pt x="13" y="2"/>
                  <a:pt x="14" y="2"/>
                  <a:pt x="14" y="2"/>
                </a:cubicBezTo>
                <a:cubicBezTo>
                  <a:pt x="15" y="3"/>
                  <a:pt x="15" y="3"/>
                  <a:pt x="16" y="4"/>
                </a:cubicBezTo>
                <a:cubicBezTo>
                  <a:pt x="16" y="4"/>
                  <a:pt x="16" y="5"/>
                  <a:pt x="16" y="6"/>
                </a:cubicBezTo>
                <a:cubicBezTo>
                  <a:pt x="18" y="6"/>
                  <a:pt x="18" y="6"/>
                  <a:pt x="18" y="6"/>
                </a:cubicBezTo>
                <a:cubicBezTo>
                  <a:pt x="19" y="1"/>
                  <a:pt x="19" y="1"/>
                  <a:pt x="19" y="1"/>
                </a:cubicBezTo>
                <a:cubicBezTo>
                  <a:pt x="18" y="1"/>
                  <a:pt x="17" y="1"/>
                  <a:pt x="16" y="1"/>
                </a:cubicBezTo>
                <a:cubicBezTo>
                  <a:pt x="15" y="1"/>
                  <a:pt x="14" y="0"/>
                  <a:pt x="13" y="0"/>
                </a:cubicBezTo>
                <a:cubicBezTo>
                  <a:pt x="11" y="0"/>
                  <a:pt x="10" y="1"/>
                  <a:pt x="8" y="1"/>
                </a:cubicBezTo>
                <a:cubicBezTo>
                  <a:pt x="7" y="2"/>
                  <a:pt x="6" y="3"/>
                  <a:pt x="6" y="4"/>
                </a:cubicBezTo>
                <a:cubicBezTo>
                  <a:pt x="5" y="5"/>
                  <a:pt x="5" y="6"/>
                  <a:pt x="5" y="7"/>
                </a:cubicBezTo>
                <a:cubicBezTo>
                  <a:pt x="5" y="8"/>
                  <a:pt x="5" y="9"/>
                  <a:pt x="5" y="10"/>
                </a:cubicBezTo>
                <a:cubicBezTo>
                  <a:pt x="5" y="10"/>
                  <a:pt x="6" y="11"/>
                  <a:pt x="6" y="12"/>
                </a:cubicBezTo>
                <a:cubicBezTo>
                  <a:pt x="7" y="12"/>
                  <a:pt x="8" y="13"/>
                  <a:pt x="9" y="13"/>
                </a:cubicBezTo>
                <a:cubicBezTo>
                  <a:pt x="10" y="14"/>
                  <a:pt x="10" y="15"/>
                  <a:pt x="11" y="15"/>
                </a:cubicBezTo>
                <a:cubicBezTo>
                  <a:pt x="11" y="16"/>
                  <a:pt x="12" y="16"/>
                  <a:pt x="12" y="17"/>
                </a:cubicBezTo>
                <a:cubicBezTo>
                  <a:pt x="12" y="17"/>
                  <a:pt x="12" y="18"/>
                  <a:pt x="12" y="19"/>
                </a:cubicBezTo>
                <a:cubicBezTo>
                  <a:pt x="12" y="20"/>
                  <a:pt x="12" y="20"/>
                  <a:pt x="12" y="21"/>
                </a:cubicBezTo>
                <a:cubicBezTo>
                  <a:pt x="11" y="22"/>
                  <a:pt x="11" y="22"/>
                  <a:pt x="10" y="23"/>
                </a:cubicBezTo>
                <a:cubicBezTo>
                  <a:pt x="9" y="23"/>
                  <a:pt x="8" y="23"/>
                  <a:pt x="7" y="23"/>
                </a:cubicBezTo>
                <a:cubicBezTo>
                  <a:pt x="6" y="23"/>
                  <a:pt x="5" y="23"/>
                  <a:pt x="4" y="22"/>
                </a:cubicBezTo>
                <a:cubicBezTo>
                  <a:pt x="3" y="22"/>
                  <a:pt x="3" y="21"/>
                  <a:pt x="3" y="19"/>
                </a:cubicBezTo>
                <a:cubicBezTo>
                  <a:pt x="1" y="19"/>
                  <a:pt x="1" y="19"/>
                  <a:pt x="1" y="19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8" name="Freeform 724"/>
          <p:cNvSpPr>
            <a:spLocks noEditPoints="1"/>
          </p:cNvSpPr>
          <p:nvPr/>
        </p:nvSpPr>
        <p:spPr bwMode="auto">
          <a:xfrm>
            <a:off x="4024313" y="3540126"/>
            <a:ext cx="30163" cy="36513"/>
          </a:xfrm>
          <a:custGeom>
            <a:avLst/>
            <a:gdLst>
              <a:gd name="T0" fmla="*/ 12 w 14"/>
              <a:gd name="T1" fmla="*/ 12 h 17"/>
              <a:gd name="T2" fmla="*/ 9 w 14"/>
              <a:gd name="T3" fmla="*/ 14 h 17"/>
              <a:gd name="T4" fmla="*/ 6 w 14"/>
              <a:gd name="T5" fmla="*/ 15 h 17"/>
              <a:gd name="T6" fmla="*/ 4 w 14"/>
              <a:gd name="T7" fmla="*/ 14 h 17"/>
              <a:gd name="T8" fmla="*/ 3 w 14"/>
              <a:gd name="T9" fmla="*/ 11 h 17"/>
              <a:gd name="T10" fmla="*/ 3 w 14"/>
              <a:gd name="T11" fmla="*/ 9 h 17"/>
              <a:gd name="T12" fmla="*/ 12 w 14"/>
              <a:gd name="T13" fmla="*/ 8 h 17"/>
              <a:gd name="T14" fmla="*/ 14 w 14"/>
              <a:gd name="T15" fmla="*/ 3 h 17"/>
              <a:gd name="T16" fmla="*/ 13 w 14"/>
              <a:gd name="T17" fmla="*/ 0 h 17"/>
              <a:gd name="T18" fmla="*/ 10 w 14"/>
              <a:gd name="T19" fmla="*/ 0 h 17"/>
              <a:gd name="T20" fmla="*/ 6 w 14"/>
              <a:gd name="T21" fmla="*/ 1 h 17"/>
              <a:gd name="T22" fmla="*/ 3 w 14"/>
              <a:gd name="T23" fmla="*/ 3 h 17"/>
              <a:gd name="T24" fmla="*/ 1 w 14"/>
              <a:gd name="T25" fmla="*/ 7 h 17"/>
              <a:gd name="T26" fmla="*/ 0 w 14"/>
              <a:gd name="T27" fmla="*/ 11 h 17"/>
              <a:gd name="T28" fmla="*/ 0 w 14"/>
              <a:gd name="T29" fmla="*/ 13 h 17"/>
              <a:gd name="T30" fmla="*/ 1 w 14"/>
              <a:gd name="T31" fmla="*/ 15 h 17"/>
              <a:gd name="T32" fmla="*/ 3 w 14"/>
              <a:gd name="T33" fmla="*/ 17 h 17"/>
              <a:gd name="T34" fmla="*/ 5 w 14"/>
              <a:gd name="T35" fmla="*/ 17 h 17"/>
              <a:gd name="T36" fmla="*/ 8 w 14"/>
              <a:gd name="T37" fmla="*/ 17 h 17"/>
              <a:gd name="T38" fmla="*/ 10 w 14"/>
              <a:gd name="T39" fmla="*/ 15 h 17"/>
              <a:gd name="T40" fmla="*/ 13 w 14"/>
              <a:gd name="T41" fmla="*/ 13 h 17"/>
              <a:gd name="T42" fmla="*/ 12 w 14"/>
              <a:gd name="T43" fmla="*/ 12 h 17"/>
              <a:gd name="T44" fmla="*/ 5 w 14"/>
              <a:gd name="T45" fmla="*/ 4 h 17"/>
              <a:gd name="T46" fmla="*/ 7 w 14"/>
              <a:gd name="T47" fmla="*/ 2 h 17"/>
              <a:gd name="T48" fmla="*/ 9 w 14"/>
              <a:gd name="T49" fmla="*/ 1 h 17"/>
              <a:gd name="T50" fmla="*/ 11 w 14"/>
              <a:gd name="T51" fmla="*/ 2 h 17"/>
              <a:gd name="T52" fmla="*/ 11 w 14"/>
              <a:gd name="T53" fmla="*/ 3 h 17"/>
              <a:gd name="T54" fmla="*/ 11 w 14"/>
              <a:gd name="T55" fmla="*/ 4 h 17"/>
              <a:gd name="T56" fmla="*/ 11 w 14"/>
              <a:gd name="T57" fmla="*/ 5 h 17"/>
              <a:gd name="T58" fmla="*/ 10 w 14"/>
              <a:gd name="T59" fmla="*/ 6 h 17"/>
              <a:gd name="T60" fmla="*/ 8 w 14"/>
              <a:gd name="T61" fmla="*/ 7 h 17"/>
              <a:gd name="T62" fmla="*/ 6 w 14"/>
              <a:gd name="T63" fmla="*/ 7 h 17"/>
              <a:gd name="T64" fmla="*/ 4 w 14"/>
              <a:gd name="T65" fmla="*/ 8 h 17"/>
              <a:gd name="T66" fmla="*/ 5 w 14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" h="17">
                <a:moveTo>
                  <a:pt x="12" y="12"/>
                </a:moveTo>
                <a:cubicBezTo>
                  <a:pt x="11" y="13"/>
                  <a:pt x="10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1"/>
                  <a:pt x="3" y="10"/>
                  <a:pt x="3" y="9"/>
                </a:cubicBezTo>
                <a:cubicBezTo>
                  <a:pt x="7" y="9"/>
                  <a:pt x="10" y="9"/>
                  <a:pt x="12" y="8"/>
                </a:cubicBezTo>
                <a:cubicBezTo>
                  <a:pt x="13" y="7"/>
                  <a:pt x="14" y="5"/>
                  <a:pt x="14" y="3"/>
                </a:cubicBezTo>
                <a:cubicBezTo>
                  <a:pt x="14" y="2"/>
                  <a:pt x="14" y="1"/>
                  <a:pt x="13" y="0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7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2" y="4"/>
                  <a:pt x="1" y="6"/>
                  <a:pt x="1" y="7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2"/>
                  <a:pt x="0" y="13"/>
                  <a:pt x="0" y="13"/>
                </a:cubicBezTo>
                <a:cubicBezTo>
                  <a:pt x="1" y="14"/>
                  <a:pt x="1" y="15"/>
                  <a:pt x="1" y="15"/>
                </a:cubicBezTo>
                <a:cubicBezTo>
                  <a:pt x="2" y="16"/>
                  <a:pt x="2" y="16"/>
                  <a:pt x="3" y="17"/>
                </a:cubicBezTo>
                <a:cubicBezTo>
                  <a:pt x="4" y="17"/>
                  <a:pt x="4" y="17"/>
                  <a:pt x="5" y="17"/>
                </a:cubicBezTo>
                <a:cubicBezTo>
                  <a:pt x="6" y="17"/>
                  <a:pt x="7" y="17"/>
                  <a:pt x="8" y="17"/>
                </a:cubicBezTo>
                <a:cubicBezTo>
                  <a:pt x="9" y="16"/>
                  <a:pt x="10" y="16"/>
                  <a:pt x="10" y="15"/>
                </a:cubicBezTo>
                <a:cubicBezTo>
                  <a:pt x="11" y="15"/>
                  <a:pt x="12" y="14"/>
                  <a:pt x="13" y="13"/>
                </a:cubicBezTo>
                <a:cubicBezTo>
                  <a:pt x="12" y="12"/>
                  <a:pt x="12" y="12"/>
                  <a:pt x="12" y="12"/>
                </a:cubicBezTo>
                <a:close/>
                <a:moveTo>
                  <a:pt x="5" y="4"/>
                </a:moveTo>
                <a:cubicBezTo>
                  <a:pt x="6" y="3"/>
                  <a:pt x="6" y="2"/>
                  <a:pt x="7" y="2"/>
                </a:cubicBezTo>
                <a:cubicBezTo>
                  <a:pt x="8" y="1"/>
                  <a:pt x="9" y="1"/>
                  <a:pt x="9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1" y="2"/>
                  <a:pt x="11" y="3"/>
                  <a:pt x="11" y="3"/>
                </a:cubicBezTo>
                <a:cubicBezTo>
                  <a:pt x="11" y="4"/>
                  <a:pt x="11" y="4"/>
                  <a:pt x="11" y="4"/>
                </a:cubicBezTo>
                <a:cubicBezTo>
                  <a:pt x="11" y="5"/>
                  <a:pt x="11" y="5"/>
                  <a:pt x="11" y="5"/>
                </a:cubicBezTo>
                <a:cubicBezTo>
                  <a:pt x="11" y="6"/>
                  <a:pt x="10" y="6"/>
                  <a:pt x="10" y="6"/>
                </a:cubicBezTo>
                <a:cubicBezTo>
                  <a:pt x="10" y="7"/>
                  <a:pt x="9" y="7"/>
                  <a:pt x="8" y="7"/>
                </a:cubicBezTo>
                <a:cubicBezTo>
                  <a:pt x="8" y="7"/>
                  <a:pt x="7" y="7"/>
                  <a:pt x="6" y="7"/>
                </a:cubicBezTo>
                <a:cubicBezTo>
                  <a:pt x="6" y="8"/>
                  <a:pt x="5" y="8"/>
                  <a:pt x="4" y="8"/>
                </a:cubicBezTo>
                <a:cubicBezTo>
                  <a:pt x="4" y="6"/>
                  <a:pt x="4" y="5"/>
                  <a:pt x="5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9" name="Freeform 725"/>
          <p:cNvSpPr>
            <a:spLocks noEditPoints="1"/>
          </p:cNvSpPr>
          <p:nvPr/>
        </p:nvSpPr>
        <p:spPr bwMode="auto">
          <a:xfrm>
            <a:off x="4060825" y="3540126"/>
            <a:ext cx="34925" cy="36513"/>
          </a:xfrm>
          <a:custGeom>
            <a:avLst/>
            <a:gdLst>
              <a:gd name="T0" fmla="*/ 12 w 16"/>
              <a:gd name="T1" fmla="*/ 0 h 17"/>
              <a:gd name="T2" fmla="*/ 9 w 16"/>
              <a:gd name="T3" fmla="*/ 0 h 17"/>
              <a:gd name="T4" fmla="*/ 6 w 16"/>
              <a:gd name="T5" fmla="*/ 0 h 17"/>
              <a:gd name="T6" fmla="*/ 4 w 16"/>
              <a:gd name="T7" fmla="*/ 2 h 17"/>
              <a:gd name="T8" fmla="*/ 2 w 16"/>
              <a:gd name="T9" fmla="*/ 5 h 17"/>
              <a:gd name="T10" fmla="*/ 1 w 16"/>
              <a:gd name="T11" fmla="*/ 8 h 17"/>
              <a:gd name="T12" fmla="*/ 0 w 16"/>
              <a:gd name="T13" fmla="*/ 11 h 17"/>
              <a:gd name="T14" fmla="*/ 1 w 16"/>
              <a:gd name="T15" fmla="*/ 16 h 17"/>
              <a:gd name="T16" fmla="*/ 4 w 16"/>
              <a:gd name="T17" fmla="*/ 17 h 17"/>
              <a:gd name="T18" fmla="*/ 8 w 16"/>
              <a:gd name="T19" fmla="*/ 16 h 17"/>
              <a:gd name="T20" fmla="*/ 11 w 16"/>
              <a:gd name="T21" fmla="*/ 12 h 17"/>
              <a:gd name="T22" fmla="*/ 11 w 16"/>
              <a:gd name="T23" fmla="*/ 12 h 17"/>
              <a:gd name="T24" fmla="*/ 10 w 16"/>
              <a:gd name="T25" fmla="*/ 17 h 17"/>
              <a:gd name="T26" fmla="*/ 15 w 16"/>
              <a:gd name="T27" fmla="*/ 17 h 17"/>
              <a:gd name="T28" fmla="*/ 15 w 16"/>
              <a:gd name="T29" fmla="*/ 16 h 17"/>
              <a:gd name="T30" fmla="*/ 14 w 16"/>
              <a:gd name="T31" fmla="*/ 15 h 17"/>
              <a:gd name="T32" fmla="*/ 13 w 16"/>
              <a:gd name="T33" fmla="*/ 14 h 17"/>
              <a:gd name="T34" fmla="*/ 13 w 16"/>
              <a:gd name="T35" fmla="*/ 13 h 17"/>
              <a:gd name="T36" fmla="*/ 14 w 16"/>
              <a:gd name="T37" fmla="*/ 12 h 17"/>
              <a:gd name="T38" fmla="*/ 16 w 16"/>
              <a:gd name="T39" fmla="*/ 0 h 17"/>
              <a:gd name="T40" fmla="*/ 15 w 16"/>
              <a:gd name="T41" fmla="*/ 0 h 17"/>
              <a:gd name="T42" fmla="*/ 14 w 16"/>
              <a:gd name="T43" fmla="*/ 1 h 17"/>
              <a:gd name="T44" fmla="*/ 12 w 16"/>
              <a:gd name="T45" fmla="*/ 0 h 17"/>
              <a:gd name="T46" fmla="*/ 12 w 16"/>
              <a:gd name="T47" fmla="*/ 7 h 17"/>
              <a:gd name="T48" fmla="*/ 11 w 16"/>
              <a:gd name="T49" fmla="*/ 9 h 17"/>
              <a:gd name="T50" fmla="*/ 10 w 16"/>
              <a:gd name="T51" fmla="*/ 12 h 17"/>
              <a:gd name="T52" fmla="*/ 8 w 16"/>
              <a:gd name="T53" fmla="*/ 14 h 17"/>
              <a:gd name="T54" fmla="*/ 7 w 16"/>
              <a:gd name="T55" fmla="*/ 15 h 17"/>
              <a:gd name="T56" fmla="*/ 6 w 16"/>
              <a:gd name="T57" fmla="*/ 15 h 17"/>
              <a:gd name="T58" fmla="*/ 4 w 16"/>
              <a:gd name="T59" fmla="*/ 14 h 17"/>
              <a:gd name="T60" fmla="*/ 4 w 16"/>
              <a:gd name="T61" fmla="*/ 11 h 17"/>
              <a:gd name="T62" fmla="*/ 4 w 16"/>
              <a:gd name="T63" fmla="*/ 8 h 17"/>
              <a:gd name="T64" fmla="*/ 5 w 16"/>
              <a:gd name="T65" fmla="*/ 6 h 17"/>
              <a:gd name="T66" fmla="*/ 6 w 16"/>
              <a:gd name="T67" fmla="*/ 3 h 17"/>
              <a:gd name="T68" fmla="*/ 7 w 16"/>
              <a:gd name="T69" fmla="*/ 2 h 17"/>
              <a:gd name="T70" fmla="*/ 8 w 16"/>
              <a:gd name="T71" fmla="*/ 1 h 17"/>
              <a:gd name="T72" fmla="*/ 10 w 16"/>
              <a:gd name="T73" fmla="*/ 1 h 17"/>
              <a:gd name="T74" fmla="*/ 12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2 w 16"/>
              <a:gd name="T81" fmla="*/ 6 h 17"/>
              <a:gd name="T82" fmla="*/ 12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2" y="0"/>
                </a:moveTo>
                <a:cubicBezTo>
                  <a:pt x="11" y="0"/>
                  <a:pt x="10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5" y="1"/>
                  <a:pt x="4" y="2"/>
                </a:cubicBezTo>
                <a:cubicBezTo>
                  <a:pt x="3" y="3"/>
                  <a:pt x="2" y="4"/>
                  <a:pt x="2" y="5"/>
                </a:cubicBezTo>
                <a:cubicBezTo>
                  <a:pt x="1" y="6"/>
                  <a:pt x="1" y="7"/>
                  <a:pt x="1" y="8"/>
                </a:cubicBezTo>
                <a:cubicBezTo>
                  <a:pt x="1" y="9"/>
                  <a:pt x="0" y="10"/>
                  <a:pt x="0" y="11"/>
                </a:cubicBezTo>
                <a:cubicBezTo>
                  <a:pt x="0" y="13"/>
                  <a:pt x="1" y="15"/>
                  <a:pt x="1" y="16"/>
                </a:cubicBezTo>
                <a:cubicBezTo>
                  <a:pt x="2" y="16"/>
                  <a:pt x="3" y="17"/>
                  <a:pt x="4" y="17"/>
                </a:cubicBezTo>
                <a:cubicBezTo>
                  <a:pt x="6" y="17"/>
                  <a:pt x="7" y="17"/>
                  <a:pt x="8" y="16"/>
                </a:cubicBezTo>
                <a:cubicBezTo>
                  <a:pt x="9" y="15"/>
                  <a:pt x="10" y="14"/>
                  <a:pt x="11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10" y="17"/>
                  <a:pt x="10" y="17"/>
                  <a:pt x="10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6"/>
                  <a:pt x="15" y="16"/>
                  <a:pt x="15" y="16"/>
                </a:cubicBezTo>
                <a:cubicBezTo>
                  <a:pt x="14" y="16"/>
                  <a:pt x="14" y="16"/>
                  <a:pt x="14" y="15"/>
                </a:cubicBezTo>
                <a:cubicBezTo>
                  <a:pt x="13" y="15"/>
                  <a:pt x="13" y="15"/>
                  <a:pt x="13" y="14"/>
                </a:cubicBezTo>
                <a:cubicBezTo>
                  <a:pt x="13" y="14"/>
                  <a:pt x="13" y="14"/>
                  <a:pt x="13" y="13"/>
                </a:cubicBezTo>
                <a:cubicBezTo>
                  <a:pt x="13" y="13"/>
                  <a:pt x="13" y="13"/>
                  <a:pt x="14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0"/>
                  <a:pt x="12" y="0"/>
                  <a:pt x="12" y="0"/>
                </a:cubicBezTo>
                <a:close/>
                <a:moveTo>
                  <a:pt x="12" y="7"/>
                </a:moveTo>
                <a:cubicBezTo>
                  <a:pt x="12" y="8"/>
                  <a:pt x="11" y="9"/>
                  <a:pt x="11" y="9"/>
                </a:cubicBezTo>
                <a:cubicBezTo>
                  <a:pt x="11" y="10"/>
                  <a:pt x="10" y="11"/>
                  <a:pt x="10" y="12"/>
                </a:cubicBezTo>
                <a:cubicBezTo>
                  <a:pt x="9" y="13"/>
                  <a:pt x="9" y="13"/>
                  <a:pt x="8" y="14"/>
                </a:cubicBezTo>
                <a:cubicBezTo>
                  <a:pt x="8" y="14"/>
                  <a:pt x="7" y="14"/>
                  <a:pt x="7" y="15"/>
                </a:cubicBezTo>
                <a:cubicBezTo>
                  <a:pt x="6" y="15"/>
                  <a:pt x="6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4" y="13"/>
                  <a:pt x="4" y="12"/>
                  <a:pt x="4" y="11"/>
                </a:cubicBezTo>
                <a:cubicBezTo>
                  <a:pt x="4" y="10"/>
                  <a:pt x="4" y="9"/>
                  <a:pt x="4" y="8"/>
                </a:cubicBezTo>
                <a:cubicBezTo>
                  <a:pt x="4" y="7"/>
                  <a:pt x="4" y="7"/>
                  <a:pt x="5" y="6"/>
                </a:cubicBezTo>
                <a:cubicBezTo>
                  <a:pt x="5" y="5"/>
                  <a:pt x="5" y="4"/>
                  <a:pt x="6" y="3"/>
                </a:cubicBezTo>
                <a:cubicBezTo>
                  <a:pt x="6" y="3"/>
                  <a:pt x="7" y="2"/>
                  <a:pt x="7" y="2"/>
                </a:cubicBezTo>
                <a:cubicBezTo>
                  <a:pt x="7" y="2"/>
                  <a:pt x="8" y="1"/>
                  <a:pt x="8" y="1"/>
                </a:cubicBezTo>
                <a:cubicBezTo>
                  <a:pt x="9" y="1"/>
                  <a:pt x="9" y="1"/>
                  <a:pt x="10" y="1"/>
                </a:cubicBezTo>
                <a:cubicBezTo>
                  <a:pt x="11" y="1"/>
                  <a:pt x="11" y="1"/>
                  <a:pt x="12" y="2"/>
                </a:cubicBezTo>
                <a:cubicBezTo>
                  <a:pt x="12" y="2"/>
                  <a:pt x="12" y="3"/>
                  <a:pt x="12" y="4"/>
                </a:cubicBezTo>
                <a:cubicBezTo>
                  <a:pt x="12" y="4"/>
                  <a:pt x="12" y="4"/>
                  <a:pt x="12" y="5"/>
                </a:cubicBezTo>
                <a:cubicBezTo>
                  <a:pt x="12" y="5"/>
                  <a:pt x="12" y="6"/>
                  <a:pt x="12" y="6"/>
                </a:cubicBezTo>
                <a:cubicBezTo>
                  <a:pt x="12" y="7"/>
                  <a:pt x="12" y="7"/>
                  <a:pt x="12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0" name="Rectangle 726"/>
          <p:cNvSpPr>
            <a:spLocks noChangeArrowheads="1"/>
          </p:cNvSpPr>
          <p:nvPr/>
        </p:nvSpPr>
        <p:spPr bwMode="auto">
          <a:xfrm>
            <a:off x="3851275" y="3430589"/>
            <a:ext cx="13493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1" name="Rectangle 727"/>
          <p:cNvSpPr>
            <a:spLocks noChangeArrowheads="1"/>
          </p:cNvSpPr>
          <p:nvPr/>
        </p:nvSpPr>
        <p:spPr bwMode="auto">
          <a:xfrm>
            <a:off x="3948113" y="3430589"/>
            <a:ext cx="746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2" name="Rectangle 728"/>
          <p:cNvSpPr>
            <a:spLocks noChangeArrowheads="1"/>
          </p:cNvSpPr>
          <p:nvPr/>
        </p:nvSpPr>
        <p:spPr bwMode="auto">
          <a:xfrm>
            <a:off x="3981450" y="3430589"/>
            <a:ext cx="98425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w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3" name="Rectangle 729"/>
          <p:cNvSpPr>
            <a:spLocks noChangeArrowheads="1"/>
          </p:cNvSpPr>
          <p:nvPr/>
        </p:nvSpPr>
        <p:spPr bwMode="auto">
          <a:xfrm>
            <a:off x="4041775" y="3430589"/>
            <a:ext cx="22066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egian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4" name="Rectangle 730"/>
          <p:cNvSpPr>
            <a:spLocks noChangeArrowheads="1"/>
          </p:cNvSpPr>
          <p:nvPr/>
        </p:nvSpPr>
        <p:spPr bwMode="auto">
          <a:xfrm>
            <a:off x="3981450" y="3503614"/>
            <a:ext cx="15716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Sea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5" name="Freeform 731"/>
          <p:cNvSpPr>
            <a:spLocks/>
          </p:cNvSpPr>
          <p:nvPr/>
        </p:nvSpPr>
        <p:spPr bwMode="auto">
          <a:xfrm>
            <a:off x="3495675" y="5453064"/>
            <a:ext cx="50800" cy="50800"/>
          </a:xfrm>
          <a:custGeom>
            <a:avLst/>
            <a:gdLst>
              <a:gd name="T0" fmla="*/ 18 w 24"/>
              <a:gd name="T1" fmla="*/ 0 h 24"/>
              <a:gd name="T2" fmla="*/ 18 w 24"/>
              <a:gd name="T3" fmla="*/ 0 h 24"/>
              <a:gd name="T4" fmla="*/ 19 w 24"/>
              <a:gd name="T5" fmla="*/ 1 h 24"/>
              <a:gd name="T6" fmla="*/ 19 w 24"/>
              <a:gd name="T7" fmla="*/ 2 h 24"/>
              <a:gd name="T8" fmla="*/ 19 w 24"/>
              <a:gd name="T9" fmla="*/ 3 h 24"/>
              <a:gd name="T10" fmla="*/ 19 w 24"/>
              <a:gd name="T11" fmla="*/ 5 h 24"/>
              <a:gd name="T12" fmla="*/ 18 w 24"/>
              <a:gd name="T13" fmla="*/ 10 h 24"/>
              <a:gd name="T14" fmla="*/ 17 w 24"/>
              <a:gd name="T15" fmla="*/ 15 h 24"/>
              <a:gd name="T16" fmla="*/ 16 w 24"/>
              <a:gd name="T17" fmla="*/ 18 h 24"/>
              <a:gd name="T18" fmla="*/ 16 w 24"/>
              <a:gd name="T19" fmla="*/ 18 h 24"/>
              <a:gd name="T20" fmla="*/ 14 w 24"/>
              <a:gd name="T21" fmla="*/ 13 h 24"/>
              <a:gd name="T22" fmla="*/ 10 w 24"/>
              <a:gd name="T23" fmla="*/ 0 h 24"/>
              <a:gd name="T24" fmla="*/ 4 w 24"/>
              <a:gd name="T25" fmla="*/ 0 h 24"/>
              <a:gd name="T26" fmla="*/ 4 w 24"/>
              <a:gd name="T27" fmla="*/ 0 h 24"/>
              <a:gd name="T28" fmla="*/ 5 w 24"/>
              <a:gd name="T29" fmla="*/ 1 h 24"/>
              <a:gd name="T30" fmla="*/ 6 w 24"/>
              <a:gd name="T31" fmla="*/ 2 h 24"/>
              <a:gd name="T32" fmla="*/ 6 w 24"/>
              <a:gd name="T33" fmla="*/ 3 h 24"/>
              <a:gd name="T34" fmla="*/ 5 w 24"/>
              <a:gd name="T35" fmla="*/ 5 h 24"/>
              <a:gd name="T36" fmla="*/ 2 w 24"/>
              <a:gd name="T37" fmla="*/ 18 h 24"/>
              <a:gd name="T38" fmla="*/ 2 w 24"/>
              <a:gd name="T39" fmla="*/ 21 h 24"/>
              <a:gd name="T40" fmla="*/ 1 w 24"/>
              <a:gd name="T41" fmla="*/ 22 h 24"/>
              <a:gd name="T42" fmla="*/ 1 w 24"/>
              <a:gd name="T43" fmla="*/ 22 h 24"/>
              <a:gd name="T44" fmla="*/ 0 w 24"/>
              <a:gd name="T45" fmla="*/ 23 h 24"/>
              <a:gd name="T46" fmla="*/ 0 w 24"/>
              <a:gd name="T47" fmla="*/ 24 h 24"/>
              <a:gd name="T48" fmla="*/ 6 w 24"/>
              <a:gd name="T49" fmla="*/ 24 h 24"/>
              <a:gd name="T50" fmla="*/ 6 w 24"/>
              <a:gd name="T51" fmla="*/ 23 h 24"/>
              <a:gd name="T52" fmla="*/ 5 w 24"/>
              <a:gd name="T53" fmla="*/ 22 h 24"/>
              <a:gd name="T54" fmla="*/ 4 w 24"/>
              <a:gd name="T55" fmla="*/ 21 h 24"/>
              <a:gd name="T56" fmla="*/ 4 w 24"/>
              <a:gd name="T57" fmla="*/ 20 h 24"/>
              <a:gd name="T58" fmla="*/ 5 w 24"/>
              <a:gd name="T59" fmla="*/ 19 h 24"/>
              <a:gd name="T60" fmla="*/ 6 w 24"/>
              <a:gd name="T61" fmla="*/ 11 h 24"/>
              <a:gd name="T62" fmla="*/ 7 w 24"/>
              <a:gd name="T63" fmla="*/ 7 h 24"/>
              <a:gd name="T64" fmla="*/ 8 w 24"/>
              <a:gd name="T65" fmla="*/ 3 h 24"/>
              <a:gd name="T66" fmla="*/ 8 w 24"/>
              <a:gd name="T67" fmla="*/ 3 h 24"/>
              <a:gd name="T68" fmla="*/ 10 w 24"/>
              <a:gd name="T69" fmla="*/ 9 h 24"/>
              <a:gd name="T70" fmla="*/ 15 w 24"/>
              <a:gd name="T71" fmla="*/ 24 h 24"/>
              <a:gd name="T72" fmla="*/ 17 w 24"/>
              <a:gd name="T73" fmla="*/ 24 h 24"/>
              <a:gd name="T74" fmla="*/ 21 w 24"/>
              <a:gd name="T75" fmla="*/ 5 h 24"/>
              <a:gd name="T76" fmla="*/ 22 w 24"/>
              <a:gd name="T77" fmla="*/ 2 h 24"/>
              <a:gd name="T78" fmla="*/ 22 w 24"/>
              <a:gd name="T79" fmla="*/ 1 h 24"/>
              <a:gd name="T80" fmla="*/ 23 w 24"/>
              <a:gd name="T81" fmla="*/ 1 h 24"/>
              <a:gd name="T82" fmla="*/ 24 w 24"/>
              <a:gd name="T83" fmla="*/ 0 h 24"/>
              <a:gd name="T84" fmla="*/ 24 w 24"/>
              <a:gd name="T85" fmla="*/ 0 h 24"/>
              <a:gd name="T86" fmla="*/ 18 w 24"/>
              <a:gd name="T87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24" h="24">
                <a:moveTo>
                  <a:pt x="18" y="0"/>
                </a:moveTo>
                <a:cubicBezTo>
                  <a:pt x="18" y="0"/>
                  <a:pt x="18" y="0"/>
                  <a:pt x="18" y="0"/>
                </a:cubicBezTo>
                <a:cubicBezTo>
                  <a:pt x="18" y="1"/>
                  <a:pt x="19" y="1"/>
                  <a:pt x="19" y="1"/>
                </a:cubicBezTo>
                <a:cubicBezTo>
                  <a:pt x="19" y="1"/>
                  <a:pt x="19" y="1"/>
                  <a:pt x="19" y="2"/>
                </a:cubicBezTo>
                <a:cubicBezTo>
                  <a:pt x="19" y="2"/>
                  <a:pt x="19" y="3"/>
                  <a:pt x="19" y="3"/>
                </a:cubicBezTo>
                <a:cubicBezTo>
                  <a:pt x="19" y="4"/>
                  <a:pt x="19" y="4"/>
                  <a:pt x="19" y="5"/>
                </a:cubicBezTo>
                <a:cubicBezTo>
                  <a:pt x="18" y="10"/>
                  <a:pt x="18" y="10"/>
                  <a:pt x="18" y="10"/>
                </a:cubicBezTo>
                <a:cubicBezTo>
                  <a:pt x="17" y="12"/>
                  <a:pt x="17" y="13"/>
                  <a:pt x="17" y="15"/>
                </a:cubicBezTo>
                <a:cubicBezTo>
                  <a:pt x="16" y="16"/>
                  <a:pt x="16" y="18"/>
                  <a:pt x="16" y="18"/>
                </a:cubicBezTo>
                <a:cubicBezTo>
                  <a:pt x="16" y="18"/>
                  <a:pt x="16" y="18"/>
                  <a:pt x="16" y="18"/>
                </a:cubicBezTo>
                <a:cubicBezTo>
                  <a:pt x="16" y="17"/>
                  <a:pt x="15" y="15"/>
                  <a:pt x="14" y="13"/>
                </a:cubicBezTo>
                <a:cubicBezTo>
                  <a:pt x="10" y="0"/>
                  <a:pt x="10" y="0"/>
                  <a:pt x="10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0"/>
                  <a:pt x="4" y="0"/>
                  <a:pt x="4" y="0"/>
                </a:cubicBezTo>
                <a:cubicBezTo>
                  <a:pt x="5" y="1"/>
                  <a:pt x="5" y="1"/>
                  <a:pt x="5" y="1"/>
                </a:cubicBezTo>
                <a:cubicBezTo>
                  <a:pt x="6" y="1"/>
                  <a:pt x="6" y="1"/>
                  <a:pt x="6" y="2"/>
                </a:cubicBezTo>
                <a:cubicBezTo>
                  <a:pt x="6" y="2"/>
                  <a:pt x="6" y="3"/>
                  <a:pt x="6" y="3"/>
                </a:cubicBezTo>
                <a:cubicBezTo>
                  <a:pt x="6" y="4"/>
                  <a:pt x="5" y="4"/>
                  <a:pt x="5" y="5"/>
                </a:cubicBezTo>
                <a:cubicBezTo>
                  <a:pt x="2" y="18"/>
                  <a:pt x="2" y="18"/>
                  <a:pt x="2" y="18"/>
                </a:cubicBezTo>
                <a:cubicBezTo>
                  <a:pt x="2" y="20"/>
                  <a:pt x="2" y="20"/>
                  <a:pt x="2" y="21"/>
                </a:cubicBezTo>
                <a:cubicBezTo>
                  <a:pt x="2" y="21"/>
                  <a:pt x="1" y="21"/>
                  <a:pt x="1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1" y="23"/>
                  <a:pt x="0" y="23"/>
                  <a:pt x="0" y="23"/>
                </a:cubicBezTo>
                <a:cubicBezTo>
                  <a:pt x="0" y="24"/>
                  <a:pt x="0" y="24"/>
                  <a:pt x="0" y="24"/>
                </a:cubicBezTo>
                <a:cubicBezTo>
                  <a:pt x="6" y="24"/>
                  <a:pt x="6" y="24"/>
                  <a:pt x="6" y="24"/>
                </a:cubicBezTo>
                <a:cubicBezTo>
                  <a:pt x="6" y="23"/>
                  <a:pt x="6" y="23"/>
                  <a:pt x="6" y="23"/>
                </a:cubicBezTo>
                <a:cubicBezTo>
                  <a:pt x="5" y="23"/>
                  <a:pt x="5" y="23"/>
                  <a:pt x="5" y="22"/>
                </a:cubicBezTo>
                <a:cubicBezTo>
                  <a:pt x="4" y="22"/>
                  <a:pt x="4" y="22"/>
                  <a:pt x="4" y="21"/>
                </a:cubicBezTo>
                <a:cubicBezTo>
                  <a:pt x="4" y="21"/>
                  <a:pt x="4" y="20"/>
                  <a:pt x="4" y="20"/>
                </a:cubicBezTo>
                <a:cubicBezTo>
                  <a:pt x="4" y="19"/>
                  <a:pt x="4" y="19"/>
                  <a:pt x="5" y="19"/>
                </a:cubicBezTo>
                <a:cubicBezTo>
                  <a:pt x="6" y="11"/>
                  <a:pt x="6" y="11"/>
                  <a:pt x="6" y="11"/>
                </a:cubicBezTo>
                <a:cubicBezTo>
                  <a:pt x="6" y="10"/>
                  <a:pt x="7" y="8"/>
                  <a:pt x="7" y="7"/>
                </a:cubicBezTo>
                <a:cubicBezTo>
                  <a:pt x="7" y="5"/>
                  <a:pt x="8" y="4"/>
                  <a:pt x="8" y="3"/>
                </a:cubicBezTo>
                <a:cubicBezTo>
                  <a:pt x="8" y="3"/>
                  <a:pt x="8" y="3"/>
                  <a:pt x="8" y="3"/>
                </a:cubicBezTo>
                <a:cubicBezTo>
                  <a:pt x="8" y="5"/>
                  <a:pt x="9" y="7"/>
                  <a:pt x="10" y="9"/>
                </a:cubicBezTo>
                <a:cubicBezTo>
                  <a:pt x="15" y="24"/>
                  <a:pt x="15" y="24"/>
                  <a:pt x="15" y="24"/>
                </a:cubicBezTo>
                <a:cubicBezTo>
                  <a:pt x="17" y="24"/>
                  <a:pt x="17" y="24"/>
                  <a:pt x="17" y="24"/>
                </a:cubicBezTo>
                <a:cubicBezTo>
                  <a:pt x="21" y="5"/>
                  <a:pt x="21" y="5"/>
                  <a:pt x="21" y="5"/>
                </a:cubicBezTo>
                <a:cubicBezTo>
                  <a:pt x="21" y="4"/>
                  <a:pt x="22" y="3"/>
                  <a:pt x="22" y="2"/>
                </a:cubicBezTo>
                <a:cubicBezTo>
                  <a:pt x="22" y="2"/>
                  <a:pt x="22" y="2"/>
                  <a:pt x="22" y="1"/>
                </a:cubicBezTo>
                <a:cubicBezTo>
                  <a:pt x="22" y="1"/>
                  <a:pt x="23" y="1"/>
                  <a:pt x="23" y="1"/>
                </a:cubicBezTo>
                <a:cubicBezTo>
                  <a:pt x="23" y="1"/>
                  <a:pt x="23" y="1"/>
                  <a:pt x="24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18" y="0"/>
                  <a:pt x="18" y="0"/>
                  <a:pt x="18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6" name="Freeform 732"/>
          <p:cNvSpPr>
            <a:spLocks noEditPoints="1"/>
          </p:cNvSpPr>
          <p:nvPr/>
        </p:nvSpPr>
        <p:spPr bwMode="auto">
          <a:xfrm>
            <a:off x="3549650" y="5467351"/>
            <a:ext cx="33338" cy="36513"/>
          </a:xfrm>
          <a:custGeom>
            <a:avLst/>
            <a:gdLst>
              <a:gd name="T0" fmla="*/ 10 w 16"/>
              <a:gd name="T1" fmla="*/ 16 h 17"/>
              <a:gd name="T2" fmla="*/ 13 w 16"/>
              <a:gd name="T3" fmla="*/ 13 h 17"/>
              <a:gd name="T4" fmla="*/ 15 w 16"/>
              <a:gd name="T5" fmla="*/ 9 h 17"/>
              <a:gd name="T6" fmla="*/ 16 w 16"/>
              <a:gd name="T7" fmla="*/ 5 h 17"/>
              <a:gd name="T8" fmla="*/ 15 w 16"/>
              <a:gd name="T9" fmla="*/ 2 h 17"/>
              <a:gd name="T10" fmla="*/ 13 w 16"/>
              <a:gd name="T11" fmla="*/ 0 h 17"/>
              <a:gd name="T12" fmla="*/ 10 w 16"/>
              <a:gd name="T13" fmla="*/ 0 h 17"/>
              <a:gd name="T14" fmla="*/ 6 w 16"/>
              <a:gd name="T15" fmla="*/ 0 h 17"/>
              <a:gd name="T16" fmla="*/ 4 w 16"/>
              <a:gd name="T17" fmla="*/ 2 h 17"/>
              <a:gd name="T18" fmla="*/ 2 w 16"/>
              <a:gd name="T19" fmla="*/ 5 h 17"/>
              <a:gd name="T20" fmla="*/ 1 w 16"/>
              <a:gd name="T21" fmla="*/ 9 h 17"/>
              <a:gd name="T22" fmla="*/ 0 w 16"/>
              <a:gd name="T23" fmla="*/ 11 h 17"/>
              <a:gd name="T24" fmla="*/ 2 w 16"/>
              <a:gd name="T25" fmla="*/ 15 h 17"/>
              <a:gd name="T26" fmla="*/ 6 w 16"/>
              <a:gd name="T27" fmla="*/ 17 h 17"/>
              <a:gd name="T28" fmla="*/ 10 w 16"/>
              <a:gd name="T29" fmla="*/ 16 h 17"/>
              <a:gd name="T30" fmla="*/ 4 w 16"/>
              <a:gd name="T31" fmla="*/ 7 h 17"/>
              <a:gd name="T32" fmla="*/ 6 w 16"/>
              <a:gd name="T33" fmla="*/ 2 h 17"/>
              <a:gd name="T34" fmla="*/ 10 w 16"/>
              <a:gd name="T35" fmla="*/ 1 h 17"/>
              <a:gd name="T36" fmla="*/ 12 w 16"/>
              <a:gd name="T37" fmla="*/ 2 h 17"/>
              <a:gd name="T38" fmla="*/ 13 w 16"/>
              <a:gd name="T39" fmla="*/ 5 h 17"/>
              <a:gd name="T40" fmla="*/ 12 w 16"/>
              <a:gd name="T41" fmla="*/ 10 h 17"/>
              <a:gd name="T42" fmla="*/ 10 w 16"/>
              <a:gd name="T43" fmla="*/ 14 h 17"/>
              <a:gd name="T44" fmla="*/ 7 w 16"/>
              <a:gd name="T45" fmla="*/ 16 h 17"/>
              <a:gd name="T46" fmla="*/ 4 w 16"/>
              <a:gd name="T47" fmla="*/ 15 h 17"/>
              <a:gd name="T48" fmla="*/ 3 w 16"/>
              <a:gd name="T49" fmla="*/ 12 h 17"/>
              <a:gd name="T50" fmla="*/ 4 w 16"/>
              <a:gd name="T51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6" h="17">
                <a:moveTo>
                  <a:pt x="10" y="16"/>
                </a:moveTo>
                <a:cubicBezTo>
                  <a:pt x="12" y="15"/>
                  <a:pt x="13" y="14"/>
                  <a:pt x="13" y="13"/>
                </a:cubicBezTo>
                <a:cubicBezTo>
                  <a:pt x="14" y="12"/>
                  <a:pt x="15" y="11"/>
                  <a:pt x="15" y="9"/>
                </a:cubicBezTo>
                <a:cubicBezTo>
                  <a:pt x="16" y="8"/>
                  <a:pt x="16" y="7"/>
                  <a:pt x="16" y="5"/>
                </a:cubicBezTo>
                <a:cubicBezTo>
                  <a:pt x="16" y="4"/>
                  <a:pt x="15" y="3"/>
                  <a:pt x="15" y="2"/>
                </a:cubicBezTo>
                <a:cubicBezTo>
                  <a:pt x="15" y="2"/>
                  <a:pt x="14" y="1"/>
                  <a:pt x="13" y="0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8" y="0"/>
                  <a:pt x="6" y="0"/>
                </a:cubicBezTo>
                <a:cubicBezTo>
                  <a:pt x="5" y="1"/>
                  <a:pt x="4" y="1"/>
                  <a:pt x="4" y="2"/>
                </a:cubicBezTo>
                <a:cubicBezTo>
                  <a:pt x="3" y="3"/>
                  <a:pt x="2" y="4"/>
                  <a:pt x="2" y="5"/>
                </a:cubicBezTo>
                <a:cubicBezTo>
                  <a:pt x="1" y="6"/>
                  <a:pt x="1" y="7"/>
                  <a:pt x="1" y="9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3"/>
                  <a:pt x="1" y="14"/>
                  <a:pt x="2" y="15"/>
                </a:cubicBezTo>
                <a:cubicBezTo>
                  <a:pt x="3" y="16"/>
                  <a:pt x="4" y="17"/>
                  <a:pt x="6" y="17"/>
                </a:cubicBezTo>
                <a:cubicBezTo>
                  <a:pt x="8" y="17"/>
                  <a:pt x="9" y="17"/>
                  <a:pt x="10" y="16"/>
                </a:cubicBezTo>
                <a:close/>
                <a:moveTo>
                  <a:pt x="4" y="7"/>
                </a:moveTo>
                <a:cubicBezTo>
                  <a:pt x="5" y="5"/>
                  <a:pt x="5" y="3"/>
                  <a:pt x="6" y="2"/>
                </a:cubicBezTo>
                <a:cubicBezTo>
                  <a:pt x="7" y="1"/>
                  <a:pt x="8" y="1"/>
                  <a:pt x="10" y="1"/>
                </a:cubicBezTo>
                <a:cubicBezTo>
                  <a:pt x="11" y="1"/>
                  <a:pt x="11" y="1"/>
                  <a:pt x="12" y="2"/>
                </a:cubicBezTo>
                <a:cubicBezTo>
                  <a:pt x="12" y="3"/>
                  <a:pt x="13" y="3"/>
                  <a:pt x="13" y="5"/>
                </a:cubicBezTo>
                <a:cubicBezTo>
                  <a:pt x="13" y="6"/>
                  <a:pt x="12" y="8"/>
                  <a:pt x="12" y="10"/>
                </a:cubicBezTo>
                <a:cubicBezTo>
                  <a:pt x="11" y="12"/>
                  <a:pt x="11" y="13"/>
                  <a:pt x="10" y="14"/>
                </a:cubicBezTo>
                <a:cubicBezTo>
                  <a:pt x="9" y="15"/>
                  <a:pt x="8" y="16"/>
                  <a:pt x="7" y="16"/>
                </a:cubicBezTo>
                <a:cubicBezTo>
                  <a:pt x="6" y="16"/>
                  <a:pt x="5" y="15"/>
                  <a:pt x="4" y="15"/>
                </a:cubicBezTo>
                <a:cubicBezTo>
                  <a:pt x="4" y="14"/>
                  <a:pt x="3" y="13"/>
                  <a:pt x="3" y="12"/>
                </a:cubicBezTo>
                <a:cubicBezTo>
                  <a:pt x="3" y="10"/>
                  <a:pt x="4" y="9"/>
                  <a:pt x="4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7" name="Freeform 733"/>
          <p:cNvSpPr>
            <a:spLocks/>
          </p:cNvSpPr>
          <p:nvPr/>
        </p:nvSpPr>
        <p:spPr bwMode="auto">
          <a:xfrm>
            <a:off x="3592513" y="5467351"/>
            <a:ext cx="30163" cy="36513"/>
          </a:xfrm>
          <a:custGeom>
            <a:avLst/>
            <a:gdLst>
              <a:gd name="T0" fmla="*/ 1 w 14"/>
              <a:gd name="T1" fmla="*/ 0 h 17"/>
              <a:gd name="T2" fmla="*/ 1 w 14"/>
              <a:gd name="T3" fmla="*/ 1 h 17"/>
              <a:gd name="T4" fmla="*/ 2 w 14"/>
              <a:gd name="T5" fmla="*/ 1 h 17"/>
              <a:gd name="T6" fmla="*/ 2 w 14"/>
              <a:gd name="T7" fmla="*/ 1 h 17"/>
              <a:gd name="T8" fmla="*/ 3 w 14"/>
              <a:gd name="T9" fmla="*/ 2 h 17"/>
              <a:gd name="T10" fmla="*/ 2 w 14"/>
              <a:gd name="T11" fmla="*/ 5 h 17"/>
              <a:gd name="T12" fmla="*/ 0 w 14"/>
              <a:gd name="T13" fmla="*/ 17 h 17"/>
              <a:gd name="T14" fmla="*/ 3 w 14"/>
              <a:gd name="T15" fmla="*/ 17 h 17"/>
              <a:gd name="T16" fmla="*/ 4 w 14"/>
              <a:gd name="T17" fmla="*/ 9 h 17"/>
              <a:gd name="T18" fmla="*/ 5 w 14"/>
              <a:gd name="T19" fmla="*/ 7 h 17"/>
              <a:gd name="T20" fmla="*/ 6 w 14"/>
              <a:gd name="T21" fmla="*/ 4 h 17"/>
              <a:gd name="T22" fmla="*/ 8 w 14"/>
              <a:gd name="T23" fmla="*/ 3 h 17"/>
              <a:gd name="T24" fmla="*/ 10 w 14"/>
              <a:gd name="T25" fmla="*/ 2 h 17"/>
              <a:gd name="T26" fmla="*/ 11 w 14"/>
              <a:gd name="T27" fmla="*/ 2 h 17"/>
              <a:gd name="T28" fmla="*/ 11 w 14"/>
              <a:gd name="T29" fmla="*/ 4 h 17"/>
              <a:gd name="T30" fmla="*/ 13 w 14"/>
              <a:gd name="T31" fmla="*/ 4 h 17"/>
              <a:gd name="T32" fmla="*/ 14 w 14"/>
              <a:gd name="T33" fmla="*/ 0 h 17"/>
              <a:gd name="T34" fmla="*/ 12 w 14"/>
              <a:gd name="T35" fmla="*/ 0 h 17"/>
              <a:gd name="T36" fmla="*/ 8 w 14"/>
              <a:gd name="T37" fmla="*/ 1 h 17"/>
              <a:gd name="T38" fmla="*/ 5 w 14"/>
              <a:gd name="T39" fmla="*/ 4 h 17"/>
              <a:gd name="T40" fmla="*/ 5 w 14"/>
              <a:gd name="T41" fmla="*/ 4 h 17"/>
              <a:gd name="T42" fmla="*/ 6 w 14"/>
              <a:gd name="T43" fmla="*/ 0 h 17"/>
              <a:gd name="T44" fmla="*/ 5 w 14"/>
              <a:gd name="T45" fmla="*/ 0 h 17"/>
              <a:gd name="T46" fmla="*/ 1 w 14"/>
              <a:gd name="T47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" h="17">
                <a:moveTo>
                  <a:pt x="1" y="0"/>
                </a:moveTo>
                <a:cubicBezTo>
                  <a:pt x="1" y="1"/>
                  <a:pt x="1" y="1"/>
                  <a:pt x="1" y="1"/>
                </a:cubicBezTo>
                <a:cubicBezTo>
                  <a:pt x="1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3" y="2"/>
                  <a:pt x="3" y="2"/>
                  <a:pt x="3" y="2"/>
                </a:cubicBezTo>
                <a:cubicBezTo>
                  <a:pt x="3" y="3"/>
                  <a:pt x="3" y="4"/>
                  <a:pt x="2" y="5"/>
                </a:cubicBezTo>
                <a:cubicBezTo>
                  <a:pt x="0" y="17"/>
                  <a:pt x="0" y="17"/>
                  <a:pt x="0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4" y="9"/>
                  <a:pt x="4" y="9"/>
                  <a:pt x="4" y="9"/>
                </a:cubicBezTo>
                <a:cubicBezTo>
                  <a:pt x="4" y="8"/>
                  <a:pt x="5" y="7"/>
                  <a:pt x="5" y="7"/>
                </a:cubicBezTo>
                <a:cubicBezTo>
                  <a:pt x="5" y="6"/>
                  <a:pt x="6" y="5"/>
                  <a:pt x="6" y="4"/>
                </a:cubicBezTo>
                <a:cubicBezTo>
                  <a:pt x="7" y="4"/>
                  <a:pt x="8" y="3"/>
                  <a:pt x="8" y="3"/>
                </a:cubicBezTo>
                <a:cubicBezTo>
                  <a:pt x="9" y="2"/>
                  <a:pt x="9" y="2"/>
                  <a:pt x="10" y="2"/>
                </a:cubicBezTo>
                <a:cubicBezTo>
                  <a:pt x="10" y="2"/>
                  <a:pt x="10" y="2"/>
                  <a:pt x="11" y="2"/>
                </a:cubicBezTo>
                <a:cubicBezTo>
                  <a:pt x="11" y="3"/>
                  <a:pt x="11" y="3"/>
                  <a:pt x="11" y="4"/>
                </a:cubicBezTo>
                <a:cubicBezTo>
                  <a:pt x="13" y="4"/>
                  <a:pt x="13" y="4"/>
                  <a:pt x="13" y="4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0"/>
                  <a:pt x="12" y="0"/>
                  <a:pt x="12" y="0"/>
                </a:cubicBezTo>
                <a:cubicBezTo>
                  <a:pt x="11" y="0"/>
                  <a:pt x="9" y="0"/>
                  <a:pt x="8" y="1"/>
                </a:cubicBezTo>
                <a:cubicBezTo>
                  <a:pt x="7" y="1"/>
                  <a:pt x="6" y="3"/>
                  <a:pt x="5" y="4"/>
                </a:cubicBezTo>
                <a:cubicBezTo>
                  <a:pt x="5" y="4"/>
                  <a:pt x="5" y="4"/>
                  <a:pt x="5" y="4"/>
                </a:cubicBezTo>
                <a:cubicBezTo>
                  <a:pt x="6" y="0"/>
                  <a:pt x="6" y="0"/>
                  <a:pt x="6" y="0"/>
                </a:cubicBezTo>
                <a:cubicBezTo>
                  <a:pt x="5" y="0"/>
                  <a:pt x="5" y="0"/>
                  <a:pt x="5" y="0"/>
                </a:cubicBezTo>
                <a:cubicBezTo>
                  <a:pt x="1" y="0"/>
                  <a:pt x="1" y="0"/>
                  <a:pt x="1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8" name="Freeform 734"/>
          <p:cNvSpPr>
            <a:spLocks/>
          </p:cNvSpPr>
          <p:nvPr/>
        </p:nvSpPr>
        <p:spPr bwMode="auto">
          <a:xfrm>
            <a:off x="3629025" y="5456239"/>
            <a:ext cx="25400" cy="47625"/>
          </a:xfrm>
          <a:custGeom>
            <a:avLst/>
            <a:gdLst>
              <a:gd name="T0" fmla="*/ 9 w 12"/>
              <a:gd name="T1" fmla="*/ 17 h 22"/>
              <a:gd name="T2" fmla="*/ 7 w 12"/>
              <a:gd name="T3" fmla="*/ 19 h 22"/>
              <a:gd name="T4" fmla="*/ 5 w 12"/>
              <a:gd name="T5" fmla="*/ 20 h 22"/>
              <a:gd name="T6" fmla="*/ 4 w 12"/>
              <a:gd name="T7" fmla="*/ 19 h 22"/>
              <a:gd name="T8" fmla="*/ 3 w 12"/>
              <a:gd name="T9" fmla="*/ 18 h 22"/>
              <a:gd name="T10" fmla="*/ 4 w 12"/>
              <a:gd name="T11" fmla="*/ 13 h 22"/>
              <a:gd name="T12" fmla="*/ 6 w 12"/>
              <a:gd name="T13" fmla="*/ 7 h 22"/>
              <a:gd name="T14" fmla="*/ 11 w 12"/>
              <a:gd name="T15" fmla="*/ 7 h 22"/>
              <a:gd name="T16" fmla="*/ 12 w 12"/>
              <a:gd name="T17" fmla="*/ 5 h 22"/>
              <a:gd name="T18" fmla="*/ 6 w 12"/>
              <a:gd name="T19" fmla="*/ 5 h 22"/>
              <a:gd name="T20" fmla="*/ 7 w 12"/>
              <a:gd name="T21" fmla="*/ 0 h 22"/>
              <a:gd name="T22" fmla="*/ 5 w 12"/>
              <a:gd name="T23" fmla="*/ 0 h 22"/>
              <a:gd name="T24" fmla="*/ 4 w 12"/>
              <a:gd name="T25" fmla="*/ 3 h 22"/>
              <a:gd name="T26" fmla="*/ 3 w 12"/>
              <a:gd name="T27" fmla="*/ 4 h 22"/>
              <a:gd name="T28" fmla="*/ 2 w 12"/>
              <a:gd name="T29" fmla="*/ 5 h 22"/>
              <a:gd name="T30" fmla="*/ 0 w 12"/>
              <a:gd name="T31" fmla="*/ 6 h 22"/>
              <a:gd name="T32" fmla="*/ 0 w 12"/>
              <a:gd name="T33" fmla="*/ 7 h 22"/>
              <a:gd name="T34" fmla="*/ 3 w 12"/>
              <a:gd name="T35" fmla="*/ 7 h 22"/>
              <a:gd name="T36" fmla="*/ 1 w 12"/>
              <a:gd name="T37" fmla="*/ 16 h 22"/>
              <a:gd name="T38" fmla="*/ 0 w 12"/>
              <a:gd name="T39" fmla="*/ 18 h 22"/>
              <a:gd name="T40" fmla="*/ 1 w 12"/>
              <a:gd name="T41" fmla="*/ 21 h 22"/>
              <a:gd name="T42" fmla="*/ 4 w 12"/>
              <a:gd name="T43" fmla="*/ 22 h 22"/>
              <a:gd name="T44" fmla="*/ 7 w 12"/>
              <a:gd name="T45" fmla="*/ 21 h 22"/>
              <a:gd name="T46" fmla="*/ 10 w 12"/>
              <a:gd name="T47" fmla="*/ 18 h 22"/>
              <a:gd name="T48" fmla="*/ 9 w 12"/>
              <a:gd name="T49" fmla="*/ 17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2" h="22">
                <a:moveTo>
                  <a:pt x="9" y="17"/>
                </a:moveTo>
                <a:cubicBezTo>
                  <a:pt x="8" y="18"/>
                  <a:pt x="8" y="19"/>
                  <a:pt x="7" y="19"/>
                </a:cubicBezTo>
                <a:cubicBezTo>
                  <a:pt x="6" y="20"/>
                  <a:pt x="6" y="20"/>
                  <a:pt x="5" y="20"/>
                </a:cubicBezTo>
                <a:cubicBezTo>
                  <a:pt x="5" y="20"/>
                  <a:pt x="4" y="20"/>
                  <a:pt x="4" y="19"/>
                </a:cubicBezTo>
                <a:cubicBezTo>
                  <a:pt x="4" y="19"/>
                  <a:pt x="3" y="18"/>
                  <a:pt x="3" y="18"/>
                </a:cubicBezTo>
                <a:cubicBezTo>
                  <a:pt x="3" y="17"/>
                  <a:pt x="4" y="15"/>
                  <a:pt x="4" y="13"/>
                </a:cubicBezTo>
                <a:cubicBezTo>
                  <a:pt x="6" y="7"/>
                  <a:pt x="6" y="7"/>
                  <a:pt x="6" y="7"/>
                </a:cubicBezTo>
                <a:cubicBezTo>
                  <a:pt x="11" y="7"/>
                  <a:pt x="11" y="7"/>
                  <a:pt x="11" y="7"/>
                </a:cubicBezTo>
                <a:cubicBezTo>
                  <a:pt x="12" y="5"/>
                  <a:pt x="12" y="5"/>
                  <a:pt x="12" y="5"/>
                </a:cubicBezTo>
                <a:cubicBezTo>
                  <a:pt x="6" y="5"/>
                  <a:pt x="6" y="5"/>
                  <a:pt x="6" y="5"/>
                </a:cubicBezTo>
                <a:cubicBezTo>
                  <a:pt x="7" y="0"/>
                  <a:pt x="7" y="0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4" y="2"/>
                  <a:pt x="4" y="2"/>
                  <a:pt x="4" y="3"/>
                </a:cubicBezTo>
                <a:cubicBezTo>
                  <a:pt x="4" y="4"/>
                  <a:pt x="3" y="4"/>
                  <a:pt x="3" y="4"/>
                </a:cubicBezTo>
                <a:cubicBezTo>
                  <a:pt x="3" y="5"/>
                  <a:pt x="3" y="5"/>
                  <a:pt x="2" y="5"/>
                </a:cubicBezTo>
                <a:cubicBezTo>
                  <a:pt x="2" y="5"/>
                  <a:pt x="1" y="6"/>
                  <a:pt x="0" y="6"/>
                </a:cubicBezTo>
                <a:cubicBezTo>
                  <a:pt x="0" y="7"/>
                  <a:pt x="0" y="7"/>
                  <a:pt x="0" y="7"/>
                </a:cubicBezTo>
                <a:cubicBezTo>
                  <a:pt x="3" y="7"/>
                  <a:pt x="3" y="7"/>
                  <a:pt x="3" y="7"/>
                </a:cubicBezTo>
                <a:cubicBezTo>
                  <a:pt x="1" y="16"/>
                  <a:pt x="1" y="16"/>
                  <a:pt x="1" y="16"/>
                </a:cubicBezTo>
                <a:cubicBezTo>
                  <a:pt x="1" y="17"/>
                  <a:pt x="0" y="17"/>
                  <a:pt x="0" y="18"/>
                </a:cubicBezTo>
                <a:cubicBezTo>
                  <a:pt x="0" y="19"/>
                  <a:pt x="1" y="20"/>
                  <a:pt x="1" y="21"/>
                </a:cubicBezTo>
                <a:cubicBezTo>
                  <a:pt x="2" y="22"/>
                  <a:pt x="3" y="22"/>
                  <a:pt x="4" y="22"/>
                </a:cubicBezTo>
                <a:cubicBezTo>
                  <a:pt x="5" y="22"/>
                  <a:pt x="6" y="22"/>
                  <a:pt x="7" y="21"/>
                </a:cubicBezTo>
                <a:cubicBezTo>
                  <a:pt x="8" y="20"/>
                  <a:pt x="9" y="20"/>
                  <a:pt x="10" y="18"/>
                </a:cubicBezTo>
                <a:cubicBezTo>
                  <a:pt x="9" y="17"/>
                  <a:pt x="9" y="17"/>
                  <a:pt x="9" y="1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9" name="Freeform 735"/>
          <p:cNvSpPr>
            <a:spLocks/>
          </p:cNvSpPr>
          <p:nvPr/>
        </p:nvSpPr>
        <p:spPr bwMode="auto">
          <a:xfrm>
            <a:off x="3656013" y="5448301"/>
            <a:ext cx="31750" cy="55563"/>
          </a:xfrm>
          <a:custGeom>
            <a:avLst/>
            <a:gdLst>
              <a:gd name="T0" fmla="*/ 15 w 15"/>
              <a:gd name="T1" fmla="*/ 25 h 26"/>
              <a:gd name="T2" fmla="*/ 14 w 15"/>
              <a:gd name="T3" fmla="*/ 25 h 26"/>
              <a:gd name="T4" fmla="*/ 13 w 15"/>
              <a:gd name="T5" fmla="*/ 24 h 26"/>
              <a:gd name="T6" fmla="*/ 13 w 15"/>
              <a:gd name="T7" fmla="*/ 23 h 26"/>
              <a:gd name="T8" fmla="*/ 13 w 15"/>
              <a:gd name="T9" fmla="*/ 22 h 26"/>
              <a:gd name="T10" fmla="*/ 13 w 15"/>
              <a:gd name="T11" fmla="*/ 21 h 26"/>
              <a:gd name="T12" fmla="*/ 15 w 15"/>
              <a:gd name="T13" fmla="*/ 15 h 26"/>
              <a:gd name="T14" fmla="*/ 15 w 15"/>
              <a:gd name="T15" fmla="*/ 12 h 26"/>
              <a:gd name="T16" fmla="*/ 14 w 15"/>
              <a:gd name="T17" fmla="*/ 9 h 26"/>
              <a:gd name="T18" fmla="*/ 12 w 15"/>
              <a:gd name="T19" fmla="*/ 9 h 26"/>
              <a:gd name="T20" fmla="*/ 9 w 15"/>
              <a:gd name="T21" fmla="*/ 10 h 26"/>
              <a:gd name="T22" fmla="*/ 6 w 15"/>
              <a:gd name="T23" fmla="*/ 13 h 26"/>
              <a:gd name="T24" fmla="*/ 5 w 15"/>
              <a:gd name="T25" fmla="*/ 13 h 26"/>
              <a:gd name="T26" fmla="*/ 8 w 15"/>
              <a:gd name="T27" fmla="*/ 0 h 26"/>
              <a:gd name="T28" fmla="*/ 7 w 15"/>
              <a:gd name="T29" fmla="*/ 0 h 26"/>
              <a:gd name="T30" fmla="*/ 3 w 15"/>
              <a:gd name="T31" fmla="*/ 1 h 26"/>
              <a:gd name="T32" fmla="*/ 3 w 15"/>
              <a:gd name="T33" fmla="*/ 2 h 26"/>
              <a:gd name="T34" fmla="*/ 4 w 15"/>
              <a:gd name="T35" fmla="*/ 2 h 26"/>
              <a:gd name="T36" fmla="*/ 5 w 15"/>
              <a:gd name="T37" fmla="*/ 3 h 26"/>
              <a:gd name="T38" fmla="*/ 5 w 15"/>
              <a:gd name="T39" fmla="*/ 4 h 26"/>
              <a:gd name="T40" fmla="*/ 5 w 15"/>
              <a:gd name="T41" fmla="*/ 4 h 26"/>
              <a:gd name="T42" fmla="*/ 4 w 15"/>
              <a:gd name="T43" fmla="*/ 6 h 26"/>
              <a:gd name="T44" fmla="*/ 0 w 15"/>
              <a:gd name="T45" fmla="*/ 26 h 26"/>
              <a:gd name="T46" fmla="*/ 3 w 15"/>
              <a:gd name="T47" fmla="*/ 26 h 26"/>
              <a:gd name="T48" fmla="*/ 4 w 15"/>
              <a:gd name="T49" fmla="*/ 18 h 26"/>
              <a:gd name="T50" fmla="*/ 5 w 15"/>
              <a:gd name="T51" fmla="*/ 15 h 26"/>
              <a:gd name="T52" fmla="*/ 7 w 15"/>
              <a:gd name="T53" fmla="*/ 13 h 26"/>
              <a:gd name="T54" fmla="*/ 9 w 15"/>
              <a:gd name="T55" fmla="*/ 11 h 26"/>
              <a:gd name="T56" fmla="*/ 10 w 15"/>
              <a:gd name="T57" fmla="*/ 11 h 26"/>
              <a:gd name="T58" fmla="*/ 12 w 15"/>
              <a:gd name="T59" fmla="*/ 11 h 26"/>
              <a:gd name="T60" fmla="*/ 12 w 15"/>
              <a:gd name="T61" fmla="*/ 13 h 26"/>
              <a:gd name="T62" fmla="*/ 12 w 15"/>
              <a:gd name="T63" fmla="*/ 15 h 26"/>
              <a:gd name="T64" fmla="*/ 12 w 15"/>
              <a:gd name="T65" fmla="*/ 17 h 26"/>
              <a:gd name="T66" fmla="*/ 9 w 15"/>
              <a:gd name="T67" fmla="*/ 26 h 26"/>
              <a:gd name="T68" fmla="*/ 15 w 15"/>
              <a:gd name="T69" fmla="*/ 26 h 26"/>
              <a:gd name="T70" fmla="*/ 15 w 15"/>
              <a:gd name="T71" fmla="*/ 25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5" h="26">
                <a:moveTo>
                  <a:pt x="15" y="25"/>
                </a:moveTo>
                <a:cubicBezTo>
                  <a:pt x="14" y="25"/>
                  <a:pt x="14" y="25"/>
                  <a:pt x="14" y="25"/>
                </a:cubicBezTo>
                <a:cubicBezTo>
                  <a:pt x="14" y="24"/>
                  <a:pt x="13" y="24"/>
                  <a:pt x="13" y="24"/>
                </a:cubicBezTo>
                <a:cubicBezTo>
                  <a:pt x="13" y="24"/>
                  <a:pt x="13" y="24"/>
                  <a:pt x="13" y="23"/>
                </a:cubicBezTo>
                <a:cubicBezTo>
                  <a:pt x="13" y="23"/>
                  <a:pt x="13" y="23"/>
                  <a:pt x="13" y="22"/>
                </a:cubicBezTo>
                <a:cubicBezTo>
                  <a:pt x="13" y="22"/>
                  <a:pt x="13" y="22"/>
                  <a:pt x="13" y="21"/>
                </a:cubicBezTo>
                <a:cubicBezTo>
                  <a:pt x="15" y="15"/>
                  <a:pt x="15" y="15"/>
                  <a:pt x="15" y="15"/>
                </a:cubicBezTo>
                <a:cubicBezTo>
                  <a:pt x="15" y="14"/>
                  <a:pt x="15" y="13"/>
                  <a:pt x="15" y="12"/>
                </a:cubicBezTo>
                <a:cubicBezTo>
                  <a:pt x="15" y="11"/>
                  <a:pt x="15" y="10"/>
                  <a:pt x="14" y="9"/>
                </a:cubicBezTo>
                <a:cubicBezTo>
                  <a:pt x="14" y="9"/>
                  <a:pt x="13" y="9"/>
                  <a:pt x="12" y="9"/>
                </a:cubicBezTo>
                <a:cubicBezTo>
                  <a:pt x="11" y="9"/>
                  <a:pt x="10" y="9"/>
                  <a:pt x="9" y="10"/>
                </a:cubicBezTo>
                <a:cubicBezTo>
                  <a:pt x="8" y="10"/>
                  <a:pt x="7" y="11"/>
                  <a:pt x="6" y="13"/>
                </a:cubicBezTo>
                <a:cubicBezTo>
                  <a:pt x="5" y="13"/>
                  <a:pt x="5" y="13"/>
                  <a:pt x="5" y="13"/>
                </a:cubicBezTo>
                <a:cubicBezTo>
                  <a:pt x="8" y="0"/>
                  <a:pt x="8" y="0"/>
                  <a:pt x="8" y="0"/>
                </a:cubicBezTo>
                <a:cubicBezTo>
                  <a:pt x="7" y="0"/>
                  <a:pt x="7" y="0"/>
                  <a:pt x="7" y="0"/>
                </a:cubicBezTo>
                <a:cubicBezTo>
                  <a:pt x="3" y="1"/>
                  <a:pt x="3" y="1"/>
                  <a:pt x="3" y="1"/>
                </a:cubicBezTo>
                <a:cubicBezTo>
                  <a:pt x="3" y="2"/>
                  <a:pt x="3" y="2"/>
                  <a:pt x="3" y="2"/>
                </a:cubicBezTo>
                <a:cubicBezTo>
                  <a:pt x="3" y="2"/>
                  <a:pt x="4" y="2"/>
                  <a:pt x="4" y="2"/>
                </a:cubicBezTo>
                <a:cubicBezTo>
                  <a:pt x="5" y="2"/>
                  <a:pt x="5" y="2"/>
                  <a:pt x="5" y="3"/>
                </a:cubicBezTo>
                <a:cubicBezTo>
                  <a:pt x="5" y="3"/>
                  <a:pt x="5" y="3"/>
                  <a:pt x="5" y="4"/>
                </a:cubicBezTo>
                <a:cubicBezTo>
                  <a:pt x="5" y="4"/>
                  <a:pt x="5" y="4"/>
                  <a:pt x="5" y="4"/>
                </a:cubicBezTo>
                <a:cubicBezTo>
                  <a:pt x="5" y="5"/>
                  <a:pt x="4" y="5"/>
                  <a:pt x="4" y="6"/>
                </a:cubicBezTo>
                <a:cubicBezTo>
                  <a:pt x="0" y="26"/>
                  <a:pt x="0" y="26"/>
                  <a:pt x="0" y="26"/>
                </a:cubicBezTo>
                <a:cubicBezTo>
                  <a:pt x="3" y="26"/>
                  <a:pt x="3" y="26"/>
                  <a:pt x="3" y="26"/>
                </a:cubicBezTo>
                <a:cubicBezTo>
                  <a:pt x="4" y="18"/>
                  <a:pt x="4" y="18"/>
                  <a:pt x="4" y="18"/>
                </a:cubicBezTo>
                <a:cubicBezTo>
                  <a:pt x="5" y="17"/>
                  <a:pt x="5" y="16"/>
                  <a:pt x="5" y="15"/>
                </a:cubicBezTo>
                <a:cubicBezTo>
                  <a:pt x="6" y="15"/>
                  <a:pt x="6" y="14"/>
                  <a:pt x="7" y="13"/>
                </a:cubicBezTo>
                <a:cubicBezTo>
                  <a:pt x="8" y="12"/>
                  <a:pt x="8" y="12"/>
                  <a:pt x="9" y="11"/>
                </a:cubicBezTo>
                <a:cubicBezTo>
                  <a:pt x="9" y="11"/>
                  <a:pt x="10" y="11"/>
                  <a:pt x="10" y="11"/>
                </a:cubicBezTo>
                <a:cubicBezTo>
                  <a:pt x="11" y="11"/>
                  <a:pt x="11" y="11"/>
                  <a:pt x="12" y="11"/>
                </a:cubicBezTo>
                <a:cubicBezTo>
                  <a:pt x="12" y="11"/>
                  <a:pt x="12" y="12"/>
                  <a:pt x="12" y="13"/>
                </a:cubicBezTo>
                <a:cubicBezTo>
                  <a:pt x="12" y="13"/>
                  <a:pt x="12" y="14"/>
                  <a:pt x="12" y="15"/>
                </a:cubicBezTo>
                <a:cubicBezTo>
                  <a:pt x="12" y="15"/>
                  <a:pt x="12" y="16"/>
                  <a:pt x="12" y="17"/>
                </a:cubicBezTo>
                <a:cubicBezTo>
                  <a:pt x="9" y="26"/>
                  <a:pt x="9" y="26"/>
                  <a:pt x="9" y="26"/>
                </a:cubicBezTo>
                <a:cubicBezTo>
                  <a:pt x="15" y="26"/>
                  <a:pt x="15" y="26"/>
                  <a:pt x="15" y="26"/>
                </a:cubicBezTo>
                <a:cubicBezTo>
                  <a:pt x="15" y="25"/>
                  <a:pt x="15" y="25"/>
                  <a:pt x="15" y="25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0" name="Freeform 736"/>
          <p:cNvSpPr>
            <a:spLocks/>
          </p:cNvSpPr>
          <p:nvPr/>
        </p:nvSpPr>
        <p:spPr bwMode="auto">
          <a:xfrm>
            <a:off x="3533775" y="5522914"/>
            <a:ext cx="39688" cy="53975"/>
          </a:xfrm>
          <a:custGeom>
            <a:avLst/>
            <a:gdLst>
              <a:gd name="T0" fmla="*/ 1 w 18"/>
              <a:gd name="T1" fmla="*/ 19 h 25"/>
              <a:gd name="T2" fmla="*/ 0 w 18"/>
              <a:gd name="T3" fmla="*/ 24 h 25"/>
              <a:gd name="T4" fmla="*/ 3 w 18"/>
              <a:gd name="T5" fmla="*/ 24 h 25"/>
              <a:gd name="T6" fmla="*/ 7 w 18"/>
              <a:gd name="T7" fmla="*/ 25 h 25"/>
              <a:gd name="T8" fmla="*/ 11 w 18"/>
              <a:gd name="T9" fmla="*/ 24 h 25"/>
              <a:gd name="T10" fmla="*/ 14 w 18"/>
              <a:gd name="T11" fmla="*/ 21 h 25"/>
              <a:gd name="T12" fmla="*/ 15 w 18"/>
              <a:gd name="T13" fmla="*/ 17 h 25"/>
              <a:gd name="T14" fmla="*/ 15 w 18"/>
              <a:gd name="T15" fmla="*/ 15 h 25"/>
              <a:gd name="T16" fmla="*/ 13 w 18"/>
              <a:gd name="T17" fmla="*/ 13 h 25"/>
              <a:gd name="T18" fmla="*/ 11 w 18"/>
              <a:gd name="T19" fmla="*/ 11 h 25"/>
              <a:gd name="T20" fmla="*/ 9 w 18"/>
              <a:gd name="T21" fmla="*/ 9 h 25"/>
              <a:gd name="T22" fmla="*/ 8 w 18"/>
              <a:gd name="T23" fmla="*/ 8 h 25"/>
              <a:gd name="T24" fmla="*/ 7 w 18"/>
              <a:gd name="T25" fmla="*/ 6 h 25"/>
              <a:gd name="T26" fmla="*/ 8 w 18"/>
              <a:gd name="T27" fmla="*/ 4 h 25"/>
              <a:gd name="T28" fmla="*/ 10 w 18"/>
              <a:gd name="T29" fmla="*/ 2 h 25"/>
              <a:gd name="T30" fmla="*/ 12 w 18"/>
              <a:gd name="T31" fmla="*/ 2 h 25"/>
              <a:gd name="T32" fmla="*/ 14 w 18"/>
              <a:gd name="T33" fmla="*/ 2 h 25"/>
              <a:gd name="T34" fmla="*/ 15 w 18"/>
              <a:gd name="T35" fmla="*/ 3 h 25"/>
              <a:gd name="T36" fmla="*/ 16 w 18"/>
              <a:gd name="T37" fmla="*/ 6 h 25"/>
              <a:gd name="T38" fmla="*/ 17 w 18"/>
              <a:gd name="T39" fmla="*/ 6 h 25"/>
              <a:gd name="T40" fmla="*/ 18 w 18"/>
              <a:gd name="T41" fmla="*/ 1 h 25"/>
              <a:gd name="T42" fmla="*/ 15 w 18"/>
              <a:gd name="T43" fmla="*/ 0 h 25"/>
              <a:gd name="T44" fmla="*/ 12 w 18"/>
              <a:gd name="T45" fmla="*/ 0 h 25"/>
              <a:gd name="T46" fmla="*/ 8 w 18"/>
              <a:gd name="T47" fmla="*/ 1 h 25"/>
              <a:gd name="T48" fmla="*/ 5 w 18"/>
              <a:gd name="T49" fmla="*/ 3 h 25"/>
              <a:gd name="T50" fmla="*/ 4 w 18"/>
              <a:gd name="T51" fmla="*/ 7 h 25"/>
              <a:gd name="T52" fmla="*/ 5 w 18"/>
              <a:gd name="T53" fmla="*/ 9 h 25"/>
              <a:gd name="T54" fmla="*/ 6 w 18"/>
              <a:gd name="T55" fmla="*/ 11 h 25"/>
              <a:gd name="T56" fmla="*/ 8 w 18"/>
              <a:gd name="T57" fmla="*/ 13 h 25"/>
              <a:gd name="T58" fmla="*/ 10 w 18"/>
              <a:gd name="T59" fmla="*/ 15 h 25"/>
              <a:gd name="T60" fmla="*/ 12 w 18"/>
              <a:gd name="T61" fmla="*/ 16 h 25"/>
              <a:gd name="T62" fmla="*/ 12 w 18"/>
              <a:gd name="T63" fmla="*/ 18 h 25"/>
              <a:gd name="T64" fmla="*/ 11 w 18"/>
              <a:gd name="T65" fmla="*/ 21 h 25"/>
              <a:gd name="T66" fmla="*/ 10 w 18"/>
              <a:gd name="T67" fmla="*/ 23 h 25"/>
              <a:gd name="T68" fmla="*/ 7 w 18"/>
              <a:gd name="T69" fmla="*/ 23 h 25"/>
              <a:gd name="T70" fmla="*/ 4 w 18"/>
              <a:gd name="T71" fmla="*/ 22 h 25"/>
              <a:gd name="T72" fmla="*/ 3 w 18"/>
              <a:gd name="T73" fmla="*/ 19 h 25"/>
              <a:gd name="T74" fmla="*/ 1 w 18"/>
              <a:gd name="T75" fmla="*/ 19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8" h="25">
                <a:moveTo>
                  <a:pt x="1" y="19"/>
                </a:moveTo>
                <a:cubicBezTo>
                  <a:pt x="0" y="24"/>
                  <a:pt x="0" y="24"/>
                  <a:pt x="0" y="24"/>
                </a:cubicBezTo>
                <a:cubicBezTo>
                  <a:pt x="1" y="24"/>
                  <a:pt x="2" y="24"/>
                  <a:pt x="3" y="24"/>
                </a:cubicBezTo>
                <a:cubicBezTo>
                  <a:pt x="5" y="25"/>
                  <a:pt x="6" y="25"/>
                  <a:pt x="7" y="25"/>
                </a:cubicBezTo>
                <a:cubicBezTo>
                  <a:pt x="8" y="25"/>
                  <a:pt x="10" y="24"/>
                  <a:pt x="11" y="24"/>
                </a:cubicBezTo>
                <a:cubicBezTo>
                  <a:pt x="12" y="23"/>
                  <a:pt x="13" y="22"/>
                  <a:pt x="14" y="21"/>
                </a:cubicBezTo>
                <a:cubicBezTo>
                  <a:pt x="15" y="20"/>
                  <a:pt x="15" y="19"/>
                  <a:pt x="15" y="17"/>
                </a:cubicBezTo>
                <a:cubicBezTo>
                  <a:pt x="15" y="17"/>
                  <a:pt x="15" y="16"/>
                  <a:pt x="15" y="15"/>
                </a:cubicBezTo>
                <a:cubicBezTo>
                  <a:pt x="14" y="14"/>
                  <a:pt x="14" y="14"/>
                  <a:pt x="13" y="13"/>
                </a:cubicBezTo>
                <a:cubicBezTo>
                  <a:pt x="13" y="12"/>
                  <a:pt x="12" y="12"/>
                  <a:pt x="11" y="11"/>
                </a:cubicBezTo>
                <a:cubicBezTo>
                  <a:pt x="10" y="10"/>
                  <a:pt x="9" y="10"/>
                  <a:pt x="9" y="9"/>
                </a:cubicBezTo>
                <a:cubicBezTo>
                  <a:pt x="8" y="9"/>
                  <a:pt x="8" y="8"/>
                  <a:pt x="8" y="8"/>
                </a:cubicBezTo>
                <a:cubicBezTo>
                  <a:pt x="7" y="7"/>
                  <a:pt x="7" y="7"/>
                  <a:pt x="7" y="6"/>
                </a:cubicBezTo>
                <a:cubicBezTo>
                  <a:pt x="7" y="5"/>
                  <a:pt x="8" y="5"/>
                  <a:pt x="8" y="4"/>
                </a:cubicBezTo>
                <a:cubicBezTo>
                  <a:pt x="8" y="3"/>
                  <a:pt x="9" y="3"/>
                  <a:pt x="10" y="2"/>
                </a:cubicBezTo>
                <a:cubicBezTo>
                  <a:pt x="10" y="2"/>
                  <a:pt x="11" y="2"/>
                  <a:pt x="12" y="2"/>
                </a:cubicBezTo>
                <a:cubicBezTo>
                  <a:pt x="13" y="2"/>
                  <a:pt x="14" y="2"/>
                  <a:pt x="14" y="2"/>
                </a:cubicBezTo>
                <a:cubicBezTo>
                  <a:pt x="15" y="2"/>
                  <a:pt x="15" y="3"/>
                  <a:pt x="15" y="3"/>
                </a:cubicBezTo>
                <a:cubicBezTo>
                  <a:pt x="15" y="4"/>
                  <a:pt x="16" y="5"/>
                  <a:pt x="16" y="6"/>
                </a:cubicBezTo>
                <a:cubicBezTo>
                  <a:pt x="17" y="6"/>
                  <a:pt x="17" y="6"/>
                  <a:pt x="17" y="6"/>
                </a:cubicBezTo>
                <a:cubicBezTo>
                  <a:pt x="18" y="1"/>
                  <a:pt x="18" y="1"/>
                  <a:pt x="18" y="1"/>
                </a:cubicBezTo>
                <a:cubicBezTo>
                  <a:pt x="17" y="1"/>
                  <a:pt x="16" y="1"/>
                  <a:pt x="15" y="0"/>
                </a:cubicBezTo>
                <a:cubicBezTo>
                  <a:pt x="14" y="0"/>
                  <a:pt x="13" y="0"/>
                  <a:pt x="12" y="0"/>
                </a:cubicBezTo>
                <a:cubicBezTo>
                  <a:pt x="11" y="0"/>
                  <a:pt x="9" y="0"/>
                  <a:pt x="8" y="1"/>
                </a:cubicBezTo>
                <a:cubicBezTo>
                  <a:pt x="7" y="2"/>
                  <a:pt x="6" y="2"/>
                  <a:pt x="5" y="3"/>
                </a:cubicBezTo>
                <a:cubicBezTo>
                  <a:pt x="5" y="5"/>
                  <a:pt x="4" y="6"/>
                  <a:pt x="4" y="7"/>
                </a:cubicBezTo>
                <a:cubicBezTo>
                  <a:pt x="4" y="8"/>
                  <a:pt x="4" y="9"/>
                  <a:pt x="5" y="9"/>
                </a:cubicBezTo>
                <a:cubicBezTo>
                  <a:pt x="5" y="10"/>
                  <a:pt x="6" y="11"/>
                  <a:pt x="6" y="11"/>
                </a:cubicBezTo>
                <a:cubicBezTo>
                  <a:pt x="7" y="12"/>
                  <a:pt x="7" y="13"/>
                  <a:pt x="8" y="13"/>
                </a:cubicBezTo>
                <a:cubicBezTo>
                  <a:pt x="9" y="14"/>
                  <a:pt x="10" y="14"/>
                  <a:pt x="10" y="15"/>
                </a:cubicBezTo>
                <a:cubicBezTo>
                  <a:pt x="11" y="15"/>
                  <a:pt x="11" y="16"/>
                  <a:pt x="12" y="16"/>
                </a:cubicBezTo>
                <a:cubicBezTo>
                  <a:pt x="12" y="17"/>
                  <a:pt x="12" y="18"/>
                  <a:pt x="12" y="18"/>
                </a:cubicBezTo>
                <a:cubicBezTo>
                  <a:pt x="12" y="19"/>
                  <a:pt x="12" y="20"/>
                  <a:pt x="11" y="21"/>
                </a:cubicBezTo>
                <a:cubicBezTo>
                  <a:pt x="11" y="22"/>
                  <a:pt x="10" y="22"/>
                  <a:pt x="10" y="23"/>
                </a:cubicBezTo>
                <a:cubicBezTo>
                  <a:pt x="9" y="23"/>
                  <a:pt x="8" y="23"/>
                  <a:pt x="7" y="23"/>
                </a:cubicBezTo>
                <a:cubicBezTo>
                  <a:pt x="5" y="23"/>
                  <a:pt x="4" y="23"/>
                  <a:pt x="4" y="22"/>
                </a:cubicBezTo>
                <a:cubicBezTo>
                  <a:pt x="3" y="21"/>
                  <a:pt x="3" y="20"/>
                  <a:pt x="3" y="19"/>
                </a:cubicBezTo>
                <a:cubicBezTo>
                  <a:pt x="1" y="19"/>
                  <a:pt x="1" y="19"/>
                  <a:pt x="1" y="19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1" name="Freeform 737"/>
          <p:cNvSpPr>
            <a:spLocks noEditPoints="1"/>
          </p:cNvSpPr>
          <p:nvPr/>
        </p:nvSpPr>
        <p:spPr bwMode="auto">
          <a:xfrm>
            <a:off x="3576638" y="5538789"/>
            <a:ext cx="30163" cy="38100"/>
          </a:xfrm>
          <a:custGeom>
            <a:avLst/>
            <a:gdLst>
              <a:gd name="T0" fmla="*/ 11 w 14"/>
              <a:gd name="T1" fmla="*/ 13 h 18"/>
              <a:gd name="T2" fmla="*/ 9 w 14"/>
              <a:gd name="T3" fmla="*/ 15 h 18"/>
              <a:gd name="T4" fmla="*/ 6 w 14"/>
              <a:gd name="T5" fmla="*/ 16 h 18"/>
              <a:gd name="T6" fmla="*/ 3 w 14"/>
              <a:gd name="T7" fmla="*/ 15 h 18"/>
              <a:gd name="T8" fmla="*/ 3 w 14"/>
              <a:gd name="T9" fmla="*/ 12 h 18"/>
              <a:gd name="T10" fmla="*/ 3 w 14"/>
              <a:gd name="T11" fmla="*/ 10 h 18"/>
              <a:gd name="T12" fmla="*/ 11 w 14"/>
              <a:gd name="T13" fmla="*/ 8 h 18"/>
              <a:gd name="T14" fmla="*/ 14 w 14"/>
              <a:gd name="T15" fmla="*/ 4 h 18"/>
              <a:gd name="T16" fmla="*/ 13 w 14"/>
              <a:gd name="T17" fmla="*/ 1 h 18"/>
              <a:gd name="T18" fmla="*/ 10 w 14"/>
              <a:gd name="T19" fmla="*/ 0 h 18"/>
              <a:gd name="T20" fmla="*/ 6 w 14"/>
              <a:gd name="T21" fmla="*/ 1 h 18"/>
              <a:gd name="T22" fmla="*/ 2 w 14"/>
              <a:gd name="T23" fmla="*/ 4 h 18"/>
              <a:gd name="T24" fmla="*/ 0 w 14"/>
              <a:gd name="T25" fmla="*/ 8 h 18"/>
              <a:gd name="T26" fmla="*/ 0 w 14"/>
              <a:gd name="T27" fmla="*/ 12 h 18"/>
              <a:gd name="T28" fmla="*/ 0 w 14"/>
              <a:gd name="T29" fmla="*/ 14 h 18"/>
              <a:gd name="T30" fmla="*/ 1 w 14"/>
              <a:gd name="T31" fmla="*/ 16 h 18"/>
              <a:gd name="T32" fmla="*/ 3 w 14"/>
              <a:gd name="T33" fmla="*/ 17 h 18"/>
              <a:gd name="T34" fmla="*/ 5 w 14"/>
              <a:gd name="T35" fmla="*/ 18 h 18"/>
              <a:gd name="T36" fmla="*/ 8 w 14"/>
              <a:gd name="T37" fmla="*/ 17 h 18"/>
              <a:gd name="T38" fmla="*/ 10 w 14"/>
              <a:gd name="T39" fmla="*/ 16 h 18"/>
              <a:gd name="T40" fmla="*/ 13 w 14"/>
              <a:gd name="T41" fmla="*/ 14 h 18"/>
              <a:gd name="T42" fmla="*/ 11 w 14"/>
              <a:gd name="T43" fmla="*/ 13 h 18"/>
              <a:gd name="T44" fmla="*/ 5 w 14"/>
              <a:gd name="T45" fmla="*/ 5 h 18"/>
              <a:gd name="T46" fmla="*/ 7 w 14"/>
              <a:gd name="T47" fmla="*/ 3 h 18"/>
              <a:gd name="T48" fmla="*/ 9 w 14"/>
              <a:gd name="T49" fmla="*/ 2 h 18"/>
              <a:gd name="T50" fmla="*/ 11 w 14"/>
              <a:gd name="T51" fmla="*/ 2 h 18"/>
              <a:gd name="T52" fmla="*/ 11 w 14"/>
              <a:gd name="T53" fmla="*/ 4 h 18"/>
              <a:gd name="T54" fmla="*/ 11 w 14"/>
              <a:gd name="T55" fmla="*/ 5 h 18"/>
              <a:gd name="T56" fmla="*/ 11 w 14"/>
              <a:gd name="T57" fmla="*/ 6 h 18"/>
              <a:gd name="T58" fmla="*/ 10 w 14"/>
              <a:gd name="T59" fmla="*/ 7 h 18"/>
              <a:gd name="T60" fmla="*/ 8 w 14"/>
              <a:gd name="T61" fmla="*/ 8 h 18"/>
              <a:gd name="T62" fmla="*/ 6 w 14"/>
              <a:gd name="T63" fmla="*/ 8 h 18"/>
              <a:gd name="T64" fmla="*/ 3 w 14"/>
              <a:gd name="T65" fmla="*/ 8 h 18"/>
              <a:gd name="T66" fmla="*/ 5 w 14"/>
              <a:gd name="T67" fmla="*/ 5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" h="18">
                <a:moveTo>
                  <a:pt x="11" y="13"/>
                </a:moveTo>
                <a:cubicBezTo>
                  <a:pt x="10" y="14"/>
                  <a:pt x="10" y="14"/>
                  <a:pt x="9" y="15"/>
                </a:cubicBezTo>
                <a:cubicBezTo>
                  <a:pt x="8" y="15"/>
                  <a:pt x="7" y="16"/>
                  <a:pt x="6" y="16"/>
                </a:cubicBezTo>
                <a:cubicBezTo>
                  <a:pt x="5" y="16"/>
                  <a:pt x="4" y="15"/>
                  <a:pt x="3" y="15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11"/>
                  <a:pt x="3" y="10"/>
                </a:cubicBezTo>
                <a:cubicBezTo>
                  <a:pt x="7" y="10"/>
                  <a:pt x="9" y="9"/>
                  <a:pt x="11" y="8"/>
                </a:cubicBezTo>
                <a:cubicBezTo>
                  <a:pt x="13" y="7"/>
                  <a:pt x="14" y="6"/>
                  <a:pt x="14" y="4"/>
                </a:cubicBezTo>
                <a:cubicBezTo>
                  <a:pt x="14" y="3"/>
                  <a:pt x="14" y="2"/>
                  <a:pt x="13" y="1"/>
                </a:cubicBezTo>
                <a:cubicBezTo>
                  <a:pt x="12" y="1"/>
                  <a:pt x="11" y="0"/>
                  <a:pt x="10" y="0"/>
                </a:cubicBezTo>
                <a:cubicBezTo>
                  <a:pt x="8" y="0"/>
                  <a:pt x="7" y="1"/>
                  <a:pt x="6" y="1"/>
                </a:cubicBezTo>
                <a:cubicBezTo>
                  <a:pt x="4" y="2"/>
                  <a:pt x="3" y="3"/>
                  <a:pt x="2" y="4"/>
                </a:cubicBezTo>
                <a:cubicBezTo>
                  <a:pt x="1" y="5"/>
                  <a:pt x="1" y="6"/>
                  <a:pt x="0" y="8"/>
                </a:cubicBezTo>
                <a:cubicBezTo>
                  <a:pt x="0" y="9"/>
                  <a:pt x="0" y="11"/>
                  <a:pt x="0" y="12"/>
                </a:cubicBezTo>
                <a:cubicBezTo>
                  <a:pt x="0" y="13"/>
                  <a:pt x="0" y="13"/>
                  <a:pt x="0" y="14"/>
                </a:cubicBezTo>
                <a:cubicBezTo>
                  <a:pt x="0" y="15"/>
                  <a:pt x="1" y="16"/>
                  <a:pt x="1" y="16"/>
                </a:cubicBezTo>
                <a:cubicBezTo>
                  <a:pt x="1" y="17"/>
                  <a:pt x="2" y="17"/>
                  <a:pt x="3" y="17"/>
                </a:cubicBezTo>
                <a:cubicBezTo>
                  <a:pt x="3" y="18"/>
                  <a:pt x="4" y="18"/>
                  <a:pt x="5" y="18"/>
                </a:cubicBezTo>
                <a:cubicBezTo>
                  <a:pt x="6" y="18"/>
                  <a:pt x="7" y="18"/>
                  <a:pt x="8" y="17"/>
                </a:cubicBezTo>
                <a:cubicBezTo>
                  <a:pt x="8" y="17"/>
                  <a:pt x="9" y="17"/>
                  <a:pt x="10" y="16"/>
                </a:cubicBezTo>
                <a:cubicBezTo>
                  <a:pt x="11" y="16"/>
                  <a:pt x="12" y="15"/>
                  <a:pt x="13" y="14"/>
                </a:cubicBezTo>
                <a:cubicBezTo>
                  <a:pt x="11" y="13"/>
                  <a:pt x="11" y="13"/>
                  <a:pt x="11" y="13"/>
                </a:cubicBezTo>
                <a:close/>
                <a:moveTo>
                  <a:pt x="5" y="5"/>
                </a:moveTo>
                <a:cubicBezTo>
                  <a:pt x="5" y="4"/>
                  <a:pt x="6" y="3"/>
                  <a:pt x="7" y="3"/>
                </a:cubicBezTo>
                <a:cubicBezTo>
                  <a:pt x="8" y="2"/>
                  <a:pt x="8" y="2"/>
                  <a:pt x="9" y="2"/>
                </a:cubicBezTo>
                <a:cubicBezTo>
                  <a:pt x="10" y="2"/>
                  <a:pt x="10" y="2"/>
                  <a:pt x="11" y="2"/>
                </a:cubicBezTo>
                <a:cubicBezTo>
                  <a:pt x="11" y="3"/>
                  <a:pt x="11" y="3"/>
                  <a:pt x="11" y="4"/>
                </a:cubicBezTo>
                <a:cubicBezTo>
                  <a:pt x="11" y="4"/>
                  <a:pt x="11" y="5"/>
                  <a:pt x="11" y="5"/>
                </a:cubicBezTo>
                <a:cubicBezTo>
                  <a:pt x="11" y="5"/>
                  <a:pt x="11" y="6"/>
                  <a:pt x="11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9" y="7"/>
                  <a:pt x="9" y="8"/>
                  <a:pt x="8" y="8"/>
                </a:cubicBezTo>
                <a:cubicBezTo>
                  <a:pt x="8" y="8"/>
                  <a:pt x="7" y="8"/>
                  <a:pt x="6" y="8"/>
                </a:cubicBezTo>
                <a:cubicBezTo>
                  <a:pt x="5" y="8"/>
                  <a:pt x="4" y="8"/>
                  <a:pt x="3" y="8"/>
                </a:cubicBezTo>
                <a:cubicBezTo>
                  <a:pt x="4" y="7"/>
                  <a:pt x="4" y="6"/>
                  <a:pt x="5" y="5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2" name="Freeform 738"/>
          <p:cNvSpPr>
            <a:spLocks noEditPoints="1"/>
          </p:cNvSpPr>
          <p:nvPr/>
        </p:nvSpPr>
        <p:spPr bwMode="auto">
          <a:xfrm>
            <a:off x="3613150" y="5538789"/>
            <a:ext cx="34925" cy="38100"/>
          </a:xfrm>
          <a:custGeom>
            <a:avLst/>
            <a:gdLst>
              <a:gd name="T0" fmla="*/ 11 w 16"/>
              <a:gd name="T1" fmla="*/ 1 h 18"/>
              <a:gd name="T2" fmla="*/ 9 w 16"/>
              <a:gd name="T3" fmla="*/ 0 h 18"/>
              <a:gd name="T4" fmla="*/ 6 w 16"/>
              <a:gd name="T5" fmla="*/ 1 h 18"/>
              <a:gd name="T6" fmla="*/ 3 w 16"/>
              <a:gd name="T7" fmla="*/ 3 h 18"/>
              <a:gd name="T8" fmla="*/ 2 w 16"/>
              <a:gd name="T9" fmla="*/ 6 h 18"/>
              <a:gd name="T10" fmla="*/ 0 w 16"/>
              <a:gd name="T11" fmla="*/ 9 h 18"/>
              <a:gd name="T12" fmla="*/ 0 w 16"/>
              <a:gd name="T13" fmla="*/ 12 h 18"/>
              <a:gd name="T14" fmla="*/ 1 w 16"/>
              <a:gd name="T15" fmla="*/ 16 h 18"/>
              <a:gd name="T16" fmla="*/ 4 w 16"/>
              <a:gd name="T17" fmla="*/ 18 h 18"/>
              <a:gd name="T18" fmla="*/ 7 w 16"/>
              <a:gd name="T19" fmla="*/ 17 h 18"/>
              <a:gd name="T20" fmla="*/ 11 w 16"/>
              <a:gd name="T21" fmla="*/ 13 h 18"/>
              <a:gd name="T22" fmla="*/ 11 w 16"/>
              <a:gd name="T23" fmla="*/ 13 h 18"/>
              <a:gd name="T24" fmla="*/ 10 w 16"/>
              <a:gd name="T25" fmla="*/ 17 h 18"/>
              <a:gd name="T26" fmla="*/ 15 w 16"/>
              <a:gd name="T27" fmla="*/ 17 h 18"/>
              <a:gd name="T28" fmla="*/ 15 w 16"/>
              <a:gd name="T29" fmla="*/ 17 h 18"/>
              <a:gd name="T30" fmla="*/ 13 w 16"/>
              <a:gd name="T31" fmla="*/ 16 h 18"/>
              <a:gd name="T32" fmla="*/ 13 w 16"/>
              <a:gd name="T33" fmla="*/ 15 h 18"/>
              <a:gd name="T34" fmla="*/ 13 w 16"/>
              <a:gd name="T35" fmla="*/ 14 h 18"/>
              <a:gd name="T36" fmla="*/ 13 w 16"/>
              <a:gd name="T37" fmla="*/ 13 h 18"/>
              <a:gd name="T38" fmla="*/ 16 w 16"/>
              <a:gd name="T39" fmla="*/ 1 h 18"/>
              <a:gd name="T40" fmla="*/ 15 w 16"/>
              <a:gd name="T41" fmla="*/ 0 h 18"/>
              <a:gd name="T42" fmla="*/ 13 w 16"/>
              <a:gd name="T43" fmla="*/ 1 h 18"/>
              <a:gd name="T44" fmla="*/ 11 w 16"/>
              <a:gd name="T45" fmla="*/ 1 h 18"/>
              <a:gd name="T46" fmla="*/ 12 w 16"/>
              <a:gd name="T47" fmla="*/ 7 h 18"/>
              <a:gd name="T48" fmla="*/ 11 w 16"/>
              <a:gd name="T49" fmla="*/ 10 h 18"/>
              <a:gd name="T50" fmla="*/ 9 w 16"/>
              <a:gd name="T51" fmla="*/ 13 h 18"/>
              <a:gd name="T52" fmla="*/ 8 w 16"/>
              <a:gd name="T53" fmla="*/ 14 h 18"/>
              <a:gd name="T54" fmla="*/ 6 w 16"/>
              <a:gd name="T55" fmla="*/ 15 h 18"/>
              <a:gd name="T56" fmla="*/ 5 w 16"/>
              <a:gd name="T57" fmla="*/ 16 h 18"/>
              <a:gd name="T58" fmla="*/ 4 w 16"/>
              <a:gd name="T59" fmla="*/ 15 h 18"/>
              <a:gd name="T60" fmla="*/ 3 w 16"/>
              <a:gd name="T61" fmla="*/ 12 h 18"/>
              <a:gd name="T62" fmla="*/ 3 w 16"/>
              <a:gd name="T63" fmla="*/ 9 h 18"/>
              <a:gd name="T64" fmla="*/ 4 w 16"/>
              <a:gd name="T65" fmla="*/ 6 h 18"/>
              <a:gd name="T66" fmla="*/ 5 w 16"/>
              <a:gd name="T67" fmla="*/ 4 h 18"/>
              <a:gd name="T68" fmla="*/ 7 w 16"/>
              <a:gd name="T69" fmla="*/ 3 h 18"/>
              <a:gd name="T70" fmla="*/ 8 w 16"/>
              <a:gd name="T71" fmla="*/ 2 h 18"/>
              <a:gd name="T72" fmla="*/ 9 w 16"/>
              <a:gd name="T73" fmla="*/ 2 h 18"/>
              <a:gd name="T74" fmla="*/ 11 w 16"/>
              <a:gd name="T75" fmla="*/ 2 h 18"/>
              <a:gd name="T76" fmla="*/ 12 w 16"/>
              <a:gd name="T77" fmla="*/ 4 h 18"/>
              <a:gd name="T78" fmla="*/ 12 w 16"/>
              <a:gd name="T79" fmla="*/ 5 h 18"/>
              <a:gd name="T80" fmla="*/ 12 w 16"/>
              <a:gd name="T81" fmla="*/ 7 h 18"/>
              <a:gd name="T82" fmla="*/ 12 w 16"/>
              <a:gd name="T83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8">
                <a:moveTo>
                  <a:pt x="11" y="1"/>
                </a:moveTo>
                <a:cubicBezTo>
                  <a:pt x="11" y="0"/>
                  <a:pt x="10" y="0"/>
                  <a:pt x="9" y="0"/>
                </a:cubicBezTo>
                <a:cubicBezTo>
                  <a:pt x="8" y="0"/>
                  <a:pt x="7" y="1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3" y="4"/>
                  <a:pt x="2" y="5"/>
                  <a:pt x="2" y="6"/>
                </a:cubicBezTo>
                <a:cubicBezTo>
                  <a:pt x="1" y="7"/>
                  <a:pt x="1" y="8"/>
                  <a:pt x="0" y="9"/>
                </a:cubicBezTo>
                <a:cubicBezTo>
                  <a:pt x="0" y="10"/>
                  <a:pt x="0" y="11"/>
                  <a:pt x="0" y="12"/>
                </a:cubicBezTo>
                <a:cubicBezTo>
                  <a:pt x="0" y="14"/>
                  <a:pt x="0" y="15"/>
                  <a:pt x="1" y="16"/>
                </a:cubicBezTo>
                <a:cubicBezTo>
                  <a:pt x="2" y="17"/>
                  <a:pt x="3" y="18"/>
                  <a:pt x="4" y="18"/>
                </a:cubicBezTo>
                <a:cubicBezTo>
                  <a:pt x="5" y="18"/>
                  <a:pt x="6" y="17"/>
                  <a:pt x="7" y="17"/>
                </a:cubicBezTo>
                <a:cubicBezTo>
                  <a:pt x="8" y="16"/>
                  <a:pt x="9" y="15"/>
                  <a:pt x="11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10" y="17"/>
                  <a:pt x="10" y="17"/>
                  <a:pt x="10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5" y="17"/>
                  <a:pt x="15" y="17"/>
                  <a:pt x="15" y="17"/>
                </a:cubicBezTo>
                <a:cubicBezTo>
                  <a:pt x="14" y="17"/>
                  <a:pt x="14" y="16"/>
                  <a:pt x="13" y="16"/>
                </a:cubicBezTo>
                <a:cubicBezTo>
                  <a:pt x="13" y="16"/>
                  <a:pt x="13" y="16"/>
                  <a:pt x="13" y="15"/>
                </a:cubicBezTo>
                <a:cubicBezTo>
                  <a:pt x="13" y="15"/>
                  <a:pt x="13" y="15"/>
                  <a:pt x="13" y="14"/>
                </a:cubicBezTo>
                <a:cubicBezTo>
                  <a:pt x="13" y="14"/>
                  <a:pt x="13" y="13"/>
                  <a:pt x="13" y="13"/>
                </a:cubicBezTo>
                <a:cubicBezTo>
                  <a:pt x="16" y="1"/>
                  <a:pt x="16" y="1"/>
                  <a:pt x="16" y="1"/>
                </a:cubicBezTo>
                <a:cubicBezTo>
                  <a:pt x="15" y="0"/>
                  <a:pt x="15" y="0"/>
                  <a:pt x="15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3" y="1"/>
                  <a:pt x="12" y="1"/>
                  <a:pt x="11" y="1"/>
                </a:cubicBezTo>
                <a:close/>
                <a:moveTo>
                  <a:pt x="12" y="7"/>
                </a:moveTo>
                <a:cubicBezTo>
                  <a:pt x="11" y="9"/>
                  <a:pt x="11" y="9"/>
                  <a:pt x="11" y="10"/>
                </a:cubicBezTo>
                <a:cubicBezTo>
                  <a:pt x="10" y="11"/>
                  <a:pt x="10" y="12"/>
                  <a:pt x="9" y="13"/>
                </a:cubicBezTo>
                <a:cubicBezTo>
                  <a:pt x="9" y="13"/>
                  <a:pt x="8" y="14"/>
                  <a:pt x="8" y="14"/>
                </a:cubicBezTo>
                <a:cubicBezTo>
                  <a:pt x="7" y="15"/>
                  <a:pt x="7" y="15"/>
                  <a:pt x="6" y="15"/>
                </a:cubicBezTo>
                <a:cubicBezTo>
                  <a:pt x="6" y="16"/>
                  <a:pt x="6" y="16"/>
                  <a:pt x="5" y="16"/>
                </a:cubicBezTo>
                <a:cubicBezTo>
                  <a:pt x="5" y="16"/>
                  <a:pt x="4" y="15"/>
                  <a:pt x="4" y="15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10"/>
                  <a:pt x="3" y="9"/>
                </a:cubicBezTo>
                <a:cubicBezTo>
                  <a:pt x="4" y="8"/>
                  <a:pt x="4" y="7"/>
                  <a:pt x="4" y="6"/>
                </a:cubicBezTo>
                <a:cubicBezTo>
                  <a:pt x="5" y="6"/>
                  <a:pt x="5" y="5"/>
                  <a:pt x="5" y="4"/>
                </a:cubicBezTo>
                <a:cubicBezTo>
                  <a:pt x="6" y="4"/>
                  <a:pt x="6" y="3"/>
                  <a:pt x="7" y="3"/>
                </a:cubicBezTo>
                <a:cubicBezTo>
                  <a:pt x="7" y="2"/>
                  <a:pt x="8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2"/>
                  <a:pt x="11" y="2"/>
                  <a:pt x="11" y="2"/>
                </a:cubicBezTo>
                <a:cubicBezTo>
                  <a:pt x="12" y="3"/>
                  <a:pt x="12" y="3"/>
                  <a:pt x="12" y="4"/>
                </a:cubicBezTo>
                <a:cubicBezTo>
                  <a:pt x="12" y="5"/>
                  <a:pt x="12" y="5"/>
                  <a:pt x="12" y="5"/>
                </a:cubicBezTo>
                <a:cubicBezTo>
                  <a:pt x="12" y="6"/>
                  <a:pt x="12" y="6"/>
                  <a:pt x="12" y="7"/>
                </a:cubicBezTo>
                <a:cubicBezTo>
                  <a:pt x="12" y="7"/>
                  <a:pt x="12" y="7"/>
                  <a:pt x="12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3" name="Rectangle 739"/>
          <p:cNvSpPr>
            <a:spLocks noChangeArrowheads="1"/>
          </p:cNvSpPr>
          <p:nvPr/>
        </p:nvSpPr>
        <p:spPr bwMode="auto">
          <a:xfrm>
            <a:off x="3490913" y="5430839"/>
            <a:ext cx="16668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Nor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4" name="Rectangle 740"/>
          <p:cNvSpPr>
            <a:spLocks noChangeArrowheads="1"/>
          </p:cNvSpPr>
          <p:nvPr/>
        </p:nvSpPr>
        <p:spPr bwMode="auto">
          <a:xfrm>
            <a:off x="3624263" y="5430839"/>
            <a:ext cx="7143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5" name="Rectangle 741"/>
          <p:cNvSpPr>
            <a:spLocks noChangeArrowheads="1"/>
          </p:cNvSpPr>
          <p:nvPr/>
        </p:nvSpPr>
        <p:spPr bwMode="auto">
          <a:xfrm>
            <a:off x="3651250" y="5430839"/>
            <a:ext cx="84138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h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6" name="Rectangle 742"/>
          <p:cNvSpPr>
            <a:spLocks noChangeArrowheads="1"/>
          </p:cNvSpPr>
          <p:nvPr/>
        </p:nvSpPr>
        <p:spPr bwMode="auto">
          <a:xfrm>
            <a:off x="3533775" y="5503864"/>
            <a:ext cx="15716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Sea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7" name="Freeform 743"/>
          <p:cNvSpPr>
            <a:spLocks noEditPoints="1"/>
          </p:cNvSpPr>
          <p:nvPr/>
        </p:nvSpPr>
        <p:spPr bwMode="auto">
          <a:xfrm>
            <a:off x="4943475" y="5443539"/>
            <a:ext cx="42863" cy="52388"/>
          </a:xfrm>
          <a:custGeom>
            <a:avLst/>
            <a:gdLst>
              <a:gd name="T0" fmla="*/ 15 w 20"/>
              <a:gd name="T1" fmla="*/ 12 h 24"/>
              <a:gd name="T2" fmla="*/ 19 w 20"/>
              <a:gd name="T3" fmla="*/ 9 h 24"/>
              <a:gd name="T4" fmla="*/ 20 w 20"/>
              <a:gd name="T5" fmla="*/ 5 h 24"/>
              <a:gd name="T6" fmla="*/ 20 w 20"/>
              <a:gd name="T7" fmla="*/ 2 h 24"/>
              <a:gd name="T8" fmla="*/ 17 w 20"/>
              <a:gd name="T9" fmla="*/ 1 h 24"/>
              <a:gd name="T10" fmla="*/ 13 w 20"/>
              <a:gd name="T11" fmla="*/ 0 h 24"/>
              <a:gd name="T12" fmla="*/ 4 w 20"/>
              <a:gd name="T13" fmla="*/ 0 h 24"/>
              <a:gd name="T14" fmla="*/ 4 w 20"/>
              <a:gd name="T15" fmla="*/ 1 h 24"/>
              <a:gd name="T16" fmla="*/ 5 w 20"/>
              <a:gd name="T17" fmla="*/ 1 h 24"/>
              <a:gd name="T18" fmla="*/ 6 w 20"/>
              <a:gd name="T19" fmla="*/ 3 h 24"/>
              <a:gd name="T20" fmla="*/ 5 w 20"/>
              <a:gd name="T21" fmla="*/ 5 h 24"/>
              <a:gd name="T22" fmla="*/ 3 w 20"/>
              <a:gd name="T23" fmla="*/ 19 h 24"/>
              <a:gd name="T24" fmla="*/ 2 w 20"/>
              <a:gd name="T25" fmla="*/ 21 h 24"/>
              <a:gd name="T26" fmla="*/ 2 w 20"/>
              <a:gd name="T27" fmla="*/ 22 h 24"/>
              <a:gd name="T28" fmla="*/ 1 w 20"/>
              <a:gd name="T29" fmla="*/ 23 h 24"/>
              <a:gd name="T30" fmla="*/ 0 w 20"/>
              <a:gd name="T31" fmla="*/ 23 h 24"/>
              <a:gd name="T32" fmla="*/ 0 w 20"/>
              <a:gd name="T33" fmla="*/ 24 h 24"/>
              <a:gd name="T34" fmla="*/ 8 w 20"/>
              <a:gd name="T35" fmla="*/ 24 h 24"/>
              <a:gd name="T36" fmla="*/ 12 w 20"/>
              <a:gd name="T37" fmla="*/ 24 h 24"/>
              <a:gd name="T38" fmla="*/ 15 w 20"/>
              <a:gd name="T39" fmla="*/ 22 h 24"/>
              <a:gd name="T40" fmla="*/ 17 w 20"/>
              <a:gd name="T41" fmla="*/ 20 h 24"/>
              <a:gd name="T42" fmla="*/ 18 w 20"/>
              <a:gd name="T43" fmla="*/ 16 h 24"/>
              <a:gd name="T44" fmla="*/ 17 w 20"/>
              <a:gd name="T45" fmla="*/ 14 h 24"/>
              <a:gd name="T46" fmla="*/ 15 w 20"/>
              <a:gd name="T47" fmla="*/ 12 h 24"/>
              <a:gd name="T48" fmla="*/ 15 w 20"/>
              <a:gd name="T49" fmla="*/ 12 h 24"/>
              <a:gd name="T50" fmla="*/ 7 w 20"/>
              <a:gd name="T51" fmla="*/ 11 h 24"/>
              <a:gd name="T52" fmla="*/ 9 w 20"/>
              <a:gd name="T53" fmla="*/ 2 h 24"/>
              <a:gd name="T54" fmla="*/ 12 w 20"/>
              <a:gd name="T55" fmla="*/ 2 h 24"/>
              <a:gd name="T56" fmla="*/ 14 w 20"/>
              <a:gd name="T57" fmla="*/ 2 h 24"/>
              <a:gd name="T58" fmla="*/ 16 w 20"/>
              <a:gd name="T59" fmla="*/ 2 h 24"/>
              <a:gd name="T60" fmla="*/ 17 w 20"/>
              <a:gd name="T61" fmla="*/ 4 h 24"/>
              <a:gd name="T62" fmla="*/ 17 w 20"/>
              <a:gd name="T63" fmla="*/ 5 h 24"/>
              <a:gd name="T64" fmla="*/ 17 w 20"/>
              <a:gd name="T65" fmla="*/ 7 h 24"/>
              <a:gd name="T66" fmla="*/ 16 w 20"/>
              <a:gd name="T67" fmla="*/ 9 h 24"/>
              <a:gd name="T68" fmla="*/ 15 w 20"/>
              <a:gd name="T69" fmla="*/ 10 h 24"/>
              <a:gd name="T70" fmla="*/ 13 w 20"/>
              <a:gd name="T71" fmla="*/ 11 h 24"/>
              <a:gd name="T72" fmla="*/ 10 w 20"/>
              <a:gd name="T73" fmla="*/ 11 h 24"/>
              <a:gd name="T74" fmla="*/ 7 w 20"/>
              <a:gd name="T75" fmla="*/ 11 h 24"/>
              <a:gd name="T76" fmla="*/ 7 w 20"/>
              <a:gd name="T77" fmla="*/ 12 h 24"/>
              <a:gd name="T78" fmla="*/ 10 w 20"/>
              <a:gd name="T79" fmla="*/ 12 h 24"/>
              <a:gd name="T80" fmla="*/ 13 w 20"/>
              <a:gd name="T81" fmla="*/ 13 h 24"/>
              <a:gd name="T82" fmla="*/ 14 w 20"/>
              <a:gd name="T83" fmla="*/ 14 h 24"/>
              <a:gd name="T84" fmla="*/ 15 w 20"/>
              <a:gd name="T85" fmla="*/ 16 h 24"/>
              <a:gd name="T86" fmla="*/ 14 w 20"/>
              <a:gd name="T87" fmla="*/ 20 h 24"/>
              <a:gd name="T88" fmla="*/ 12 w 20"/>
              <a:gd name="T89" fmla="*/ 22 h 24"/>
              <a:gd name="T90" fmla="*/ 7 w 20"/>
              <a:gd name="T91" fmla="*/ 23 h 24"/>
              <a:gd name="T92" fmla="*/ 5 w 20"/>
              <a:gd name="T93" fmla="*/ 22 h 24"/>
              <a:gd name="T94" fmla="*/ 7 w 20"/>
              <a:gd name="T95" fmla="*/ 1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0" h="24">
                <a:moveTo>
                  <a:pt x="15" y="12"/>
                </a:moveTo>
                <a:cubicBezTo>
                  <a:pt x="17" y="11"/>
                  <a:pt x="18" y="10"/>
                  <a:pt x="19" y="9"/>
                </a:cubicBezTo>
                <a:cubicBezTo>
                  <a:pt x="20" y="8"/>
                  <a:pt x="20" y="6"/>
                  <a:pt x="20" y="5"/>
                </a:cubicBezTo>
                <a:cubicBezTo>
                  <a:pt x="20" y="4"/>
                  <a:pt x="20" y="3"/>
                  <a:pt x="20" y="2"/>
                </a:cubicBezTo>
                <a:cubicBezTo>
                  <a:pt x="19" y="2"/>
                  <a:pt x="18" y="1"/>
                  <a:pt x="17" y="1"/>
                </a:cubicBezTo>
                <a:cubicBezTo>
                  <a:pt x="16" y="0"/>
                  <a:pt x="15" y="0"/>
                  <a:pt x="13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1"/>
                  <a:pt x="4" y="1"/>
                  <a:pt x="4" y="1"/>
                </a:cubicBezTo>
                <a:cubicBezTo>
                  <a:pt x="5" y="1"/>
                  <a:pt x="5" y="1"/>
                  <a:pt x="5" y="1"/>
                </a:cubicBezTo>
                <a:cubicBezTo>
                  <a:pt x="6" y="2"/>
                  <a:pt x="6" y="2"/>
                  <a:pt x="6" y="3"/>
                </a:cubicBezTo>
                <a:cubicBezTo>
                  <a:pt x="6" y="3"/>
                  <a:pt x="6" y="4"/>
                  <a:pt x="5" y="5"/>
                </a:cubicBezTo>
                <a:cubicBezTo>
                  <a:pt x="3" y="19"/>
                  <a:pt x="3" y="19"/>
                  <a:pt x="3" y="19"/>
                </a:cubicBezTo>
                <a:cubicBezTo>
                  <a:pt x="2" y="20"/>
                  <a:pt x="2" y="21"/>
                  <a:pt x="2" y="21"/>
                </a:cubicBezTo>
                <a:cubicBezTo>
                  <a:pt x="2" y="22"/>
                  <a:pt x="2" y="22"/>
                  <a:pt x="2" y="22"/>
                </a:cubicBezTo>
                <a:cubicBezTo>
                  <a:pt x="1" y="22"/>
                  <a:pt x="1" y="23"/>
                  <a:pt x="1" y="23"/>
                </a:cubicBezTo>
                <a:cubicBezTo>
                  <a:pt x="1" y="23"/>
                  <a:pt x="0" y="23"/>
                  <a:pt x="0" y="23"/>
                </a:cubicBezTo>
                <a:cubicBezTo>
                  <a:pt x="0" y="24"/>
                  <a:pt x="0" y="24"/>
                  <a:pt x="0" y="24"/>
                </a:cubicBezTo>
                <a:cubicBezTo>
                  <a:pt x="8" y="24"/>
                  <a:pt x="8" y="24"/>
                  <a:pt x="8" y="24"/>
                </a:cubicBezTo>
                <a:cubicBezTo>
                  <a:pt x="9" y="24"/>
                  <a:pt x="11" y="24"/>
                  <a:pt x="12" y="24"/>
                </a:cubicBezTo>
                <a:cubicBezTo>
                  <a:pt x="13" y="23"/>
                  <a:pt x="14" y="23"/>
                  <a:pt x="15" y="22"/>
                </a:cubicBezTo>
                <a:cubicBezTo>
                  <a:pt x="16" y="21"/>
                  <a:pt x="17" y="21"/>
                  <a:pt x="17" y="20"/>
                </a:cubicBezTo>
                <a:cubicBezTo>
                  <a:pt x="18" y="19"/>
                  <a:pt x="18" y="18"/>
                  <a:pt x="18" y="16"/>
                </a:cubicBezTo>
                <a:cubicBezTo>
                  <a:pt x="18" y="15"/>
                  <a:pt x="18" y="14"/>
                  <a:pt x="17" y="14"/>
                </a:cubicBezTo>
                <a:cubicBezTo>
                  <a:pt x="17" y="13"/>
                  <a:pt x="16" y="12"/>
                  <a:pt x="15" y="12"/>
                </a:cubicBezTo>
                <a:cubicBezTo>
                  <a:pt x="15" y="12"/>
                  <a:pt x="15" y="12"/>
                  <a:pt x="15" y="12"/>
                </a:cubicBezTo>
                <a:close/>
                <a:moveTo>
                  <a:pt x="7" y="11"/>
                </a:moveTo>
                <a:cubicBezTo>
                  <a:pt x="9" y="2"/>
                  <a:pt x="9" y="2"/>
                  <a:pt x="9" y="2"/>
                </a:cubicBezTo>
                <a:cubicBezTo>
                  <a:pt x="10" y="2"/>
                  <a:pt x="11" y="2"/>
                  <a:pt x="12" y="2"/>
                </a:cubicBezTo>
                <a:cubicBezTo>
                  <a:pt x="13" y="2"/>
                  <a:pt x="14" y="2"/>
                  <a:pt x="14" y="2"/>
                </a:cubicBezTo>
                <a:cubicBezTo>
                  <a:pt x="15" y="2"/>
                  <a:pt x="16" y="2"/>
                  <a:pt x="16" y="2"/>
                </a:cubicBezTo>
                <a:cubicBezTo>
                  <a:pt x="16" y="3"/>
                  <a:pt x="17" y="3"/>
                  <a:pt x="17" y="4"/>
                </a:cubicBezTo>
                <a:cubicBezTo>
                  <a:pt x="17" y="4"/>
                  <a:pt x="17" y="5"/>
                  <a:pt x="17" y="5"/>
                </a:cubicBezTo>
                <a:cubicBezTo>
                  <a:pt x="17" y="6"/>
                  <a:pt x="17" y="7"/>
                  <a:pt x="17" y="7"/>
                </a:cubicBezTo>
                <a:cubicBezTo>
                  <a:pt x="17" y="8"/>
                  <a:pt x="16" y="8"/>
                  <a:pt x="16" y="9"/>
                </a:cubicBezTo>
                <a:cubicBezTo>
                  <a:pt x="16" y="9"/>
                  <a:pt x="15" y="10"/>
                  <a:pt x="15" y="10"/>
                </a:cubicBezTo>
                <a:cubicBezTo>
                  <a:pt x="14" y="10"/>
                  <a:pt x="14" y="10"/>
                  <a:pt x="13" y="11"/>
                </a:cubicBezTo>
                <a:cubicBezTo>
                  <a:pt x="12" y="11"/>
                  <a:pt x="11" y="11"/>
                  <a:pt x="10" y="11"/>
                </a:cubicBezTo>
                <a:cubicBezTo>
                  <a:pt x="7" y="11"/>
                  <a:pt x="7" y="11"/>
                  <a:pt x="7" y="11"/>
                </a:cubicBezTo>
                <a:close/>
                <a:moveTo>
                  <a:pt x="7" y="12"/>
                </a:moveTo>
                <a:cubicBezTo>
                  <a:pt x="10" y="12"/>
                  <a:pt x="10" y="12"/>
                  <a:pt x="10" y="12"/>
                </a:cubicBezTo>
                <a:cubicBezTo>
                  <a:pt x="11" y="12"/>
                  <a:pt x="12" y="13"/>
                  <a:pt x="13" y="13"/>
                </a:cubicBezTo>
                <a:cubicBezTo>
                  <a:pt x="14" y="13"/>
                  <a:pt x="14" y="14"/>
                  <a:pt x="14" y="14"/>
                </a:cubicBezTo>
                <a:cubicBezTo>
                  <a:pt x="15" y="15"/>
                  <a:pt x="15" y="15"/>
                  <a:pt x="15" y="16"/>
                </a:cubicBezTo>
                <a:cubicBezTo>
                  <a:pt x="15" y="17"/>
                  <a:pt x="14" y="19"/>
                  <a:pt x="14" y="20"/>
                </a:cubicBezTo>
                <a:cubicBezTo>
                  <a:pt x="13" y="21"/>
                  <a:pt x="13" y="21"/>
                  <a:pt x="12" y="22"/>
                </a:cubicBezTo>
                <a:cubicBezTo>
                  <a:pt x="11" y="22"/>
                  <a:pt x="9" y="23"/>
                  <a:pt x="7" y="23"/>
                </a:cubicBezTo>
                <a:cubicBezTo>
                  <a:pt x="7" y="23"/>
                  <a:pt x="6" y="23"/>
                  <a:pt x="5" y="22"/>
                </a:cubicBezTo>
                <a:cubicBezTo>
                  <a:pt x="7" y="12"/>
                  <a:pt x="7" y="12"/>
                  <a:pt x="7" y="12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8" name="Freeform 744"/>
          <p:cNvSpPr>
            <a:spLocks noEditPoints="1"/>
          </p:cNvSpPr>
          <p:nvPr/>
        </p:nvSpPr>
        <p:spPr bwMode="auto">
          <a:xfrm>
            <a:off x="4992688" y="5459414"/>
            <a:ext cx="34925" cy="36513"/>
          </a:xfrm>
          <a:custGeom>
            <a:avLst/>
            <a:gdLst>
              <a:gd name="T0" fmla="*/ 11 w 16"/>
              <a:gd name="T1" fmla="*/ 0 h 17"/>
              <a:gd name="T2" fmla="*/ 9 w 16"/>
              <a:gd name="T3" fmla="*/ 0 h 17"/>
              <a:gd name="T4" fmla="*/ 6 w 16"/>
              <a:gd name="T5" fmla="*/ 1 h 17"/>
              <a:gd name="T6" fmla="*/ 3 w 16"/>
              <a:gd name="T7" fmla="*/ 2 h 17"/>
              <a:gd name="T8" fmla="*/ 1 w 16"/>
              <a:gd name="T9" fmla="*/ 5 h 17"/>
              <a:gd name="T10" fmla="*/ 0 w 16"/>
              <a:gd name="T11" fmla="*/ 8 h 17"/>
              <a:gd name="T12" fmla="*/ 0 w 16"/>
              <a:gd name="T13" fmla="*/ 12 h 17"/>
              <a:gd name="T14" fmla="*/ 1 w 16"/>
              <a:gd name="T15" fmla="*/ 16 h 17"/>
              <a:gd name="T16" fmla="*/ 4 w 16"/>
              <a:gd name="T17" fmla="*/ 17 h 17"/>
              <a:gd name="T18" fmla="*/ 7 w 16"/>
              <a:gd name="T19" fmla="*/ 16 h 17"/>
              <a:gd name="T20" fmla="*/ 10 w 16"/>
              <a:gd name="T21" fmla="*/ 13 h 17"/>
              <a:gd name="T22" fmla="*/ 11 w 16"/>
              <a:gd name="T23" fmla="*/ 13 h 17"/>
              <a:gd name="T24" fmla="*/ 9 w 16"/>
              <a:gd name="T25" fmla="*/ 17 h 17"/>
              <a:gd name="T26" fmla="*/ 14 w 16"/>
              <a:gd name="T27" fmla="*/ 17 h 17"/>
              <a:gd name="T28" fmla="*/ 15 w 16"/>
              <a:gd name="T29" fmla="*/ 16 h 17"/>
              <a:gd name="T30" fmla="*/ 13 w 16"/>
              <a:gd name="T31" fmla="*/ 16 h 17"/>
              <a:gd name="T32" fmla="*/ 13 w 16"/>
              <a:gd name="T33" fmla="*/ 15 h 17"/>
              <a:gd name="T34" fmla="*/ 13 w 16"/>
              <a:gd name="T35" fmla="*/ 14 h 17"/>
              <a:gd name="T36" fmla="*/ 13 w 16"/>
              <a:gd name="T37" fmla="*/ 12 h 17"/>
              <a:gd name="T38" fmla="*/ 16 w 16"/>
              <a:gd name="T39" fmla="*/ 0 h 17"/>
              <a:gd name="T40" fmla="*/ 15 w 16"/>
              <a:gd name="T41" fmla="*/ 0 h 17"/>
              <a:gd name="T42" fmla="*/ 13 w 16"/>
              <a:gd name="T43" fmla="*/ 1 h 17"/>
              <a:gd name="T44" fmla="*/ 11 w 16"/>
              <a:gd name="T45" fmla="*/ 0 h 17"/>
              <a:gd name="T46" fmla="*/ 11 w 16"/>
              <a:gd name="T47" fmla="*/ 7 h 17"/>
              <a:gd name="T48" fmla="*/ 11 w 16"/>
              <a:gd name="T49" fmla="*/ 10 h 17"/>
              <a:gd name="T50" fmla="*/ 9 w 16"/>
              <a:gd name="T51" fmla="*/ 12 h 17"/>
              <a:gd name="T52" fmla="*/ 8 w 16"/>
              <a:gd name="T53" fmla="*/ 14 h 17"/>
              <a:gd name="T54" fmla="*/ 6 w 16"/>
              <a:gd name="T55" fmla="*/ 15 h 17"/>
              <a:gd name="T56" fmla="*/ 5 w 16"/>
              <a:gd name="T57" fmla="*/ 15 h 17"/>
              <a:gd name="T58" fmla="*/ 3 w 16"/>
              <a:gd name="T59" fmla="*/ 14 h 17"/>
              <a:gd name="T60" fmla="*/ 3 w 16"/>
              <a:gd name="T61" fmla="*/ 12 h 17"/>
              <a:gd name="T62" fmla="*/ 3 w 16"/>
              <a:gd name="T63" fmla="*/ 9 h 17"/>
              <a:gd name="T64" fmla="*/ 4 w 16"/>
              <a:gd name="T65" fmla="*/ 6 h 17"/>
              <a:gd name="T66" fmla="*/ 5 w 16"/>
              <a:gd name="T67" fmla="*/ 4 h 17"/>
              <a:gd name="T68" fmla="*/ 6 w 16"/>
              <a:gd name="T69" fmla="*/ 2 h 17"/>
              <a:gd name="T70" fmla="*/ 8 w 16"/>
              <a:gd name="T71" fmla="*/ 2 h 17"/>
              <a:gd name="T72" fmla="*/ 9 w 16"/>
              <a:gd name="T73" fmla="*/ 1 h 17"/>
              <a:gd name="T74" fmla="*/ 11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1 w 16"/>
              <a:gd name="T81" fmla="*/ 6 h 17"/>
              <a:gd name="T82" fmla="*/ 11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1" y="0"/>
                </a:moveTo>
                <a:cubicBezTo>
                  <a:pt x="10" y="0"/>
                  <a:pt x="10" y="0"/>
                  <a:pt x="9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4" y="2"/>
                  <a:pt x="3" y="2"/>
                </a:cubicBezTo>
                <a:cubicBezTo>
                  <a:pt x="3" y="3"/>
                  <a:pt x="2" y="4"/>
                  <a:pt x="1" y="5"/>
                </a:cubicBezTo>
                <a:cubicBezTo>
                  <a:pt x="1" y="6"/>
                  <a:pt x="0" y="7"/>
                  <a:pt x="0" y="8"/>
                </a:cubicBezTo>
                <a:cubicBezTo>
                  <a:pt x="0" y="10"/>
                  <a:pt x="0" y="11"/>
                  <a:pt x="0" y="12"/>
                </a:cubicBezTo>
                <a:cubicBezTo>
                  <a:pt x="0" y="14"/>
                  <a:pt x="0" y="15"/>
                  <a:pt x="1" y="16"/>
                </a:cubicBezTo>
                <a:cubicBezTo>
                  <a:pt x="2" y="17"/>
                  <a:pt x="3" y="17"/>
                  <a:pt x="4" y="17"/>
                </a:cubicBezTo>
                <a:cubicBezTo>
                  <a:pt x="5" y="17"/>
                  <a:pt x="6" y="17"/>
                  <a:pt x="7" y="16"/>
                </a:cubicBezTo>
                <a:cubicBezTo>
                  <a:pt x="8" y="15"/>
                  <a:pt x="9" y="14"/>
                  <a:pt x="10" y="13"/>
                </a:cubicBezTo>
                <a:cubicBezTo>
                  <a:pt x="11" y="13"/>
                  <a:pt x="11" y="13"/>
                  <a:pt x="11" y="13"/>
                </a:cubicBezTo>
                <a:cubicBezTo>
                  <a:pt x="9" y="17"/>
                  <a:pt x="9" y="17"/>
                  <a:pt x="9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5" y="16"/>
                  <a:pt x="15" y="16"/>
                  <a:pt x="15" y="16"/>
                </a:cubicBezTo>
                <a:cubicBezTo>
                  <a:pt x="14" y="16"/>
                  <a:pt x="13" y="16"/>
                  <a:pt x="13" y="16"/>
                </a:cubicBezTo>
                <a:cubicBezTo>
                  <a:pt x="13" y="16"/>
                  <a:pt x="13" y="15"/>
                  <a:pt x="13" y="15"/>
                </a:cubicBezTo>
                <a:cubicBezTo>
                  <a:pt x="13" y="15"/>
                  <a:pt x="13" y="14"/>
                  <a:pt x="13" y="14"/>
                </a:cubicBezTo>
                <a:cubicBezTo>
                  <a:pt x="13" y="13"/>
                  <a:pt x="13" y="13"/>
                  <a:pt x="13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1"/>
                  <a:pt x="12" y="0"/>
                  <a:pt x="11" y="0"/>
                </a:cubicBezTo>
                <a:close/>
                <a:moveTo>
                  <a:pt x="11" y="7"/>
                </a:moveTo>
                <a:cubicBezTo>
                  <a:pt x="11" y="8"/>
                  <a:pt x="11" y="9"/>
                  <a:pt x="11" y="10"/>
                </a:cubicBezTo>
                <a:cubicBezTo>
                  <a:pt x="10" y="11"/>
                  <a:pt x="10" y="11"/>
                  <a:pt x="9" y="12"/>
                </a:cubicBezTo>
                <a:cubicBezTo>
                  <a:pt x="9" y="13"/>
                  <a:pt x="8" y="14"/>
                  <a:pt x="8" y="14"/>
                </a:cubicBezTo>
                <a:cubicBezTo>
                  <a:pt x="7" y="15"/>
                  <a:pt x="7" y="15"/>
                  <a:pt x="6" y="15"/>
                </a:cubicBezTo>
                <a:cubicBezTo>
                  <a:pt x="6" y="15"/>
                  <a:pt x="6" y="15"/>
                  <a:pt x="5" y="15"/>
                </a:cubicBezTo>
                <a:cubicBezTo>
                  <a:pt x="4" y="15"/>
                  <a:pt x="4" y="15"/>
                  <a:pt x="3" y="14"/>
                </a:cubicBezTo>
                <a:cubicBezTo>
                  <a:pt x="3" y="14"/>
                  <a:pt x="3" y="13"/>
                  <a:pt x="3" y="12"/>
                </a:cubicBezTo>
                <a:cubicBezTo>
                  <a:pt x="3" y="11"/>
                  <a:pt x="3" y="10"/>
                  <a:pt x="3" y="9"/>
                </a:cubicBezTo>
                <a:cubicBezTo>
                  <a:pt x="3" y="8"/>
                  <a:pt x="4" y="7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6" y="3"/>
                  <a:pt x="6" y="2"/>
                </a:cubicBezTo>
                <a:cubicBezTo>
                  <a:pt x="7" y="2"/>
                  <a:pt x="7" y="2"/>
                  <a:pt x="8" y="2"/>
                </a:cubicBezTo>
                <a:cubicBezTo>
                  <a:pt x="8" y="1"/>
                  <a:pt x="9" y="1"/>
                  <a:pt x="9" y="1"/>
                </a:cubicBezTo>
                <a:cubicBezTo>
                  <a:pt x="10" y="1"/>
                  <a:pt x="11" y="2"/>
                  <a:pt x="11" y="2"/>
                </a:cubicBezTo>
                <a:cubicBezTo>
                  <a:pt x="12" y="2"/>
                  <a:pt x="12" y="3"/>
                  <a:pt x="12" y="4"/>
                </a:cubicBezTo>
                <a:cubicBezTo>
                  <a:pt x="12" y="4"/>
                  <a:pt x="12" y="5"/>
                  <a:pt x="12" y="5"/>
                </a:cubicBezTo>
                <a:cubicBezTo>
                  <a:pt x="12" y="5"/>
                  <a:pt x="12" y="6"/>
                  <a:pt x="11" y="6"/>
                </a:cubicBezTo>
                <a:cubicBezTo>
                  <a:pt x="11" y="7"/>
                  <a:pt x="11" y="7"/>
                  <a:pt x="11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9" name="Freeform 745"/>
          <p:cNvSpPr>
            <a:spLocks/>
          </p:cNvSpPr>
          <p:nvPr/>
        </p:nvSpPr>
        <p:spPr bwMode="auto">
          <a:xfrm>
            <a:off x="5035550" y="5441951"/>
            <a:ext cx="17463" cy="53975"/>
          </a:xfrm>
          <a:custGeom>
            <a:avLst/>
            <a:gdLst>
              <a:gd name="T0" fmla="*/ 3 w 8"/>
              <a:gd name="T1" fmla="*/ 0 h 25"/>
              <a:gd name="T2" fmla="*/ 2 w 8"/>
              <a:gd name="T3" fmla="*/ 1 h 25"/>
              <a:gd name="T4" fmla="*/ 4 w 8"/>
              <a:gd name="T5" fmla="*/ 1 h 25"/>
              <a:gd name="T6" fmla="*/ 4 w 8"/>
              <a:gd name="T7" fmla="*/ 2 h 25"/>
              <a:gd name="T8" fmla="*/ 4 w 8"/>
              <a:gd name="T9" fmla="*/ 2 h 25"/>
              <a:gd name="T10" fmla="*/ 4 w 8"/>
              <a:gd name="T11" fmla="*/ 3 h 25"/>
              <a:gd name="T12" fmla="*/ 4 w 8"/>
              <a:gd name="T13" fmla="*/ 4 h 25"/>
              <a:gd name="T14" fmla="*/ 4 w 8"/>
              <a:gd name="T15" fmla="*/ 5 h 25"/>
              <a:gd name="T16" fmla="*/ 0 w 8"/>
              <a:gd name="T17" fmla="*/ 25 h 25"/>
              <a:gd name="T18" fmla="*/ 5 w 8"/>
              <a:gd name="T19" fmla="*/ 25 h 25"/>
              <a:gd name="T20" fmla="*/ 5 w 8"/>
              <a:gd name="T21" fmla="*/ 24 h 25"/>
              <a:gd name="T22" fmla="*/ 4 w 8"/>
              <a:gd name="T23" fmla="*/ 24 h 25"/>
              <a:gd name="T24" fmla="*/ 3 w 8"/>
              <a:gd name="T25" fmla="*/ 24 h 25"/>
              <a:gd name="T26" fmla="*/ 3 w 8"/>
              <a:gd name="T27" fmla="*/ 23 h 25"/>
              <a:gd name="T28" fmla="*/ 3 w 8"/>
              <a:gd name="T29" fmla="*/ 22 h 25"/>
              <a:gd name="T30" fmla="*/ 4 w 8"/>
              <a:gd name="T31" fmla="*/ 21 h 25"/>
              <a:gd name="T32" fmla="*/ 8 w 8"/>
              <a:gd name="T33" fmla="*/ 0 h 25"/>
              <a:gd name="T34" fmla="*/ 7 w 8"/>
              <a:gd name="T35" fmla="*/ 0 h 25"/>
              <a:gd name="T36" fmla="*/ 3 w 8"/>
              <a:gd name="T37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" h="25">
                <a:moveTo>
                  <a:pt x="3" y="0"/>
                </a:moveTo>
                <a:cubicBezTo>
                  <a:pt x="2" y="1"/>
                  <a:pt x="2" y="1"/>
                  <a:pt x="2" y="1"/>
                </a:cubicBezTo>
                <a:cubicBezTo>
                  <a:pt x="3" y="1"/>
                  <a:pt x="3" y="1"/>
                  <a:pt x="4" y="1"/>
                </a:cubicBezTo>
                <a:cubicBezTo>
                  <a:pt x="4" y="1"/>
                  <a:pt x="4" y="1"/>
                  <a:pt x="4" y="2"/>
                </a:cubicBezTo>
                <a:cubicBezTo>
                  <a:pt x="4" y="2"/>
                  <a:pt x="4" y="2"/>
                  <a:pt x="4" y="2"/>
                </a:cubicBezTo>
                <a:cubicBezTo>
                  <a:pt x="4" y="3"/>
                  <a:pt x="4" y="3"/>
                  <a:pt x="4" y="3"/>
                </a:cubicBezTo>
                <a:cubicBezTo>
                  <a:pt x="4" y="3"/>
                  <a:pt x="4" y="3"/>
                  <a:pt x="4" y="4"/>
                </a:cubicBezTo>
                <a:cubicBezTo>
                  <a:pt x="4" y="4"/>
                  <a:pt x="4" y="4"/>
                  <a:pt x="4" y="5"/>
                </a:cubicBezTo>
                <a:cubicBezTo>
                  <a:pt x="0" y="25"/>
                  <a:pt x="0" y="25"/>
                  <a:pt x="0" y="25"/>
                </a:cubicBezTo>
                <a:cubicBezTo>
                  <a:pt x="5" y="25"/>
                  <a:pt x="5" y="25"/>
                  <a:pt x="5" y="25"/>
                </a:cubicBezTo>
                <a:cubicBezTo>
                  <a:pt x="5" y="24"/>
                  <a:pt x="5" y="24"/>
                  <a:pt x="5" y="24"/>
                </a:cubicBezTo>
                <a:cubicBezTo>
                  <a:pt x="5" y="24"/>
                  <a:pt x="4" y="24"/>
                  <a:pt x="4" y="24"/>
                </a:cubicBezTo>
                <a:cubicBezTo>
                  <a:pt x="4" y="24"/>
                  <a:pt x="4" y="24"/>
                  <a:pt x="3" y="24"/>
                </a:cubicBezTo>
                <a:cubicBezTo>
                  <a:pt x="3" y="23"/>
                  <a:pt x="3" y="23"/>
                  <a:pt x="3" y="23"/>
                </a:cubicBezTo>
                <a:cubicBezTo>
                  <a:pt x="3" y="22"/>
                  <a:pt x="3" y="22"/>
                  <a:pt x="3" y="22"/>
                </a:cubicBezTo>
                <a:cubicBezTo>
                  <a:pt x="3" y="22"/>
                  <a:pt x="3" y="21"/>
                  <a:pt x="4" y="21"/>
                </a:cubicBezTo>
                <a:cubicBezTo>
                  <a:pt x="8" y="0"/>
                  <a:pt x="8" y="0"/>
                  <a:pt x="8" y="0"/>
                </a:cubicBezTo>
                <a:cubicBezTo>
                  <a:pt x="7" y="0"/>
                  <a:pt x="7" y="0"/>
                  <a:pt x="7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0" name="Freeform 746"/>
          <p:cNvSpPr>
            <a:spLocks/>
          </p:cNvSpPr>
          <p:nvPr/>
        </p:nvSpPr>
        <p:spPr bwMode="auto">
          <a:xfrm>
            <a:off x="5059363" y="5449889"/>
            <a:ext cx="23813" cy="46038"/>
          </a:xfrm>
          <a:custGeom>
            <a:avLst/>
            <a:gdLst>
              <a:gd name="T0" fmla="*/ 9 w 11"/>
              <a:gd name="T1" fmla="*/ 17 h 21"/>
              <a:gd name="T2" fmla="*/ 7 w 11"/>
              <a:gd name="T3" fmla="*/ 19 h 21"/>
              <a:gd name="T4" fmla="*/ 5 w 11"/>
              <a:gd name="T5" fmla="*/ 19 h 21"/>
              <a:gd name="T6" fmla="*/ 4 w 11"/>
              <a:gd name="T7" fmla="*/ 19 h 21"/>
              <a:gd name="T8" fmla="*/ 3 w 11"/>
              <a:gd name="T9" fmla="*/ 17 h 21"/>
              <a:gd name="T10" fmla="*/ 4 w 11"/>
              <a:gd name="T11" fmla="*/ 13 h 21"/>
              <a:gd name="T12" fmla="*/ 5 w 11"/>
              <a:gd name="T13" fmla="*/ 6 h 21"/>
              <a:gd name="T14" fmla="*/ 11 w 11"/>
              <a:gd name="T15" fmla="*/ 6 h 21"/>
              <a:gd name="T16" fmla="*/ 11 w 11"/>
              <a:gd name="T17" fmla="*/ 4 h 21"/>
              <a:gd name="T18" fmla="*/ 6 w 11"/>
              <a:gd name="T19" fmla="*/ 4 h 21"/>
              <a:gd name="T20" fmla="*/ 7 w 11"/>
              <a:gd name="T21" fmla="*/ 0 h 21"/>
              <a:gd name="T22" fmla="*/ 4 w 11"/>
              <a:gd name="T23" fmla="*/ 0 h 21"/>
              <a:gd name="T24" fmla="*/ 4 w 11"/>
              <a:gd name="T25" fmla="*/ 2 h 21"/>
              <a:gd name="T26" fmla="*/ 3 w 11"/>
              <a:gd name="T27" fmla="*/ 4 h 21"/>
              <a:gd name="T28" fmla="*/ 2 w 11"/>
              <a:gd name="T29" fmla="*/ 5 h 21"/>
              <a:gd name="T30" fmla="*/ 0 w 11"/>
              <a:gd name="T31" fmla="*/ 5 h 21"/>
              <a:gd name="T32" fmla="*/ 0 w 11"/>
              <a:gd name="T33" fmla="*/ 6 h 21"/>
              <a:gd name="T34" fmla="*/ 3 w 11"/>
              <a:gd name="T35" fmla="*/ 6 h 21"/>
              <a:gd name="T36" fmla="*/ 0 w 11"/>
              <a:gd name="T37" fmla="*/ 15 h 21"/>
              <a:gd name="T38" fmla="*/ 0 w 11"/>
              <a:gd name="T39" fmla="*/ 18 h 21"/>
              <a:gd name="T40" fmla="*/ 1 w 11"/>
              <a:gd name="T41" fmla="*/ 20 h 21"/>
              <a:gd name="T42" fmla="*/ 4 w 11"/>
              <a:gd name="T43" fmla="*/ 21 h 21"/>
              <a:gd name="T44" fmla="*/ 7 w 11"/>
              <a:gd name="T45" fmla="*/ 20 h 21"/>
              <a:gd name="T46" fmla="*/ 10 w 11"/>
              <a:gd name="T47" fmla="*/ 18 h 21"/>
              <a:gd name="T48" fmla="*/ 9 w 11"/>
              <a:gd name="T49" fmla="*/ 17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1" h="21">
                <a:moveTo>
                  <a:pt x="9" y="17"/>
                </a:moveTo>
                <a:cubicBezTo>
                  <a:pt x="8" y="18"/>
                  <a:pt x="7" y="18"/>
                  <a:pt x="7" y="19"/>
                </a:cubicBezTo>
                <a:cubicBezTo>
                  <a:pt x="6" y="19"/>
                  <a:pt x="5" y="19"/>
                  <a:pt x="5" y="19"/>
                </a:cubicBezTo>
                <a:cubicBezTo>
                  <a:pt x="4" y="19"/>
                  <a:pt x="4" y="19"/>
                  <a:pt x="4" y="19"/>
                </a:cubicBezTo>
                <a:cubicBezTo>
                  <a:pt x="3" y="18"/>
                  <a:pt x="3" y="18"/>
                  <a:pt x="3" y="17"/>
                </a:cubicBezTo>
                <a:cubicBezTo>
                  <a:pt x="3" y="16"/>
                  <a:pt x="3" y="15"/>
                  <a:pt x="4" y="13"/>
                </a:cubicBezTo>
                <a:cubicBezTo>
                  <a:pt x="5" y="6"/>
                  <a:pt x="5" y="6"/>
                  <a:pt x="5" y="6"/>
                </a:cubicBezTo>
                <a:cubicBezTo>
                  <a:pt x="11" y="6"/>
                  <a:pt x="11" y="6"/>
                  <a:pt x="11" y="6"/>
                </a:cubicBezTo>
                <a:cubicBezTo>
                  <a:pt x="11" y="4"/>
                  <a:pt x="11" y="4"/>
                  <a:pt x="11" y="4"/>
                </a:cubicBezTo>
                <a:cubicBezTo>
                  <a:pt x="6" y="4"/>
                  <a:pt x="6" y="4"/>
                  <a:pt x="6" y="4"/>
                </a:cubicBezTo>
                <a:cubicBezTo>
                  <a:pt x="7" y="0"/>
                  <a:pt x="7" y="0"/>
                  <a:pt x="7" y="0"/>
                </a:cubicBezTo>
                <a:cubicBezTo>
                  <a:pt x="4" y="0"/>
                  <a:pt x="4" y="0"/>
                  <a:pt x="4" y="0"/>
                </a:cubicBezTo>
                <a:cubicBezTo>
                  <a:pt x="4" y="1"/>
                  <a:pt x="4" y="2"/>
                  <a:pt x="4" y="2"/>
                </a:cubicBezTo>
                <a:cubicBezTo>
                  <a:pt x="3" y="3"/>
                  <a:pt x="3" y="3"/>
                  <a:pt x="3" y="4"/>
                </a:cubicBezTo>
                <a:cubicBezTo>
                  <a:pt x="3" y="4"/>
                  <a:pt x="2" y="4"/>
                  <a:pt x="2" y="5"/>
                </a:cubicBezTo>
                <a:cubicBezTo>
                  <a:pt x="1" y="5"/>
                  <a:pt x="1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3" y="6"/>
                  <a:pt x="3" y="6"/>
                  <a:pt x="3" y="6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6"/>
                  <a:pt x="0" y="17"/>
                  <a:pt x="0" y="18"/>
                </a:cubicBezTo>
                <a:cubicBezTo>
                  <a:pt x="0" y="19"/>
                  <a:pt x="0" y="20"/>
                  <a:pt x="1" y="20"/>
                </a:cubicBezTo>
                <a:cubicBezTo>
                  <a:pt x="2" y="21"/>
                  <a:pt x="2" y="21"/>
                  <a:pt x="4" y="21"/>
                </a:cubicBezTo>
                <a:cubicBezTo>
                  <a:pt x="5" y="21"/>
                  <a:pt x="6" y="21"/>
                  <a:pt x="7" y="20"/>
                </a:cubicBezTo>
                <a:cubicBezTo>
                  <a:pt x="8" y="20"/>
                  <a:pt x="9" y="19"/>
                  <a:pt x="10" y="18"/>
                </a:cubicBezTo>
                <a:cubicBezTo>
                  <a:pt x="9" y="17"/>
                  <a:pt x="9" y="17"/>
                  <a:pt x="9" y="1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1" name="Freeform 747"/>
          <p:cNvSpPr>
            <a:spLocks noEditPoints="1"/>
          </p:cNvSpPr>
          <p:nvPr/>
        </p:nvSpPr>
        <p:spPr bwMode="auto">
          <a:xfrm>
            <a:off x="5086350" y="5443539"/>
            <a:ext cx="17463" cy="52388"/>
          </a:xfrm>
          <a:custGeom>
            <a:avLst/>
            <a:gdLst>
              <a:gd name="T0" fmla="*/ 5 w 8"/>
              <a:gd name="T1" fmla="*/ 0 h 24"/>
              <a:gd name="T2" fmla="*/ 4 w 8"/>
              <a:gd name="T3" fmla="*/ 4 h 24"/>
              <a:gd name="T4" fmla="*/ 7 w 8"/>
              <a:gd name="T5" fmla="*/ 4 h 24"/>
              <a:gd name="T6" fmla="*/ 8 w 8"/>
              <a:gd name="T7" fmla="*/ 0 h 24"/>
              <a:gd name="T8" fmla="*/ 5 w 8"/>
              <a:gd name="T9" fmla="*/ 0 h 24"/>
              <a:gd name="T10" fmla="*/ 6 w 8"/>
              <a:gd name="T11" fmla="*/ 7 h 24"/>
              <a:gd name="T12" fmla="*/ 5 w 8"/>
              <a:gd name="T13" fmla="*/ 7 h 24"/>
              <a:gd name="T14" fmla="*/ 1 w 8"/>
              <a:gd name="T15" fmla="*/ 7 h 24"/>
              <a:gd name="T16" fmla="*/ 1 w 8"/>
              <a:gd name="T17" fmla="*/ 8 h 24"/>
              <a:gd name="T18" fmla="*/ 2 w 8"/>
              <a:gd name="T19" fmla="*/ 8 h 24"/>
              <a:gd name="T20" fmla="*/ 2 w 8"/>
              <a:gd name="T21" fmla="*/ 9 h 24"/>
              <a:gd name="T22" fmla="*/ 3 w 8"/>
              <a:gd name="T23" fmla="*/ 10 h 24"/>
              <a:gd name="T24" fmla="*/ 3 w 8"/>
              <a:gd name="T25" fmla="*/ 11 h 24"/>
              <a:gd name="T26" fmla="*/ 2 w 8"/>
              <a:gd name="T27" fmla="*/ 12 h 24"/>
              <a:gd name="T28" fmla="*/ 0 w 8"/>
              <a:gd name="T29" fmla="*/ 24 h 24"/>
              <a:gd name="T30" fmla="*/ 5 w 8"/>
              <a:gd name="T31" fmla="*/ 24 h 24"/>
              <a:gd name="T32" fmla="*/ 5 w 8"/>
              <a:gd name="T33" fmla="*/ 23 h 24"/>
              <a:gd name="T34" fmla="*/ 4 w 8"/>
              <a:gd name="T35" fmla="*/ 23 h 24"/>
              <a:gd name="T36" fmla="*/ 3 w 8"/>
              <a:gd name="T37" fmla="*/ 23 h 24"/>
              <a:gd name="T38" fmla="*/ 3 w 8"/>
              <a:gd name="T39" fmla="*/ 22 h 24"/>
              <a:gd name="T40" fmla="*/ 3 w 8"/>
              <a:gd name="T41" fmla="*/ 21 h 24"/>
              <a:gd name="T42" fmla="*/ 4 w 8"/>
              <a:gd name="T43" fmla="*/ 20 h 24"/>
              <a:gd name="T44" fmla="*/ 6 w 8"/>
              <a:gd name="T45" fmla="*/ 7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8" h="24">
                <a:moveTo>
                  <a:pt x="5" y="0"/>
                </a:moveTo>
                <a:cubicBezTo>
                  <a:pt x="4" y="4"/>
                  <a:pt x="4" y="4"/>
                  <a:pt x="4" y="4"/>
                </a:cubicBezTo>
                <a:cubicBezTo>
                  <a:pt x="7" y="4"/>
                  <a:pt x="7" y="4"/>
                  <a:pt x="7" y="4"/>
                </a:cubicBezTo>
                <a:cubicBezTo>
                  <a:pt x="8" y="0"/>
                  <a:pt x="8" y="0"/>
                  <a:pt x="8" y="0"/>
                </a:cubicBezTo>
                <a:cubicBezTo>
                  <a:pt x="5" y="0"/>
                  <a:pt x="5" y="0"/>
                  <a:pt x="5" y="0"/>
                </a:cubicBezTo>
                <a:close/>
                <a:moveTo>
                  <a:pt x="6" y="7"/>
                </a:moveTo>
                <a:cubicBezTo>
                  <a:pt x="5" y="7"/>
                  <a:pt x="5" y="7"/>
                  <a:pt x="5" y="7"/>
                </a:cubicBezTo>
                <a:cubicBezTo>
                  <a:pt x="1" y="7"/>
                  <a:pt x="1" y="7"/>
                  <a:pt x="1" y="7"/>
                </a:cubicBezTo>
                <a:cubicBezTo>
                  <a:pt x="1" y="8"/>
                  <a:pt x="1" y="8"/>
                  <a:pt x="1" y="8"/>
                </a:cubicBezTo>
                <a:cubicBezTo>
                  <a:pt x="1" y="8"/>
                  <a:pt x="2" y="8"/>
                  <a:pt x="2" y="8"/>
                </a:cubicBezTo>
                <a:cubicBezTo>
                  <a:pt x="2" y="8"/>
                  <a:pt x="2" y="9"/>
                  <a:pt x="2" y="9"/>
                </a:cubicBezTo>
                <a:cubicBezTo>
                  <a:pt x="3" y="9"/>
                  <a:pt x="3" y="9"/>
                  <a:pt x="3" y="10"/>
                </a:cubicBezTo>
                <a:cubicBezTo>
                  <a:pt x="3" y="10"/>
                  <a:pt x="3" y="10"/>
                  <a:pt x="3" y="11"/>
                </a:cubicBezTo>
                <a:cubicBezTo>
                  <a:pt x="2" y="11"/>
                  <a:pt x="2" y="12"/>
                  <a:pt x="2" y="12"/>
                </a:cubicBezTo>
                <a:cubicBezTo>
                  <a:pt x="0" y="24"/>
                  <a:pt x="0" y="24"/>
                  <a:pt x="0" y="24"/>
                </a:cubicBezTo>
                <a:cubicBezTo>
                  <a:pt x="5" y="24"/>
                  <a:pt x="5" y="24"/>
                  <a:pt x="5" y="24"/>
                </a:cubicBezTo>
                <a:cubicBezTo>
                  <a:pt x="5" y="23"/>
                  <a:pt x="5" y="23"/>
                  <a:pt x="5" y="23"/>
                </a:cubicBezTo>
                <a:cubicBezTo>
                  <a:pt x="5" y="23"/>
                  <a:pt x="4" y="23"/>
                  <a:pt x="4" y="23"/>
                </a:cubicBezTo>
                <a:cubicBezTo>
                  <a:pt x="4" y="23"/>
                  <a:pt x="4" y="23"/>
                  <a:pt x="3" y="23"/>
                </a:cubicBezTo>
                <a:cubicBezTo>
                  <a:pt x="3" y="22"/>
                  <a:pt x="3" y="22"/>
                  <a:pt x="3" y="22"/>
                </a:cubicBezTo>
                <a:cubicBezTo>
                  <a:pt x="3" y="21"/>
                  <a:pt x="3" y="21"/>
                  <a:pt x="3" y="21"/>
                </a:cubicBezTo>
                <a:cubicBezTo>
                  <a:pt x="3" y="21"/>
                  <a:pt x="3" y="20"/>
                  <a:pt x="4" y="20"/>
                </a:cubicBezTo>
                <a:cubicBezTo>
                  <a:pt x="6" y="7"/>
                  <a:pt x="6" y="7"/>
                  <a:pt x="6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2" name="Freeform 748"/>
          <p:cNvSpPr>
            <a:spLocks/>
          </p:cNvSpPr>
          <p:nvPr/>
        </p:nvSpPr>
        <p:spPr bwMode="auto">
          <a:xfrm>
            <a:off x="5108575" y="5459414"/>
            <a:ext cx="30163" cy="36513"/>
          </a:xfrm>
          <a:custGeom>
            <a:avLst/>
            <a:gdLst>
              <a:gd name="T0" fmla="*/ 13 w 14"/>
              <a:gd name="T1" fmla="*/ 4 h 17"/>
              <a:gd name="T2" fmla="*/ 14 w 14"/>
              <a:gd name="T3" fmla="*/ 1 h 17"/>
              <a:gd name="T4" fmla="*/ 12 w 14"/>
              <a:gd name="T5" fmla="*/ 0 h 17"/>
              <a:gd name="T6" fmla="*/ 10 w 14"/>
              <a:gd name="T7" fmla="*/ 0 h 17"/>
              <a:gd name="T8" fmla="*/ 6 w 14"/>
              <a:gd name="T9" fmla="*/ 1 h 17"/>
              <a:gd name="T10" fmla="*/ 3 w 14"/>
              <a:gd name="T11" fmla="*/ 3 h 17"/>
              <a:gd name="T12" fmla="*/ 1 w 14"/>
              <a:gd name="T13" fmla="*/ 7 h 17"/>
              <a:gd name="T14" fmla="*/ 0 w 14"/>
              <a:gd name="T15" fmla="*/ 11 h 17"/>
              <a:gd name="T16" fmla="*/ 2 w 14"/>
              <a:gd name="T17" fmla="*/ 16 h 17"/>
              <a:gd name="T18" fmla="*/ 5 w 14"/>
              <a:gd name="T19" fmla="*/ 17 h 17"/>
              <a:gd name="T20" fmla="*/ 9 w 14"/>
              <a:gd name="T21" fmla="*/ 17 h 17"/>
              <a:gd name="T22" fmla="*/ 12 w 14"/>
              <a:gd name="T23" fmla="*/ 14 h 17"/>
              <a:gd name="T24" fmla="*/ 11 w 14"/>
              <a:gd name="T25" fmla="*/ 13 h 17"/>
              <a:gd name="T26" fmla="*/ 9 w 14"/>
              <a:gd name="T27" fmla="*/ 15 h 17"/>
              <a:gd name="T28" fmla="*/ 6 w 14"/>
              <a:gd name="T29" fmla="*/ 15 h 17"/>
              <a:gd name="T30" fmla="*/ 5 w 14"/>
              <a:gd name="T31" fmla="*/ 15 h 17"/>
              <a:gd name="T32" fmla="*/ 4 w 14"/>
              <a:gd name="T33" fmla="*/ 14 h 17"/>
              <a:gd name="T34" fmla="*/ 3 w 14"/>
              <a:gd name="T35" fmla="*/ 13 h 17"/>
              <a:gd name="T36" fmla="*/ 3 w 14"/>
              <a:gd name="T37" fmla="*/ 12 h 17"/>
              <a:gd name="T38" fmla="*/ 4 w 14"/>
              <a:gd name="T39" fmla="*/ 7 h 17"/>
              <a:gd name="T40" fmla="*/ 6 w 14"/>
              <a:gd name="T41" fmla="*/ 3 h 17"/>
              <a:gd name="T42" fmla="*/ 10 w 14"/>
              <a:gd name="T43" fmla="*/ 1 h 17"/>
              <a:gd name="T44" fmla="*/ 11 w 14"/>
              <a:gd name="T45" fmla="*/ 2 h 17"/>
              <a:gd name="T46" fmla="*/ 11 w 14"/>
              <a:gd name="T47" fmla="*/ 3 h 17"/>
              <a:gd name="T48" fmla="*/ 12 w 14"/>
              <a:gd name="T49" fmla="*/ 4 h 17"/>
              <a:gd name="T50" fmla="*/ 13 w 14"/>
              <a:gd name="T51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4" h="17">
                <a:moveTo>
                  <a:pt x="13" y="4"/>
                </a:moveTo>
                <a:cubicBezTo>
                  <a:pt x="14" y="1"/>
                  <a:pt x="14" y="1"/>
                  <a:pt x="14" y="1"/>
                </a:cubicBezTo>
                <a:cubicBezTo>
                  <a:pt x="14" y="0"/>
                  <a:pt x="13" y="0"/>
                  <a:pt x="12" y="0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7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2" y="5"/>
                  <a:pt x="1" y="6"/>
                  <a:pt x="1" y="7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3"/>
                  <a:pt x="1" y="15"/>
                  <a:pt x="2" y="16"/>
                </a:cubicBezTo>
                <a:cubicBezTo>
                  <a:pt x="2" y="17"/>
                  <a:pt x="4" y="17"/>
                  <a:pt x="5" y="17"/>
                </a:cubicBezTo>
                <a:cubicBezTo>
                  <a:pt x="7" y="17"/>
                  <a:pt x="8" y="17"/>
                  <a:pt x="9" y="17"/>
                </a:cubicBezTo>
                <a:cubicBezTo>
                  <a:pt x="10" y="16"/>
                  <a:pt x="11" y="15"/>
                  <a:pt x="12" y="14"/>
                </a:cubicBezTo>
                <a:cubicBezTo>
                  <a:pt x="11" y="13"/>
                  <a:pt x="11" y="13"/>
                  <a:pt x="11" y="13"/>
                </a:cubicBezTo>
                <a:cubicBezTo>
                  <a:pt x="10" y="14"/>
                  <a:pt x="10" y="14"/>
                  <a:pt x="9" y="15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5" y="15"/>
                  <a:pt x="5" y="15"/>
                </a:cubicBezTo>
                <a:cubicBezTo>
                  <a:pt x="4" y="15"/>
                  <a:pt x="4" y="15"/>
                  <a:pt x="4" y="14"/>
                </a:cubicBezTo>
                <a:cubicBezTo>
                  <a:pt x="4" y="14"/>
                  <a:pt x="3" y="14"/>
                  <a:pt x="3" y="13"/>
                </a:cubicBezTo>
                <a:cubicBezTo>
                  <a:pt x="3" y="13"/>
                  <a:pt x="3" y="12"/>
                  <a:pt x="3" y="12"/>
                </a:cubicBezTo>
                <a:cubicBezTo>
                  <a:pt x="3" y="10"/>
                  <a:pt x="4" y="9"/>
                  <a:pt x="4" y="7"/>
                </a:cubicBezTo>
                <a:cubicBezTo>
                  <a:pt x="5" y="5"/>
                  <a:pt x="5" y="4"/>
                  <a:pt x="6" y="3"/>
                </a:cubicBezTo>
                <a:cubicBezTo>
                  <a:pt x="7" y="2"/>
                  <a:pt x="8" y="1"/>
                  <a:pt x="10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1" y="2"/>
                  <a:pt x="11" y="2"/>
                  <a:pt x="11" y="3"/>
                </a:cubicBezTo>
                <a:cubicBezTo>
                  <a:pt x="12" y="3"/>
                  <a:pt x="12" y="4"/>
                  <a:pt x="12" y="4"/>
                </a:cubicBezTo>
                <a:cubicBezTo>
                  <a:pt x="13" y="4"/>
                  <a:pt x="13" y="4"/>
                  <a:pt x="13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3" name="Freeform 749"/>
          <p:cNvSpPr>
            <a:spLocks/>
          </p:cNvSpPr>
          <p:nvPr/>
        </p:nvSpPr>
        <p:spPr bwMode="auto">
          <a:xfrm>
            <a:off x="4986338" y="5532439"/>
            <a:ext cx="30163" cy="36513"/>
          </a:xfrm>
          <a:custGeom>
            <a:avLst/>
            <a:gdLst>
              <a:gd name="T0" fmla="*/ 13 w 14"/>
              <a:gd name="T1" fmla="*/ 4 h 17"/>
              <a:gd name="T2" fmla="*/ 14 w 14"/>
              <a:gd name="T3" fmla="*/ 1 h 17"/>
              <a:gd name="T4" fmla="*/ 9 w 14"/>
              <a:gd name="T5" fmla="*/ 0 h 17"/>
              <a:gd name="T6" fmla="*/ 6 w 14"/>
              <a:gd name="T7" fmla="*/ 0 h 17"/>
              <a:gd name="T8" fmla="*/ 4 w 14"/>
              <a:gd name="T9" fmla="*/ 2 h 17"/>
              <a:gd name="T10" fmla="*/ 3 w 14"/>
              <a:gd name="T11" fmla="*/ 5 h 17"/>
              <a:gd name="T12" fmla="*/ 3 w 14"/>
              <a:gd name="T13" fmla="*/ 6 h 17"/>
              <a:gd name="T14" fmla="*/ 4 w 14"/>
              <a:gd name="T15" fmla="*/ 8 h 17"/>
              <a:gd name="T16" fmla="*/ 6 w 14"/>
              <a:gd name="T17" fmla="*/ 9 h 17"/>
              <a:gd name="T18" fmla="*/ 8 w 14"/>
              <a:gd name="T19" fmla="*/ 10 h 17"/>
              <a:gd name="T20" fmla="*/ 9 w 14"/>
              <a:gd name="T21" fmla="*/ 12 h 17"/>
              <a:gd name="T22" fmla="*/ 9 w 14"/>
              <a:gd name="T23" fmla="*/ 13 h 17"/>
              <a:gd name="T24" fmla="*/ 8 w 14"/>
              <a:gd name="T25" fmla="*/ 15 h 17"/>
              <a:gd name="T26" fmla="*/ 6 w 14"/>
              <a:gd name="T27" fmla="*/ 16 h 17"/>
              <a:gd name="T28" fmla="*/ 3 w 14"/>
              <a:gd name="T29" fmla="*/ 15 h 17"/>
              <a:gd name="T30" fmla="*/ 2 w 14"/>
              <a:gd name="T31" fmla="*/ 13 h 17"/>
              <a:gd name="T32" fmla="*/ 1 w 14"/>
              <a:gd name="T33" fmla="*/ 13 h 17"/>
              <a:gd name="T34" fmla="*/ 0 w 14"/>
              <a:gd name="T35" fmla="*/ 16 h 17"/>
              <a:gd name="T36" fmla="*/ 3 w 14"/>
              <a:gd name="T37" fmla="*/ 17 h 17"/>
              <a:gd name="T38" fmla="*/ 6 w 14"/>
              <a:gd name="T39" fmla="*/ 17 h 17"/>
              <a:gd name="T40" fmla="*/ 9 w 14"/>
              <a:gd name="T41" fmla="*/ 17 h 17"/>
              <a:gd name="T42" fmla="*/ 11 w 14"/>
              <a:gd name="T43" fmla="*/ 15 h 17"/>
              <a:gd name="T44" fmla="*/ 12 w 14"/>
              <a:gd name="T45" fmla="*/ 12 h 17"/>
              <a:gd name="T46" fmla="*/ 11 w 14"/>
              <a:gd name="T47" fmla="*/ 10 h 17"/>
              <a:gd name="T48" fmla="*/ 9 w 14"/>
              <a:gd name="T49" fmla="*/ 7 h 17"/>
              <a:gd name="T50" fmla="*/ 7 w 14"/>
              <a:gd name="T51" fmla="*/ 6 h 17"/>
              <a:gd name="T52" fmla="*/ 6 w 14"/>
              <a:gd name="T53" fmla="*/ 5 h 17"/>
              <a:gd name="T54" fmla="*/ 6 w 14"/>
              <a:gd name="T55" fmla="*/ 4 h 17"/>
              <a:gd name="T56" fmla="*/ 6 w 14"/>
              <a:gd name="T57" fmla="*/ 2 h 17"/>
              <a:gd name="T58" fmla="*/ 7 w 14"/>
              <a:gd name="T59" fmla="*/ 1 h 17"/>
              <a:gd name="T60" fmla="*/ 9 w 14"/>
              <a:gd name="T61" fmla="*/ 1 h 17"/>
              <a:gd name="T62" fmla="*/ 11 w 14"/>
              <a:gd name="T63" fmla="*/ 2 h 17"/>
              <a:gd name="T64" fmla="*/ 12 w 14"/>
              <a:gd name="T65" fmla="*/ 4 h 17"/>
              <a:gd name="T66" fmla="*/ 13 w 14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" h="17">
                <a:moveTo>
                  <a:pt x="13" y="4"/>
                </a:moveTo>
                <a:cubicBezTo>
                  <a:pt x="14" y="1"/>
                  <a:pt x="14" y="1"/>
                  <a:pt x="14" y="1"/>
                </a:cubicBezTo>
                <a:cubicBezTo>
                  <a:pt x="13" y="0"/>
                  <a:pt x="11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4" y="1"/>
                  <a:pt x="4" y="2"/>
                </a:cubicBezTo>
                <a:cubicBezTo>
                  <a:pt x="3" y="3"/>
                  <a:pt x="3" y="4"/>
                  <a:pt x="3" y="5"/>
                </a:cubicBezTo>
                <a:cubicBezTo>
                  <a:pt x="3" y="5"/>
                  <a:pt x="3" y="6"/>
                  <a:pt x="3" y="6"/>
                </a:cubicBezTo>
                <a:cubicBezTo>
                  <a:pt x="4" y="7"/>
                  <a:pt x="4" y="7"/>
                  <a:pt x="4" y="8"/>
                </a:cubicBezTo>
                <a:cubicBezTo>
                  <a:pt x="5" y="8"/>
                  <a:pt x="6" y="9"/>
                  <a:pt x="6" y="9"/>
                </a:cubicBezTo>
                <a:cubicBezTo>
                  <a:pt x="7" y="10"/>
                  <a:pt x="7" y="10"/>
                  <a:pt x="8" y="10"/>
                </a:cubicBezTo>
                <a:cubicBezTo>
                  <a:pt x="8" y="11"/>
                  <a:pt x="9" y="11"/>
                  <a:pt x="9" y="12"/>
                </a:cubicBezTo>
                <a:cubicBezTo>
                  <a:pt x="9" y="12"/>
                  <a:pt x="9" y="12"/>
                  <a:pt x="9" y="13"/>
                </a:cubicBezTo>
                <a:cubicBezTo>
                  <a:pt x="9" y="14"/>
                  <a:pt x="9" y="14"/>
                  <a:pt x="8" y="15"/>
                </a:cubicBezTo>
                <a:cubicBezTo>
                  <a:pt x="7" y="16"/>
                  <a:pt x="7" y="16"/>
                  <a:pt x="6" y="16"/>
                </a:cubicBezTo>
                <a:cubicBezTo>
                  <a:pt x="5" y="16"/>
                  <a:pt x="4" y="16"/>
                  <a:pt x="3" y="15"/>
                </a:cubicBezTo>
                <a:cubicBezTo>
                  <a:pt x="3" y="14"/>
                  <a:pt x="2" y="14"/>
                  <a:pt x="2" y="13"/>
                </a:cubicBezTo>
                <a:cubicBezTo>
                  <a:pt x="1" y="13"/>
                  <a:pt x="1" y="13"/>
                  <a:pt x="1" y="13"/>
                </a:cubicBezTo>
                <a:cubicBezTo>
                  <a:pt x="0" y="16"/>
                  <a:pt x="0" y="16"/>
                  <a:pt x="0" y="16"/>
                </a:cubicBezTo>
                <a:cubicBezTo>
                  <a:pt x="1" y="17"/>
                  <a:pt x="2" y="17"/>
                  <a:pt x="3" y="17"/>
                </a:cubicBezTo>
                <a:cubicBezTo>
                  <a:pt x="4" y="17"/>
                  <a:pt x="5" y="17"/>
                  <a:pt x="6" y="17"/>
                </a:cubicBezTo>
                <a:cubicBezTo>
                  <a:pt x="7" y="17"/>
                  <a:pt x="8" y="17"/>
                  <a:pt x="9" y="17"/>
                </a:cubicBezTo>
                <a:cubicBezTo>
                  <a:pt x="10" y="16"/>
                  <a:pt x="10" y="16"/>
                  <a:pt x="11" y="15"/>
                </a:cubicBezTo>
                <a:cubicBezTo>
                  <a:pt x="11" y="14"/>
                  <a:pt x="12" y="13"/>
                  <a:pt x="12" y="12"/>
                </a:cubicBezTo>
                <a:cubicBezTo>
                  <a:pt x="12" y="11"/>
                  <a:pt x="11" y="10"/>
                  <a:pt x="11" y="10"/>
                </a:cubicBezTo>
                <a:cubicBezTo>
                  <a:pt x="11" y="9"/>
                  <a:pt x="10" y="8"/>
                  <a:pt x="9" y="7"/>
                </a:cubicBezTo>
                <a:cubicBezTo>
                  <a:pt x="8" y="7"/>
                  <a:pt x="7" y="6"/>
                  <a:pt x="7" y="6"/>
                </a:cubicBezTo>
                <a:cubicBezTo>
                  <a:pt x="6" y="6"/>
                  <a:pt x="6" y="5"/>
                  <a:pt x="6" y="5"/>
                </a:cubicBezTo>
                <a:cubicBezTo>
                  <a:pt x="6" y="5"/>
                  <a:pt x="6" y="4"/>
                  <a:pt x="6" y="4"/>
                </a:cubicBezTo>
                <a:cubicBezTo>
                  <a:pt x="6" y="3"/>
                  <a:pt x="6" y="3"/>
                  <a:pt x="6" y="2"/>
                </a:cubicBezTo>
                <a:cubicBezTo>
                  <a:pt x="6" y="2"/>
                  <a:pt x="7" y="2"/>
                  <a:pt x="7" y="1"/>
                </a:cubicBezTo>
                <a:cubicBezTo>
                  <a:pt x="8" y="1"/>
                  <a:pt x="8" y="1"/>
                  <a:pt x="9" y="1"/>
                </a:cubicBezTo>
                <a:cubicBezTo>
                  <a:pt x="10" y="1"/>
                  <a:pt x="10" y="1"/>
                  <a:pt x="11" y="2"/>
                </a:cubicBezTo>
                <a:cubicBezTo>
                  <a:pt x="11" y="2"/>
                  <a:pt x="12" y="3"/>
                  <a:pt x="12" y="4"/>
                </a:cubicBezTo>
                <a:cubicBezTo>
                  <a:pt x="13" y="4"/>
                  <a:pt x="13" y="4"/>
                  <a:pt x="13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4" name="Freeform 750"/>
          <p:cNvSpPr>
            <a:spLocks noEditPoints="1"/>
          </p:cNvSpPr>
          <p:nvPr/>
        </p:nvSpPr>
        <p:spPr bwMode="auto">
          <a:xfrm>
            <a:off x="5021263" y="5532439"/>
            <a:ext cx="31750" cy="36513"/>
          </a:xfrm>
          <a:custGeom>
            <a:avLst/>
            <a:gdLst>
              <a:gd name="T0" fmla="*/ 12 w 15"/>
              <a:gd name="T1" fmla="*/ 12 h 17"/>
              <a:gd name="T2" fmla="*/ 9 w 15"/>
              <a:gd name="T3" fmla="*/ 14 h 17"/>
              <a:gd name="T4" fmla="*/ 6 w 15"/>
              <a:gd name="T5" fmla="*/ 15 h 17"/>
              <a:gd name="T6" fmla="*/ 4 w 15"/>
              <a:gd name="T7" fmla="*/ 14 h 17"/>
              <a:gd name="T8" fmla="*/ 3 w 15"/>
              <a:gd name="T9" fmla="*/ 12 h 17"/>
              <a:gd name="T10" fmla="*/ 3 w 15"/>
              <a:gd name="T11" fmla="*/ 9 h 17"/>
              <a:gd name="T12" fmla="*/ 12 w 15"/>
              <a:gd name="T13" fmla="*/ 8 h 17"/>
              <a:gd name="T14" fmla="*/ 15 w 15"/>
              <a:gd name="T15" fmla="*/ 3 h 17"/>
              <a:gd name="T16" fmla="*/ 14 w 15"/>
              <a:gd name="T17" fmla="*/ 1 h 17"/>
              <a:gd name="T18" fmla="*/ 10 w 15"/>
              <a:gd name="T19" fmla="*/ 0 h 17"/>
              <a:gd name="T20" fmla="*/ 6 w 15"/>
              <a:gd name="T21" fmla="*/ 1 h 17"/>
              <a:gd name="T22" fmla="*/ 3 w 15"/>
              <a:gd name="T23" fmla="*/ 3 h 17"/>
              <a:gd name="T24" fmla="*/ 1 w 15"/>
              <a:gd name="T25" fmla="*/ 7 h 17"/>
              <a:gd name="T26" fmla="*/ 0 w 15"/>
              <a:gd name="T27" fmla="*/ 11 h 17"/>
              <a:gd name="T28" fmla="*/ 1 w 15"/>
              <a:gd name="T29" fmla="*/ 14 h 17"/>
              <a:gd name="T30" fmla="*/ 2 w 15"/>
              <a:gd name="T31" fmla="*/ 15 h 17"/>
              <a:gd name="T32" fmla="*/ 3 w 15"/>
              <a:gd name="T33" fmla="*/ 17 h 17"/>
              <a:gd name="T34" fmla="*/ 6 w 15"/>
              <a:gd name="T35" fmla="*/ 17 h 17"/>
              <a:gd name="T36" fmla="*/ 8 w 15"/>
              <a:gd name="T37" fmla="*/ 17 h 17"/>
              <a:gd name="T38" fmla="*/ 11 w 15"/>
              <a:gd name="T39" fmla="*/ 16 h 17"/>
              <a:gd name="T40" fmla="*/ 13 w 15"/>
              <a:gd name="T41" fmla="*/ 13 h 17"/>
              <a:gd name="T42" fmla="*/ 12 w 15"/>
              <a:gd name="T43" fmla="*/ 12 h 17"/>
              <a:gd name="T44" fmla="*/ 5 w 15"/>
              <a:gd name="T45" fmla="*/ 4 h 17"/>
              <a:gd name="T46" fmla="*/ 7 w 15"/>
              <a:gd name="T47" fmla="*/ 2 h 17"/>
              <a:gd name="T48" fmla="*/ 10 w 15"/>
              <a:gd name="T49" fmla="*/ 1 h 17"/>
              <a:gd name="T50" fmla="*/ 11 w 15"/>
              <a:gd name="T51" fmla="*/ 2 h 17"/>
              <a:gd name="T52" fmla="*/ 12 w 15"/>
              <a:gd name="T53" fmla="*/ 3 h 17"/>
              <a:gd name="T54" fmla="*/ 12 w 15"/>
              <a:gd name="T55" fmla="*/ 5 h 17"/>
              <a:gd name="T56" fmla="*/ 11 w 15"/>
              <a:gd name="T57" fmla="*/ 6 h 17"/>
              <a:gd name="T58" fmla="*/ 10 w 15"/>
              <a:gd name="T59" fmla="*/ 6 h 17"/>
              <a:gd name="T60" fmla="*/ 9 w 15"/>
              <a:gd name="T61" fmla="*/ 7 h 17"/>
              <a:gd name="T62" fmla="*/ 7 w 15"/>
              <a:gd name="T63" fmla="*/ 8 h 17"/>
              <a:gd name="T64" fmla="*/ 4 w 15"/>
              <a:gd name="T65" fmla="*/ 8 h 17"/>
              <a:gd name="T66" fmla="*/ 5 w 15"/>
              <a:gd name="T67" fmla="*/ 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5" h="17">
                <a:moveTo>
                  <a:pt x="12" y="12"/>
                </a:moveTo>
                <a:cubicBezTo>
                  <a:pt x="11" y="13"/>
                  <a:pt x="10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4" y="15"/>
                  <a:pt x="4" y="14"/>
                </a:cubicBezTo>
                <a:cubicBezTo>
                  <a:pt x="4" y="14"/>
                  <a:pt x="3" y="13"/>
                  <a:pt x="3" y="12"/>
                </a:cubicBezTo>
                <a:cubicBezTo>
                  <a:pt x="3" y="11"/>
                  <a:pt x="3" y="10"/>
                  <a:pt x="3" y="9"/>
                </a:cubicBezTo>
                <a:cubicBezTo>
                  <a:pt x="7" y="9"/>
                  <a:pt x="10" y="9"/>
                  <a:pt x="12" y="8"/>
                </a:cubicBezTo>
                <a:cubicBezTo>
                  <a:pt x="14" y="7"/>
                  <a:pt x="15" y="5"/>
                  <a:pt x="15" y="3"/>
                </a:cubicBezTo>
                <a:cubicBezTo>
                  <a:pt x="15" y="2"/>
                  <a:pt x="14" y="1"/>
                  <a:pt x="14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8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2" y="5"/>
                  <a:pt x="1" y="6"/>
                  <a:pt x="1" y="7"/>
                </a:cubicBezTo>
                <a:cubicBezTo>
                  <a:pt x="1" y="9"/>
                  <a:pt x="0" y="10"/>
                  <a:pt x="0" y="11"/>
                </a:cubicBezTo>
                <a:cubicBezTo>
                  <a:pt x="0" y="12"/>
                  <a:pt x="0" y="13"/>
                  <a:pt x="1" y="14"/>
                </a:cubicBezTo>
                <a:cubicBezTo>
                  <a:pt x="1" y="14"/>
                  <a:pt x="1" y="15"/>
                  <a:pt x="2" y="15"/>
                </a:cubicBezTo>
                <a:cubicBezTo>
                  <a:pt x="2" y="16"/>
                  <a:pt x="3" y="16"/>
                  <a:pt x="3" y="17"/>
                </a:cubicBezTo>
                <a:cubicBezTo>
                  <a:pt x="4" y="17"/>
                  <a:pt x="5" y="17"/>
                  <a:pt x="6" y="17"/>
                </a:cubicBezTo>
                <a:cubicBezTo>
                  <a:pt x="7" y="17"/>
                  <a:pt x="7" y="17"/>
                  <a:pt x="8" y="17"/>
                </a:cubicBezTo>
                <a:cubicBezTo>
                  <a:pt x="9" y="17"/>
                  <a:pt x="10" y="16"/>
                  <a:pt x="11" y="16"/>
                </a:cubicBezTo>
                <a:cubicBezTo>
                  <a:pt x="11" y="15"/>
                  <a:pt x="12" y="14"/>
                  <a:pt x="13" y="13"/>
                </a:cubicBezTo>
                <a:cubicBezTo>
                  <a:pt x="12" y="12"/>
                  <a:pt x="12" y="12"/>
                  <a:pt x="12" y="12"/>
                </a:cubicBezTo>
                <a:close/>
                <a:moveTo>
                  <a:pt x="5" y="4"/>
                </a:moveTo>
                <a:cubicBezTo>
                  <a:pt x="6" y="3"/>
                  <a:pt x="7" y="3"/>
                  <a:pt x="7" y="2"/>
                </a:cubicBezTo>
                <a:cubicBezTo>
                  <a:pt x="8" y="1"/>
                  <a:pt x="9" y="1"/>
                  <a:pt x="10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2" y="2"/>
                  <a:pt x="12" y="3"/>
                  <a:pt x="12" y="3"/>
                </a:cubicBezTo>
                <a:cubicBezTo>
                  <a:pt x="12" y="4"/>
                  <a:pt x="12" y="4"/>
                  <a:pt x="12" y="5"/>
                </a:cubicBezTo>
                <a:cubicBezTo>
                  <a:pt x="11" y="5"/>
                  <a:pt x="11" y="5"/>
                  <a:pt x="11" y="6"/>
                </a:cubicBezTo>
                <a:cubicBezTo>
                  <a:pt x="11" y="6"/>
                  <a:pt x="11" y="6"/>
                  <a:pt x="10" y="6"/>
                </a:cubicBezTo>
                <a:cubicBezTo>
                  <a:pt x="10" y="7"/>
                  <a:pt x="9" y="7"/>
                  <a:pt x="9" y="7"/>
                </a:cubicBezTo>
                <a:cubicBezTo>
                  <a:pt x="8" y="7"/>
                  <a:pt x="7" y="8"/>
                  <a:pt x="7" y="8"/>
                </a:cubicBezTo>
                <a:cubicBezTo>
                  <a:pt x="6" y="8"/>
                  <a:pt x="5" y="8"/>
                  <a:pt x="4" y="8"/>
                </a:cubicBezTo>
                <a:cubicBezTo>
                  <a:pt x="4" y="7"/>
                  <a:pt x="5" y="5"/>
                  <a:pt x="5" y="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5" name="Freeform 751"/>
          <p:cNvSpPr>
            <a:spLocks noEditPoints="1"/>
          </p:cNvSpPr>
          <p:nvPr/>
        </p:nvSpPr>
        <p:spPr bwMode="auto">
          <a:xfrm>
            <a:off x="5059363" y="5532439"/>
            <a:ext cx="34925" cy="36513"/>
          </a:xfrm>
          <a:custGeom>
            <a:avLst/>
            <a:gdLst>
              <a:gd name="T0" fmla="*/ 11 w 16"/>
              <a:gd name="T1" fmla="*/ 0 h 17"/>
              <a:gd name="T2" fmla="*/ 9 w 16"/>
              <a:gd name="T3" fmla="*/ 0 h 17"/>
              <a:gd name="T4" fmla="*/ 6 w 16"/>
              <a:gd name="T5" fmla="*/ 0 h 17"/>
              <a:gd name="T6" fmla="*/ 3 w 16"/>
              <a:gd name="T7" fmla="*/ 2 h 17"/>
              <a:gd name="T8" fmla="*/ 1 w 16"/>
              <a:gd name="T9" fmla="*/ 5 h 17"/>
              <a:gd name="T10" fmla="*/ 0 w 16"/>
              <a:gd name="T11" fmla="*/ 8 h 17"/>
              <a:gd name="T12" fmla="*/ 0 w 16"/>
              <a:gd name="T13" fmla="*/ 12 h 17"/>
              <a:gd name="T14" fmla="*/ 1 w 16"/>
              <a:gd name="T15" fmla="*/ 16 h 17"/>
              <a:gd name="T16" fmla="*/ 4 w 16"/>
              <a:gd name="T17" fmla="*/ 17 h 17"/>
              <a:gd name="T18" fmla="*/ 7 w 16"/>
              <a:gd name="T19" fmla="*/ 16 h 17"/>
              <a:gd name="T20" fmla="*/ 10 w 16"/>
              <a:gd name="T21" fmla="*/ 12 h 17"/>
              <a:gd name="T22" fmla="*/ 10 w 16"/>
              <a:gd name="T23" fmla="*/ 12 h 17"/>
              <a:gd name="T24" fmla="*/ 9 w 16"/>
              <a:gd name="T25" fmla="*/ 17 h 17"/>
              <a:gd name="T26" fmla="*/ 14 w 16"/>
              <a:gd name="T27" fmla="*/ 17 h 17"/>
              <a:gd name="T28" fmla="*/ 14 w 16"/>
              <a:gd name="T29" fmla="*/ 16 h 17"/>
              <a:gd name="T30" fmla="*/ 13 w 16"/>
              <a:gd name="T31" fmla="*/ 16 h 17"/>
              <a:gd name="T32" fmla="*/ 12 w 16"/>
              <a:gd name="T33" fmla="*/ 15 h 17"/>
              <a:gd name="T34" fmla="*/ 13 w 16"/>
              <a:gd name="T35" fmla="*/ 14 h 17"/>
              <a:gd name="T36" fmla="*/ 13 w 16"/>
              <a:gd name="T37" fmla="*/ 12 h 17"/>
              <a:gd name="T38" fmla="*/ 16 w 16"/>
              <a:gd name="T39" fmla="*/ 0 h 17"/>
              <a:gd name="T40" fmla="*/ 14 w 16"/>
              <a:gd name="T41" fmla="*/ 0 h 17"/>
              <a:gd name="T42" fmla="*/ 13 w 16"/>
              <a:gd name="T43" fmla="*/ 1 h 17"/>
              <a:gd name="T44" fmla="*/ 11 w 16"/>
              <a:gd name="T45" fmla="*/ 0 h 17"/>
              <a:gd name="T46" fmla="*/ 11 w 16"/>
              <a:gd name="T47" fmla="*/ 7 h 17"/>
              <a:gd name="T48" fmla="*/ 10 w 16"/>
              <a:gd name="T49" fmla="*/ 10 h 17"/>
              <a:gd name="T50" fmla="*/ 9 w 16"/>
              <a:gd name="T51" fmla="*/ 12 h 17"/>
              <a:gd name="T52" fmla="*/ 7 w 16"/>
              <a:gd name="T53" fmla="*/ 14 h 17"/>
              <a:gd name="T54" fmla="*/ 6 w 16"/>
              <a:gd name="T55" fmla="*/ 15 h 17"/>
              <a:gd name="T56" fmla="*/ 5 w 16"/>
              <a:gd name="T57" fmla="*/ 15 h 17"/>
              <a:gd name="T58" fmla="*/ 3 w 16"/>
              <a:gd name="T59" fmla="*/ 14 h 17"/>
              <a:gd name="T60" fmla="*/ 3 w 16"/>
              <a:gd name="T61" fmla="*/ 11 h 17"/>
              <a:gd name="T62" fmla="*/ 3 w 16"/>
              <a:gd name="T63" fmla="*/ 9 h 17"/>
              <a:gd name="T64" fmla="*/ 4 w 16"/>
              <a:gd name="T65" fmla="*/ 6 h 17"/>
              <a:gd name="T66" fmla="*/ 5 w 16"/>
              <a:gd name="T67" fmla="*/ 4 h 17"/>
              <a:gd name="T68" fmla="*/ 6 w 16"/>
              <a:gd name="T69" fmla="*/ 2 h 17"/>
              <a:gd name="T70" fmla="*/ 8 w 16"/>
              <a:gd name="T71" fmla="*/ 1 h 17"/>
              <a:gd name="T72" fmla="*/ 9 w 16"/>
              <a:gd name="T73" fmla="*/ 1 h 17"/>
              <a:gd name="T74" fmla="*/ 11 w 16"/>
              <a:gd name="T75" fmla="*/ 2 h 17"/>
              <a:gd name="T76" fmla="*/ 12 w 16"/>
              <a:gd name="T77" fmla="*/ 4 h 17"/>
              <a:gd name="T78" fmla="*/ 12 w 16"/>
              <a:gd name="T79" fmla="*/ 5 h 17"/>
              <a:gd name="T80" fmla="*/ 11 w 16"/>
              <a:gd name="T81" fmla="*/ 6 h 17"/>
              <a:gd name="T82" fmla="*/ 11 w 16"/>
              <a:gd name="T83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" h="17">
                <a:moveTo>
                  <a:pt x="11" y="0"/>
                </a:moveTo>
                <a:cubicBezTo>
                  <a:pt x="10" y="0"/>
                  <a:pt x="9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5" y="1"/>
                  <a:pt x="4" y="2"/>
                  <a:pt x="3" y="2"/>
                </a:cubicBezTo>
                <a:cubicBezTo>
                  <a:pt x="2" y="3"/>
                  <a:pt x="2" y="4"/>
                  <a:pt x="1" y="5"/>
                </a:cubicBezTo>
                <a:cubicBezTo>
                  <a:pt x="1" y="6"/>
                  <a:pt x="0" y="7"/>
                  <a:pt x="0" y="8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3"/>
                  <a:pt x="0" y="15"/>
                  <a:pt x="1" y="16"/>
                </a:cubicBezTo>
                <a:cubicBezTo>
                  <a:pt x="1" y="17"/>
                  <a:pt x="2" y="17"/>
                  <a:pt x="4" y="17"/>
                </a:cubicBezTo>
                <a:cubicBezTo>
                  <a:pt x="5" y="17"/>
                  <a:pt x="6" y="17"/>
                  <a:pt x="7" y="16"/>
                </a:cubicBezTo>
                <a:cubicBezTo>
                  <a:pt x="8" y="15"/>
                  <a:pt x="9" y="14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9" y="17"/>
                  <a:pt x="9" y="17"/>
                  <a:pt x="9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16"/>
                  <a:pt x="14" y="16"/>
                  <a:pt x="14" y="16"/>
                </a:cubicBezTo>
                <a:cubicBezTo>
                  <a:pt x="14" y="16"/>
                  <a:pt x="13" y="16"/>
                  <a:pt x="13" y="16"/>
                </a:cubicBezTo>
                <a:cubicBezTo>
                  <a:pt x="13" y="15"/>
                  <a:pt x="12" y="15"/>
                  <a:pt x="12" y="15"/>
                </a:cubicBezTo>
                <a:cubicBezTo>
                  <a:pt x="12" y="14"/>
                  <a:pt x="13" y="14"/>
                  <a:pt x="13" y="14"/>
                </a:cubicBezTo>
                <a:cubicBezTo>
                  <a:pt x="13" y="13"/>
                  <a:pt x="13" y="13"/>
                  <a:pt x="13" y="12"/>
                </a:cubicBezTo>
                <a:cubicBezTo>
                  <a:pt x="16" y="0"/>
                  <a:pt x="16" y="0"/>
                  <a:pt x="16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0"/>
                  <a:pt x="11" y="0"/>
                  <a:pt x="11" y="0"/>
                </a:cubicBezTo>
                <a:close/>
                <a:moveTo>
                  <a:pt x="11" y="7"/>
                </a:moveTo>
                <a:cubicBezTo>
                  <a:pt x="11" y="8"/>
                  <a:pt x="11" y="9"/>
                  <a:pt x="10" y="10"/>
                </a:cubicBezTo>
                <a:cubicBezTo>
                  <a:pt x="10" y="10"/>
                  <a:pt x="10" y="11"/>
                  <a:pt x="9" y="12"/>
                </a:cubicBezTo>
                <a:cubicBezTo>
                  <a:pt x="8" y="13"/>
                  <a:pt x="8" y="13"/>
                  <a:pt x="7" y="14"/>
                </a:cubicBezTo>
                <a:cubicBezTo>
                  <a:pt x="7" y="14"/>
                  <a:pt x="6" y="15"/>
                  <a:pt x="6" y="15"/>
                </a:cubicBezTo>
                <a:cubicBezTo>
                  <a:pt x="6" y="15"/>
                  <a:pt x="5" y="15"/>
                  <a:pt x="5" y="15"/>
                </a:cubicBezTo>
                <a:cubicBezTo>
                  <a:pt x="4" y="15"/>
                  <a:pt x="4" y="15"/>
                  <a:pt x="3" y="14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1"/>
                  <a:pt x="3" y="10"/>
                  <a:pt x="3" y="9"/>
                </a:cubicBezTo>
                <a:cubicBezTo>
                  <a:pt x="3" y="8"/>
                  <a:pt x="4" y="7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5" y="3"/>
                  <a:pt x="6" y="3"/>
                  <a:pt x="6" y="2"/>
                </a:cubicBezTo>
                <a:cubicBezTo>
                  <a:pt x="7" y="2"/>
                  <a:pt x="7" y="2"/>
                  <a:pt x="8" y="1"/>
                </a:cubicBezTo>
                <a:cubicBezTo>
                  <a:pt x="8" y="1"/>
                  <a:pt x="9" y="1"/>
                  <a:pt x="9" y="1"/>
                </a:cubicBezTo>
                <a:cubicBezTo>
                  <a:pt x="10" y="1"/>
                  <a:pt x="11" y="1"/>
                  <a:pt x="11" y="2"/>
                </a:cubicBezTo>
                <a:cubicBezTo>
                  <a:pt x="11" y="2"/>
                  <a:pt x="12" y="3"/>
                  <a:pt x="12" y="4"/>
                </a:cubicBezTo>
                <a:cubicBezTo>
                  <a:pt x="12" y="4"/>
                  <a:pt x="12" y="5"/>
                  <a:pt x="12" y="5"/>
                </a:cubicBezTo>
                <a:cubicBezTo>
                  <a:pt x="11" y="5"/>
                  <a:pt x="11" y="6"/>
                  <a:pt x="11" y="6"/>
                </a:cubicBezTo>
                <a:cubicBezTo>
                  <a:pt x="11" y="7"/>
                  <a:pt x="11" y="7"/>
                  <a:pt x="11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6" name="Rectangle 752"/>
          <p:cNvSpPr>
            <a:spLocks noChangeArrowheads="1"/>
          </p:cNvSpPr>
          <p:nvPr/>
        </p:nvSpPr>
        <p:spPr bwMode="auto">
          <a:xfrm>
            <a:off x="4941888" y="5424489"/>
            <a:ext cx="231775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Baltic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7" name="Rectangle 753"/>
          <p:cNvSpPr>
            <a:spLocks noChangeArrowheads="1"/>
          </p:cNvSpPr>
          <p:nvPr/>
        </p:nvSpPr>
        <p:spPr bwMode="auto">
          <a:xfrm>
            <a:off x="4986338" y="5495926"/>
            <a:ext cx="150813" cy="106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1" u="none" strike="noStrike" cap="none" normalizeH="0" baseline="0" smtClean="0">
                <a:ln>
                  <a:noFill/>
                </a:ln>
                <a:solidFill>
                  <a:srgbClr val="5480C0"/>
                </a:solidFill>
                <a:effectLst/>
                <a:latin typeface="Cambria" panose="02040503050406030204" pitchFamily="18" charset="0"/>
              </a:rPr>
              <a:t>sea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8" name="Freeform 754"/>
          <p:cNvSpPr>
            <a:spLocks/>
          </p:cNvSpPr>
          <p:nvPr/>
        </p:nvSpPr>
        <p:spPr bwMode="auto">
          <a:xfrm>
            <a:off x="6551613" y="1611314"/>
            <a:ext cx="30163" cy="57150"/>
          </a:xfrm>
          <a:custGeom>
            <a:avLst/>
            <a:gdLst>
              <a:gd name="T0" fmla="*/ 3 w 14"/>
              <a:gd name="T1" fmla="*/ 27 h 27"/>
              <a:gd name="T2" fmla="*/ 3 w 14"/>
              <a:gd name="T3" fmla="*/ 18 h 27"/>
              <a:gd name="T4" fmla="*/ 3 w 14"/>
              <a:gd name="T5" fmla="*/ 5 h 27"/>
              <a:gd name="T6" fmla="*/ 3 w 14"/>
              <a:gd name="T7" fmla="*/ 5 h 27"/>
              <a:gd name="T8" fmla="*/ 6 w 14"/>
              <a:gd name="T9" fmla="*/ 14 h 27"/>
              <a:gd name="T10" fmla="*/ 11 w 14"/>
              <a:gd name="T11" fmla="*/ 27 h 27"/>
              <a:gd name="T12" fmla="*/ 14 w 14"/>
              <a:gd name="T13" fmla="*/ 27 h 27"/>
              <a:gd name="T14" fmla="*/ 14 w 14"/>
              <a:gd name="T15" fmla="*/ 0 h 27"/>
              <a:gd name="T16" fmla="*/ 11 w 14"/>
              <a:gd name="T17" fmla="*/ 0 h 27"/>
              <a:gd name="T18" fmla="*/ 11 w 14"/>
              <a:gd name="T19" fmla="*/ 10 h 27"/>
              <a:gd name="T20" fmla="*/ 12 w 14"/>
              <a:gd name="T21" fmla="*/ 22 h 27"/>
              <a:gd name="T22" fmla="*/ 12 w 14"/>
              <a:gd name="T23" fmla="*/ 22 h 27"/>
              <a:gd name="T24" fmla="*/ 8 w 14"/>
              <a:gd name="T25" fmla="*/ 13 h 27"/>
              <a:gd name="T26" fmla="*/ 3 w 14"/>
              <a:gd name="T27" fmla="*/ 0 h 27"/>
              <a:gd name="T28" fmla="*/ 0 w 14"/>
              <a:gd name="T29" fmla="*/ 0 h 27"/>
              <a:gd name="T30" fmla="*/ 0 w 14"/>
              <a:gd name="T31" fmla="*/ 27 h 27"/>
              <a:gd name="T32" fmla="*/ 3 w 14"/>
              <a:gd name="T33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4" h="27">
                <a:moveTo>
                  <a:pt x="3" y="27"/>
                </a:moveTo>
                <a:cubicBezTo>
                  <a:pt x="3" y="18"/>
                  <a:pt x="3" y="18"/>
                  <a:pt x="3" y="18"/>
                </a:cubicBezTo>
                <a:cubicBezTo>
                  <a:pt x="3" y="12"/>
                  <a:pt x="3" y="9"/>
                  <a:pt x="3" y="5"/>
                </a:cubicBezTo>
                <a:cubicBezTo>
                  <a:pt x="3" y="5"/>
                  <a:pt x="3" y="5"/>
                  <a:pt x="3" y="5"/>
                </a:cubicBezTo>
                <a:cubicBezTo>
                  <a:pt x="4" y="9"/>
                  <a:pt x="5" y="12"/>
                  <a:pt x="6" y="14"/>
                </a:cubicBezTo>
                <a:cubicBezTo>
                  <a:pt x="11" y="27"/>
                  <a:pt x="11" y="27"/>
                  <a:pt x="11" y="27"/>
                </a:cubicBezTo>
                <a:cubicBezTo>
                  <a:pt x="14" y="27"/>
                  <a:pt x="14" y="27"/>
                  <a:pt x="14" y="27"/>
                </a:cubicBezTo>
                <a:cubicBezTo>
                  <a:pt x="14" y="0"/>
                  <a:pt x="14" y="0"/>
                  <a:pt x="14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10"/>
                  <a:pt x="11" y="10"/>
                  <a:pt x="11" y="10"/>
                </a:cubicBezTo>
                <a:cubicBezTo>
                  <a:pt x="11" y="15"/>
                  <a:pt x="11" y="18"/>
                  <a:pt x="12" y="22"/>
                </a:cubicBezTo>
                <a:cubicBezTo>
                  <a:pt x="12" y="22"/>
                  <a:pt x="12" y="22"/>
                  <a:pt x="12" y="22"/>
                </a:cubicBezTo>
                <a:cubicBezTo>
                  <a:pt x="11" y="20"/>
                  <a:pt x="9" y="16"/>
                  <a:pt x="8" y="13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7"/>
                  <a:pt x="0" y="27"/>
                  <a:pt x="0" y="27"/>
                </a:cubicBezTo>
                <a:lnTo>
                  <a:pt x="3" y="2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9" name="Freeform 755"/>
          <p:cNvSpPr>
            <a:spLocks noEditPoints="1"/>
          </p:cNvSpPr>
          <p:nvPr/>
        </p:nvSpPr>
        <p:spPr bwMode="auto">
          <a:xfrm>
            <a:off x="6591300" y="1628776"/>
            <a:ext cx="25400" cy="42863"/>
          </a:xfrm>
          <a:custGeom>
            <a:avLst/>
            <a:gdLst>
              <a:gd name="T0" fmla="*/ 6 w 12"/>
              <a:gd name="T1" fmla="*/ 0 h 20"/>
              <a:gd name="T2" fmla="*/ 0 w 12"/>
              <a:gd name="T3" fmla="*/ 10 h 20"/>
              <a:gd name="T4" fmla="*/ 6 w 12"/>
              <a:gd name="T5" fmla="*/ 20 h 20"/>
              <a:gd name="T6" fmla="*/ 12 w 12"/>
              <a:gd name="T7" fmla="*/ 10 h 20"/>
              <a:gd name="T8" fmla="*/ 6 w 12"/>
              <a:gd name="T9" fmla="*/ 0 h 20"/>
              <a:gd name="T10" fmla="*/ 6 w 12"/>
              <a:gd name="T11" fmla="*/ 2 h 20"/>
              <a:gd name="T12" fmla="*/ 9 w 12"/>
              <a:gd name="T13" fmla="*/ 10 h 20"/>
              <a:gd name="T14" fmla="*/ 6 w 12"/>
              <a:gd name="T15" fmla="*/ 17 h 20"/>
              <a:gd name="T16" fmla="*/ 3 w 12"/>
              <a:gd name="T17" fmla="*/ 10 h 20"/>
              <a:gd name="T18" fmla="*/ 6 w 12"/>
              <a:gd name="T19" fmla="*/ 2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20">
                <a:moveTo>
                  <a:pt x="6" y="0"/>
                </a:moveTo>
                <a:cubicBezTo>
                  <a:pt x="3" y="0"/>
                  <a:pt x="0" y="3"/>
                  <a:pt x="0" y="10"/>
                </a:cubicBezTo>
                <a:cubicBezTo>
                  <a:pt x="0" y="17"/>
                  <a:pt x="2" y="20"/>
                  <a:pt x="6" y="20"/>
                </a:cubicBezTo>
                <a:cubicBezTo>
                  <a:pt x="9" y="20"/>
                  <a:pt x="12" y="17"/>
                  <a:pt x="12" y="10"/>
                </a:cubicBezTo>
                <a:cubicBezTo>
                  <a:pt x="12" y="3"/>
                  <a:pt x="10" y="0"/>
                  <a:pt x="6" y="0"/>
                </a:cubicBezTo>
                <a:close/>
                <a:moveTo>
                  <a:pt x="6" y="2"/>
                </a:moveTo>
                <a:cubicBezTo>
                  <a:pt x="9" y="2"/>
                  <a:pt x="9" y="7"/>
                  <a:pt x="9" y="10"/>
                </a:cubicBezTo>
                <a:cubicBezTo>
                  <a:pt x="9" y="13"/>
                  <a:pt x="9" y="17"/>
                  <a:pt x="6" y="17"/>
                </a:cubicBezTo>
                <a:cubicBezTo>
                  <a:pt x="3" y="17"/>
                  <a:pt x="3" y="13"/>
                  <a:pt x="3" y="10"/>
                </a:cubicBezTo>
                <a:cubicBezTo>
                  <a:pt x="3" y="7"/>
                  <a:pt x="3" y="2"/>
                  <a:pt x="6" y="2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0" name="Freeform 756"/>
          <p:cNvSpPr>
            <a:spLocks/>
          </p:cNvSpPr>
          <p:nvPr/>
        </p:nvSpPr>
        <p:spPr bwMode="auto">
          <a:xfrm>
            <a:off x="6621463" y="1628776"/>
            <a:ext cx="26988" cy="39688"/>
          </a:xfrm>
          <a:custGeom>
            <a:avLst/>
            <a:gdLst>
              <a:gd name="T0" fmla="*/ 0 w 13"/>
              <a:gd name="T1" fmla="*/ 0 h 19"/>
              <a:gd name="T2" fmla="*/ 5 w 13"/>
              <a:gd name="T3" fmla="*/ 19 h 19"/>
              <a:gd name="T4" fmla="*/ 8 w 13"/>
              <a:gd name="T5" fmla="*/ 19 h 19"/>
              <a:gd name="T6" fmla="*/ 13 w 13"/>
              <a:gd name="T7" fmla="*/ 0 h 19"/>
              <a:gd name="T8" fmla="*/ 10 w 13"/>
              <a:gd name="T9" fmla="*/ 0 h 19"/>
              <a:gd name="T10" fmla="*/ 7 w 13"/>
              <a:gd name="T11" fmla="*/ 11 h 19"/>
              <a:gd name="T12" fmla="*/ 6 w 13"/>
              <a:gd name="T13" fmla="*/ 16 h 19"/>
              <a:gd name="T14" fmla="*/ 6 w 13"/>
              <a:gd name="T15" fmla="*/ 16 h 19"/>
              <a:gd name="T16" fmla="*/ 6 w 13"/>
              <a:gd name="T17" fmla="*/ 11 h 19"/>
              <a:gd name="T18" fmla="*/ 3 w 13"/>
              <a:gd name="T19" fmla="*/ 0 h 19"/>
              <a:gd name="T20" fmla="*/ 0 w 13"/>
              <a:gd name="T21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" h="19">
                <a:moveTo>
                  <a:pt x="0" y="0"/>
                </a:moveTo>
                <a:cubicBezTo>
                  <a:pt x="5" y="19"/>
                  <a:pt x="5" y="19"/>
                  <a:pt x="5" y="19"/>
                </a:cubicBezTo>
                <a:cubicBezTo>
                  <a:pt x="8" y="19"/>
                  <a:pt x="8" y="19"/>
                  <a:pt x="8" y="19"/>
                </a:cubicBezTo>
                <a:cubicBezTo>
                  <a:pt x="13" y="0"/>
                  <a:pt x="13" y="0"/>
                  <a:pt x="13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7" y="11"/>
                  <a:pt x="7" y="11"/>
                  <a:pt x="7" y="11"/>
                </a:cubicBezTo>
                <a:cubicBezTo>
                  <a:pt x="7" y="12"/>
                  <a:pt x="7" y="14"/>
                  <a:pt x="6" y="16"/>
                </a:cubicBezTo>
                <a:cubicBezTo>
                  <a:pt x="6" y="16"/>
                  <a:pt x="6" y="16"/>
                  <a:pt x="6" y="16"/>
                </a:cubicBezTo>
                <a:cubicBezTo>
                  <a:pt x="6" y="14"/>
                  <a:pt x="6" y="12"/>
                  <a:pt x="6" y="11"/>
                </a:cubicBezTo>
                <a:cubicBezTo>
                  <a:pt x="3" y="0"/>
                  <a:pt x="3" y="0"/>
                  <a:pt x="3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1" name="Freeform 757"/>
          <p:cNvSpPr>
            <a:spLocks noEditPoints="1"/>
          </p:cNvSpPr>
          <p:nvPr/>
        </p:nvSpPr>
        <p:spPr bwMode="auto">
          <a:xfrm>
            <a:off x="6650038" y="1628776"/>
            <a:ext cx="23813" cy="42863"/>
          </a:xfrm>
          <a:custGeom>
            <a:avLst/>
            <a:gdLst>
              <a:gd name="T0" fmla="*/ 11 w 11"/>
              <a:gd name="T1" fmla="*/ 7 h 20"/>
              <a:gd name="T2" fmla="*/ 6 w 11"/>
              <a:gd name="T3" fmla="*/ 0 h 20"/>
              <a:gd name="T4" fmla="*/ 1 w 11"/>
              <a:gd name="T5" fmla="*/ 1 h 20"/>
              <a:gd name="T6" fmla="*/ 2 w 11"/>
              <a:gd name="T7" fmla="*/ 3 h 20"/>
              <a:gd name="T8" fmla="*/ 5 w 11"/>
              <a:gd name="T9" fmla="*/ 2 h 20"/>
              <a:gd name="T10" fmla="*/ 8 w 11"/>
              <a:gd name="T11" fmla="*/ 7 h 20"/>
              <a:gd name="T12" fmla="*/ 8 w 11"/>
              <a:gd name="T13" fmla="*/ 7 h 20"/>
              <a:gd name="T14" fmla="*/ 0 w 11"/>
              <a:gd name="T15" fmla="*/ 14 h 20"/>
              <a:gd name="T16" fmla="*/ 4 w 11"/>
              <a:gd name="T17" fmla="*/ 20 h 20"/>
              <a:gd name="T18" fmla="*/ 8 w 11"/>
              <a:gd name="T19" fmla="*/ 17 h 20"/>
              <a:gd name="T20" fmla="*/ 8 w 11"/>
              <a:gd name="T21" fmla="*/ 17 h 20"/>
              <a:gd name="T22" fmla="*/ 9 w 11"/>
              <a:gd name="T23" fmla="*/ 19 h 20"/>
              <a:gd name="T24" fmla="*/ 11 w 11"/>
              <a:gd name="T25" fmla="*/ 19 h 20"/>
              <a:gd name="T26" fmla="*/ 11 w 11"/>
              <a:gd name="T27" fmla="*/ 15 h 20"/>
              <a:gd name="T28" fmla="*/ 11 w 11"/>
              <a:gd name="T29" fmla="*/ 7 h 20"/>
              <a:gd name="T30" fmla="*/ 8 w 11"/>
              <a:gd name="T31" fmla="*/ 13 h 20"/>
              <a:gd name="T32" fmla="*/ 8 w 11"/>
              <a:gd name="T33" fmla="*/ 14 h 20"/>
              <a:gd name="T34" fmla="*/ 5 w 11"/>
              <a:gd name="T35" fmla="*/ 17 h 20"/>
              <a:gd name="T36" fmla="*/ 3 w 11"/>
              <a:gd name="T37" fmla="*/ 14 h 20"/>
              <a:gd name="T38" fmla="*/ 8 w 11"/>
              <a:gd name="T39" fmla="*/ 9 h 20"/>
              <a:gd name="T40" fmla="*/ 8 w 11"/>
              <a:gd name="T41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" h="20">
                <a:moveTo>
                  <a:pt x="11" y="7"/>
                </a:moveTo>
                <a:cubicBezTo>
                  <a:pt x="11" y="2"/>
                  <a:pt x="10" y="0"/>
                  <a:pt x="6" y="0"/>
                </a:cubicBezTo>
                <a:cubicBezTo>
                  <a:pt x="4" y="0"/>
                  <a:pt x="2" y="0"/>
                  <a:pt x="1" y="1"/>
                </a:cubicBezTo>
                <a:cubicBezTo>
                  <a:pt x="2" y="3"/>
                  <a:pt x="2" y="3"/>
                  <a:pt x="2" y="3"/>
                </a:cubicBezTo>
                <a:cubicBezTo>
                  <a:pt x="3" y="3"/>
                  <a:pt x="4" y="2"/>
                  <a:pt x="5" y="2"/>
                </a:cubicBezTo>
                <a:cubicBezTo>
                  <a:pt x="7" y="2"/>
                  <a:pt x="8" y="4"/>
                  <a:pt x="8" y="7"/>
                </a:cubicBezTo>
                <a:cubicBezTo>
                  <a:pt x="8" y="7"/>
                  <a:pt x="8" y="7"/>
                  <a:pt x="8" y="7"/>
                </a:cubicBezTo>
                <a:cubicBezTo>
                  <a:pt x="4" y="7"/>
                  <a:pt x="0" y="9"/>
                  <a:pt x="0" y="14"/>
                </a:cubicBezTo>
                <a:cubicBezTo>
                  <a:pt x="0" y="18"/>
                  <a:pt x="2" y="20"/>
                  <a:pt x="4" y="20"/>
                </a:cubicBezTo>
                <a:cubicBezTo>
                  <a:pt x="6" y="20"/>
                  <a:pt x="8" y="19"/>
                  <a:pt x="8" y="17"/>
                </a:cubicBezTo>
                <a:cubicBezTo>
                  <a:pt x="8" y="17"/>
                  <a:pt x="8" y="17"/>
                  <a:pt x="8" y="17"/>
                </a:cubicBezTo>
                <a:cubicBezTo>
                  <a:pt x="9" y="19"/>
                  <a:pt x="9" y="19"/>
                  <a:pt x="9" y="19"/>
                </a:cubicBezTo>
                <a:cubicBezTo>
                  <a:pt x="11" y="19"/>
                  <a:pt x="11" y="19"/>
                  <a:pt x="11" y="19"/>
                </a:cubicBezTo>
                <a:cubicBezTo>
                  <a:pt x="11" y="18"/>
                  <a:pt x="11" y="16"/>
                  <a:pt x="11" y="15"/>
                </a:cubicBezTo>
                <a:lnTo>
                  <a:pt x="11" y="7"/>
                </a:lnTo>
                <a:close/>
                <a:moveTo>
                  <a:pt x="8" y="13"/>
                </a:moveTo>
                <a:cubicBezTo>
                  <a:pt x="8" y="14"/>
                  <a:pt x="8" y="14"/>
                  <a:pt x="8" y="14"/>
                </a:cubicBezTo>
                <a:cubicBezTo>
                  <a:pt x="8" y="16"/>
                  <a:pt x="7" y="17"/>
                  <a:pt x="5" y="17"/>
                </a:cubicBezTo>
                <a:cubicBezTo>
                  <a:pt x="4" y="17"/>
                  <a:pt x="3" y="16"/>
                  <a:pt x="3" y="14"/>
                </a:cubicBezTo>
                <a:cubicBezTo>
                  <a:pt x="3" y="10"/>
                  <a:pt x="7" y="9"/>
                  <a:pt x="8" y="9"/>
                </a:cubicBezTo>
                <a:lnTo>
                  <a:pt x="8" y="1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2" name="Freeform 758"/>
          <p:cNvSpPr>
            <a:spLocks/>
          </p:cNvSpPr>
          <p:nvPr/>
        </p:nvSpPr>
        <p:spPr bwMode="auto">
          <a:xfrm>
            <a:off x="6678613" y="1628776"/>
            <a:ext cx="28575" cy="60325"/>
          </a:xfrm>
          <a:custGeom>
            <a:avLst/>
            <a:gdLst>
              <a:gd name="T0" fmla="*/ 0 w 13"/>
              <a:gd name="T1" fmla="*/ 0 h 28"/>
              <a:gd name="T2" fmla="*/ 5 w 13"/>
              <a:gd name="T3" fmla="*/ 18 h 28"/>
              <a:gd name="T4" fmla="*/ 5 w 13"/>
              <a:gd name="T5" fmla="*/ 19 h 28"/>
              <a:gd name="T6" fmla="*/ 5 w 13"/>
              <a:gd name="T7" fmla="*/ 20 h 28"/>
              <a:gd name="T8" fmla="*/ 4 w 13"/>
              <a:gd name="T9" fmla="*/ 23 h 28"/>
              <a:gd name="T10" fmla="*/ 1 w 13"/>
              <a:gd name="T11" fmla="*/ 25 h 28"/>
              <a:gd name="T12" fmla="*/ 2 w 13"/>
              <a:gd name="T13" fmla="*/ 28 h 28"/>
              <a:gd name="T14" fmla="*/ 5 w 13"/>
              <a:gd name="T15" fmla="*/ 25 h 28"/>
              <a:gd name="T16" fmla="*/ 10 w 13"/>
              <a:gd name="T17" fmla="*/ 12 h 28"/>
              <a:gd name="T18" fmla="*/ 13 w 13"/>
              <a:gd name="T19" fmla="*/ 0 h 28"/>
              <a:gd name="T20" fmla="*/ 10 w 13"/>
              <a:gd name="T21" fmla="*/ 0 h 28"/>
              <a:gd name="T22" fmla="*/ 8 w 13"/>
              <a:gd name="T23" fmla="*/ 11 h 28"/>
              <a:gd name="T24" fmla="*/ 7 w 13"/>
              <a:gd name="T25" fmla="*/ 15 h 28"/>
              <a:gd name="T26" fmla="*/ 7 w 13"/>
              <a:gd name="T27" fmla="*/ 15 h 28"/>
              <a:gd name="T28" fmla="*/ 6 w 13"/>
              <a:gd name="T29" fmla="*/ 11 h 28"/>
              <a:gd name="T30" fmla="*/ 4 w 13"/>
              <a:gd name="T31" fmla="*/ 0 h 28"/>
              <a:gd name="T32" fmla="*/ 0 w 13"/>
              <a:gd name="T33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" h="28">
                <a:moveTo>
                  <a:pt x="0" y="0"/>
                </a:moveTo>
                <a:cubicBezTo>
                  <a:pt x="5" y="18"/>
                  <a:pt x="5" y="18"/>
                  <a:pt x="5" y="18"/>
                </a:cubicBezTo>
                <a:cubicBezTo>
                  <a:pt x="5" y="18"/>
                  <a:pt x="5" y="18"/>
                  <a:pt x="5" y="19"/>
                </a:cubicBezTo>
                <a:cubicBezTo>
                  <a:pt x="5" y="19"/>
                  <a:pt x="5" y="19"/>
                  <a:pt x="5" y="20"/>
                </a:cubicBezTo>
                <a:cubicBezTo>
                  <a:pt x="5" y="21"/>
                  <a:pt x="4" y="22"/>
                  <a:pt x="4" y="23"/>
                </a:cubicBezTo>
                <a:cubicBezTo>
                  <a:pt x="3" y="24"/>
                  <a:pt x="2" y="25"/>
                  <a:pt x="1" y="25"/>
                </a:cubicBezTo>
                <a:cubicBezTo>
                  <a:pt x="2" y="28"/>
                  <a:pt x="2" y="28"/>
                  <a:pt x="2" y="28"/>
                </a:cubicBezTo>
                <a:cubicBezTo>
                  <a:pt x="3" y="28"/>
                  <a:pt x="4" y="27"/>
                  <a:pt x="5" y="25"/>
                </a:cubicBezTo>
                <a:cubicBezTo>
                  <a:pt x="8" y="22"/>
                  <a:pt x="9" y="17"/>
                  <a:pt x="10" y="12"/>
                </a:cubicBezTo>
                <a:cubicBezTo>
                  <a:pt x="13" y="0"/>
                  <a:pt x="13" y="0"/>
                  <a:pt x="13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8" y="11"/>
                  <a:pt x="8" y="11"/>
                  <a:pt x="8" y="11"/>
                </a:cubicBezTo>
                <a:cubicBezTo>
                  <a:pt x="8" y="13"/>
                  <a:pt x="7" y="14"/>
                  <a:pt x="7" y="15"/>
                </a:cubicBezTo>
                <a:cubicBezTo>
                  <a:pt x="7" y="15"/>
                  <a:pt x="7" y="15"/>
                  <a:pt x="7" y="15"/>
                </a:cubicBezTo>
                <a:cubicBezTo>
                  <a:pt x="7" y="14"/>
                  <a:pt x="7" y="13"/>
                  <a:pt x="6" y="11"/>
                </a:cubicBezTo>
                <a:cubicBezTo>
                  <a:pt x="4" y="0"/>
                  <a:pt x="4" y="0"/>
                  <a:pt x="4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3" name="Freeform 759"/>
          <p:cNvSpPr>
            <a:spLocks noEditPoints="1"/>
          </p:cNvSpPr>
          <p:nvPr/>
        </p:nvSpPr>
        <p:spPr bwMode="auto">
          <a:xfrm>
            <a:off x="6710363" y="1628776"/>
            <a:ext cx="23813" cy="42863"/>
          </a:xfrm>
          <a:custGeom>
            <a:avLst/>
            <a:gdLst>
              <a:gd name="T0" fmla="*/ 11 w 11"/>
              <a:gd name="T1" fmla="*/ 7 h 20"/>
              <a:gd name="T2" fmla="*/ 5 w 11"/>
              <a:gd name="T3" fmla="*/ 0 h 20"/>
              <a:gd name="T4" fmla="*/ 1 w 11"/>
              <a:gd name="T5" fmla="*/ 1 h 20"/>
              <a:gd name="T6" fmla="*/ 1 w 11"/>
              <a:gd name="T7" fmla="*/ 3 h 20"/>
              <a:gd name="T8" fmla="*/ 5 w 11"/>
              <a:gd name="T9" fmla="*/ 2 h 20"/>
              <a:gd name="T10" fmla="*/ 8 w 11"/>
              <a:gd name="T11" fmla="*/ 7 h 20"/>
              <a:gd name="T12" fmla="*/ 8 w 11"/>
              <a:gd name="T13" fmla="*/ 7 h 20"/>
              <a:gd name="T14" fmla="*/ 0 w 11"/>
              <a:gd name="T15" fmla="*/ 14 h 20"/>
              <a:gd name="T16" fmla="*/ 4 w 11"/>
              <a:gd name="T17" fmla="*/ 20 h 20"/>
              <a:gd name="T18" fmla="*/ 8 w 11"/>
              <a:gd name="T19" fmla="*/ 17 h 20"/>
              <a:gd name="T20" fmla="*/ 8 w 11"/>
              <a:gd name="T21" fmla="*/ 17 h 20"/>
              <a:gd name="T22" fmla="*/ 8 w 11"/>
              <a:gd name="T23" fmla="*/ 19 h 20"/>
              <a:gd name="T24" fmla="*/ 11 w 11"/>
              <a:gd name="T25" fmla="*/ 19 h 20"/>
              <a:gd name="T26" fmla="*/ 11 w 11"/>
              <a:gd name="T27" fmla="*/ 15 h 20"/>
              <a:gd name="T28" fmla="*/ 11 w 11"/>
              <a:gd name="T29" fmla="*/ 7 h 20"/>
              <a:gd name="T30" fmla="*/ 8 w 11"/>
              <a:gd name="T31" fmla="*/ 13 h 20"/>
              <a:gd name="T32" fmla="*/ 8 w 11"/>
              <a:gd name="T33" fmla="*/ 14 h 20"/>
              <a:gd name="T34" fmla="*/ 5 w 11"/>
              <a:gd name="T35" fmla="*/ 17 h 20"/>
              <a:gd name="T36" fmla="*/ 3 w 11"/>
              <a:gd name="T37" fmla="*/ 14 h 20"/>
              <a:gd name="T38" fmla="*/ 8 w 11"/>
              <a:gd name="T39" fmla="*/ 9 h 20"/>
              <a:gd name="T40" fmla="*/ 8 w 11"/>
              <a:gd name="T41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" h="20">
                <a:moveTo>
                  <a:pt x="11" y="7"/>
                </a:moveTo>
                <a:cubicBezTo>
                  <a:pt x="11" y="2"/>
                  <a:pt x="9" y="0"/>
                  <a:pt x="5" y="0"/>
                </a:cubicBezTo>
                <a:cubicBezTo>
                  <a:pt x="3" y="0"/>
                  <a:pt x="2" y="0"/>
                  <a:pt x="1" y="1"/>
                </a:cubicBezTo>
                <a:cubicBezTo>
                  <a:pt x="1" y="3"/>
                  <a:pt x="1" y="3"/>
                  <a:pt x="1" y="3"/>
                </a:cubicBezTo>
                <a:cubicBezTo>
                  <a:pt x="2" y="3"/>
                  <a:pt x="3" y="2"/>
                  <a:pt x="5" y="2"/>
                </a:cubicBezTo>
                <a:cubicBezTo>
                  <a:pt x="7" y="2"/>
                  <a:pt x="8" y="4"/>
                  <a:pt x="8" y="7"/>
                </a:cubicBezTo>
                <a:cubicBezTo>
                  <a:pt x="8" y="7"/>
                  <a:pt x="8" y="7"/>
                  <a:pt x="8" y="7"/>
                </a:cubicBezTo>
                <a:cubicBezTo>
                  <a:pt x="3" y="7"/>
                  <a:pt x="0" y="9"/>
                  <a:pt x="0" y="14"/>
                </a:cubicBezTo>
                <a:cubicBezTo>
                  <a:pt x="0" y="18"/>
                  <a:pt x="2" y="20"/>
                  <a:pt x="4" y="20"/>
                </a:cubicBezTo>
                <a:cubicBezTo>
                  <a:pt x="6" y="20"/>
                  <a:pt x="7" y="19"/>
                  <a:pt x="8" y="17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19"/>
                  <a:pt x="8" y="19"/>
                  <a:pt x="8" y="19"/>
                </a:cubicBezTo>
                <a:cubicBezTo>
                  <a:pt x="11" y="19"/>
                  <a:pt x="11" y="19"/>
                  <a:pt x="11" y="19"/>
                </a:cubicBezTo>
                <a:cubicBezTo>
                  <a:pt x="11" y="18"/>
                  <a:pt x="11" y="16"/>
                  <a:pt x="11" y="15"/>
                </a:cubicBezTo>
                <a:lnTo>
                  <a:pt x="11" y="7"/>
                </a:lnTo>
                <a:close/>
                <a:moveTo>
                  <a:pt x="8" y="13"/>
                </a:moveTo>
                <a:cubicBezTo>
                  <a:pt x="8" y="14"/>
                  <a:pt x="8" y="14"/>
                  <a:pt x="8" y="14"/>
                </a:cubicBezTo>
                <a:cubicBezTo>
                  <a:pt x="7" y="16"/>
                  <a:pt x="6" y="17"/>
                  <a:pt x="5" y="17"/>
                </a:cubicBezTo>
                <a:cubicBezTo>
                  <a:pt x="4" y="17"/>
                  <a:pt x="3" y="16"/>
                  <a:pt x="3" y="14"/>
                </a:cubicBezTo>
                <a:cubicBezTo>
                  <a:pt x="3" y="10"/>
                  <a:pt x="6" y="9"/>
                  <a:pt x="8" y="9"/>
                </a:cubicBezTo>
                <a:lnTo>
                  <a:pt x="8" y="1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4" name="Freeform 760"/>
          <p:cNvSpPr>
            <a:spLocks/>
          </p:cNvSpPr>
          <p:nvPr/>
        </p:nvSpPr>
        <p:spPr bwMode="auto">
          <a:xfrm>
            <a:off x="6753225" y="1611314"/>
            <a:ext cx="28575" cy="57150"/>
          </a:xfrm>
          <a:custGeom>
            <a:avLst/>
            <a:gdLst>
              <a:gd name="T0" fmla="*/ 0 w 18"/>
              <a:gd name="T1" fmla="*/ 36 h 36"/>
              <a:gd name="T2" fmla="*/ 18 w 18"/>
              <a:gd name="T3" fmla="*/ 36 h 36"/>
              <a:gd name="T4" fmla="*/ 18 w 18"/>
              <a:gd name="T5" fmla="*/ 34 h 36"/>
              <a:gd name="T6" fmla="*/ 6 w 18"/>
              <a:gd name="T7" fmla="*/ 34 h 36"/>
              <a:gd name="T8" fmla="*/ 6 w 18"/>
              <a:gd name="T9" fmla="*/ 34 h 36"/>
              <a:gd name="T10" fmla="*/ 18 w 18"/>
              <a:gd name="T11" fmla="*/ 4 h 36"/>
              <a:gd name="T12" fmla="*/ 18 w 18"/>
              <a:gd name="T13" fmla="*/ 0 h 36"/>
              <a:gd name="T14" fmla="*/ 2 w 18"/>
              <a:gd name="T15" fmla="*/ 0 h 36"/>
              <a:gd name="T16" fmla="*/ 2 w 18"/>
              <a:gd name="T17" fmla="*/ 4 h 36"/>
              <a:gd name="T18" fmla="*/ 12 w 18"/>
              <a:gd name="T19" fmla="*/ 4 h 36"/>
              <a:gd name="T20" fmla="*/ 12 w 18"/>
              <a:gd name="T21" fmla="*/ 4 h 36"/>
              <a:gd name="T22" fmla="*/ 0 w 18"/>
              <a:gd name="T23" fmla="*/ 35 h 36"/>
              <a:gd name="T24" fmla="*/ 0 w 18"/>
              <a:gd name="T25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8" h="36">
                <a:moveTo>
                  <a:pt x="0" y="36"/>
                </a:moveTo>
                <a:lnTo>
                  <a:pt x="18" y="36"/>
                </a:lnTo>
                <a:lnTo>
                  <a:pt x="18" y="34"/>
                </a:lnTo>
                <a:lnTo>
                  <a:pt x="6" y="34"/>
                </a:lnTo>
                <a:lnTo>
                  <a:pt x="6" y="34"/>
                </a:lnTo>
                <a:lnTo>
                  <a:pt x="18" y="4"/>
                </a:lnTo>
                <a:lnTo>
                  <a:pt x="18" y="0"/>
                </a:lnTo>
                <a:lnTo>
                  <a:pt x="2" y="0"/>
                </a:lnTo>
                <a:lnTo>
                  <a:pt x="2" y="4"/>
                </a:lnTo>
                <a:lnTo>
                  <a:pt x="12" y="4"/>
                </a:lnTo>
                <a:lnTo>
                  <a:pt x="12" y="4"/>
                </a:lnTo>
                <a:lnTo>
                  <a:pt x="0" y="35"/>
                </a:lnTo>
                <a:lnTo>
                  <a:pt x="0" y="3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5" name="Freeform 761"/>
          <p:cNvSpPr>
            <a:spLocks noEditPoints="1"/>
          </p:cNvSpPr>
          <p:nvPr/>
        </p:nvSpPr>
        <p:spPr bwMode="auto">
          <a:xfrm>
            <a:off x="6783388" y="1628776"/>
            <a:ext cx="25400" cy="42863"/>
          </a:xfrm>
          <a:custGeom>
            <a:avLst/>
            <a:gdLst>
              <a:gd name="T0" fmla="*/ 12 w 12"/>
              <a:gd name="T1" fmla="*/ 10 h 20"/>
              <a:gd name="T2" fmla="*/ 12 w 12"/>
              <a:gd name="T3" fmla="*/ 8 h 20"/>
              <a:gd name="T4" fmla="*/ 7 w 12"/>
              <a:gd name="T5" fmla="*/ 0 h 20"/>
              <a:gd name="T6" fmla="*/ 0 w 12"/>
              <a:gd name="T7" fmla="*/ 10 h 20"/>
              <a:gd name="T8" fmla="*/ 7 w 12"/>
              <a:gd name="T9" fmla="*/ 20 h 20"/>
              <a:gd name="T10" fmla="*/ 12 w 12"/>
              <a:gd name="T11" fmla="*/ 19 h 20"/>
              <a:gd name="T12" fmla="*/ 11 w 12"/>
              <a:gd name="T13" fmla="*/ 16 h 20"/>
              <a:gd name="T14" fmla="*/ 8 w 12"/>
              <a:gd name="T15" fmla="*/ 17 h 20"/>
              <a:gd name="T16" fmla="*/ 3 w 12"/>
              <a:gd name="T17" fmla="*/ 10 h 20"/>
              <a:gd name="T18" fmla="*/ 12 w 12"/>
              <a:gd name="T19" fmla="*/ 10 h 20"/>
              <a:gd name="T20" fmla="*/ 3 w 12"/>
              <a:gd name="T21" fmla="*/ 8 h 20"/>
              <a:gd name="T22" fmla="*/ 6 w 12"/>
              <a:gd name="T23" fmla="*/ 2 h 20"/>
              <a:gd name="T24" fmla="*/ 9 w 12"/>
              <a:gd name="T25" fmla="*/ 8 h 20"/>
              <a:gd name="T26" fmla="*/ 3 w 12"/>
              <a:gd name="T27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20">
                <a:moveTo>
                  <a:pt x="12" y="10"/>
                </a:moveTo>
                <a:cubicBezTo>
                  <a:pt x="12" y="10"/>
                  <a:pt x="12" y="9"/>
                  <a:pt x="12" y="8"/>
                </a:cubicBezTo>
                <a:cubicBezTo>
                  <a:pt x="12" y="4"/>
                  <a:pt x="11" y="0"/>
                  <a:pt x="7" y="0"/>
                </a:cubicBezTo>
                <a:cubicBezTo>
                  <a:pt x="3" y="0"/>
                  <a:pt x="0" y="4"/>
                  <a:pt x="0" y="10"/>
                </a:cubicBezTo>
                <a:cubicBezTo>
                  <a:pt x="0" y="16"/>
                  <a:pt x="3" y="20"/>
                  <a:pt x="7" y="20"/>
                </a:cubicBezTo>
                <a:cubicBezTo>
                  <a:pt x="9" y="20"/>
                  <a:pt x="10" y="19"/>
                  <a:pt x="12" y="19"/>
                </a:cubicBezTo>
                <a:cubicBezTo>
                  <a:pt x="11" y="16"/>
                  <a:pt x="11" y="16"/>
                  <a:pt x="11" y="16"/>
                </a:cubicBezTo>
                <a:cubicBezTo>
                  <a:pt x="10" y="17"/>
                  <a:pt x="9" y="17"/>
                  <a:pt x="8" y="17"/>
                </a:cubicBezTo>
                <a:cubicBezTo>
                  <a:pt x="6" y="17"/>
                  <a:pt x="3" y="16"/>
                  <a:pt x="3" y="10"/>
                </a:cubicBezTo>
                <a:lnTo>
                  <a:pt x="12" y="10"/>
                </a:lnTo>
                <a:close/>
                <a:moveTo>
                  <a:pt x="3" y="8"/>
                </a:moveTo>
                <a:cubicBezTo>
                  <a:pt x="3" y="5"/>
                  <a:pt x="4" y="2"/>
                  <a:pt x="6" y="2"/>
                </a:cubicBezTo>
                <a:cubicBezTo>
                  <a:pt x="8" y="2"/>
                  <a:pt x="9" y="4"/>
                  <a:pt x="9" y="8"/>
                </a:cubicBezTo>
                <a:lnTo>
                  <a:pt x="3" y="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6" name="Freeform 762"/>
          <p:cNvSpPr>
            <a:spLocks/>
          </p:cNvSpPr>
          <p:nvPr/>
        </p:nvSpPr>
        <p:spPr bwMode="auto">
          <a:xfrm>
            <a:off x="6815138" y="1628776"/>
            <a:ext cx="46038" cy="39688"/>
          </a:xfrm>
          <a:custGeom>
            <a:avLst/>
            <a:gdLst>
              <a:gd name="T0" fmla="*/ 1 w 21"/>
              <a:gd name="T1" fmla="*/ 19 h 19"/>
              <a:gd name="T2" fmla="*/ 4 w 21"/>
              <a:gd name="T3" fmla="*/ 19 h 19"/>
              <a:gd name="T4" fmla="*/ 4 w 21"/>
              <a:gd name="T5" fmla="*/ 7 h 19"/>
              <a:gd name="T6" fmla="*/ 4 w 21"/>
              <a:gd name="T7" fmla="*/ 5 h 19"/>
              <a:gd name="T8" fmla="*/ 7 w 21"/>
              <a:gd name="T9" fmla="*/ 2 h 19"/>
              <a:gd name="T10" fmla="*/ 9 w 21"/>
              <a:gd name="T11" fmla="*/ 7 h 19"/>
              <a:gd name="T12" fmla="*/ 9 w 21"/>
              <a:gd name="T13" fmla="*/ 19 h 19"/>
              <a:gd name="T14" fmla="*/ 12 w 21"/>
              <a:gd name="T15" fmla="*/ 19 h 19"/>
              <a:gd name="T16" fmla="*/ 12 w 21"/>
              <a:gd name="T17" fmla="*/ 7 h 19"/>
              <a:gd name="T18" fmla="*/ 12 w 21"/>
              <a:gd name="T19" fmla="*/ 5 h 19"/>
              <a:gd name="T20" fmla="*/ 15 w 21"/>
              <a:gd name="T21" fmla="*/ 2 h 19"/>
              <a:gd name="T22" fmla="*/ 18 w 21"/>
              <a:gd name="T23" fmla="*/ 7 h 19"/>
              <a:gd name="T24" fmla="*/ 18 w 21"/>
              <a:gd name="T25" fmla="*/ 19 h 19"/>
              <a:gd name="T26" fmla="*/ 21 w 21"/>
              <a:gd name="T27" fmla="*/ 19 h 19"/>
              <a:gd name="T28" fmla="*/ 21 w 21"/>
              <a:gd name="T29" fmla="*/ 7 h 19"/>
              <a:gd name="T30" fmla="*/ 16 w 21"/>
              <a:gd name="T31" fmla="*/ 0 h 19"/>
              <a:gd name="T32" fmla="*/ 14 w 21"/>
              <a:gd name="T33" fmla="*/ 1 h 19"/>
              <a:gd name="T34" fmla="*/ 12 w 21"/>
              <a:gd name="T35" fmla="*/ 3 h 19"/>
              <a:gd name="T36" fmla="*/ 12 w 21"/>
              <a:gd name="T37" fmla="*/ 3 h 19"/>
              <a:gd name="T38" fmla="*/ 8 w 21"/>
              <a:gd name="T39" fmla="*/ 0 h 19"/>
              <a:gd name="T40" fmla="*/ 3 w 21"/>
              <a:gd name="T41" fmla="*/ 2 h 19"/>
              <a:gd name="T42" fmla="*/ 3 w 21"/>
              <a:gd name="T43" fmla="*/ 2 h 19"/>
              <a:gd name="T44" fmla="*/ 3 w 21"/>
              <a:gd name="T45" fmla="*/ 0 h 19"/>
              <a:gd name="T46" fmla="*/ 0 w 21"/>
              <a:gd name="T47" fmla="*/ 0 h 19"/>
              <a:gd name="T48" fmla="*/ 1 w 21"/>
              <a:gd name="T49" fmla="*/ 5 h 19"/>
              <a:gd name="T50" fmla="*/ 1 w 21"/>
              <a:gd name="T5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1" h="19">
                <a:moveTo>
                  <a:pt x="1" y="19"/>
                </a:moveTo>
                <a:cubicBezTo>
                  <a:pt x="4" y="19"/>
                  <a:pt x="4" y="19"/>
                  <a:pt x="4" y="19"/>
                </a:cubicBezTo>
                <a:cubicBezTo>
                  <a:pt x="4" y="7"/>
                  <a:pt x="4" y="7"/>
                  <a:pt x="4" y="7"/>
                </a:cubicBezTo>
                <a:cubicBezTo>
                  <a:pt x="4" y="7"/>
                  <a:pt x="4" y="6"/>
                  <a:pt x="4" y="5"/>
                </a:cubicBezTo>
                <a:cubicBezTo>
                  <a:pt x="4" y="3"/>
                  <a:pt x="5" y="2"/>
                  <a:pt x="7" y="2"/>
                </a:cubicBezTo>
                <a:cubicBezTo>
                  <a:pt x="9" y="2"/>
                  <a:pt x="9" y="5"/>
                  <a:pt x="9" y="7"/>
                </a:cubicBezTo>
                <a:cubicBezTo>
                  <a:pt x="9" y="19"/>
                  <a:pt x="9" y="19"/>
                  <a:pt x="9" y="19"/>
                </a:cubicBezTo>
                <a:cubicBezTo>
                  <a:pt x="12" y="19"/>
                  <a:pt x="12" y="19"/>
                  <a:pt x="12" y="19"/>
                </a:cubicBezTo>
                <a:cubicBezTo>
                  <a:pt x="12" y="7"/>
                  <a:pt x="12" y="7"/>
                  <a:pt x="12" y="7"/>
                </a:cubicBezTo>
                <a:cubicBezTo>
                  <a:pt x="12" y="6"/>
                  <a:pt x="12" y="6"/>
                  <a:pt x="12" y="5"/>
                </a:cubicBezTo>
                <a:cubicBezTo>
                  <a:pt x="13" y="3"/>
                  <a:pt x="14" y="2"/>
                  <a:pt x="15" y="2"/>
                </a:cubicBezTo>
                <a:cubicBezTo>
                  <a:pt x="18" y="2"/>
                  <a:pt x="18" y="5"/>
                  <a:pt x="18" y="7"/>
                </a:cubicBezTo>
                <a:cubicBezTo>
                  <a:pt x="18" y="19"/>
                  <a:pt x="18" y="19"/>
                  <a:pt x="18" y="19"/>
                </a:cubicBezTo>
                <a:cubicBezTo>
                  <a:pt x="21" y="19"/>
                  <a:pt x="21" y="19"/>
                  <a:pt x="21" y="19"/>
                </a:cubicBezTo>
                <a:cubicBezTo>
                  <a:pt x="21" y="7"/>
                  <a:pt x="21" y="7"/>
                  <a:pt x="21" y="7"/>
                </a:cubicBezTo>
                <a:cubicBezTo>
                  <a:pt x="21" y="2"/>
                  <a:pt x="19" y="0"/>
                  <a:pt x="16" y="0"/>
                </a:cubicBezTo>
                <a:cubicBezTo>
                  <a:pt x="15" y="0"/>
                  <a:pt x="15" y="0"/>
                  <a:pt x="14" y="1"/>
                </a:cubicBezTo>
                <a:cubicBezTo>
                  <a:pt x="13" y="1"/>
                  <a:pt x="12" y="2"/>
                  <a:pt x="12" y="3"/>
                </a:cubicBezTo>
                <a:cubicBezTo>
                  <a:pt x="12" y="3"/>
                  <a:pt x="12" y="3"/>
                  <a:pt x="12" y="3"/>
                </a:cubicBezTo>
                <a:cubicBezTo>
                  <a:pt x="11" y="1"/>
                  <a:pt x="10" y="0"/>
                  <a:pt x="8" y="0"/>
                </a:cubicBezTo>
                <a:cubicBezTo>
                  <a:pt x="6" y="0"/>
                  <a:pt x="4" y="1"/>
                  <a:pt x="3" y="2"/>
                </a:cubicBezTo>
                <a:cubicBezTo>
                  <a:pt x="3" y="2"/>
                  <a:pt x="3" y="2"/>
                  <a:pt x="3" y="2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1" y="3"/>
                  <a:pt x="1" y="5"/>
                </a:cubicBezTo>
                <a:lnTo>
                  <a:pt x="1" y="19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7" name="Rectangle 763"/>
          <p:cNvSpPr>
            <a:spLocks noChangeArrowheads="1"/>
          </p:cNvSpPr>
          <p:nvPr/>
        </p:nvSpPr>
        <p:spPr bwMode="auto">
          <a:xfrm>
            <a:off x="6869113" y="1611314"/>
            <a:ext cx="6350" cy="57150"/>
          </a:xfrm>
          <a:prstGeom prst="rect">
            <a:avLst/>
          </a:pr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8" name="Freeform 764"/>
          <p:cNvSpPr>
            <a:spLocks/>
          </p:cNvSpPr>
          <p:nvPr/>
        </p:nvSpPr>
        <p:spPr bwMode="auto">
          <a:xfrm>
            <a:off x="6881813" y="1628776"/>
            <a:ext cx="28575" cy="60325"/>
          </a:xfrm>
          <a:custGeom>
            <a:avLst/>
            <a:gdLst>
              <a:gd name="T0" fmla="*/ 0 w 13"/>
              <a:gd name="T1" fmla="*/ 0 h 28"/>
              <a:gd name="T2" fmla="*/ 5 w 13"/>
              <a:gd name="T3" fmla="*/ 18 h 28"/>
              <a:gd name="T4" fmla="*/ 5 w 13"/>
              <a:gd name="T5" fmla="*/ 19 h 28"/>
              <a:gd name="T6" fmla="*/ 5 w 13"/>
              <a:gd name="T7" fmla="*/ 20 h 28"/>
              <a:gd name="T8" fmla="*/ 3 w 13"/>
              <a:gd name="T9" fmla="*/ 23 h 28"/>
              <a:gd name="T10" fmla="*/ 1 w 13"/>
              <a:gd name="T11" fmla="*/ 25 h 28"/>
              <a:gd name="T12" fmla="*/ 2 w 13"/>
              <a:gd name="T13" fmla="*/ 28 h 28"/>
              <a:gd name="T14" fmla="*/ 5 w 13"/>
              <a:gd name="T15" fmla="*/ 25 h 28"/>
              <a:gd name="T16" fmla="*/ 10 w 13"/>
              <a:gd name="T17" fmla="*/ 12 h 28"/>
              <a:gd name="T18" fmla="*/ 13 w 13"/>
              <a:gd name="T19" fmla="*/ 0 h 28"/>
              <a:gd name="T20" fmla="*/ 10 w 13"/>
              <a:gd name="T21" fmla="*/ 0 h 28"/>
              <a:gd name="T22" fmla="*/ 8 w 13"/>
              <a:gd name="T23" fmla="*/ 11 h 28"/>
              <a:gd name="T24" fmla="*/ 7 w 13"/>
              <a:gd name="T25" fmla="*/ 15 h 28"/>
              <a:gd name="T26" fmla="*/ 7 w 13"/>
              <a:gd name="T27" fmla="*/ 15 h 28"/>
              <a:gd name="T28" fmla="*/ 6 w 13"/>
              <a:gd name="T29" fmla="*/ 11 h 28"/>
              <a:gd name="T30" fmla="*/ 4 w 13"/>
              <a:gd name="T31" fmla="*/ 0 h 28"/>
              <a:gd name="T32" fmla="*/ 0 w 13"/>
              <a:gd name="T33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" h="28">
                <a:moveTo>
                  <a:pt x="0" y="0"/>
                </a:moveTo>
                <a:cubicBezTo>
                  <a:pt x="5" y="18"/>
                  <a:pt x="5" y="18"/>
                  <a:pt x="5" y="18"/>
                </a:cubicBezTo>
                <a:cubicBezTo>
                  <a:pt x="5" y="18"/>
                  <a:pt x="5" y="18"/>
                  <a:pt x="5" y="19"/>
                </a:cubicBezTo>
                <a:cubicBezTo>
                  <a:pt x="5" y="19"/>
                  <a:pt x="5" y="19"/>
                  <a:pt x="5" y="20"/>
                </a:cubicBezTo>
                <a:cubicBezTo>
                  <a:pt x="5" y="21"/>
                  <a:pt x="4" y="22"/>
                  <a:pt x="3" y="23"/>
                </a:cubicBezTo>
                <a:cubicBezTo>
                  <a:pt x="2" y="24"/>
                  <a:pt x="2" y="25"/>
                  <a:pt x="1" y="25"/>
                </a:cubicBezTo>
                <a:cubicBezTo>
                  <a:pt x="2" y="28"/>
                  <a:pt x="2" y="28"/>
                  <a:pt x="2" y="28"/>
                </a:cubicBezTo>
                <a:cubicBezTo>
                  <a:pt x="2" y="28"/>
                  <a:pt x="4" y="27"/>
                  <a:pt x="5" y="25"/>
                </a:cubicBezTo>
                <a:cubicBezTo>
                  <a:pt x="7" y="22"/>
                  <a:pt x="9" y="17"/>
                  <a:pt x="10" y="12"/>
                </a:cubicBezTo>
                <a:cubicBezTo>
                  <a:pt x="13" y="0"/>
                  <a:pt x="13" y="0"/>
                  <a:pt x="13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8" y="11"/>
                  <a:pt x="8" y="11"/>
                  <a:pt x="8" y="11"/>
                </a:cubicBezTo>
                <a:cubicBezTo>
                  <a:pt x="8" y="13"/>
                  <a:pt x="7" y="14"/>
                  <a:pt x="7" y="15"/>
                </a:cubicBezTo>
                <a:cubicBezTo>
                  <a:pt x="7" y="15"/>
                  <a:pt x="7" y="15"/>
                  <a:pt x="7" y="15"/>
                </a:cubicBezTo>
                <a:cubicBezTo>
                  <a:pt x="7" y="14"/>
                  <a:pt x="6" y="13"/>
                  <a:pt x="6" y="11"/>
                </a:cubicBezTo>
                <a:cubicBezTo>
                  <a:pt x="4" y="0"/>
                  <a:pt x="4" y="0"/>
                  <a:pt x="4" y="0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9" name="Freeform 765"/>
          <p:cNvSpPr>
            <a:spLocks noEditPoints="1"/>
          </p:cNvSpPr>
          <p:nvPr/>
        </p:nvSpPr>
        <p:spPr bwMode="auto">
          <a:xfrm>
            <a:off x="6911975" y="1628776"/>
            <a:ext cx="25400" cy="42863"/>
          </a:xfrm>
          <a:custGeom>
            <a:avLst/>
            <a:gdLst>
              <a:gd name="T0" fmla="*/ 12 w 12"/>
              <a:gd name="T1" fmla="*/ 7 h 20"/>
              <a:gd name="T2" fmla="*/ 6 w 12"/>
              <a:gd name="T3" fmla="*/ 0 h 20"/>
              <a:gd name="T4" fmla="*/ 2 w 12"/>
              <a:gd name="T5" fmla="*/ 1 h 20"/>
              <a:gd name="T6" fmla="*/ 2 w 12"/>
              <a:gd name="T7" fmla="*/ 3 h 20"/>
              <a:gd name="T8" fmla="*/ 5 w 12"/>
              <a:gd name="T9" fmla="*/ 2 h 20"/>
              <a:gd name="T10" fmla="*/ 9 w 12"/>
              <a:gd name="T11" fmla="*/ 7 h 20"/>
              <a:gd name="T12" fmla="*/ 9 w 12"/>
              <a:gd name="T13" fmla="*/ 7 h 20"/>
              <a:gd name="T14" fmla="*/ 0 w 12"/>
              <a:gd name="T15" fmla="*/ 14 h 20"/>
              <a:gd name="T16" fmla="*/ 5 w 12"/>
              <a:gd name="T17" fmla="*/ 20 h 20"/>
              <a:gd name="T18" fmla="*/ 9 w 12"/>
              <a:gd name="T19" fmla="*/ 17 h 20"/>
              <a:gd name="T20" fmla="*/ 9 w 12"/>
              <a:gd name="T21" fmla="*/ 17 h 20"/>
              <a:gd name="T22" fmla="*/ 9 w 12"/>
              <a:gd name="T23" fmla="*/ 19 h 20"/>
              <a:gd name="T24" fmla="*/ 12 w 12"/>
              <a:gd name="T25" fmla="*/ 19 h 20"/>
              <a:gd name="T26" fmla="*/ 12 w 12"/>
              <a:gd name="T27" fmla="*/ 15 h 20"/>
              <a:gd name="T28" fmla="*/ 12 w 12"/>
              <a:gd name="T29" fmla="*/ 7 h 20"/>
              <a:gd name="T30" fmla="*/ 9 w 12"/>
              <a:gd name="T31" fmla="*/ 13 h 20"/>
              <a:gd name="T32" fmla="*/ 9 w 12"/>
              <a:gd name="T33" fmla="*/ 14 h 20"/>
              <a:gd name="T34" fmla="*/ 6 w 12"/>
              <a:gd name="T35" fmla="*/ 17 h 20"/>
              <a:gd name="T36" fmla="*/ 3 w 12"/>
              <a:gd name="T37" fmla="*/ 14 h 20"/>
              <a:gd name="T38" fmla="*/ 9 w 12"/>
              <a:gd name="T39" fmla="*/ 9 h 20"/>
              <a:gd name="T40" fmla="*/ 9 w 12"/>
              <a:gd name="T41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2" h="20">
                <a:moveTo>
                  <a:pt x="12" y="7"/>
                </a:moveTo>
                <a:cubicBezTo>
                  <a:pt x="12" y="2"/>
                  <a:pt x="10" y="0"/>
                  <a:pt x="6" y="0"/>
                </a:cubicBezTo>
                <a:cubicBezTo>
                  <a:pt x="4" y="0"/>
                  <a:pt x="2" y="0"/>
                  <a:pt x="2" y="1"/>
                </a:cubicBezTo>
                <a:cubicBezTo>
                  <a:pt x="2" y="3"/>
                  <a:pt x="2" y="3"/>
                  <a:pt x="2" y="3"/>
                </a:cubicBezTo>
                <a:cubicBezTo>
                  <a:pt x="3" y="3"/>
                  <a:pt x="4" y="2"/>
                  <a:pt x="5" y="2"/>
                </a:cubicBezTo>
                <a:cubicBezTo>
                  <a:pt x="8" y="2"/>
                  <a:pt x="9" y="4"/>
                  <a:pt x="9" y="7"/>
                </a:cubicBezTo>
                <a:cubicBezTo>
                  <a:pt x="9" y="7"/>
                  <a:pt x="9" y="7"/>
                  <a:pt x="9" y="7"/>
                </a:cubicBezTo>
                <a:cubicBezTo>
                  <a:pt x="4" y="7"/>
                  <a:pt x="0" y="9"/>
                  <a:pt x="0" y="14"/>
                </a:cubicBezTo>
                <a:cubicBezTo>
                  <a:pt x="0" y="18"/>
                  <a:pt x="2" y="20"/>
                  <a:pt x="5" y="20"/>
                </a:cubicBezTo>
                <a:cubicBezTo>
                  <a:pt x="7" y="20"/>
                  <a:pt x="8" y="19"/>
                  <a:pt x="9" y="17"/>
                </a:cubicBezTo>
                <a:cubicBezTo>
                  <a:pt x="9" y="17"/>
                  <a:pt x="9" y="17"/>
                  <a:pt x="9" y="17"/>
                </a:cubicBezTo>
                <a:cubicBezTo>
                  <a:pt x="9" y="19"/>
                  <a:pt x="9" y="19"/>
                  <a:pt x="9" y="19"/>
                </a:cubicBezTo>
                <a:cubicBezTo>
                  <a:pt x="12" y="19"/>
                  <a:pt x="12" y="19"/>
                  <a:pt x="12" y="19"/>
                </a:cubicBezTo>
                <a:cubicBezTo>
                  <a:pt x="12" y="18"/>
                  <a:pt x="12" y="16"/>
                  <a:pt x="12" y="15"/>
                </a:cubicBezTo>
                <a:lnTo>
                  <a:pt x="12" y="7"/>
                </a:lnTo>
                <a:close/>
                <a:moveTo>
                  <a:pt x="9" y="13"/>
                </a:moveTo>
                <a:cubicBezTo>
                  <a:pt x="9" y="14"/>
                  <a:pt x="9" y="14"/>
                  <a:pt x="9" y="14"/>
                </a:cubicBezTo>
                <a:cubicBezTo>
                  <a:pt x="8" y="16"/>
                  <a:pt x="7" y="17"/>
                  <a:pt x="6" y="17"/>
                </a:cubicBezTo>
                <a:cubicBezTo>
                  <a:pt x="5" y="17"/>
                  <a:pt x="3" y="16"/>
                  <a:pt x="3" y="14"/>
                </a:cubicBezTo>
                <a:cubicBezTo>
                  <a:pt x="3" y="10"/>
                  <a:pt x="7" y="9"/>
                  <a:pt x="9" y="9"/>
                </a:cubicBezTo>
                <a:lnTo>
                  <a:pt x="9" y="1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0" name="Freeform 766"/>
          <p:cNvSpPr>
            <a:spLocks/>
          </p:cNvSpPr>
          <p:nvPr/>
        </p:nvSpPr>
        <p:spPr bwMode="auto">
          <a:xfrm>
            <a:off x="6646863" y="1695451"/>
            <a:ext cx="19050" cy="55563"/>
          </a:xfrm>
          <a:custGeom>
            <a:avLst/>
            <a:gdLst>
              <a:gd name="T0" fmla="*/ 7 w 9"/>
              <a:gd name="T1" fmla="*/ 0 h 26"/>
              <a:gd name="T2" fmla="*/ 0 w 9"/>
              <a:gd name="T3" fmla="*/ 17 h 26"/>
              <a:gd name="T4" fmla="*/ 2 w 9"/>
              <a:gd name="T5" fmla="*/ 26 h 26"/>
              <a:gd name="T6" fmla="*/ 4 w 9"/>
              <a:gd name="T7" fmla="*/ 26 h 26"/>
              <a:gd name="T8" fmla="*/ 3 w 9"/>
              <a:gd name="T9" fmla="*/ 17 h 26"/>
              <a:gd name="T10" fmla="*/ 9 w 9"/>
              <a:gd name="T11" fmla="*/ 0 h 26"/>
              <a:gd name="T12" fmla="*/ 7 w 9"/>
              <a:gd name="T13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7" y="0"/>
                </a:moveTo>
                <a:cubicBezTo>
                  <a:pt x="4" y="4"/>
                  <a:pt x="0" y="9"/>
                  <a:pt x="0" y="17"/>
                </a:cubicBezTo>
                <a:cubicBezTo>
                  <a:pt x="0" y="20"/>
                  <a:pt x="1" y="23"/>
                  <a:pt x="2" y="26"/>
                </a:cubicBezTo>
                <a:cubicBezTo>
                  <a:pt x="4" y="26"/>
                  <a:pt x="4" y="26"/>
                  <a:pt x="4" y="26"/>
                </a:cubicBezTo>
                <a:cubicBezTo>
                  <a:pt x="3" y="23"/>
                  <a:pt x="3" y="20"/>
                  <a:pt x="3" y="17"/>
                </a:cubicBezTo>
                <a:cubicBezTo>
                  <a:pt x="3" y="10"/>
                  <a:pt x="6" y="4"/>
                  <a:pt x="9" y="0"/>
                </a:cubicBezTo>
                <a:lnTo>
                  <a:pt x="7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1" name="Freeform 767"/>
          <p:cNvSpPr>
            <a:spLocks noEditPoints="1"/>
          </p:cNvSpPr>
          <p:nvPr/>
        </p:nvSpPr>
        <p:spPr bwMode="auto">
          <a:xfrm>
            <a:off x="6664325" y="1695451"/>
            <a:ext cx="31750" cy="46038"/>
          </a:xfrm>
          <a:custGeom>
            <a:avLst/>
            <a:gdLst>
              <a:gd name="T0" fmla="*/ 0 w 15"/>
              <a:gd name="T1" fmla="*/ 22 h 22"/>
              <a:gd name="T2" fmla="*/ 2 w 15"/>
              <a:gd name="T3" fmla="*/ 22 h 22"/>
              <a:gd name="T4" fmla="*/ 4 w 15"/>
              <a:gd name="T5" fmla="*/ 13 h 22"/>
              <a:gd name="T6" fmla="*/ 7 w 15"/>
              <a:gd name="T7" fmla="*/ 13 h 22"/>
              <a:gd name="T8" fmla="*/ 10 w 15"/>
              <a:gd name="T9" fmla="*/ 17 h 22"/>
              <a:gd name="T10" fmla="*/ 10 w 15"/>
              <a:gd name="T11" fmla="*/ 22 h 22"/>
              <a:gd name="T12" fmla="*/ 13 w 15"/>
              <a:gd name="T13" fmla="*/ 22 h 22"/>
              <a:gd name="T14" fmla="*/ 13 w 15"/>
              <a:gd name="T15" fmla="*/ 16 h 22"/>
              <a:gd name="T16" fmla="*/ 10 w 15"/>
              <a:gd name="T17" fmla="*/ 12 h 22"/>
              <a:gd name="T18" fmla="*/ 10 w 15"/>
              <a:gd name="T19" fmla="*/ 12 h 22"/>
              <a:gd name="T20" fmla="*/ 15 w 15"/>
              <a:gd name="T21" fmla="*/ 6 h 22"/>
              <a:gd name="T22" fmla="*/ 14 w 15"/>
              <a:gd name="T23" fmla="*/ 2 h 22"/>
              <a:gd name="T24" fmla="*/ 9 w 15"/>
              <a:gd name="T25" fmla="*/ 0 h 22"/>
              <a:gd name="T26" fmla="*/ 4 w 15"/>
              <a:gd name="T27" fmla="*/ 1 h 22"/>
              <a:gd name="T28" fmla="*/ 0 w 15"/>
              <a:gd name="T29" fmla="*/ 22 h 22"/>
              <a:gd name="T30" fmla="*/ 6 w 15"/>
              <a:gd name="T31" fmla="*/ 3 h 22"/>
              <a:gd name="T32" fmla="*/ 8 w 15"/>
              <a:gd name="T33" fmla="*/ 3 h 22"/>
              <a:gd name="T34" fmla="*/ 13 w 15"/>
              <a:gd name="T35" fmla="*/ 6 h 22"/>
              <a:gd name="T36" fmla="*/ 7 w 15"/>
              <a:gd name="T37" fmla="*/ 11 h 22"/>
              <a:gd name="T38" fmla="*/ 5 w 15"/>
              <a:gd name="T39" fmla="*/ 11 h 22"/>
              <a:gd name="T40" fmla="*/ 6 w 15"/>
              <a:gd name="T41" fmla="*/ 3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5" h="22">
                <a:moveTo>
                  <a:pt x="0" y="22"/>
                </a:moveTo>
                <a:cubicBezTo>
                  <a:pt x="2" y="22"/>
                  <a:pt x="2" y="22"/>
                  <a:pt x="2" y="22"/>
                </a:cubicBezTo>
                <a:cubicBezTo>
                  <a:pt x="4" y="13"/>
                  <a:pt x="4" y="13"/>
                  <a:pt x="4" y="13"/>
                </a:cubicBezTo>
                <a:cubicBezTo>
                  <a:pt x="7" y="13"/>
                  <a:pt x="7" y="13"/>
                  <a:pt x="7" y="13"/>
                </a:cubicBezTo>
                <a:cubicBezTo>
                  <a:pt x="9" y="13"/>
                  <a:pt x="10" y="14"/>
                  <a:pt x="10" y="17"/>
                </a:cubicBezTo>
                <a:cubicBezTo>
                  <a:pt x="10" y="19"/>
                  <a:pt x="10" y="22"/>
                  <a:pt x="10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1"/>
                  <a:pt x="13" y="19"/>
                  <a:pt x="13" y="16"/>
                </a:cubicBezTo>
                <a:cubicBezTo>
                  <a:pt x="12" y="14"/>
                  <a:pt x="12" y="12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3" y="11"/>
                  <a:pt x="15" y="9"/>
                  <a:pt x="15" y="6"/>
                </a:cubicBezTo>
                <a:cubicBezTo>
                  <a:pt x="15" y="4"/>
                  <a:pt x="15" y="3"/>
                  <a:pt x="14" y="2"/>
                </a:cubicBezTo>
                <a:cubicBezTo>
                  <a:pt x="13" y="1"/>
                  <a:pt x="11" y="0"/>
                  <a:pt x="9" y="0"/>
                </a:cubicBezTo>
                <a:cubicBezTo>
                  <a:pt x="7" y="0"/>
                  <a:pt x="5" y="1"/>
                  <a:pt x="4" y="1"/>
                </a:cubicBezTo>
                <a:lnTo>
                  <a:pt x="0" y="22"/>
                </a:lnTo>
                <a:close/>
                <a:moveTo>
                  <a:pt x="6" y="3"/>
                </a:moveTo>
                <a:cubicBezTo>
                  <a:pt x="7" y="3"/>
                  <a:pt x="7" y="3"/>
                  <a:pt x="8" y="3"/>
                </a:cubicBezTo>
                <a:cubicBezTo>
                  <a:pt x="11" y="3"/>
                  <a:pt x="13" y="4"/>
                  <a:pt x="13" y="6"/>
                </a:cubicBezTo>
                <a:cubicBezTo>
                  <a:pt x="13" y="9"/>
                  <a:pt x="10" y="11"/>
                  <a:pt x="7" y="11"/>
                </a:cubicBezTo>
                <a:cubicBezTo>
                  <a:pt x="5" y="11"/>
                  <a:pt x="5" y="11"/>
                  <a:pt x="5" y="11"/>
                </a:cubicBezTo>
                <a:lnTo>
                  <a:pt x="6" y="3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2" name="Freeform 768"/>
          <p:cNvSpPr>
            <a:spLocks/>
          </p:cNvSpPr>
          <p:nvPr/>
        </p:nvSpPr>
        <p:spPr bwMode="auto">
          <a:xfrm>
            <a:off x="6697663" y="1709739"/>
            <a:ext cx="31750" cy="34925"/>
          </a:xfrm>
          <a:custGeom>
            <a:avLst/>
            <a:gdLst>
              <a:gd name="T0" fmla="*/ 12 w 15"/>
              <a:gd name="T1" fmla="*/ 0 h 16"/>
              <a:gd name="T2" fmla="*/ 11 w 15"/>
              <a:gd name="T3" fmla="*/ 8 h 16"/>
              <a:gd name="T4" fmla="*/ 6 w 15"/>
              <a:gd name="T5" fmla="*/ 13 h 16"/>
              <a:gd name="T6" fmla="*/ 3 w 15"/>
              <a:gd name="T7" fmla="*/ 11 h 16"/>
              <a:gd name="T8" fmla="*/ 3 w 15"/>
              <a:gd name="T9" fmla="*/ 8 h 16"/>
              <a:gd name="T10" fmla="*/ 5 w 15"/>
              <a:gd name="T11" fmla="*/ 0 h 16"/>
              <a:gd name="T12" fmla="*/ 2 w 15"/>
              <a:gd name="T13" fmla="*/ 0 h 16"/>
              <a:gd name="T14" fmla="*/ 1 w 15"/>
              <a:gd name="T15" fmla="*/ 8 h 16"/>
              <a:gd name="T16" fmla="*/ 0 w 15"/>
              <a:gd name="T17" fmla="*/ 11 h 16"/>
              <a:gd name="T18" fmla="*/ 5 w 15"/>
              <a:gd name="T19" fmla="*/ 16 h 16"/>
              <a:gd name="T20" fmla="*/ 10 w 15"/>
              <a:gd name="T21" fmla="*/ 12 h 16"/>
              <a:gd name="T22" fmla="*/ 10 w 15"/>
              <a:gd name="T23" fmla="*/ 12 h 16"/>
              <a:gd name="T24" fmla="*/ 10 w 15"/>
              <a:gd name="T25" fmla="*/ 15 h 16"/>
              <a:gd name="T26" fmla="*/ 12 w 15"/>
              <a:gd name="T27" fmla="*/ 15 h 16"/>
              <a:gd name="T28" fmla="*/ 13 w 15"/>
              <a:gd name="T29" fmla="*/ 11 h 16"/>
              <a:gd name="T30" fmla="*/ 15 w 15"/>
              <a:gd name="T31" fmla="*/ 0 h 16"/>
              <a:gd name="T32" fmla="*/ 12 w 15"/>
              <a:gd name="T33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5" h="16">
                <a:moveTo>
                  <a:pt x="12" y="0"/>
                </a:moveTo>
                <a:cubicBezTo>
                  <a:pt x="11" y="8"/>
                  <a:pt x="11" y="8"/>
                  <a:pt x="11" y="8"/>
                </a:cubicBezTo>
                <a:cubicBezTo>
                  <a:pt x="10" y="11"/>
                  <a:pt x="8" y="13"/>
                  <a:pt x="6" y="13"/>
                </a:cubicBezTo>
                <a:cubicBezTo>
                  <a:pt x="4" y="13"/>
                  <a:pt x="3" y="12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5" y="0"/>
                  <a:pt x="5" y="0"/>
                  <a:pt x="5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8"/>
                  <a:pt x="1" y="8"/>
                  <a:pt x="1" y="8"/>
                </a:cubicBezTo>
                <a:cubicBezTo>
                  <a:pt x="1" y="9"/>
                  <a:pt x="0" y="10"/>
                  <a:pt x="0" y="11"/>
                </a:cubicBezTo>
                <a:cubicBezTo>
                  <a:pt x="0" y="15"/>
                  <a:pt x="3" y="16"/>
                  <a:pt x="5" y="16"/>
                </a:cubicBezTo>
                <a:cubicBezTo>
                  <a:pt x="7" y="16"/>
                  <a:pt x="9" y="14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0" y="15"/>
                  <a:pt x="10" y="15"/>
                  <a:pt x="10" y="15"/>
                </a:cubicBezTo>
                <a:cubicBezTo>
                  <a:pt x="12" y="15"/>
                  <a:pt x="12" y="15"/>
                  <a:pt x="12" y="15"/>
                </a:cubicBezTo>
                <a:cubicBezTo>
                  <a:pt x="12" y="14"/>
                  <a:pt x="12" y="12"/>
                  <a:pt x="13" y="11"/>
                </a:cubicBezTo>
                <a:cubicBezTo>
                  <a:pt x="15" y="0"/>
                  <a:pt x="15" y="0"/>
                  <a:pt x="15" y="0"/>
                </a:cubicBezTo>
                <a:lnTo>
                  <a:pt x="12" y="0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3" name="Freeform 769"/>
          <p:cNvSpPr>
            <a:spLocks/>
          </p:cNvSpPr>
          <p:nvPr/>
        </p:nvSpPr>
        <p:spPr bwMode="auto">
          <a:xfrm>
            <a:off x="6732588" y="1708151"/>
            <a:ext cx="23813" cy="36513"/>
          </a:xfrm>
          <a:custGeom>
            <a:avLst/>
            <a:gdLst>
              <a:gd name="T0" fmla="*/ 0 w 11"/>
              <a:gd name="T1" fmla="*/ 15 h 17"/>
              <a:gd name="T2" fmla="*/ 4 w 11"/>
              <a:gd name="T3" fmla="*/ 17 h 17"/>
              <a:gd name="T4" fmla="*/ 10 w 11"/>
              <a:gd name="T5" fmla="*/ 11 h 17"/>
              <a:gd name="T6" fmla="*/ 7 w 11"/>
              <a:gd name="T7" fmla="*/ 7 h 17"/>
              <a:gd name="T8" fmla="*/ 5 w 11"/>
              <a:gd name="T9" fmla="*/ 5 h 17"/>
              <a:gd name="T10" fmla="*/ 7 w 11"/>
              <a:gd name="T11" fmla="*/ 2 h 17"/>
              <a:gd name="T12" fmla="*/ 10 w 11"/>
              <a:gd name="T13" fmla="*/ 3 h 17"/>
              <a:gd name="T14" fmla="*/ 11 w 11"/>
              <a:gd name="T15" fmla="*/ 1 h 17"/>
              <a:gd name="T16" fmla="*/ 8 w 11"/>
              <a:gd name="T17" fmla="*/ 0 h 17"/>
              <a:gd name="T18" fmla="*/ 2 w 11"/>
              <a:gd name="T19" fmla="*/ 5 h 17"/>
              <a:gd name="T20" fmla="*/ 5 w 11"/>
              <a:gd name="T21" fmla="*/ 9 h 17"/>
              <a:gd name="T22" fmla="*/ 7 w 11"/>
              <a:gd name="T23" fmla="*/ 12 h 17"/>
              <a:gd name="T24" fmla="*/ 4 w 11"/>
              <a:gd name="T25" fmla="*/ 14 h 17"/>
              <a:gd name="T26" fmla="*/ 1 w 11"/>
              <a:gd name="T27" fmla="*/ 14 h 17"/>
              <a:gd name="T28" fmla="*/ 0 w 11"/>
              <a:gd name="T29" fmla="*/ 15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" h="17">
                <a:moveTo>
                  <a:pt x="0" y="15"/>
                </a:moveTo>
                <a:cubicBezTo>
                  <a:pt x="1" y="16"/>
                  <a:pt x="2" y="16"/>
                  <a:pt x="4" y="17"/>
                </a:cubicBezTo>
                <a:cubicBezTo>
                  <a:pt x="7" y="17"/>
                  <a:pt x="10" y="15"/>
                  <a:pt x="10" y="11"/>
                </a:cubicBezTo>
                <a:cubicBezTo>
                  <a:pt x="10" y="10"/>
                  <a:pt x="9" y="8"/>
                  <a:pt x="7" y="7"/>
                </a:cubicBezTo>
                <a:cubicBezTo>
                  <a:pt x="5" y="7"/>
                  <a:pt x="5" y="6"/>
                  <a:pt x="5" y="5"/>
                </a:cubicBezTo>
                <a:cubicBezTo>
                  <a:pt x="5" y="3"/>
                  <a:pt x="6" y="2"/>
                  <a:pt x="7" y="2"/>
                </a:cubicBezTo>
                <a:cubicBezTo>
                  <a:pt x="9" y="2"/>
                  <a:pt x="10" y="3"/>
                  <a:pt x="10" y="3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1"/>
                  <a:pt x="9" y="0"/>
                  <a:pt x="8" y="0"/>
                </a:cubicBezTo>
                <a:cubicBezTo>
                  <a:pt x="4" y="0"/>
                  <a:pt x="2" y="2"/>
                  <a:pt x="2" y="5"/>
                </a:cubicBezTo>
                <a:cubicBezTo>
                  <a:pt x="2" y="7"/>
                  <a:pt x="3" y="8"/>
                  <a:pt x="5" y="9"/>
                </a:cubicBezTo>
                <a:cubicBezTo>
                  <a:pt x="6" y="10"/>
                  <a:pt x="7" y="11"/>
                  <a:pt x="7" y="12"/>
                </a:cubicBezTo>
                <a:cubicBezTo>
                  <a:pt x="7" y="13"/>
                  <a:pt x="6" y="14"/>
                  <a:pt x="4" y="14"/>
                </a:cubicBezTo>
                <a:cubicBezTo>
                  <a:pt x="3" y="14"/>
                  <a:pt x="1" y="14"/>
                  <a:pt x="1" y="14"/>
                </a:cubicBezTo>
                <a:lnTo>
                  <a:pt x="0" y="1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4" name="Freeform 770"/>
          <p:cNvSpPr>
            <a:spLocks/>
          </p:cNvSpPr>
          <p:nvPr/>
        </p:nvSpPr>
        <p:spPr bwMode="auto">
          <a:xfrm>
            <a:off x="6757988" y="1708151"/>
            <a:ext cx="23813" cy="36513"/>
          </a:xfrm>
          <a:custGeom>
            <a:avLst/>
            <a:gdLst>
              <a:gd name="T0" fmla="*/ 0 w 11"/>
              <a:gd name="T1" fmla="*/ 15 h 17"/>
              <a:gd name="T2" fmla="*/ 4 w 11"/>
              <a:gd name="T3" fmla="*/ 17 h 17"/>
              <a:gd name="T4" fmla="*/ 10 w 11"/>
              <a:gd name="T5" fmla="*/ 11 h 17"/>
              <a:gd name="T6" fmla="*/ 7 w 11"/>
              <a:gd name="T7" fmla="*/ 7 h 17"/>
              <a:gd name="T8" fmla="*/ 5 w 11"/>
              <a:gd name="T9" fmla="*/ 5 h 17"/>
              <a:gd name="T10" fmla="*/ 7 w 11"/>
              <a:gd name="T11" fmla="*/ 2 h 17"/>
              <a:gd name="T12" fmla="*/ 10 w 11"/>
              <a:gd name="T13" fmla="*/ 3 h 17"/>
              <a:gd name="T14" fmla="*/ 11 w 11"/>
              <a:gd name="T15" fmla="*/ 1 h 17"/>
              <a:gd name="T16" fmla="*/ 8 w 11"/>
              <a:gd name="T17" fmla="*/ 0 h 17"/>
              <a:gd name="T18" fmla="*/ 2 w 11"/>
              <a:gd name="T19" fmla="*/ 5 h 17"/>
              <a:gd name="T20" fmla="*/ 5 w 11"/>
              <a:gd name="T21" fmla="*/ 9 h 17"/>
              <a:gd name="T22" fmla="*/ 7 w 11"/>
              <a:gd name="T23" fmla="*/ 12 h 17"/>
              <a:gd name="T24" fmla="*/ 4 w 11"/>
              <a:gd name="T25" fmla="*/ 14 h 17"/>
              <a:gd name="T26" fmla="*/ 1 w 11"/>
              <a:gd name="T27" fmla="*/ 14 h 17"/>
              <a:gd name="T28" fmla="*/ 0 w 11"/>
              <a:gd name="T29" fmla="*/ 15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" h="17">
                <a:moveTo>
                  <a:pt x="0" y="15"/>
                </a:moveTo>
                <a:cubicBezTo>
                  <a:pt x="1" y="16"/>
                  <a:pt x="2" y="16"/>
                  <a:pt x="4" y="17"/>
                </a:cubicBezTo>
                <a:cubicBezTo>
                  <a:pt x="7" y="17"/>
                  <a:pt x="10" y="15"/>
                  <a:pt x="10" y="11"/>
                </a:cubicBezTo>
                <a:cubicBezTo>
                  <a:pt x="10" y="10"/>
                  <a:pt x="8" y="8"/>
                  <a:pt x="7" y="7"/>
                </a:cubicBezTo>
                <a:cubicBezTo>
                  <a:pt x="5" y="7"/>
                  <a:pt x="5" y="6"/>
                  <a:pt x="5" y="5"/>
                </a:cubicBezTo>
                <a:cubicBezTo>
                  <a:pt x="5" y="3"/>
                  <a:pt x="6" y="2"/>
                  <a:pt x="7" y="2"/>
                </a:cubicBezTo>
                <a:cubicBezTo>
                  <a:pt x="8" y="2"/>
                  <a:pt x="9" y="3"/>
                  <a:pt x="10" y="3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1"/>
                  <a:pt x="9" y="0"/>
                  <a:pt x="8" y="0"/>
                </a:cubicBezTo>
                <a:cubicBezTo>
                  <a:pt x="4" y="0"/>
                  <a:pt x="2" y="2"/>
                  <a:pt x="2" y="5"/>
                </a:cubicBezTo>
                <a:cubicBezTo>
                  <a:pt x="2" y="7"/>
                  <a:pt x="3" y="8"/>
                  <a:pt x="5" y="9"/>
                </a:cubicBezTo>
                <a:cubicBezTo>
                  <a:pt x="6" y="10"/>
                  <a:pt x="7" y="11"/>
                  <a:pt x="7" y="12"/>
                </a:cubicBezTo>
                <a:cubicBezTo>
                  <a:pt x="7" y="13"/>
                  <a:pt x="6" y="14"/>
                  <a:pt x="4" y="14"/>
                </a:cubicBezTo>
                <a:cubicBezTo>
                  <a:pt x="3" y="14"/>
                  <a:pt x="1" y="14"/>
                  <a:pt x="1" y="14"/>
                </a:cubicBezTo>
                <a:lnTo>
                  <a:pt x="0" y="15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5" name="Freeform 771"/>
          <p:cNvSpPr>
            <a:spLocks noEditPoints="1"/>
          </p:cNvSpPr>
          <p:nvPr/>
        </p:nvSpPr>
        <p:spPr bwMode="auto">
          <a:xfrm>
            <a:off x="6783388" y="1697039"/>
            <a:ext cx="15875" cy="44450"/>
          </a:xfrm>
          <a:custGeom>
            <a:avLst/>
            <a:gdLst>
              <a:gd name="T0" fmla="*/ 3 w 7"/>
              <a:gd name="T1" fmla="*/ 21 h 21"/>
              <a:gd name="T2" fmla="*/ 6 w 7"/>
              <a:gd name="T3" fmla="*/ 6 h 21"/>
              <a:gd name="T4" fmla="*/ 3 w 7"/>
              <a:gd name="T5" fmla="*/ 6 h 21"/>
              <a:gd name="T6" fmla="*/ 0 w 7"/>
              <a:gd name="T7" fmla="*/ 21 h 21"/>
              <a:gd name="T8" fmla="*/ 3 w 7"/>
              <a:gd name="T9" fmla="*/ 21 h 21"/>
              <a:gd name="T10" fmla="*/ 5 w 7"/>
              <a:gd name="T11" fmla="*/ 3 h 21"/>
              <a:gd name="T12" fmla="*/ 7 w 7"/>
              <a:gd name="T13" fmla="*/ 1 h 21"/>
              <a:gd name="T14" fmla="*/ 6 w 7"/>
              <a:gd name="T15" fmla="*/ 0 h 21"/>
              <a:gd name="T16" fmla="*/ 4 w 7"/>
              <a:gd name="T17" fmla="*/ 1 h 21"/>
              <a:gd name="T18" fmla="*/ 5 w 7"/>
              <a:gd name="T19" fmla="*/ 3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" h="21">
                <a:moveTo>
                  <a:pt x="3" y="21"/>
                </a:moveTo>
                <a:cubicBezTo>
                  <a:pt x="6" y="6"/>
                  <a:pt x="6" y="6"/>
                  <a:pt x="6" y="6"/>
                </a:cubicBezTo>
                <a:cubicBezTo>
                  <a:pt x="3" y="6"/>
                  <a:pt x="3" y="6"/>
                  <a:pt x="3" y="6"/>
                </a:cubicBezTo>
                <a:cubicBezTo>
                  <a:pt x="0" y="21"/>
                  <a:pt x="0" y="21"/>
                  <a:pt x="0" y="21"/>
                </a:cubicBezTo>
                <a:lnTo>
                  <a:pt x="3" y="21"/>
                </a:lnTo>
                <a:close/>
                <a:moveTo>
                  <a:pt x="5" y="3"/>
                </a:moveTo>
                <a:cubicBezTo>
                  <a:pt x="6" y="3"/>
                  <a:pt x="7" y="2"/>
                  <a:pt x="7" y="1"/>
                </a:cubicBezTo>
                <a:cubicBezTo>
                  <a:pt x="7" y="0"/>
                  <a:pt x="7" y="0"/>
                  <a:pt x="6" y="0"/>
                </a:cubicBezTo>
                <a:cubicBezTo>
                  <a:pt x="5" y="0"/>
                  <a:pt x="4" y="0"/>
                  <a:pt x="4" y="1"/>
                </a:cubicBezTo>
                <a:cubicBezTo>
                  <a:pt x="4" y="2"/>
                  <a:pt x="4" y="3"/>
                  <a:pt x="5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6" name="Freeform 772"/>
          <p:cNvSpPr>
            <a:spLocks noEditPoints="1"/>
          </p:cNvSpPr>
          <p:nvPr/>
        </p:nvSpPr>
        <p:spPr bwMode="auto">
          <a:xfrm>
            <a:off x="6800850" y="1708151"/>
            <a:ext cx="31750" cy="36513"/>
          </a:xfrm>
          <a:custGeom>
            <a:avLst/>
            <a:gdLst>
              <a:gd name="T0" fmla="*/ 12 w 15"/>
              <a:gd name="T1" fmla="*/ 16 h 17"/>
              <a:gd name="T2" fmla="*/ 13 w 15"/>
              <a:gd name="T3" fmla="*/ 9 h 17"/>
              <a:gd name="T4" fmla="*/ 15 w 15"/>
              <a:gd name="T5" fmla="*/ 1 h 17"/>
              <a:gd name="T6" fmla="*/ 11 w 15"/>
              <a:gd name="T7" fmla="*/ 0 h 17"/>
              <a:gd name="T8" fmla="*/ 0 w 15"/>
              <a:gd name="T9" fmla="*/ 11 h 17"/>
              <a:gd name="T10" fmla="*/ 4 w 15"/>
              <a:gd name="T11" fmla="*/ 17 h 17"/>
              <a:gd name="T12" fmla="*/ 10 w 15"/>
              <a:gd name="T13" fmla="*/ 12 h 17"/>
              <a:gd name="T14" fmla="*/ 10 w 15"/>
              <a:gd name="T15" fmla="*/ 12 h 17"/>
              <a:gd name="T16" fmla="*/ 10 w 15"/>
              <a:gd name="T17" fmla="*/ 16 h 17"/>
              <a:gd name="T18" fmla="*/ 12 w 15"/>
              <a:gd name="T19" fmla="*/ 16 h 17"/>
              <a:gd name="T20" fmla="*/ 11 w 15"/>
              <a:gd name="T21" fmla="*/ 7 h 17"/>
              <a:gd name="T22" fmla="*/ 5 w 15"/>
              <a:gd name="T23" fmla="*/ 14 h 17"/>
              <a:gd name="T24" fmla="*/ 3 w 15"/>
              <a:gd name="T25" fmla="*/ 11 h 17"/>
              <a:gd name="T26" fmla="*/ 10 w 15"/>
              <a:gd name="T27" fmla="*/ 2 h 17"/>
              <a:gd name="T28" fmla="*/ 12 w 15"/>
              <a:gd name="T29" fmla="*/ 3 h 17"/>
              <a:gd name="T30" fmla="*/ 11 w 15"/>
              <a:gd name="T31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" h="17">
                <a:moveTo>
                  <a:pt x="12" y="16"/>
                </a:moveTo>
                <a:cubicBezTo>
                  <a:pt x="12" y="14"/>
                  <a:pt x="13" y="12"/>
                  <a:pt x="13" y="9"/>
                </a:cubicBezTo>
                <a:cubicBezTo>
                  <a:pt x="15" y="1"/>
                  <a:pt x="15" y="1"/>
                  <a:pt x="15" y="1"/>
                </a:cubicBezTo>
                <a:cubicBezTo>
                  <a:pt x="14" y="1"/>
                  <a:pt x="12" y="0"/>
                  <a:pt x="11" y="0"/>
                </a:cubicBezTo>
                <a:cubicBezTo>
                  <a:pt x="4" y="0"/>
                  <a:pt x="0" y="6"/>
                  <a:pt x="0" y="11"/>
                </a:cubicBezTo>
                <a:cubicBezTo>
                  <a:pt x="0" y="14"/>
                  <a:pt x="2" y="17"/>
                  <a:pt x="4" y="17"/>
                </a:cubicBezTo>
                <a:cubicBezTo>
                  <a:pt x="6" y="17"/>
                  <a:pt x="9" y="15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0" y="14"/>
                  <a:pt x="10" y="15"/>
                  <a:pt x="10" y="16"/>
                </a:cubicBezTo>
                <a:lnTo>
                  <a:pt x="12" y="16"/>
                </a:lnTo>
                <a:close/>
                <a:moveTo>
                  <a:pt x="11" y="7"/>
                </a:moveTo>
                <a:cubicBezTo>
                  <a:pt x="10" y="11"/>
                  <a:pt x="7" y="14"/>
                  <a:pt x="5" y="14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7"/>
                  <a:pt x="6" y="2"/>
                  <a:pt x="10" y="2"/>
                </a:cubicBezTo>
                <a:cubicBezTo>
                  <a:pt x="11" y="2"/>
                  <a:pt x="11" y="3"/>
                  <a:pt x="12" y="3"/>
                </a:cubicBezTo>
                <a:lnTo>
                  <a:pt x="11" y="7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7" name="Freeform 773"/>
          <p:cNvSpPr>
            <a:spLocks/>
          </p:cNvSpPr>
          <p:nvPr/>
        </p:nvSpPr>
        <p:spPr bwMode="auto">
          <a:xfrm>
            <a:off x="6831013" y="1695451"/>
            <a:ext cx="19050" cy="55563"/>
          </a:xfrm>
          <a:custGeom>
            <a:avLst/>
            <a:gdLst>
              <a:gd name="T0" fmla="*/ 2 w 9"/>
              <a:gd name="T1" fmla="*/ 26 h 26"/>
              <a:gd name="T2" fmla="*/ 9 w 9"/>
              <a:gd name="T3" fmla="*/ 9 h 26"/>
              <a:gd name="T4" fmla="*/ 7 w 9"/>
              <a:gd name="T5" fmla="*/ 0 h 26"/>
              <a:gd name="T6" fmla="*/ 5 w 9"/>
              <a:gd name="T7" fmla="*/ 0 h 26"/>
              <a:gd name="T8" fmla="*/ 7 w 9"/>
              <a:gd name="T9" fmla="*/ 9 h 26"/>
              <a:gd name="T10" fmla="*/ 0 w 9"/>
              <a:gd name="T11" fmla="*/ 26 h 26"/>
              <a:gd name="T12" fmla="*/ 2 w 9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26">
                <a:moveTo>
                  <a:pt x="2" y="26"/>
                </a:moveTo>
                <a:cubicBezTo>
                  <a:pt x="5" y="22"/>
                  <a:pt x="9" y="17"/>
                  <a:pt x="9" y="9"/>
                </a:cubicBezTo>
                <a:cubicBezTo>
                  <a:pt x="9" y="5"/>
                  <a:pt x="8" y="3"/>
                  <a:pt x="7" y="0"/>
                </a:cubicBezTo>
                <a:cubicBezTo>
                  <a:pt x="5" y="0"/>
                  <a:pt x="5" y="0"/>
                  <a:pt x="5" y="0"/>
                </a:cubicBezTo>
                <a:cubicBezTo>
                  <a:pt x="6" y="3"/>
                  <a:pt x="7" y="6"/>
                  <a:pt x="7" y="9"/>
                </a:cubicBezTo>
                <a:cubicBezTo>
                  <a:pt x="7" y="16"/>
                  <a:pt x="3" y="22"/>
                  <a:pt x="0" y="26"/>
                </a:cubicBezTo>
                <a:lnTo>
                  <a:pt x="2" y="26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8" name="Rectangle 774"/>
          <p:cNvSpPr>
            <a:spLocks noChangeArrowheads="1"/>
          </p:cNvSpPr>
          <p:nvPr/>
        </p:nvSpPr>
        <p:spPr bwMode="auto">
          <a:xfrm>
            <a:off x="6545263" y="1592264"/>
            <a:ext cx="73025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9" name="Rectangle 775"/>
          <p:cNvSpPr>
            <a:spLocks noChangeArrowheads="1"/>
          </p:cNvSpPr>
          <p:nvPr/>
        </p:nvSpPr>
        <p:spPr bwMode="auto">
          <a:xfrm>
            <a:off x="6586538" y="1592264"/>
            <a:ext cx="66675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0" name="Rectangle 776"/>
          <p:cNvSpPr>
            <a:spLocks noChangeArrowheads="1"/>
          </p:cNvSpPr>
          <p:nvPr/>
        </p:nvSpPr>
        <p:spPr bwMode="auto">
          <a:xfrm>
            <a:off x="6618288" y="1592264"/>
            <a:ext cx="619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1" name="Rectangle 777"/>
          <p:cNvSpPr>
            <a:spLocks noChangeArrowheads="1"/>
          </p:cNvSpPr>
          <p:nvPr/>
        </p:nvSpPr>
        <p:spPr bwMode="auto">
          <a:xfrm>
            <a:off x="6646863" y="1592264"/>
            <a:ext cx="6508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2" name="Rectangle 778"/>
          <p:cNvSpPr>
            <a:spLocks noChangeArrowheads="1"/>
          </p:cNvSpPr>
          <p:nvPr/>
        </p:nvSpPr>
        <p:spPr bwMode="auto">
          <a:xfrm>
            <a:off x="6678613" y="1592264"/>
            <a:ext cx="619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3" name="Rectangle 779"/>
          <p:cNvSpPr>
            <a:spLocks noChangeArrowheads="1"/>
          </p:cNvSpPr>
          <p:nvPr/>
        </p:nvSpPr>
        <p:spPr bwMode="auto">
          <a:xfrm>
            <a:off x="6707188" y="1592264"/>
            <a:ext cx="6508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4" name="Rectangle 780"/>
          <p:cNvSpPr>
            <a:spLocks noChangeArrowheads="1"/>
          </p:cNvSpPr>
          <p:nvPr/>
        </p:nvSpPr>
        <p:spPr bwMode="auto">
          <a:xfrm>
            <a:off x="6751638" y="1592264"/>
            <a:ext cx="6508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Z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5" name="Rectangle 781"/>
          <p:cNvSpPr>
            <a:spLocks noChangeArrowheads="1"/>
          </p:cNvSpPr>
          <p:nvPr/>
        </p:nvSpPr>
        <p:spPr bwMode="auto">
          <a:xfrm>
            <a:off x="6778625" y="1592264"/>
            <a:ext cx="13493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eml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6" name="Rectangle 782"/>
          <p:cNvSpPr>
            <a:spLocks noChangeArrowheads="1"/>
          </p:cNvSpPr>
          <p:nvPr/>
        </p:nvSpPr>
        <p:spPr bwMode="auto">
          <a:xfrm>
            <a:off x="6880225" y="1592264"/>
            <a:ext cx="61913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7" name="Rectangle 783"/>
          <p:cNvSpPr>
            <a:spLocks noChangeArrowheads="1"/>
          </p:cNvSpPr>
          <p:nvPr/>
        </p:nvSpPr>
        <p:spPr bwMode="auto">
          <a:xfrm>
            <a:off x="6910388" y="1592264"/>
            <a:ext cx="65088" cy="123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 Cond" panose="020B050603040302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8" name="Rectangle 784"/>
          <p:cNvSpPr>
            <a:spLocks noChangeArrowheads="1"/>
          </p:cNvSpPr>
          <p:nvPr/>
        </p:nvSpPr>
        <p:spPr bwMode="auto">
          <a:xfrm>
            <a:off x="6642100" y="1681164"/>
            <a:ext cx="57150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(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9" name="Rectangle 785"/>
          <p:cNvSpPr>
            <a:spLocks noChangeArrowheads="1"/>
          </p:cNvSpPr>
          <p:nvPr/>
        </p:nvSpPr>
        <p:spPr bwMode="auto">
          <a:xfrm>
            <a:off x="6659563" y="1681164"/>
            <a:ext cx="77788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0" name="Rectangle 786"/>
          <p:cNvSpPr>
            <a:spLocks noChangeArrowheads="1"/>
          </p:cNvSpPr>
          <p:nvPr/>
        </p:nvSpPr>
        <p:spPr bwMode="auto">
          <a:xfrm>
            <a:off x="6692900" y="1681164"/>
            <a:ext cx="215900" cy="112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500" b="0" i="1" u="none" strike="noStrike" cap="none" normalizeH="0" baseline="0" smtClean="0">
                <a:ln>
                  <a:noFill/>
                </a:ln>
                <a:solidFill>
                  <a:srgbClr val="996E44"/>
                </a:solidFill>
                <a:effectLst/>
                <a:latin typeface="Myriad Pro" panose="020B0503030403020204" pitchFamily="34" charset="0"/>
              </a:rPr>
              <a:t>ussia)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1" name="Freeform 787"/>
          <p:cNvSpPr>
            <a:spLocks noEditPoints="1"/>
          </p:cNvSpPr>
          <p:nvPr/>
        </p:nvSpPr>
        <p:spPr bwMode="auto">
          <a:xfrm>
            <a:off x="2101850" y="3355976"/>
            <a:ext cx="25400" cy="34925"/>
          </a:xfrm>
          <a:custGeom>
            <a:avLst/>
            <a:gdLst>
              <a:gd name="T0" fmla="*/ 2 w 12"/>
              <a:gd name="T1" fmla="*/ 17 h 17"/>
              <a:gd name="T2" fmla="*/ 2 w 12"/>
              <a:gd name="T3" fmla="*/ 10 h 17"/>
              <a:gd name="T4" fmla="*/ 4 w 12"/>
              <a:gd name="T5" fmla="*/ 10 h 17"/>
              <a:gd name="T6" fmla="*/ 6 w 12"/>
              <a:gd name="T7" fmla="*/ 10 h 17"/>
              <a:gd name="T8" fmla="*/ 7 w 12"/>
              <a:gd name="T9" fmla="*/ 11 h 17"/>
              <a:gd name="T10" fmla="*/ 8 w 12"/>
              <a:gd name="T11" fmla="*/ 14 h 17"/>
              <a:gd name="T12" fmla="*/ 10 w 12"/>
              <a:gd name="T13" fmla="*/ 17 h 17"/>
              <a:gd name="T14" fmla="*/ 12 w 12"/>
              <a:gd name="T15" fmla="*/ 17 h 17"/>
              <a:gd name="T16" fmla="*/ 10 w 12"/>
              <a:gd name="T17" fmla="*/ 13 h 17"/>
              <a:gd name="T18" fmla="*/ 9 w 12"/>
              <a:gd name="T19" fmla="*/ 10 h 17"/>
              <a:gd name="T20" fmla="*/ 7 w 12"/>
              <a:gd name="T21" fmla="*/ 9 h 17"/>
              <a:gd name="T22" fmla="*/ 10 w 12"/>
              <a:gd name="T23" fmla="*/ 8 h 17"/>
              <a:gd name="T24" fmla="*/ 11 w 12"/>
              <a:gd name="T25" fmla="*/ 5 h 17"/>
              <a:gd name="T26" fmla="*/ 11 w 12"/>
              <a:gd name="T27" fmla="*/ 2 h 17"/>
              <a:gd name="T28" fmla="*/ 9 w 12"/>
              <a:gd name="T29" fmla="*/ 1 h 17"/>
              <a:gd name="T30" fmla="*/ 6 w 12"/>
              <a:gd name="T31" fmla="*/ 0 h 17"/>
              <a:gd name="T32" fmla="*/ 0 w 12"/>
              <a:gd name="T33" fmla="*/ 0 h 17"/>
              <a:gd name="T34" fmla="*/ 0 w 12"/>
              <a:gd name="T35" fmla="*/ 17 h 17"/>
              <a:gd name="T36" fmla="*/ 2 w 12"/>
              <a:gd name="T37" fmla="*/ 17 h 17"/>
              <a:gd name="T38" fmla="*/ 2 w 12"/>
              <a:gd name="T39" fmla="*/ 2 h 17"/>
              <a:gd name="T40" fmla="*/ 6 w 12"/>
              <a:gd name="T41" fmla="*/ 2 h 17"/>
              <a:gd name="T42" fmla="*/ 9 w 12"/>
              <a:gd name="T43" fmla="*/ 3 h 17"/>
              <a:gd name="T44" fmla="*/ 9 w 12"/>
              <a:gd name="T45" fmla="*/ 5 h 17"/>
              <a:gd name="T46" fmla="*/ 9 w 12"/>
              <a:gd name="T47" fmla="*/ 6 h 17"/>
              <a:gd name="T48" fmla="*/ 8 w 12"/>
              <a:gd name="T49" fmla="*/ 7 h 17"/>
              <a:gd name="T50" fmla="*/ 6 w 12"/>
              <a:gd name="T51" fmla="*/ 8 h 17"/>
              <a:gd name="T52" fmla="*/ 2 w 12"/>
              <a:gd name="T53" fmla="*/ 8 h 17"/>
              <a:gd name="T54" fmla="*/ 2 w 12"/>
              <a:gd name="T55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2" h="17">
                <a:moveTo>
                  <a:pt x="2" y="17"/>
                </a:moveTo>
                <a:cubicBezTo>
                  <a:pt x="2" y="10"/>
                  <a:pt x="2" y="10"/>
                  <a:pt x="2" y="10"/>
                </a:cubicBezTo>
                <a:cubicBezTo>
                  <a:pt x="4" y="10"/>
                  <a:pt x="4" y="10"/>
                  <a:pt x="4" y="10"/>
                </a:cubicBezTo>
                <a:cubicBezTo>
                  <a:pt x="5" y="10"/>
                  <a:pt x="5" y="10"/>
                  <a:pt x="6" y="10"/>
                </a:cubicBezTo>
                <a:cubicBezTo>
                  <a:pt x="6" y="10"/>
                  <a:pt x="6" y="10"/>
                  <a:pt x="7" y="11"/>
                </a:cubicBezTo>
                <a:cubicBezTo>
                  <a:pt x="7" y="11"/>
                  <a:pt x="8" y="12"/>
                  <a:pt x="8" y="14"/>
                </a:cubicBezTo>
                <a:cubicBezTo>
                  <a:pt x="10" y="17"/>
                  <a:pt x="10" y="17"/>
                  <a:pt x="10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0" y="13"/>
                  <a:pt x="10" y="13"/>
                  <a:pt x="10" y="13"/>
                </a:cubicBezTo>
                <a:cubicBezTo>
                  <a:pt x="10" y="12"/>
                  <a:pt x="9" y="11"/>
                  <a:pt x="9" y="10"/>
                </a:cubicBezTo>
                <a:cubicBezTo>
                  <a:pt x="8" y="10"/>
                  <a:pt x="8" y="10"/>
                  <a:pt x="7" y="9"/>
                </a:cubicBezTo>
                <a:cubicBezTo>
                  <a:pt x="9" y="9"/>
                  <a:pt x="10" y="9"/>
                  <a:pt x="10" y="8"/>
                </a:cubicBezTo>
                <a:cubicBezTo>
                  <a:pt x="11" y="7"/>
                  <a:pt x="11" y="6"/>
                  <a:pt x="11" y="5"/>
                </a:cubicBezTo>
                <a:cubicBezTo>
                  <a:pt x="11" y="4"/>
                  <a:pt x="11" y="3"/>
                  <a:pt x="11" y="2"/>
                </a:cubicBezTo>
                <a:cubicBezTo>
                  <a:pt x="10" y="1"/>
                  <a:pt x="10" y="1"/>
                  <a:pt x="9" y="1"/>
                </a:cubicBezTo>
                <a:cubicBezTo>
                  <a:pt x="9" y="0"/>
                  <a:pt x="8" y="0"/>
                  <a:pt x="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7"/>
                </a:cubicBezTo>
                <a:close/>
                <a:moveTo>
                  <a:pt x="2" y="2"/>
                </a:moveTo>
                <a:cubicBezTo>
                  <a:pt x="6" y="2"/>
                  <a:pt x="6" y="2"/>
                  <a:pt x="6" y="2"/>
                </a:cubicBezTo>
                <a:cubicBezTo>
                  <a:pt x="7" y="2"/>
                  <a:pt x="8" y="2"/>
                  <a:pt x="9" y="3"/>
                </a:cubicBezTo>
                <a:cubicBezTo>
                  <a:pt x="9" y="3"/>
                  <a:pt x="9" y="4"/>
                  <a:pt x="9" y="5"/>
                </a:cubicBezTo>
                <a:cubicBezTo>
                  <a:pt x="9" y="5"/>
                  <a:pt x="9" y="6"/>
                  <a:pt x="9" y="6"/>
                </a:cubicBezTo>
                <a:cubicBezTo>
                  <a:pt x="9" y="7"/>
                  <a:pt x="8" y="7"/>
                  <a:pt x="8" y="7"/>
                </a:cubicBezTo>
                <a:cubicBezTo>
                  <a:pt x="7" y="8"/>
                  <a:pt x="7" y="8"/>
                  <a:pt x="6" y="8"/>
                </a:cubicBezTo>
                <a:cubicBezTo>
                  <a:pt x="2" y="8"/>
                  <a:pt x="2" y="8"/>
                  <a:pt x="2" y="8"/>
                </a:cubicBezTo>
                <a:cubicBezTo>
                  <a:pt x="2" y="2"/>
                  <a:pt x="2" y="2"/>
                  <a:pt x="2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2" name="Freeform 788"/>
          <p:cNvSpPr>
            <a:spLocks noEditPoints="1"/>
          </p:cNvSpPr>
          <p:nvPr/>
        </p:nvSpPr>
        <p:spPr bwMode="auto">
          <a:xfrm>
            <a:off x="2128838" y="3365501"/>
            <a:ext cx="22225" cy="28575"/>
          </a:xfrm>
          <a:custGeom>
            <a:avLst/>
            <a:gdLst>
              <a:gd name="T0" fmla="*/ 5 w 10"/>
              <a:gd name="T1" fmla="*/ 11 h 13"/>
              <a:gd name="T2" fmla="*/ 3 w 10"/>
              <a:gd name="T3" fmla="*/ 10 h 13"/>
              <a:gd name="T4" fmla="*/ 2 w 10"/>
              <a:gd name="T5" fmla="*/ 7 h 13"/>
              <a:gd name="T6" fmla="*/ 10 w 10"/>
              <a:gd name="T7" fmla="*/ 7 h 13"/>
              <a:gd name="T8" fmla="*/ 10 w 10"/>
              <a:gd name="T9" fmla="*/ 6 h 13"/>
              <a:gd name="T10" fmla="*/ 8 w 10"/>
              <a:gd name="T11" fmla="*/ 1 h 13"/>
              <a:gd name="T12" fmla="*/ 5 w 10"/>
              <a:gd name="T13" fmla="*/ 0 h 13"/>
              <a:gd name="T14" fmla="*/ 2 w 10"/>
              <a:gd name="T15" fmla="*/ 1 h 13"/>
              <a:gd name="T16" fmla="*/ 0 w 10"/>
              <a:gd name="T17" fmla="*/ 6 h 13"/>
              <a:gd name="T18" fmla="*/ 2 w 10"/>
              <a:gd name="T19" fmla="*/ 11 h 13"/>
              <a:gd name="T20" fmla="*/ 5 w 10"/>
              <a:gd name="T21" fmla="*/ 13 h 13"/>
              <a:gd name="T22" fmla="*/ 8 w 10"/>
              <a:gd name="T23" fmla="*/ 12 h 13"/>
              <a:gd name="T24" fmla="*/ 10 w 10"/>
              <a:gd name="T25" fmla="*/ 9 h 13"/>
              <a:gd name="T26" fmla="*/ 8 w 10"/>
              <a:gd name="T27" fmla="*/ 8 h 13"/>
              <a:gd name="T28" fmla="*/ 5 w 10"/>
              <a:gd name="T29" fmla="*/ 11 h 13"/>
              <a:gd name="T30" fmla="*/ 5 w 10"/>
              <a:gd name="T31" fmla="*/ 11 h 13"/>
              <a:gd name="T32" fmla="*/ 3 w 10"/>
              <a:gd name="T33" fmla="*/ 2 h 13"/>
              <a:gd name="T34" fmla="*/ 5 w 10"/>
              <a:gd name="T35" fmla="*/ 1 h 13"/>
              <a:gd name="T36" fmla="*/ 7 w 10"/>
              <a:gd name="T37" fmla="*/ 2 h 13"/>
              <a:gd name="T38" fmla="*/ 8 w 10"/>
              <a:gd name="T39" fmla="*/ 5 h 13"/>
              <a:gd name="T40" fmla="*/ 2 w 10"/>
              <a:gd name="T41" fmla="*/ 5 h 13"/>
              <a:gd name="T42" fmla="*/ 3 w 10"/>
              <a:gd name="T43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0" h="13">
                <a:moveTo>
                  <a:pt x="5" y="11"/>
                </a:moveTo>
                <a:cubicBezTo>
                  <a:pt x="4" y="11"/>
                  <a:pt x="4" y="11"/>
                  <a:pt x="3" y="10"/>
                </a:cubicBezTo>
                <a:cubicBezTo>
                  <a:pt x="3" y="9"/>
                  <a:pt x="2" y="8"/>
                  <a:pt x="2" y="7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6"/>
                  <a:pt x="10" y="6"/>
                  <a:pt x="10" y="6"/>
                </a:cubicBezTo>
                <a:cubicBezTo>
                  <a:pt x="10" y="4"/>
                  <a:pt x="9" y="2"/>
                  <a:pt x="8" y="1"/>
                </a:cubicBezTo>
                <a:cubicBezTo>
                  <a:pt x="8" y="0"/>
                  <a:pt x="7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2"/>
                  <a:pt x="0" y="4"/>
                  <a:pt x="0" y="6"/>
                </a:cubicBezTo>
                <a:cubicBezTo>
                  <a:pt x="0" y="8"/>
                  <a:pt x="1" y="10"/>
                  <a:pt x="2" y="11"/>
                </a:cubicBezTo>
                <a:cubicBezTo>
                  <a:pt x="3" y="12"/>
                  <a:pt x="4" y="13"/>
                  <a:pt x="5" y="13"/>
                </a:cubicBezTo>
                <a:cubicBezTo>
                  <a:pt x="6" y="13"/>
                  <a:pt x="7" y="12"/>
                  <a:pt x="8" y="12"/>
                </a:cubicBezTo>
                <a:cubicBezTo>
                  <a:pt x="9" y="11"/>
                  <a:pt x="9" y="10"/>
                  <a:pt x="10" y="9"/>
                </a:cubicBezTo>
                <a:cubicBezTo>
                  <a:pt x="8" y="8"/>
                  <a:pt x="8" y="8"/>
                  <a:pt x="8" y="8"/>
                </a:cubicBezTo>
                <a:cubicBezTo>
                  <a:pt x="7" y="10"/>
                  <a:pt x="7" y="11"/>
                  <a:pt x="5" y="11"/>
                </a:cubicBezTo>
                <a:cubicBezTo>
                  <a:pt x="5" y="11"/>
                  <a:pt x="5" y="11"/>
                  <a:pt x="5" y="11"/>
                </a:cubicBezTo>
                <a:close/>
                <a:moveTo>
                  <a:pt x="3" y="2"/>
                </a:moveTo>
                <a:cubicBezTo>
                  <a:pt x="4" y="2"/>
                  <a:pt x="4" y="1"/>
                  <a:pt x="5" y="1"/>
                </a:cubicBezTo>
                <a:cubicBezTo>
                  <a:pt x="6" y="1"/>
                  <a:pt x="7" y="2"/>
                  <a:pt x="7" y="2"/>
                </a:cubicBezTo>
                <a:cubicBezTo>
                  <a:pt x="8" y="3"/>
                  <a:pt x="8" y="4"/>
                  <a:pt x="8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3" y="3"/>
                  <a:pt x="3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3" name="Freeform 789"/>
          <p:cNvSpPr>
            <a:spLocks/>
          </p:cNvSpPr>
          <p:nvPr/>
        </p:nvSpPr>
        <p:spPr bwMode="auto">
          <a:xfrm>
            <a:off x="2152650" y="3365501"/>
            <a:ext cx="19050" cy="36513"/>
          </a:xfrm>
          <a:custGeom>
            <a:avLst/>
            <a:gdLst>
              <a:gd name="T0" fmla="*/ 2 w 9"/>
              <a:gd name="T1" fmla="*/ 17 h 17"/>
              <a:gd name="T2" fmla="*/ 3 w 9"/>
              <a:gd name="T3" fmla="*/ 17 h 17"/>
              <a:gd name="T4" fmla="*/ 4 w 9"/>
              <a:gd name="T5" fmla="*/ 16 h 17"/>
              <a:gd name="T6" fmla="*/ 5 w 9"/>
              <a:gd name="T7" fmla="*/ 13 h 17"/>
              <a:gd name="T8" fmla="*/ 9 w 9"/>
              <a:gd name="T9" fmla="*/ 0 h 17"/>
              <a:gd name="T10" fmla="*/ 8 w 9"/>
              <a:gd name="T11" fmla="*/ 0 h 17"/>
              <a:gd name="T12" fmla="*/ 5 w 9"/>
              <a:gd name="T13" fmla="*/ 7 h 17"/>
              <a:gd name="T14" fmla="*/ 5 w 9"/>
              <a:gd name="T15" fmla="*/ 10 h 17"/>
              <a:gd name="T16" fmla="*/ 4 w 9"/>
              <a:gd name="T17" fmla="*/ 7 h 17"/>
              <a:gd name="T18" fmla="*/ 2 w 9"/>
              <a:gd name="T19" fmla="*/ 0 h 17"/>
              <a:gd name="T20" fmla="*/ 0 w 9"/>
              <a:gd name="T21" fmla="*/ 0 h 17"/>
              <a:gd name="T22" fmla="*/ 4 w 9"/>
              <a:gd name="T23" fmla="*/ 12 h 17"/>
              <a:gd name="T24" fmla="*/ 3 w 9"/>
              <a:gd name="T25" fmla="*/ 14 h 17"/>
              <a:gd name="T26" fmla="*/ 3 w 9"/>
              <a:gd name="T27" fmla="*/ 15 h 17"/>
              <a:gd name="T28" fmla="*/ 2 w 9"/>
              <a:gd name="T29" fmla="*/ 15 h 17"/>
              <a:gd name="T30" fmla="*/ 1 w 9"/>
              <a:gd name="T31" fmla="*/ 15 h 17"/>
              <a:gd name="T32" fmla="*/ 1 w 9"/>
              <a:gd name="T33" fmla="*/ 17 h 17"/>
              <a:gd name="T34" fmla="*/ 2 w 9"/>
              <a:gd name="T35" fmla="*/ 17 h 17"/>
              <a:gd name="T36" fmla="*/ 2 w 9"/>
              <a:gd name="T3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" h="17">
                <a:moveTo>
                  <a:pt x="2" y="17"/>
                </a:moveTo>
                <a:cubicBezTo>
                  <a:pt x="2" y="17"/>
                  <a:pt x="3" y="17"/>
                  <a:pt x="3" y="17"/>
                </a:cubicBezTo>
                <a:cubicBezTo>
                  <a:pt x="4" y="17"/>
                  <a:pt x="4" y="16"/>
                  <a:pt x="4" y="16"/>
                </a:cubicBezTo>
                <a:cubicBezTo>
                  <a:pt x="5" y="15"/>
                  <a:pt x="5" y="14"/>
                  <a:pt x="5" y="13"/>
                </a:cubicBez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5" y="7"/>
                  <a:pt x="5" y="7"/>
                  <a:pt x="5" y="7"/>
                </a:cubicBezTo>
                <a:cubicBezTo>
                  <a:pt x="5" y="8"/>
                  <a:pt x="5" y="9"/>
                  <a:pt x="5" y="10"/>
                </a:cubicBezTo>
                <a:cubicBezTo>
                  <a:pt x="4" y="9"/>
                  <a:pt x="4" y="8"/>
                  <a:pt x="4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2"/>
                  <a:pt x="4" y="12"/>
                  <a:pt x="4" y="12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5"/>
                  <a:pt x="3" y="15"/>
                  <a:pt x="3" y="15"/>
                </a:cubicBezTo>
                <a:cubicBezTo>
                  <a:pt x="2" y="15"/>
                  <a:pt x="2" y="15"/>
                  <a:pt x="2" y="15"/>
                </a:cubicBezTo>
                <a:cubicBezTo>
                  <a:pt x="1" y="15"/>
                  <a:pt x="1" y="15"/>
                  <a:pt x="1" y="15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4" name="Freeform 790"/>
          <p:cNvSpPr>
            <a:spLocks/>
          </p:cNvSpPr>
          <p:nvPr/>
        </p:nvSpPr>
        <p:spPr bwMode="auto">
          <a:xfrm>
            <a:off x="2176463" y="3355976"/>
            <a:ext cx="17463" cy="34925"/>
          </a:xfrm>
          <a:custGeom>
            <a:avLst/>
            <a:gdLst>
              <a:gd name="T0" fmla="*/ 3 w 11"/>
              <a:gd name="T1" fmla="*/ 22 h 22"/>
              <a:gd name="T2" fmla="*/ 3 w 11"/>
              <a:gd name="T3" fmla="*/ 16 h 22"/>
              <a:gd name="T4" fmla="*/ 4 w 11"/>
              <a:gd name="T5" fmla="*/ 14 h 22"/>
              <a:gd name="T6" fmla="*/ 8 w 11"/>
              <a:gd name="T7" fmla="*/ 22 h 22"/>
              <a:gd name="T8" fmla="*/ 11 w 11"/>
              <a:gd name="T9" fmla="*/ 22 h 22"/>
              <a:gd name="T10" fmla="*/ 5 w 11"/>
              <a:gd name="T11" fmla="*/ 12 h 22"/>
              <a:gd name="T12" fmla="*/ 11 w 11"/>
              <a:gd name="T13" fmla="*/ 6 h 22"/>
              <a:gd name="T14" fmla="*/ 8 w 11"/>
              <a:gd name="T15" fmla="*/ 6 h 22"/>
              <a:gd name="T16" fmla="*/ 3 w 11"/>
              <a:gd name="T17" fmla="*/ 13 h 22"/>
              <a:gd name="T18" fmla="*/ 3 w 11"/>
              <a:gd name="T19" fmla="*/ 0 h 22"/>
              <a:gd name="T20" fmla="*/ 0 w 11"/>
              <a:gd name="T21" fmla="*/ 0 h 22"/>
              <a:gd name="T22" fmla="*/ 0 w 11"/>
              <a:gd name="T23" fmla="*/ 22 h 22"/>
              <a:gd name="T24" fmla="*/ 3 w 11"/>
              <a:gd name="T25" fmla="*/ 22 h 22"/>
              <a:gd name="T26" fmla="*/ 3 w 11"/>
              <a:gd name="T2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" h="22">
                <a:moveTo>
                  <a:pt x="3" y="22"/>
                </a:moveTo>
                <a:lnTo>
                  <a:pt x="3" y="16"/>
                </a:lnTo>
                <a:lnTo>
                  <a:pt x="4" y="14"/>
                </a:lnTo>
                <a:lnTo>
                  <a:pt x="8" y="22"/>
                </a:lnTo>
                <a:lnTo>
                  <a:pt x="11" y="22"/>
                </a:lnTo>
                <a:lnTo>
                  <a:pt x="5" y="12"/>
                </a:lnTo>
                <a:lnTo>
                  <a:pt x="11" y="6"/>
                </a:lnTo>
                <a:lnTo>
                  <a:pt x="8" y="6"/>
                </a:lnTo>
                <a:lnTo>
                  <a:pt x="3" y="13"/>
                </a:lnTo>
                <a:lnTo>
                  <a:pt x="3" y="0"/>
                </a:lnTo>
                <a:lnTo>
                  <a:pt x="0" y="0"/>
                </a:lnTo>
                <a:lnTo>
                  <a:pt x="0" y="22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5" name="Freeform 791"/>
          <p:cNvSpPr>
            <a:spLocks noEditPoints="1"/>
          </p:cNvSpPr>
          <p:nvPr/>
        </p:nvSpPr>
        <p:spPr bwMode="auto">
          <a:xfrm>
            <a:off x="2190750" y="3355976"/>
            <a:ext cx="9525" cy="46038"/>
          </a:xfrm>
          <a:custGeom>
            <a:avLst/>
            <a:gdLst>
              <a:gd name="T0" fmla="*/ 4 w 4"/>
              <a:gd name="T1" fmla="*/ 3 h 22"/>
              <a:gd name="T2" fmla="*/ 4 w 4"/>
              <a:gd name="T3" fmla="*/ 0 h 22"/>
              <a:gd name="T4" fmla="*/ 3 w 4"/>
              <a:gd name="T5" fmla="*/ 0 h 22"/>
              <a:gd name="T6" fmla="*/ 3 w 4"/>
              <a:gd name="T7" fmla="*/ 3 h 22"/>
              <a:gd name="T8" fmla="*/ 4 w 4"/>
              <a:gd name="T9" fmla="*/ 3 h 22"/>
              <a:gd name="T10" fmla="*/ 2 w 4"/>
              <a:gd name="T11" fmla="*/ 22 h 22"/>
              <a:gd name="T12" fmla="*/ 4 w 4"/>
              <a:gd name="T13" fmla="*/ 21 h 22"/>
              <a:gd name="T14" fmla="*/ 4 w 4"/>
              <a:gd name="T15" fmla="*/ 18 h 22"/>
              <a:gd name="T16" fmla="*/ 4 w 4"/>
              <a:gd name="T17" fmla="*/ 5 h 22"/>
              <a:gd name="T18" fmla="*/ 3 w 4"/>
              <a:gd name="T19" fmla="*/ 5 h 22"/>
              <a:gd name="T20" fmla="*/ 3 w 4"/>
              <a:gd name="T21" fmla="*/ 18 h 22"/>
              <a:gd name="T22" fmla="*/ 2 w 4"/>
              <a:gd name="T23" fmla="*/ 20 h 22"/>
              <a:gd name="T24" fmla="*/ 2 w 4"/>
              <a:gd name="T25" fmla="*/ 21 h 22"/>
              <a:gd name="T26" fmla="*/ 1 w 4"/>
              <a:gd name="T27" fmla="*/ 20 h 22"/>
              <a:gd name="T28" fmla="*/ 0 w 4"/>
              <a:gd name="T29" fmla="*/ 22 h 22"/>
              <a:gd name="T30" fmla="*/ 2 w 4"/>
              <a:gd name="T31" fmla="*/ 22 h 22"/>
              <a:gd name="T32" fmla="*/ 2 w 4"/>
              <a:gd name="T3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" h="22">
                <a:moveTo>
                  <a:pt x="4" y="3"/>
                </a:moveTo>
                <a:cubicBezTo>
                  <a:pt x="4" y="0"/>
                  <a:pt x="4" y="0"/>
                  <a:pt x="4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3"/>
                  <a:pt x="3" y="3"/>
                  <a:pt x="3" y="3"/>
                </a:cubicBezTo>
                <a:cubicBezTo>
                  <a:pt x="4" y="3"/>
                  <a:pt x="4" y="3"/>
                  <a:pt x="4" y="3"/>
                </a:cubicBezTo>
                <a:close/>
                <a:moveTo>
                  <a:pt x="2" y="22"/>
                </a:moveTo>
                <a:cubicBezTo>
                  <a:pt x="3" y="22"/>
                  <a:pt x="3" y="22"/>
                  <a:pt x="4" y="21"/>
                </a:cubicBezTo>
                <a:cubicBezTo>
                  <a:pt x="4" y="21"/>
                  <a:pt x="4" y="20"/>
                  <a:pt x="4" y="18"/>
                </a:cubicBezTo>
                <a:cubicBezTo>
                  <a:pt x="4" y="5"/>
                  <a:pt x="4" y="5"/>
                  <a:pt x="4" y="5"/>
                </a:cubicBezTo>
                <a:cubicBezTo>
                  <a:pt x="3" y="5"/>
                  <a:pt x="3" y="5"/>
                  <a:pt x="3" y="5"/>
                </a:cubicBezTo>
                <a:cubicBezTo>
                  <a:pt x="3" y="18"/>
                  <a:pt x="3" y="18"/>
                  <a:pt x="3" y="18"/>
                </a:cubicBezTo>
                <a:cubicBezTo>
                  <a:pt x="3" y="19"/>
                  <a:pt x="3" y="20"/>
                  <a:pt x="2" y="20"/>
                </a:cubicBezTo>
                <a:cubicBezTo>
                  <a:pt x="2" y="20"/>
                  <a:pt x="2" y="21"/>
                  <a:pt x="2" y="21"/>
                </a:cubicBezTo>
                <a:cubicBezTo>
                  <a:pt x="1" y="21"/>
                  <a:pt x="1" y="20"/>
                  <a:pt x="1" y="20"/>
                </a:cubicBezTo>
                <a:cubicBezTo>
                  <a:pt x="0" y="22"/>
                  <a:pt x="0" y="22"/>
                  <a:pt x="0" y="22"/>
                </a:cubicBezTo>
                <a:cubicBezTo>
                  <a:pt x="1" y="22"/>
                  <a:pt x="1" y="22"/>
                  <a:pt x="2" y="22"/>
                </a:cubicBezTo>
                <a:cubicBezTo>
                  <a:pt x="2" y="22"/>
                  <a:pt x="2" y="22"/>
                  <a:pt x="2" y="2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6" name="Freeform 792"/>
          <p:cNvSpPr>
            <a:spLocks noEditPoints="1"/>
          </p:cNvSpPr>
          <p:nvPr/>
        </p:nvSpPr>
        <p:spPr bwMode="auto">
          <a:xfrm>
            <a:off x="2203450" y="3365501"/>
            <a:ext cx="22225" cy="28575"/>
          </a:xfrm>
          <a:custGeom>
            <a:avLst/>
            <a:gdLst>
              <a:gd name="T0" fmla="*/ 8 w 10"/>
              <a:gd name="T1" fmla="*/ 12 h 13"/>
              <a:gd name="T2" fmla="*/ 10 w 10"/>
              <a:gd name="T3" fmla="*/ 12 h 13"/>
              <a:gd name="T4" fmla="*/ 9 w 10"/>
              <a:gd name="T5" fmla="*/ 11 h 13"/>
              <a:gd name="T6" fmla="*/ 9 w 10"/>
              <a:gd name="T7" fmla="*/ 7 h 13"/>
              <a:gd name="T8" fmla="*/ 9 w 10"/>
              <a:gd name="T9" fmla="*/ 4 h 13"/>
              <a:gd name="T10" fmla="*/ 9 w 10"/>
              <a:gd name="T11" fmla="*/ 2 h 13"/>
              <a:gd name="T12" fmla="*/ 8 w 10"/>
              <a:gd name="T13" fmla="*/ 0 h 13"/>
              <a:gd name="T14" fmla="*/ 5 w 10"/>
              <a:gd name="T15" fmla="*/ 0 h 13"/>
              <a:gd name="T16" fmla="*/ 2 w 10"/>
              <a:gd name="T17" fmla="*/ 1 h 13"/>
              <a:gd name="T18" fmla="*/ 1 w 10"/>
              <a:gd name="T19" fmla="*/ 3 h 13"/>
              <a:gd name="T20" fmla="*/ 2 w 10"/>
              <a:gd name="T21" fmla="*/ 4 h 13"/>
              <a:gd name="T22" fmla="*/ 3 w 10"/>
              <a:gd name="T23" fmla="*/ 2 h 13"/>
              <a:gd name="T24" fmla="*/ 5 w 10"/>
              <a:gd name="T25" fmla="*/ 1 h 13"/>
              <a:gd name="T26" fmla="*/ 7 w 10"/>
              <a:gd name="T27" fmla="*/ 2 h 13"/>
              <a:gd name="T28" fmla="*/ 8 w 10"/>
              <a:gd name="T29" fmla="*/ 4 h 13"/>
              <a:gd name="T30" fmla="*/ 8 w 10"/>
              <a:gd name="T31" fmla="*/ 4 h 13"/>
              <a:gd name="T32" fmla="*/ 4 w 10"/>
              <a:gd name="T33" fmla="*/ 5 h 13"/>
              <a:gd name="T34" fmla="*/ 2 w 10"/>
              <a:gd name="T35" fmla="*/ 6 h 13"/>
              <a:gd name="T36" fmla="*/ 1 w 10"/>
              <a:gd name="T37" fmla="*/ 7 h 13"/>
              <a:gd name="T38" fmla="*/ 0 w 10"/>
              <a:gd name="T39" fmla="*/ 9 h 13"/>
              <a:gd name="T40" fmla="*/ 1 w 10"/>
              <a:gd name="T41" fmla="*/ 12 h 13"/>
              <a:gd name="T42" fmla="*/ 4 w 10"/>
              <a:gd name="T43" fmla="*/ 13 h 13"/>
              <a:gd name="T44" fmla="*/ 6 w 10"/>
              <a:gd name="T45" fmla="*/ 12 h 13"/>
              <a:gd name="T46" fmla="*/ 8 w 10"/>
              <a:gd name="T47" fmla="*/ 11 h 13"/>
              <a:gd name="T48" fmla="*/ 8 w 10"/>
              <a:gd name="T49" fmla="*/ 12 h 13"/>
              <a:gd name="T50" fmla="*/ 8 w 10"/>
              <a:gd name="T51" fmla="*/ 12 h 13"/>
              <a:gd name="T52" fmla="*/ 8 w 10"/>
              <a:gd name="T53" fmla="*/ 7 h 13"/>
              <a:gd name="T54" fmla="*/ 7 w 10"/>
              <a:gd name="T55" fmla="*/ 9 h 13"/>
              <a:gd name="T56" fmla="*/ 6 w 10"/>
              <a:gd name="T57" fmla="*/ 10 h 13"/>
              <a:gd name="T58" fmla="*/ 4 w 10"/>
              <a:gd name="T59" fmla="*/ 11 h 13"/>
              <a:gd name="T60" fmla="*/ 3 w 10"/>
              <a:gd name="T61" fmla="*/ 10 h 13"/>
              <a:gd name="T62" fmla="*/ 2 w 10"/>
              <a:gd name="T63" fmla="*/ 9 h 13"/>
              <a:gd name="T64" fmla="*/ 2 w 10"/>
              <a:gd name="T65" fmla="*/ 8 h 13"/>
              <a:gd name="T66" fmla="*/ 3 w 10"/>
              <a:gd name="T67" fmla="*/ 7 h 13"/>
              <a:gd name="T68" fmla="*/ 5 w 10"/>
              <a:gd name="T69" fmla="*/ 7 h 13"/>
              <a:gd name="T70" fmla="*/ 8 w 10"/>
              <a:gd name="T71" fmla="*/ 6 h 13"/>
              <a:gd name="T72" fmla="*/ 8 w 10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0" h="13">
                <a:moveTo>
                  <a:pt x="8" y="12"/>
                </a:moveTo>
                <a:cubicBezTo>
                  <a:pt x="10" y="12"/>
                  <a:pt x="10" y="12"/>
                  <a:pt x="10" y="12"/>
                </a:cubicBezTo>
                <a:cubicBezTo>
                  <a:pt x="10" y="12"/>
                  <a:pt x="9" y="11"/>
                  <a:pt x="9" y="11"/>
                </a:cubicBezTo>
                <a:cubicBezTo>
                  <a:pt x="9" y="10"/>
                  <a:pt x="9" y="9"/>
                  <a:pt x="9" y="7"/>
                </a:cubicBezTo>
                <a:cubicBezTo>
                  <a:pt x="9" y="4"/>
                  <a:pt x="9" y="4"/>
                  <a:pt x="9" y="4"/>
                </a:cubicBezTo>
                <a:cubicBezTo>
                  <a:pt x="9" y="3"/>
                  <a:pt x="9" y="2"/>
                  <a:pt x="9" y="2"/>
                </a:cubicBezTo>
                <a:cubicBezTo>
                  <a:pt x="9" y="1"/>
                  <a:pt x="8" y="1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1"/>
                  <a:pt x="1" y="2"/>
                  <a:pt x="1" y="3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3" y="2"/>
                  <a:pt x="3" y="2"/>
                </a:cubicBezTo>
                <a:cubicBezTo>
                  <a:pt x="4" y="1"/>
                  <a:pt x="4" y="1"/>
                  <a:pt x="5" y="1"/>
                </a:cubicBezTo>
                <a:cubicBezTo>
                  <a:pt x="6" y="1"/>
                  <a:pt x="7" y="2"/>
                  <a:pt x="7" y="2"/>
                </a:cubicBezTo>
                <a:cubicBezTo>
                  <a:pt x="7" y="2"/>
                  <a:pt x="8" y="3"/>
                  <a:pt x="8" y="4"/>
                </a:cubicBezTo>
                <a:cubicBezTo>
                  <a:pt x="8" y="4"/>
                  <a:pt x="8" y="4"/>
                  <a:pt x="8" y="4"/>
                </a:cubicBezTo>
                <a:cubicBezTo>
                  <a:pt x="7" y="5"/>
                  <a:pt x="6" y="5"/>
                  <a:pt x="4" y="5"/>
                </a:cubicBezTo>
                <a:cubicBezTo>
                  <a:pt x="3" y="5"/>
                  <a:pt x="3" y="6"/>
                  <a:pt x="2" y="6"/>
                </a:cubicBezTo>
                <a:cubicBezTo>
                  <a:pt x="2" y="6"/>
                  <a:pt x="1" y="7"/>
                  <a:pt x="1" y="7"/>
                </a:cubicBezTo>
                <a:cubicBezTo>
                  <a:pt x="1" y="8"/>
                  <a:pt x="0" y="8"/>
                  <a:pt x="0" y="9"/>
                </a:cubicBezTo>
                <a:cubicBezTo>
                  <a:pt x="0" y="10"/>
                  <a:pt x="1" y="11"/>
                  <a:pt x="1" y="12"/>
                </a:cubicBezTo>
                <a:cubicBezTo>
                  <a:pt x="2" y="12"/>
                  <a:pt x="3" y="13"/>
                  <a:pt x="4" y="13"/>
                </a:cubicBezTo>
                <a:cubicBezTo>
                  <a:pt x="5" y="13"/>
                  <a:pt x="5" y="12"/>
                  <a:pt x="6" y="12"/>
                </a:cubicBezTo>
                <a:cubicBezTo>
                  <a:pt x="6" y="12"/>
                  <a:pt x="7" y="11"/>
                  <a:pt x="8" y="11"/>
                </a:cubicBezTo>
                <a:cubicBezTo>
                  <a:pt x="8" y="11"/>
                  <a:pt x="8" y="12"/>
                  <a:pt x="8" y="12"/>
                </a:cubicBezTo>
                <a:cubicBezTo>
                  <a:pt x="8" y="12"/>
                  <a:pt x="8" y="12"/>
                  <a:pt x="8" y="12"/>
                </a:cubicBezTo>
                <a:close/>
                <a:moveTo>
                  <a:pt x="8" y="7"/>
                </a:moveTo>
                <a:cubicBezTo>
                  <a:pt x="8" y="8"/>
                  <a:pt x="7" y="9"/>
                  <a:pt x="7" y="9"/>
                </a:cubicBezTo>
                <a:cubicBezTo>
                  <a:pt x="7" y="10"/>
                  <a:pt x="7" y="10"/>
                  <a:pt x="6" y="10"/>
                </a:cubicBezTo>
                <a:cubicBezTo>
                  <a:pt x="6" y="11"/>
                  <a:pt x="5" y="11"/>
                  <a:pt x="4" y="11"/>
                </a:cubicBezTo>
                <a:cubicBezTo>
                  <a:pt x="4" y="11"/>
                  <a:pt x="3" y="11"/>
                  <a:pt x="3" y="10"/>
                </a:cubicBezTo>
                <a:cubicBezTo>
                  <a:pt x="2" y="10"/>
                  <a:pt x="2" y="10"/>
                  <a:pt x="2" y="9"/>
                </a:cubicBezTo>
                <a:cubicBezTo>
                  <a:pt x="2" y="9"/>
                  <a:pt x="2" y="8"/>
                  <a:pt x="2" y="8"/>
                </a:cubicBezTo>
                <a:cubicBezTo>
                  <a:pt x="3" y="8"/>
                  <a:pt x="3" y="7"/>
                  <a:pt x="3" y="7"/>
                </a:cubicBezTo>
                <a:cubicBezTo>
                  <a:pt x="3" y="7"/>
                  <a:pt x="4" y="7"/>
                  <a:pt x="5" y="7"/>
                </a:cubicBezTo>
                <a:cubicBezTo>
                  <a:pt x="6" y="7"/>
                  <a:pt x="7" y="6"/>
                  <a:pt x="8" y="6"/>
                </a:cubicBezTo>
                <a:cubicBezTo>
                  <a:pt x="8" y="7"/>
                  <a:pt x="8" y="7"/>
                  <a:pt x="8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7" name="Freeform 793"/>
          <p:cNvSpPr>
            <a:spLocks/>
          </p:cNvSpPr>
          <p:nvPr/>
        </p:nvSpPr>
        <p:spPr bwMode="auto">
          <a:xfrm>
            <a:off x="2227263" y="3365501"/>
            <a:ext cx="19050" cy="25400"/>
          </a:xfrm>
          <a:custGeom>
            <a:avLst/>
            <a:gdLst>
              <a:gd name="T0" fmla="*/ 5 w 9"/>
              <a:gd name="T1" fmla="*/ 12 h 12"/>
              <a:gd name="T2" fmla="*/ 9 w 9"/>
              <a:gd name="T3" fmla="*/ 0 h 12"/>
              <a:gd name="T4" fmla="*/ 8 w 9"/>
              <a:gd name="T5" fmla="*/ 0 h 12"/>
              <a:gd name="T6" fmla="*/ 5 w 9"/>
              <a:gd name="T7" fmla="*/ 7 h 12"/>
              <a:gd name="T8" fmla="*/ 5 w 9"/>
              <a:gd name="T9" fmla="*/ 10 h 12"/>
              <a:gd name="T10" fmla="*/ 4 w 9"/>
              <a:gd name="T11" fmla="*/ 7 h 12"/>
              <a:gd name="T12" fmla="*/ 2 w 9"/>
              <a:gd name="T13" fmla="*/ 0 h 12"/>
              <a:gd name="T14" fmla="*/ 0 w 9"/>
              <a:gd name="T15" fmla="*/ 0 h 12"/>
              <a:gd name="T16" fmla="*/ 4 w 9"/>
              <a:gd name="T17" fmla="*/ 12 h 12"/>
              <a:gd name="T18" fmla="*/ 5 w 9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" h="12">
                <a:moveTo>
                  <a:pt x="5" y="12"/>
                </a:move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5" y="7"/>
                  <a:pt x="5" y="7"/>
                  <a:pt x="5" y="7"/>
                </a:cubicBezTo>
                <a:cubicBezTo>
                  <a:pt x="5" y="8"/>
                  <a:pt x="5" y="9"/>
                  <a:pt x="5" y="10"/>
                </a:cubicBezTo>
                <a:cubicBezTo>
                  <a:pt x="4" y="9"/>
                  <a:pt x="4" y="8"/>
                  <a:pt x="4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2"/>
                  <a:pt x="4" y="12"/>
                  <a:pt x="4" y="12"/>
                </a:cubicBezTo>
                <a:cubicBezTo>
                  <a:pt x="5" y="12"/>
                  <a:pt x="5" y="12"/>
                  <a:pt x="5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8" name="Freeform 794"/>
          <p:cNvSpPr>
            <a:spLocks noEditPoints="1"/>
          </p:cNvSpPr>
          <p:nvPr/>
        </p:nvSpPr>
        <p:spPr bwMode="auto">
          <a:xfrm>
            <a:off x="2251075" y="3355976"/>
            <a:ext cx="4763" cy="34925"/>
          </a:xfrm>
          <a:custGeom>
            <a:avLst/>
            <a:gdLst>
              <a:gd name="T0" fmla="*/ 3 w 3"/>
              <a:gd name="T1" fmla="*/ 4 h 22"/>
              <a:gd name="T2" fmla="*/ 3 w 3"/>
              <a:gd name="T3" fmla="*/ 0 h 22"/>
              <a:gd name="T4" fmla="*/ 0 w 3"/>
              <a:gd name="T5" fmla="*/ 0 h 22"/>
              <a:gd name="T6" fmla="*/ 0 w 3"/>
              <a:gd name="T7" fmla="*/ 4 h 22"/>
              <a:gd name="T8" fmla="*/ 3 w 3"/>
              <a:gd name="T9" fmla="*/ 4 h 22"/>
              <a:gd name="T10" fmla="*/ 3 w 3"/>
              <a:gd name="T11" fmla="*/ 4 h 22"/>
              <a:gd name="T12" fmla="*/ 3 w 3"/>
              <a:gd name="T13" fmla="*/ 22 h 22"/>
              <a:gd name="T14" fmla="*/ 3 w 3"/>
              <a:gd name="T15" fmla="*/ 6 h 22"/>
              <a:gd name="T16" fmla="*/ 0 w 3"/>
              <a:gd name="T17" fmla="*/ 6 h 22"/>
              <a:gd name="T18" fmla="*/ 0 w 3"/>
              <a:gd name="T19" fmla="*/ 22 h 22"/>
              <a:gd name="T20" fmla="*/ 3 w 3"/>
              <a:gd name="T21" fmla="*/ 22 h 22"/>
              <a:gd name="T22" fmla="*/ 3 w 3"/>
              <a:gd name="T23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" h="22">
                <a:moveTo>
                  <a:pt x="3" y="4"/>
                </a:moveTo>
                <a:lnTo>
                  <a:pt x="3" y="0"/>
                </a:lnTo>
                <a:lnTo>
                  <a:pt x="0" y="0"/>
                </a:lnTo>
                <a:lnTo>
                  <a:pt x="0" y="4"/>
                </a:lnTo>
                <a:lnTo>
                  <a:pt x="3" y="4"/>
                </a:lnTo>
                <a:lnTo>
                  <a:pt x="3" y="4"/>
                </a:lnTo>
                <a:close/>
                <a:moveTo>
                  <a:pt x="3" y="22"/>
                </a:moveTo>
                <a:lnTo>
                  <a:pt x="3" y="6"/>
                </a:lnTo>
                <a:lnTo>
                  <a:pt x="0" y="6"/>
                </a:lnTo>
                <a:lnTo>
                  <a:pt x="0" y="22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9" name="Freeform 795"/>
          <p:cNvSpPr>
            <a:spLocks/>
          </p:cNvSpPr>
          <p:nvPr/>
        </p:nvSpPr>
        <p:spPr bwMode="auto">
          <a:xfrm>
            <a:off x="2259013" y="3355976"/>
            <a:ext cx="20638" cy="34925"/>
          </a:xfrm>
          <a:custGeom>
            <a:avLst/>
            <a:gdLst>
              <a:gd name="T0" fmla="*/ 3 w 13"/>
              <a:gd name="T1" fmla="*/ 22 h 22"/>
              <a:gd name="T2" fmla="*/ 3 w 13"/>
              <a:gd name="T3" fmla="*/ 16 h 22"/>
              <a:gd name="T4" fmla="*/ 5 w 13"/>
              <a:gd name="T5" fmla="*/ 14 h 22"/>
              <a:gd name="T6" fmla="*/ 10 w 13"/>
              <a:gd name="T7" fmla="*/ 22 h 22"/>
              <a:gd name="T8" fmla="*/ 13 w 13"/>
              <a:gd name="T9" fmla="*/ 22 h 22"/>
              <a:gd name="T10" fmla="*/ 6 w 13"/>
              <a:gd name="T11" fmla="*/ 12 h 22"/>
              <a:gd name="T12" fmla="*/ 11 w 13"/>
              <a:gd name="T13" fmla="*/ 6 h 22"/>
              <a:gd name="T14" fmla="*/ 9 w 13"/>
              <a:gd name="T15" fmla="*/ 6 h 22"/>
              <a:gd name="T16" fmla="*/ 3 w 13"/>
              <a:gd name="T17" fmla="*/ 13 h 22"/>
              <a:gd name="T18" fmla="*/ 3 w 13"/>
              <a:gd name="T19" fmla="*/ 0 h 22"/>
              <a:gd name="T20" fmla="*/ 0 w 13"/>
              <a:gd name="T21" fmla="*/ 0 h 22"/>
              <a:gd name="T22" fmla="*/ 0 w 13"/>
              <a:gd name="T23" fmla="*/ 22 h 22"/>
              <a:gd name="T24" fmla="*/ 3 w 13"/>
              <a:gd name="T25" fmla="*/ 22 h 22"/>
              <a:gd name="T26" fmla="*/ 3 w 13"/>
              <a:gd name="T2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22">
                <a:moveTo>
                  <a:pt x="3" y="22"/>
                </a:moveTo>
                <a:lnTo>
                  <a:pt x="3" y="16"/>
                </a:lnTo>
                <a:lnTo>
                  <a:pt x="5" y="14"/>
                </a:lnTo>
                <a:lnTo>
                  <a:pt x="10" y="22"/>
                </a:lnTo>
                <a:lnTo>
                  <a:pt x="13" y="22"/>
                </a:lnTo>
                <a:lnTo>
                  <a:pt x="6" y="12"/>
                </a:lnTo>
                <a:lnTo>
                  <a:pt x="11" y="6"/>
                </a:lnTo>
                <a:lnTo>
                  <a:pt x="9" y="6"/>
                </a:lnTo>
                <a:lnTo>
                  <a:pt x="3" y="13"/>
                </a:lnTo>
                <a:lnTo>
                  <a:pt x="3" y="0"/>
                </a:lnTo>
                <a:lnTo>
                  <a:pt x="0" y="0"/>
                </a:lnTo>
                <a:lnTo>
                  <a:pt x="0" y="22"/>
                </a:lnTo>
                <a:lnTo>
                  <a:pt x="3" y="22"/>
                </a:lnTo>
                <a:lnTo>
                  <a:pt x="3" y="22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0" name="Rectangle 796"/>
          <p:cNvSpPr>
            <a:spLocks noChangeArrowheads="1"/>
          </p:cNvSpPr>
          <p:nvPr/>
        </p:nvSpPr>
        <p:spPr bwMode="auto">
          <a:xfrm>
            <a:off x="2097088" y="3348039"/>
            <a:ext cx="200025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Reykjavik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1" name="Freeform 797"/>
          <p:cNvSpPr>
            <a:spLocks noEditPoints="1"/>
          </p:cNvSpPr>
          <p:nvPr/>
        </p:nvSpPr>
        <p:spPr bwMode="auto">
          <a:xfrm>
            <a:off x="2374900" y="5608639"/>
            <a:ext cx="26988" cy="36513"/>
          </a:xfrm>
          <a:custGeom>
            <a:avLst/>
            <a:gdLst>
              <a:gd name="T0" fmla="*/ 5 w 12"/>
              <a:gd name="T1" fmla="*/ 17 h 17"/>
              <a:gd name="T2" fmla="*/ 9 w 12"/>
              <a:gd name="T3" fmla="*/ 17 h 17"/>
              <a:gd name="T4" fmla="*/ 11 w 12"/>
              <a:gd name="T5" fmla="*/ 14 h 17"/>
              <a:gd name="T6" fmla="*/ 12 w 12"/>
              <a:gd name="T7" fmla="*/ 9 h 17"/>
              <a:gd name="T8" fmla="*/ 11 w 12"/>
              <a:gd name="T9" fmla="*/ 5 h 17"/>
              <a:gd name="T10" fmla="*/ 10 w 12"/>
              <a:gd name="T11" fmla="*/ 2 h 17"/>
              <a:gd name="T12" fmla="*/ 8 w 12"/>
              <a:gd name="T13" fmla="*/ 1 h 17"/>
              <a:gd name="T14" fmla="*/ 5 w 12"/>
              <a:gd name="T15" fmla="*/ 0 h 17"/>
              <a:gd name="T16" fmla="*/ 0 w 12"/>
              <a:gd name="T17" fmla="*/ 0 h 17"/>
              <a:gd name="T18" fmla="*/ 0 w 12"/>
              <a:gd name="T19" fmla="*/ 17 h 17"/>
              <a:gd name="T20" fmla="*/ 5 w 12"/>
              <a:gd name="T21" fmla="*/ 17 h 17"/>
              <a:gd name="T22" fmla="*/ 2 w 12"/>
              <a:gd name="T23" fmla="*/ 2 h 17"/>
              <a:gd name="T24" fmla="*/ 5 w 12"/>
              <a:gd name="T25" fmla="*/ 2 h 17"/>
              <a:gd name="T26" fmla="*/ 7 w 12"/>
              <a:gd name="T27" fmla="*/ 3 h 17"/>
              <a:gd name="T28" fmla="*/ 9 w 12"/>
              <a:gd name="T29" fmla="*/ 5 h 17"/>
              <a:gd name="T30" fmla="*/ 10 w 12"/>
              <a:gd name="T31" fmla="*/ 9 h 17"/>
              <a:gd name="T32" fmla="*/ 9 w 12"/>
              <a:gd name="T33" fmla="*/ 13 h 17"/>
              <a:gd name="T34" fmla="*/ 8 w 12"/>
              <a:gd name="T35" fmla="*/ 15 h 17"/>
              <a:gd name="T36" fmla="*/ 5 w 12"/>
              <a:gd name="T37" fmla="*/ 15 h 17"/>
              <a:gd name="T38" fmla="*/ 2 w 12"/>
              <a:gd name="T39" fmla="*/ 15 h 17"/>
              <a:gd name="T40" fmla="*/ 2 w 12"/>
              <a:gd name="T41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2" h="17">
                <a:moveTo>
                  <a:pt x="5" y="17"/>
                </a:moveTo>
                <a:cubicBezTo>
                  <a:pt x="7" y="17"/>
                  <a:pt x="8" y="17"/>
                  <a:pt x="9" y="17"/>
                </a:cubicBezTo>
                <a:cubicBezTo>
                  <a:pt x="10" y="16"/>
                  <a:pt x="10" y="15"/>
                  <a:pt x="11" y="14"/>
                </a:cubicBezTo>
                <a:cubicBezTo>
                  <a:pt x="12" y="12"/>
                  <a:pt x="12" y="11"/>
                  <a:pt x="12" y="9"/>
                </a:cubicBezTo>
                <a:cubicBezTo>
                  <a:pt x="12" y="7"/>
                  <a:pt x="12" y="6"/>
                  <a:pt x="11" y="5"/>
                </a:cubicBezTo>
                <a:cubicBezTo>
                  <a:pt x="11" y="4"/>
                  <a:pt x="11" y="3"/>
                  <a:pt x="10" y="2"/>
                </a:cubicBezTo>
                <a:cubicBezTo>
                  <a:pt x="9" y="1"/>
                  <a:pt x="9" y="1"/>
                  <a:pt x="8" y="1"/>
                </a:cubicBezTo>
                <a:cubicBezTo>
                  <a:pt x="7" y="0"/>
                  <a:pt x="6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5" y="17"/>
                  <a:pt x="5" y="17"/>
                  <a:pt x="5" y="17"/>
                </a:cubicBezTo>
                <a:close/>
                <a:moveTo>
                  <a:pt x="2" y="2"/>
                </a:moveTo>
                <a:cubicBezTo>
                  <a:pt x="5" y="2"/>
                  <a:pt x="5" y="2"/>
                  <a:pt x="5" y="2"/>
                </a:cubicBezTo>
                <a:cubicBezTo>
                  <a:pt x="6" y="2"/>
                  <a:pt x="7" y="2"/>
                  <a:pt x="7" y="3"/>
                </a:cubicBezTo>
                <a:cubicBezTo>
                  <a:pt x="8" y="3"/>
                  <a:pt x="9" y="4"/>
                  <a:pt x="9" y="5"/>
                </a:cubicBezTo>
                <a:cubicBezTo>
                  <a:pt x="10" y="6"/>
                  <a:pt x="10" y="7"/>
                  <a:pt x="10" y="9"/>
                </a:cubicBezTo>
                <a:cubicBezTo>
                  <a:pt x="10" y="10"/>
                  <a:pt x="10" y="12"/>
                  <a:pt x="9" y="13"/>
                </a:cubicBezTo>
                <a:cubicBezTo>
                  <a:pt x="9" y="14"/>
                  <a:pt x="9" y="14"/>
                  <a:pt x="8" y="15"/>
                </a:cubicBezTo>
                <a:cubicBezTo>
                  <a:pt x="7" y="15"/>
                  <a:pt x="6" y="15"/>
                  <a:pt x="5" y="15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2"/>
                  <a:pt x="2" y="2"/>
                  <a:pt x="2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2" name="Freeform 798"/>
          <p:cNvSpPr>
            <a:spLocks/>
          </p:cNvSpPr>
          <p:nvPr/>
        </p:nvSpPr>
        <p:spPr bwMode="auto">
          <a:xfrm>
            <a:off x="2405063" y="5619751"/>
            <a:ext cx="19050" cy="28575"/>
          </a:xfrm>
          <a:custGeom>
            <a:avLst/>
            <a:gdLst>
              <a:gd name="T0" fmla="*/ 9 w 9"/>
              <a:gd name="T1" fmla="*/ 12 h 13"/>
              <a:gd name="T2" fmla="*/ 9 w 9"/>
              <a:gd name="T3" fmla="*/ 0 h 13"/>
              <a:gd name="T4" fmla="*/ 7 w 9"/>
              <a:gd name="T5" fmla="*/ 0 h 13"/>
              <a:gd name="T6" fmla="*/ 7 w 9"/>
              <a:gd name="T7" fmla="*/ 7 h 13"/>
              <a:gd name="T8" fmla="*/ 6 w 9"/>
              <a:gd name="T9" fmla="*/ 10 h 13"/>
              <a:gd name="T10" fmla="*/ 4 w 9"/>
              <a:gd name="T11" fmla="*/ 11 h 13"/>
              <a:gd name="T12" fmla="*/ 3 w 9"/>
              <a:gd name="T13" fmla="*/ 11 h 13"/>
              <a:gd name="T14" fmla="*/ 2 w 9"/>
              <a:gd name="T15" fmla="*/ 9 h 13"/>
              <a:gd name="T16" fmla="*/ 2 w 9"/>
              <a:gd name="T17" fmla="*/ 7 h 13"/>
              <a:gd name="T18" fmla="*/ 2 w 9"/>
              <a:gd name="T19" fmla="*/ 0 h 13"/>
              <a:gd name="T20" fmla="*/ 0 w 9"/>
              <a:gd name="T21" fmla="*/ 0 h 13"/>
              <a:gd name="T22" fmla="*/ 0 w 9"/>
              <a:gd name="T23" fmla="*/ 8 h 13"/>
              <a:gd name="T24" fmla="*/ 1 w 9"/>
              <a:gd name="T25" fmla="*/ 10 h 13"/>
              <a:gd name="T26" fmla="*/ 2 w 9"/>
              <a:gd name="T27" fmla="*/ 12 h 13"/>
              <a:gd name="T28" fmla="*/ 4 w 9"/>
              <a:gd name="T29" fmla="*/ 13 h 13"/>
              <a:gd name="T30" fmla="*/ 6 w 9"/>
              <a:gd name="T31" fmla="*/ 12 h 13"/>
              <a:gd name="T32" fmla="*/ 7 w 9"/>
              <a:gd name="T33" fmla="*/ 11 h 13"/>
              <a:gd name="T34" fmla="*/ 7 w 9"/>
              <a:gd name="T35" fmla="*/ 12 h 13"/>
              <a:gd name="T36" fmla="*/ 9 w 9"/>
              <a:gd name="T37" fmla="*/ 1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" h="13">
                <a:moveTo>
                  <a:pt x="9" y="12"/>
                </a:moveTo>
                <a:cubicBezTo>
                  <a:pt x="9" y="0"/>
                  <a:pt x="9" y="0"/>
                  <a:pt x="9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7"/>
                  <a:pt x="7" y="7"/>
                  <a:pt x="7" y="7"/>
                </a:cubicBezTo>
                <a:cubicBezTo>
                  <a:pt x="7" y="8"/>
                  <a:pt x="7" y="9"/>
                  <a:pt x="6" y="10"/>
                </a:cubicBezTo>
                <a:cubicBezTo>
                  <a:pt x="6" y="11"/>
                  <a:pt x="5" y="11"/>
                  <a:pt x="4" y="11"/>
                </a:cubicBezTo>
                <a:cubicBezTo>
                  <a:pt x="4" y="11"/>
                  <a:pt x="3" y="11"/>
                  <a:pt x="3" y="11"/>
                </a:cubicBezTo>
                <a:cubicBezTo>
                  <a:pt x="3" y="10"/>
                  <a:pt x="2" y="10"/>
                  <a:pt x="2" y="9"/>
                </a:cubicBezTo>
                <a:cubicBezTo>
                  <a:pt x="2" y="9"/>
                  <a:pt x="2" y="8"/>
                  <a:pt x="2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10"/>
                  <a:pt x="1" y="10"/>
                </a:cubicBezTo>
                <a:cubicBezTo>
                  <a:pt x="1" y="11"/>
                  <a:pt x="1" y="12"/>
                  <a:pt x="2" y="12"/>
                </a:cubicBezTo>
                <a:cubicBezTo>
                  <a:pt x="2" y="13"/>
                  <a:pt x="3" y="13"/>
                  <a:pt x="4" y="13"/>
                </a:cubicBezTo>
                <a:cubicBezTo>
                  <a:pt x="4" y="13"/>
                  <a:pt x="5" y="13"/>
                  <a:pt x="6" y="12"/>
                </a:cubicBezTo>
                <a:cubicBezTo>
                  <a:pt x="6" y="12"/>
                  <a:pt x="7" y="11"/>
                  <a:pt x="7" y="11"/>
                </a:cubicBezTo>
                <a:cubicBezTo>
                  <a:pt x="7" y="12"/>
                  <a:pt x="7" y="12"/>
                  <a:pt x="7" y="12"/>
                </a:cubicBezTo>
                <a:cubicBezTo>
                  <a:pt x="9" y="12"/>
                  <a:pt x="9" y="12"/>
                  <a:pt x="9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3" name="Freeform 799"/>
          <p:cNvSpPr>
            <a:spLocks noEditPoints="1"/>
          </p:cNvSpPr>
          <p:nvPr/>
        </p:nvSpPr>
        <p:spPr bwMode="auto">
          <a:xfrm>
            <a:off x="2428875" y="5608639"/>
            <a:ext cx="19050" cy="39688"/>
          </a:xfrm>
          <a:custGeom>
            <a:avLst/>
            <a:gdLst>
              <a:gd name="T0" fmla="*/ 2 w 9"/>
              <a:gd name="T1" fmla="*/ 16 h 18"/>
              <a:gd name="T2" fmla="*/ 3 w 9"/>
              <a:gd name="T3" fmla="*/ 17 h 18"/>
              <a:gd name="T4" fmla="*/ 5 w 9"/>
              <a:gd name="T5" fmla="*/ 18 h 18"/>
              <a:gd name="T6" fmla="*/ 8 w 9"/>
              <a:gd name="T7" fmla="*/ 16 h 18"/>
              <a:gd name="T8" fmla="*/ 9 w 9"/>
              <a:gd name="T9" fmla="*/ 11 h 18"/>
              <a:gd name="T10" fmla="*/ 8 w 9"/>
              <a:gd name="T11" fmla="*/ 8 h 18"/>
              <a:gd name="T12" fmla="*/ 7 w 9"/>
              <a:gd name="T13" fmla="*/ 5 h 18"/>
              <a:gd name="T14" fmla="*/ 5 w 9"/>
              <a:gd name="T15" fmla="*/ 5 h 18"/>
              <a:gd name="T16" fmla="*/ 3 w 9"/>
              <a:gd name="T17" fmla="*/ 5 h 18"/>
              <a:gd name="T18" fmla="*/ 2 w 9"/>
              <a:gd name="T19" fmla="*/ 6 h 18"/>
              <a:gd name="T20" fmla="*/ 2 w 9"/>
              <a:gd name="T21" fmla="*/ 0 h 18"/>
              <a:gd name="T22" fmla="*/ 0 w 9"/>
              <a:gd name="T23" fmla="*/ 0 h 18"/>
              <a:gd name="T24" fmla="*/ 0 w 9"/>
              <a:gd name="T25" fmla="*/ 17 h 18"/>
              <a:gd name="T26" fmla="*/ 2 w 9"/>
              <a:gd name="T27" fmla="*/ 17 h 18"/>
              <a:gd name="T28" fmla="*/ 2 w 9"/>
              <a:gd name="T29" fmla="*/ 16 h 18"/>
              <a:gd name="T30" fmla="*/ 3 w 9"/>
              <a:gd name="T31" fmla="*/ 8 h 18"/>
              <a:gd name="T32" fmla="*/ 5 w 9"/>
              <a:gd name="T33" fmla="*/ 6 h 18"/>
              <a:gd name="T34" fmla="*/ 6 w 9"/>
              <a:gd name="T35" fmla="*/ 8 h 18"/>
              <a:gd name="T36" fmla="*/ 7 w 9"/>
              <a:gd name="T37" fmla="*/ 11 h 18"/>
              <a:gd name="T38" fmla="*/ 6 w 9"/>
              <a:gd name="T39" fmla="*/ 15 h 18"/>
              <a:gd name="T40" fmla="*/ 5 w 9"/>
              <a:gd name="T41" fmla="*/ 16 h 18"/>
              <a:gd name="T42" fmla="*/ 3 w 9"/>
              <a:gd name="T43" fmla="*/ 16 h 18"/>
              <a:gd name="T44" fmla="*/ 2 w 9"/>
              <a:gd name="T45" fmla="*/ 14 h 18"/>
              <a:gd name="T46" fmla="*/ 2 w 9"/>
              <a:gd name="T47" fmla="*/ 11 h 18"/>
              <a:gd name="T48" fmla="*/ 3 w 9"/>
              <a:gd name="T49" fmla="*/ 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9" h="18">
                <a:moveTo>
                  <a:pt x="2" y="16"/>
                </a:moveTo>
                <a:cubicBezTo>
                  <a:pt x="2" y="17"/>
                  <a:pt x="3" y="17"/>
                  <a:pt x="3" y="17"/>
                </a:cubicBezTo>
                <a:cubicBezTo>
                  <a:pt x="4" y="18"/>
                  <a:pt x="4" y="18"/>
                  <a:pt x="5" y="18"/>
                </a:cubicBezTo>
                <a:cubicBezTo>
                  <a:pt x="6" y="18"/>
                  <a:pt x="7" y="17"/>
                  <a:pt x="8" y="16"/>
                </a:cubicBezTo>
                <a:cubicBezTo>
                  <a:pt x="9" y="15"/>
                  <a:pt x="9" y="13"/>
                  <a:pt x="9" y="11"/>
                </a:cubicBezTo>
                <a:cubicBezTo>
                  <a:pt x="9" y="10"/>
                  <a:pt x="9" y="9"/>
                  <a:pt x="8" y="8"/>
                </a:cubicBezTo>
                <a:cubicBezTo>
                  <a:pt x="8" y="7"/>
                  <a:pt x="8" y="6"/>
                  <a:pt x="7" y="5"/>
                </a:cubicBezTo>
                <a:cubicBezTo>
                  <a:pt x="6" y="5"/>
                  <a:pt x="6" y="5"/>
                  <a:pt x="5" y="5"/>
                </a:cubicBezTo>
                <a:cubicBezTo>
                  <a:pt x="4" y="5"/>
                  <a:pt x="4" y="5"/>
                  <a:pt x="3" y="5"/>
                </a:cubicBezTo>
                <a:cubicBezTo>
                  <a:pt x="3" y="5"/>
                  <a:pt x="2" y="6"/>
                  <a:pt x="2" y="6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6"/>
                  <a:pt x="2" y="16"/>
                  <a:pt x="2" y="16"/>
                </a:cubicBezTo>
                <a:close/>
                <a:moveTo>
                  <a:pt x="3" y="8"/>
                </a:moveTo>
                <a:cubicBezTo>
                  <a:pt x="3" y="7"/>
                  <a:pt x="4" y="6"/>
                  <a:pt x="5" y="6"/>
                </a:cubicBezTo>
                <a:cubicBezTo>
                  <a:pt x="5" y="6"/>
                  <a:pt x="6" y="7"/>
                  <a:pt x="6" y="8"/>
                </a:cubicBezTo>
                <a:cubicBezTo>
                  <a:pt x="7" y="8"/>
                  <a:pt x="7" y="10"/>
                  <a:pt x="7" y="11"/>
                </a:cubicBezTo>
                <a:cubicBezTo>
                  <a:pt x="7" y="13"/>
                  <a:pt x="7" y="14"/>
                  <a:pt x="6" y="15"/>
                </a:cubicBezTo>
                <a:cubicBezTo>
                  <a:pt x="6" y="16"/>
                  <a:pt x="5" y="16"/>
                  <a:pt x="5" y="16"/>
                </a:cubicBezTo>
                <a:cubicBezTo>
                  <a:pt x="4" y="16"/>
                  <a:pt x="4" y="16"/>
                  <a:pt x="3" y="16"/>
                </a:cubicBezTo>
                <a:cubicBezTo>
                  <a:pt x="3" y="15"/>
                  <a:pt x="2" y="15"/>
                  <a:pt x="2" y="14"/>
                </a:cubicBezTo>
                <a:cubicBezTo>
                  <a:pt x="2" y="13"/>
                  <a:pt x="2" y="12"/>
                  <a:pt x="2" y="11"/>
                </a:cubicBezTo>
                <a:cubicBezTo>
                  <a:pt x="2" y="10"/>
                  <a:pt x="2" y="8"/>
                  <a:pt x="3" y="8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4" name="Freeform 800"/>
          <p:cNvSpPr>
            <a:spLocks/>
          </p:cNvSpPr>
          <p:nvPr/>
        </p:nvSpPr>
        <p:spPr bwMode="auto">
          <a:xfrm>
            <a:off x="2452688" y="5608639"/>
            <a:ext cx="4763" cy="36513"/>
          </a:xfrm>
          <a:custGeom>
            <a:avLst/>
            <a:gdLst>
              <a:gd name="T0" fmla="*/ 3 w 3"/>
              <a:gd name="T1" fmla="*/ 23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23 h 23"/>
              <a:gd name="T8" fmla="*/ 3 w 3"/>
              <a:gd name="T9" fmla="*/ 23 h 23"/>
              <a:gd name="T10" fmla="*/ 3 w 3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" h="23">
                <a:moveTo>
                  <a:pt x="3" y="23"/>
                </a:move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5" name="Freeform 801"/>
          <p:cNvSpPr>
            <a:spLocks noEditPoints="1"/>
          </p:cNvSpPr>
          <p:nvPr/>
        </p:nvSpPr>
        <p:spPr bwMode="auto">
          <a:xfrm>
            <a:off x="2463800" y="5608639"/>
            <a:ext cx="1588" cy="36513"/>
          </a:xfrm>
          <a:custGeom>
            <a:avLst/>
            <a:gdLst>
              <a:gd name="T0" fmla="*/ 1 w 1"/>
              <a:gd name="T1" fmla="*/ 4 h 23"/>
              <a:gd name="T2" fmla="*/ 1 w 1"/>
              <a:gd name="T3" fmla="*/ 0 h 23"/>
              <a:gd name="T4" fmla="*/ 0 w 1"/>
              <a:gd name="T5" fmla="*/ 0 h 23"/>
              <a:gd name="T6" fmla="*/ 0 w 1"/>
              <a:gd name="T7" fmla="*/ 4 h 23"/>
              <a:gd name="T8" fmla="*/ 1 w 1"/>
              <a:gd name="T9" fmla="*/ 4 h 23"/>
              <a:gd name="T10" fmla="*/ 1 w 1"/>
              <a:gd name="T11" fmla="*/ 4 h 23"/>
              <a:gd name="T12" fmla="*/ 1 w 1"/>
              <a:gd name="T13" fmla="*/ 23 h 23"/>
              <a:gd name="T14" fmla="*/ 1 w 1"/>
              <a:gd name="T15" fmla="*/ 7 h 23"/>
              <a:gd name="T16" fmla="*/ 0 w 1"/>
              <a:gd name="T17" fmla="*/ 7 h 23"/>
              <a:gd name="T18" fmla="*/ 0 w 1"/>
              <a:gd name="T19" fmla="*/ 23 h 23"/>
              <a:gd name="T20" fmla="*/ 1 w 1"/>
              <a:gd name="T21" fmla="*/ 23 h 23"/>
              <a:gd name="T22" fmla="*/ 1 w 1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" h="23">
                <a:moveTo>
                  <a:pt x="1" y="4"/>
                </a:moveTo>
                <a:lnTo>
                  <a:pt x="1" y="0"/>
                </a:lnTo>
                <a:lnTo>
                  <a:pt x="0" y="0"/>
                </a:lnTo>
                <a:lnTo>
                  <a:pt x="0" y="4"/>
                </a:lnTo>
                <a:lnTo>
                  <a:pt x="1" y="4"/>
                </a:lnTo>
                <a:lnTo>
                  <a:pt x="1" y="4"/>
                </a:lnTo>
                <a:close/>
                <a:moveTo>
                  <a:pt x="1" y="23"/>
                </a:moveTo>
                <a:lnTo>
                  <a:pt x="1" y="7"/>
                </a:lnTo>
                <a:lnTo>
                  <a:pt x="0" y="7"/>
                </a:lnTo>
                <a:lnTo>
                  <a:pt x="0" y="23"/>
                </a:lnTo>
                <a:lnTo>
                  <a:pt x="1" y="23"/>
                </a:lnTo>
                <a:lnTo>
                  <a:pt x="1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6" name="Freeform 802"/>
          <p:cNvSpPr>
            <a:spLocks/>
          </p:cNvSpPr>
          <p:nvPr/>
        </p:nvSpPr>
        <p:spPr bwMode="auto">
          <a:xfrm>
            <a:off x="2471738" y="5619751"/>
            <a:ext cx="17463" cy="25400"/>
          </a:xfrm>
          <a:custGeom>
            <a:avLst/>
            <a:gdLst>
              <a:gd name="T0" fmla="*/ 2 w 8"/>
              <a:gd name="T1" fmla="*/ 12 h 12"/>
              <a:gd name="T2" fmla="*/ 2 w 8"/>
              <a:gd name="T3" fmla="*/ 6 h 12"/>
              <a:gd name="T4" fmla="*/ 2 w 8"/>
              <a:gd name="T5" fmla="*/ 2 h 12"/>
              <a:gd name="T6" fmla="*/ 4 w 8"/>
              <a:gd name="T7" fmla="*/ 2 h 12"/>
              <a:gd name="T8" fmla="*/ 6 w 8"/>
              <a:gd name="T9" fmla="*/ 2 h 12"/>
              <a:gd name="T10" fmla="*/ 6 w 8"/>
              <a:gd name="T11" fmla="*/ 3 h 12"/>
              <a:gd name="T12" fmla="*/ 6 w 8"/>
              <a:gd name="T13" fmla="*/ 5 h 12"/>
              <a:gd name="T14" fmla="*/ 6 w 8"/>
              <a:gd name="T15" fmla="*/ 12 h 12"/>
              <a:gd name="T16" fmla="*/ 8 w 8"/>
              <a:gd name="T17" fmla="*/ 12 h 12"/>
              <a:gd name="T18" fmla="*/ 8 w 8"/>
              <a:gd name="T19" fmla="*/ 5 h 12"/>
              <a:gd name="T20" fmla="*/ 8 w 8"/>
              <a:gd name="T21" fmla="*/ 2 h 12"/>
              <a:gd name="T22" fmla="*/ 7 w 8"/>
              <a:gd name="T23" fmla="*/ 1 h 12"/>
              <a:gd name="T24" fmla="*/ 6 w 8"/>
              <a:gd name="T25" fmla="*/ 0 h 12"/>
              <a:gd name="T26" fmla="*/ 5 w 8"/>
              <a:gd name="T27" fmla="*/ 0 h 12"/>
              <a:gd name="T28" fmla="*/ 3 w 8"/>
              <a:gd name="T29" fmla="*/ 0 h 12"/>
              <a:gd name="T30" fmla="*/ 1 w 8"/>
              <a:gd name="T31" fmla="*/ 2 h 12"/>
              <a:gd name="T32" fmla="*/ 1 w 8"/>
              <a:gd name="T33" fmla="*/ 0 h 12"/>
              <a:gd name="T34" fmla="*/ 0 w 8"/>
              <a:gd name="T35" fmla="*/ 0 h 12"/>
              <a:gd name="T36" fmla="*/ 0 w 8"/>
              <a:gd name="T37" fmla="*/ 12 h 12"/>
              <a:gd name="T38" fmla="*/ 2 w 8"/>
              <a:gd name="T3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2">
                <a:moveTo>
                  <a:pt x="2" y="12"/>
                </a:moveTo>
                <a:cubicBezTo>
                  <a:pt x="2" y="6"/>
                  <a:pt x="2" y="6"/>
                  <a:pt x="2" y="6"/>
                </a:cubicBezTo>
                <a:cubicBezTo>
                  <a:pt x="2" y="4"/>
                  <a:pt x="2" y="3"/>
                  <a:pt x="2" y="2"/>
                </a:cubicBezTo>
                <a:cubicBezTo>
                  <a:pt x="3" y="2"/>
                  <a:pt x="4" y="2"/>
                  <a:pt x="4" y="2"/>
                </a:cubicBezTo>
                <a:cubicBezTo>
                  <a:pt x="5" y="2"/>
                  <a:pt x="5" y="2"/>
                  <a:pt x="6" y="2"/>
                </a:cubicBezTo>
                <a:cubicBezTo>
                  <a:pt x="6" y="2"/>
                  <a:pt x="6" y="2"/>
                  <a:pt x="6" y="3"/>
                </a:cubicBezTo>
                <a:cubicBezTo>
                  <a:pt x="6" y="3"/>
                  <a:pt x="6" y="4"/>
                  <a:pt x="6" y="5"/>
                </a:cubicBezTo>
                <a:cubicBezTo>
                  <a:pt x="6" y="12"/>
                  <a:pt x="6" y="12"/>
                  <a:pt x="6" y="12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2"/>
                </a:cubicBezTo>
                <a:cubicBezTo>
                  <a:pt x="8" y="2"/>
                  <a:pt x="8" y="1"/>
                  <a:pt x="7" y="1"/>
                </a:cubicBezTo>
                <a:cubicBezTo>
                  <a:pt x="7" y="1"/>
                  <a:pt x="7" y="0"/>
                  <a:pt x="6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0"/>
                  <a:pt x="3" y="0"/>
                </a:cubicBezTo>
                <a:cubicBezTo>
                  <a:pt x="2" y="1"/>
                  <a:pt x="2" y="1"/>
                  <a:pt x="1" y="2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2" y="12"/>
                  <a:pt x="2" y="12"/>
                  <a:pt x="2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7" name="Rectangle 803"/>
          <p:cNvSpPr>
            <a:spLocks noChangeArrowheads="1"/>
          </p:cNvSpPr>
          <p:nvPr/>
        </p:nvSpPr>
        <p:spPr bwMode="auto">
          <a:xfrm>
            <a:off x="2371725" y="5602289"/>
            <a:ext cx="13970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Dublin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8" name="Freeform 804"/>
          <p:cNvSpPr>
            <a:spLocks/>
          </p:cNvSpPr>
          <p:nvPr/>
        </p:nvSpPr>
        <p:spPr bwMode="auto">
          <a:xfrm>
            <a:off x="2882900" y="6116639"/>
            <a:ext cx="19050" cy="36513"/>
          </a:xfrm>
          <a:custGeom>
            <a:avLst/>
            <a:gdLst>
              <a:gd name="T0" fmla="*/ 12 w 12"/>
              <a:gd name="T1" fmla="*/ 23 h 23"/>
              <a:gd name="T2" fmla="*/ 12 w 12"/>
              <a:gd name="T3" fmla="*/ 20 h 23"/>
              <a:gd name="T4" fmla="*/ 3 w 12"/>
              <a:gd name="T5" fmla="*/ 20 h 23"/>
              <a:gd name="T6" fmla="*/ 3 w 12"/>
              <a:gd name="T7" fmla="*/ 0 h 23"/>
              <a:gd name="T8" fmla="*/ 0 w 12"/>
              <a:gd name="T9" fmla="*/ 0 h 23"/>
              <a:gd name="T10" fmla="*/ 0 w 12"/>
              <a:gd name="T11" fmla="*/ 23 h 23"/>
              <a:gd name="T12" fmla="*/ 12 w 12"/>
              <a:gd name="T13" fmla="*/ 23 h 23"/>
              <a:gd name="T14" fmla="*/ 12 w 12"/>
              <a:gd name="T15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2" h="23">
                <a:moveTo>
                  <a:pt x="12" y="23"/>
                </a:moveTo>
                <a:lnTo>
                  <a:pt x="12" y="20"/>
                </a:lnTo>
                <a:lnTo>
                  <a:pt x="3" y="20"/>
                </a:ln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12" y="23"/>
                </a:lnTo>
                <a:lnTo>
                  <a:pt x="12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9" name="Freeform 805"/>
          <p:cNvSpPr>
            <a:spLocks noEditPoints="1"/>
          </p:cNvSpPr>
          <p:nvPr/>
        </p:nvSpPr>
        <p:spPr bwMode="auto">
          <a:xfrm>
            <a:off x="2905125" y="6126164"/>
            <a:ext cx="20638" cy="26988"/>
          </a:xfrm>
          <a:custGeom>
            <a:avLst/>
            <a:gdLst>
              <a:gd name="T0" fmla="*/ 2 w 10"/>
              <a:gd name="T1" fmla="*/ 12 h 13"/>
              <a:gd name="T2" fmla="*/ 5 w 10"/>
              <a:gd name="T3" fmla="*/ 13 h 13"/>
              <a:gd name="T4" fmla="*/ 8 w 10"/>
              <a:gd name="T5" fmla="*/ 12 h 13"/>
              <a:gd name="T6" fmla="*/ 10 w 10"/>
              <a:gd name="T7" fmla="*/ 7 h 13"/>
              <a:gd name="T8" fmla="*/ 8 w 10"/>
              <a:gd name="T9" fmla="*/ 2 h 13"/>
              <a:gd name="T10" fmla="*/ 5 w 10"/>
              <a:gd name="T11" fmla="*/ 0 h 13"/>
              <a:gd name="T12" fmla="*/ 2 w 10"/>
              <a:gd name="T13" fmla="*/ 2 h 13"/>
              <a:gd name="T14" fmla="*/ 0 w 10"/>
              <a:gd name="T15" fmla="*/ 7 h 13"/>
              <a:gd name="T16" fmla="*/ 2 w 10"/>
              <a:gd name="T17" fmla="*/ 12 h 13"/>
              <a:gd name="T18" fmla="*/ 3 w 10"/>
              <a:gd name="T19" fmla="*/ 3 h 13"/>
              <a:gd name="T20" fmla="*/ 5 w 10"/>
              <a:gd name="T21" fmla="*/ 2 h 13"/>
              <a:gd name="T22" fmla="*/ 7 w 10"/>
              <a:gd name="T23" fmla="*/ 3 h 13"/>
              <a:gd name="T24" fmla="*/ 8 w 10"/>
              <a:gd name="T25" fmla="*/ 7 h 13"/>
              <a:gd name="T26" fmla="*/ 7 w 10"/>
              <a:gd name="T27" fmla="*/ 10 h 13"/>
              <a:gd name="T28" fmla="*/ 5 w 10"/>
              <a:gd name="T29" fmla="*/ 12 h 13"/>
              <a:gd name="T30" fmla="*/ 3 w 10"/>
              <a:gd name="T31" fmla="*/ 10 h 13"/>
              <a:gd name="T32" fmla="*/ 2 w 10"/>
              <a:gd name="T33" fmla="*/ 7 h 13"/>
              <a:gd name="T34" fmla="*/ 3 w 10"/>
              <a:gd name="T35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0" h="13">
                <a:moveTo>
                  <a:pt x="2" y="12"/>
                </a:moveTo>
                <a:cubicBezTo>
                  <a:pt x="3" y="13"/>
                  <a:pt x="4" y="13"/>
                  <a:pt x="5" y="13"/>
                </a:cubicBezTo>
                <a:cubicBezTo>
                  <a:pt x="6" y="13"/>
                  <a:pt x="8" y="13"/>
                  <a:pt x="8" y="12"/>
                </a:cubicBezTo>
                <a:cubicBezTo>
                  <a:pt x="9" y="11"/>
                  <a:pt x="10" y="9"/>
                  <a:pt x="10" y="7"/>
                </a:cubicBezTo>
                <a:cubicBezTo>
                  <a:pt x="10" y="5"/>
                  <a:pt x="9" y="3"/>
                  <a:pt x="8" y="2"/>
                </a:cubicBezTo>
                <a:cubicBezTo>
                  <a:pt x="8" y="1"/>
                  <a:pt x="6" y="0"/>
                  <a:pt x="5" y="0"/>
                </a:cubicBezTo>
                <a:cubicBezTo>
                  <a:pt x="4" y="0"/>
                  <a:pt x="2" y="1"/>
                  <a:pt x="2" y="2"/>
                </a:cubicBezTo>
                <a:cubicBezTo>
                  <a:pt x="1" y="3"/>
                  <a:pt x="0" y="5"/>
                  <a:pt x="0" y="7"/>
                </a:cubicBezTo>
                <a:cubicBezTo>
                  <a:pt x="0" y="9"/>
                  <a:pt x="1" y="11"/>
                  <a:pt x="2" y="12"/>
                </a:cubicBezTo>
                <a:close/>
                <a:moveTo>
                  <a:pt x="3" y="3"/>
                </a:moveTo>
                <a:cubicBezTo>
                  <a:pt x="3" y="2"/>
                  <a:pt x="4" y="2"/>
                  <a:pt x="5" y="2"/>
                </a:cubicBezTo>
                <a:cubicBezTo>
                  <a:pt x="6" y="2"/>
                  <a:pt x="7" y="2"/>
                  <a:pt x="7" y="3"/>
                </a:cubicBezTo>
                <a:cubicBezTo>
                  <a:pt x="8" y="4"/>
                  <a:pt x="8" y="5"/>
                  <a:pt x="8" y="7"/>
                </a:cubicBezTo>
                <a:cubicBezTo>
                  <a:pt x="8" y="8"/>
                  <a:pt x="8" y="10"/>
                  <a:pt x="7" y="10"/>
                </a:cubicBezTo>
                <a:cubicBezTo>
                  <a:pt x="7" y="11"/>
                  <a:pt x="6" y="12"/>
                  <a:pt x="5" y="12"/>
                </a:cubicBezTo>
                <a:cubicBezTo>
                  <a:pt x="4" y="12"/>
                  <a:pt x="3" y="11"/>
                  <a:pt x="3" y="10"/>
                </a:cubicBezTo>
                <a:cubicBezTo>
                  <a:pt x="2" y="10"/>
                  <a:pt x="2" y="8"/>
                  <a:pt x="2" y="7"/>
                </a:cubicBezTo>
                <a:cubicBezTo>
                  <a:pt x="2" y="5"/>
                  <a:pt x="2" y="4"/>
                  <a:pt x="3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0" name="Freeform 806"/>
          <p:cNvSpPr>
            <a:spLocks/>
          </p:cNvSpPr>
          <p:nvPr/>
        </p:nvSpPr>
        <p:spPr bwMode="auto">
          <a:xfrm>
            <a:off x="2930525" y="6126164"/>
            <a:ext cx="17463" cy="26988"/>
          </a:xfrm>
          <a:custGeom>
            <a:avLst/>
            <a:gdLst>
              <a:gd name="T0" fmla="*/ 2 w 8"/>
              <a:gd name="T1" fmla="*/ 13 h 13"/>
              <a:gd name="T2" fmla="*/ 2 w 8"/>
              <a:gd name="T3" fmla="*/ 6 h 13"/>
              <a:gd name="T4" fmla="*/ 2 w 8"/>
              <a:gd name="T5" fmla="*/ 3 h 13"/>
              <a:gd name="T6" fmla="*/ 4 w 8"/>
              <a:gd name="T7" fmla="*/ 2 h 13"/>
              <a:gd name="T8" fmla="*/ 5 w 8"/>
              <a:gd name="T9" fmla="*/ 3 h 13"/>
              <a:gd name="T10" fmla="*/ 6 w 8"/>
              <a:gd name="T11" fmla="*/ 4 h 13"/>
              <a:gd name="T12" fmla="*/ 6 w 8"/>
              <a:gd name="T13" fmla="*/ 6 h 13"/>
              <a:gd name="T14" fmla="*/ 6 w 8"/>
              <a:gd name="T15" fmla="*/ 13 h 13"/>
              <a:gd name="T16" fmla="*/ 8 w 8"/>
              <a:gd name="T17" fmla="*/ 13 h 13"/>
              <a:gd name="T18" fmla="*/ 8 w 8"/>
              <a:gd name="T19" fmla="*/ 5 h 13"/>
              <a:gd name="T20" fmla="*/ 8 w 8"/>
              <a:gd name="T21" fmla="*/ 3 h 13"/>
              <a:gd name="T22" fmla="*/ 7 w 8"/>
              <a:gd name="T23" fmla="*/ 2 h 13"/>
              <a:gd name="T24" fmla="*/ 6 w 8"/>
              <a:gd name="T25" fmla="*/ 1 h 13"/>
              <a:gd name="T26" fmla="*/ 5 w 8"/>
              <a:gd name="T27" fmla="*/ 0 h 13"/>
              <a:gd name="T28" fmla="*/ 3 w 8"/>
              <a:gd name="T29" fmla="*/ 1 h 13"/>
              <a:gd name="T30" fmla="*/ 1 w 8"/>
              <a:gd name="T31" fmla="*/ 2 h 13"/>
              <a:gd name="T32" fmla="*/ 1 w 8"/>
              <a:gd name="T33" fmla="*/ 1 h 13"/>
              <a:gd name="T34" fmla="*/ 0 w 8"/>
              <a:gd name="T35" fmla="*/ 1 h 13"/>
              <a:gd name="T36" fmla="*/ 0 w 8"/>
              <a:gd name="T37" fmla="*/ 13 h 13"/>
              <a:gd name="T38" fmla="*/ 2 w 8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5"/>
                  <a:pt x="2" y="4"/>
                  <a:pt x="2" y="3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5" y="2"/>
                  <a:pt x="5" y="3"/>
                </a:cubicBezTo>
                <a:cubicBezTo>
                  <a:pt x="6" y="3"/>
                  <a:pt x="6" y="3"/>
                  <a:pt x="6" y="4"/>
                </a:cubicBezTo>
                <a:cubicBezTo>
                  <a:pt x="6" y="4"/>
                  <a:pt x="6" y="5"/>
                  <a:pt x="6" y="6"/>
                </a:cubicBezTo>
                <a:cubicBezTo>
                  <a:pt x="6" y="13"/>
                  <a:pt x="6" y="13"/>
                  <a:pt x="6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8" y="2"/>
                  <a:pt x="8" y="2"/>
                  <a:pt x="7" y="2"/>
                </a:cubicBezTo>
                <a:cubicBezTo>
                  <a:pt x="7" y="1"/>
                  <a:pt x="7" y="1"/>
                  <a:pt x="6" y="1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1"/>
                  <a:pt x="3" y="1"/>
                </a:cubicBezTo>
                <a:cubicBezTo>
                  <a:pt x="2" y="1"/>
                  <a:pt x="2" y="2"/>
                  <a:pt x="1" y="2"/>
                </a:cubicBezTo>
                <a:cubicBezTo>
                  <a:pt x="1" y="1"/>
                  <a:pt x="1" y="1"/>
                  <a:pt x="1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1" name="Freeform 807"/>
          <p:cNvSpPr>
            <a:spLocks noEditPoints="1"/>
          </p:cNvSpPr>
          <p:nvPr/>
        </p:nvSpPr>
        <p:spPr bwMode="auto">
          <a:xfrm>
            <a:off x="2951163" y="6116639"/>
            <a:ext cx="19050" cy="36513"/>
          </a:xfrm>
          <a:custGeom>
            <a:avLst/>
            <a:gdLst>
              <a:gd name="T0" fmla="*/ 9 w 9"/>
              <a:gd name="T1" fmla="*/ 17 h 17"/>
              <a:gd name="T2" fmla="*/ 9 w 9"/>
              <a:gd name="T3" fmla="*/ 0 h 17"/>
              <a:gd name="T4" fmla="*/ 7 w 9"/>
              <a:gd name="T5" fmla="*/ 0 h 17"/>
              <a:gd name="T6" fmla="*/ 7 w 9"/>
              <a:gd name="T7" fmla="*/ 6 h 17"/>
              <a:gd name="T8" fmla="*/ 6 w 9"/>
              <a:gd name="T9" fmla="*/ 5 h 17"/>
              <a:gd name="T10" fmla="*/ 4 w 9"/>
              <a:gd name="T11" fmla="*/ 4 h 17"/>
              <a:gd name="T12" fmla="*/ 2 w 9"/>
              <a:gd name="T13" fmla="*/ 5 h 17"/>
              <a:gd name="T14" fmla="*/ 1 w 9"/>
              <a:gd name="T15" fmla="*/ 7 h 17"/>
              <a:gd name="T16" fmla="*/ 0 w 9"/>
              <a:gd name="T17" fmla="*/ 11 h 17"/>
              <a:gd name="T18" fmla="*/ 1 w 9"/>
              <a:gd name="T19" fmla="*/ 16 h 17"/>
              <a:gd name="T20" fmla="*/ 5 w 9"/>
              <a:gd name="T21" fmla="*/ 17 h 17"/>
              <a:gd name="T22" fmla="*/ 6 w 9"/>
              <a:gd name="T23" fmla="*/ 17 h 17"/>
              <a:gd name="T24" fmla="*/ 7 w 9"/>
              <a:gd name="T25" fmla="*/ 16 h 17"/>
              <a:gd name="T26" fmla="*/ 7 w 9"/>
              <a:gd name="T27" fmla="*/ 17 h 17"/>
              <a:gd name="T28" fmla="*/ 9 w 9"/>
              <a:gd name="T29" fmla="*/ 17 h 17"/>
              <a:gd name="T30" fmla="*/ 3 w 9"/>
              <a:gd name="T31" fmla="*/ 7 h 17"/>
              <a:gd name="T32" fmla="*/ 5 w 9"/>
              <a:gd name="T33" fmla="*/ 6 h 17"/>
              <a:gd name="T34" fmla="*/ 7 w 9"/>
              <a:gd name="T35" fmla="*/ 7 h 17"/>
              <a:gd name="T36" fmla="*/ 7 w 9"/>
              <a:gd name="T37" fmla="*/ 11 h 17"/>
              <a:gd name="T38" fmla="*/ 7 w 9"/>
              <a:gd name="T39" fmla="*/ 15 h 17"/>
              <a:gd name="T40" fmla="*/ 5 w 9"/>
              <a:gd name="T41" fmla="*/ 16 h 17"/>
              <a:gd name="T42" fmla="*/ 3 w 9"/>
              <a:gd name="T43" fmla="*/ 14 h 17"/>
              <a:gd name="T44" fmla="*/ 2 w 9"/>
              <a:gd name="T45" fmla="*/ 11 h 17"/>
              <a:gd name="T46" fmla="*/ 3 w 9"/>
              <a:gd name="T47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" h="17">
                <a:moveTo>
                  <a:pt x="9" y="17"/>
                </a:moveTo>
                <a:cubicBezTo>
                  <a:pt x="9" y="0"/>
                  <a:pt x="9" y="0"/>
                  <a:pt x="9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6"/>
                  <a:pt x="7" y="6"/>
                  <a:pt x="7" y="6"/>
                </a:cubicBezTo>
                <a:cubicBezTo>
                  <a:pt x="7" y="6"/>
                  <a:pt x="7" y="5"/>
                  <a:pt x="6" y="5"/>
                </a:cubicBezTo>
                <a:cubicBezTo>
                  <a:pt x="6" y="5"/>
                  <a:pt x="5" y="4"/>
                  <a:pt x="4" y="4"/>
                </a:cubicBezTo>
                <a:cubicBezTo>
                  <a:pt x="4" y="4"/>
                  <a:pt x="3" y="5"/>
                  <a:pt x="2" y="5"/>
                </a:cubicBezTo>
                <a:cubicBezTo>
                  <a:pt x="2" y="6"/>
                  <a:pt x="1" y="6"/>
                  <a:pt x="1" y="7"/>
                </a:cubicBezTo>
                <a:cubicBezTo>
                  <a:pt x="0" y="8"/>
                  <a:pt x="0" y="9"/>
                  <a:pt x="0" y="11"/>
                </a:cubicBezTo>
                <a:cubicBezTo>
                  <a:pt x="0" y="13"/>
                  <a:pt x="1" y="15"/>
                  <a:pt x="1" y="16"/>
                </a:cubicBezTo>
                <a:cubicBezTo>
                  <a:pt x="2" y="17"/>
                  <a:pt x="3" y="17"/>
                  <a:pt x="5" y="17"/>
                </a:cubicBezTo>
                <a:cubicBezTo>
                  <a:pt x="5" y="17"/>
                  <a:pt x="6" y="17"/>
                  <a:pt x="6" y="17"/>
                </a:cubicBezTo>
                <a:cubicBezTo>
                  <a:pt x="7" y="17"/>
                  <a:pt x="7" y="16"/>
                  <a:pt x="7" y="16"/>
                </a:cubicBezTo>
                <a:cubicBezTo>
                  <a:pt x="7" y="17"/>
                  <a:pt x="7" y="17"/>
                  <a:pt x="7" y="17"/>
                </a:cubicBezTo>
                <a:cubicBezTo>
                  <a:pt x="9" y="17"/>
                  <a:pt x="9" y="17"/>
                  <a:pt x="9" y="17"/>
                </a:cubicBezTo>
                <a:close/>
                <a:moveTo>
                  <a:pt x="3" y="7"/>
                </a:moveTo>
                <a:cubicBezTo>
                  <a:pt x="3" y="6"/>
                  <a:pt x="4" y="6"/>
                  <a:pt x="5" y="6"/>
                </a:cubicBezTo>
                <a:cubicBezTo>
                  <a:pt x="5" y="6"/>
                  <a:pt x="6" y="7"/>
                  <a:pt x="7" y="7"/>
                </a:cubicBezTo>
                <a:cubicBezTo>
                  <a:pt x="7" y="8"/>
                  <a:pt x="7" y="9"/>
                  <a:pt x="7" y="11"/>
                </a:cubicBezTo>
                <a:cubicBezTo>
                  <a:pt x="7" y="13"/>
                  <a:pt x="7" y="14"/>
                  <a:pt x="7" y="15"/>
                </a:cubicBezTo>
                <a:cubicBezTo>
                  <a:pt x="6" y="15"/>
                  <a:pt x="5" y="16"/>
                  <a:pt x="5" y="16"/>
                </a:cubicBezTo>
                <a:cubicBezTo>
                  <a:pt x="4" y="16"/>
                  <a:pt x="3" y="15"/>
                  <a:pt x="3" y="14"/>
                </a:cubicBezTo>
                <a:cubicBezTo>
                  <a:pt x="2" y="14"/>
                  <a:pt x="2" y="12"/>
                  <a:pt x="2" y="11"/>
                </a:cubicBezTo>
                <a:cubicBezTo>
                  <a:pt x="2" y="9"/>
                  <a:pt x="2" y="8"/>
                  <a:pt x="3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809"/>
          <p:cNvSpPr>
            <a:spLocks noEditPoints="1"/>
          </p:cNvSpPr>
          <p:nvPr/>
        </p:nvSpPr>
        <p:spPr bwMode="auto">
          <a:xfrm>
            <a:off x="2974975" y="6126163"/>
            <a:ext cx="22225" cy="26988"/>
          </a:xfrm>
          <a:custGeom>
            <a:avLst/>
            <a:gdLst>
              <a:gd name="T0" fmla="*/ 1 w 10"/>
              <a:gd name="T1" fmla="*/ 12 h 13"/>
              <a:gd name="T2" fmla="*/ 5 w 10"/>
              <a:gd name="T3" fmla="*/ 13 h 13"/>
              <a:gd name="T4" fmla="*/ 8 w 10"/>
              <a:gd name="T5" fmla="*/ 12 h 13"/>
              <a:gd name="T6" fmla="*/ 10 w 10"/>
              <a:gd name="T7" fmla="*/ 7 h 13"/>
              <a:gd name="T8" fmla="*/ 8 w 10"/>
              <a:gd name="T9" fmla="*/ 2 h 13"/>
              <a:gd name="T10" fmla="*/ 5 w 10"/>
              <a:gd name="T11" fmla="*/ 0 h 13"/>
              <a:gd name="T12" fmla="*/ 1 w 10"/>
              <a:gd name="T13" fmla="*/ 2 h 13"/>
              <a:gd name="T14" fmla="*/ 0 w 10"/>
              <a:gd name="T15" fmla="*/ 7 h 13"/>
              <a:gd name="T16" fmla="*/ 1 w 10"/>
              <a:gd name="T17" fmla="*/ 12 h 13"/>
              <a:gd name="T18" fmla="*/ 3 w 10"/>
              <a:gd name="T19" fmla="*/ 3 h 13"/>
              <a:gd name="T20" fmla="*/ 5 w 10"/>
              <a:gd name="T21" fmla="*/ 2 h 13"/>
              <a:gd name="T22" fmla="*/ 7 w 10"/>
              <a:gd name="T23" fmla="*/ 3 h 13"/>
              <a:gd name="T24" fmla="*/ 8 w 10"/>
              <a:gd name="T25" fmla="*/ 7 h 13"/>
              <a:gd name="T26" fmla="*/ 7 w 10"/>
              <a:gd name="T27" fmla="*/ 10 h 13"/>
              <a:gd name="T28" fmla="*/ 5 w 10"/>
              <a:gd name="T29" fmla="*/ 12 h 13"/>
              <a:gd name="T30" fmla="*/ 3 w 10"/>
              <a:gd name="T31" fmla="*/ 10 h 13"/>
              <a:gd name="T32" fmla="*/ 2 w 10"/>
              <a:gd name="T33" fmla="*/ 7 h 13"/>
              <a:gd name="T34" fmla="*/ 3 w 10"/>
              <a:gd name="T35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0" h="13">
                <a:moveTo>
                  <a:pt x="1" y="12"/>
                </a:moveTo>
                <a:cubicBezTo>
                  <a:pt x="2" y="13"/>
                  <a:pt x="3" y="13"/>
                  <a:pt x="5" y="13"/>
                </a:cubicBezTo>
                <a:cubicBezTo>
                  <a:pt x="6" y="13"/>
                  <a:pt x="7" y="13"/>
                  <a:pt x="8" y="12"/>
                </a:cubicBezTo>
                <a:cubicBezTo>
                  <a:pt x="9" y="11"/>
                  <a:pt x="10" y="9"/>
                  <a:pt x="10" y="7"/>
                </a:cubicBezTo>
                <a:cubicBezTo>
                  <a:pt x="10" y="5"/>
                  <a:pt x="9" y="3"/>
                  <a:pt x="8" y="2"/>
                </a:cubicBezTo>
                <a:cubicBezTo>
                  <a:pt x="7" y="1"/>
                  <a:pt x="6" y="0"/>
                  <a:pt x="5" y="0"/>
                </a:cubicBezTo>
                <a:cubicBezTo>
                  <a:pt x="3" y="0"/>
                  <a:pt x="2" y="1"/>
                  <a:pt x="1" y="2"/>
                </a:cubicBezTo>
                <a:cubicBezTo>
                  <a:pt x="1" y="3"/>
                  <a:pt x="0" y="5"/>
                  <a:pt x="0" y="7"/>
                </a:cubicBezTo>
                <a:cubicBezTo>
                  <a:pt x="0" y="9"/>
                  <a:pt x="1" y="11"/>
                  <a:pt x="1" y="12"/>
                </a:cubicBezTo>
                <a:close/>
                <a:moveTo>
                  <a:pt x="3" y="3"/>
                </a:moveTo>
                <a:cubicBezTo>
                  <a:pt x="3" y="2"/>
                  <a:pt x="4" y="2"/>
                  <a:pt x="5" y="2"/>
                </a:cubicBezTo>
                <a:cubicBezTo>
                  <a:pt x="6" y="2"/>
                  <a:pt x="6" y="2"/>
                  <a:pt x="7" y="3"/>
                </a:cubicBezTo>
                <a:cubicBezTo>
                  <a:pt x="8" y="4"/>
                  <a:pt x="8" y="5"/>
                  <a:pt x="8" y="7"/>
                </a:cubicBezTo>
                <a:cubicBezTo>
                  <a:pt x="8" y="8"/>
                  <a:pt x="8" y="10"/>
                  <a:pt x="7" y="10"/>
                </a:cubicBezTo>
                <a:cubicBezTo>
                  <a:pt x="6" y="11"/>
                  <a:pt x="6" y="12"/>
                  <a:pt x="5" y="12"/>
                </a:cubicBezTo>
                <a:cubicBezTo>
                  <a:pt x="4" y="12"/>
                  <a:pt x="3" y="11"/>
                  <a:pt x="3" y="10"/>
                </a:cubicBezTo>
                <a:cubicBezTo>
                  <a:pt x="2" y="10"/>
                  <a:pt x="2" y="8"/>
                  <a:pt x="2" y="7"/>
                </a:cubicBezTo>
                <a:cubicBezTo>
                  <a:pt x="2" y="5"/>
                  <a:pt x="2" y="4"/>
                  <a:pt x="3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810"/>
          <p:cNvSpPr>
            <a:spLocks/>
          </p:cNvSpPr>
          <p:nvPr/>
        </p:nvSpPr>
        <p:spPr bwMode="auto">
          <a:xfrm>
            <a:off x="3000375" y="6126163"/>
            <a:ext cx="17463" cy="26988"/>
          </a:xfrm>
          <a:custGeom>
            <a:avLst/>
            <a:gdLst>
              <a:gd name="T0" fmla="*/ 1 w 8"/>
              <a:gd name="T1" fmla="*/ 13 h 13"/>
              <a:gd name="T2" fmla="*/ 1 w 8"/>
              <a:gd name="T3" fmla="*/ 6 h 13"/>
              <a:gd name="T4" fmla="*/ 2 w 8"/>
              <a:gd name="T5" fmla="*/ 3 h 13"/>
              <a:gd name="T6" fmla="*/ 4 w 8"/>
              <a:gd name="T7" fmla="*/ 2 h 13"/>
              <a:gd name="T8" fmla="*/ 5 w 8"/>
              <a:gd name="T9" fmla="*/ 3 h 13"/>
              <a:gd name="T10" fmla="*/ 6 w 8"/>
              <a:gd name="T11" fmla="*/ 4 h 13"/>
              <a:gd name="T12" fmla="*/ 6 w 8"/>
              <a:gd name="T13" fmla="*/ 6 h 13"/>
              <a:gd name="T14" fmla="*/ 6 w 8"/>
              <a:gd name="T15" fmla="*/ 13 h 13"/>
              <a:gd name="T16" fmla="*/ 8 w 8"/>
              <a:gd name="T17" fmla="*/ 13 h 13"/>
              <a:gd name="T18" fmla="*/ 8 w 8"/>
              <a:gd name="T19" fmla="*/ 5 h 13"/>
              <a:gd name="T20" fmla="*/ 8 w 8"/>
              <a:gd name="T21" fmla="*/ 3 h 13"/>
              <a:gd name="T22" fmla="*/ 7 w 8"/>
              <a:gd name="T23" fmla="*/ 2 h 13"/>
              <a:gd name="T24" fmla="*/ 6 w 8"/>
              <a:gd name="T25" fmla="*/ 1 h 13"/>
              <a:gd name="T26" fmla="*/ 4 w 8"/>
              <a:gd name="T27" fmla="*/ 0 h 13"/>
              <a:gd name="T28" fmla="*/ 3 w 8"/>
              <a:gd name="T29" fmla="*/ 1 h 13"/>
              <a:gd name="T30" fmla="*/ 1 w 8"/>
              <a:gd name="T31" fmla="*/ 2 h 13"/>
              <a:gd name="T32" fmla="*/ 1 w 8"/>
              <a:gd name="T33" fmla="*/ 1 h 13"/>
              <a:gd name="T34" fmla="*/ 0 w 8"/>
              <a:gd name="T35" fmla="*/ 1 h 13"/>
              <a:gd name="T36" fmla="*/ 0 w 8"/>
              <a:gd name="T37" fmla="*/ 13 h 13"/>
              <a:gd name="T38" fmla="*/ 1 w 8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3">
                <a:moveTo>
                  <a:pt x="1" y="13"/>
                </a:moveTo>
                <a:cubicBezTo>
                  <a:pt x="1" y="6"/>
                  <a:pt x="1" y="6"/>
                  <a:pt x="1" y="6"/>
                </a:cubicBezTo>
                <a:cubicBezTo>
                  <a:pt x="1" y="5"/>
                  <a:pt x="2" y="4"/>
                  <a:pt x="2" y="3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5" y="2"/>
                  <a:pt x="5" y="3"/>
                </a:cubicBezTo>
                <a:cubicBezTo>
                  <a:pt x="6" y="3"/>
                  <a:pt x="6" y="3"/>
                  <a:pt x="6" y="4"/>
                </a:cubicBezTo>
                <a:cubicBezTo>
                  <a:pt x="6" y="4"/>
                  <a:pt x="6" y="5"/>
                  <a:pt x="6" y="6"/>
                </a:cubicBezTo>
                <a:cubicBezTo>
                  <a:pt x="6" y="13"/>
                  <a:pt x="6" y="13"/>
                  <a:pt x="6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8" y="2"/>
                  <a:pt x="7" y="2"/>
                  <a:pt x="7" y="2"/>
                </a:cubicBezTo>
                <a:cubicBezTo>
                  <a:pt x="7" y="1"/>
                  <a:pt x="6" y="1"/>
                  <a:pt x="6" y="1"/>
                </a:cubicBezTo>
                <a:cubicBezTo>
                  <a:pt x="6" y="0"/>
                  <a:pt x="5" y="0"/>
                  <a:pt x="4" y="0"/>
                </a:cubicBezTo>
                <a:cubicBezTo>
                  <a:pt x="4" y="0"/>
                  <a:pt x="3" y="1"/>
                  <a:pt x="3" y="1"/>
                </a:cubicBezTo>
                <a:cubicBezTo>
                  <a:pt x="2" y="1"/>
                  <a:pt x="2" y="2"/>
                  <a:pt x="1" y="2"/>
                </a:cubicBezTo>
                <a:cubicBezTo>
                  <a:pt x="1" y="1"/>
                  <a:pt x="1" y="1"/>
                  <a:pt x="1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3"/>
                  <a:pt x="0" y="13"/>
                  <a:pt x="0" y="13"/>
                </a:cubicBezTo>
                <a:cubicBezTo>
                  <a:pt x="1" y="13"/>
                  <a:pt x="1" y="13"/>
                  <a:pt x="1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Rectangle 811"/>
          <p:cNvSpPr>
            <a:spLocks noChangeArrowheads="1"/>
          </p:cNvSpPr>
          <p:nvPr/>
        </p:nvSpPr>
        <p:spPr bwMode="auto">
          <a:xfrm>
            <a:off x="2878138" y="6108701"/>
            <a:ext cx="163513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London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" name="Freeform 812"/>
          <p:cNvSpPr>
            <a:spLocks noEditPoints="1"/>
          </p:cNvSpPr>
          <p:nvPr/>
        </p:nvSpPr>
        <p:spPr bwMode="auto">
          <a:xfrm>
            <a:off x="3060700" y="6303963"/>
            <a:ext cx="23813" cy="38100"/>
          </a:xfrm>
          <a:custGeom>
            <a:avLst/>
            <a:gdLst>
              <a:gd name="T0" fmla="*/ 2 w 11"/>
              <a:gd name="T1" fmla="*/ 16 h 18"/>
              <a:gd name="T2" fmla="*/ 6 w 11"/>
              <a:gd name="T3" fmla="*/ 18 h 18"/>
              <a:gd name="T4" fmla="*/ 9 w 11"/>
              <a:gd name="T5" fmla="*/ 17 h 18"/>
              <a:gd name="T6" fmla="*/ 11 w 11"/>
              <a:gd name="T7" fmla="*/ 14 h 18"/>
              <a:gd name="T8" fmla="*/ 11 w 11"/>
              <a:gd name="T9" fmla="*/ 9 h 18"/>
              <a:gd name="T10" fmla="*/ 11 w 11"/>
              <a:gd name="T11" fmla="*/ 5 h 18"/>
              <a:gd name="T12" fmla="*/ 10 w 11"/>
              <a:gd name="T13" fmla="*/ 3 h 18"/>
              <a:gd name="T14" fmla="*/ 8 w 11"/>
              <a:gd name="T15" fmla="*/ 1 h 18"/>
              <a:gd name="T16" fmla="*/ 6 w 11"/>
              <a:gd name="T17" fmla="*/ 0 h 18"/>
              <a:gd name="T18" fmla="*/ 2 w 11"/>
              <a:gd name="T19" fmla="*/ 1 h 18"/>
              <a:gd name="T20" fmla="*/ 1 w 11"/>
              <a:gd name="T21" fmla="*/ 4 h 18"/>
              <a:gd name="T22" fmla="*/ 0 w 11"/>
              <a:gd name="T23" fmla="*/ 9 h 18"/>
              <a:gd name="T24" fmla="*/ 2 w 11"/>
              <a:gd name="T25" fmla="*/ 16 h 18"/>
              <a:gd name="T26" fmla="*/ 2 w 11"/>
              <a:gd name="T27" fmla="*/ 16 h 18"/>
              <a:gd name="T28" fmla="*/ 3 w 11"/>
              <a:gd name="T29" fmla="*/ 3 h 18"/>
              <a:gd name="T30" fmla="*/ 6 w 11"/>
              <a:gd name="T31" fmla="*/ 2 h 18"/>
              <a:gd name="T32" fmla="*/ 8 w 11"/>
              <a:gd name="T33" fmla="*/ 4 h 18"/>
              <a:gd name="T34" fmla="*/ 9 w 11"/>
              <a:gd name="T35" fmla="*/ 9 h 18"/>
              <a:gd name="T36" fmla="*/ 8 w 11"/>
              <a:gd name="T37" fmla="*/ 15 h 18"/>
              <a:gd name="T38" fmla="*/ 6 w 11"/>
              <a:gd name="T39" fmla="*/ 16 h 18"/>
              <a:gd name="T40" fmla="*/ 3 w 11"/>
              <a:gd name="T41" fmla="*/ 15 h 18"/>
              <a:gd name="T42" fmla="*/ 2 w 11"/>
              <a:gd name="T43" fmla="*/ 9 h 18"/>
              <a:gd name="T44" fmla="*/ 3 w 11"/>
              <a:gd name="T45" fmla="*/ 3 h 18"/>
              <a:gd name="T46" fmla="*/ 3 w 11"/>
              <a:gd name="T47" fmla="*/ 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" h="18">
                <a:moveTo>
                  <a:pt x="2" y="16"/>
                </a:moveTo>
                <a:cubicBezTo>
                  <a:pt x="3" y="17"/>
                  <a:pt x="4" y="18"/>
                  <a:pt x="6" y="18"/>
                </a:cubicBezTo>
                <a:cubicBezTo>
                  <a:pt x="7" y="18"/>
                  <a:pt x="8" y="18"/>
                  <a:pt x="9" y="17"/>
                </a:cubicBezTo>
                <a:cubicBezTo>
                  <a:pt x="10" y="16"/>
                  <a:pt x="10" y="15"/>
                  <a:pt x="11" y="14"/>
                </a:cubicBezTo>
                <a:cubicBezTo>
                  <a:pt x="11" y="13"/>
                  <a:pt x="11" y="11"/>
                  <a:pt x="11" y="9"/>
                </a:cubicBezTo>
                <a:cubicBezTo>
                  <a:pt x="11" y="7"/>
                  <a:pt x="11" y="6"/>
                  <a:pt x="11" y="5"/>
                </a:cubicBezTo>
                <a:cubicBezTo>
                  <a:pt x="11" y="4"/>
                  <a:pt x="10" y="3"/>
                  <a:pt x="10" y="3"/>
                </a:cubicBezTo>
                <a:cubicBezTo>
                  <a:pt x="9" y="2"/>
                  <a:pt x="9" y="1"/>
                  <a:pt x="8" y="1"/>
                </a:cubicBezTo>
                <a:cubicBezTo>
                  <a:pt x="7" y="1"/>
                  <a:pt x="6" y="0"/>
                  <a:pt x="6" y="0"/>
                </a:cubicBezTo>
                <a:cubicBezTo>
                  <a:pt x="4" y="0"/>
                  <a:pt x="3" y="1"/>
                  <a:pt x="2" y="1"/>
                </a:cubicBezTo>
                <a:cubicBezTo>
                  <a:pt x="2" y="2"/>
                  <a:pt x="1" y="3"/>
                  <a:pt x="1" y="4"/>
                </a:cubicBezTo>
                <a:cubicBezTo>
                  <a:pt x="0" y="5"/>
                  <a:pt x="0" y="7"/>
                  <a:pt x="0" y="9"/>
                </a:cubicBezTo>
                <a:cubicBezTo>
                  <a:pt x="0" y="12"/>
                  <a:pt x="1" y="15"/>
                  <a:pt x="2" y="16"/>
                </a:cubicBezTo>
                <a:cubicBezTo>
                  <a:pt x="2" y="16"/>
                  <a:pt x="2" y="16"/>
                  <a:pt x="2" y="16"/>
                </a:cubicBezTo>
                <a:close/>
                <a:moveTo>
                  <a:pt x="3" y="3"/>
                </a:moveTo>
                <a:cubicBezTo>
                  <a:pt x="4" y="3"/>
                  <a:pt x="5" y="2"/>
                  <a:pt x="6" y="2"/>
                </a:cubicBezTo>
                <a:cubicBezTo>
                  <a:pt x="7" y="2"/>
                  <a:pt x="7" y="3"/>
                  <a:pt x="8" y="4"/>
                </a:cubicBezTo>
                <a:cubicBezTo>
                  <a:pt x="9" y="4"/>
                  <a:pt x="9" y="6"/>
                  <a:pt x="9" y="9"/>
                </a:cubicBezTo>
                <a:cubicBezTo>
                  <a:pt x="9" y="12"/>
                  <a:pt x="9" y="14"/>
                  <a:pt x="8" y="15"/>
                </a:cubicBezTo>
                <a:cubicBezTo>
                  <a:pt x="7" y="16"/>
                  <a:pt x="7" y="16"/>
                  <a:pt x="6" y="16"/>
                </a:cubicBezTo>
                <a:cubicBezTo>
                  <a:pt x="5" y="16"/>
                  <a:pt x="4" y="16"/>
                  <a:pt x="3" y="15"/>
                </a:cubicBezTo>
                <a:cubicBezTo>
                  <a:pt x="2" y="14"/>
                  <a:pt x="2" y="12"/>
                  <a:pt x="2" y="9"/>
                </a:cubicBezTo>
                <a:cubicBezTo>
                  <a:pt x="2" y="6"/>
                  <a:pt x="2" y="4"/>
                  <a:pt x="3" y="3"/>
                </a:cubicBezTo>
                <a:cubicBezTo>
                  <a:pt x="3" y="3"/>
                  <a:pt x="3" y="3"/>
                  <a:pt x="3" y="3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813"/>
          <p:cNvSpPr>
            <a:spLocks noEditPoints="1"/>
          </p:cNvSpPr>
          <p:nvPr/>
        </p:nvSpPr>
        <p:spPr bwMode="auto">
          <a:xfrm>
            <a:off x="3090863" y="6303963"/>
            <a:ext cx="12700" cy="14288"/>
          </a:xfrm>
          <a:custGeom>
            <a:avLst/>
            <a:gdLst>
              <a:gd name="T0" fmla="*/ 1 w 6"/>
              <a:gd name="T1" fmla="*/ 6 h 7"/>
              <a:gd name="T2" fmla="*/ 3 w 6"/>
              <a:gd name="T3" fmla="*/ 7 h 7"/>
              <a:gd name="T4" fmla="*/ 5 w 6"/>
              <a:gd name="T5" fmla="*/ 6 h 7"/>
              <a:gd name="T6" fmla="*/ 6 w 6"/>
              <a:gd name="T7" fmla="*/ 3 h 7"/>
              <a:gd name="T8" fmla="*/ 5 w 6"/>
              <a:gd name="T9" fmla="*/ 1 h 7"/>
              <a:gd name="T10" fmla="*/ 3 w 6"/>
              <a:gd name="T11" fmla="*/ 0 h 7"/>
              <a:gd name="T12" fmla="*/ 1 w 6"/>
              <a:gd name="T13" fmla="*/ 1 h 7"/>
              <a:gd name="T14" fmla="*/ 0 w 6"/>
              <a:gd name="T15" fmla="*/ 3 h 7"/>
              <a:gd name="T16" fmla="*/ 1 w 6"/>
              <a:gd name="T17" fmla="*/ 6 h 7"/>
              <a:gd name="T18" fmla="*/ 2 w 6"/>
              <a:gd name="T19" fmla="*/ 2 h 7"/>
              <a:gd name="T20" fmla="*/ 3 w 6"/>
              <a:gd name="T21" fmla="*/ 1 h 7"/>
              <a:gd name="T22" fmla="*/ 4 w 6"/>
              <a:gd name="T23" fmla="*/ 2 h 7"/>
              <a:gd name="T24" fmla="*/ 5 w 6"/>
              <a:gd name="T25" fmla="*/ 3 h 7"/>
              <a:gd name="T26" fmla="*/ 4 w 6"/>
              <a:gd name="T27" fmla="*/ 5 h 7"/>
              <a:gd name="T28" fmla="*/ 3 w 6"/>
              <a:gd name="T29" fmla="*/ 5 h 7"/>
              <a:gd name="T30" fmla="*/ 2 w 6"/>
              <a:gd name="T31" fmla="*/ 5 h 7"/>
              <a:gd name="T32" fmla="*/ 1 w 6"/>
              <a:gd name="T33" fmla="*/ 3 h 7"/>
              <a:gd name="T34" fmla="*/ 2 w 6"/>
              <a:gd name="T35" fmla="*/ 2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" h="7">
                <a:moveTo>
                  <a:pt x="1" y="6"/>
                </a:moveTo>
                <a:cubicBezTo>
                  <a:pt x="1" y="6"/>
                  <a:pt x="2" y="7"/>
                  <a:pt x="3" y="7"/>
                </a:cubicBezTo>
                <a:cubicBezTo>
                  <a:pt x="4" y="7"/>
                  <a:pt x="5" y="6"/>
                  <a:pt x="5" y="6"/>
                </a:cubicBezTo>
                <a:cubicBezTo>
                  <a:pt x="6" y="5"/>
                  <a:pt x="6" y="4"/>
                  <a:pt x="6" y="3"/>
                </a:cubicBezTo>
                <a:cubicBezTo>
                  <a:pt x="6" y="2"/>
                  <a:pt x="6" y="2"/>
                  <a:pt x="5" y="1"/>
                </a:cubicBezTo>
                <a:cubicBezTo>
                  <a:pt x="5" y="0"/>
                  <a:pt x="4" y="0"/>
                  <a:pt x="3" y="0"/>
                </a:cubicBezTo>
                <a:cubicBezTo>
                  <a:pt x="2" y="0"/>
                  <a:pt x="1" y="0"/>
                  <a:pt x="1" y="1"/>
                </a:cubicBezTo>
                <a:cubicBezTo>
                  <a:pt x="0" y="2"/>
                  <a:pt x="0" y="2"/>
                  <a:pt x="0" y="3"/>
                </a:cubicBezTo>
                <a:cubicBezTo>
                  <a:pt x="0" y="4"/>
                  <a:pt x="0" y="5"/>
                  <a:pt x="1" y="6"/>
                </a:cubicBezTo>
                <a:close/>
                <a:moveTo>
                  <a:pt x="2" y="2"/>
                </a:moveTo>
                <a:cubicBezTo>
                  <a:pt x="2" y="2"/>
                  <a:pt x="3" y="1"/>
                  <a:pt x="3" y="1"/>
                </a:cubicBezTo>
                <a:cubicBezTo>
                  <a:pt x="4" y="1"/>
                  <a:pt x="4" y="2"/>
                  <a:pt x="4" y="2"/>
                </a:cubicBezTo>
                <a:cubicBezTo>
                  <a:pt x="5" y="2"/>
                  <a:pt x="5" y="3"/>
                  <a:pt x="5" y="3"/>
                </a:cubicBezTo>
                <a:cubicBezTo>
                  <a:pt x="5" y="4"/>
                  <a:pt x="5" y="4"/>
                  <a:pt x="4" y="5"/>
                </a:cubicBezTo>
                <a:cubicBezTo>
                  <a:pt x="4" y="5"/>
                  <a:pt x="4" y="5"/>
                  <a:pt x="3" y="5"/>
                </a:cubicBezTo>
                <a:cubicBezTo>
                  <a:pt x="3" y="5"/>
                  <a:pt x="2" y="5"/>
                  <a:pt x="2" y="5"/>
                </a:cubicBezTo>
                <a:cubicBezTo>
                  <a:pt x="1" y="4"/>
                  <a:pt x="1" y="4"/>
                  <a:pt x="1" y="3"/>
                </a:cubicBezTo>
                <a:cubicBezTo>
                  <a:pt x="1" y="3"/>
                  <a:pt x="1" y="2"/>
                  <a:pt x="2" y="2"/>
                </a:cubicBezTo>
                <a:close/>
              </a:path>
            </a:pathLst>
          </a:custGeom>
          <a:solidFill>
            <a:srgbClr val="007DC4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Rectangle 814"/>
          <p:cNvSpPr>
            <a:spLocks noChangeArrowheads="1"/>
          </p:cNvSpPr>
          <p:nvPr/>
        </p:nvSpPr>
        <p:spPr bwMode="auto">
          <a:xfrm>
            <a:off x="3055938" y="6297613"/>
            <a:ext cx="71438" cy="69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7DC4"/>
                </a:solidFill>
                <a:effectLst/>
                <a:latin typeface="Arial" panose="020B0604020202020204" pitchFamily="34" charset="0"/>
              </a:rPr>
              <a:t>0°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" name="Rectangle 815"/>
          <p:cNvSpPr>
            <a:spLocks noChangeArrowheads="1"/>
          </p:cNvSpPr>
          <p:nvPr/>
        </p:nvSpPr>
        <p:spPr bwMode="auto">
          <a:xfrm>
            <a:off x="3549650" y="6119813"/>
            <a:ext cx="23495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FFFFFF"/>
                </a:solidFill>
                <a:effectLst/>
                <a:latin typeface="Arial Narrow" panose="020B0606020202030204" pitchFamily="34" charset="0"/>
              </a:rPr>
              <a:t>Amsterdam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" name="Rectangle 816"/>
          <p:cNvSpPr>
            <a:spLocks noChangeArrowheads="1"/>
          </p:cNvSpPr>
          <p:nvPr/>
        </p:nvSpPr>
        <p:spPr bwMode="auto">
          <a:xfrm>
            <a:off x="3549650" y="6119813"/>
            <a:ext cx="23495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Amsterdam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Freeform 817"/>
          <p:cNvSpPr>
            <a:spLocks noEditPoints="1"/>
          </p:cNvSpPr>
          <p:nvPr/>
        </p:nvSpPr>
        <p:spPr bwMode="auto">
          <a:xfrm>
            <a:off x="3549650" y="6127751"/>
            <a:ext cx="26988" cy="38100"/>
          </a:xfrm>
          <a:custGeom>
            <a:avLst/>
            <a:gdLst>
              <a:gd name="T0" fmla="*/ 2 w 13"/>
              <a:gd name="T1" fmla="*/ 18 h 18"/>
              <a:gd name="T2" fmla="*/ 4 w 13"/>
              <a:gd name="T3" fmla="*/ 12 h 18"/>
              <a:gd name="T4" fmla="*/ 10 w 13"/>
              <a:gd name="T5" fmla="*/ 12 h 18"/>
              <a:gd name="T6" fmla="*/ 11 w 13"/>
              <a:gd name="T7" fmla="*/ 18 h 18"/>
              <a:gd name="T8" fmla="*/ 13 w 13"/>
              <a:gd name="T9" fmla="*/ 18 h 18"/>
              <a:gd name="T10" fmla="*/ 8 w 13"/>
              <a:gd name="T11" fmla="*/ 0 h 18"/>
              <a:gd name="T12" fmla="*/ 6 w 13"/>
              <a:gd name="T13" fmla="*/ 0 h 18"/>
              <a:gd name="T14" fmla="*/ 0 w 13"/>
              <a:gd name="T15" fmla="*/ 18 h 18"/>
              <a:gd name="T16" fmla="*/ 2 w 13"/>
              <a:gd name="T17" fmla="*/ 18 h 18"/>
              <a:gd name="T18" fmla="*/ 6 w 13"/>
              <a:gd name="T19" fmla="*/ 6 h 18"/>
              <a:gd name="T20" fmla="*/ 7 w 13"/>
              <a:gd name="T21" fmla="*/ 2 h 18"/>
              <a:gd name="T22" fmla="*/ 8 w 13"/>
              <a:gd name="T23" fmla="*/ 6 h 18"/>
              <a:gd name="T24" fmla="*/ 9 w 13"/>
              <a:gd name="T25" fmla="*/ 11 h 18"/>
              <a:gd name="T26" fmla="*/ 4 w 13"/>
              <a:gd name="T27" fmla="*/ 11 h 18"/>
              <a:gd name="T28" fmla="*/ 6 w 13"/>
              <a:gd name="T29" fmla="*/ 6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3" h="18">
                <a:moveTo>
                  <a:pt x="2" y="18"/>
                </a:moveTo>
                <a:cubicBezTo>
                  <a:pt x="4" y="12"/>
                  <a:pt x="4" y="12"/>
                  <a:pt x="4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1" y="18"/>
                  <a:pt x="11" y="18"/>
                  <a:pt x="11" y="18"/>
                </a:cubicBezTo>
                <a:cubicBezTo>
                  <a:pt x="13" y="18"/>
                  <a:pt x="13" y="18"/>
                  <a:pt x="13" y="18"/>
                </a:cubicBezTo>
                <a:cubicBezTo>
                  <a:pt x="8" y="0"/>
                  <a:pt x="8" y="0"/>
                  <a:pt x="8" y="0"/>
                </a:cubicBezTo>
                <a:cubicBezTo>
                  <a:pt x="6" y="0"/>
                  <a:pt x="6" y="0"/>
                  <a:pt x="6" y="0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2" y="18"/>
                  <a:pt x="2" y="18"/>
                </a:cubicBezTo>
                <a:close/>
                <a:moveTo>
                  <a:pt x="6" y="6"/>
                </a:moveTo>
                <a:cubicBezTo>
                  <a:pt x="6" y="4"/>
                  <a:pt x="6" y="3"/>
                  <a:pt x="7" y="2"/>
                </a:cubicBezTo>
                <a:cubicBezTo>
                  <a:pt x="7" y="3"/>
                  <a:pt x="7" y="4"/>
                  <a:pt x="8" y="6"/>
                </a:cubicBezTo>
                <a:cubicBezTo>
                  <a:pt x="9" y="11"/>
                  <a:pt x="9" y="11"/>
                  <a:pt x="9" y="11"/>
                </a:cubicBezTo>
                <a:cubicBezTo>
                  <a:pt x="4" y="11"/>
                  <a:pt x="4" y="11"/>
                  <a:pt x="4" y="11"/>
                </a:cubicBezTo>
                <a:cubicBezTo>
                  <a:pt x="6" y="6"/>
                  <a:pt x="6" y="6"/>
                  <a:pt x="6" y="6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818"/>
          <p:cNvSpPr>
            <a:spLocks/>
          </p:cNvSpPr>
          <p:nvPr/>
        </p:nvSpPr>
        <p:spPr bwMode="auto">
          <a:xfrm>
            <a:off x="3581400" y="6138863"/>
            <a:ext cx="28575" cy="26988"/>
          </a:xfrm>
          <a:custGeom>
            <a:avLst/>
            <a:gdLst>
              <a:gd name="T0" fmla="*/ 1 w 13"/>
              <a:gd name="T1" fmla="*/ 13 h 13"/>
              <a:gd name="T2" fmla="*/ 1 w 13"/>
              <a:gd name="T3" fmla="*/ 6 h 13"/>
              <a:gd name="T4" fmla="*/ 2 w 13"/>
              <a:gd name="T5" fmla="*/ 3 h 13"/>
              <a:gd name="T6" fmla="*/ 4 w 13"/>
              <a:gd name="T7" fmla="*/ 2 h 13"/>
              <a:gd name="T8" fmla="*/ 5 w 13"/>
              <a:gd name="T9" fmla="*/ 2 h 13"/>
              <a:gd name="T10" fmla="*/ 6 w 13"/>
              <a:gd name="T11" fmla="*/ 5 h 13"/>
              <a:gd name="T12" fmla="*/ 6 w 13"/>
              <a:gd name="T13" fmla="*/ 13 h 13"/>
              <a:gd name="T14" fmla="*/ 7 w 13"/>
              <a:gd name="T15" fmla="*/ 13 h 13"/>
              <a:gd name="T16" fmla="*/ 7 w 13"/>
              <a:gd name="T17" fmla="*/ 5 h 13"/>
              <a:gd name="T18" fmla="*/ 8 w 13"/>
              <a:gd name="T19" fmla="*/ 3 h 13"/>
              <a:gd name="T20" fmla="*/ 10 w 13"/>
              <a:gd name="T21" fmla="*/ 2 h 13"/>
              <a:gd name="T22" fmla="*/ 11 w 13"/>
              <a:gd name="T23" fmla="*/ 2 h 13"/>
              <a:gd name="T24" fmla="*/ 12 w 13"/>
              <a:gd name="T25" fmla="*/ 3 h 13"/>
              <a:gd name="T26" fmla="*/ 12 w 13"/>
              <a:gd name="T27" fmla="*/ 5 h 13"/>
              <a:gd name="T28" fmla="*/ 12 w 13"/>
              <a:gd name="T29" fmla="*/ 13 h 13"/>
              <a:gd name="T30" fmla="*/ 13 w 13"/>
              <a:gd name="T31" fmla="*/ 13 h 13"/>
              <a:gd name="T32" fmla="*/ 13 w 13"/>
              <a:gd name="T33" fmla="*/ 4 h 13"/>
              <a:gd name="T34" fmla="*/ 13 w 13"/>
              <a:gd name="T35" fmla="*/ 1 h 13"/>
              <a:gd name="T36" fmla="*/ 10 w 13"/>
              <a:gd name="T37" fmla="*/ 0 h 13"/>
              <a:gd name="T38" fmla="*/ 9 w 13"/>
              <a:gd name="T39" fmla="*/ 0 h 13"/>
              <a:gd name="T40" fmla="*/ 7 w 13"/>
              <a:gd name="T41" fmla="*/ 2 h 13"/>
              <a:gd name="T42" fmla="*/ 6 w 13"/>
              <a:gd name="T43" fmla="*/ 0 h 13"/>
              <a:gd name="T44" fmla="*/ 4 w 13"/>
              <a:gd name="T45" fmla="*/ 0 h 13"/>
              <a:gd name="T46" fmla="*/ 2 w 13"/>
              <a:gd name="T47" fmla="*/ 0 h 13"/>
              <a:gd name="T48" fmla="*/ 1 w 13"/>
              <a:gd name="T49" fmla="*/ 2 h 13"/>
              <a:gd name="T50" fmla="*/ 1 w 13"/>
              <a:gd name="T51" fmla="*/ 0 h 13"/>
              <a:gd name="T52" fmla="*/ 0 w 13"/>
              <a:gd name="T53" fmla="*/ 0 h 13"/>
              <a:gd name="T54" fmla="*/ 0 w 13"/>
              <a:gd name="T55" fmla="*/ 13 h 13"/>
              <a:gd name="T56" fmla="*/ 1 w 13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3" h="13">
                <a:moveTo>
                  <a:pt x="1" y="13"/>
                </a:moveTo>
                <a:cubicBezTo>
                  <a:pt x="1" y="6"/>
                  <a:pt x="1" y="6"/>
                  <a:pt x="1" y="6"/>
                </a:cubicBezTo>
                <a:cubicBezTo>
                  <a:pt x="1" y="4"/>
                  <a:pt x="2" y="3"/>
                  <a:pt x="2" y="3"/>
                </a:cubicBezTo>
                <a:cubicBezTo>
                  <a:pt x="2" y="2"/>
                  <a:pt x="3" y="2"/>
                  <a:pt x="4" y="2"/>
                </a:cubicBezTo>
                <a:cubicBezTo>
                  <a:pt x="4" y="2"/>
                  <a:pt x="5" y="2"/>
                  <a:pt x="5" y="2"/>
                </a:cubicBezTo>
                <a:cubicBezTo>
                  <a:pt x="6" y="3"/>
                  <a:pt x="6" y="3"/>
                  <a:pt x="6" y="5"/>
                </a:cubicBezTo>
                <a:cubicBezTo>
                  <a:pt x="6" y="13"/>
                  <a:pt x="6" y="13"/>
                  <a:pt x="6" y="13"/>
                </a:cubicBezTo>
                <a:cubicBezTo>
                  <a:pt x="7" y="13"/>
                  <a:pt x="7" y="13"/>
                  <a:pt x="7" y="13"/>
                </a:cubicBezTo>
                <a:cubicBezTo>
                  <a:pt x="7" y="5"/>
                  <a:pt x="7" y="5"/>
                  <a:pt x="7" y="5"/>
                </a:cubicBezTo>
                <a:cubicBezTo>
                  <a:pt x="7" y="4"/>
                  <a:pt x="8" y="3"/>
                  <a:pt x="8" y="3"/>
                </a:cubicBezTo>
                <a:cubicBezTo>
                  <a:pt x="9" y="2"/>
                  <a:pt x="9" y="2"/>
                  <a:pt x="10" y="2"/>
                </a:cubicBezTo>
                <a:cubicBezTo>
                  <a:pt x="10" y="2"/>
                  <a:pt x="11" y="2"/>
                  <a:pt x="11" y="2"/>
                </a:cubicBezTo>
                <a:cubicBezTo>
                  <a:pt x="11" y="2"/>
                  <a:pt x="11" y="3"/>
                  <a:pt x="12" y="3"/>
                </a:cubicBezTo>
                <a:cubicBezTo>
                  <a:pt x="12" y="3"/>
                  <a:pt x="12" y="4"/>
                  <a:pt x="12" y="5"/>
                </a:cubicBezTo>
                <a:cubicBezTo>
                  <a:pt x="12" y="13"/>
                  <a:pt x="12" y="13"/>
                  <a:pt x="12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4"/>
                  <a:pt x="13" y="4"/>
                  <a:pt x="13" y="4"/>
                </a:cubicBezTo>
                <a:cubicBezTo>
                  <a:pt x="13" y="3"/>
                  <a:pt x="13" y="2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10" y="0"/>
                  <a:pt x="9" y="0"/>
                  <a:pt x="9" y="0"/>
                </a:cubicBezTo>
                <a:cubicBezTo>
                  <a:pt x="8" y="1"/>
                  <a:pt x="8" y="1"/>
                  <a:pt x="7" y="2"/>
                </a:cubicBezTo>
                <a:cubicBezTo>
                  <a:pt x="7" y="1"/>
                  <a:pt x="7" y="1"/>
                  <a:pt x="6" y="0"/>
                </a:cubicBezTo>
                <a:cubicBezTo>
                  <a:pt x="6" y="0"/>
                  <a:pt x="5" y="0"/>
                  <a:pt x="4" y="0"/>
                </a:cubicBezTo>
                <a:cubicBezTo>
                  <a:pt x="4" y="0"/>
                  <a:pt x="3" y="0"/>
                  <a:pt x="2" y="0"/>
                </a:cubicBezTo>
                <a:cubicBezTo>
                  <a:pt x="2" y="1"/>
                  <a:pt x="2" y="1"/>
                  <a:pt x="1" y="2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1" y="13"/>
                  <a:pt x="1" y="13"/>
                  <a:pt x="1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819"/>
          <p:cNvSpPr>
            <a:spLocks/>
          </p:cNvSpPr>
          <p:nvPr/>
        </p:nvSpPr>
        <p:spPr bwMode="auto">
          <a:xfrm>
            <a:off x="3613150" y="6138863"/>
            <a:ext cx="19050" cy="26988"/>
          </a:xfrm>
          <a:custGeom>
            <a:avLst/>
            <a:gdLst>
              <a:gd name="T0" fmla="*/ 5 w 9"/>
              <a:gd name="T1" fmla="*/ 13 h 13"/>
              <a:gd name="T2" fmla="*/ 8 w 9"/>
              <a:gd name="T3" fmla="*/ 12 h 13"/>
              <a:gd name="T4" fmla="*/ 9 w 9"/>
              <a:gd name="T5" fmla="*/ 9 h 13"/>
              <a:gd name="T6" fmla="*/ 8 w 9"/>
              <a:gd name="T7" fmla="*/ 7 h 13"/>
              <a:gd name="T8" fmla="*/ 7 w 9"/>
              <a:gd name="T9" fmla="*/ 6 h 13"/>
              <a:gd name="T10" fmla="*/ 5 w 9"/>
              <a:gd name="T11" fmla="*/ 5 h 13"/>
              <a:gd name="T12" fmla="*/ 3 w 9"/>
              <a:gd name="T13" fmla="*/ 4 h 13"/>
              <a:gd name="T14" fmla="*/ 2 w 9"/>
              <a:gd name="T15" fmla="*/ 3 h 13"/>
              <a:gd name="T16" fmla="*/ 3 w 9"/>
              <a:gd name="T17" fmla="*/ 2 h 13"/>
              <a:gd name="T18" fmla="*/ 5 w 9"/>
              <a:gd name="T19" fmla="*/ 2 h 13"/>
              <a:gd name="T20" fmla="*/ 7 w 9"/>
              <a:gd name="T21" fmla="*/ 4 h 13"/>
              <a:gd name="T22" fmla="*/ 8 w 9"/>
              <a:gd name="T23" fmla="*/ 3 h 13"/>
              <a:gd name="T24" fmla="*/ 8 w 9"/>
              <a:gd name="T25" fmla="*/ 1 h 13"/>
              <a:gd name="T26" fmla="*/ 6 w 9"/>
              <a:gd name="T27" fmla="*/ 0 h 13"/>
              <a:gd name="T28" fmla="*/ 4 w 9"/>
              <a:gd name="T29" fmla="*/ 0 h 13"/>
              <a:gd name="T30" fmla="*/ 2 w 9"/>
              <a:gd name="T31" fmla="*/ 1 h 13"/>
              <a:gd name="T32" fmla="*/ 1 w 9"/>
              <a:gd name="T33" fmla="*/ 3 h 13"/>
              <a:gd name="T34" fmla="*/ 1 w 9"/>
              <a:gd name="T35" fmla="*/ 5 h 13"/>
              <a:gd name="T36" fmla="*/ 2 w 9"/>
              <a:gd name="T37" fmla="*/ 6 h 13"/>
              <a:gd name="T38" fmla="*/ 5 w 9"/>
              <a:gd name="T39" fmla="*/ 7 h 13"/>
              <a:gd name="T40" fmla="*/ 7 w 9"/>
              <a:gd name="T41" fmla="*/ 8 h 13"/>
              <a:gd name="T42" fmla="*/ 7 w 9"/>
              <a:gd name="T43" fmla="*/ 9 h 13"/>
              <a:gd name="T44" fmla="*/ 6 w 9"/>
              <a:gd name="T45" fmla="*/ 11 h 13"/>
              <a:gd name="T46" fmla="*/ 5 w 9"/>
              <a:gd name="T47" fmla="*/ 11 h 13"/>
              <a:gd name="T48" fmla="*/ 3 w 9"/>
              <a:gd name="T49" fmla="*/ 11 h 13"/>
              <a:gd name="T50" fmla="*/ 2 w 9"/>
              <a:gd name="T51" fmla="*/ 9 h 13"/>
              <a:gd name="T52" fmla="*/ 0 w 9"/>
              <a:gd name="T53" fmla="*/ 9 h 13"/>
              <a:gd name="T54" fmla="*/ 5 w 9"/>
              <a:gd name="T55" fmla="*/ 13 h 13"/>
              <a:gd name="T56" fmla="*/ 5 w 9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9" h="13">
                <a:moveTo>
                  <a:pt x="5" y="13"/>
                </a:moveTo>
                <a:cubicBezTo>
                  <a:pt x="6" y="13"/>
                  <a:pt x="7" y="13"/>
                  <a:pt x="8" y="12"/>
                </a:cubicBezTo>
                <a:cubicBezTo>
                  <a:pt x="8" y="11"/>
                  <a:pt x="9" y="10"/>
                  <a:pt x="9" y="9"/>
                </a:cubicBezTo>
                <a:cubicBezTo>
                  <a:pt x="9" y="8"/>
                  <a:pt x="9" y="8"/>
                  <a:pt x="8" y="7"/>
                </a:cubicBezTo>
                <a:cubicBezTo>
                  <a:pt x="8" y="7"/>
                  <a:pt x="8" y="6"/>
                  <a:pt x="7" y="6"/>
                </a:cubicBezTo>
                <a:cubicBezTo>
                  <a:pt x="7" y="6"/>
                  <a:pt x="6" y="6"/>
                  <a:pt x="5" y="5"/>
                </a:cubicBezTo>
                <a:cubicBezTo>
                  <a:pt x="4" y="5"/>
                  <a:pt x="3" y="4"/>
                  <a:pt x="3" y="4"/>
                </a:cubicBezTo>
                <a:cubicBezTo>
                  <a:pt x="2" y="4"/>
                  <a:pt x="2" y="4"/>
                  <a:pt x="2" y="3"/>
                </a:cubicBezTo>
                <a:cubicBezTo>
                  <a:pt x="2" y="3"/>
                  <a:pt x="2" y="2"/>
                  <a:pt x="3" y="2"/>
                </a:cubicBezTo>
                <a:cubicBezTo>
                  <a:pt x="3" y="2"/>
                  <a:pt x="4" y="2"/>
                  <a:pt x="5" y="2"/>
                </a:cubicBezTo>
                <a:cubicBezTo>
                  <a:pt x="6" y="2"/>
                  <a:pt x="7" y="2"/>
                  <a:pt x="7" y="4"/>
                </a:cubicBezTo>
                <a:cubicBezTo>
                  <a:pt x="8" y="3"/>
                  <a:pt x="8" y="3"/>
                  <a:pt x="8" y="3"/>
                </a:cubicBezTo>
                <a:cubicBezTo>
                  <a:pt x="8" y="3"/>
                  <a:pt x="8" y="2"/>
                  <a:pt x="8" y="1"/>
                </a:cubicBezTo>
                <a:cubicBezTo>
                  <a:pt x="7" y="1"/>
                  <a:pt x="7" y="1"/>
                  <a:pt x="6" y="0"/>
                </a:cubicBezTo>
                <a:cubicBezTo>
                  <a:pt x="6" y="0"/>
                  <a:pt x="5" y="0"/>
                  <a:pt x="4" y="0"/>
                </a:cubicBezTo>
                <a:cubicBezTo>
                  <a:pt x="3" y="0"/>
                  <a:pt x="2" y="0"/>
                  <a:pt x="2" y="1"/>
                </a:cubicBezTo>
                <a:cubicBezTo>
                  <a:pt x="1" y="2"/>
                  <a:pt x="1" y="2"/>
                  <a:pt x="1" y="3"/>
                </a:cubicBezTo>
                <a:cubicBezTo>
                  <a:pt x="1" y="4"/>
                  <a:pt x="1" y="5"/>
                  <a:pt x="1" y="5"/>
                </a:cubicBezTo>
                <a:cubicBezTo>
                  <a:pt x="1" y="6"/>
                  <a:pt x="2" y="6"/>
                  <a:pt x="2" y="6"/>
                </a:cubicBezTo>
                <a:cubicBezTo>
                  <a:pt x="3" y="7"/>
                  <a:pt x="3" y="7"/>
                  <a:pt x="5" y="7"/>
                </a:cubicBezTo>
                <a:cubicBezTo>
                  <a:pt x="6" y="8"/>
                  <a:pt x="6" y="8"/>
                  <a:pt x="7" y="8"/>
                </a:cubicBezTo>
                <a:cubicBezTo>
                  <a:pt x="7" y="8"/>
                  <a:pt x="7" y="9"/>
                  <a:pt x="7" y="9"/>
                </a:cubicBezTo>
                <a:cubicBezTo>
                  <a:pt x="7" y="10"/>
                  <a:pt x="7" y="10"/>
                  <a:pt x="6" y="11"/>
                </a:cubicBezTo>
                <a:cubicBezTo>
                  <a:pt x="6" y="11"/>
                  <a:pt x="5" y="11"/>
                  <a:pt x="5" y="11"/>
                </a:cubicBezTo>
                <a:cubicBezTo>
                  <a:pt x="4" y="11"/>
                  <a:pt x="3" y="11"/>
                  <a:pt x="3" y="11"/>
                </a:cubicBezTo>
                <a:cubicBezTo>
                  <a:pt x="2" y="10"/>
                  <a:pt x="2" y="9"/>
                  <a:pt x="2" y="9"/>
                </a:cubicBezTo>
                <a:cubicBezTo>
                  <a:pt x="0" y="9"/>
                  <a:pt x="0" y="9"/>
                  <a:pt x="0" y="9"/>
                </a:cubicBezTo>
                <a:cubicBezTo>
                  <a:pt x="1" y="12"/>
                  <a:pt x="2" y="13"/>
                  <a:pt x="5" y="13"/>
                </a:cubicBezTo>
                <a:cubicBezTo>
                  <a:pt x="5" y="13"/>
                  <a:pt x="5" y="13"/>
                  <a:pt x="5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820"/>
          <p:cNvSpPr>
            <a:spLocks/>
          </p:cNvSpPr>
          <p:nvPr/>
        </p:nvSpPr>
        <p:spPr bwMode="auto">
          <a:xfrm>
            <a:off x="3635375" y="6129338"/>
            <a:ext cx="9525" cy="36513"/>
          </a:xfrm>
          <a:custGeom>
            <a:avLst/>
            <a:gdLst>
              <a:gd name="T0" fmla="*/ 4 w 5"/>
              <a:gd name="T1" fmla="*/ 15 h 17"/>
              <a:gd name="T2" fmla="*/ 3 w 5"/>
              <a:gd name="T3" fmla="*/ 14 h 17"/>
              <a:gd name="T4" fmla="*/ 3 w 5"/>
              <a:gd name="T5" fmla="*/ 13 h 17"/>
              <a:gd name="T6" fmla="*/ 3 w 5"/>
              <a:gd name="T7" fmla="*/ 6 h 17"/>
              <a:gd name="T8" fmla="*/ 5 w 5"/>
              <a:gd name="T9" fmla="*/ 6 h 17"/>
              <a:gd name="T10" fmla="*/ 5 w 5"/>
              <a:gd name="T11" fmla="*/ 4 h 17"/>
              <a:gd name="T12" fmla="*/ 3 w 5"/>
              <a:gd name="T13" fmla="*/ 4 h 17"/>
              <a:gd name="T14" fmla="*/ 3 w 5"/>
              <a:gd name="T15" fmla="*/ 0 h 17"/>
              <a:gd name="T16" fmla="*/ 1 w 5"/>
              <a:gd name="T17" fmla="*/ 1 h 17"/>
              <a:gd name="T18" fmla="*/ 1 w 5"/>
              <a:gd name="T19" fmla="*/ 4 h 17"/>
              <a:gd name="T20" fmla="*/ 0 w 5"/>
              <a:gd name="T21" fmla="*/ 4 h 17"/>
              <a:gd name="T22" fmla="*/ 0 w 5"/>
              <a:gd name="T23" fmla="*/ 6 h 17"/>
              <a:gd name="T24" fmla="*/ 1 w 5"/>
              <a:gd name="T25" fmla="*/ 6 h 17"/>
              <a:gd name="T26" fmla="*/ 1 w 5"/>
              <a:gd name="T27" fmla="*/ 13 h 17"/>
              <a:gd name="T28" fmla="*/ 1 w 5"/>
              <a:gd name="T29" fmla="*/ 15 h 17"/>
              <a:gd name="T30" fmla="*/ 2 w 5"/>
              <a:gd name="T31" fmla="*/ 16 h 17"/>
              <a:gd name="T32" fmla="*/ 4 w 5"/>
              <a:gd name="T33" fmla="*/ 17 h 17"/>
              <a:gd name="T34" fmla="*/ 5 w 5"/>
              <a:gd name="T35" fmla="*/ 17 h 17"/>
              <a:gd name="T36" fmla="*/ 5 w 5"/>
              <a:gd name="T37" fmla="*/ 15 h 17"/>
              <a:gd name="T38" fmla="*/ 4 w 5"/>
              <a:gd name="T39" fmla="*/ 15 h 17"/>
              <a:gd name="T40" fmla="*/ 4 w 5"/>
              <a:gd name="T41" fmla="*/ 15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" h="17">
                <a:moveTo>
                  <a:pt x="4" y="15"/>
                </a:moveTo>
                <a:cubicBezTo>
                  <a:pt x="4" y="15"/>
                  <a:pt x="3" y="15"/>
                  <a:pt x="3" y="14"/>
                </a:cubicBezTo>
                <a:cubicBezTo>
                  <a:pt x="3" y="14"/>
                  <a:pt x="3" y="14"/>
                  <a:pt x="3" y="13"/>
                </a:cubicBezTo>
                <a:cubicBezTo>
                  <a:pt x="3" y="6"/>
                  <a:pt x="3" y="6"/>
                  <a:pt x="3" y="6"/>
                </a:cubicBezTo>
                <a:cubicBezTo>
                  <a:pt x="5" y="6"/>
                  <a:pt x="5" y="6"/>
                  <a:pt x="5" y="6"/>
                </a:cubicBezTo>
                <a:cubicBezTo>
                  <a:pt x="5" y="4"/>
                  <a:pt x="5" y="4"/>
                  <a:pt x="5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0"/>
                  <a:pt x="3" y="0"/>
                  <a:pt x="3" y="0"/>
                </a:cubicBezTo>
                <a:cubicBezTo>
                  <a:pt x="1" y="1"/>
                  <a:pt x="1" y="1"/>
                  <a:pt x="1" y="1"/>
                </a:cubicBezTo>
                <a:cubicBezTo>
                  <a:pt x="1" y="4"/>
                  <a:pt x="1" y="4"/>
                  <a:pt x="1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6"/>
                  <a:pt x="0" y="6"/>
                  <a:pt x="0" y="6"/>
                </a:cubicBezTo>
                <a:cubicBezTo>
                  <a:pt x="1" y="6"/>
                  <a:pt x="1" y="6"/>
                  <a:pt x="1" y="6"/>
                </a:cubicBezTo>
                <a:cubicBezTo>
                  <a:pt x="1" y="13"/>
                  <a:pt x="1" y="13"/>
                  <a:pt x="1" y="13"/>
                </a:cubicBezTo>
                <a:cubicBezTo>
                  <a:pt x="1" y="14"/>
                  <a:pt x="1" y="15"/>
                  <a:pt x="1" y="15"/>
                </a:cubicBezTo>
                <a:cubicBezTo>
                  <a:pt x="2" y="16"/>
                  <a:pt x="2" y="16"/>
                  <a:pt x="2" y="16"/>
                </a:cubicBezTo>
                <a:cubicBezTo>
                  <a:pt x="3" y="17"/>
                  <a:pt x="3" y="17"/>
                  <a:pt x="4" y="17"/>
                </a:cubicBezTo>
                <a:cubicBezTo>
                  <a:pt x="4" y="17"/>
                  <a:pt x="4" y="17"/>
                  <a:pt x="5" y="17"/>
                </a:cubicBezTo>
                <a:cubicBezTo>
                  <a:pt x="5" y="15"/>
                  <a:pt x="5" y="15"/>
                  <a:pt x="5" y="15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5"/>
                  <a:pt x="4" y="15"/>
                  <a:pt x="4" y="15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821"/>
          <p:cNvSpPr>
            <a:spLocks noEditPoints="1"/>
          </p:cNvSpPr>
          <p:nvPr/>
        </p:nvSpPr>
        <p:spPr bwMode="auto">
          <a:xfrm>
            <a:off x="3648075" y="6138863"/>
            <a:ext cx="19050" cy="26988"/>
          </a:xfrm>
          <a:custGeom>
            <a:avLst/>
            <a:gdLst>
              <a:gd name="T0" fmla="*/ 5 w 9"/>
              <a:gd name="T1" fmla="*/ 11 h 13"/>
              <a:gd name="T2" fmla="*/ 2 w 9"/>
              <a:gd name="T3" fmla="*/ 10 h 13"/>
              <a:gd name="T4" fmla="*/ 2 w 9"/>
              <a:gd name="T5" fmla="*/ 7 h 13"/>
              <a:gd name="T6" fmla="*/ 9 w 9"/>
              <a:gd name="T7" fmla="*/ 7 h 13"/>
              <a:gd name="T8" fmla="*/ 9 w 9"/>
              <a:gd name="T9" fmla="*/ 6 h 13"/>
              <a:gd name="T10" fmla="*/ 8 w 9"/>
              <a:gd name="T11" fmla="*/ 2 h 13"/>
              <a:gd name="T12" fmla="*/ 5 w 9"/>
              <a:gd name="T13" fmla="*/ 0 h 13"/>
              <a:gd name="T14" fmla="*/ 1 w 9"/>
              <a:gd name="T15" fmla="*/ 2 h 13"/>
              <a:gd name="T16" fmla="*/ 0 w 9"/>
              <a:gd name="T17" fmla="*/ 7 h 13"/>
              <a:gd name="T18" fmla="*/ 1 w 9"/>
              <a:gd name="T19" fmla="*/ 11 h 13"/>
              <a:gd name="T20" fmla="*/ 5 w 9"/>
              <a:gd name="T21" fmla="*/ 13 h 13"/>
              <a:gd name="T22" fmla="*/ 7 w 9"/>
              <a:gd name="T23" fmla="*/ 12 h 13"/>
              <a:gd name="T24" fmla="*/ 9 w 9"/>
              <a:gd name="T25" fmla="*/ 9 h 13"/>
              <a:gd name="T26" fmla="*/ 7 w 9"/>
              <a:gd name="T27" fmla="*/ 9 h 13"/>
              <a:gd name="T28" fmla="*/ 5 w 9"/>
              <a:gd name="T29" fmla="*/ 11 h 13"/>
              <a:gd name="T30" fmla="*/ 5 w 9"/>
              <a:gd name="T31" fmla="*/ 11 h 13"/>
              <a:gd name="T32" fmla="*/ 3 w 9"/>
              <a:gd name="T33" fmla="*/ 3 h 13"/>
              <a:gd name="T34" fmla="*/ 5 w 9"/>
              <a:gd name="T35" fmla="*/ 2 h 13"/>
              <a:gd name="T36" fmla="*/ 7 w 9"/>
              <a:gd name="T37" fmla="*/ 3 h 13"/>
              <a:gd name="T38" fmla="*/ 7 w 9"/>
              <a:gd name="T39" fmla="*/ 5 h 13"/>
              <a:gd name="T40" fmla="*/ 2 w 9"/>
              <a:gd name="T41" fmla="*/ 5 h 13"/>
              <a:gd name="T42" fmla="*/ 3 w 9"/>
              <a:gd name="T43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9" h="13">
                <a:moveTo>
                  <a:pt x="5" y="11"/>
                </a:moveTo>
                <a:cubicBezTo>
                  <a:pt x="4" y="11"/>
                  <a:pt x="3" y="11"/>
                  <a:pt x="2" y="10"/>
                </a:cubicBezTo>
                <a:cubicBezTo>
                  <a:pt x="2" y="9"/>
                  <a:pt x="2" y="8"/>
                  <a:pt x="2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9" y="6"/>
                  <a:pt x="9" y="6"/>
                </a:cubicBezTo>
                <a:cubicBezTo>
                  <a:pt x="9" y="4"/>
                  <a:pt x="9" y="3"/>
                  <a:pt x="8" y="2"/>
                </a:cubicBezTo>
                <a:cubicBezTo>
                  <a:pt x="7" y="0"/>
                  <a:pt x="6" y="0"/>
                  <a:pt x="5" y="0"/>
                </a:cubicBezTo>
                <a:cubicBezTo>
                  <a:pt x="3" y="0"/>
                  <a:pt x="2" y="0"/>
                  <a:pt x="1" y="2"/>
                </a:cubicBezTo>
                <a:cubicBezTo>
                  <a:pt x="0" y="3"/>
                  <a:pt x="0" y="4"/>
                  <a:pt x="0" y="7"/>
                </a:cubicBezTo>
                <a:cubicBezTo>
                  <a:pt x="0" y="9"/>
                  <a:pt x="0" y="10"/>
                  <a:pt x="1" y="11"/>
                </a:cubicBezTo>
                <a:cubicBezTo>
                  <a:pt x="2" y="12"/>
                  <a:pt x="3" y="13"/>
                  <a:pt x="5" y="13"/>
                </a:cubicBezTo>
                <a:cubicBezTo>
                  <a:pt x="6" y="13"/>
                  <a:pt x="7" y="13"/>
                  <a:pt x="7" y="12"/>
                </a:cubicBezTo>
                <a:cubicBezTo>
                  <a:pt x="8" y="11"/>
                  <a:pt x="9" y="10"/>
                  <a:pt x="9" y="9"/>
                </a:cubicBezTo>
                <a:cubicBezTo>
                  <a:pt x="7" y="9"/>
                  <a:pt x="7" y="9"/>
                  <a:pt x="7" y="9"/>
                </a:cubicBezTo>
                <a:cubicBezTo>
                  <a:pt x="7" y="10"/>
                  <a:pt x="6" y="11"/>
                  <a:pt x="5" y="11"/>
                </a:cubicBezTo>
                <a:cubicBezTo>
                  <a:pt x="5" y="11"/>
                  <a:pt x="5" y="11"/>
                  <a:pt x="5" y="11"/>
                </a:cubicBezTo>
                <a:close/>
                <a:moveTo>
                  <a:pt x="3" y="3"/>
                </a:moveTo>
                <a:cubicBezTo>
                  <a:pt x="3" y="2"/>
                  <a:pt x="4" y="2"/>
                  <a:pt x="5" y="2"/>
                </a:cubicBezTo>
                <a:cubicBezTo>
                  <a:pt x="5" y="2"/>
                  <a:pt x="6" y="2"/>
                  <a:pt x="7" y="3"/>
                </a:cubicBezTo>
                <a:cubicBezTo>
                  <a:pt x="7" y="3"/>
                  <a:pt x="7" y="4"/>
                  <a:pt x="7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2" y="3"/>
                  <a:pt x="3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822"/>
          <p:cNvSpPr>
            <a:spLocks/>
          </p:cNvSpPr>
          <p:nvPr/>
        </p:nvSpPr>
        <p:spPr bwMode="auto">
          <a:xfrm>
            <a:off x="3671888" y="6138863"/>
            <a:ext cx="12700" cy="26988"/>
          </a:xfrm>
          <a:custGeom>
            <a:avLst/>
            <a:gdLst>
              <a:gd name="T0" fmla="*/ 2 w 6"/>
              <a:gd name="T1" fmla="*/ 13 h 13"/>
              <a:gd name="T2" fmla="*/ 2 w 6"/>
              <a:gd name="T3" fmla="*/ 6 h 13"/>
              <a:gd name="T4" fmla="*/ 2 w 6"/>
              <a:gd name="T5" fmla="*/ 4 h 13"/>
              <a:gd name="T6" fmla="*/ 3 w 6"/>
              <a:gd name="T7" fmla="*/ 2 h 13"/>
              <a:gd name="T8" fmla="*/ 4 w 6"/>
              <a:gd name="T9" fmla="*/ 2 h 13"/>
              <a:gd name="T10" fmla="*/ 5 w 6"/>
              <a:gd name="T11" fmla="*/ 3 h 13"/>
              <a:gd name="T12" fmla="*/ 6 w 6"/>
              <a:gd name="T13" fmla="*/ 1 h 13"/>
              <a:gd name="T14" fmla="*/ 4 w 6"/>
              <a:gd name="T15" fmla="*/ 0 h 13"/>
              <a:gd name="T16" fmla="*/ 3 w 6"/>
              <a:gd name="T17" fmla="*/ 0 h 13"/>
              <a:gd name="T18" fmla="*/ 2 w 6"/>
              <a:gd name="T19" fmla="*/ 2 h 13"/>
              <a:gd name="T20" fmla="*/ 2 w 6"/>
              <a:gd name="T21" fmla="*/ 0 h 13"/>
              <a:gd name="T22" fmla="*/ 0 w 6"/>
              <a:gd name="T23" fmla="*/ 0 h 13"/>
              <a:gd name="T24" fmla="*/ 0 w 6"/>
              <a:gd name="T25" fmla="*/ 13 h 13"/>
              <a:gd name="T26" fmla="*/ 2 w 6"/>
              <a:gd name="T2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5"/>
                  <a:pt x="2" y="4"/>
                  <a:pt x="2" y="4"/>
                </a:cubicBezTo>
                <a:cubicBezTo>
                  <a:pt x="2" y="3"/>
                  <a:pt x="3" y="3"/>
                  <a:pt x="3" y="2"/>
                </a:cubicBezTo>
                <a:cubicBezTo>
                  <a:pt x="3" y="2"/>
                  <a:pt x="4" y="2"/>
                  <a:pt x="4" y="2"/>
                </a:cubicBezTo>
                <a:cubicBezTo>
                  <a:pt x="4" y="2"/>
                  <a:pt x="5" y="2"/>
                  <a:pt x="5" y="3"/>
                </a:cubicBezTo>
                <a:cubicBezTo>
                  <a:pt x="6" y="1"/>
                  <a:pt x="6" y="1"/>
                  <a:pt x="6" y="1"/>
                </a:cubicBezTo>
                <a:cubicBezTo>
                  <a:pt x="5" y="0"/>
                  <a:pt x="5" y="0"/>
                  <a:pt x="4" y="0"/>
                </a:cubicBezTo>
                <a:cubicBezTo>
                  <a:pt x="4" y="0"/>
                  <a:pt x="3" y="0"/>
                  <a:pt x="3" y="0"/>
                </a:cubicBezTo>
                <a:cubicBezTo>
                  <a:pt x="3" y="1"/>
                  <a:pt x="2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823"/>
          <p:cNvSpPr>
            <a:spLocks noEditPoints="1"/>
          </p:cNvSpPr>
          <p:nvPr/>
        </p:nvSpPr>
        <p:spPr bwMode="auto">
          <a:xfrm>
            <a:off x="3684588" y="6127751"/>
            <a:ext cx="19050" cy="38100"/>
          </a:xfrm>
          <a:custGeom>
            <a:avLst/>
            <a:gdLst>
              <a:gd name="T0" fmla="*/ 9 w 9"/>
              <a:gd name="T1" fmla="*/ 18 h 18"/>
              <a:gd name="T2" fmla="*/ 9 w 9"/>
              <a:gd name="T3" fmla="*/ 0 h 18"/>
              <a:gd name="T4" fmla="*/ 7 w 9"/>
              <a:gd name="T5" fmla="*/ 0 h 18"/>
              <a:gd name="T6" fmla="*/ 7 w 9"/>
              <a:gd name="T7" fmla="*/ 7 h 18"/>
              <a:gd name="T8" fmla="*/ 6 w 9"/>
              <a:gd name="T9" fmla="*/ 5 h 18"/>
              <a:gd name="T10" fmla="*/ 5 w 9"/>
              <a:gd name="T11" fmla="*/ 5 h 18"/>
              <a:gd name="T12" fmla="*/ 2 w 9"/>
              <a:gd name="T13" fmla="*/ 6 h 18"/>
              <a:gd name="T14" fmla="*/ 1 w 9"/>
              <a:gd name="T15" fmla="*/ 8 h 18"/>
              <a:gd name="T16" fmla="*/ 0 w 9"/>
              <a:gd name="T17" fmla="*/ 11 h 18"/>
              <a:gd name="T18" fmla="*/ 2 w 9"/>
              <a:gd name="T19" fmla="*/ 16 h 18"/>
              <a:gd name="T20" fmla="*/ 5 w 9"/>
              <a:gd name="T21" fmla="*/ 18 h 18"/>
              <a:gd name="T22" fmla="*/ 6 w 9"/>
              <a:gd name="T23" fmla="*/ 17 h 18"/>
              <a:gd name="T24" fmla="*/ 7 w 9"/>
              <a:gd name="T25" fmla="*/ 16 h 18"/>
              <a:gd name="T26" fmla="*/ 7 w 9"/>
              <a:gd name="T27" fmla="*/ 18 h 18"/>
              <a:gd name="T28" fmla="*/ 9 w 9"/>
              <a:gd name="T29" fmla="*/ 18 h 18"/>
              <a:gd name="T30" fmla="*/ 3 w 9"/>
              <a:gd name="T31" fmla="*/ 8 h 18"/>
              <a:gd name="T32" fmla="*/ 5 w 9"/>
              <a:gd name="T33" fmla="*/ 7 h 18"/>
              <a:gd name="T34" fmla="*/ 7 w 9"/>
              <a:gd name="T35" fmla="*/ 8 h 18"/>
              <a:gd name="T36" fmla="*/ 7 w 9"/>
              <a:gd name="T37" fmla="*/ 12 h 18"/>
              <a:gd name="T38" fmla="*/ 7 w 9"/>
              <a:gd name="T39" fmla="*/ 15 h 18"/>
              <a:gd name="T40" fmla="*/ 5 w 9"/>
              <a:gd name="T41" fmla="*/ 16 h 18"/>
              <a:gd name="T42" fmla="*/ 3 w 9"/>
              <a:gd name="T43" fmla="*/ 15 h 18"/>
              <a:gd name="T44" fmla="*/ 2 w 9"/>
              <a:gd name="T45" fmla="*/ 11 h 18"/>
              <a:gd name="T46" fmla="*/ 3 w 9"/>
              <a:gd name="T47" fmla="*/ 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" h="18">
                <a:moveTo>
                  <a:pt x="9" y="18"/>
                </a:moveTo>
                <a:cubicBezTo>
                  <a:pt x="9" y="0"/>
                  <a:pt x="9" y="0"/>
                  <a:pt x="9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7"/>
                  <a:pt x="7" y="7"/>
                  <a:pt x="7" y="7"/>
                </a:cubicBezTo>
                <a:cubicBezTo>
                  <a:pt x="7" y="6"/>
                  <a:pt x="7" y="6"/>
                  <a:pt x="6" y="5"/>
                </a:cubicBezTo>
                <a:cubicBezTo>
                  <a:pt x="6" y="5"/>
                  <a:pt x="5" y="5"/>
                  <a:pt x="5" y="5"/>
                </a:cubicBezTo>
                <a:cubicBezTo>
                  <a:pt x="4" y="5"/>
                  <a:pt x="3" y="5"/>
                  <a:pt x="2" y="6"/>
                </a:cubicBezTo>
                <a:cubicBezTo>
                  <a:pt x="2" y="6"/>
                  <a:pt x="1" y="7"/>
                  <a:pt x="1" y="8"/>
                </a:cubicBezTo>
                <a:cubicBezTo>
                  <a:pt x="0" y="9"/>
                  <a:pt x="0" y="10"/>
                  <a:pt x="0" y="11"/>
                </a:cubicBezTo>
                <a:cubicBezTo>
                  <a:pt x="0" y="13"/>
                  <a:pt x="1" y="15"/>
                  <a:pt x="2" y="16"/>
                </a:cubicBezTo>
                <a:cubicBezTo>
                  <a:pt x="2" y="17"/>
                  <a:pt x="3" y="18"/>
                  <a:pt x="5" y="18"/>
                </a:cubicBezTo>
                <a:cubicBezTo>
                  <a:pt x="5" y="18"/>
                  <a:pt x="6" y="18"/>
                  <a:pt x="6" y="17"/>
                </a:cubicBezTo>
                <a:cubicBezTo>
                  <a:pt x="7" y="17"/>
                  <a:pt x="7" y="17"/>
                  <a:pt x="7" y="16"/>
                </a:cubicBezTo>
                <a:cubicBezTo>
                  <a:pt x="7" y="18"/>
                  <a:pt x="7" y="18"/>
                  <a:pt x="7" y="18"/>
                </a:cubicBezTo>
                <a:cubicBezTo>
                  <a:pt x="9" y="18"/>
                  <a:pt x="9" y="18"/>
                  <a:pt x="9" y="18"/>
                </a:cubicBezTo>
                <a:close/>
                <a:moveTo>
                  <a:pt x="3" y="8"/>
                </a:moveTo>
                <a:cubicBezTo>
                  <a:pt x="3" y="7"/>
                  <a:pt x="4" y="7"/>
                  <a:pt x="5" y="7"/>
                </a:cubicBezTo>
                <a:cubicBezTo>
                  <a:pt x="5" y="7"/>
                  <a:pt x="6" y="7"/>
                  <a:pt x="7" y="8"/>
                </a:cubicBezTo>
                <a:cubicBezTo>
                  <a:pt x="7" y="9"/>
                  <a:pt x="7" y="10"/>
                  <a:pt x="7" y="12"/>
                </a:cubicBezTo>
                <a:cubicBezTo>
                  <a:pt x="7" y="13"/>
                  <a:pt x="7" y="14"/>
                  <a:pt x="7" y="15"/>
                </a:cubicBezTo>
                <a:cubicBezTo>
                  <a:pt x="6" y="16"/>
                  <a:pt x="5" y="16"/>
                  <a:pt x="5" y="16"/>
                </a:cubicBezTo>
                <a:cubicBezTo>
                  <a:pt x="4" y="16"/>
                  <a:pt x="3" y="16"/>
                  <a:pt x="3" y="15"/>
                </a:cubicBezTo>
                <a:cubicBezTo>
                  <a:pt x="2" y="14"/>
                  <a:pt x="2" y="13"/>
                  <a:pt x="2" y="11"/>
                </a:cubicBezTo>
                <a:cubicBezTo>
                  <a:pt x="2" y="10"/>
                  <a:pt x="2" y="9"/>
                  <a:pt x="3" y="8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824"/>
          <p:cNvSpPr>
            <a:spLocks noEditPoints="1"/>
          </p:cNvSpPr>
          <p:nvPr/>
        </p:nvSpPr>
        <p:spPr bwMode="auto">
          <a:xfrm>
            <a:off x="3708400" y="6138863"/>
            <a:ext cx="20638" cy="26988"/>
          </a:xfrm>
          <a:custGeom>
            <a:avLst/>
            <a:gdLst>
              <a:gd name="T0" fmla="*/ 8 w 10"/>
              <a:gd name="T1" fmla="*/ 13 h 13"/>
              <a:gd name="T2" fmla="*/ 10 w 10"/>
              <a:gd name="T3" fmla="*/ 13 h 13"/>
              <a:gd name="T4" fmla="*/ 9 w 10"/>
              <a:gd name="T5" fmla="*/ 11 h 13"/>
              <a:gd name="T6" fmla="*/ 9 w 10"/>
              <a:gd name="T7" fmla="*/ 7 h 13"/>
              <a:gd name="T8" fmla="*/ 9 w 10"/>
              <a:gd name="T9" fmla="*/ 5 h 13"/>
              <a:gd name="T10" fmla="*/ 9 w 10"/>
              <a:gd name="T11" fmla="*/ 2 h 13"/>
              <a:gd name="T12" fmla="*/ 8 w 10"/>
              <a:gd name="T13" fmla="*/ 1 h 13"/>
              <a:gd name="T14" fmla="*/ 5 w 10"/>
              <a:gd name="T15" fmla="*/ 0 h 13"/>
              <a:gd name="T16" fmla="*/ 2 w 10"/>
              <a:gd name="T17" fmla="*/ 1 h 13"/>
              <a:gd name="T18" fmla="*/ 0 w 10"/>
              <a:gd name="T19" fmla="*/ 4 h 13"/>
              <a:gd name="T20" fmla="*/ 2 w 10"/>
              <a:gd name="T21" fmla="*/ 4 h 13"/>
              <a:gd name="T22" fmla="*/ 3 w 10"/>
              <a:gd name="T23" fmla="*/ 2 h 13"/>
              <a:gd name="T24" fmla="*/ 5 w 10"/>
              <a:gd name="T25" fmla="*/ 2 h 13"/>
              <a:gd name="T26" fmla="*/ 7 w 10"/>
              <a:gd name="T27" fmla="*/ 2 h 13"/>
              <a:gd name="T28" fmla="*/ 7 w 10"/>
              <a:gd name="T29" fmla="*/ 4 h 13"/>
              <a:gd name="T30" fmla="*/ 7 w 10"/>
              <a:gd name="T31" fmla="*/ 5 h 13"/>
              <a:gd name="T32" fmla="*/ 4 w 10"/>
              <a:gd name="T33" fmla="*/ 5 h 13"/>
              <a:gd name="T34" fmla="*/ 2 w 10"/>
              <a:gd name="T35" fmla="*/ 6 h 13"/>
              <a:gd name="T36" fmla="*/ 1 w 10"/>
              <a:gd name="T37" fmla="*/ 7 h 13"/>
              <a:gd name="T38" fmla="*/ 0 w 10"/>
              <a:gd name="T39" fmla="*/ 9 h 13"/>
              <a:gd name="T40" fmla="*/ 1 w 10"/>
              <a:gd name="T41" fmla="*/ 12 h 13"/>
              <a:gd name="T42" fmla="*/ 4 w 10"/>
              <a:gd name="T43" fmla="*/ 13 h 13"/>
              <a:gd name="T44" fmla="*/ 6 w 10"/>
              <a:gd name="T45" fmla="*/ 12 h 13"/>
              <a:gd name="T46" fmla="*/ 7 w 10"/>
              <a:gd name="T47" fmla="*/ 11 h 13"/>
              <a:gd name="T48" fmla="*/ 8 w 10"/>
              <a:gd name="T49" fmla="*/ 13 h 13"/>
              <a:gd name="T50" fmla="*/ 8 w 10"/>
              <a:gd name="T51" fmla="*/ 13 h 13"/>
              <a:gd name="T52" fmla="*/ 7 w 10"/>
              <a:gd name="T53" fmla="*/ 7 h 13"/>
              <a:gd name="T54" fmla="*/ 7 w 10"/>
              <a:gd name="T55" fmla="*/ 9 h 13"/>
              <a:gd name="T56" fmla="*/ 6 w 10"/>
              <a:gd name="T57" fmla="*/ 11 h 13"/>
              <a:gd name="T58" fmla="*/ 4 w 10"/>
              <a:gd name="T59" fmla="*/ 11 h 13"/>
              <a:gd name="T60" fmla="*/ 3 w 10"/>
              <a:gd name="T61" fmla="*/ 11 h 13"/>
              <a:gd name="T62" fmla="*/ 2 w 10"/>
              <a:gd name="T63" fmla="*/ 9 h 13"/>
              <a:gd name="T64" fmla="*/ 2 w 10"/>
              <a:gd name="T65" fmla="*/ 8 h 13"/>
              <a:gd name="T66" fmla="*/ 3 w 10"/>
              <a:gd name="T67" fmla="*/ 8 h 13"/>
              <a:gd name="T68" fmla="*/ 4 w 10"/>
              <a:gd name="T69" fmla="*/ 7 h 13"/>
              <a:gd name="T70" fmla="*/ 7 w 10"/>
              <a:gd name="T71" fmla="*/ 6 h 13"/>
              <a:gd name="T72" fmla="*/ 7 w 10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0" h="13">
                <a:moveTo>
                  <a:pt x="8" y="13"/>
                </a:moveTo>
                <a:cubicBezTo>
                  <a:pt x="10" y="13"/>
                  <a:pt x="10" y="13"/>
                  <a:pt x="10" y="13"/>
                </a:cubicBezTo>
                <a:cubicBezTo>
                  <a:pt x="9" y="12"/>
                  <a:pt x="9" y="12"/>
                  <a:pt x="9" y="11"/>
                </a:cubicBezTo>
                <a:cubicBezTo>
                  <a:pt x="9" y="11"/>
                  <a:pt x="9" y="9"/>
                  <a:pt x="9" y="7"/>
                </a:cubicBezTo>
                <a:cubicBezTo>
                  <a:pt x="9" y="5"/>
                  <a:pt x="9" y="5"/>
                  <a:pt x="9" y="5"/>
                </a:cubicBezTo>
                <a:cubicBezTo>
                  <a:pt x="9" y="3"/>
                  <a:pt x="9" y="3"/>
                  <a:pt x="9" y="2"/>
                </a:cubicBezTo>
                <a:cubicBezTo>
                  <a:pt x="9" y="1"/>
                  <a:pt x="8" y="1"/>
                  <a:pt x="8" y="1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1"/>
                  <a:pt x="1" y="2"/>
                  <a:pt x="0" y="4"/>
                </a:cubicBezTo>
                <a:cubicBezTo>
                  <a:pt x="2" y="4"/>
                  <a:pt x="2" y="4"/>
                  <a:pt x="2" y="4"/>
                </a:cubicBezTo>
                <a:cubicBezTo>
                  <a:pt x="2" y="3"/>
                  <a:pt x="3" y="2"/>
                  <a:pt x="3" y="2"/>
                </a:cubicBezTo>
                <a:cubicBezTo>
                  <a:pt x="3" y="2"/>
                  <a:pt x="4" y="2"/>
                  <a:pt x="5" y="2"/>
                </a:cubicBezTo>
                <a:cubicBezTo>
                  <a:pt x="6" y="2"/>
                  <a:pt x="6" y="2"/>
                  <a:pt x="7" y="2"/>
                </a:cubicBezTo>
                <a:cubicBezTo>
                  <a:pt x="7" y="3"/>
                  <a:pt x="7" y="3"/>
                  <a:pt x="7" y="4"/>
                </a:cubicBezTo>
                <a:cubicBezTo>
                  <a:pt x="7" y="5"/>
                  <a:pt x="7" y="5"/>
                  <a:pt x="7" y="5"/>
                </a:cubicBezTo>
                <a:cubicBezTo>
                  <a:pt x="7" y="5"/>
                  <a:pt x="6" y="5"/>
                  <a:pt x="4" y="5"/>
                </a:cubicBezTo>
                <a:cubicBezTo>
                  <a:pt x="3" y="6"/>
                  <a:pt x="2" y="6"/>
                  <a:pt x="2" y="6"/>
                </a:cubicBezTo>
                <a:cubicBezTo>
                  <a:pt x="1" y="6"/>
                  <a:pt x="1" y="7"/>
                  <a:pt x="1" y="7"/>
                </a:cubicBezTo>
                <a:cubicBezTo>
                  <a:pt x="0" y="8"/>
                  <a:pt x="0" y="9"/>
                  <a:pt x="0" y="9"/>
                </a:cubicBezTo>
                <a:cubicBezTo>
                  <a:pt x="0" y="10"/>
                  <a:pt x="0" y="11"/>
                  <a:pt x="1" y="12"/>
                </a:cubicBezTo>
                <a:cubicBezTo>
                  <a:pt x="2" y="13"/>
                  <a:pt x="3" y="13"/>
                  <a:pt x="4" y="13"/>
                </a:cubicBezTo>
                <a:cubicBezTo>
                  <a:pt x="4" y="13"/>
                  <a:pt x="5" y="13"/>
                  <a:pt x="6" y="12"/>
                </a:cubicBezTo>
                <a:cubicBezTo>
                  <a:pt x="6" y="12"/>
                  <a:pt x="7" y="12"/>
                  <a:pt x="7" y="11"/>
                </a:cubicBezTo>
                <a:cubicBezTo>
                  <a:pt x="7" y="12"/>
                  <a:pt x="8" y="12"/>
                  <a:pt x="8" y="13"/>
                </a:cubicBezTo>
                <a:cubicBezTo>
                  <a:pt x="8" y="13"/>
                  <a:pt x="8" y="13"/>
                  <a:pt x="8" y="13"/>
                </a:cubicBezTo>
                <a:close/>
                <a:moveTo>
                  <a:pt x="7" y="7"/>
                </a:moveTo>
                <a:cubicBezTo>
                  <a:pt x="7" y="8"/>
                  <a:pt x="7" y="9"/>
                  <a:pt x="7" y="9"/>
                </a:cubicBezTo>
                <a:cubicBezTo>
                  <a:pt x="7" y="10"/>
                  <a:pt x="6" y="10"/>
                  <a:pt x="6" y="11"/>
                </a:cubicBezTo>
                <a:cubicBezTo>
                  <a:pt x="5" y="11"/>
                  <a:pt x="5" y="11"/>
                  <a:pt x="4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2" y="10"/>
                  <a:pt x="2" y="10"/>
                  <a:pt x="2" y="9"/>
                </a:cubicBezTo>
                <a:cubicBezTo>
                  <a:pt x="2" y="9"/>
                  <a:pt x="2" y="9"/>
                  <a:pt x="2" y="8"/>
                </a:cubicBezTo>
                <a:cubicBezTo>
                  <a:pt x="2" y="8"/>
                  <a:pt x="3" y="8"/>
                  <a:pt x="3" y="8"/>
                </a:cubicBezTo>
                <a:cubicBezTo>
                  <a:pt x="3" y="7"/>
                  <a:pt x="4" y="7"/>
                  <a:pt x="4" y="7"/>
                </a:cubicBezTo>
                <a:cubicBezTo>
                  <a:pt x="6" y="7"/>
                  <a:pt x="7" y="7"/>
                  <a:pt x="7" y="6"/>
                </a:cubicBezTo>
                <a:cubicBezTo>
                  <a:pt x="7" y="7"/>
                  <a:pt x="7" y="7"/>
                  <a:pt x="7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825"/>
          <p:cNvSpPr>
            <a:spLocks/>
          </p:cNvSpPr>
          <p:nvPr/>
        </p:nvSpPr>
        <p:spPr bwMode="auto">
          <a:xfrm>
            <a:off x="3733800" y="6138863"/>
            <a:ext cx="30163" cy="26988"/>
          </a:xfrm>
          <a:custGeom>
            <a:avLst/>
            <a:gdLst>
              <a:gd name="T0" fmla="*/ 1 w 14"/>
              <a:gd name="T1" fmla="*/ 13 h 13"/>
              <a:gd name="T2" fmla="*/ 1 w 14"/>
              <a:gd name="T3" fmla="*/ 6 h 13"/>
              <a:gd name="T4" fmla="*/ 2 w 14"/>
              <a:gd name="T5" fmla="*/ 3 h 13"/>
              <a:gd name="T6" fmla="*/ 4 w 14"/>
              <a:gd name="T7" fmla="*/ 2 h 13"/>
              <a:gd name="T8" fmla="*/ 5 w 14"/>
              <a:gd name="T9" fmla="*/ 2 h 13"/>
              <a:gd name="T10" fmla="*/ 6 w 14"/>
              <a:gd name="T11" fmla="*/ 5 h 13"/>
              <a:gd name="T12" fmla="*/ 6 w 14"/>
              <a:gd name="T13" fmla="*/ 13 h 13"/>
              <a:gd name="T14" fmla="*/ 8 w 14"/>
              <a:gd name="T15" fmla="*/ 13 h 13"/>
              <a:gd name="T16" fmla="*/ 8 w 14"/>
              <a:gd name="T17" fmla="*/ 5 h 13"/>
              <a:gd name="T18" fmla="*/ 8 w 14"/>
              <a:gd name="T19" fmla="*/ 3 h 13"/>
              <a:gd name="T20" fmla="*/ 10 w 14"/>
              <a:gd name="T21" fmla="*/ 2 h 13"/>
              <a:gd name="T22" fmla="*/ 11 w 14"/>
              <a:gd name="T23" fmla="*/ 2 h 13"/>
              <a:gd name="T24" fmla="*/ 12 w 14"/>
              <a:gd name="T25" fmla="*/ 3 h 13"/>
              <a:gd name="T26" fmla="*/ 12 w 14"/>
              <a:gd name="T27" fmla="*/ 5 h 13"/>
              <a:gd name="T28" fmla="*/ 12 w 14"/>
              <a:gd name="T29" fmla="*/ 13 h 13"/>
              <a:gd name="T30" fmla="*/ 14 w 14"/>
              <a:gd name="T31" fmla="*/ 13 h 13"/>
              <a:gd name="T32" fmla="*/ 14 w 14"/>
              <a:gd name="T33" fmla="*/ 4 h 13"/>
              <a:gd name="T34" fmla="*/ 13 w 14"/>
              <a:gd name="T35" fmla="*/ 1 h 13"/>
              <a:gd name="T36" fmla="*/ 10 w 14"/>
              <a:gd name="T37" fmla="*/ 0 h 13"/>
              <a:gd name="T38" fmla="*/ 9 w 14"/>
              <a:gd name="T39" fmla="*/ 0 h 13"/>
              <a:gd name="T40" fmla="*/ 7 w 14"/>
              <a:gd name="T41" fmla="*/ 2 h 13"/>
              <a:gd name="T42" fmla="*/ 6 w 14"/>
              <a:gd name="T43" fmla="*/ 0 h 13"/>
              <a:gd name="T44" fmla="*/ 4 w 14"/>
              <a:gd name="T45" fmla="*/ 0 h 13"/>
              <a:gd name="T46" fmla="*/ 3 w 14"/>
              <a:gd name="T47" fmla="*/ 0 h 13"/>
              <a:gd name="T48" fmla="*/ 1 w 14"/>
              <a:gd name="T49" fmla="*/ 2 h 13"/>
              <a:gd name="T50" fmla="*/ 1 w 14"/>
              <a:gd name="T51" fmla="*/ 0 h 13"/>
              <a:gd name="T52" fmla="*/ 0 w 14"/>
              <a:gd name="T53" fmla="*/ 0 h 13"/>
              <a:gd name="T54" fmla="*/ 0 w 14"/>
              <a:gd name="T55" fmla="*/ 13 h 13"/>
              <a:gd name="T56" fmla="*/ 1 w 14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4" h="13">
                <a:moveTo>
                  <a:pt x="1" y="13"/>
                </a:moveTo>
                <a:cubicBezTo>
                  <a:pt x="1" y="6"/>
                  <a:pt x="1" y="6"/>
                  <a:pt x="1" y="6"/>
                </a:cubicBezTo>
                <a:cubicBezTo>
                  <a:pt x="1" y="4"/>
                  <a:pt x="2" y="3"/>
                  <a:pt x="2" y="3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5" y="2"/>
                  <a:pt x="5" y="2"/>
                </a:cubicBezTo>
                <a:cubicBezTo>
                  <a:pt x="6" y="3"/>
                  <a:pt x="6" y="3"/>
                  <a:pt x="6" y="5"/>
                </a:cubicBezTo>
                <a:cubicBezTo>
                  <a:pt x="6" y="13"/>
                  <a:pt x="6" y="13"/>
                  <a:pt x="6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9" y="2"/>
                  <a:pt x="9" y="2"/>
                  <a:pt x="10" y="2"/>
                </a:cubicBezTo>
                <a:cubicBezTo>
                  <a:pt x="10" y="2"/>
                  <a:pt x="11" y="2"/>
                  <a:pt x="11" y="2"/>
                </a:cubicBezTo>
                <a:cubicBezTo>
                  <a:pt x="11" y="2"/>
                  <a:pt x="12" y="3"/>
                  <a:pt x="12" y="3"/>
                </a:cubicBezTo>
                <a:cubicBezTo>
                  <a:pt x="12" y="3"/>
                  <a:pt x="12" y="4"/>
                  <a:pt x="12" y="5"/>
                </a:cubicBezTo>
                <a:cubicBezTo>
                  <a:pt x="12" y="13"/>
                  <a:pt x="12" y="13"/>
                  <a:pt x="12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3"/>
                  <a:pt x="13" y="2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10" y="0"/>
                  <a:pt x="9" y="0"/>
                  <a:pt x="9" y="0"/>
                </a:cubicBezTo>
                <a:cubicBezTo>
                  <a:pt x="8" y="1"/>
                  <a:pt x="8" y="1"/>
                  <a:pt x="7" y="2"/>
                </a:cubicBezTo>
                <a:cubicBezTo>
                  <a:pt x="7" y="1"/>
                  <a:pt x="7" y="1"/>
                  <a:pt x="6" y="0"/>
                </a:cubicBezTo>
                <a:cubicBezTo>
                  <a:pt x="6" y="0"/>
                  <a:pt x="5" y="0"/>
                  <a:pt x="4" y="0"/>
                </a:cubicBezTo>
                <a:cubicBezTo>
                  <a:pt x="4" y="0"/>
                  <a:pt x="3" y="0"/>
                  <a:pt x="3" y="0"/>
                </a:cubicBezTo>
                <a:cubicBezTo>
                  <a:pt x="2" y="1"/>
                  <a:pt x="2" y="1"/>
                  <a:pt x="1" y="2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1" y="13"/>
                  <a:pt x="1" y="13"/>
                  <a:pt x="1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Rectangle 826"/>
          <p:cNvSpPr>
            <a:spLocks noChangeArrowheads="1"/>
          </p:cNvSpPr>
          <p:nvPr/>
        </p:nvSpPr>
        <p:spPr bwMode="auto">
          <a:xfrm>
            <a:off x="3549650" y="6119813"/>
            <a:ext cx="23495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Amsterdam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Freeform 827"/>
          <p:cNvSpPr>
            <a:spLocks/>
          </p:cNvSpPr>
          <p:nvPr/>
        </p:nvSpPr>
        <p:spPr bwMode="auto">
          <a:xfrm>
            <a:off x="4168775" y="5627688"/>
            <a:ext cx="25400" cy="36513"/>
          </a:xfrm>
          <a:custGeom>
            <a:avLst/>
            <a:gdLst>
              <a:gd name="T0" fmla="*/ 9 w 12"/>
              <a:gd name="T1" fmla="*/ 14 h 17"/>
              <a:gd name="T2" fmla="*/ 6 w 12"/>
              <a:gd name="T3" fmla="*/ 16 h 17"/>
              <a:gd name="T4" fmla="*/ 3 w 12"/>
              <a:gd name="T5" fmla="*/ 14 h 17"/>
              <a:gd name="T6" fmla="*/ 2 w 12"/>
              <a:gd name="T7" fmla="*/ 8 h 17"/>
              <a:gd name="T8" fmla="*/ 2 w 12"/>
              <a:gd name="T9" fmla="*/ 5 h 17"/>
              <a:gd name="T10" fmla="*/ 4 w 12"/>
              <a:gd name="T11" fmla="*/ 2 h 17"/>
              <a:gd name="T12" fmla="*/ 6 w 12"/>
              <a:gd name="T13" fmla="*/ 2 h 17"/>
              <a:gd name="T14" fmla="*/ 10 w 12"/>
              <a:gd name="T15" fmla="*/ 5 h 17"/>
              <a:gd name="T16" fmla="*/ 12 w 12"/>
              <a:gd name="T17" fmla="*/ 5 h 17"/>
              <a:gd name="T18" fmla="*/ 10 w 12"/>
              <a:gd name="T19" fmla="*/ 1 h 17"/>
              <a:gd name="T20" fmla="*/ 7 w 12"/>
              <a:gd name="T21" fmla="*/ 0 h 17"/>
              <a:gd name="T22" fmla="*/ 3 w 12"/>
              <a:gd name="T23" fmla="*/ 1 h 17"/>
              <a:gd name="T24" fmla="*/ 1 w 12"/>
              <a:gd name="T25" fmla="*/ 4 h 17"/>
              <a:gd name="T26" fmla="*/ 0 w 12"/>
              <a:gd name="T27" fmla="*/ 8 h 17"/>
              <a:gd name="T28" fmla="*/ 1 w 12"/>
              <a:gd name="T29" fmla="*/ 13 h 17"/>
              <a:gd name="T30" fmla="*/ 3 w 12"/>
              <a:gd name="T31" fmla="*/ 17 h 17"/>
              <a:gd name="T32" fmla="*/ 6 w 12"/>
              <a:gd name="T33" fmla="*/ 17 h 17"/>
              <a:gd name="T34" fmla="*/ 10 w 12"/>
              <a:gd name="T35" fmla="*/ 16 h 17"/>
              <a:gd name="T36" fmla="*/ 12 w 12"/>
              <a:gd name="T37" fmla="*/ 12 h 17"/>
              <a:gd name="T38" fmla="*/ 10 w 12"/>
              <a:gd name="T39" fmla="*/ 11 h 17"/>
              <a:gd name="T40" fmla="*/ 9 w 12"/>
              <a:gd name="T41" fmla="*/ 14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2" h="17">
                <a:moveTo>
                  <a:pt x="9" y="14"/>
                </a:moveTo>
                <a:cubicBezTo>
                  <a:pt x="8" y="15"/>
                  <a:pt x="7" y="16"/>
                  <a:pt x="6" y="16"/>
                </a:cubicBezTo>
                <a:cubicBezTo>
                  <a:pt x="5" y="16"/>
                  <a:pt x="4" y="15"/>
                  <a:pt x="3" y="14"/>
                </a:cubicBezTo>
                <a:cubicBezTo>
                  <a:pt x="2" y="13"/>
                  <a:pt x="2" y="11"/>
                  <a:pt x="2" y="8"/>
                </a:cubicBezTo>
                <a:cubicBezTo>
                  <a:pt x="2" y="7"/>
                  <a:pt x="2" y="6"/>
                  <a:pt x="2" y="5"/>
                </a:cubicBezTo>
                <a:cubicBezTo>
                  <a:pt x="3" y="4"/>
                  <a:pt x="3" y="3"/>
                  <a:pt x="4" y="2"/>
                </a:cubicBezTo>
                <a:cubicBezTo>
                  <a:pt x="5" y="2"/>
                  <a:pt x="6" y="2"/>
                  <a:pt x="6" y="2"/>
                </a:cubicBezTo>
                <a:cubicBezTo>
                  <a:pt x="8" y="2"/>
                  <a:pt x="10" y="3"/>
                  <a:pt x="10" y="5"/>
                </a:cubicBezTo>
                <a:cubicBezTo>
                  <a:pt x="12" y="5"/>
                  <a:pt x="12" y="5"/>
                  <a:pt x="12" y="5"/>
                </a:cubicBezTo>
                <a:cubicBezTo>
                  <a:pt x="12" y="3"/>
                  <a:pt x="11" y="2"/>
                  <a:pt x="10" y="1"/>
                </a:cubicBezTo>
                <a:cubicBezTo>
                  <a:pt x="9" y="0"/>
                  <a:pt x="8" y="0"/>
                  <a:pt x="7" y="0"/>
                </a:cubicBezTo>
                <a:cubicBezTo>
                  <a:pt x="5" y="0"/>
                  <a:pt x="4" y="0"/>
                  <a:pt x="3" y="1"/>
                </a:cubicBezTo>
                <a:cubicBezTo>
                  <a:pt x="2" y="1"/>
                  <a:pt x="1" y="2"/>
                  <a:pt x="1" y="4"/>
                </a:cubicBezTo>
                <a:cubicBezTo>
                  <a:pt x="0" y="5"/>
                  <a:pt x="0" y="7"/>
                  <a:pt x="0" y="8"/>
                </a:cubicBezTo>
                <a:cubicBezTo>
                  <a:pt x="0" y="10"/>
                  <a:pt x="0" y="12"/>
                  <a:pt x="1" y="13"/>
                </a:cubicBezTo>
                <a:cubicBezTo>
                  <a:pt x="1" y="15"/>
                  <a:pt x="2" y="16"/>
                  <a:pt x="3" y="17"/>
                </a:cubicBezTo>
                <a:cubicBezTo>
                  <a:pt x="4" y="17"/>
                  <a:pt x="5" y="17"/>
                  <a:pt x="6" y="17"/>
                </a:cubicBezTo>
                <a:cubicBezTo>
                  <a:pt x="8" y="17"/>
                  <a:pt x="9" y="17"/>
                  <a:pt x="10" y="16"/>
                </a:cubicBezTo>
                <a:cubicBezTo>
                  <a:pt x="11" y="15"/>
                  <a:pt x="12" y="14"/>
                  <a:pt x="12" y="12"/>
                </a:cubicBezTo>
                <a:cubicBezTo>
                  <a:pt x="10" y="11"/>
                  <a:pt x="10" y="11"/>
                  <a:pt x="10" y="11"/>
                </a:cubicBezTo>
                <a:cubicBezTo>
                  <a:pt x="10" y="13"/>
                  <a:pt x="10" y="14"/>
                  <a:pt x="9" y="14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828"/>
          <p:cNvSpPr>
            <a:spLocks noEditPoints="1"/>
          </p:cNvSpPr>
          <p:nvPr/>
        </p:nvSpPr>
        <p:spPr bwMode="auto">
          <a:xfrm>
            <a:off x="4198938" y="5637213"/>
            <a:ext cx="19050" cy="26988"/>
          </a:xfrm>
          <a:custGeom>
            <a:avLst/>
            <a:gdLst>
              <a:gd name="T0" fmla="*/ 1 w 9"/>
              <a:gd name="T1" fmla="*/ 12 h 13"/>
              <a:gd name="T2" fmla="*/ 5 w 9"/>
              <a:gd name="T3" fmla="*/ 13 h 13"/>
              <a:gd name="T4" fmla="*/ 8 w 9"/>
              <a:gd name="T5" fmla="*/ 12 h 13"/>
              <a:gd name="T6" fmla="*/ 9 w 9"/>
              <a:gd name="T7" fmla="*/ 7 h 13"/>
              <a:gd name="T8" fmla="*/ 8 w 9"/>
              <a:gd name="T9" fmla="*/ 2 h 13"/>
              <a:gd name="T10" fmla="*/ 5 w 9"/>
              <a:gd name="T11" fmla="*/ 0 h 13"/>
              <a:gd name="T12" fmla="*/ 1 w 9"/>
              <a:gd name="T13" fmla="*/ 2 h 13"/>
              <a:gd name="T14" fmla="*/ 0 w 9"/>
              <a:gd name="T15" fmla="*/ 7 h 13"/>
              <a:gd name="T16" fmla="*/ 1 w 9"/>
              <a:gd name="T17" fmla="*/ 12 h 13"/>
              <a:gd name="T18" fmla="*/ 2 w 9"/>
              <a:gd name="T19" fmla="*/ 3 h 13"/>
              <a:gd name="T20" fmla="*/ 4 w 9"/>
              <a:gd name="T21" fmla="*/ 2 h 13"/>
              <a:gd name="T22" fmla="*/ 7 w 9"/>
              <a:gd name="T23" fmla="*/ 3 h 13"/>
              <a:gd name="T24" fmla="*/ 8 w 9"/>
              <a:gd name="T25" fmla="*/ 7 h 13"/>
              <a:gd name="T26" fmla="*/ 7 w 9"/>
              <a:gd name="T27" fmla="*/ 11 h 13"/>
              <a:gd name="T28" fmla="*/ 5 w 9"/>
              <a:gd name="T29" fmla="*/ 12 h 13"/>
              <a:gd name="T30" fmla="*/ 2 w 9"/>
              <a:gd name="T31" fmla="*/ 11 h 13"/>
              <a:gd name="T32" fmla="*/ 1 w 9"/>
              <a:gd name="T33" fmla="*/ 7 h 13"/>
              <a:gd name="T34" fmla="*/ 2 w 9"/>
              <a:gd name="T35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" h="13">
                <a:moveTo>
                  <a:pt x="1" y="12"/>
                </a:moveTo>
                <a:cubicBezTo>
                  <a:pt x="2" y="13"/>
                  <a:pt x="3" y="13"/>
                  <a:pt x="5" y="13"/>
                </a:cubicBezTo>
                <a:cubicBezTo>
                  <a:pt x="6" y="13"/>
                  <a:pt x="7" y="13"/>
                  <a:pt x="8" y="12"/>
                </a:cubicBezTo>
                <a:cubicBezTo>
                  <a:pt x="9" y="11"/>
                  <a:pt x="9" y="9"/>
                  <a:pt x="9" y="7"/>
                </a:cubicBezTo>
                <a:cubicBezTo>
                  <a:pt x="9" y="5"/>
                  <a:pt x="9" y="3"/>
                  <a:pt x="8" y="2"/>
                </a:cubicBezTo>
                <a:cubicBezTo>
                  <a:pt x="7" y="1"/>
                  <a:pt x="6" y="0"/>
                  <a:pt x="5" y="0"/>
                </a:cubicBezTo>
                <a:cubicBezTo>
                  <a:pt x="3" y="0"/>
                  <a:pt x="2" y="1"/>
                  <a:pt x="1" y="2"/>
                </a:cubicBezTo>
                <a:cubicBezTo>
                  <a:pt x="0" y="3"/>
                  <a:pt x="0" y="5"/>
                  <a:pt x="0" y="7"/>
                </a:cubicBezTo>
                <a:cubicBezTo>
                  <a:pt x="0" y="9"/>
                  <a:pt x="0" y="11"/>
                  <a:pt x="1" y="12"/>
                </a:cubicBezTo>
                <a:close/>
                <a:moveTo>
                  <a:pt x="2" y="3"/>
                </a:moveTo>
                <a:cubicBezTo>
                  <a:pt x="3" y="3"/>
                  <a:pt x="4" y="2"/>
                  <a:pt x="4" y="2"/>
                </a:cubicBezTo>
                <a:cubicBezTo>
                  <a:pt x="5" y="2"/>
                  <a:pt x="6" y="3"/>
                  <a:pt x="7" y="3"/>
                </a:cubicBezTo>
                <a:cubicBezTo>
                  <a:pt x="7" y="4"/>
                  <a:pt x="8" y="5"/>
                  <a:pt x="8" y="7"/>
                </a:cubicBezTo>
                <a:cubicBezTo>
                  <a:pt x="8" y="9"/>
                  <a:pt x="7" y="10"/>
                  <a:pt x="7" y="11"/>
                </a:cubicBezTo>
                <a:cubicBezTo>
                  <a:pt x="6" y="11"/>
                  <a:pt x="5" y="12"/>
                  <a:pt x="5" y="12"/>
                </a:cubicBezTo>
                <a:cubicBezTo>
                  <a:pt x="4" y="12"/>
                  <a:pt x="3" y="11"/>
                  <a:pt x="2" y="11"/>
                </a:cubicBezTo>
                <a:cubicBezTo>
                  <a:pt x="2" y="10"/>
                  <a:pt x="1" y="9"/>
                  <a:pt x="1" y="7"/>
                </a:cubicBezTo>
                <a:cubicBezTo>
                  <a:pt x="1" y="5"/>
                  <a:pt x="2" y="4"/>
                  <a:pt x="2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829"/>
          <p:cNvSpPr>
            <a:spLocks noEditPoints="1"/>
          </p:cNvSpPr>
          <p:nvPr/>
        </p:nvSpPr>
        <p:spPr bwMode="auto">
          <a:xfrm>
            <a:off x="4221163" y="5637213"/>
            <a:ext cx="20638" cy="38100"/>
          </a:xfrm>
          <a:custGeom>
            <a:avLst/>
            <a:gdLst>
              <a:gd name="T0" fmla="*/ 2 w 9"/>
              <a:gd name="T1" fmla="*/ 18 h 18"/>
              <a:gd name="T2" fmla="*/ 2 w 9"/>
              <a:gd name="T3" fmla="*/ 12 h 18"/>
              <a:gd name="T4" fmla="*/ 3 w 9"/>
              <a:gd name="T5" fmla="*/ 13 h 18"/>
              <a:gd name="T6" fmla="*/ 5 w 9"/>
              <a:gd name="T7" fmla="*/ 13 h 18"/>
              <a:gd name="T8" fmla="*/ 8 w 9"/>
              <a:gd name="T9" fmla="*/ 12 h 18"/>
              <a:gd name="T10" fmla="*/ 9 w 9"/>
              <a:gd name="T11" fmla="*/ 7 h 18"/>
              <a:gd name="T12" fmla="*/ 9 w 9"/>
              <a:gd name="T13" fmla="*/ 3 h 18"/>
              <a:gd name="T14" fmla="*/ 7 w 9"/>
              <a:gd name="T15" fmla="*/ 1 h 18"/>
              <a:gd name="T16" fmla="*/ 5 w 9"/>
              <a:gd name="T17" fmla="*/ 0 h 18"/>
              <a:gd name="T18" fmla="*/ 3 w 9"/>
              <a:gd name="T19" fmla="*/ 1 h 18"/>
              <a:gd name="T20" fmla="*/ 2 w 9"/>
              <a:gd name="T21" fmla="*/ 2 h 18"/>
              <a:gd name="T22" fmla="*/ 2 w 9"/>
              <a:gd name="T23" fmla="*/ 1 h 18"/>
              <a:gd name="T24" fmla="*/ 0 w 9"/>
              <a:gd name="T25" fmla="*/ 1 h 18"/>
              <a:gd name="T26" fmla="*/ 0 w 9"/>
              <a:gd name="T27" fmla="*/ 18 h 18"/>
              <a:gd name="T28" fmla="*/ 2 w 9"/>
              <a:gd name="T29" fmla="*/ 18 h 18"/>
              <a:gd name="T30" fmla="*/ 3 w 9"/>
              <a:gd name="T31" fmla="*/ 3 h 18"/>
              <a:gd name="T32" fmla="*/ 5 w 9"/>
              <a:gd name="T33" fmla="*/ 2 h 18"/>
              <a:gd name="T34" fmla="*/ 7 w 9"/>
              <a:gd name="T35" fmla="*/ 3 h 18"/>
              <a:gd name="T36" fmla="*/ 7 w 9"/>
              <a:gd name="T37" fmla="*/ 7 h 18"/>
              <a:gd name="T38" fmla="*/ 7 w 9"/>
              <a:gd name="T39" fmla="*/ 11 h 18"/>
              <a:gd name="T40" fmla="*/ 5 w 9"/>
              <a:gd name="T41" fmla="*/ 12 h 18"/>
              <a:gd name="T42" fmla="*/ 3 w 9"/>
              <a:gd name="T43" fmla="*/ 11 h 18"/>
              <a:gd name="T44" fmla="*/ 2 w 9"/>
              <a:gd name="T45" fmla="*/ 7 h 18"/>
              <a:gd name="T46" fmla="*/ 3 w 9"/>
              <a:gd name="T47" fmla="*/ 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" h="18">
                <a:moveTo>
                  <a:pt x="2" y="18"/>
                </a:moveTo>
                <a:cubicBezTo>
                  <a:pt x="2" y="12"/>
                  <a:pt x="2" y="12"/>
                  <a:pt x="2" y="12"/>
                </a:cubicBezTo>
                <a:cubicBezTo>
                  <a:pt x="2" y="12"/>
                  <a:pt x="3" y="13"/>
                  <a:pt x="3" y="13"/>
                </a:cubicBezTo>
                <a:cubicBezTo>
                  <a:pt x="4" y="13"/>
                  <a:pt x="4" y="13"/>
                  <a:pt x="5" y="13"/>
                </a:cubicBezTo>
                <a:cubicBezTo>
                  <a:pt x="6" y="13"/>
                  <a:pt x="7" y="13"/>
                  <a:pt x="8" y="12"/>
                </a:cubicBezTo>
                <a:cubicBezTo>
                  <a:pt x="9" y="11"/>
                  <a:pt x="9" y="9"/>
                  <a:pt x="9" y="7"/>
                </a:cubicBezTo>
                <a:cubicBezTo>
                  <a:pt x="9" y="5"/>
                  <a:pt x="9" y="4"/>
                  <a:pt x="9" y="3"/>
                </a:cubicBezTo>
                <a:cubicBezTo>
                  <a:pt x="8" y="2"/>
                  <a:pt x="8" y="2"/>
                  <a:pt x="7" y="1"/>
                </a:cubicBezTo>
                <a:cubicBezTo>
                  <a:pt x="6" y="1"/>
                  <a:pt x="6" y="0"/>
                  <a:pt x="5" y="0"/>
                </a:cubicBezTo>
                <a:cubicBezTo>
                  <a:pt x="4" y="0"/>
                  <a:pt x="4" y="1"/>
                  <a:pt x="3" y="1"/>
                </a:cubicBezTo>
                <a:cubicBezTo>
                  <a:pt x="3" y="1"/>
                  <a:pt x="2" y="2"/>
                  <a:pt x="2" y="2"/>
                </a:cubicBezTo>
                <a:cubicBezTo>
                  <a:pt x="2" y="1"/>
                  <a:pt x="2" y="1"/>
                  <a:pt x="2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2" y="18"/>
                  <a:pt x="2" y="18"/>
                </a:cubicBezTo>
                <a:close/>
                <a:moveTo>
                  <a:pt x="3" y="3"/>
                </a:moveTo>
                <a:cubicBezTo>
                  <a:pt x="3" y="3"/>
                  <a:pt x="4" y="2"/>
                  <a:pt x="5" y="2"/>
                </a:cubicBezTo>
                <a:cubicBezTo>
                  <a:pt x="5" y="2"/>
                  <a:pt x="6" y="2"/>
                  <a:pt x="7" y="3"/>
                </a:cubicBezTo>
                <a:cubicBezTo>
                  <a:pt x="7" y="4"/>
                  <a:pt x="7" y="5"/>
                  <a:pt x="7" y="7"/>
                </a:cubicBezTo>
                <a:cubicBezTo>
                  <a:pt x="7" y="9"/>
                  <a:pt x="7" y="10"/>
                  <a:pt x="7" y="11"/>
                </a:cubicBezTo>
                <a:cubicBezTo>
                  <a:pt x="6" y="11"/>
                  <a:pt x="5" y="12"/>
                  <a:pt x="5" y="12"/>
                </a:cubicBezTo>
                <a:cubicBezTo>
                  <a:pt x="4" y="12"/>
                  <a:pt x="3" y="11"/>
                  <a:pt x="3" y="11"/>
                </a:cubicBezTo>
                <a:cubicBezTo>
                  <a:pt x="2" y="10"/>
                  <a:pt x="2" y="9"/>
                  <a:pt x="2" y="7"/>
                </a:cubicBezTo>
                <a:cubicBezTo>
                  <a:pt x="2" y="5"/>
                  <a:pt x="2" y="4"/>
                  <a:pt x="3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830"/>
          <p:cNvSpPr>
            <a:spLocks noEditPoints="1"/>
          </p:cNvSpPr>
          <p:nvPr/>
        </p:nvSpPr>
        <p:spPr bwMode="auto">
          <a:xfrm>
            <a:off x="4244975" y="5637213"/>
            <a:ext cx="19050" cy="26988"/>
          </a:xfrm>
          <a:custGeom>
            <a:avLst/>
            <a:gdLst>
              <a:gd name="T0" fmla="*/ 5 w 9"/>
              <a:gd name="T1" fmla="*/ 12 h 13"/>
              <a:gd name="T2" fmla="*/ 2 w 9"/>
              <a:gd name="T3" fmla="*/ 11 h 13"/>
              <a:gd name="T4" fmla="*/ 1 w 9"/>
              <a:gd name="T5" fmla="*/ 7 h 13"/>
              <a:gd name="T6" fmla="*/ 9 w 9"/>
              <a:gd name="T7" fmla="*/ 7 h 13"/>
              <a:gd name="T8" fmla="*/ 9 w 9"/>
              <a:gd name="T9" fmla="*/ 7 h 13"/>
              <a:gd name="T10" fmla="*/ 8 w 9"/>
              <a:gd name="T11" fmla="*/ 2 h 13"/>
              <a:gd name="T12" fmla="*/ 4 w 9"/>
              <a:gd name="T13" fmla="*/ 0 h 13"/>
              <a:gd name="T14" fmla="*/ 1 w 9"/>
              <a:gd name="T15" fmla="*/ 2 h 13"/>
              <a:gd name="T16" fmla="*/ 0 w 9"/>
              <a:gd name="T17" fmla="*/ 7 h 13"/>
              <a:gd name="T18" fmla="*/ 1 w 9"/>
              <a:gd name="T19" fmla="*/ 12 h 13"/>
              <a:gd name="T20" fmla="*/ 5 w 9"/>
              <a:gd name="T21" fmla="*/ 13 h 13"/>
              <a:gd name="T22" fmla="*/ 7 w 9"/>
              <a:gd name="T23" fmla="*/ 12 h 13"/>
              <a:gd name="T24" fmla="*/ 9 w 9"/>
              <a:gd name="T25" fmla="*/ 9 h 13"/>
              <a:gd name="T26" fmla="*/ 7 w 9"/>
              <a:gd name="T27" fmla="*/ 9 h 13"/>
              <a:gd name="T28" fmla="*/ 5 w 9"/>
              <a:gd name="T29" fmla="*/ 12 h 13"/>
              <a:gd name="T30" fmla="*/ 5 w 9"/>
              <a:gd name="T31" fmla="*/ 12 h 13"/>
              <a:gd name="T32" fmla="*/ 2 w 9"/>
              <a:gd name="T33" fmla="*/ 3 h 13"/>
              <a:gd name="T34" fmla="*/ 4 w 9"/>
              <a:gd name="T35" fmla="*/ 2 h 13"/>
              <a:gd name="T36" fmla="*/ 7 w 9"/>
              <a:gd name="T37" fmla="*/ 3 h 13"/>
              <a:gd name="T38" fmla="*/ 7 w 9"/>
              <a:gd name="T39" fmla="*/ 6 h 13"/>
              <a:gd name="T40" fmla="*/ 2 w 9"/>
              <a:gd name="T41" fmla="*/ 6 h 13"/>
              <a:gd name="T42" fmla="*/ 2 w 9"/>
              <a:gd name="T43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9" h="13">
                <a:moveTo>
                  <a:pt x="5" y="12"/>
                </a:moveTo>
                <a:cubicBezTo>
                  <a:pt x="4" y="12"/>
                  <a:pt x="3" y="11"/>
                  <a:pt x="2" y="11"/>
                </a:cubicBezTo>
                <a:cubicBezTo>
                  <a:pt x="2" y="10"/>
                  <a:pt x="2" y="9"/>
                  <a:pt x="1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5"/>
                  <a:pt x="9" y="3"/>
                  <a:pt x="8" y="2"/>
                </a:cubicBezTo>
                <a:cubicBezTo>
                  <a:pt x="7" y="1"/>
                  <a:pt x="6" y="0"/>
                  <a:pt x="4" y="0"/>
                </a:cubicBezTo>
                <a:cubicBezTo>
                  <a:pt x="3" y="0"/>
                  <a:pt x="2" y="1"/>
                  <a:pt x="1" y="2"/>
                </a:cubicBezTo>
                <a:cubicBezTo>
                  <a:pt x="0" y="3"/>
                  <a:pt x="0" y="5"/>
                  <a:pt x="0" y="7"/>
                </a:cubicBezTo>
                <a:cubicBezTo>
                  <a:pt x="0" y="9"/>
                  <a:pt x="0" y="11"/>
                  <a:pt x="1" y="12"/>
                </a:cubicBezTo>
                <a:cubicBezTo>
                  <a:pt x="2" y="13"/>
                  <a:pt x="3" y="13"/>
                  <a:pt x="5" y="13"/>
                </a:cubicBezTo>
                <a:cubicBezTo>
                  <a:pt x="6" y="13"/>
                  <a:pt x="7" y="13"/>
                  <a:pt x="7" y="12"/>
                </a:cubicBezTo>
                <a:cubicBezTo>
                  <a:pt x="8" y="12"/>
                  <a:pt x="9" y="11"/>
                  <a:pt x="9" y="9"/>
                </a:cubicBezTo>
                <a:cubicBezTo>
                  <a:pt x="7" y="9"/>
                  <a:pt x="7" y="9"/>
                  <a:pt x="7" y="9"/>
                </a:cubicBezTo>
                <a:cubicBezTo>
                  <a:pt x="7" y="11"/>
                  <a:pt x="6" y="12"/>
                  <a:pt x="5" y="12"/>
                </a:cubicBezTo>
                <a:cubicBezTo>
                  <a:pt x="5" y="12"/>
                  <a:pt x="5" y="12"/>
                  <a:pt x="5" y="12"/>
                </a:cubicBezTo>
                <a:close/>
                <a:moveTo>
                  <a:pt x="2" y="3"/>
                </a:moveTo>
                <a:cubicBezTo>
                  <a:pt x="3" y="3"/>
                  <a:pt x="4" y="2"/>
                  <a:pt x="4" y="2"/>
                </a:cubicBezTo>
                <a:cubicBezTo>
                  <a:pt x="5" y="2"/>
                  <a:pt x="6" y="3"/>
                  <a:pt x="7" y="3"/>
                </a:cubicBezTo>
                <a:cubicBezTo>
                  <a:pt x="7" y="4"/>
                  <a:pt x="7" y="5"/>
                  <a:pt x="7" y="6"/>
                </a:cubicBezTo>
                <a:cubicBezTo>
                  <a:pt x="2" y="6"/>
                  <a:pt x="2" y="6"/>
                  <a:pt x="2" y="6"/>
                </a:cubicBezTo>
                <a:cubicBezTo>
                  <a:pt x="2" y="5"/>
                  <a:pt x="2" y="4"/>
                  <a:pt x="2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831"/>
          <p:cNvSpPr>
            <a:spLocks/>
          </p:cNvSpPr>
          <p:nvPr/>
        </p:nvSpPr>
        <p:spPr bwMode="auto">
          <a:xfrm>
            <a:off x="4268788" y="5637213"/>
            <a:ext cx="19050" cy="26988"/>
          </a:xfrm>
          <a:custGeom>
            <a:avLst/>
            <a:gdLst>
              <a:gd name="T0" fmla="*/ 2 w 9"/>
              <a:gd name="T1" fmla="*/ 13 h 13"/>
              <a:gd name="T2" fmla="*/ 2 w 9"/>
              <a:gd name="T3" fmla="*/ 6 h 13"/>
              <a:gd name="T4" fmla="*/ 3 w 9"/>
              <a:gd name="T5" fmla="*/ 3 h 13"/>
              <a:gd name="T6" fmla="*/ 5 w 9"/>
              <a:gd name="T7" fmla="*/ 2 h 13"/>
              <a:gd name="T8" fmla="*/ 6 w 9"/>
              <a:gd name="T9" fmla="*/ 3 h 13"/>
              <a:gd name="T10" fmla="*/ 7 w 9"/>
              <a:gd name="T11" fmla="*/ 4 h 13"/>
              <a:gd name="T12" fmla="*/ 7 w 9"/>
              <a:gd name="T13" fmla="*/ 6 h 13"/>
              <a:gd name="T14" fmla="*/ 7 w 9"/>
              <a:gd name="T15" fmla="*/ 13 h 13"/>
              <a:gd name="T16" fmla="*/ 9 w 9"/>
              <a:gd name="T17" fmla="*/ 13 h 13"/>
              <a:gd name="T18" fmla="*/ 9 w 9"/>
              <a:gd name="T19" fmla="*/ 6 h 13"/>
              <a:gd name="T20" fmla="*/ 8 w 9"/>
              <a:gd name="T21" fmla="*/ 3 h 13"/>
              <a:gd name="T22" fmla="*/ 8 w 9"/>
              <a:gd name="T23" fmla="*/ 2 h 13"/>
              <a:gd name="T24" fmla="*/ 7 w 9"/>
              <a:gd name="T25" fmla="*/ 1 h 13"/>
              <a:gd name="T26" fmla="*/ 5 w 9"/>
              <a:gd name="T27" fmla="*/ 0 h 13"/>
              <a:gd name="T28" fmla="*/ 3 w 9"/>
              <a:gd name="T29" fmla="*/ 1 h 13"/>
              <a:gd name="T30" fmla="*/ 2 w 9"/>
              <a:gd name="T31" fmla="*/ 2 h 13"/>
              <a:gd name="T32" fmla="*/ 2 w 9"/>
              <a:gd name="T33" fmla="*/ 1 h 13"/>
              <a:gd name="T34" fmla="*/ 0 w 9"/>
              <a:gd name="T35" fmla="*/ 1 h 13"/>
              <a:gd name="T36" fmla="*/ 0 w 9"/>
              <a:gd name="T37" fmla="*/ 13 h 13"/>
              <a:gd name="T38" fmla="*/ 2 w 9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5"/>
                  <a:pt x="2" y="4"/>
                  <a:pt x="3" y="3"/>
                </a:cubicBezTo>
                <a:cubicBezTo>
                  <a:pt x="3" y="3"/>
                  <a:pt x="4" y="2"/>
                  <a:pt x="5" y="2"/>
                </a:cubicBezTo>
                <a:cubicBezTo>
                  <a:pt x="5" y="2"/>
                  <a:pt x="5" y="2"/>
                  <a:pt x="6" y="3"/>
                </a:cubicBezTo>
                <a:cubicBezTo>
                  <a:pt x="6" y="3"/>
                  <a:pt x="6" y="3"/>
                  <a:pt x="7" y="4"/>
                </a:cubicBezTo>
                <a:cubicBezTo>
                  <a:pt x="7" y="4"/>
                  <a:pt x="7" y="5"/>
                  <a:pt x="7" y="6"/>
                </a:cubicBezTo>
                <a:cubicBezTo>
                  <a:pt x="7" y="13"/>
                  <a:pt x="7" y="13"/>
                  <a:pt x="7" y="13"/>
                </a:cubicBezTo>
                <a:cubicBezTo>
                  <a:pt x="9" y="13"/>
                  <a:pt x="9" y="13"/>
                  <a:pt x="9" y="13"/>
                </a:cubicBezTo>
                <a:cubicBezTo>
                  <a:pt x="9" y="6"/>
                  <a:pt x="9" y="6"/>
                  <a:pt x="9" y="6"/>
                </a:cubicBezTo>
                <a:cubicBezTo>
                  <a:pt x="9" y="4"/>
                  <a:pt x="8" y="4"/>
                  <a:pt x="8" y="3"/>
                </a:cubicBezTo>
                <a:cubicBezTo>
                  <a:pt x="8" y="2"/>
                  <a:pt x="8" y="2"/>
                  <a:pt x="8" y="2"/>
                </a:cubicBezTo>
                <a:cubicBezTo>
                  <a:pt x="7" y="1"/>
                  <a:pt x="7" y="1"/>
                  <a:pt x="7" y="1"/>
                </a:cubicBezTo>
                <a:cubicBezTo>
                  <a:pt x="6" y="1"/>
                  <a:pt x="6" y="0"/>
                  <a:pt x="5" y="0"/>
                </a:cubicBezTo>
                <a:cubicBezTo>
                  <a:pt x="4" y="0"/>
                  <a:pt x="4" y="1"/>
                  <a:pt x="3" y="1"/>
                </a:cubicBezTo>
                <a:cubicBezTo>
                  <a:pt x="3" y="1"/>
                  <a:pt x="2" y="2"/>
                  <a:pt x="2" y="2"/>
                </a:cubicBezTo>
                <a:cubicBezTo>
                  <a:pt x="2" y="1"/>
                  <a:pt x="2" y="1"/>
                  <a:pt x="2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832"/>
          <p:cNvSpPr>
            <a:spLocks/>
          </p:cNvSpPr>
          <p:nvPr/>
        </p:nvSpPr>
        <p:spPr bwMode="auto">
          <a:xfrm>
            <a:off x="4292600" y="5627688"/>
            <a:ext cx="17463" cy="36513"/>
          </a:xfrm>
          <a:custGeom>
            <a:avLst/>
            <a:gdLst>
              <a:gd name="T0" fmla="*/ 2 w 8"/>
              <a:gd name="T1" fmla="*/ 17 h 17"/>
              <a:gd name="T2" fmla="*/ 2 w 8"/>
              <a:gd name="T3" fmla="*/ 10 h 17"/>
              <a:gd name="T4" fmla="*/ 3 w 8"/>
              <a:gd name="T5" fmla="*/ 7 h 17"/>
              <a:gd name="T6" fmla="*/ 5 w 8"/>
              <a:gd name="T7" fmla="*/ 6 h 17"/>
              <a:gd name="T8" fmla="*/ 6 w 8"/>
              <a:gd name="T9" fmla="*/ 7 h 17"/>
              <a:gd name="T10" fmla="*/ 7 w 8"/>
              <a:gd name="T11" fmla="*/ 9 h 17"/>
              <a:gd name="T12" fmla="*/ 7 w 8"/>
              <a:gd name="T13" fmla="*/ 17 h 17"/>
              <a:gd name="T14" fmla="*/ 8 w 8"/>
              <a:gd name="T15" fmla="*/ 17 h 17"/>
              <a:gd name="T16" fmla="*/ 8 w 8"/>
              <a:gd name="T17" fmla="*/ 9 h 17"/>
              <a:gd name="T18" fmla="*/ 8 w 8"/>
              <a:gd name="T19" fmla="*/ 5 h 17"/>
              <a:gd name="T20" fmla="*/ 5 w 8"/>
              <a:gd name="T21" fmla="*/ 4 h 17"/>
              <a:gd name="T22" fmla="*/ 3 w 8"/>
              <a:gd name="T23" fmla="*/ 5 h 17"/>
              <a:gd name="T24" fmla="*/ 2 w 8"/>
              <a:gd name="T25" fmla="*/ 6 h 17"/>
              <a:gd name="T26" fmla="*/ 2 w 8"/>
              <a:gd name="T27" fmla="*/ 0 h 17"/>
              <a:gd name="T28" fmla="*/ 0 w 8"/>
              <a:gd name="T29" fmla="*/ 0 h 17"/>
              <a:gd name="T30" fmla="*/ 0 w 8"/>
              <a:gd name="T31" fmla="*/ 17 h 17"/>
              <a:gd name="T32" fmla="*/ 2 w 8"/>
              <a:gd name="T3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8" h="17">
                <a:moveTo>
                  <a:pt x="2" y="17"/>
                </a:moveTo>
                <a:cubicBezTo>
                  <a:pt x="2" y="10"/>
                  <a:pt x="2" y="10"/>
                  <a:pt x="2" y="10"/>
                </a:cubicBezTo>
                <a:cubicBezTo>
                  <a:pt x="2" y="9"/>
                  <a:pt x="2" y="8"/>
                  <a:pt x="3" y="7"/>
                </a:cubicBezTo>
                <a:cubicBezTo>
                  <a:pt x="3" y="7"/>
                  <a:pt x="4" y="6"/>
                  <a:pt x="5" y="6"/>
                </a:cubicBezTo>
                <a:cubicBezTo>
                  <a:pt x="5" y="6"/>
                  <a:pt x="6" y="6"/>
                  <a:pt x="6" y="7"/>
                </a:cubicBezTo>
                <a:cubicBezTo>
                  <a:pt x="7" y="7"/>
                  <a:pt x="7" y="8"/>
                  <a:pt x="7" y="9"/>
                </a:cubicBezTo>
                <a:cubicBezTo>
                  <a:pt x="7" y="17"/>
                  <a:pt x="7" y="17"/>
                  <a:pt x="7" y="17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9"/>
                  <a:pt x="8" y="9"/>
                  <a:pt x="8" y="9"/>
                </a:cubicBezTo>
                <a:cubicBezTo>
                  <a:pt x="8" y="7"/>
                  <a:pt x="8" y="6"/>
                  <a:pt x="8" y="5"/>
                </a:cubicBezTo>
                <a:cubicBezTo>
                  <a:pt x="7" y="5"/>
                  <a:pt x="6" y="4"/>
                  <a:pt x="5" y="4"/>
                </a:cubicBezTo>
                <a:cubicBezTo>
                  <a:pt x="4" y="4"/>
                  <a:pt x="4" y="5"/>
                  <a:pt x="3" y="5"/>
                </a:cubicBezTo>
                <a:cubicBezTo>
                  <a:pt x="3" y="5"/>
                  <a:pt x="2" y="6"/>
                  <a:pt x="2" y="6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833"/>
          <p:cNvSpPr>
            <a:spLocks noEditPoints="1"/>
          </p:cNvSpPr>
          <p:nvPr/>
        </p:nvSpPr>
        <p:spPr bwMode="auto">
          <a:xfrm>
            <a:off x="4316413" y="5637213"/>
            <a:ext cx="19050" cy="26988"/>
          </a:xfrm>
          <a:custGeom>
            <a:avLst/>
            <a:gdLst>
              <a:gd name="T0" fmla="*/ 7 w 9"/>
              <a:gd name="T1" fmla="*/ 13 h 13"/>
              <a:gd name="T2" fmla="*/ 9 w 9"/>
              <a:gd name="T3" fmla="*/ 13 h 13"/>
              <a:gd name="T4" fmla="*/ 8 w 9"/>
              <a:gd name="T5" fmla="*/ 12 h 13"/>
              <a:gd name="T6" fmla="*/ 8 w 9"/>
              <a:gd name="T7" fmla="*/ 8 h 13"/>
              <a:gd name="T8" fmla="*/ 8 w 9"/>
              <a:gd name="T9" fmla="*/ 5 h 13"/>
              <a:gd name="T10" fmla="*/ 8 w 9"/>
              <a:gd name="T11" fmla="*/ 3 h 13"/>
              <a:gd name="T12" fmla="*/ 7 w 9"/>
              <a:gd name="T13" fmla="*/ 1 h 13"/>
              <a:gd name="T14" fmla="*/ 4 w 9"/>
              <a:gd name="T15" fmla="*/ 0 h 13"/>
              <a:gd name="T16" fmla="*/ 1 w 9"/>
              <a:gd name="T17" fmla="*/ 1 h 13"/>
              <a:gd name="T18" fmla="*/ 0 w 9"/>
              <a:gd name="T19" fmla="*/ 4 h 13"/>
              <a:gd name="T20" fmla="*/ 2 w 9"/>
              <a:gd name="T21" fmla="*/ 5 h 13"/>
              <a:gd name="T22" fmla="*/ 2 w 9"/>
              <a:gd name="T23" fmla="*/ 3 h 13"/>
              <a:gd name="T24" fmla="*/ 4 w 9"/>
              <a:gd name="T25" fmla="*/ 2 h 13"/>
              <a:gd name="T26" fmla="*/ 6 w 9"/>
              <a:gd name="T27" fmla="*/ 3 h 13"/>
              <a:gd name="T28" fmla="*/ 7 w 9"/>
              <a:gd name="T29" fmla="*/ 5 h 13"/>
              <a:gd name="T30" fmla="*/ 7 w 9"/>
              <a:gd name="T31" fmla="*/ 5 h 13"/>
              <a:gd name="T32" fmla="*/ 4 w 9"/>
              <a:gd name="T33" fmla="*/ 6 h 13"/>
              <a:gd name="T34" fmla="*/ 1 w 9"/>
              <a:gd name="T35" fmla="*/ 7 h 13"/>
              <a:gd name="T36" fmla="*/ 0 w 9"/>
              <a:gd name="T37" fmla="*/ 8 h 13"/>
              <a:gd name="T38" fmla="*/ 0 w 9"/>
              <a:gd name="T39" fmla="*/ 10 h 13"/>
              <a:gd name="T40" fmla="*/ 0 w 9"/>
              <a:gd name="T41" fmla="*/ 12 h 13"/>
              <a:gd name="T42" fmla="*/ 3 w 9"/>
              <a:gd name="T43" fmla="*/ 13 h 13"/>
              <a:gd name="T44" fmla="*/ 5 w 9"/>
              <a:gd name="T45" fmla="*/ 13 h 13"/>
              <a:gd name="T46" fmla="*/ 7 w 9"/>
              <a:gd name="T47" fmla="*/ 12 h 13"/>
              <a:gd name="T48" fmla="*/ 7 w 9"/>
              <a:gd name="T49" fmla="*/ 13 h 13"/>
              <a:gd name="T50" fmla="*/ 7 w 9"/>
              <a:gd name="T51" fmla="*/ 13 h 13"/>
              <a:gd name="T52" fmla="*/ 7 w 9"/>
              <a:gd name="T53" fmla="*/ 8 h 13"/>
              <a:gd name="T54" fmla="*/ 6 w 9"/>
              <a:gd name="T55" fmla="*/ 10 h 13"/>
              <a:gd name="T56" fmla="*/ 5 w 9"/>
              <a:gd name="T57" fmla="*/ 11 h 13"/>
              <a:gd name="T58" fmla="*/ 3 w 9"/>
              <a:gd name="T59" fmla="*/ 12 h 13"/>
              <a:gd name="T60" fmla="*/ 2 w 9"/>
              <a:gd name="T61" fmla="*/ 11 h 13"/>
              <a:gd name="T62" fmla="*/ 1 w 9"/>
              <a:gd name="T63" fmla="*/ 10 h 13"/>
              <a:gd name="T64" fmla="*/ 2 w 9"/>
              <a:gd name="T65" fmla="*/ 9 h 13"/>
              <a:gd name="T66" fmla="*/ 2 w 9"/>
              <a:gd name="T67" fmla="*/ 8 h 13"/>
              <a:gd name="T68" fmla="*/ 4 w 9"/>
              <a:gd name="T69" fmla="*/ 8 h 13"/>
              <a:gd name="T70" fmla="*/ 7 w 9"/>
              <a:gd name="T71" fmla="*/ 7 h 13"/>
              <a:gd name="T72" fmla="*/ 7 w 9"/>
              <a:gd name="T73" fmla="*/ 8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" h="13">
                <a:moveTo>
                  <a:pt x="7" y="13"/>
                </a:moveTo>
                <a:cubicBezTo>
                  <a:pt x="9" y="13"/>
                  <a:pt x="9" y="13"/>
                  <a:pt x="9" y="13"/>
                </a:cubicBezTo>
                <a:cubicBezTo>
                  <a:pt x="9" y="13"/>
                  <a:pt x="9" y="12"/>
                  <a:pt x="8" y="12"/>
                </a:cubicBezTo>
                <a:cubicBezTo>
                  <a:pt x="8" y="11"/>
                  <a:pt x="8" y="10"/>
                  <a:pt x="8" y="8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8" y="2"/>
                  <a:pt x="8" y="1"/>
                  <a:pt x="7" y="1"/>
                </a:cubicBezTo>
                <a:cubicBezTo>
                  <a:pt x="6" y="1"/>
                  <a:pt x="6" y="0"/>
                  <a:pt x="4" y="0"/>
                </a:cubicBezTo>
                <a:cubicBezTo>
                  <a:pt x="3" y="0"/>
                  <a:pt x="2" y="1"/>
                  <a:pt x="1" y="1"/>
                </a:cubicBezTo>
                <a:cubicBezTo>
                  <a:pt x="1" y="2"/>
                  <a:pt x="0" y="3"/>
                  <a:pt x="0" y="4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2" y="3"/>
                  <a:pt x="2" y="3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6" y="2"/>
                  <a:pt x="6" y="3"/>
                </a:cubicBezTo>
                <a:cubicBezTo>
                  <a:pt x="6" y="3"/>
                  <a:pt x="7" y="4"/>
                  <a:pt x="7" y="5"/>
                </a:cubicBezTo>
                <a:cubicBezTo>
                  <a:pt x="7" y="5"/>
                  <a:pt x="7" y="5"/>
                  <a:pt x="7" y="5"/>
                </a:cubicBezTo>
                <a:cubicBezTo>
                  <a:pt x="6" y="6"/>
                  <a:pt x="5" y="6"/>
                  <a:pt x="4" y="6"/>
                </a:cubicBezTo>
                <a:cubicBezTo>
                  <a:pt x="2" y="6"/>
                  <a:pt x="2" y="6"/>
                  <a:pt x="1" y="7"/>
                </a:cubicBezTo>
                <a:cubicBezTo>
                  <a:pt x="1" y="7"/>
                  <a:pt x="0" y="7"/>
                  <a:pt x="0" y="8"/>
                </a:cubicBezTo>
                <a:cubicBezTo>
                  <a:pt x="0" y="9"/>
                  <a:pt x="0" y="9"/>
                  <a:pt x="0" y="10"/>
                </a:cubicBezTo>
                <a:cubicBezTo>
                  <a:pt x="0" y="11"/>
                  <a:pt x="0" y="12"/>
                  <a:pt x="0" y="12"/>
                </a:cubicBezTo>
                <a:cubicBezTo>
                  <a:pt x="1" y="13"/>
                  <a:pt x="2" y="13"/>
                  <a:pt x="3" y="13"/>
                </a:cubicBezTo>
                <a:cubicBezTo>
                  <a:pt x="4" y="13"/>
                  <a:pt x="4" y="13"/>
                  <a:pt x="5" y="13"/>
                </a:cubicBezTo>
                <a:cubicBezTo>
                  <a:pt x="6" y="13"/>
                  <a:pt x="6" y="12"/>
                  <a:pt x="7" y="12"/>
                </a:cubicBezTo>
                <a:cubicBezTo>
                  <a:pt x="7" y="12"/>
                  <a:pt x="7" y="13"/>
                  <a:pt x="7" y="13"/>
                </a:cubicBezTo>
                <a:cubicBezTo>
                  <a:pt x="7" y="13"/>
                  <a:pt x="7" y="13"/>
                  <a:pt x="7" y="13"/>
                </a:cubicBezTo>
                <a:close/>
                <a:moveTo>
                  <a:pt x="7" y="8"/>
                </a:moveTo>
                <a:cubicBezTo>
                  <a:pt x="7" y="9"/>
                  <a:pt x="6" y="10"/>
                  <a:pt x="6" y="10"/>
                </a:cubicBezTo>
                <a:cubicBezTo>
                  <a:pt x="6" y="11"/>
                  <a:pt x="6" y="11"/>
                  <a:pt x="5" y="11"/>
                </a:cubicBezTo>
                <a:cubicBezTo>
                  <a:pt x="5" y="12"/>
                  <a:pt x="4" y="12"/>
                  <a:pt x="3" y="12"/>
                </a:cubicBezTo>
                <a:cubicBezTo>
                  <a:pt x="3" y="12"/>
                  <a:pt x="2" y="12"/>
                  <a:pt x="2" y="11"/>
                </a:cubicBezTo>
                <a:cubicBezTo>
                  <a:pt x="2" y="11"/>
                  <a:pt x="1" y="10"/>
                  <a:pt x="1" y="10"/>
                </a:cubicBezTo>
                <a:cubicBezTo>
                  <a:pt x="1" y="9"/>
                  <a:pt x="1" y="9"/>
                  <a:pt x="2" y="9"/>
                </a:cubicBezTo>
                <a:cubicBezTo>
                  <a:pt x="2" y="9"/>
                  <a:pt x="2" y="8"/>
                  <a:pt x="2" y="8"/>
                </a:cubicBezTo>
                <a:cubicBezTo>
                  <a:pt x="3" y="8"/>
                  <a:pt x="3" y="8"/>
                  <a:pt x="4" y="8"/>
                </a:cubicBezTo>
                <a:cubicBezTo>
                  <a:pt x="5" y="8"/>
                  <a:pt x="6" y="7"/>
                  <a:pt x="7" y="7"/>
                </a:cubicBezTo>
                <a:cubicBezTo>
                  <a:pt x="7" y="8"/>
                  <a:pt x="7" y="8"/>
                  <a:pt x="7" y="8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834"/>
          <p:cNvSpPr>
            <a:spLocks noEditPoints="1"/>
          </p:cNvSpPr>
          <p:nvPr/>
        </p:nvSpPr>
        <p:spPr bwMode="auto">
          <a:xfrm>
            <a:off x="4337050" y="5637213"/>
            <a:ext cx="19050" cy="38100"/>
          </a:xfrm>
          <a:custGeom>
            <a:avLst/>
            <a:gdLst>
              <a:gd name="T0" fmla="*/ 2 w 9"/>
              <a:gd name="T1" fmla="*/ 17 h 18"/>
              <a:gd name="T2" fmla="*/ 5 w 9"/>
              <a:gd name="T3" fmla="*/ 18 h 18"/>
              <a:gd name="T4" fmla="*/ 7 w 9"/>
              <a:gd name="T5" fmla="*/ 18 h 18"/>
              <a:gd name="T6" fmla="*/ 9 w 9"/>
              <a:gd name="T7" fmla="*/ 16 h 18"/>
              <a:gd name="T8" fmla="*/ 9 w 9"/>
              <a:gd name="T9" fmla="*/ 11 h 18"/>
              <a:gd name="T10" fmla="*/ 9 w 9"/>
              <a:gd name="T11" fmla="*/ 1 h 18"/>
              <a:gd name="T12" fmla="*/ 8 w 9"/>
              <a:gd name="T13" fmla="*/ 1 h 18"/>
              <a:gd name="T14" fmla="*/ 8 w 9"/>
              <a:gd name="T15" fmla="*/ 2 h 18"/>
              <a:gd name="T16" fmla="*/ 6 w 9"/>
              <a:gd name="T17" fmla="*/ 1 h 18"/>
              <a:gd name="T18" fmla="*/ 5 w 9"/>
              <a:gd name="T19" fmla="*/ 0 h 18"/>
              <a:gd name="T20" fmla="*/ 3 w 9"/>
              <a:gd name="T21" fmla="*/ 1 h 18"/>
              <a:gd name="T22" fmla="*/ 1 w 9"/>
              <a:gd name="T23" fmla="*/ 3 h 18"/>
              <a:gd name="T24" fmla="*/ 0 w 9"/>
              <a:gd name="T25" fmla="*/ 7 h 18"/>
              <a:gd name="T26" fmla="*/ 2 w 9"/>
              <a:gd name="T27" fmla="*/ 12 h 18"/>
              <a:gd name="T28" fmla="*/ 5 w 9"/>
              <a:gd name="T29" fmla="*/ 13 h 18"/>
              <a:gd name="T30" fmla="*/ 6 w 9"/>
              <a:gd name="T31" fmla="*/ 13 h 18"/>
              <a:gd name="T32" fmla="*/ 8 w 9"/>
              <a:gd name="T33" fmla="*/ 12 h 18"/>
              <a:gd name="T34" fmla="*/ 7 w 9"/>
              <a:gd name="T35" fmla="*/ 14 h 18"/>
              <a:gd name="T36" fmla="*/ 7 w 9"/>
              <a:gd name="T37" fmla="*/ 16 h 18"/>
              <a:gd name="T38" fmla="*/ 5 w 9"/>
              <a:gd name="T39" fmla="*/ 16 h 18"/>
              <a:gd name="T40" fmla="*/ 3 w 9"/>
              <a:gd name="T41" fmla="*/ 16 h 18"/>
              <a:gd name="T42" fmla="*/ 2 w 9"/>
              <a:gd name="T43" fmla="*/ 15 h 18"/>
              <a:gd name="T44" fmla="*/ 1 w 9"/>
              <a:gd name="T45" fmla="*/ 14 h 18"/>
              <a:gd name="T46" fmla="*/ 2 w 9"/>
              <a:gd name="T47" fmla="*/ 17 h 18"/>
              <a:gd name="T48" fmla="*/ 3 w 9"/>
              <a:gd name="T49" fmla="*/ 3 h 18"/>
              <a:gd name="T50" fmla="*/ 5 w 9"/>
              <a:gd name="T51" fmla="*/ 2 h 18"/>
              <a:gd name="T52" fmla="*/ 7 w 9"/>
              <a:gd name="T53" fmla="*/ 3 h 18"/>
              <a:gd name="T54" fmla="*/ 8 w 9"/>
              <a:gd name="T55" fmla="*/ 7 h 18"/>
              <a:gd name="T56" fmla="*/ 7 w 9"/>
              <a:gd name="T57" fmla="*/ 10 h 18"/>
              <a:gd name="T58" fmla="*/ 5 w 9"/>
              <a:gd name="T59" fmla="*/ 11 h 18"/>
              <a:gd name="T60" fmla="*/ 3 w 9"/>
              <a:gd name="T61" fmla="*/ 10 h 18"/>
              <a:gd name="T62" fmla="*/ 2 w 9"/>
              <a:gd name="T63" fmla="*/ 7 h 18"/>
              <a:gd name="T64" fmla="*/ 3 w 9"/>
              <a:gd name="T65" fmla="*/ 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9" h="18">
                <a:moveTo>
                  <a:pt x="2" y="17"/>
                </a:moveTo>
                <a:cubicBezTo>
                  <a:pt x="2" y="18"/>
                  <a:pt x="3" y="18"/>
                  <a:pt x="5" y="18"/>
                </a:cubicBezTo>
                <a:cubicBezTo>
                  <a:pt x="6" y="18"/>
                  <a:pt x="7" y="18"/>
                  <a:pt x="7" y="18"/>
                </a:cubicBezTo>
                <a:cubicBezTo>
                  <a:pt x="8" y="17"/>
                  <a:pt x="9" y="16"/>
                  <a:pt x="9" y="16"/>
                </a:cubicBezTo>
                <a:cubicBezTo>
                  <a:pt x="9" y="15"/>
                  <a:pt x="9" y="13"/>
                  <a:pt x="9" y="11"/>
                </a:cubicBezTo>
                <a:cubicBezTo>
                  <a:pt x="9" y="1"/>
                  <a:pt x="9" y="1"/>
                  <a:pt x="9" y="1"/>
                </a:cubicBezTo>
                <a:cubicBezTo>
                  <a:pt x="8" y="1"/>
                  <a:pt x="8" y="1"/>
                  <a:pt x="8" y="1"/>
                </a:cubicBezTo>
                <a:cubicBezTo>
                  <a:pt x="8" y="2"/>
                  <a:pt x="8" y="2"/>
                  <a:pt x="8" y="2"/>
                </a:cubicBezTo>
                <a:cubicBezTo>
                  <a:pt x="7" y="2"/>
                  <a:pt x="7" y="1"/>
                  <a:pt x="6" y="1"/>
                </a:cubicBezTo>
                <a:cubicBezTo>
                  <a:pt x="6" y="1"/>
                  <a:pt x="5" y="0"/>
                  <a:pt x="5" y="0"/>
                </a:cubicBezTo>
                <a:cubicBezTo>
                  <a:pt x="4" y="0"/>
                  <a:pt x="3" y="1"/>
                  <a:pt x="3" y="1"/>
                </a:cubicBezTo>
                <a:cubicBezTo>
                  <a:pt x="2" y="2"/>
                  <a:pt x="1" y="2"/>
                  <a:pt x="1" y="3"/>
                </a:cubicBezTo>
                <a:cubicBezTo>
                  <a:pt x="1" y="4"/>
                  <a:pt x="0" y="6"/>
                  <a:pt x="0" y="7"/>
                </a:cubicBezTo>
                <a:cubicBezTo>
                  <a:pt x="0" y="9"/>
                  <a:pt x="1" y="10"/>
                  <a:pt x="2" y="12"/>
                </a:cubicBezTo>
                <a:cubicBezTo>
                  <a:pt x="3" y="13"/>
                  <a:pt x="4" y="13"/>
                  <a:pt x="5" y="13"/>
                </a:cubicBezTo>
                <a:cubicBezTo>
                  <a:pt x="5" y="13"/>
                  <a:pt x="6" y="13"/>
                  <a:pt x="6" y="13"/>
                </a:cubicBezTo>
                <a:cubicBezTo>
                  <a:pt x="7" y="12"/>
                  <a:pt x="7" y="12"/>
                  <a:pt x="8" y="12"/>
                </a:cubicBezTo>
                <a:cubicBezTo>
                  <a:pt x="8" y="13"/>
                  <a:pt x="8" y="14"/>
                  <a:pt x="7" y="14"/>
                </a:cubicBezTo>
                <a:cubicBezTo>
                  <a:pt x="7" y="15"/>
                  <a:pt x="7" y="16"/>
                  <a:pt x="7" y="16"/>
                </a:cubicBezTo>
                <a:cubicBezTo>
                  <a:pt x="6" y="16"/>
                  <a:pt x="5" y="16"/>
                  <a:pt x="5" y="16"/>
                </a:cubicBezTo>
                <a:cubicBezTo>
                  <a:pt x="4" y="16"/>
                  <a:pt x="3" y="16"/>
                  <a:pt x="3" y="16"/>
                </a:cubicBezTo>
                <a:cubicBezTo>
                  <a:pt x="3" y="16"/>
                  <a:pt x="2" y="15"/>
                  <a:pt x="2" y="15"/>
                </a:cubicBezTo>
                <a:cubicBezTo>
                  <a:pt x="1" y="14"/>
                  <a:pt x="1" y="14"/>
                  <a:pt x="1" y="14"/>
                </a:cubicBezTo>
                <a:cubicBezTo>
                  <a:pt x="1" y="15"/>
                  <a:pt x="1" y="16"/>
                  <a:pt x="2" y="17"/>
                </a:cubicBezTo>
                <a:close/>
                <a:moveTo>
                  <a:pt x="3" y="3"/>
                </a:moveTo>
                <a:cubicBezTo>
                  <a:pt x="4" y="3"/>
                  <a:pt x="4" y="2"/>
                  <a:pt x="5" y="2"/>
                </a:cubicBezTo>
                <a:cubicBezTo>
                  <a:pt x="6" y="2"/>
                  <a:pt x="6" y="3"/>
                  <a:pt x="7" y="3"/>
                </a:cubicBezTo>
                <a:cubicBezTo>
                  <a:pt x="7" y="4"/>
                  <a:pt x="8" y="5"/>
                  <a:pt x="8" y="7"/>
                </a:cubicBezTo>
                <a:cubicBezTo>
                  <a:pt x="8" y="8"/>
                  <a:pt x="7" y="10"/>
                  <a:pt x="7" y="10"/>
                </a:cubicBezTo>
                <a:cubicBezTo>
                  <a:pt x="6" y="11"/>
                  <a:pt x="6" y="11"/>
                  <a:pt x="5" y="11"/>
                </a:cubicBezTo>
                <a:cubicBezTo>
                  <a:pt x="4" y="11"/>
                  <a:pt x="3" y="11"/>
                  <a:pt x="3" y="10"/>
                </a:cubicBezTo>
                <a:cubicBezTo>
                  <a:pt x="2" y="10"/>
                  <a:pt x="2" y="8"/>
                  <a:pt x="2" y="7"/>
                </a:cubicBezTo>
                <a:cubicBezTo>
                  <a:pt x="2" y="5"/>
                  <a:pt x="2" y="4"/>
                  <a:pt x="3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835"/>
          <p:cNvSpPr>
            <a:spLocks noEditPoints="1"/>
          </p:cNvSpPr>
          <p:nvPr/>
        </p:nvSpPr>
        <p:spPr bwMode="auto">
          <a:xfrm>
            <a:off x="4360863" y="5637213"/>
            <a:ext cx="22225" cy="26988"/>
          </a:xfrm>
          <a:custGeom>
            <a:avLst/>
            <a:gdLst>
              <a:gd name="T0" fmla="*/ 5 w 10"/>
              <a:gd name="T1" fmla="*/ 12 h 13"/>
              <a:gd name="T2" fmla="*/ 3 w 10"/>
              <a:gd name="T3" fmla="*/ 11 h 13"/>
              <a:gd name="T4" fmla="*/ 2 w 10"/>
              <a:gd name="T5" fmla="*/ 7 h 13"/>
              <a:gd name="T6" fmla="*/ 10 w 10"/>
              <a:gd name="T7" fmla="*/ 7 h 13"/>
              <a:gd name="T8" fmla="*/ 10 w 10"/>
              <a:gd name="T9" fmla="*/ 7 h 13"/>
              <a:gd name="T10" fmla="*/ 8 w 10"/>
              <a:gd name="T11" fmla="*/ 2 h 13"/>
              <a:gd name="T12" fmla="*/ 5 w 10"/>
              <a:gd name="T13" fmla="*/ 0 h 13"/>
              <a:gd name="T14" fmla="*/ 2 w 10"/>
              <a:gd name="T15" fmla="*/ 2 h 13"/>
              <a:gd name="T16" fmla="*/ 0 w 10"/>
              <a:gd name="T17" fmla="*/ 7 h 13"/>
              <a:gd name="T18" fmla="*/ 2 w 10"/>
              <a:gd name="T19" fmla="*/ 12 h 13"/>
              <a:gd name="T20" fmla="*/ 5 w 10"/>
              <a:gd name="T21" fmla="*/ 13 h 13"/>
              <a:gd name="T22" fmla="*/ 8 w 10"/>
              <a:gd name="T23" fmla="*/ 12 h 13"/>
              <a:gd name="T24" fmla="*/ 10 w 10"/>
              <a:gd name="T25" fmla="*/ 9 h 13"/>
              <a:gd name="T26" fmla="*/ 8 w 10"/>
              <a:gd name="T27" fmla="*/ 9 h 13"/>
              <a:gd name="T28" fmla="*/ 5 w 10"/>
              <a:gd name="T29" fmla="*/ 12 h 13"/>
              <a:gd name="T30" fmla="*/ 5 w 10"/>
              <a:gd name="T31" fmla="*/ 12 h 13"/>
              <a:gd name="T32" fmla="*/ 3 w 10"/>
              <a:gd name="T33" fmla="*/ 3 h 13"/>
              <a:gd name="T34" fmla="*/ 5 w 10"/>
              <a:gd name="T35" fmla="*/ 2 h 13"/>
              <a:gd name="T36" fmla="*/ 7 w 10"/>
              <a:gd name="T37" fmla="*/ 3 h 13"/>
              <a:gd name="T38" fmla="*/ 8 w 10"/>
              <a:gd name="T39" fmla="*/ 6 h 13"/>
              <a:gd name="T40" fmla="*/ 2 w 10"/>
              <a:gd name="T41" fmla="*/ 6 h 13"/>
              <a:gd name="T42" fmla="*/ 3 w 10"/>
              <a:gd name="T43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0" h="13">
                <a:moveTo>
                  <a:pt x="5" y="12"/>
                </a:moveTo>
                <a:cubicBezTo>
                  <a:pt x="4" y="12"/>
                  <a:pt x="4" y="11"/>
                  <a:pt x="3" y="11"/>
                </a:cubicBezTo>
                <a:cubicBezTo>
                  <a:pt x="3" y="10"/>
                  <a:pt x="2" y="9"/>
                  <a:pt x="2" y="7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5"/>
                  <a:pt x="9" y="3"/>
                  <a:pt x="8" y="2"/>
                </a:cubicBezTo>
                <a:cubicBezTo>
                  <a:pt x="8" y="1"/>
                  <a:pt x="7" y="0"/>
                  <a:pt x="5" y="0"/>
                </a:cubicBezTo>
                <a:cubicBezTo>
                  <a:pt x="4" y="0"/>
                  <a:pt x="3" y="1"/>
                  <a:pt x="2" y="2"/>
                </a:cubicBezTo>
                <a:cubicBezTo>
                  <a:pt x="1" y="3"/>
                  <a:pt x="0" y="5"/>
                  <a:pt x="0" y="7"/>
                </a:cubicBezTo>
                <a:cubicBezTo>
                  <a:pt x="0" y="9"/>
                  <a:pt x="1" y="11"/>
                  <a:pt x="2" y="12"/>
                </a:cubicBezTo>
                <a:cubicBezTo>
                  <a:pt x="3" y="13"/>
                  <a:pt x="4" y="13"/>
                  <a:pt x="5" y="13"/>
                </a:cubicBezTo>
                <a:cubicBezTo>
                  <a:pt x="6" y="13"/>
                  <a:pt x="7" y="13"/>
                  <a:pt x="8" y="12"/>
                </a:cubicBezTo>
                <a:cubicBezTo>
                  <a:pt x="9" y="12"/>
                  <a:pt x="9" y="11"/>
                  <a:pt x="10" y="9"/>
                </a:cubicBezTo>
                <a:cubicBezTo>
                  <a:pt x="8" y="9"/>
                  <a:pt x="8" y="9"/>
                  <a:pt x="8" y="9"/>
                </a:cubicBezTo>
                <a:cubicBezTo>
                  <a:pt x="7" y="11"/>
                  <a:pt x="7" y="12"/>
                  <a:pt x="5" y="12"/>
                </a:cubicBezTo>
                <a:cubicBezTo>
                  <a:pt x="5" y="12"/>
                  <a:pt x="5" y="12"/>
                  <a:pt x="5" y="12"/>
                </a:cubicBezTo>
                <a:close/>
                <a:moveTo>
                  <a:pt x="3" y="3"/>
                </a:moveTo>
                <a:cubicBezTo>
                  <a:pt x="4" y="3"/>
                  <a:pt x="4" y="2"/>
                  <a:pt x="5" y="2"/>
                </a:cubicBezTo>
                <a:cubicBezTo>
                  <a:pt x="6" y="2"/>
                  <a:pt x="7" y="3"/>
                  <a:pt x="7" y="3"/>
                </a:cubicBezTo>
                <a:cubicBezTo>
                  <a:pt x="8" y="4"/>
                  <a:pt x="8" y="5"/>
                  <a:pt x="8" y="6"/>
                </a:cubicBezTo>
                <a:cubicBezTo>
                  <a:pt x="2" y="6"/>
                  <a:pt x="2" y="6"/>
                  <a:pt x="2" y="6"/>
                </a:cubicBezTo>
                <a:cubicBezTo>
                  <a:pt x="2" y="5"/>
                  <a:pt x="3" y="4"/>
                  <a:pt x="3" y="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836"/>
          <p:cNvSpPr>
            <a:spLocks/>
          </p:cNvSpPr>
          <p:nvPr/>
        </p:nvSpPr>
        <p:spPr bwMode="auto">
          <a:xfrm>
            <a:off x="4386263" y="5637213"/>
            <a:ext cx="17463" cy="26988"/>
          </a:xfrm>
          <a:custGeom>
            <a:avLst/>
            <a:gdLst>
              <a:gd name="T0" fmla="*/ 2 w 8"/>
              <a:gd name="T1" fmla="*/ 13 h 13"/>
              <a:gd name="T2" fmla="*/ 2 w 8"/>
              <a:gd name="T3" fmla="*/ 6 h 13"/>
              <a:gd name="T4" fmla="*/ 2 w 8"/>
              <a:gd name="T5" fmla="*/ 3 h 13"/>
              <a:gd name="T6" fmla="*/ 4 w 8"/>
              <a:gd name="T7" fmla="*/ 2 h 13"/>
              <a:gd name="T8" fmla="*/ 6 w 8"/>
              <a:gd name="T9" fmla="*/ 3 h 13"/>
              <a:gd name="T10" fmla="*/ 6 w 8"/>
              <a:gd name="T11" fmla="*/ 4 h 13"/>
              <a:gd name="T12" fmla="*/ 7 w 8"/>
              <a:gd name="T13" fmla="*/ 6 h 13"/>
              <a:gd name="T14" fmla="*/ 7 w 8"/>
              <a:gd name="T15" fmla="*/ 13 h 13"/>
              <a:gd name="T16" fmla="*/ 8 w 8"/>
              <a:gd name="T17" fmla="*/ 13 h 13"/>
              <a:gd name="T18" fmla="*/ 8 w 8"/>
              <a:gd name="T19" fmla="*/ 6 h 13"/>
              <a:gd name="T20" fmla="*/ 8 w 8"/>
              <a:gd name="T21" fmla="*/ 3 h 13"/>
              <a:gd name="T22" fmla="*/ 7 w 8"/>
              <a:gd name="T23" fmla="*/ 2 h 13"/>
              <a:gd name="T24" fmla="*/ 6 w 8"/>
              <a:gd name="T25" fmla="*/ 1 h 13"/>
              <a:gd name="T26" fmla="*/ 5 w 8"/>
              <a:gd name="T27" fmla="*/ 0 h 13"/>
              <a:gd name="T28" fmla="*/ 3 w 8"/>
              <a:gd name="T29" fmla="*/ 1 h 13"/>
              <a:gd name="T30" fmla="*/ 2 w 8"/>
              <a:gd name="T31" fmla="*/ 2 h 13"/>
              <a:gd name="T32" fmla="*/ 2 w 8"/>
              <a:gd name="T33" fmla="*/ 1 h 13"/>
              <a:gd name="T34" fmla="*/ 0 w 8"/>
              <a:gd name="T35" fmla="*/ 1 h 13"/>
              <a:gd name="T36" fmla="*/ 0 w 8"/>
              <a:gd name="T37" fmla="*/ 13 h 13"/>
              <a:gd name="T38" fmla="*/ 2 w 8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5"/>
                  <a:pt x="2" y="4"/>
                  <a:pt x="2" y="3"/>
                </a:cubicBezTo>
                <a:cubicBezTo>
                  <a:pt x="3" y="3"/>
                  <a:pt x="4" y="2"/>
                  <a:pt x="4" y="2"/>
                </a:cubicBezTo>
                <a:cubicBezTo>
                  <a:pt x="5" y="2"/>
                  <a:pt x="5" y="2"/>
                  <a:pt x="6" y="3"/>
                </a:cubicBezTo>
                <a:cubicBezTo>
                  <a:pt x="6" y="3"/>
                  <a:pt x="6" y="3"/>
                  <a:pt x="6" y="4"/>
                </a:cubicBezTo>
                <a:cubicBezTo>
                  <a:pt x="6" y="4"/>
                  <a:pt x="7" y="5"/>
                  <a:pt x="7" y="6"/>
                </a:cubicBezTo>
                <a:cubicBezTo>
                  <a:pt x="7" y="13"/>
                  <a:pt x="7" y="13"/>
                  <a:pt x="7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6"/>
                  <a:pt x="8" y="6"/>
                  <a:pt x="8" y="6"/>
                </a:cubicBezTo>
                <a:cubicBezTo>
                  <a:pt x="8" y="4"/>
                  <a:pt x="8" y="4"/>
                  <a:pt x="8" y="3"/>
                </a:cubicBezTo>
                <a:cubicBezTo>
                  <a:pt x="8" y="2"/>
                  <a:pt x="8" y="2"/>
                  <a:pt x="7" y="2"/>
                </a:cubicBezTo>
                <a:cubicBezTo>
                  <a:pt x="7" y="1"/>
                  <a:pt x="7" y="1"/>
                  <a:pt x="6" y="1"/>
                </a:cubicBezTo>
                <a:cubicBezTo>
                  <a:pt x="6" y="1"/>
                  <a:pt x="5" y="0"/>
                  <a:pt x="5" y="0"/>
                </a:cubicBezTo>
                <a:cubicBezTo>
                  <a:pt x="4" y="0"/>
                  <a:pt x="3" y="1"/>
                  <a:pt x="3" y="1"/>
                </a:cubicBezTo>
                <a:cubicBezTo>
                  <a:pt x="2" y="1"/>
                  <a:pt x="2" y="2"/>
                  <a:pt x="2" y="2"/>
                </a:cubicBezTo>
                <a:cubicBezTo>
                  <a:pt x="2" y="1"/>
                  <a:pt x="2" y="1"/>
                  <a:pt x="2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Rectangle 837"/>
          <p:cNvSpPr>
            <a:spLocks noChangeArrowheads="1"/>
          </p:cNvSpPr>
          <p:nvPr/>
        </p:nvSpPr>
        <p:spPr bwMode="auto">
          <a:xfrm>
            <a:off x="4164013" y="5621338"/>
            <a:ext cx="263525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Copenhagen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Freeform 838"/>
          <p:cNvSpPr>
            <a:spLocks noEditPoints="1"/>
          </p:cNvSpPr>
          <p:nvPr/>
        </p:nvSpPr>
        <p:spPr bwMode="auto">
          <a:xfrm>
            <a:off x="4335463" y="6092826"/>
            <a:ext cx="20638" cy="36513"/>
          </a:xfrm>
          <a:custGeom>
            <a:avLst/>
            <a:gdLst>
              <a:gd name="T0" fmla="*/ 5 w 10"/>
              <a:gd name="T1" fmla="*/ 17 h 17"/>
              <a:gd name="T2" fmla="*/ 8 w 10"/>
              <a:gd name="T3" fmla="*/ 16 h 17"/>
              <a:gd name="T4" fmla="*/ 10 w 10"/>
              <a:gd name="T5" fmla="*/ 15 h 17"/>
              <a:gd name="T6" fmla="*/ 10 w 10"/>
              <a:gd name="T7" fmla="*/ 12 h 17"/>
              <a:gd name="T8" fmla="*/ 10 w 10"/>
              <a:gd name="T9" fmla="*/ 9 h 17"/>
              <a:gd name="T10" fmla="*/ 8 w 10"/>
              <a:gd name="T11" fmla="*/ 8 h 17"/>
              <a:gd name="T12" fmla="*/ 9 w 10"/>
              <a:gd name="T13" fmla="*/ 6 h 17"/>
              <a:gd name="T14" fmla="*/ 10 w 10"/>
              <a:gd name="T15" fmla="*/ 4 h 17"/>
              <a:gd name="T16" fmla="*/ 9 w 10"/>
              <a:gd name="T17" fmla="*/ 2 h 17"/>
              <a:gd name="T18" fmla="*/ 8 w 10"/>
              <a:gd name="T19" fmla="*/ 0 h 17"/>
              <a:gd name="T20" fmla="*/ 5 w 10"/>
              <a:gd name="T21" fmla="*/ 0 h 17"/>
              <a:gd name="T22" fmla="*/ 0 w 10"/>
              <a:gd name="T23" fmla="*/ 0 h 17"/>
              <a:gd name="T24" fmla="*/ 0 w 10"/>
              <a:gd name="T25" fmla="*/ 17 h 17"/>
              <a:gd name="T26" fmla="*/ 5 w 10"/>
              <a:gd name="T27" fmla="*/ 17 h 17"/>
              <a:gd name="T28" fmla="*/ 2 w 10"/>
              <a:gd name="T29" fmla="*/ 2 h 17"/>
              <a:gd name="T30" fmla="*/ 4 w 10"/>
              <a:gd name="T31" fmla="*/ 2 h 17"/>
              <a:gd name="T32" fmla="*/ 6 w 10"/>
              <a:gd name="T33" fmla="*/ 2 h 17"/>
              <a:gd name="T34" fmla="*/ 7 w 10"/>
              <a:gd name="T35" fmla="*/ 3 h 17"/>
              <a:gd name="T36" fmla="*/ 8 w 10"/>
              <a:gd name="T37" fmla="*/ 4 h 17"/>
              <a:gd name="T38" fmla="*/ 7 w 10"/>
              <a:gd name="T39" fmla="*/ 6 h 17"/>
              <a:gd name="T40" fmla="*/ 6 w 10"/>
              <a:gd name="T41" fmla="*/ 7 h 17"/>
              <a:gd name="T42" fmla="*/ 5 w 10"/>
              <a:gd name="T43" fmla="*/ 7 h 17"/>
              <a:gd name="T44" fmla="*/ 2 w 10"/>
              <a:gd name="T45" fmla="*/ 7 h 17"/>
              <a:gd name="T46" fmla="*/ 2 w 10"/>
              <a:gd name="T47" fmla="*/ 2 h 17"/>
              <a:gd name="T48" fmla="*/ 2 w 10"/>
              <a:gd name="T49" fmla="*/ 9 h 17"/>
              <a:gd name="T50" fmla="*/ 5 w 10"/>
              <a:gd name="T51" fmla="*/ 9 h 17"/>
              <a:gd name="T52" fmla="*/ 7 w 10"/>
              <a:gd name="T53" fmla="*/ 9 h 17"/>
              <a:gd name="T54" fmla="*/ 8 w 10"/>
              <a:gd name="T55" fmla="*/ 10 h 17"/>
              <a:gd name="T56" fmla="*/ 8 w 10"/>
              <a:gd name="T57" fmla="*/ 12 h 17"/>
              <a:gd name="T58" fmla="*/ 8 w 10"/>
              <a:gd name="T59" fmla="*/ 14 h 17"/>
              <a:gd name="T60" fmla="*/ 7 w 10"/>
              <a:gd name="T61" fmla="*/ 15 h 17"/>
              <a:gd name="T62" fmla="*/ 5 w 10"/>
              <a:gd name="T63" fmla="*/ 15 h 17"/>
              <a:gd name="T64" fmla="*/ 2 w 10"/>
              <a:gd name="T65" fmla="*/ 15 h 17"/>
              <a:gd name="T66" fmla="*/ 2 w 10"/>
              <a:gd name="T67" fmla="*/ 9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0" h="17">
                <a:moveTo>
                  <a:pt x="5" y="17"/>
                </a:moveTo>
                <a:cubicBezTo>
                  <a:pt x="6" y="17"/>
                  <a:pt x="7" y="17"/>
                  <a:pt x="8" y="16"/>
                </a:cubicBezTo>
                <a:cubicBezTo>
                  <a:pt x="9" y="16"/>
                  <a:pt x="9" y="16"/>
                  <a:pt x="10" y="15"/>
                </a:cubicBezTo>
                <a:cubicBezTo>
                  <a:pt x="10" y="14"/>
                  <a:pt x="10" y="13"/>
                  <a:pt x="10" y="12"/>
                </a:cubicBezTo>
                <a:cubicBezTo>
                  <a:pt x="10" y="11"/>
                  <a:pt x="10" y="10"/>
                  <a:pt x="10" y="9"/>
                </a:cubicBezTo>
                <a:cubicBezTo>
                  <a:pt x="9" y="9"/>
                  <a:pt x="8" y="8"/>
                  <a:pt x="8" y="8"/>
                </a:cubicBezTo>
                <a:cubicBezTo>
                  <a:pt x="8" y="7"/>
                  <a:pt x="9" y="7"/>
                  <a:pt x="9" y="6"/>
                </a:cubicBezTo>
                <a:cubicBezTo>
                  <a:pt x="9" y="6"/>
                  <a:pt x="10" y="5"/>
                  <a:pt x="10" y="4"/>
                </a:cubicBezTo>
                <a:cubicBezTo>
                  <a:pt x="10" y="3"/>
                  <a:pt x="9" y="3"/>
                  <a:pt x="9" y="2"/>
                </a:cubicBezTo>
                <a:cubicBezTo>
                  <a:pt x="9" y="1"/>
                  <a:pt x="8" y="1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5" y="17"/>
                  <a:pt x="5" y="17"/>
                  <a:pt x="5" y="17"/>
                </a:cubicBezTo>
                <a:close/>
                <a:moveTo>
                  <a:pt x="2" y="2"/>
                </a:moveTo>
                <a:cubicBezTo>
                  <a:pt x="4" y="2"/>
                  <a:pt x="4" y="2"/>
                  <a:pt x="4" y="2"/>
                </a:cubicBezTo>
                <a:cubicBezTo>
                  <a:pt x="5" y="2"/>
                  <a:pt x="6" y="2"/>
                  <a:pt x="6" y="2"/>
                </a:cubicBezTo>
                <a:cubicBezTo>
                  <a:pt x="7" y="2"/>
                  <a:pt x="7" y="2"/>
                  <a:pt x="7" y="3"/>
                </a:cubicBezTo>
                <a:cubicBezTo>
                  <a:pt x="8" y="3"/>
                  <a:pt x="8" y="4"/>
                  <a:pt x="8" y="4"/>
                </a:cubicBezTo>
                <a:cubicBezTo>
                  <a:pt x="8" y="5"/>
                  <a:pt x="8" y="6"/>
                  <a:pt x="7" y="6"/>
                </a:cubicBezTo>
                <a:cubicBezTo>
                  <a:pt x="7" y="6"/>
                  <a:pt x="7" y="7"/>
                  <a:pt x="6" y="7"/>
                </a:cubicBezTo>
                <a:cubicBezTo>
                  <a:pt x="6" y="7"/>
                  <a:pt x="5" y="7"/>
                  <a:pt x="5" y="7"/>
                </a:cubicBezTo>
                <a:cubicBezTo>
                  <a:pt x="2" y="7"/>
                  <a:pt x="2" y="7"/>
                  <a:pt x="2" y="7"/>
                </a:cubicBezTo>
                <a:cubicBezTo>
                  <a:pt x="2" y="2"/>
                  <a:pt x="2" y="2"/>
                  <a:pt x="2" y="2"/>
                </a:cubicBezTo>
                <a:close/>
                <a:moveTo>
                  <a:pt x="2" y="9"/>
                </a:moveTo>
                <a:cubicBezTo>
                  <a:pt x="5" y="9"/>
                  <a:pt x="5" y="9"/>
                  <a:pt x="5" y="9"/>
                </a:cubicBezTo>
                <a:cubicBezTo>
                  <a:pt x="6" y="9"/>
                  <a:pt x="6" y="9"/>
                  <a:pt x="7" y="9"/>
                </a:cubicBezTo>
                <a:cubicBezTo>
                  <a:pt x="7" y="10"/>
                  <a:pt x="8" y="10"/>
                  <a:pt x="8" y="10"/>
                </a:cubicBezTo>
                <a:cubicBezTo>
                  <a:pt x="8" y="11"/>
                  <a:pt x="8" y="11"/>
                  <a:pt x="8" y="12"/>
                </a:cubicBezTo>
                <a:cubicBezTo>
                  <a:pt x="8" y="13"/>
                  <a:pt x="8" y="13"/>
                  <a:pt x="8" y="14"/>
                </a:cubicBezTo>
                <a:cubicBezTo>
                  <a:pt x="8" y="14"/>
                  <a:pt x="7" y="15"/>
                  <a:pt x="7" y="15"/>
                </a:cubicBezTo>
                <a:cubicBezTo>
                  <a:pt x="6" y="15"/>
                  <a:pt x="6" y="15"/>
                  <a:pt x="5" y="15"/>
                </a:cubicBezTo>
                <a:cubicBezTo>
                  <a:pt x="2" y="15"/>
                  <a:pt x="2" y="15"/>
                  <a:pt x="2" y="15"/>
                </a:cubicBezTo>
                <a:cubicBezTo>
                  <a:pt x="2" y="9"/>
                  <a:pt x="2" y="9"/>
                  <a:pt x="2" y="9"/>
                </a:cubicBezTo>
                <a:close/>
              </a:path>
            </a:pathLst>
          </a:custGeom>
          <a:solidFill>
            <a:srgbClr val="FCF4D6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839"/>
          <p:cNvSpPr>
            <a:spLocks noEditPoints="1"/>
          </p:cNvSpPr>
          <p:nvPr/>
        </p:nvSpPr>
        <p:spPr bwMode="auto">
          <a:xfrm>
            <a:off x="4360863" y="6102351"/>
            <a:ext cx="19050" cy="26988"/>
          </a:xfrm>
          <a:custGeom>
            <a:avLst/>
            <a:gdLst>
              <a:gd name="T0" fmla="*/ 5 w 9"/>
              <a:gd name="T1" fmla="*/ 12 h 13"/>
              <a:gd name="T2" fmla="*/ 3 w 9"/>
              <a:gd name="T3" fmla="*/ 10 h 13"/>
              <a:gd name="T4" fmla="*/ 2 w 9"/>
              <a:gd name="T5" fmla="*/ 7 h 13"/>
              <a:gd name="T6" fmla="*/ 9 w 9"/>
              <a:gd name="T7" fmla="*/ 7 h 13"/>
              <a:gd name="T8" fmla="*/ 9 w 9"/>
              <a:gd name="T9" fmla="*/ 7 h 13"/>
              <a:gd name="T10" fmla="*/ 8 w 9"/>
              <a:gd name="T11" fmla="*/ 2 h 13"/>
              <a:gd name="T12" fmla="*/ 5 w 9"/>
              <a:gd name="T13" fmla="*/ 0 h 13"/>
              <a:gd name="T14" fmla="*/ 1 w 9"/>
              <a:gd name="T15" fmla="*/ 2 h 13"/>
              <a:gd name="T16" fmla="*/ 0 w 9"/>
              <a:gd name="T17" fmla="*/ 7 h 13"/>
              <a:gd name="T18" fmla="*/ 1 w 9"/>
              <a:gd name="T19" fmla="*/ 12 h 13"/>
              <a:gd name="T20" fmla="*/ 5 w 9"/>
              <a:gd name="T21" fmla="*/ 13 h 13"/>
              <a:gd name="T22" fmla="*/ 8 w 9"/>
              <a:gd name="T23" fmla="*/ 12 h 13"/>
              <a:gd name="T24" fmla="*/ 9 w 9"/>
              <a:gd name="T25" fmla="*/ 9 h 13"/>
              <a:gd name="T26" fmla="*/ 8 w 9"/>
              <a:gd name="T27" fmla="*/ 9 h 13"/>
              <a:gd name="T28" fmla="*/ 5 w 9"/>
              <a:gd name="T29" fmla="*/ 12 h 13"/>
              <a:gd name="T30" fmla="*/ 5 w 9"/>
              <a:gd name="T31" fmla="*/ 12 h 13"/>
              <a:gd name="T32" fmla="*/ 3 w 9"/>
              <a:gd name="T33" fmla="*/ 3 h 13"/>
              <a:gd name="T34" fmla="*/ 5 w 9"/>
              <a:gd name="T35" fmla="*/ 2 h 13"/>
              <a:gd name="T36" fmla="*/ 7 w 9"/>
              <a:gd name="T37" fmla="*/ 3 h 13"/>
              <a:gd name="T38" fmla="*/ 8 w 9"/>
              <a:gd name="T39" fmla="*/ 6 h 13"/>
              <a:gd name="T40" fmla="*/ 2 w 9"/>
              <a:gd name="T41" fmla="*/ 6 h 13"/>
              <a:gd name="T42" fmla="*/ 3 w 9"/>
              <a:gd name="T43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9" h="13">
                <a:moveTo>
                  <a:pt x="5" y="12"/>
                </a:moveTo>
                <a:cubicBezTo>
                  <a:pt x="4" y="12"/>
                  <a:pt x="3" y="11"/>
                  <a:pt x="3" y="10"/>
                </a:cubicBezTo>
                <a:cubicBezTo>
                  <a:pt x="2" y="10"/>
                  <a:pt x="2" y="9"/>
                  <a:pt x="2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5"/>
                  <a:pt x="9" y="3"/>
                  <a:pt x="8" y="2"/>
                </a:cubicBezTo>
                <a:cubicBezTo>
                  <a:pt x="7" y="1"/>
                  <a:pt x="6" y="0"/>
                  <a:pt x="5" y="0"/>
                </a:cubicBezTo>
                <a:cubicBezTo>
                  <a:pt x="3" y="0"/>
                  <a:pt x="2" y="1"/>
                  <a:pt x="1" y="2"/>
                </a:cubicBezTo>
                <a:cubicBezTo>
                  <a:pt x="0" y="3"/>
                  <a:pt x="0" y="5"/>
                  <a:pt x="0" y="7"/>
                </a:cubicBezTo>
                <a:cubicBezTo>
                  <a:pt x="0" y="9"/>
                  <a:pt x="0" y="11"/>
                  <a:pt x="1" y="12"/>
                </a:cubicBezTo>
                <a:cubicBezTo>
                  <a:pt x="2" y="13"/>
                  <a:pt x="3" y="13"/>
                  <a:pt x="5" y="13"/>
                </a:cubicBezTo>
                <a:cubicBezTo>
                  <a:pt x="6" y="13"/>
                  <a:pt x="7" y="13"/>
                  <a:pt x="8" y="12"/>
                </a:cubicBezTo>
                <a:cubicBezTo>
                  <a:pt x="9" y="12"/>
                  <a:pt x="9" y="11"/>
                  <a:pt x="9" y="9"/>
                </a:cubicBezTo>
                <a:cubicBezTo>
                  <a:pt x="8" y="9"/>
                  <a:pt x="8" y="9"/>
                  <a:pt x="8" y="9"/>
                </a:cubicBezTo>
                <a:cubicBezTo>
                  <a:pt x="7" y="11"/>
                  <a:pt x="6" y="12"/>
                  <a:pt x="5" y="12"/>
                </a:cubicBezTo>
                <a:cubicBezTo>
                  <a:pt x="5" y="12"/>
                  <a:pt x="5" y="12"/>
                  <a:pt x="5" y="12"/>
                </a:cubicBezTo>
                <a:close/>
                <a:moveTo>
                  <a:pt x="3" y="3"/>
                </a:moveTo>
                <a:cubicBezTo>
                  <a:pt x="3" y="2"/>
                  <a:pt x="4" y="2"/>
                  <a:pt x="5" y="2"/>
                </a:cubicBezTo>
                <a:cubicBezTo>
                  <a:pt x="6" y="2"/>
                  <a:pt x="6" y="2"/>
                  <a:pt x="7" y="3"/>
                </a:cubicBezTo>
                <a:cubicBezTo>
                  <a:pt x="7" y="4"/>
                  <a:pt x="8" y="4"/>
                  <a:pt x="8" y="6"/>
                </a:cubicBezTo>
                <a:cubicBezTo>
                  <a:pt x="2" y="6"/>
                  <a:pt x="2" y="6"/>
                  <a:pt x="2" y="6"/>
                </a:cubicBezTo>
                <a:cubicBezTo>
                  <a:pt x="2" y="4"/>
                  <a:pt x="2" y="4"/>
                  <a:pt x="3" y="3"/>
                </a:cubicBezTo>
                <a:close/>
              </a:path>
            </a:pathLst>
          </a:custGeom>
          <a:solidFill>
            <a:srgbClr val="FCF4D6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840"/>
          <p:cNvSpPr>
            <a:spLocks/>
          </p:cNvSpPr>
          <p:nvPr/>
        </p:nvSpPr>
        <p:spPr bwMode="auto">
          <a:xfrm>
            <a:off x="4386263" y="6102351"/>
            <a:ext cx="11113" cy="26988"/>
          </a:xfrm>
          <a:custGeom>
            <a:avLst/>
            <a:gdLst>
              <a:gd name="T0" fmla="*/ 1 w 5"/>
              <a:gd name="T1" fmla="*/ 13 h 13"/>
              <a:gd name="T2" fmla="*/ 1 w 5"/>
              <a:gd name="T3" fmla="*/ 6 h 13"/>
              <a:gd name="T4" fmla="*/ 2 w 5"/>
              <a:gd name="T5" fmla="*/ 4 h 13"/>
              <a:gd name="T6" fmla="*/ 2 w 5"/>
              <a:gd name="T7" fmla="*/ 3 h 13"/>
              <a:gd name="T8" fmla="*/ 3 w 5"/>
              <a:gd name="T9" fmla="*/ 2 h 13"/>
              <a:gd name="T10" fmla="*/ 5 w 5"/>
              <a:gd name="T11" fmla="*/ 3 h 13"/>
              <a:gd name="T12" fmla="*/ 5 w 5"/>
              <a:gd name="T13" fmla="*/ 1 h 13"/>
              <a:gd name="T14" fmla="*/ 3 w 5"/>
              <a:gd name="T15" fmla="*/ 0 h 13"/>
              <a:gd name="T16" fmla="*/ 2 w 5"/>
              <a:gd name="T17" fmla="*/ 1 h 13"/>
              <a:gd name="T18" fmla="*/ 1 w 5"/>
              <a:gd name="T19" fmla="*/ 2 h 13"/>
              <a:gd name="T20" fmla="*/ 1 w 5"/>
              <a:gd name="T21" fmla="*/ 1 h 13"/>
              <a:gd name="T22" fmla="*/ 0 w 5"/>
              <a:gd name="T23" fmla="*/ 1 h 13"/>
              <a:gd name="T24" fmla="*/ 0 w 5"/>
              <a:gd name="T25" fmla="*/ 13 h 13"/>
              <a:gd name="T26" fmla="*/ 1 w 5"/>
              <a:gd name="T2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" h="13">
                <a:moveTo>
                  <a:pt x="1" y="13"/>
                </a:moveTo>
                <a:cubicBezTo>
                  <a:pt x="1" y="6"/>
                  <a:pt x="1" y="6"/>
                  <a:pt x="1" y="6"/>
                </a:cubicBezTo>
                <a:cubicBezTo>
                  <a:pt x="1" y="6"/>
                  <a:pt x="1" y="5"/>
                  <a:pt x="2" y="4"/>
                </a:cubicBezTo>
                <a:cubicBezTo>
                  <a:pt x="2" y="3"/>
                  <a:pt x="2" y="3"/>
                  <a:pt x="2" y="3"/>
                </a:cubicBezTo>
                <a:cubicBezTo>
                  <a:pt x="3" y="3"/>
                  <a:pt x="3" y="2"/>
                  <a:pt x="3" y="2"/>
                </a:cubicBezTo>
                <a:cubicBezTo>
                  <a:pt x="4" y="2"/>
                  <a:pt x="4" y="3"/>
                  <a:pt x="5" y="3"/>
                </a:cubicBezTo>
                <a:cubicBezTo>
                  <a:pt x="5" y="1"/>
                  <a:pt x="5" y="1"/>
                  <a:pt x="5" y="1"/>
                </a:cubicBezTo>
                <a:cubicBezTo>
                  <a:pt x="4" y="0"/>
                  <a:pt x="4" y="0"/>
                  <a:pt x="3" y="0"/>
                </a:cubicBezTo>
                <a:cubicBezTo>
                  <a:pt x="3" y="0"/>
                  <a:pt x="3" y="0"/>
                  <a:pt x="2" y="1"/>
                </a:cubicBezTo>
                <a:cubicBezTo>
                  <a:pt x="2" y="1"/>
                  <a:pt x="2" y="2"/>
                  <a:pt x="1" y="2"/>
                </a:cubicBezTo>
                <a:cubicBezTo>
                  <a:pt x="1" y="1"/>
                  <a:pt x="1" y="1"/>
                  <a:pt x="1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3"/>
                  <a:pt x="0" y="13"/>
                  <a:pt x="0" y="13"/>
                </a:cubicBezTo>
                <a:cubicBezTo>
                  <a:pt x="1" y="13"/>
                  <a:pt x="1" y="13"/>
                  <a:pt x="1" y="13"/>
                </a:cubicBezTo>
                <a:close/>
              </a:path>
            </a:pathLst>
          </a:custGeom>
          <a:solidFill>
            <a:srgbClr val="FCF4D6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841"/>
          <p:cNvSpPr>
            <a:spLocks/>
          </p:cNvSpPr>
          <p:nvPr/>
        </p:nvSpPr>
        <p:spPr bwMode="auto">
          <a:xfrm>
            <a:off x="4398963" y="6092826"/>
            <a:ext cx="4763" cy="36513"/>
          </a:xfrm>
          <a:custGeom>
            <a:avLst/>
            <a:gdLst>
              <a:gd name="T0" fmla="*/ 3 w 3"/>
              <a:gd name="T1" fmla="*/ 23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23 h 23"/>
              <a:gd name="T8" fmla="*/ 3 w 3"/>
              <a:gd name="T9" fmla="*/ 23 h 23"/>
              <a:gd name="T10" fmla="*/ 3 w 3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" h="23">
                <a:moveTo>
                  <a:pt x="3" y="23"/>
                </a:move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FCF4D6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Freeform 842"/>
          <p:cNvSpPr>
            <a:spLocks noEditPoints="1"/>
          </p:cNvSpPr>
          <p:nvPr/>
        </p:nvSpPr>
        <p:spPr bwMode="auto">
          <a:xfrm>
            <a:off x="4408488" y="6092826"/>
            <a:ext cx="3175" cy="36513"/>
          </a:xfrm>
          <a:custGeom>
            <a:avLst/>
            <a:gdLst>
              <a:gd name="T0" fmla="*/ 2 w 2"/>
              <a:gd name="T1" fmla="*/ 3 h 23"/>
              <a:gd name="T2" fmla="*/ 2 w 2"/>
              <a:gd name="T3" fmla="*/ 0 h 23"/>
              <a:gd name="T4" fmla="*/ 0 w 2"/>
              <a:gd name="T5" fmla="*/ 0 h 23"/>
              <a:gd name="T6" fmla="*/ 0 w 2"/>
              <a:gd name="T7" fmla="*/ 3 h 23"/>
              <a:gd name="T8" fmla="*/ 2 w 2"/>
              <a:gd name="T9" fmla="*/ 3 h 23"/>
              <a:gd name="T10" fmla="*/ 2 w 2"/>
              <a:gd name="T11" fmla="*/ 3 h 23"/>
              <a:gd name="T12" fmla="*/ 2 w 2"/>
              <a:gd name="T13" fmla="*/ 23 h 23"/>
              <a:gd name="T14" fmla="*/ 2 w 2"/>
              <a:gd name="T15" fmla="*/ 7 h 23"/>
              <a:gd name="T16" fmla="*/ 0 w 2"/>
              <a:gd name="T17" fmla="*/ 7 h 23"/>
              <a:gd name="T18" fmla="*/ 0 w 2"/>
              <a:gd name="T19" fmla="*/ 23 h 23"/>
              <a:gd name="T20" fmla="*/ 2 w 2"/>
              <a:gd name="T21" fmla="*/ 23 h 23"/>
              <a:gd name="T22" fmla="*/ 2 w 2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" h="23">
                <a:moveTo>
                  <a:pt x="2" y="3"/>
                </a:moveTo>
                <a:lnTo>
                  <a:pt x="2" y="0"/>
                </a:lnTo>
                <a:lnTo>
                  <a:pt x="0" y="0"/>
                </a:lnTo>
                <a:lnTo>
                  <a:pt x="0" y="3"/>
                </a:lnTo>
                <a:lnTo>
                  <a:pt x="2" y="3"/>
                </a:lnTo>
                <a:lnTo>
                  <a:pt x="2" y="3"/>
                </a:lnTo>
                <a:close/>
                <a:moveTo>
                  <a:pt x="2" y="23"/>
                </a:moveTo>
                <a:lnTo>
                  <a:pt x="2" y="7"/>
                </a:lnTo>
                <a:lnTo>
                  <a:pt x="0" y="7"/>
                </a:lnTo>
                <a:lnTo>
                  <a:pt x="0" y="23"/>
                </a:lnTo>
                <a:lnTo>
                  <a:pt x="2" y="23"/>
                </a:lnTo>
                <a:lnTo>
                  <a:pt x="2" y="23"/>
                </a:lnTo>
                <a:close/>
              </a:path>
            </a:pathLst>
          </a:custGeom>
          <a:solidFill>
            <a:srgbClr val="FCF4D6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843"/>
          <p:cNvSpPr>
            <a:spLocks/>
          </p:cNvSpPr>
          <p:nvPr/>
        </p:nvSpPr>
        <p:spPr bwMode="auto">
          <a:xfrm>
            <a:off x="4419600" y="6102351"/>
            <a:ext cx="15875" cy="26988"/>
          </a:xfrm>
          <a:custGeom>
            <a:avLst/>
            <a:gdLst>
              <a:gd name="T0" fmla="*/ 2 w 8"/>
              <a:gd name="T1" fmla="*/ 13 h 13"/>
              <a:gd name="T2" fmla="*/ 2 w 8"/>
              <a:gd name="T3" fmla="*/ 6 h 13"/>
              <a:gd name="T4" fmla="*/ 2 w 8"/>
              <a:gd name="T5" fmla="*/ 3 h 13"/>
              <a:gd name="T6" fmla="*/ 4 w 8"/>
              <a:gd name="T7" fmla="*/ 2 h 13"/>
              <a:gd name="T8" fmla="*/ 5 w 8"/>
              <a:gd name="T9" fmla="*/ 2 h 13"/>
              <a:gd name="T10" fmla="*/ 6 w 8"/>
              <a:gd name="T11" fmla="*/ 3 h 13"/>
              <a:gd name="T12" fmla="*/ 6 w 8"/>
              <a:gd name="T13" fmla="*/ 5 h 13"/>
              <a:gd name="T14" fmla="*/ 6 w 8"/>
              <a:gd name="T15" fmla="*/ 13 h 13"/>
              <a:gd name="T16" fmla="*/ 8 w 8"/>
              <a:gd name="T17" fmla="*/ 13 h 13"/>
              <a:gd name="T18" fmla="*/ 8 w 8"/>
              <a:gd name="T19" fmla="*/ 5 h 13"/>
              <a:gd name="T20" fmla="*/ 8 w 8"/>
              <a:gd name="T21" fmla="*/ 3 h 13"/>
              <a:gd name="T22" fmla="*/ 7 w 8"/>
              <a:gd name="T23" fmla="*/ 1 h 13"/>
              <a:gd name="T24" fmla="*/ 6 w 8"/>
              <a:gd name="T25" fmla="*/ 1 h 13"/>
              <a:gd name="T26" fmla="*/ 5 w 8"/>
              <a:gd name="T27" fmla="*/ 0 h 13"/>
              <a:gd name="T28" fmla="*/ 3 w 8"/>
              <a:gd name="T29" fmla="*/ 1 h 13"/>
              <a:gd name="T30" fmla="*/ 1 w 8"/>
              <a:gd name="T31" fmla="*/ 2 h 13"/>
              <a:gd name="T32" fmla="*/ 1 w 8"/>
              <a:gd name="T33" fmla="*/ 1 h 13"/>
              <a:gd name="T34" fmla="*/ 0 w 8"/>
              <a:gd name="T35" fmla="*/ 1 h 13"/>
              <a:gd name="T36" fmla="*/ 0 w 8"/>
              <a:gd name="T37" fmla="*/ 13 h 13"/>
              <a:gd name="T38" fmla="*/ 2 w 8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5"/>
                  <a:pt x="2" y="4"/>
                  <a:pt x="2" y="3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5" y="2"/>
                  <a:pt x="5" y="2"/>
                </a:cubicBezTo>
                <a:cubicBezTo>
                  <a:pt x="6" y="3"/>
                  <a:pt x="6" y="3"/>
                  <a:pt x="6" y="3"/>
                </a:cubicBezTo>
                <a:cubicBezTo>
                  <a:pt x="6" y="4"/>
                  <a:pt x="6" y="4"/>
                  <a:pt x="6" y="5"/>
                </a:cubicBezTo>
                <a:cubicBezTo>
                  <a:pt x="6" y="13"/>
                  <a:pt x="6" y="13"/>
                  <a:pt x="6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8" y="2"/>
                  <a:pt x="8" y="2"/>
                  <a:pt x="7" y="1"/>
                </a:cubicBezTo>
                <a:cubicBezTo>
                  <a:pt x="7" y="1"/>
                  <a:pt x="7" y="1"/>
                  <a:pt x="6" y="1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0"/>
                  <a:pt x="3" y="1"/>
                </a:cubicBezTo>
                <a:cubicBezTo>
                  <a:pt x="2" y="1"/>
                  <a:pt x="2" y="2"/>
                  <a:pt x="1" y="2"/>
                </a:cubicBezTo>
                <a:cubicBezTo>
                  <a:pt x="1" y="1"/>
                  <a:pt x="1" y="1"/>
                  <a:pt x="1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solidFill>
            <a:srgbClr val="FCF4D6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Rectangle 844"/>
          <p:cNvSpPr>
            <a:spLocks noChangeArrowheads="1"/>
          </p:cNvSpPr>
          <p:nvPr/>
        </p:nvSpPr>
        <p:spPr bwMode="auto">
          <a:xfrm>
            <a:off x="4330700" y="6083301"/>
            <a:ext cx="128588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Berlin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Freeform 845"/>
          <p:cNvSpPr>
            <a:spLocks/>
          </p:cNvSpPr>
          <p:nvPr/>
        </p:nvSpPr>
        <p:spPr bwMode="auto">
          <a:xfrm>
            <a:off x="4956175" y="5718176"/>
            <a:ext cx="23813" cy="36513"/>
          </a:xfrm>
          <a:custGeom>
            <a:avLst/>
            <a:gdLst>
              <a:gd name="T0" fmla="*/ 3 w 15"/>
              <a:gd name="T1" fmla="*/ 23 h 23"/>
              <a:gd name="T2" fmla="*/ 3 w 15"/>
              <a:gd name="T3" fmla="*/ 15 h 23"/>
              <a:gd name="T4" fmla="*/ 6 w 15"/>
              <a:gd name="T5" fmla="*/ 11 h 23"/>
              <a:gd name="T6" fmla="*/ 12 w 15"/>
              <a:gd name="T7" fmla="*/ 23 h 23"/>
              <a:gd name="T8" fmla="*/ 15 w 15"/>
              <a:gd name="T9" fmla="*/ 23 h 23"/>
              <a:gd name="T10" fmla="*/ 7 w 15"/>
              <a:gd name="T11" fmla="*/ 10 h 23"/>
              <a:gd name="T12" fmla="*/ 15 w 15"/>
              <a:gd name="T13" fmla="*/ 0 h 23"/>
              <a:gd name="T14" fmla="*/ 12 w 15"/>
              <a:gd name="T15" fmla="*/ 0 h 23"/>
              <a:gd name="T16" fmla="*/ 3 w 15"/>
              <a:gd name="T17" fmla="*/ 11 h 23"/>
              <a:gd name="T18" fmla="*/ 3 w 15"/>
              <a:gd name="T19" fmla="*/ 0 h 23"/>
              <a:gd name="T20" fmla="*/ 0 w 15"/>
              <a:gd name="T21" fmla="*/ 0 h 23"/>
              <a:gd name="T22" fmla="*/ 0 w 15"/>
              <a:gd name="T23" fmla="*/ 23 h 23"/>
              <a:gd name="T24" fmla="*/ 3 w 15"/>
              <a:gd name="T25" fmla="*/ 23 h 23"/>
              <a:gd name="T26" fmla="*/ 3 w 15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3">
                <a:moveTo>
                  <a:pt x="3" y="23"/>
                </a:moveTo>
                <a:lnTo>
                  <a:pt x="3" y="15"/>
                </a:lnTo>
                <a:lnTo>
                  <a:pt x="6" y="11"/>
                </a:lnTo>
                <a:lnTo>
                  <a:pt x="12" y="23"/>
                </a:lnTo>
                <a:lnTo>
                  <a:pt x="15" y="23"/>
                </a:lnTo>
                <a:lnTo>
                  <a:pt x="7" y="10"/>
                </a:lnTo>
                <a:lnTo>
                  <a:pt x="15" y="0"/>
                </a:lnTo>
                <a:lnTo>
                  <a:pt x="12" y="0"/>
                </a:lnTo>
                <a:lnTo>
                  <a:pt x="3" y="11"/>
                </a:ln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Freeform 846"/>
          <p:cNvSpPr>
            <a:spLocks noEditPoints="1"/>
          </p:cNvSpPr>
          <p:nvPr/>
        </p:nvSpPr>
        <p:spPr bwMode="auto">
          <a:xfrm>
            <a:off x="4981575" y="5727701"/>
            <a:ext cx="20638" cy="26988"/>
          </a:xfrm>
          <a:custGeom>
            <a:avLst/>
            <a:gdLst>
              <a:gd name="T0" fmla="*/ 8 w 9"/>
              <a:gd name="T1" fmla="*/ 13 h 13"/>
              <a:gd name="T2" fmla="*/ 9 w 9"/>
              <a:gd name="T3" fmla="*/ 13 h 13"/>
              <a:gd name="T4" fmla="*/ 9 w 9"/>
              <a:gd name="T5" fmla="*/ 11 h 13"/>
              <a:gd name="T6" fmla="*/ 9 w 9"/>
              <a:gd name="T7" fmla="*/ 8 h 13"/>
              <a:gd name="T8" fmla="*/ 9 w 9"/>
              <a:gd name="T9" fmla="*/ 5 h 13"/>
              <a:gd name="T10" fmla="*/ 9 w 9"/>
              <a:gd name="T11" fmla="*/ 2 h 13"/>
              <a:gd name="T12" fmla="*/ 8 w 9"/>
              <a:gd name="T13" fmla="*/ 1 h 13"/>
              <a:gd name="T14" fmla="*/ 5 w 9"/>
              <a:gd name="T15" fmla="*/ 0 h 13"/>
              <a:gd name="T16" fmla="*/ 2 w 9"/>
              <a:gd name="T17" fmla="*/ 1 h 13"/>
              <a:gd name="T18" fmla="*/ 0 w 9"/>
              <a:gd name="T19" fmla="*/ 4 h 13"/>
              <a:gd name="T20" fmla="*/ 2 w 9"/>
              <a:gd name="T21" fmla="*/ 4 h 13"/>
              <a:gd name="T22" fmla="*/ 3 w 9"/>
              <a:gd name="T23" fmla="*/ 2 h 13"/>
              <a:gd name="T24" fmla="*/ 5 w 9"/>
              <a:gd name="T25" fmla="*/ 2 h 13"/>
              <a:gd name="T26" fmla="*/ 7 w 9"/>
              <a:gd name="T27" fmla="*/ 3 h 13"/>
              <a:gd name="T28" fmla="*/ 7 w 9"/>
              <a:gd name="T29" fmla="*/ 4 h 13"/>
              <a:gd name="T30" fmla="*/ 7 w 9"/>
              <a:gd name="T31" fmla="*/ 5 h 13"/>
              <a:gd name="T32" fmla="*/ 4 w 9"/>
              <a:gd name="T33" fmla="*/ 6 h 13"/>
              <a:gd name="T34" fmla="*/ 2 w 9"/>
              <a:gd name="T35" fmla="*/ 6 h 13"/>
              <a:gd name="T36" fmla="*/ 0 w 9"/>
              <a:gd name="T37" fmla="*/ 8 h 13"/>
              <a:gd name="T38" fmla="*/ 0 w 9"/>
              <a:gd name="T39" fmla="*/ 10 h 13"/>
              <a:gd name="T40" fmla="*/ 1 w 9"/>
              <a:gd name="T41" fmla="*/ 12 h 13"/>
              <a:gd name="T42" fmla="*/ 4 w 9"/>
              <a:gd name="T43" fmla="*/ 13 h 13"/>
              <a:gd name="T44" fmla="*/ 5 w 9"/>
              <a:gd name="T45" fmla="*/ 13 h 13"/>
              <a:gd name="T46" fmla="*/ 7 w 9"/>
              <a:gd name="T47" fmla="*/ 11 h 13"/>
              <a:gd name="T48" fmla="*/ 8 w 9"/>
              <a:gd name="T49" fmla="*/ 13 h 13"/>
              <a:gd name="T50" fmla="*/ 8 w 9"/>
              <a:gd name="T51" fmla="*/ 13 h 13"/>
              <a:gd name="T52" fmla="*/ 7 w 9"/>
              <a:gd name="T53" fmla="*/ 7 h 13"/>
              <a:gd name="T54" fmla="*/ 7 w 9"/>
              <a:gd name="T55" fmla="*/ 10 h 13"/>
              <a:gd name="T56" fmla="*/ 6 w 9"/>
              <a:gd name="T57" fmla="*/ 11 h 13"/>
              <a:gd name="T58" fmla="*/ 4 w 9"/>
              <a:gd name="T59" fmla="*/ 11 h 13"/>
              <a:gd name="T60" fmla="*/ 2 w 9"/>
              <a:gd name="T61" fmla="*/ 11 h 13"/>
              <a:gd name="T62" fmla="*/ 2 w 9"/>
              <a:gd name="T63" fmla="*/ 9 h 13"/>
              <a:gd name="T64" fmla="*/ 2 w 9"/>
              <a:gd name="T65" fmla="*/ 8 h 13"/>
              <a:gd name="T66" fmla="*/ 3 w 9"/>
              <a:gd name="T67" fmla="*/ 8 h 13"/>
              <a:gd name="T68" fmla="*/ 4 w 9"/>
              <a:gd name="T69" fmla="*/ 7 h 13"/>
              <a:gd name="T70" fmla="*/ 7 w 9"/>
              <a:gd name="T71" fmla="*/ 7 h 13"/>
              <a:gd name="T72" fmla="*/ 7 w 9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" h="13">
                <a:moveTo>
                  <a:pt x="8" y="13"/>
                </a:moveTo>
                <a:cubicBezTo>
                  <a:pt x="9" y="13"/>
                  <a:pt x="9" y="13"/>
                  <a:pt x="9" y="13"/>
                </a:cubicBezTo>
                <a:cubicBezTo>
                  <a:pt x="9" y="12"/>
                  <a:pt x="9" y="12"/>
                  <a:pt x="9" y="11"/>
                </a:cubicBezTo>
                <a:cubicBezTo>
                  <a:pt x="9" y="11"/>
                  <a:pt x="9" y="10"/>
                  <a:pt x="9" y="8"/>
                </a:cubicBezTo>
                <a:cubicBezTo>
                  <a:pt x="9" y="5"/>
                  <a:pt x="9" y="5"/>
                  <a:pt x="9" y="5"/>
                </a:cubicBezTo>
                <a:cubicBezTo>
                  <a:pt x="9" y="4"/>
                  <a:pt x="9" y="3"/>
                  <a:pt x="9" y="2"/>
                </a:cubicBezTo>
                <a:cubicBezTo>
                  <a:pt x="8" y="2"/>
                  <a:pt x="8" y="1"/>
                  <a:pt x="8" y="1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2"/>
                  <a:pt x="1" y="3"/>
                  <a:pt x="0" y="4"/>
                </a:cubicBezTo>
                <a:cubicBezTo>
                  <a:pt x="2" y="4"/>
                  <a:pt x="2" y="4"/>
                  <a:pt x="2" y="4"/>
                </a:cubicBezTo>
                <a:cubicBezTo>
                  <a:pt x="2" y="3"/>
                  <a:pt x="3" y="3"/>
                  <a:pt x="3" y="2"/>
                </a:cubicBezTo>
                <a:cubicBezTo>
                  <a:pt x="3" y="2"/>
                  <a:pt x="4" y="2"/>
                  <a:pt x="5" y="2"/>
                </a:cubicBezTo>
                <a:cubicBezTo>
                  <a:pt x="6" y="2"/>
                  <a:pt x="6" y="2"/>
                  <a:pt x="7" y="3"/>
                </a:cubicBezTo>
                <a:cubicBezTo>
                  <a:pt x="7" y="3"/>
                  <a:pt x="7" y="3"/>
                  <a:pt x="7" y="4"/>
                </a:cubicBezTo>
                <a:cubicBezTo>
                  <a:pt x="7" y="5"/>
                  <a:pt x="7" y="5"/>
                  <a:pt x="7" y="5"/>
                </a:cubicBezTo>
                <a:cubicBezTo>
                  <a:pt x="6" y="5"/>
                  <a:pt x="5" y="5"/>
                  <a:pt x="4" y="6"/>
                </a:cubicBezTo>
                <a:cubicBezTo>
                  <a:pt x="3" y="6"/>
                  <a:pt x="2" y="6"/>
                  <a:pt x="2" y="6"/>
                </a:cubicBezTo>
                <a:cubicBezTo>
                  <a:pt x="1" y="7"/>
                  <a:pt x="1" y="7"/>
                  <a:pt x="0" y="8"/>
                </a:cubicBezTo>
                <a:cubicBezTo>
                  <a:pt x="0" y="8"/>
                  <a:pt x="0" y="9"/>
                  <a:pt x="0" y="10"/>
                </a:cubicBezTo>
                <a:cubicBezTo>
                  <a:pt x="0" y="11"/>
                  <a:pt x="0" y="11"/>
                  <a:pt x="1" y="12"/>
                </a:cubicBezTo>
                <a:cubicBezTo>
                  <a:pt x="2" y="13"/>
                  <a:pt x="2" y="13"/>
                  <a:pt x="4" y="13"/>
                </a:cubicBezTo>
                <a:cubicBezTo>
                  <a:pt x="4" y="13"/>
                  <a:pt x="5" y="13"/>
                  <a:pt x="5" y="13"/>
                </a:cubicBezTo>
                <a:cubicBezTo>
                  <a:pt x="6" y="12"/>
                  <a:pt x="7" y="12"/>
                  <a:pt x="7" y="11"/>
                </a:cubicBezTo>
                <a:cubicBezTo>
                  <a:pt x="7" y="12"/>
                  <a:pt x="7" y="12"/>
                  <a:pt x="8" y="13"/>
                </a:cubicBezTo>
                <a:cubicBezTo>
                  <a:pt x="8" y="13"/>
                  <a:pt x="8" y="13"/>
                  <a:pt x="8" y="13"/>
                </a:cubicBezTo>
                <a:close/>
                <a:moveTo>
                  <a:pt x="7" y="7"/>
                </a:moveTo>
                <a:cubicBezTo>
                  <a:pt x="7" y="8"/>
                  <a:pt x="7" y="9"/>
                  <a:pt x="7" y="10"/>
                </a:cubicBezTo>
                <a:cubicBezTo>
                  <a:pt x="7" y="10"/>
                  <a:pt x="6" y="11"/>
                  <a:pt x="6" y="11"/>
                </a:cubicBezTo>
                <a:cubicBezTo>
                  <a:pt x="5" y="11"/>
                  <a:pt x="5" y="11"/>
                  <a:pt x="4" y="11"/>
                </a:cubicBezTo>
                <a:cubicBezTo>
                  <a:pt x="3" y="11"/>
                  <a:pt x="3" y="11"/>
                  <a:pt x="2" y="11"/>
                </a:cubicBezTo>
                <a:cubicBezTo>
                  <a:pt x="2" y="11"/>
                  <a:pt x="2" y="10"/>
                  <a:pt x="2" y="9"/>
                </a:cubicBezTo>
                <a:cubicBezTo>
                  <a:pt x="2" y="9"/>
                  <a:pt x="2" y="9"/>
                  <a:pt x="2" y="8"/>
                </a:cubicBezTo>
                <a:cubicBezTo>
                  <a:pt x="2" y="8"/>
                  <a:pt x="3" y="8"/>
                  <a:pt x="3" y="8"/>
                </a:cubicBezTo>
                <a:cubicBezTo>
                  <a:pt x="3" y="8"/>
                  <a:pt x="4" y="7"/>
                  <a:pt x="4" y="7"/>
                </a:cubicBezTo>
                <a:cubicBezTo>
                  <a:pt x="6" y="7"/>
                  <a:pt x="7" y="7"/>
                  <a:pt x="7" y="7"/>
                </a:cubicBezTo>
                <a:cubicBezTo>
                  <a:pt x="7" y="7"/>
                  <a:pt x="7" y="7"/>
                  <a:pt x="7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Freeform 847"/>
          <p:cNvSpPr>
            <a:spLocks/>
          </p:cNvSpPr>
          <p:nvPr/>
        </p:nvSpPr>
        <p:spPr bwMode="auto">
          <a:xfrm>
            <a:off x="5008563" y="5718176"/>
            <a:ext cx="1588" cy="36513"/>
          </a:xfrm>
          <a:custGeom>
            <a:avLst/>
            <a:gdLst>
              <a:gd name="T0" fmla="*/ 1 w 1"/>
              <a:gd name="T1" fmla="*/ 23 h 23"/>
              <a:gd name="T2" fmla="*/ 1 w 1"/>
              <a:gd name="T3" fmla="*/ 0 h 23"/>
              <a:gd name="T4" fmla="*/ 0 w 1"/>
              <a:gd name="T5" fmla="*/ 0 h 23"/>
              <a:gd name="T6" fmla="*/ 0 w 1"/>
              <a:gd name="T7" fmla="*/ 23 h 23"/>
              <a:gd name="T8" fmla="*/ 1 w 1"/>
              <a:gd name="T9" fmla="*/ 23 h 23"/>
              <a:gd name="T10" fmla="*/ 1 w 1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" h="23">
                <a:moveTo>
                  <a:pt x="1" y="23"/>
                </a:moveTo>
                <a:lnTo>
                  <a:pt x="1" y="0"/>
                </a:lnTo>
                <a:lnTo>
                  <a:pt x="0" y="0"/>
                </a:lnTo>
                <a:lnTo>
                  <a:pt x="0" y="23"/>
                </a:lnTo>
                <a:lnTo>
                  <a:pt x="1" y="23"/>
                </a:lnTo>
                <a:lnTo>
                  <a:pt x="1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Freeform 848"/>
          <p:cNvSpPr>
            <a:spLocks noEditPoints="1"/>
          </p:cNvSpPr>
          <p:nvPr/>
        </p:nvSpPr>
        <p:spPr bwMode="auto">
          <a:xfrm>
            <a:off x="5016500" y="5718176"/>
            <a:ext cx="4763" cy="36513"/>
          </a:xfrm>
          <a:custGeom>
            <a:avLst/>
            <a:gdLst>
              <a:gd name="T0" fmla="*/ 3 w 3"/>
              <a:gd name="T1" fmla="*/ 3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3 h 23"/>
              <a:gd name="T8" fmla="*/ 3 w 3"/>
              <a:gd name="T9" fmla="*/ 3 h 23"/>
              <a:gd name="T10" fmla="*/ 3 w 3"/>
              <a:gd name="T11" fmla="*/ 3 h 23"/>
              <a:gd name="T12" fmla="*/ 3 w 3"/>
              <a:gd name="T13" fmla="*/ 23 h 23"/>
              <a:gd name="T14" fmla="*/ 3 w 3"/>
              <a:gd name="T15" fmla="*/ 6 h 23"/>
              <a:gd name="T16" fmla="*/ 0 w 3"/>
              <a:gd name="T17" fmla="*/ 6 h 23"/>
              <a:gd name="T18" fmla="*/ 0 w 3"/>
              <a:gd name="T19" fmla="*/ 23 h 23"/>
              <a:gd name="T20" fmla="*/ 3 w 3"/>
              <a:gd name="T21" fmla="*/ 23 h 23"/>
              <a:gd name="T22" fmla="*/ 3 w 3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" h="23">
                <a:moveTo>
                  <a:pt x="3" y="3"/>
                </a:moveTo>
                <a:lnTo>
                  <a:pt x="3" y="0"/>
                </a:lnTo>
                <a:lnTo>
                  <a:pt x="0" y="0"/>
                </a:lnTo>
                <a:lnTo>
                  <a:pt x="0" y="3"/>
                </a:lnTo>
                <a:lnTo>
                  <a:pt x="3" y="3"/>
                </a:lnTo>
                <a:lnTo>
                  <a:pt x="3" y="3"/>
                </a:lnTo>
                <a:close/>
                <a:moveTo>
                  <a:pt x="3" y="23"/>
                </a:moveTo>
                <a:lnTo>
                  <a:pt x="3" y="6"/>
                </a:lnTo>
                <a:lnTo>
                  <a:pt x="0" y="6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" name="Freeform 849"/>
          <p:cNvSpPr>
            <a:spLocks/>
          </p:cNvSpPr>
          <p:nvPr/>
        </p:nvSpPr>
        <p:spPr bwMode="auto">
          <a:xfrm>
            <a:off x="5024438" y="5727701"/>
            <a:ext cx="20638" cy="26988"/>
          </a:xfrm>
          <a:custGeom>
            <a:avLst/>
            <a:gdLst>
              <a:gd name="T0" fmla="*/ 2 w 9"/>
              <a:gd name="T1" fmla="*/ 13 h 13"/>
              <a:gd name="T2" fmla="*/ 2 w 9"/>
              <a:gd name="T3" fmla="*/ 6 h 13"/>
              <a:gd name="T4" fmla="*/ 3 w 9"/>
              <a:gd name="T5" fmla="*/ 3 h 13"/>
              <a:gd name="T6" fmla="*/ 5 w 9"/>
              <a:gd name="T7" fmla="*/ 2 h 13"/>
              <a:gd name="T8" fmla="*/ 6 w 9"/>
              <a:gd name="T9" fmla="*/ 2 h 13"/>
              <a:gd name="T10" fmla="*/ 7 w 9"/>
              <a:gd name="T11" fmla="*/ 3 h 13"/>
              <a:gd name="T12" fmla="*/ 7 w 9"/>
              <a:gd name="T13" fmla="*/ 5 h 13"/>
              <a:gd name="T14" fmla="*/ 7 w 9"/>
              <a:gd name="T15" fmla="*/ 13 h 13"/>
              <a:gd name="T16" fmla="*/ 9 w 9"/>
              <a:gd name="T17" fmla="*/ 13 h 13"/>
              <a:gd name="T18" fmla="*/ 9 w 9"/>
              <a:gd name="T19" fmla="*/ 5 h 13"/>
              <a:gd name="T20" fmla="*/ 8 w 9"/>
              <a:gd name="T21" fmla="*/ 3 h 13"/>
              <a:gd name="T22" fmla="*/ 8 w 9"/>
              <a:gd name="T23" fmla="*/ 1 h 13"/>
              <a:gd name="T24" fmla="*/ 7 w 9"/>
              <a:gd name="T25" fmla="*/ 0 h 13"/>
              <a:gd name="T26" fmla="*/ 5 w 9"/>
              <a:gd name="T27" fmla="*/ 0 h 13"/>
              <a:gd name="T28" fmla="*/ 3 w 9"/>
              <a:gd name="T29" fmla="*/ 1 h 13"/>
              <a:gd name="T30" fmla="*/ 2 w 9"/>
              <a:gd name="T31" fmla="*/ 2 h 13"/>
              <a:gd name="T32" fmla="*/ 2 w 9"/>
              <a:gd name="T33" fmla="*/ 0 h 13"/>
              <a:gd name="T34" fmla="*/ 0 w 9"/>
              <a:gd name="T35" fmla="*/ 0 h 13"/>
              <a:gd name="T36" fmla="*/ 0 w 9"/>
              <a:gd name="T37" fmla="*/ 13 h 13"/>
              <a:gd name="T38" fmla="*/ 2 w 9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4"/>
                  <a:pt x="2" y="3"/>
                  <a:pt x="3" y="3"/>
                </a:cubicBezTo>
                <a:cubicBezTo>
                  <a:pt x="3" y="2"/>
                  <a:pt x="4" y="2"/>
                  <a:pt x="5" y="2"/>
                </a:cubicBezTo>
                <a:cubicBezTo>
                  <a:pt x="5" y="2"/>
                  <a:pt x="6" y="2"/>
                  <a:pt x="6" y="2"/>
                </a:cubicBezTo>
                <a:cubicBezTo>
                  <a:pt x="6" y="2"/>
                  <a:pt x="7" y="3"/>
                  <a:pt x="7" y="3"/>
                </a:cubicBezTo>
                <a:cubicBezTo>
                  <a:pt x="7" y="4"/>
                  <a:pt x="7" y="4"/>
                  <a:pt x="7" y="5"/>
                </a:cubicBezTo>
                <a:cubicBezTo>
                  <a:pt x="7" y="13"/>
                  <a:pt x="7" y="13"/>
                  <a:pt x="7" y="13"/>
                </a:cubicBezTo>
                <a:cubicBezTo>
                  <a:pt x="9" y="13"/>
                  <a:pt x="9" y="13"/>
                  <a:pt x="9" y="13"/>
                </a:cubicBezTo>
                <a:cubicBezTo>
                  <a:pt x="9" y="5"/>
                  <a:pt x="9" y="5"/>
                  <a:pt x="9" y="5"/>
                </a:cubicBezTo>
                <a:cubicBezTo>
                  <a:pt x="9" y="4"/>
                  <a:pt x="9" y="3"/>
                  <a:pt x="8" y="3"/>
                </a:cubicBezTo>
                <a:cubicBezTo>
                  <a:pt x="8" y="2"/>
                  <a:pt x="8" y="2"/>
                  <a:pt x="8" y="1"/>
                </a:cubicBezTo>
                <a:cubicBezTo>
                  <a:pt x="7" y="1"/>
                  <a:pt x="7" y="1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1"/>
                </a:cubicBezTo>
                <a:cubicBezTo>
                  <a:pt x="3" y="1"/>
                  <a:pt x="2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Freeform 850"/>
          <p:cNvSpPr>
            <a:spLocks noEditPoints="1"/>
          </p:cNvSpPr>
          <p:nvPr/>
        </p:nvSpPr>
        <p:spPr bwMode="auto">
          <a:xfrm>
            <a:off x="5048250" y="5718176"/>
            <a:ext cx="4763" cy="36513"/>
          </a:xfrm>
          <a:custGeom>
            <a:avLst/>
            <a:gdLst>
              <a:gd name="T0" fmla="*/ 3 w 3"/>
              <a:gd name="T1" fmla="*/ 3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3 h 23"/>
              <a:gd name="T8" fmla="*/ 3 w 3"/>
              <a:gd name="T9" fmla="*/ 3 h 23"/>
              <a:gd name="T10" fmla="*/ 3 w 3"/>
              <a:gd name="T11" fmla="*/ 3 h 23"/>
              <a:gd name="T12" fmla="*/ 3 w 3"/>
              <a:gd name="T13" fmla="*/ 23 h 23"/>
              <a:gd name="T14" fmla="*/ 3 w 3"/>
              <a:gd name="T15" fmla="*/ 6 h 23"/>
              <a:gd name="T16" fmla="*/ 0 w 3"/>
              <a:gd name="T17" fmla="*/ 6 h 23"/>
              <a:gd name="T18" fmla="*/ 0 w 3"/>
              <a:gd name="T19" fmla="*/ 23 h 23"/>
              <a:gd name="T20" fmla="*/ 3 w 3"/>
              <a:gd name="T21" fmla="*/ 23 h 23"/>
              <a:gd name="T22" fmla="*/ 3 w 3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" h="23">
                <a:moveTo>
                  <a:pt x="3" y="3"/>
                </a:moveTo>
                <a:lnTo>
                  <a:pt x="3" y="0"/>
                </a:lnTo>
                <a:lnTo>
                  <a:pt x="0" y="0"/>
                </a:lnTo>
                <a:lnTo>
                  <a:pt x="0" y="3"/>
                </a:lnTo>
                <a:lnTo>
                  <a:pt x="3" y="3"/>
                </a:lnTo>
                <a:lnTo>
                  <a:pt x="3" y="3"/>
                </a:lnTo>
                <a:close/>
                <a:moveTo>
                  <a:pt x="3" y="23"/>
                </a:moveTo>
                <a:lnTo>
                  <a:pt x="3" y="6"/>
                </a:lnTo>
                <a:lnTo>
                  <a:pt x="0" y="6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Freeform 851"/>
          <p:cNvSpPr>
            <a:spLocks/>
          </p:cNvSpPr>
          <p:nvPr/>
        </p:nvSpPr>
        <p:spPr bwMode="auto">
          <a:xfrm>
            <a:off x="5059363" y="5727701"/>
            <a:ext cx="17463" cy="26988"/>
          </a:xfrm>
          <a:custGeom>
            <a:avLst/>
            <a:gdLst>
              <a:gd name="T0" fmla="*/ 1 w 8"/>
              <a:gd name="T1" fmla="*/ 13 h 13"/>
              <a:gd name="T2" fmla="*/ 1 w 8"/>
              <a:gd name="T3" fmla="*/ 6 h 13"/>
              <a:gd name="T4" fmla="*/ 2 w 8"/>
              <a:gd name="T5" fmla="*/ 3 h 13"/>
              <a:gd name="T6" fmla="*/ 4 w 8"/>
              <a:gd name="T7" fmla="*/ 2 h 13"/>
              <a:gd name="T8" fmla="*/ 5 w 8"/>
              <a:gd name="T9" fmla="*/ 2 h 13"/>
              <a:gd name="T10" fmla="*/ 6 w 8"/>
              <a:gd name="T11" fmla="*/ 3 h 13"/>
              <a:gd name="T12" fmla="*/ 6 w 8"/>
              <a:gd name="T13" fmla="*/ 5 h 13"/>
              <a:gd name="T14" fmla="*/ 6 w 8"/>
              <a:gd name="T15" fmla="*/ 13 h 13"/>
              <a:gd name="T16" fmla="*/ 8 w 8"/>
              <a:gd name="T17" fmla="*/ 13 h 13"/>
              <a:gd name="T18" fmla="*/ 8 w 8"/>
              <a:gd name="T19" fmla="*/ 5 h 13"/>
              <a:gd name="T20" fmla="*/ 8 w 8"/>
              <a:gd name="T21" fmla="*/ 3 h 13"/>
              <a:gd name="T22" fmla="*/ 7 w 8"/>
              <a:gd name="T23" fmla="*/ 1 h 13"/>
              <a:gd name="T24" fmla="*/ 6 w 8"/>
              <a:gd name="T25" fmla="*/ 0 h 13"/>
              <a:gd name="T26" fmla="*/ 4 w 8"/>
              <a:gd name="T27" fmla="*/ 0 h 13"/>
              <a:gd name="T28" fmla="*/ 3 w 8"/>
              <a:gd name="T29" fmla="*/ 1 h 13"/>
              <a:gd name="T30" fmla="*/ 1 w 8"/>
              <a:gd name="T31" fmla="*/ 2 h 13"/>
              <a:gd name="T32" fmla="*/ 1 w 8"/>
              <a:gd name="T33" fmla="*/ 0 h 13"/>
              <a:gd name="T34" fmla="*/ 0 w 8"/>
              <a:gd name="T35" fmla="*/ 0 h 13"/>
              <a:gd name="T36" fmla="*/ 0 w 8"/>
              <a:gd name="T37" fmla="*/ 13 h 13"/>
              <a:gd name="T38" fmla="*/ 1 w 8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3">
                <a:moveTo>
                  <a:pt x="1" y="13"/>
                </a:moveTo>
                <a:cubicBezTo>
                  <a:pt x="1" y="6"/>
                  <a:pt x="1" y="6"/>
                  <a:pt x="1" y="6"/>
                </a:cubicBezTo>
                <a:cubicBezTo>
                  <a:pt x="1" y="4"/>
                  <a:pt x="2" y="3"/>
                  <a:pt x="2" y="3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5" y="2"/>
                  <a:pt x="5" y="2"/>
                </a:cubicBezTo>
                <a:cubicBezTo>
                  <a:pt x="6" y="2"/>
                  <a:pt x="6" y="3"/>
                  <a:pt x="6" y="3"/>
                </a:cubicBezTo>
                <a:cubicBezTo>
                  <a:pt x="6" y="4"/>
                  <a:pt x="6" y="4"/>
                  <a:pt x="6" y="5"/>
                </a:cubicBezTo>
                <a:cubicBezTo>
                  <a:pt x="6" y="13"/>
                  <a:pt x="6" y="13"/>
                  <a:pt x="6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8" y="2"/>
                  <a:pt x="7" y="2"/>
                  <a:pt x="7" y="1"/>
                </a:cubicBezTo>
                <a:cubicBezTo>
                  <a:pt x="7" y="1"/>
                  <a:pt x="6" y="1"/>
                  <a:pt x="6" y="0"/>
                </a:cubicBezTo>
                <a:cubicBezTo>
                  <a:pt x="6" y="0"/>
                  <a:pt x="5" y="0"/>
                  <a:pt x="4" y="0"/>
                </a:cubicBezTo>
                <a:cubicBezTo>
                  <a:pt x="4" y="0"/>
                  <a:pt x="3" y="0"/>
                  <a:pt x="3" y="1"/>
                </a:cubicBezTo>
                <a:cubicBezTo>
                  <a:pt x="2" y="1"/>
                  <a:pt x="2" y="1"/>
                  <a:pt x="1" y="2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1" y="13"/>
                  <a:pt x="1" y="13"/>
                  <a:pt x="1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Freeform 852"/>
          <p:cNvSpPr>
            <a:spLocks noEditPoints="1"/>
          </p:cNvSpPr>
          <p:nvPr/>
        </p:nvSpPr>
        <p:spPr bwMode="auto">
          <a:xfrm>
            <a:off x="5080000" y="5727701"/>
            <a:ext cx="20638" cy="38100"/>
          </a:xfrm>
          <a:custGeom>
            <a:avLst/>
            <a:gdLst>
              <a:gd name="T0" fmla="*/ 1 w 9"/>
              <a:gd name="T1" fmla="*/ 17 h 18"/>
              <a:gd name="T2" fmla="*/ 4 w 9"/>
              <a:gd name="T3" fmla="*/ 18 h 18"/>
              <a:gd name="T4" fmla="*/ 7 w 9"/>
              <a:gd name="T5" fmla="*/ 17 h 18"/>
              <a:gd name="T6" fmla="*/ 8 w 9"/>
              <a:gd name="T7" fmla="*/ 15 h 18"/>
              <a:gd name="T8" fmla="*/ 9 w 9"/>
              <a:gd name="T9" fmla="*/ 11 h 18"/>
              <a:gd name="T10" fmla="*/ 9 w 9"/>
              <a:gd name="T11" fmla="*/ 0 h 18"/>
              <a:gd name="T12" fmla="*/ 7 w 9"/>
              <a:gd name="T13" fmla="*/ 0 h 18"/>
              <a:gd name="T14" fmla="*/ 7 w 9"/>
              <a:gd name="T15" fmla="*/ 2 h 18"/>
              <a:gd name="T16" fmla="*/ 6 w 9"/>
              <a:gd name="T17" fmla="*/ 1 h 18"/>
              <a:gd name="T18" fmla="*/ 4 w 9"/>
              <a:gd name="T19" fmla="*/ 0 h 18"/>
              <a:gd name="T20" fmla="*/ 2 w 9"/>
              <a:gd name="T21" fmla="*/ 1 h 18"/>
              <a:gd name="T22" fmla="*/ 1 w 9"/>
              <a:gd name="T23" fmla="*/ 3 h 18"/>
              <a:gd name="T24" fmla="*/ 0 w 9"/>
              <a:gd name="T25" fmla="*/ 6 h 18"/>
              <a:gd name="T26" fmla="*/ 1 w 9"/>
              <a:gd name="T27" fmla="*/ 11 h 18"/>
              <a:gd name="T28" fmla="*/ 4 w 9"/>
              <a:gd name="T29" fmla="*/ 13 h 18"/>
              <a:gd name="T30" fmla="*/ 6 w 9"/>
              <a:gd name="T31" fmla="*/ 12 h 18"/>
              <a:gd name="T32" fmla="*/ 7 w 9"/>
              <a:gd name="T33" fmla="*/ 11 h 18"/>
              <a:gd name="T34" fmla="*/ 7 w 9"/>
              <a:gd name="T35" fmla="*/ 14 h 18"/>
              <a:gd name="T36" fmla="*/ 6 w 9"/>
              <a:gd name="T37" fmla="*/ 16 h 18"/>
              <a:gd name="T38" fmla="*/ 4 w 9"/>
              <a:gd name="T39" fmla="*/ 16 h 18"/>
              <a:gd name="T40" fmla="*/ 3 w 9"/>
              <a:gd name="T41" fmla="*/ 16 h 18"/>
              <a:gd name="T42" fmla="*/ 2 w 9"/>
              <a:gd name="T43" fmla="*/ 14 h 18"/>
              <a:gd name="T44" fmla="*/ 0 w 9"/>
              <a:gd name="T45" fmla="*/ 14 h 18"/>
              <a:gd name="T46" fmla="*/ 1 w 9"/>
              <a:gd name="T47" fmla="*/ 17 h 18"/>
              <a:gd name="T48" fmla="*/ 3 w 9"/>
              <a:gd name="T49" fmla="*/ 3 h 18"/>
              <a:gd name="T50" fmla="*/ 4 w 9"/>
              <a:gd name="T51" fmla="*/ 2 h 18"/>
              <a:gd name="T52" fmla="*/ 6 w 9"/>
              <a:gd name="T53" fmla="*/ 3 h 18"/>
              <a:gd name="T54" fmla="*/ 7 w 9"/>
              <a:gd name="T55" fmla="*/ 6 h 18"/>
              <a:gd name="T56" fmla="*/ 6 w 9"/>
              <a:gd name="T57" fmla="*/ 10 h 18"/>
              <a:gd name="T58" fmla="*/ 4 w 9"/>
              <a:gd name="T59" fmla="*/ 11 h 18"/>
              <a:gd name="T60" fmla="*/ 2 w 9"/>
              <a:gd name="T61" fmla="*/ 10 h 18"/>
              <a:gd name="T62" fmla="*/ 2 w 9"/>
              <a:gd name="T63" fmla="*/ 6 h 18"/>
              <a:gd name="T64" fmla="*/ 3 w 9"/>
              <a:gd name="T65" fmla="*/ 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9" h="18">
                <a:moveTo>
                  <a:pt x="1" y="17"/>
                </a:moveTo>
                <a:cubicBezTo>
                  <a:pt x="2" y="17"/>
                  <a:pt x="3" y="18"/>
                  <a:pt x="4" y="18"/>
                </a:cubicBezTo>
                <a:cubicBezTo>
                  <a:pt x="5" y="18"/>
                  <a:pt x="6" y="18"/>
                  <a:pt x="7" y="17"/>
                </a:cubicBezTo>
                <a:cubicBezTo>
                  <a:pt x="8" y="17"/>
                  <a:pt x="8" y="16"/>
                  <a:pt x="8" y="15"/>
                </a:cubicBezTo>
                <a:cubicBezTo>
                  <a:pt x="9" y="14"/>
                  <a:pt x="9" y="13"/>
                  <a:pt x="9" y="11"/>
                </a:cubicBezTo>
                <a:cubicBezTo>
                  <a:pt x="9" y="0"/>
                  <a:pt x="9" y="0"/>
                  <a:pt x="9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2"/>
                  <a:pt x="7" y="2"/>
                  <a:pt x="7" y="2"/>
                </a:cubicBezTo>
                <a:cubicBezTo>
                  <a:pt x="7" y="1"/>
                  <a:pt x="6" y="1"/>
                  <a:pt x="6" y="1"/>
                </a:cubicBezTo>
                <a:cubicBezTo>
                  <a:pt x="5" y="0"/>
                  <a:pt x="5" y="0"/>
                  <a:pt x="4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1"/>
                  <a:pt x="1" y="2"/>
                  <a:pt x="1" y="3"/>
                </a:cubicBezTo>
                <a:cubicBezTo>
                  <a:pt x="0" y="4"/>
                  <a:pt x="0" y="5"/>
                  <a:pt x="0" y="6"/>
                </a:cubicBezTo>
                <a:cubicBezTo>
                  <a:pt x="0" y="8"/>
                  <a:pt x="0" y="10"/>
                  <a:pt x="1" y="11"/>
                </a:cubicBezTo>
                <a:cubicBezTo>
                  <a:pt x="2" y="12"/>
                  <a:pt x="3" y="13"/>
                  <a:pt x="4" y="13"/>
                </a:cubicBezTo>
                <a:cubicBezTo>
                  <a:pt x="5" y="13"/>
                  <a:pt x="5" y="13"/>
                  <a:pt x="6" y="12"/>
                </a:cubicBezTo>
                <a:cubicBezTo>
                  <a:pt x="6" y="12"/>
                  <a:pt x="7" y="12"/>
                  <a:pt x="7" y="11"/>
                </a:cubicBezTo>
                <a:cubicBezTo>
                  <a:pt x="7" y="13"/>
                  <a:pt x="7" y="13"/>
                  <a:pt x="7" y="14"/>
                </a:cubicBezTo>
                <a:cubicBezTo>
                  <a:pt x="7" y="15"/>
                  <a:pt x="7" y="15"/>
                  <a:pt x="6" y="16"/>
                </a:cubicBezTo>
                <a:cubicBezTo>
                  <a:pt x="6" y="16"/>
                  <a:pt x="5" y="16"/>
                  <a:pt x="4" y="16"/>
                </a:cubicBezTo>
                <a:cubicBezTo>
                  <a:pt x="4" y="16"/>
                  <a:pt x="3" y="16"/>
                  <a:pt x="3" y="16"/>
                </a:cubicBezTo>
                <a:cubicBezTo>
                  <a:pt x="2" y="15"/>
                  <a:pt x="2" y="15"/>
                  <a:pt x="2" y="14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1" y="17"/>
                </a:cubicBezTo>
                <a:close/>
                <a:moveTo>
                  <a:pt x="3" y="3"/>
                </a:moveTo>
                <a:cubicBezTo>
                  <a:pt x="3" y="2"/>
                  <a:pt x="4" y="2"/>
                  <a:pt x="4" y="2"/>
                </a:cubicBezTo>
                <a:cubicBezTo>
                  <a:pt x="5" y="2"/>
                  <a:pt x="6" y="2"/>
                  <a:pt x="6" y="3"/>
                </a:cubicBezTo>
                <a:cubicBezTo>
                  <a:pt x="7" y="4"/>
                  <a:pt x="7" y="5"/>
                  <a:pt x="7" y="6"/>
                </a:cubicBezTo>
                <a:cubicBezTo>
                  <a:pt x="7" y="8"/>
                  <a:pt x="7" y="9"/>
                  <a:pt x="6" y="10"/>
                </a:cubicBezTo>
                <a:cubicBezTo>
                  <a:pt x="6" y="11"/>
                  <a:pt x="5" y="11"/>
                  <a:pt x="4" y="11"/>
                </a:cubicBezTo>
                <a:cubicBezTo>
                  <a:pt x="4" y="11"/>
                  <a:pt x="3" y="11"/>
                  <a:pt x="2" y="10"/>
                </a:cubicBezTo>
                <a:cubicBezTo>
                  <a:pt x="2" y="9"/>
                  <a:pt x="2" y="8"/>
                  <a:pt x="2" y="6"/>
                </a:cubicBezTo>
                <a:cubicBezTo>
                  <a:pt x="2" y="5"/>
                  <a:pt x="2" y="4"/>
                  <a:pt x="3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Freeform 853"/>
          <p:cNvSpPr>
            <a:spLocks/>
          </p:cNvSpPr>
          <p:nvPr/>
        </p:nvSpPr>
        <p:spPr bwMode="auto">
          <a:xfrm>
            <a:off x="5106988" y="5727701"/>
            <a:ext cx="9525" cy="26988"/>
          </a:xfrm>
          <a:custGeom>
            <a:avLst/>
            <a:gdLst>
              <a:gd name="T0" fmla="*/ 1 w 5"/>
              <a:gd name="T1" fmla="*/ 13 h 13"/>
              <a:gd name="T2" fmla="*/ 1 w 5"/>
              <a:gd name="T3" fmla="*/ 6 h 13"/>
              <a:gd name="T4" fmla="*/ 2 w 5"/>
              <a:gd name="T5" fmla="*/ 4 h 13"/>
              <a:gd name="T6" fmla="*/ 2 w 5"/>
              <a:gd name="T7" fmla="*/ 3 h 13"/>
              <a:gd name="T8" fmla="*/ 3 w 5"/>
              <a:gd name="T9" fmla="*/ 2 h 13"/>
              <a:gd name="T10" fmla="*/ 5 w 5"/>
              <a:gd name="T11" fmla="*/ 3 h 13"/>
              <a:gd name="T12" fmla="*/ 5 w 5"/>
              <a:gd name="T13" fmla="*/ 1 h 13"/>
              <a:gd name="T14" fmla="*/ 3 w 5"/>
              <a:gd name="T15" fmla="*/ 0 h 13"/>
              <a:gd name="T16" fmla="*/ 2 w 5"/>
              <a:gd name="T17" fmla="*/ 0 h 13"/>
              <a:gd name="T18" fmla="*/ 1 w 5"/>
              <a:gd name="T19" fmla="*/ 2 h 13"/>
              <a:gd name="T20" fmla="*/ 1 w 5"/>
              <a:gd name="T21" fmla="*/ 0 h 13"/>
              <a:gd name="T22" fmla="*/ 0 w 5"/>
              <a:gd name="T23" fmla="*/ 0 h 13"/>
              <a:gd name="T24" fmla="*/ 0 w 5"/>
              <a:gd name="T25" fmla="*/ 13 h 13"/>
              <a:gd name="T26" fmla="*/ 1 w 5"/>
              <a:gd name="T2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" h="13">
                <a:moveTo>
                  <a:pt x="1" y="13"/>
                </a:moveTo>
                <a:cubicBezTo>
                  <a:pt x="1" y="6"/>
                  <a:pt x="1" y="6"/>
                  <a:pt x="1" y="6"/>
                </a:cubicBezTo>
                <a:cubicBezTo>
                  <a:pt x="1" y="5"/>
                  <a:pt x="1" y="5"/>
                  <a:pt x="2" y="4"/>
                </a:cubicBezTo>
                <a:cubicBezTo>
                  <a:pt x="2" y="3"/>
                  <a:pt x="2" y="3"/>
                  <a:pt x="2" y="3"/>
                </a:cubicBezTo>
                <a:cubicBezTo>
                  <a:pt x="3" y="2"/>
                  <a:pt x="3" y="2"/>
                  <a:pt x="3" y="2"/>
                </a:cubicBezTo>
                <a:cubicBezTo>
                  <a:pt x="4" y="2"/>
                  <a:pt x="4" y="2"/>
                  <a:pt x="5" y="3"/>
                </a:cubicBezTo>
                <a:cubicBezTo>
                  <a:pt x="5" y="1"/>
                  <a:pt x="5" y="1"/>
                  <a:pt x="5" y="1"/>
                </a:cubicBezTo>
                <a:cubicBezTo>
                  <a:pt x="4" y="0"/>
                  <a:pt x="4" y="0"/>
                  <a:pt x="3" y="0"/>
                </a:cubicBezTo>
                <a:cubicBezTo>
                  <a:pt x="3" y="0"/>
                  <a:pt x="3" y="0"/>
                  <a:pt x="2" y="0"/>
                </a:cubicBezTo>
                <a:cubicBezTo>
                  <a:pt x="2" y="1"/>
                  <a:pt x="2" y="1"/>
                  <a:pt x="1" y="2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1" y="13"/>
                  <a:pt x="1" y="13"/>
                  <a:pt x="1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Freeform 854"/>
          <p:cNvSpPr>
            <a:spLocks noEditPoints="1"/>
          </p:cNvSpPr>
          <p:nvPr/>
        </p:nvSpPr>
        <p:spPr bwMode="auto">
          <a:xfrm>
            <a:off x="5116513" y="5727701"/>
            <a:ext cx="22225" cy="26988"/>
          </a:xfrm>
          <a:custGeom>
            <a:avLst/>
            <a:gdLst>
              <a:gd name="T0" fmla="*/ 8 w 10"/>
              <a:gd name="T1" fmla="*/ 13 h 13"/>
              <a:gd name="T2" fmla="*/ 10 w 10"/>
              <a:gd name="T3" fmla="*/ 13 h 13"/>
              <a:gd name="T4" fmla="*/ 9 w 10"/>
              <a:gd name="T5" fmla="*/ 11 h 13"/>
              <a:gd name="T6" fmla="*/ 9 w 10"/>
              <a:gd name="T7" fmla="*/ 8 h 13"/>
              <a:gd name="T8" fmla="*/ 9 w 10"/>
              <a:gd name="T9" fmla="*/ 5 h 13"/>
              <a:gd name="T10" fmla="*/ 9 w 10"/>
              <a:gd name="T11" fmla="*/ 2 h 13"/>
              <a:gd name="T12" fmla="*/ 8 w 10"/>
              <a:gd name="T13" fmla="*/ 1 h 13"/>
              <a:gd name="T14" fmla="*/ 5 w 10"/>
              <a:gd name="T15" fmla="*/ 0 h 13"/>
              <a:gd name="T16" fmla="*/ 2 w 10"/>
              <a:gd name="T17" fmla="*/ 1 h 13"/>
              <a:gd name="T18" fmla="*/ 1 w 10"/>
              <a:gd name="T19" fmla="*/ 4 h 13"/>
              <a:gd name="T20" fmla="*/ 2 w 10"/>
              <a:gd name="T21" fmla="*/ 4 h 13"/>
              <a:gd name="T22" fmla="*/ 3 w 10"/>
              <a:gd name="T23" fmla="*/ 2 h 13"/>
              <a:gd name="T24" fmla="*/ 5 w 10"/>
              <a:gd name="T25" fmla="*/ 2 h 13"/>
              <a:gd name="T26" fmla="*/ 7 w 10"/>
              <a:gd name="T27" fmla="*/ 3 h 13"/>
              <a:gd name="T28" fmla="*/ 8 w 10"/>
              <a:gd name="T29" fmla="*/ 4 h 13"/>
              <a:gd name="T30" fmla="*/ 8 w 10"/>
              <a:gd name="T31" fmla="*/ 5 h 13"/>
              <a:gd name="T32" fmla="*/ 5 w 10"/>
              <a:gd name="T33" fmla="*/ 6 h 13"/>
              <a:gd name="T34" fmla="*/ 2 w 10"/>
              <a:gd name="T35" fmla="*/ 6 h 13"/>
              <a:gd name="T36" fmla="*/ 1 w 10"/>
              <a:gd name="T37" fmla="*/ 8 h 13"/>
              <a:gd name="T38" fmla="*/ 0 w 10"/>
              <a:gd name="T39" fmla="*/ 10 h 13"/>
              <a:gd name="T40" fmla="*/ 1 w 10"/>
              <a:gd name="T41" fmla="*/ 12 h 13"/>
              <a:gd name="T42" fmla="*/ 4 w 10"/>
              <a:gd name="T43" fmla="*/ 13 h 13"/>
              <a:gd name="T44" fmla="*/ 6 w 10"/>
              <a:gd name="T45" fmla="*/ 13 h 13"/>
              <a:gd name="T46" fmla="*/ 8 w 10"/>
              <a:gd name="T47" fmla="*/ 11 h 13"/>
              <a:gd name="T48" fmla="*/ 8 w 10"/>
              <a:gd name="T49" fmla="*/ 13 h 13"/>
              <a:gd name="T50" fmla="*/ 8 w 10"/>
              <a:gd name="T51" fmla="*/ 13 h 13"/>
              <a:gd name="T52" fmla="*/ 8 w 10"/>
              <a:gd name="T53" fmla="*/ 7 h 13"/>
              <a:gd name="T54" fmla="*/ 7 w 10"/>
              <a:gd name="T55" fmla="*/ 10 h 13"/>
              <a:gd name="T56" fmla="*/ 6 w 10"/>
              <a:gd name="T57" fmla="*/ 11 h 13"/>
              <a:gd name="T58" fmla="*/ 4 w 10"/>
              <a:gd name="T59" fmla="*/ 11 h 13"/>
              <a:gd name="T60" fmla="*/ 3 w 10"/>
              <a:gd name="T61" fmla="*/ 11 h 13"/>
              <a:gd name="T62" fmla="*/ 2 w 10"/>
              <a:gd name="T63" fmla="*/ 9 h 13"/>
              <a:gd name="T64" fmla="*/ 3 w 10"/>
              <a:gd name="T65" fmla="*/ 8 h 13"/>
              <a:gd name="T66" fmla="*/ 3 w 10"/>
              <a:gd name="T67" fmla="*/ 8 h 13"/>
              <a:gd name="T68" fmla="*/ 5 w 10"/>
              <a:gd name="T69" fmla="*/ 7 h 13"/>
              <a:gd name="T70" fmla="*/ 8 w 10"/>
              <a:gd name="T71" fmla="*/ 7 h 13"/>
              <a:gd name="T72" fmla="*/ 8 w 10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0" h="13">
                <a:moveTo>
                  <a:pt x="8" y="13"/>
                </a:moveTo>
                <a:cubicBezTo>
                  <a:pt x="10" y="13"/>
                  <a:pt x="10" y="13"/>
                  <a:pt x="10" y="13"/>
                </a:cubicBezTo>
                <a:cubicBezTo>
                  <a:pt x="10" y="12"/>
                  <a:pt x="10" y="12"/>
                  <a:pt x="9" y="11"/>
                </a:cubicBezTo>
                <a:cubicBezTo>
                  <a:pt x="9" y="11"/>
                  <a:pt x="9" y="10"/>
                  <a:pt x="9" y="8"/>
                </a:cubicBezTo>
                <a:cubicBezTo>
                  <a:pt x="9" y="5"/>
                  <a:pt x="9" y="5"/>
                  <a:pt x="9" y="5"/>
                </a:cubicBezTo>
                <a:cubicBezTo>
                  <a:pt x="9" y="4"/>
                  <a:pt x="9" y="3"/>
                  <a:pt x="9" y="2"/>
                </a:cubicBezTo>
                <a:cubicBezTo>
                  <a:pt x="9" y="2"/>
                  <a:pt x="9" y="1"/>
                  <a:pt x="8" y="1"/>
                </a:cubicBezTo>
                <a:cubicBezTo>
                  <a:pt x="7" y="0"/>
                  <a:pt x="7" y="0"/>
                  <a:pt x="5" y="0"/>
                </a:cubicBezTo>
                <a:cubicBezTo>
                  <a:pt x="4" y="0"/>
                  <a:pt x="3" y="0"/>
                  <a:pt x="2" y="1"/>
                </a:cubicBezTo>
                <a:cubicBezTo>
                  <a:pt x="2" y="2"/>
                  <a:pt x="1" y="3"/>
                  <a:pt x="1" y="4"/>
                </a:cubicBezTo>
                <a:cubicBezTo>
                  <a:pt x="2" y="4"/>
                  <a:pt x="2" y="4"/>
                  <a:pt x="2" y="4"/>
                </a:cubicBezTo>
                <a:cubicBezTo>
                  <a:pt x="3" y="3"/>
                  <a:pt x="3" y="3"/>
                  <a:pt x="3" y="2"/>
                </a:cubicBezTo>
                <a:cubicBezTo>
                  <a:pt x="4" y="2"/>
                  <a:pt x="4" y="2"/>
                  <a:pt x="5" y="2"/>
                </a:cubicBezTo>
                <a:cubicBezTo>
                  <a:pt x="6" y="2"/>
                  <a:pt x="7" y="2"/>
                  <a:pt x="7" y="3"/>
                </a:cubicBezTo>
                <a:cubicBezTo>
                  <a:pt x="7" y="3"/>
                  <a:pt x="8" y="3"/>
                  <a:pt x="8" y="4"/>
                </a:cubicBezTo>
                <a:cubicBezTo>
                  <a:pt x="8" y="5"/>
                  <a:pt x="8" y="5"/>
                  <a:pt x="8" y="5"/>
                </a:cubicBezTo>
                <a:cubicBezTo>
                  <a:pt x="7" y="5"/>
                  <a:pt x="6" y="5"/>
                  <a:pt x="5" y="6"/>
                </a:cubicBezTo>
                <a:cubicBezTo>
                  <a:pt x="3" y="6"/>
                  <a:pt x="3" y="6"/>
                  <a:pt x="2" y="6"/>
                </a:cubicBezTo>
                <a:cubicBezTo>
                  <a:pt x="2" y="7"/>
                  <a:pt x="1" y="7"/>
                  <a:pt x="1" y="8"/>
                </a:cubicBezTo>
                <a:cubicBezTo>
                  <a:pt x="1" y="8"/>
                  <a:pt x="0" y="9"/>
                  <a:pt x="0" y="10"/>
                </a:cubicBezTo>
                <a:cubicBezTo>
                  <a:pt x="0" y="11"/>
                  <a:pt x="1" y="11"/>
                  <a:pt x="1" y="12"/>
                </a:cubicBezTo>
                <a:cubicBezTo>
                  <a:pt x="2" y="13"/>
                  <a:pt x="3" y="13"/>
                  <a:pt x="4" y="13"/>
                </a:cubicBezTo>
                <a:cubicBezTo>
                  <a:pt x="5" y="13"/>
                  <a:pt x="5" y="13"/>
                  <a:pt x="6" y="13"/>
                </a:cubicBezTo>
                <a:cubicBezTo>
                  <a:pt x="7" y="12"/>
                  <a:pt x="7" y="12"/>
                  <a:pt x="8" y="11"/>
                </a:cubicBezTo>
                <a:cubicBezTo>
                  <a:pt x="8" y="12"/>
                  <a:pt x="8" y="12"/>
                  <a:pt x="8" y="13"/>
                </a:cubicBezTo>
                <a:cubicBezTo>
                  <a:pt x="8" y="13"/>
                  <a:pt x="8" y="13"/>
                  <a:pt x="8" y="13"/>
                </a:cubicBezTo>
                <a:close/>
                <a:moveTo>
                  <a:pt x="8" y="7"/>
                </a:moveTo>
                <a:cubicBezTo>
                  <a:pt x="8" y="8"/>
                  <a:pt x="7" y="9"/>
                  <a:pt x="7" y="10"/>
                </a:cubicBezTo>
                <a:cubicBezTo>
                  <a:pt x="7" y="10"/>
                  <a:pt x="7" y="11"/>
                  <a:pt x="6" y="11"/>
                </a:cubicBezTo>
                <a:cubicBezTo>
                  <a:pt x="6" y="11"/>
                  <a:pt x="5" y="11"/>
                  <a:pt x="4" y="11"/>
                </a:cubicBezTo>
                <a:cubicBezTo>
                  <a:pt x="4" y="11"/>
                  <a:pt x="3" y="11"/>
                  <a:pt x="3" y="11"/>
                </a:cubicBezTo>
                <a:cubicBezTo>
                  <a:pt x="3" y="11"/>
                  <a:pt x="2" y="10"/>
                  <a:pt x="2" y="9"/>
                </a:cubicBezTo>
                <a:cubicBezTo>
                  <a:pt x="2" y="9"/>
                  <a:pt x="2" y="9"/>
                  <a:pt x="3" y="8"/>
                </a:cubicBezTo>
                <a:cubicBezTo>
                  <a:pt x="3" y="8"/>
                  <a:pt x="3" y="8"/>
                  <a:pt x="3" y="8"/>
                </a:cubicBezTo>
                <a:cubicBezTo>
                  <a:pt x="4" y="8"/>
                  <a:pt x="4" y="7"/>
                  <a:pt x="5" y="7"/>
                </a:cubicBezTo>
                <a:cubicBezTo>
                  <a:pt x="6" y="7"/>
                  <a:pt x="7" y="7"/>
                  <a:pt x="8" y="7"/>
                </a:cubicBezTo>
                <a:cubicBezTo>
                  <a:pt x="8" y="7"/>
                  <a:pt x="8" y="7"/>
                  <a:pt x="8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Freeform 855"/>
          <p:cNvSpPr>
            <a:spLocks noEditPoints="1"/>
          </p:cNvSpPr>
          <p:nvPr/>
        </p:nvSpPr>
        <p:spPr bwMode="auto">
          <a:xfrm>
            <a:off x="5140325" y="5718176"/>
            <a:ext cx="19050" cy="36513"/>
          </a:xfrm>
          <a:custGeom>
            <a:avLst/>
            <a:gdLst>
              <a:gd name="T0" fmla="*/ 9 w 9"/>
              <a:gd name="T1" fmla="*/ 17 h 17"/>
              <a:gd name="T2" fmla="*/ 9 w 9"/>
              <a:gd name="T3" fmla="*/ 0 h 17"/>
              <a:gd name="T4" fmla="*/ 8 w 9"/>
              <a:gd name="T5" fmla="*/ 0 h 17"/>
              <a:gd name="T6" fmla="*/ 8 w 9"/>
              <a:gd name="T7" fmla="*/ 6 h 17"/>
              <a:gd name="T8" fmla="*/ 6 w 9"/>
              <a:gd name="T9" fmla="*/ 5 h 17"/>
              <a:gd name="T10" fmla="*/ 5 w 9"/>
              <a:gd name="T11" fmla="*/ 4 h 17"/>
              <a:gd name="T12" fmla="*/ 3 w 9"/>
              <a:gd name="T13" fmla="*/ 5 h 17"/>
              <a:gd name="T14" fmla="*/ 1 w 9"/>
              <a:gd name="T15" fmla="*/ 7 h 17"/>
              <a:gd name="T16" fmla="*/ 0 w 9"/>
              <a:gd name="T17" fmla="*/ 11 h 17"/>
              <a:gd name="T18" fmla="*/ 2 w 9"/>
              <a:gd name="T19" fmla="*/ 15 h 17"/>
              <a:gd name="T20" fmla="*/ 5 w 9"/>
              <a:gd name="T21" fmla="*/ 17 h 17"/>
              <a:gd name="T22" fmla="*/ 6 w 9"/>
              <a:gd name="T23" fmla="*/ 17 h 17"/>
              <a:gd name="T24" fmla="*/ 8 w 9"/>
              <a:gd name="T25" fmla="*/ 15 h 17"/>
              <a:gd name="T26" fmla="*/ 8 w 9"/>
              <a:gd name="T27" fmla="*/ 17 h 17"/>
              <a:gd name="T28" fmla="*/ 9 w 9"/>
              <a:gd name="T29" fmla="*/ 17 h 17"/>
              <a:gd name="T30" fmla="*/ 3 w 9"/>
              <a:gd name="T31" fmla="*/ 7 h 17"/>
              <a:gd name="T32" fmla="*/ 5 w 9"/>
              <a:gd name="T33" fmla="*/ 6 h 17"/>
              <a:gd name="T34" fmla="*/ 7 w 9"/>
              <a:gd name="T35" fmla="*/ 7 h 17"/>
              <a:gd name="T36" fmla="*/ 8 w 9"/>
              <a:gd name="T37" fmla="*/ 11 h 17"/>
              <a:gd name="T38" fmla="*/ 7 w 9"/>
              <a:gd name="T39" fmla="*/ 14 h 17"/>
              <a:gd name="T40" fmla="*/ 5 w 9"/>
              <a:gd name="T41" fmla="*/ 15 h 17"/>
              <a:gd name="T42" fmla="*/ 3 w 9"/>
              <a:gd name="T43" fmla="*/ 14 h 17"/>
              <a:gd name="T44" fmla="*/ 2 w 9"/>
              <a:gd name="T45" fmla="*/ 11 h 17"/>
              <a:gd name="T46" fmla="*/ 3 w 9"/>
              <a:gd name="T47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" h="17">
                <a:moveTo>
                  <a:pt x="9" y="17"/>
                </a:move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6"/>
                  <a:pt x="8" y="6"/>
                  <a:pt x="8" y="6"/>
                </a:cubicBezTo>
                <a:cubicBezTo>
                  <a:pt x="7" y="5"/>
                  <a:pt x="7" y="5"/>
                  <a:pt x="6" y="5"/>
                </a:cubicBezTo>
                <a:cubicBezTo>
                  <a:pt x="6" y="4"/>
                  <a:pt x="5" y="4"/>
                  <a:pt x="5" y="4"/>
                </a:cubicBezTo>
                <a:cubicBezTo>
                  <a:pt x="4" y="4"/>
                  <a:pt x="3" y="4"/>
                  <a:pt x="3" y="5"/>
                </a:cubicBezTo>
                <a:cubicBezTo>
                  <a:pt x="2" y="5"/>
                  <a:pt x="1" y="6"/>
                  <a:pt x="1" y="7"/>
                </a:cubicBezTo>
                <a:cubicBezTo>
                  <a:pt x="1" y="8"/>
                  <a:pt x="0" y="9"/>
                  <a:pt x="0" y="11"/>
                </a:cubicBezTo>
                <a:cubicBezTo>
                  <a:pt x="0" y="13"/>
                  <a:pt x="1" y="14"/>
                  <a:pt x="2" y="15"/>
                </a:cubicBezTo>
                <a:cubicBezTo>
                  <a:pt x="3" y="16"/>
                  <a:pt x="4" y="17"/>
                  <a:pt x="5" y="17"/>
                </a:cubicBezTo>
                <a:cubicBezTo>
                  <a:pt x="5" y="17"/>
                  <a:pt x="6" y="17"/>
                  <a:pt x="6" y="17"/>
                </a:cubicBezTo>
                <a:cubicBezTo>
                  <a:pt x="7" y="16"/>
                  <a:pt x="7" y="16"/>
                  <a:pt x="8" y="15"/>
                </a:cubicBezTo>
                <a:cubicBezTo>
                  <a:pt x="8" y="17"/>
                  <a:pt x="8" y="17"/>
                  <a:pt x="8" y="17"/>
                </a:cubicBezTo>
                <a:cubicBezTo>
                  <a:pt x="9" y="17"/>
                  <a:pt x="9" y="17"/>
                  <a:pt x="9" y="17"/>
                </a:cubicBezTo>
                <a:close/>
                <a:moveTo>
                  <a:pt x="3" y="7"/>
                </a:moveTo>
                <a:cubicBezTo>
                  <a:pt x="3" y="6"/>
                  <a:pt x="4" y="6"/>
                  <a:pt x="5" y="6"/>
                </a:cubicBezTo>
                <a:cubicBezTo>
                  <a:pt x="6" y="6"/>
                  <a:pt x="6" y="6"/>
                  <a:pt x="7" y="7"/>
                </a:cubicBezTo>
                <a:cubicBezTo>
                  <a:pt x="7" y="8"/>
                  <a:pt x="8" y="9"/>
                  <a:pt x="8" y="11"/>
                </a:cubicBezTo>
                <a:cubicBezTo>
                  <a:pt x="8" y="12"/>
                  <a:pt x="7" y="13"/>
                  <a:pt x="7" y="14"/>
                </a:cubicBezTo>
                <a:cubicBezTo>
                  <a:pt x="6" y="15"/>
                  <a:pt x="6" y="15"/>
                  <a:pt x="5" y="15"/>
                </a:cubicBezTo>
                <a:cubicBezTo>
                  <a:pt x="4" y="15"/>
                  <a:pt x="4" y="15"/>
                  <a:pt x="3" y="14"/>
                </a:cubicBezTo>
                <a:cubicBezTo>
                  <a:pt x="2" y="13"/>
                  <a:pt x="2" y="12"/>
                  <a:pt x="2" y="11"/>
                </a:cubicBezTo>
                <a:cubicBezTo>
                  <a:pt x="2" y="9"/>
                  <a:pt x="2" y="8"/>
                  <a:pt x="3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Rectangle 856"/>
          <p:cNvSpPr>
            <a:spLocks noChangeArrowheads="1"/>
          </p:cNvSpPr>
          <p:nvPr/>
        </p:nvSpPr>
        <p:spPr bwMode="auto">
          <a:xfrm>
            <a:off x="4951413" y="5708651"/>
            <a:ext cx="233363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Kaliningrad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Freeform 857"/>
          <p:cNvSpPr>
            <a:spLocks/>
          </p:cNvSpPr>
          <p:nvPr/>
        </p:nvSpPr>
        <p:spPr bwMode="auto">
          <a:xfrm>
            <a:off x="5284788" y="6096001"/>
            <a:ext cx="38100" cy="38100"/>
          </a:xfrm>
          <a:custGeom>
            <a:avLst/>
            <a:gdLst>
              <a:gd name="T0" fmla="*/ 6 w 18"/>
              <a:gd name="T1" fmla="*/ 18 h 18"/>
              <a:gd name="T2" fmla="*/ 9 w 18"/>
              <a:gd name="T3" fmla="*/ 5 h 18"/>
              <a:gd name="T4" fmla="*/ 9 w 18"/>
              <a:gd name="T5" fmla="*/ 2 h 18"/>
              <a:gd name="T6" fmla="*/ 10 w 18"/>
              <a:gd name="T7" fmla="*/ 5 h 18"/>
              <a:gd name="T8" fmla="*/ 12 w 18"/>
              <a:gd name="T9" fmla="*/ 18 h 18"/>
              <a:gd name="T10" fmla="*/ 14 w 18"/>
              <a:gd name="T11" fmla="*/ 18 h 18"/>
              <a:gd name="T12" fmla="*/ 18 w 18"/>
              <a:gd name="T13" fmla="*/ 0 h 18"/>
              <a:gd name="T14" fmla="*/ 16 w 18"/>
              <a:gd name="T15" fmla="*/ 0 h 18"/>
              <a:gd name="T16" fmla="*/ 14 w 18"/>
              <a:gd name="T17" fmla="*/ 11 h 18"/>
              <a:gd name="T18" fmla="*/ 13 w 18"/>
              <a:gd name="T19" fmla="*/ 15 h 18"/>
              <a:gd name="T20" fmla="*/ 12 w 18"/>
              <a:gd name="T21" fmla="*/ 9 h 18"/>
              <a:gd name="T22" fmla="*/ 10 w 18"/>
              <a:gd name="T23" fmla="*/ 0 h 18"/>
              <a:gd name="T24" fmla="*/ 8 w 18"/>
              <a:gd name="T25" fmla="*/ 0 h 18"/>
              <a:gd name="T26" fmla="*/ 5 w 18"/>
              <a:gd name="T27" fmla="*/ 12 h 18"/>
              <a:gd name="T28" fmla="*/ 5 w 18"/>
              <a:gd name="T29" fmla="*/ 15 h 18"/>
              <a:gd name="T30" fmla="*/ 4 w 18"/>
              <a:gd name="T31" fmla="*/ 12 h 18"/>
              <a:gd name="T32" fmla="*/ 2 w 18"/>
              <a:gd name="T33" fmla="*/ 0 h 18"/>
              <a:gd name="T34" fmla="*/ 0 w 18"/>
              <a:gd name="T35" fmla="*/ 0 h 18"/>
              <a:gd name="T36" fmla="*/ 4 w 18"/>
              <a:gd name="T37" fmla="*/ 18 h 18"/>
              <a:gd name="T38" fmla="*/ 6 w 18"/>
              <a:gd name="T3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8" h="18">
                <a:moveTo>
                  <a:pt x="6" y="18"/>
                </a:moveTo>
                <a:cubicBezTo>
                  <a:pt x="9" y="5"/>
                  <a:pt x="9" y="5"/>
                  <a:pt x="9" y="5"/>
                </a:cubicBezTo>
                <a:cubicBezTo>
                  <a:pt x="9" y="4"/>
                  <a:pt x="9" y="3"/>
                  <a:pt x="9" y="2"/>
                </a:cubicBezTo>
                <a:cubicBezTo>
                  <a:pt x="10" y="5"/>
                  <a:pt x="10" y="5"/>
                  <a:pt x="10" y="5"/>
                </a:cubicBezTo>
                <a:cubicBezTo>
                  <a:pt x="12" y="18"/>
                  <a:pt x="12" y="18"/>
                  <a:pt x="12" y="18"/>
                </a:cubicBezTo>
                <a:cubicBezTo>
                  <a:pt x="14" y="18"/>
                  <a:pt x="14" y="18"/>
                  <a:pt x="14" y="18"/>
                </a:cubicBezTo>
                <a:cubicBezTo>
                  <a:pt x="18" y="0"/>
                  <a:pt x="18" y="0"/>
                  <a:pt x="18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4" y="11"/>
                  <a:pt x="14" y="11"/>
                  <a:pt x="14" y="11"/>
                </a:cubicBezTo>
                <a:cubicBezTo>
                  <a:pt x="14" y="13"/>
                  <a:pt x="14" y="14"/>
                  <a:pt x="13" y="15"/>
                </a:cubicBezTo>
                <a:cubicBezTo>
                  <a:pt x="13" y="13"/>
                  <a:pt x="13" y="11"/>
                  <a:pt x="12" y="9"/>
                </a:cubicBezTo>
                <a:cubicBezTo>
                  <a:pt x="10" y="0"/>
                  <a:pt x="10" y="0"/>
                  <a:pt x="10" y="0"/>
                </a:cubicBezTo>
                <a:cubicBezTo>
                  <a:pt x="8" y="0"/>
                  <a:pt x="8" y="0"/>
                  <a:pt x="8" y="0"/>
                </a:cubicBezTo>
                <a:cubicBezTo>
                  <a:pt x="5" y="12"/>
                  <a:pt x="5" y="12"/>
                  <a:pt x="5" y="12"/>
                </a:cubicBezTo>
                <a:cubicBezTo>
                  <a:pt x="5" y="15"/>
                  <a:pt x="5" y="15"/>
                  <a:pt x="5" y="15"/>
                </a:cubicBezTo>
                <a:cubicBezTo>
                  <a:pt x="5" y="14"/>
                  <a:pt x="4" y="13"/>
                  <a:pt x="4" y="1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8"/>
                  <a:pt x="4" y="18"/>
                  <a:pt x="4" y="18"/>
                </a:cubicBezTo>
                <a:cubicBezTo>
                  <a:pt x="6" y="18"/>
                  <a:pt x="6" y="18"/>
                  <a:pt x="6" y="18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" name="Freeform 858"/>
          <p:cNvSpPr>
            <a:spLocks noEditPoints="1"/>
          </p:cNvSpPr>
          <p:nvPr/>
        </p:nvSpPr>
        <p:spPr bwMode="auto">
          <a:xfrm>
            <a:off x="5324475" y="6105526"/>
            <a:ext cx="19050" cy="28575"/>
          </a:xfrm>
          <a:custGeom>
            <a:avLst/>
            <a:gdLst>
              <a:gd name="T0" fmla="*/ 7 w 9"/>
              <a:gd name="T1" fmla="*/ 13 h 13"/>
              <a:gd name="T2" fmla="*/ 9 w 9"/>
              <a:gd name="T3" fmla="*/ 13 h 13"/>
              <a:gd name="T4" fmla="*/ 9 w 9"/>
              <a:gd name="T5" fmla="*/ 11 h 13"/>
              <a:gd name="T6" fmla="*/ 9 w 9"/>
              <a:gd name="T7" fmla="*/ 7 h 13"/>
              <a:gd name="T8" fmla="*/ 9 w 9"/>
              <a:gd name="T9" fmla="*/ 5 h 13"/>
              <a:gd name="T10" fmla="*/ 8 w 9"/>
              <a:gd name="T11" fmla="*/ 2 h 13"/>
              <a:gd name="T12" fmla="*/ 7 w 9"/>
              <a:gd name="T13" fmla="*/ 0 h 13"/>
              <a:gd name="T14" fmla="*/ 5 w 9"/>
              <a:gd name="T15" fmla="*/ 0 h 13"/>
              <a:gd name="T16" fmla="*/ 2 w 9"/>
              <a:gd name="T17" fmla="*/ 1 h 13"/>
              <a:gd name="T18" fmla="*/ 0 w 9"/>
              <a:gd name="T19" fmla="*/ 4 h 13"/>
              <a:gd name="T20" fmla="*/ 2 w 9"/>
              <a:gd name="T21" fmla="*/ 4 h 13"/>
              <a:gd name="T22" fmla="*/ 3 w 9"/>
              <a:gd name="T23" fmla="*/ 2 h 13"/>
              <a:gd name="T24" fmla="*/ 4 w 9"/>
              <a:gd name="T25" fmla="*/ 2 h 13"/>
              <a:gd name="T26" fmla="*/ 6 w 9"/>
              <a:gd name="T27" fmla="*/ 2 h 13"/>
              <a:gd name="T28" fmla="*/ 7 w 9"/>
              <a:gd name="T29" fmla="*/ 4 h 13"/>
              <a:gd name="T30" fmla="*/ 7 w 9"/>
              <a:gd name="T31" fmla="*/ 5 h 13"/>
              <a:gd name="T32" fmla="*/ 4 w 9"/>
              <a:gd name="T33" fmla="*/ 5 h 13"/>
              <a:gd name="T34" fmla="*/ 1 w 9"/>
              <a:gd name="T35" fmla="*/ 6 h 13"/>
              <a:gd name="T36" fmla="*/ 0 w 9"/>
              <a:gd name="T37" fmla="*/ 7 h 13"/>
              <a:gd name="T38" fmla="*/ 0 w 9"/>
              <a:gd name="T39" fmla="*/ 9 h 13"/>
              <a:gd name="T40" fmla="*/ 1 w 9"/>
              <a:gd name="T41" fmla="*/ 12 h 13"/>
              <a:gd name="T42" fmla="*/ 3 w 9"/>
              <a:gd name="T43" fmla="*/ 13 h 13"/>
              <a:gd name="T44" fmla="*/ 5 w 9"/>
              <a:gd name="T45" fmla="*/ 12 h 13"/>
              <a:gd name="T46" fmla="*/ 7 w 9"/>
              <a:gd name="T47" fmla="*/ 11 h 13"/>
              <a:gd name="T48" fmla="*/ 7 w 9"/>
              <a:gd name="T49" fmla="*/ 13 h 13"/>
              <a:gd name="T50" fmla="*/ 7 w 9"/>
              <a:gd name="T51" fmla="*/ 13 h 13"/>
              <a:gd name="T52" fmla="*/ 7 w 9"/>
              <a:gd name="T53" fmla="*/ 7 h 13"/>
              <a:gd name="T54" fmla="*/ 6 w 9"/>
              <a:gd name="T55" fmla="*/ 9 h 13"/>
              <a:gd name="T56" fmla="*/ 5 w 9"/>
              <a:gd name="T57" fmla="*/ 11 h 13"/>
              <a:gd name="T58" fmla="*/ 4 w 9"/>
              <a:gd name="T59" fmla="*/ 11 h 13"/>
              <a:gd name="T60" fmla="*/ 2 w 9"/>
              <a:gd name="T61" fmla="*/ 11 h 13"/>
              <a:gd name="T62" fmla="*/ 2 w 9"/>
              <a:gd name="T63" fmla="*/ 9 h 13"/>
              <a:gd name="T64" fmla="*/ 2 w 9"/>
              <a:gd name="T65" fmla="*/ 8 h 13"/>
              <a:gd name="T66" fmla="*/ 2 w 9"/>
              <a:gd name="T67" fmla="*/ 8 h 13"/>
              <a:gd name="T68" fmla="*/ 4 w 9"/>
              <a:gd name="T69" fmla="*/ 7 h 13"/>
              <a:gd name="T70" fmla="*/ 7 w 9"/>
              <a:gd name="T71" fmla="*/ 6 h 13"/>
              <a:gd name="T72" fmla="*/ 7 w 9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" h="13">
                <a:moveTo>
                  <a:pt x="7" y="13"/>
                </a:moveTo>
                <a:cubicBezTo>
                  <a:pt x="9" y="13"/>
                  <a:pt x="9" y="13"/>
                  <a:pt x="9" y="13"/>
                </a:cubicBezTo>
                <a:cubicBezTo>
                  <a:pt x="9" y="12"/>
                  <a:pt x="9" y="12"/>
                  <a:pt x="9" y="11"/>
                </a:cubicBezTo>
                <a:cubicBezTo>
                  <a:pt x="9" y="11"/>
                  <a:pt x="9" y="9"/>
                  <a:pt x="9" y="7"/>
                </a:cubicBezTo>
                <a:cubicBezTo>
                  <a:pt x="9" y="5"/>
                  <a:pt x="9" y="5"/>
                  <a:pt x="9" y="5"/>
                </a:cubicBezTo>
                <a:cubicBezTo>
                  <a:pt x="9" y="3"/>
                  <a:pt x="9" y="3"/>
                  <a:pt x="8" y="2"/>
                </a:cubicBezTo>
                <a:cubicBezTo>
                  <a:pt x="8" y="1"/>
                  <a:pt x="8" y="1"/>
                  <a:pt x="7" y="0"/>
                </a:cubicBezTo>
                <a:cubicBezTo>
                  <a:pt x="7" y="0"/>
                  <a:pt x="6" y="0"/>
                  <a:pt x="5" y="0"/>
                </a:cubicBezTo>
                <a:cubicBezTo>
                  <a:pt x="3" y="0"/>
                  <a:pt x="2" y="0"/>
                  <a:pt x="2" y="1"/>
                </a:cubicBezTo>
                <a:cubicBezTo>
                  <a:pt x="1" y="1"/>
                  <a:pt x="0" y="2"/>
                  <a:pt x="0" y="4"/>
                </a:cubicBezTo>
                <a:cubicBezTo>
                  <a:pt x="2" y="4"/>
                  <a:pt x="2" y="4"/>
                  <a:pt x="2" y="4"/>
                </a:cubicBezTo>
                <a:cubicBezTo>
                  <a:pt x="2" y="3"/>
                  <a:pt x="2" y="2"/>
                  <a:pt x="3" y="2"/>
                </a:cubicBezTo>
                <a:cubicBezTo>
                  <a:pt x="3" y="2"/>
                  <a:pt x="4" y="2"/>
                  <a:pt x="4" y="2"/>
                </a:cubicBezTo>
                <a:cubicBezTo>
                  <a:pt x="5" y="2"/>
                  <a:pt x="6" y="2"/>
                  <a:pt x="6" y="2"/>
                </a:cubicBezTo>
                <a:cubicBezTo>
                  <a:pt x="7" y="3"/>
                  <a:pt x="7" y="3"/>
                  <a:pt x="7" y="4"/>
                </a:cubicBezTo>
                <a:cubicBezTo>
                  <a:pt x="7" y="5"/>
                  <a:pt x="7" y="5"/>
                  <a:pt x="7" y="5"/>
                </a:cubicBezTo>
                <a:cubicBezTo>
                  <a:pt x="6" y="5"/>
                  <a:pt x="5" y="5"/>
                  <a:pt x="4" y="5"/>
                </a:cubicBezTo>
                <a:cubicBezTo>
                  <a:pt x="3" y="6"/>
                  <a:pt x="2" y="6"/>
                  <a:pt x="1" y="6"/>
                </a:cubicBezTo>
                <a:cubicBezTo>
                  <a:pt x="1" y="6"/>
                  <a:pt x="0" y="7"/>
                  <a:pt x="0" y="7"/>
                </a:cubicBezTo>
                <a:cubicBezTo>
                  <a:pt x="0" y="8"/>
                  <a:pt x="0" y="9"/>
                  <a:pt x="0" y="9"/>
                </a:cubicBezTo>
                <a:cubicBezTo>
                  <a:pt x="0" y="10"/>
                  <a:pt x="0" y="11"/>
                  <a:pt x="1" y="12"/>
                </a:cubicBezTo>
                <a:cubicBezTo>
                  <a:pt x="1" y="13"/>
                  <a:pt x="2" y="13"/>
                  <a:pt x="3" y="13"/>
                </a:cubicBezTo>
                <a:cubicBezTo>
                  <a:pt x="4" y="13"/>
                  <a:pt x="5" y="13"/>
                  <a:pt x="5" y="12"/>
                </a:cubicBezTo>
                <a:cubicBezTo>
                  <a:pt x="6" y="12"/>
                  <a:pt x="6" y="12"/>
                  <a:pt x="7" y="11"/>
                </a:cubicBezTo>
                <a:cubicBezTo>
                  <a:pt x="7" y="12"/>
                  <a:pt x="7" y="12"/>
                  <a:pt x="7" y="13"/>
                </a:cubicBezTo>
                <a:cubicBezTo>
                  <a:pt x="7" y="13"/>
                  <a:pt x="7" y="13"/>
                  <a:pt x="7" y="13"/>
                </a:cubicBezTo>
                <a:close/>
                <a:moveTo>
                  <a:pt x="7" y="7"/>
                </a:moveTo>
                <a:cubicBezTo>
                  <a:pt x="7" y="8"/>
                  <a:pt x="7" y="9"/>
                  <a:pt x="6" y="9"/>
                </a:cubicBezTo>
                <a:cubicBezTo>
                  <a:pt x="6" y="10"/>
                  <a:pt x="6" y="10"/>
                  <a:pt x="5" y="11"/>
                </a:cubicBezTo>
                <a:cubicBezTo>
                  <a:pt x="5" y="11"/>
                  <a:pt x="4" y="11"/>
                  <a:pt x="4" y="11"/>
                </a:cubicBezTo>
                <a:cubicBezTo>
                  <a:pt x="3" y="11"/>
                  <a:pt x="3" y="11"/>
                  <a:pt x="2" y="11"/>
                </a:cubicBezTo>
                <a:cubicBezTo>
                  <a:pt x="2" y="10"/>
                  <a:pt x="2" y="10"/>
                  <a:pt x="2" y="9"/>
                </a:cubicBezTo>
                <a:cubicBezTo>
                  <a:pt x="2" y="9"/>
                  <a:pt x="2" y="9"/>
                  <a:pt x="2" y="8"/>
                </a:cubicBezTo>
                <a:cubicBezTo>
                  <a:pt x="2" y="8"/>
                  <a:pt x="2" y="8"/>
                  <a:pt x="2" y="8"/>
                </a:cubicBezTo>
                <a:cubicBezTo>
                  <a:pt x="3" y="7"/>
                  <a:pt x="3" y="7"/>
                  <a:pt x="4" y="7"/>
                </a:cubicBezTo>
                <a:cubicBezTo>
                  <a:pt x="5" y="7"/>
                  <a:pt x="6" y="7"/>
                  <a:pt x="7" y="6"/>
                </a:cubicBezTo>
                <a:cubicBezTo>
                  <a:pt x="7" y="7"/>
                  <a:pt x="7" y="7"/>
                  <a:pt x="7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" name="Freeform 859"/>
          <p:cNvSpPr>
            <a:spLocks/>
          </p:cNvSpPr>
          <p:nvPr/>
        </p:nvSpPr>
        <p:spPr bwMode="auto">
          <a:xfrm>
            <a:off x="5348288" y="6105526"/>
            <a:ext cx="12700" cy="28575"/>
          </a:xfrm>
          <a:custGeom>
            <a:avLst/>
            <a:gdLst>
              <a:gd name="T0" fmla="*/ 2 w 6"/>
              <a:gd name="T1" fmla="*/ 13 h 13"/>
              <a:gd name="T2" fmla="*/ 2 w 6"/>
              <a:gd name="T3" fmla="*/ 6 h 13"/>
              <a:gd name="T4" fmla="*/ 2 w 6"/>
              <a:gd name="T5" fmla="*/ 4 h 13"/>
              <a:gd name="T6" fmla="*/ 3 w 6"/>
              <a:gd name="T7" fmla="*/ 2 h 13"/>
              <a:gd name="T8" fmla="*/ 4 w 6"/>
              <a:gd name="T9" fmla="*/ 2 h 13"/>
              <a:gd name="T10" fmla="*/ 5 w 6"/>
              <a:gd name="T11" fmla="*/ 3 h 13"/>
              <a:gd name="T12" fmla="*/ 6 w 6"/>
              <a:gd name="T13" fmla="*/ 1 h 13"/>
              <a:gd name="T14" fmla="*/ 4 w 6"/>
              <a:gd name="T15" fmla="*/ 0 h 13"/>
              <a:gd name="T16" fmla="*/ 3 w 6"/>
              <a:gd name="T17" fmla="*/ 0 h 13"/>
              <a:gd name="T18" fmla="*/ 2 w 6"/>
              <a:gd name="T19" fmla="*/ 2 h 13"/>
              <a:gd name="T20" fmla="*/ 2 w 6"/>
              <a:gd name="T21" fmla="*/ 0 h 13"/>
              <a:gd name="T22" fmla="*/ 0 w 6"/>
              <a:gd name="T23" fmla="*/ 0 h 13"/>
              <a:gd name="T24" fmla="*/ 0 w 6"/>
              <a:gd name="T25" fmla="*/ 13 h 13"/>
              <a:gd name="T26" fmla="*/ 2 w 6"/>
              <a:gd name="T2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5"/>
                  <a:pt x="2" y="4"/>
                  <a:pt x="2" y="4"/>
                </a:cubicBezTo>
                <a:cubicBezTo>
                  <a:pt x="2" y="3"/>
                  <a:pt x="3" y="3"/>
                  <a:pt x="3" y="2"/>
                </a:cubicBezTo>
                <a:cubicBezTo>
                  <a:pt x="3" y="2"/>
                  <a:pt x="4" y="2"/>
                  <a:pt x="4" y="2"/>
                </a:cubicBezTo>
                <a:cubicBezTo>
                  <a:pt x="4" y="2"/>
                  <a:pt x="5" y="2"/>
                  <a:pt x="5" y="3"/>
                </a:cubicBezTo>
                <a:cubicBezTo>
                  <a:pt x="6" y="1"/>
                  <a:pt x="6" y="1"/>
                  <a:pt x="6" y="1"/>
                </a:cubicBezTo>
                <a:cubicBezTo>
                  <a:pt x="5" y="0"/>
                  <a:pt x="5" y="0"/>
                  <a:pt x="4" y="0"/>
                </a:cubicBezTo>
                <a:cubicBezTo>
                  <a:pt x="4" y="0"/>
                  <a:pt x="3" y="0"/>
                  <a:pt x="3" y="0"/>
                </a:cubicBezTo>
                <a:cubicBezTo>
                  <a:pt x="3" y="1"/>
                  <a:pt x="2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" name="Freeform 860"/>
          <p:cNvSpPr>
            <a:spLocks/>
          </p:cNvSpPr>
          <p:nvPr/>
        </p:nvSpPr>
        <p:spPr bwMode="auto">
          <a:xfrm>
            <a:off x="5360988" y="6105526"/>
            <a:ext cx="19050" cy="28575"/>
          </a:xfrm>
          <a:custGeom>
            <a:avLst/>
            <a:gdLst>
              <a:gd name="T0" fmla="*/ 4 w 9"/>
              <a:gd name="T1" fmla="*/ 13 h 13"/>
              <a:gd name="T2" fmla="*/ 8 w 9"/>
              <a:gd name="T3" fmla="*/ 12 h 13"/>
              <a:gd name="T4" fmla="*/ 9 w 9"/>
              <a:gd name="T5" fmla="*/ 9 h 13"/>
              <a:gd name="T6" fmla="*/ 8 w 9"/>
              <a:gd name="T7" fmla="*/ 7 h 13"/>
              <a:gd name="T8" fmla="*/ 7 w 9"/>
              <a:gd name="T9" fmla="*/ 6 h 13"/>
              <a:gd name="T10" fmla="*/ 5 w 9"/>
              <a:gd name="T11" fmla="*/ 5 h 13"/>
              <a:gd name="T12" fmla="*/ 3 w 9"/>
              <a:gd name="T13" fmla="*/ 4 h 13"/>
              <a:gd name="T14" fmla="*/ 2 w 9"/>
              <a:gd name="T15" fmla="*/ 3 h 13"/>
              <a:gd name="T16" fmla="*/ 3 w 9"/>
              <a:gd name="T17" fmla="*/ 2 h 13"/>
              <a:gd name="T18" fmla="*/ 4 w 9"/>
              <a:gd name="T19" fmla="*/ 2 h 13"/>
              <a:gd name="T20" fmla="*/ 7 w 9"/>
              <a:gd name="T21" fmla="*/ 4 h 13"/>
              <a:gd name="T22" fmla="*/ 8 w 9"/>
              <a:gd name="T23" fmla="*/ 3 h 13"/>
              <a:gd name="T24" fmla="*/ 8 w 9"/>
              <a:gd name="T25" fmla="*/ 1 h 13"/>
              <a:gd name="T26" fmla="*/ 6 w 9"/>
              <a:gd name="T27" fmla="*/ 0 h 13"/>
              <a:gd name="T28" fmla="*/ 4 w 9"/>
              <a:gd name="T29" fmla="*/ 0 h 13"/>
              <a:gd name="T30" fmla="*/ 1 w 9"/>
              <a:gd name="T31" fmla="*/ 1 h 13"/>
              <a:gd name="T32" fmla="*/ 0 w 9"/>
              <a:gd name="T33" fmla="*/ 3 h 13"/>
              <a:gd name="T34" fmla="*/ 1 w 9"/>
              <a:gd name="T35" fmla="*/ 5 h 13"/>
              <a:gd name="T36" fmla="*/ 2 w 9"/>
              <a:gd name="T37" fmla="*/ 6 h 13"/>
              <a:gd name="T38" fmla="*/ 5 w 9"/>
              <a:gd name="T39" fmla="*/ 7 h 13"/>
              <a:gd name="T40" fmla="*/ 6 w 9"/>
              <a:gd name="T41" fmla="*/ 8 h 13"/>
              <a:gd name="T42" fmla="*/ 7 w 9"/>
              <a:gd name="T43" fmla="*/ 9 h 13"/>
              <a:gd name="T44" fmla="*/ 6 w 9"/>
              <a:gd name="T45" fmla="*/ 11 h 13"/>
              <a:gd name="T46" fmla="*/ 5 w 9"/>
              <a:gd name="T47" fmla="*/ 11 h 13"/>
              <a:gd name="T48" fmla="*/ 3 w 9"/>
              <a:gd name="T49" fmla="*/ 11 h 13"/>
              <a:gd name="T50" fmla="*/ 2 w 9"/>
              <a:gd name="T51" fmla="*/ 9 h 13"/>
              <a:gd name="T52" fmla="*/ 0 w 9"/>
              <a:gd name="T53" fmla="*/ 9 h 13"/>
              <a:gd name="T54" fmla="*/ 4 w 9"/>
              <a:gd name="T55" fmla="*/ 13 h 13"/>
              <a:gd name="T56" fmla="*/ 4 w 9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9" h="13">
                <a:moveTo>
                  <a:pt x="4" y="13"/>
                </a:moveTo>
                <a:cubicBezTo>
                  <a:pt x="6" y="13"/>
                  <a:pt x="7" y="13"/>
                  <a:pt x="8" y="12"/>
                </a:cubicBezTo>
                <a:cubicBezTo>
                  <a:pt x="8" y="11"/>
                  <a:pt x="9" y="10"/>
                  <a:pt x="9" y="9"/>
                </a:cubicBezTo>
                <a:cubicBezTo>
                  <a:pt x="9" y="8"/>
                  <a:pt x="9" y="8"/>
                  <a:pt x="8" y="7"/>
                </a:cubicBezTo>
                <a:cubicBezTo>
                  <a:pt x="8" y="7"/>
                  <a:pt x="8" y="6"/>
                  <a:pt x="7" y="6"/>
                </a:cubicBezTo>
                <a:cubicBezTo>
                  <a:pt x="7" y="6"/>
                  <a:pt x="6" y="5"/>
                  <a:pt x="5" y="5"/>
                </a:cubicBezTo>
                <a:cubicBezTo>
                  <a:pt x="3" y="5"/>
                  <a:pt x="3" y="4"/>
                  <a:pt x="3" y="4"/>
                </a:cubicBezTo>
                <a:cubicBezTo>
                  <a:pt x="2" y="4"/>
                  <a:pt x="2" y="4"/>
                  <a:pt x="2" y="3"/>
                </a:cubicBezTo>
                <a:cubicBezTo>
                  <a:pt x="2" y="3"/>
                  <a:pt x="2" y="2"/>
                  <a:pt x="3" y="2"/>
                </a:cubicBezTo>
                <a:cubicBezTo>
                  <a:pt x="3" y="2"/>
                  <a:pt x="4" y="2"/>
                  <a:pt x="4" y="2"/>
                </a:cubicBezTo>
                <a:cubicBezTo>
                  <a:pt x="6" y="2"/>
                  <a:pt x="6" y="2"/>
                  <a:pt x="7" y="4"/>
                </a:cubicBezTo>
                <a:cubicBezTo>
                  <a:pt x="8" y="3"/>
                  <a:pt x="8" y="3"/>
                  <a:pt x="8" y="3"/>
                </a:cubicBezTo>
                <a:cubicBezTo>
                  <a:pt x="8" y="3"/>
                  <a:pt x="8" y="2"/>
                  <a:pt x="8" y="1"/>
                </a:cubicBezTo>
                <a:cubicBezTo>
                  <a:pt x="7" y="1"/>
                  <a:pt x="7" y="1"/>
                  <a:pt x="6" y="0"/>
                </a:cubicBezTo>
                <a:cubicBezTo>
                  <a:pt x="6" y="0"/>
                  <a:pt x="5" y="0"/>
                  <a:pt x="4" y="0"/>
                </a:cubicBezTo>
                <a:cubicBezTo>
                  <a:pt x="3" y="0"/>
                  <a:pt x="2" y="0"/>
                  <a:pt x="1" y="1"/>
                </a:cubicBezTo>
                <a:cubicBezTo>
                  <a:pt x="1" y="2"/>
                  <a:pt x="0" y="2"/>
                  <a:pt x="0" y="3"/>
                </a:cubicBezTo>
                <a:cubicBezTo>
                  <a:pt x="0" y="4"/>
                  <a:pt x="1" y="5"/>
                  <a:pt x="1" y="5"/>
                </a:cubicBezTo>
                <a:cubicBezTo>
                  <a:pt x="1" y="6"/>
                  <a:pt x="1" y="6"/>
                  <a:pt x="2" y="6"/>
                </a:cubicBezTo>
                <a:cubicBezTo>
                  <a:pt x="2" y="7"/>
                  <a:pt x="3" y="7"/>
                  <a:pt x="5" y="7"/>
                </a:cubicBezTo>
                <a:cubicBezTo>
                  <a:pt x="6" y="8"/>
                  <a:pt x="6" y="8"/>
                  <a:pt x="6" y="8"/>
                </a:cubicBezTo>
                <a:cubicBezTo>
                  <a:pt x="7" y="8"/>
                  <a:pt x="7" y="9"/>
                  <a:pt x="7" y="9"/>
                </a:cubicBezTo>
                <a:cubicBezTo>
                  <a:pt x="7" y="10"/>
                  <a:pt x="7" y="10"/>
                  <a:pt x="6" y="11"/>
                </a:cubicBezTo>
                <a:cubicBezTo>
                  <a:pt x="6" y="11"/>
                  <a:pt x="5" y="11"/>
                  <a:pt x="5" y="11"/>
                </a:cubicBezTo>
                <a:cubicBezTo>
                  <a:pt x="4" y="11"/>
                  <a:pt x="3" y="11"/>
                  <a:pt x="3" y="11"/>
                </a:cubicBezTo>
                <a:cubicBezTo>
                  <a:pt x="2" y="10"/>
                  <a:pt x="2" y="9"/>
                  <a:pt x="2" y="9"/>
                </a:cubicBezTo>
                <a:cubicBezTo>
                  <a:pt x="0" y="9"/>
                  <a:pt x="0" y="9"/>
                  <a:pt x="0" y="9"/>
                </a:cubicBezTo>
                <a:cubicBezTo>
                  <a:pt x="1" y="12"/>
                  <a:pt x="2" y="13"/>
                  <a:pt x="4" y="13"/>
                </a:cubicBezTo>
                <a:cubicBezTo>
                  <a:pt x="4" y="13"/>
                  <a:pt x="4" y="13"/>
                  <a:pt x="4" y="1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Freeform 861"/>
          <p:cNvSpPr>
            <a:spLocks/>
          </p:cNvSpPr>
          <p:nvPr/>
        </p:nvSpPr>
        <p:spPr bwMode="auto">
          <a:xfrm>
            <a:off x="5383213" y="6105526"/>
            <a:ext cx="19050" cy="28575"/>
          </a:xfrm>
          <a:custGeom>
            <a:avLst/>
            <a:gdLst>
              <a:gd name="T0" fmla="*/ 9 w 9"/>
              <a:gd name="T1" fmla="*/ 13 h 13"/>
              <a:gd name="T2" fmla="*/ 9 w 9"/>
              <a:gd name="T3" fmla="*/ 11 h 13"/>
              <a:gd name="T4" fmla="*/ 4 w 9"/>
              <a:gd name="T5" fmla="*/ 11 h 13"/>
              <a:gd name="T6" fmla="*/ 2 w 9"/>
              <a:gd name="T7" fmla="*/ 11 h 13"/>
              <a:gd name="T8" fmla="*/ 3 w 9"/>
              <a:gd name="T9" fmla="*/ 9 h 13"/>
              <a:gd name="T10" fmla="*/ 9 w 9"/>
              <a:gd name="T11" fmla="*/ 2 h 13"/>
              <a:gd name="T12" fmla="*/ 9 w 9"/>
              <a:gd name="T13" fmla="*/ 0 h 13"/>
              <a:gd name="T14" fmla="*/ 0 w 9"/>
              <a:gd name="T15" fmla="*/ 0 h 13"/>
              <a:gd name="T16" fmla="*/ 0 w 9"/>
              <a:gd name="T17" fmla="*/ 2 h 13"/>
              <a:gd name="T18" fmla="*/ 4 w 9"/>
              <a:gd name="T19" fmla="*/ 2 h 13"/>
              <a:gd name="T20" fmla="*/ 6 w 9"/>
              <a:gd name="T21" fmla="*/ 2 h 13"/>
              <a:gd name="T22" fmla="*/ 0 w 9"/>
              <a:gd name="T23" fmla="*/ 11 h 13"/>
              <a:gd name="T24" fmla="*/ 0 w 9"/>
              <a:gd name="T25" fmla="*/ 13 h 13"/>
              <a:gd name="T26" fmla="*/ 9 w 9"/>
              <a:gd name="T2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" h="13">
                <a:moveTo>
                  <a:pt x="9" y="13"/>
                </a:moveTo>
                <a:cubicBezTo>
                  <a:pt x="9" y="11"/>
                  <a:pt x="9" y="11"/>
                  <a:pt x="9" y="11"/>
                </a:cubicBezTo>
                <a:cubicBezTo>
                  <a:pt x="4" y="11"/>
                  <a:pt x="4" y="11"/>
                  <a:pt x="4" y="11"/>
                </a:cubicBezTo>
                <a:cubicBezTo>
                  <a:pt x="3" y="11"/>
                  <a:pt x="3" y="11"/>
                  <a:pt x="2" y="11"/>
                </a:cubicBezTo>
                <a:cubicBezTo>
                  <a:pt x="3" y="9"/>
                  <a:pt x="3" y="9"/>
                  <a:pt x="3" y="9"/>
                </a:cubicBezTo>
                <a:cubicBezTo>
                  <a:pt x="9" y="2"/>
                  <a:pt x="9" y="2"/>
                  <a:pt x="9" y="2"/>
                </a:cubicBezTo>
                <a:cubicBezTo>
                  <a:pt x="9" y="0"/>
                  <a:pt x="9" y="0"/>
                  <a:pt x="9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0" y="2"/>
                  <a:pt x="0" y="2"/>
                </a:cubicBezTo>
                <a:cubicBezTo>
                  <a:pt x="4" y="2"/>
                  <a:pt x="4" y="2"/>
                  <a:pt x="4" y="2"/>
                </a:cubicBezTo>
                <a:cubicBezTo>
                  <a:pt x="5" y="2"/>
                  <a:pt x="6" y="2"/>
                  <a:pt x="6" y="2"/>
                </a:cubicBezTo>
                <a:cubicBezTo>
                  <a:pt x="0" y="11"/>
                  <a:pt x="0" y="11"/>
                  <a:pt x="0" y="11"/>
                </a:cubicBezTo>
                <a:cubicBezTo>
                  <a:pt x="0" y="13"/>
                  <a:pt x="0" y="13"/>
                  <a:pt x="0" y="13"/>
                </a:cubicBezTo>
                <a:cubicBezTo>
                  <a:pt x="9" y="13"/>
                  <a:pt x="9" y="13"/>
                  <a:pt x="9" y="13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Freeform 862"/>
          <p:cNvSpPr>
            <a:spLocks noEditPoints="1"/>
          </p:cNvSpPr>
          <p:nvPr/>
        </p:nvSpPr>
        <p:spPr bwMode="auto">
          <a:xfrm>
            <a:off x="5403850" y="6105526"/>
            <a:ext cx="19050" cy="28575"/>
          </a:xfrm>
          <a:custGeom>
            <a:avLst/>
            <a:gdLst>
              <a:gd name="T0" fmla="*/ 8 w 9"/>
              <a:gd name="T1" fmla="*/ 13 h 13"/>
              <a:gd name="T2" fmla="*/ 9 w 9"/>
              <a:gd name="T3" fmla="*/ 13 h 13"/>
              <a:gd name="T4" fmla="*/ 9 w 9"/>
              <a:gd name="T5" fmla="*/ 11 h 13"/>
              <a:gd name="T6" fmla="*/ 9 w 9"/>
              <a:gd name="T7" fmla="*/ 7 h 13"/>
              <a:gd name="T8" fmla="*/ 9 w 9"/>
              <a:gd name="T9" fmla="*/ 5 h 13"/>
              <a:gd name="T10" fmla="*/ 9 w 9"/>
              <a:gd name="T11" fmla="*/ 2 h 13"/>
              <a:gd name="T12" fmla="*/ 7 w 9"/>
              <a:gd name="T13" fmla="*/ 0 h 13"/>
              <a:gd name="T14" fmla="*/ 5 w 9"/>
              <a:gd name="T15" fmla="*/ 0 h 13"/>
              <a:gd name="T16" fmla="*/ 2 w 9"/>
              <a:gd name="T17" fmla="*/ 1 h 13"/>
              <a:gd name="T18" fmla="*/ 0 w 9"/>
              <a:gd name="T19" fmla="*/ 4 h 13"/>
              <a:gd name="T20" fmla="*/ 2 w 9"/>
              <a:gd name="T21" fmla="*/ 4 h 13"/>
              <a:gd name="T22" fmla="*/ 3 w 9"/>
              <a:gd name="T23" fmla="*/ 2 h 13"/>
              <a:gd name="T24" fmla="*/ 5 w 9"/>
              <a:gd name="T25" fmla="*/ 2 h 13"/>
              <a:gd name="T26" fmla="*/ 7 w 9"/>
              <a:gd name="T27" fmla="*/ 2 h 13"/>
              <a:gd name="T28" fmla="*/ 7 w 9"/>
              <a:gd name="T29" fmla="*/ 4 h 13"/>
              <a:gd name="T30" fmla="*/ 7 w 9"/>
              <a:gd name="T31" fmla="*/ 5 h 13"/>
              <a:gd name="T32" fmla="*/ 4 w 9"/>
              <a:gd name="T33" fmla="*/ 5 h 13"/>
              <a:gd name="T34" fmla="*/ 2 w 9"/>
              <a:gd name="T35" fmla="*/ 6 h 13"/>
              <a:gd name="T36" fmla="*/ 0 w 9"/>
              <a:gd name="T37" fmla="*/ 7 h 13"/>
              <a:gd name="T38" fmla="*/ 0 w 9"/>
              <a:gd name="T39" fmla="*/ 9 h 13"/>
              <a:gd name="T40" fmla="*/ 1 w 9"/>
              <a:gd name="T41" fmla="*/ 12 h 13"/>
              <a:gd name="T42" fmla="*/ 3 w 9"/>
              <a:gd name="T43" fmla="*/ 13 h 13"/>
              <a:gd name="T44" fmla="*/ 5 w 9"/>
              <a:gd name="T45" fmla="*/ 12 h 13"/>
              <a:gd name="T46" fmla="*/ 7 w 9"/>
              <a:gd name="T47" fmla="*/ 11 h 13"/>
              <a:gd name="T48" fmla="*/ 8 w 9"/>
              <a:gd name="T49" fmla="*/ 13 h 13"/>
              <a:gd name="T50" fmla="*/ 8 w 9"/>
              <a:gd name="T51" fmla="*/ 13 h 13"/>
              <a:gd name="T52" fmla="*/ 7 w 9"/>
              <a:gd name="T53" fmla="*/ 7 h 13"/>
              <a:gd name="T54" fmla="*/ 7 w 9"/>
              <a:gd name="T55" fmla="*/ 9 h 13"/>
              <a:gd name="T56" fmla="*/ 6 w 9"/>
              <a:gd name="T57" fmla="*/ 11 h 13"/>
              <a:gd name="T58" fmla="*/ 4 w 9"/>
              <a:gd name="T59" fmla="*/ 11 h 13"/>
              <a:gd name="T60" fmla="*/ 2 w 9"/>
              <a:gd name="T61" fmla="*/ 11 h 13"/>
              <a:gd name="T62" fmla="*/ 2 w 9"/>
              <a:gd name="T63" fmla="*/ 9 h 13"/>
              <a:gd name="T64" fmla="*/ 2 w 9"/>
              <a:gd name="T65" fmla="*/ 8 h 13"/>
              <a:gd name="T66" fmla="*/ 3 w 9"/>
              <a:gd name="T67" fmla="*/ 8 h 13"/>
              <a:gd name="T68" fmla="*/ 4 w 9"/>
              <a:gd name="T69" fmla="*/ 7 h 13"/>
              <a:gd name="T70" fmla="*/ 7 w 9"/>
              <a:gd name="T71" fmla="*/ 6 h 13"/>
              <a:gd name="T72" fmla="*/ 7 w 9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" h="13">
                <a:moveTo>
                  <a:pt x="8" y="13"/>
                </a:moveTo>
                <a:cubicBezTo>
                  <a:pt x="9" y="13"/>
                  <a:pt x="9" y="13"/>
                  <a:pt x="9" y="13"/>
                </a:cubicBezTo>
                <a:cubicBezTo>
                  <a:pt x="9" y="12"/>
                  <a:pt x="9" y="12"/>
                  <a:pt x="9" y="11"/>
                </a:cubicBezTo>
                <a:cubicBezTo>
                  <a:pt x="9" y="11"/>
                  <a:pt x="9" y="9"/>
                  <a:pt x="9" y="7"/>
                </a:cubicBezTo>
                <a:cubicBezTo>
                  <a:pt x="9" y="5"/>
                  <a:pt x="9" y="5"/>
                  <a:pt x="9" y="5"/>
                </a:cubicBezTo>
                <a:cubicBezTo>
                  <a:pt x="9" y="3"/>
                  <a:pt x="9" y="3"/>
                  <a:pt x="9" y="2"/>
                </a:cubicBezTo>
                <a:cubicBezTo>
                  <a:pt x="8" y="1"/>
                  <a:pt x="8" y="1"/>
                  <a:pt x="7" y="0"/>
                </a:cubicBezTo>
                <a:cubicBezTo>
                  <a:pt x="7" y="0"/>
                  <a:pt x="6" y="0"/>
                  <a:pt x="5" y="0"/>
                </a:cubicBezTo>
                <a:cubicBezTo>
                  <a:pt x="3" y="0"/>
                  <a:pt x="2" y="0"/>
                  <a:pt x="2" y="1"/>
                </a:cubicBezTo>
                <a:cubicBezTo>
                  <a:pt x="1" y="1"/>
                  <a:pt x="0" y="2"/>
                  <a:pt x="0" y="4"/>
                </a:cubicBezTo>
                <a:cubicBezTo>
                  <a:pt x="2" y="4"/>
                  <a:pt x="2" y="4"/>
                  <a:pt x="2" y="4"/>
                </a:cubicBezTo>
                <a:cubicBezTo>
                  <a:pt x="2" y="3"/>
                  <a:pt x="2" y="2"/>
                  <a:pt x="3" y="2"/>
                </a:cubicBezTo>
                <a:cubicBezTo>
                  <a:pt x="3" y="2"/>
                  <a:pt x="4" y="2"/>
                  <a:pt x="5" y="2"/>
                </a:cubicBezTo>
                <a:cubicBezTo>
                  <a:pt x="5" y="2"/>
                  <a:pt x="6" y="2"/>
                  <a:pt x="7" y="2"/>
                </a:cubicBezTo>
                <a:cubicBezTo>
                  <a:pt x="7" y="3"/>
                  <a:pt x="7" y="3"/>
                  <a:pt x="7" y="4"/>
                </a:cubicBezTo>
                <a:cubicBezTo>
                  <a:pt x="7" y="5"/>
                  <a:pt x="7" y="5"/>
                  <a:pt x="7" y="5"/>
                </a:cubicBezTo>
                <a:cubicBezTo>
                  <a:pt x="6" y="5"/>
                  <a:pt x="5" y="5"/>
                  <a:pt x="4" y="5"/>
                </a:cubicBezTo>
                <a:cubicBezTo>
                  <a:pt x="3" y="6"/>
                  <a:pt x="2" y="6"/>
                  <a:pt x="2" y="6"/>
                </a:cubicBezTo>
                <a:cubicBezTo>
                  <a:pt x="1" y="6"/>
                  <a:pt x="1" y="7"/>
                  <a:pt x="0" y="7"/>
                </a:cubicBezTo>
                <a:cubicBezTo>
                  <a:pt x="0" y="8"/>
                  <a:pt x="0" y="9"/>
                  <a:pt x="0" y="9"/>
                </a:cubicBezTo>
                <a:cubicBezTo>
                  <a:pt x="0" y="10"/>
                  <a:pt x="0" y="11"/>
                  <a:pt x="1" y="12"/>
                </a:cubicBezTo>
                <a:cubicBezTo>
                  <a:pt x="2" y="13"/>
                  <a:pt x="2" y="13"/>
                  <a:pt x="3" y="13"/>
                </a:cubicBezTo>
                <a:cubicBezTo>
                  <a:pt x="4" y="13"/>
                  <a:pt x="5" y="13"/>
                  <a:pt x="5" y="12"/>
                </a:cubicBezTo>
                <a:cubicBezTo>
                  <a:pt x="6" y="12"/>
                  <a:pt x="7" y="12"/>
                  <a:pt x="7" y="11"/>
                </a:cubicBezTo>
                <a:cubicBezTo>
                  <a:pt x="7" y="12"/>
                  <a:pt x="7" y="12"/>
                  <a:pt x="8" y="13"/>
                </a:cubicBezTo>
                <a:cubicBezTo>
                  <a:pt x="8" y="13"/>
                  <a:pt x="8" y="13"/>
                  <a:pt x="8" y="13"/>
                </a:cubicBezTo>
                <a:close/>
                <a:moveTo>
                  <a:pt x="7" y="7"/>
                </a:moveTo>
                <a:cubicBezTo>
                  <a:pt x="7" y="8"/>
                  <a:pt x="7" y="9"/>
                  <a:pt x="7" y="9"/>
                </a:cubicBezTo>
                <a:cubicBezTo>
                  <a:pt x="6" y="10"/>
                  <a:pt x="6" y="10"/>
                  <a:pt x="6" y="11"/>
                </a:cubicBezTo>
                <a:cubicBezTo>
                  <a:pt x="5" y="11"/>
                  <a:pt x="4" y="11"/>
                  <a:pt x="4" y="11"/>
                </a:cubicBezTo>
                <a:cubicBezTo>
                  <a:pt x="3" y="11"/>
                  <a:pt x="3" y="11"/>
                  <a:pt x="2" y="11"/>
                </a:cubicBezTo>
                <a:cubicBezTo>
                  <a:pt x="2" y="10"/>
                  <a:pt x="2" y="10"/>
                  <a:pt x="2" y="9"/>
                </a:cubicBezTo>
                <a:cubicBezTo>
                  <a:pt x="2" y="9"/>
                  <a:pt x="2" y="9"/>
                  <a:pt x="2" y="8"/>
                </a:cubicBezTo>
                <a:cubicBezTo>
                  <a:pt x="2" y="8"/>
                  <a:pt x="2" y="8"/>
                  <a:pt x="3" y="8"/>
                </a:cubicBezTo>
                <a:cubicBezTo>
                  <a:pt x="3" y="7"/>
                  <a:pt x="3" y="7"/>
                  <a:pt x="4" y="7"/>
                </a:cubicBezTo>
                <a:cubicBezTo>
                  <a:pt x="5" y="7"/>
                  <a:pt x="6" y="7"/>
                  <a:pt x="7" y="6"/>
                </a:cubicBezTo>
                <a:cubicBezTo>
                  <a:pt x="7" y="7"/>
                  <a:pt x="7" y="7"/>
                  <a:pt x="7" y="7"/>
                </a:cubicBez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Freeform 863"/>
          <p:cNvSpPr>
            <a:spLocks/>
          </p:cNvSpPr>
          <p:nvPr/>
        </p:nvSpPr>
        <p:spPr bwMode="auto">
          <a:xfrm>
            <a:off x="5426075" y="6105526"/>
            <a:ext cx="30163" cy="28575"/>
          </a:xfrm>
          <a:custGeom>
            <a:avLst/>
            <a:gdLst>
              <a:gd name="T0" fmla="*/ 6 w 19"/>
              <a:gd name="T1" fmla="*/ 18 h 18"/>
              <a:gd name="T2" fmla="*/ 9 w 19"/>
              <a:gd name="T3" fmla="*/ 4 h 18"/>
              <a:gd name="T4" fmla="*/ 10 w 19"/>
              <a:gd name="T5" fmla="*/ 7 h 18"/>
              <a:gd name="T6" fmla="*/ 12 w 19"/>
              <a:gd name="T7" fmla="*/ 18 h 18"/>
              <a:gd name="T8" fmla="*/ 15 w 19"/>
              <a:gd name="T9" fmla="*/ 18 h 18"/>
              <a:gd name="T10" fmla="*/ 19 w 19"/>
              <a:gd name="T11" fmla="*/ 0 h 18"/>
              <a:gd name="T12" fmla="*/ 17 w 19"/>
              <a:gd name="T13" fmla="*/ 0 h 18"/>
              <a:gd name="T14" fmla="*/ 15 w 19"/>
              <a:gd name="T15" fmla="*/ 10 h 18"/>
              <a:gd name="T16" fmla="*/ 13 w 19"/>
              <a:gd name="T17" fmla="*/ 14 h 18"/>
              <a:gd name="T18" fmla="*/ 13 w 19"/>
              <a:gd name="T19" fmla="*/ 10 h 18"/>
              <a:gd name="T20" fmla="*/ 10 w 19"/>
              <a:gd name="T21" fmla="*/ 0 h 18"/>
              <a:gd name="T22" fmla="*/ 8 w 19"/>
              <a:gd name="T23" fmla="*/ 0 h 18"/>
              <a:gd name="T24" fmla="*/ 6 w 19"/>
              <a:gd name="T25" fmla="*/ 10 h 18"/>
              <a:gd name="T26" fmla="*/ 5 w 19"/>
              <a:gd name="T27" fmla="*/ 14 h 18"/>
              <a:gd name="T28" fmla="*/ 5 w 19"/>
              <a:gd name="T29" fmla="*/ 10 h 18"/>
              <a:gd name="T30" fmla="*/ 2 w 19"/>
              <a:gd name="T31" fmla="*/ 0 h 18"/>
              <a:gd name="T32" fmla="*/ 0 w 19"/>
              <a:gd name="T33" fmla="*/ 0 h 18"/>
              <a:gd name="T34" fmla="*/ 4 w 19"/>
              <a:gd name="T35" fmla="*/ 18 h 18"/>
              <a:gd name="T36" fmla="*/ 6 w 19"/>
              <a:gd name="T37" fmla="*/ 18 h 18"/>
              <a:gd name="T38" fmla="*/ 6 w 19"/>
              <a:gd name="T3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18">
                <a:moveTo>
                  <a:pt x="6" y="18"/>
                </a:moveTo>
                <a:lnTo>
                  <a:pt x="9" y="4"/>
                </a:lnTo>
                <a:lnTo>
                  <a:pt x="10" y="7"/>
                </a:lnTo>
                <a:lnTo>
                  <a:pt x="12" y="18"/>
                </a:lnTo>
                <a:lnTo>
                  <a:pt x="15" y="18"/>
                </a:lnTo>
                <a:lnTo>
                  <a:pt x="19" y="0"/>
                </a:lnTo>
                <a:lnTo>
                  <a:pt x="17" y="0"/>
                </a:lnTo>
                <a:lnTo>
                  <a:pt x="15" y="10"/>
                </a:lnTo>
                <a:lnTo>
                  <a:pt x="13" y="14"/>
                </a:lnTo>
                <a:lnTo>
                  <a:pt x="13" y="10"/>
                </a:lnTo>
                <a:lnTo>
                  <a:pt x="10" y="0"/>
                </a:lnTo>
                <a:lnTo>
                  <a:pt x="8" y="0"/>
                </a:lnTo>
                <a:lnTo>
                  <a:pt x="6" y="10"/>
                </a:lnTo>
                <a:lnTo>
                  <a:pt x="5" y="14"/>
                </a:lnTo>
                <a:lnTo>
                  <a:pt x="5" y="10"/>
                </a:lnTo>
                <a:lnTo>
                  <a:pt x="2" y="0"/>
                </a:lnTo>
                <a:lnTo>
                  <a:pt x="0" y="0"/>
                </a:lnTo>
                <a:lnTo>
                  <a:pt x="4" y="18"/>
                </a:lnTo>
                <a:lnTo>
                  <a:pt x="6" y="18"/>
                </a:lnTo>
                <a:lnTo>
                  <a:pt x="6" y="18"/>
                </a:lnTo>
                <a:close/>
              </a:path>
            </a:pathLst>
          </a:custGeom>
          <a:noFill/>
          <a:ln w="635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Rectangle 864"/>
          <p:cNvSpPr>
            <a:spLocks noChangeArrowheads="1"/>
          </p:cNvSpPr>
          <p:nvPr/>
        </p:nvSpPr>
        <p:spPr bwMode="auto">
          <a:xfrm>
            <a:off x="5281613" y="6088063"/>
            <a:ext cx="60325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W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865"/>
          <p:cNvSpPr>
            <a:spLocks noChangeArrowheads="1"/>
          </p:cNvSpPr>
          <p:nvPr/>
        </p:nvSpPr>
        <p:spPr bwMode="auto">
          <a:xfrm>
            <a:off x="5322888" y="6088063"/>
            <a:ext cx="15240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arszaw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Freeform 866"/>
          <p:cNvSpPr>
            <a:spLocks noEditPoints="1"/>
          </p:cNvSpPr>
          <p:nvPr/>
        </p:nvSpPr>
        <p:spPr bwMode="auto">
          <a:xfrm>
            <a:off x="5365750" y="5364163"/>
            <a:ext cx="26988" cy="36513"/>
          </a:xfrm>
          <a:custGeom>
            <a:avLst/>
            <a:gdLst>
              <a:gd name="T0" fmla="*/ 2 w 13"/>
              <a:gd name="T1" fmla="*/ 17 h 17"/>
              <a:gd name="T2" fmla="*/ 2 w 13"/>
              <a:gd name="T3" fmla="*/ 10 h 17"/>
              <a:gd name="T4" fmla="*/ 4 w 13"/>
              <a:gd name="T5" fmla="*/ 10 h 17"/>
              <a:gd name="T6" fmla="*/ 6 w 13"/>
              <a:gd name="T7" fmla="*/ 10 h 17"/>
              <a:gd name="T8" fmla="*/ 7 w 13"/>
              <a:gd name="T9" fmla="*/ 11 h 17"/>
              <a:gd name="T10" fmla="*/ 9 w 13"/>
              <a:gd name="T11" fmla="*/ 14 h 17"/>
              <a:gd name="T12" fmla="*/ 11 w 13"/>
              <a:gd name="T13" fmla="*/ 17 h 17"/>
              <a:gd name="T14" fmla="*/ 13 w 13"/>
              <a:gd name="T15" fmla="*/ 17 h 17"/>
              <a:gd name="T16" fmla="*/ 10 w 13"/>
              <a:gd name="T17" fmla="*/ 13 h 17"/>
              <a:gd name="T18" fmla="*/ 9 w 13"/>
              <a:gd name="T19" fmla="*/ 10 h 17"/>
              <a:gd name="T20" fmla="*/ 8 w 13"/>
              <a:gd name="T21" fmla="*/ 9 h 17"/>
              <a:gd name="T22" fmla="*/ 11 w 13"/>
              <a:gd name="T23" fmla="*/ 8 h 17"/>
              <a:gd name="T24" fmla="*/ 12 w 13"/>
              <a:gd name="T25" fmla="*/ 5 h 17"/>
              <a:gd name="T26" fmla="*/ 11 w 13"/>
              <a:gd name="T27" fmla="*/ 2 h 17"/>
              <a:gd name="T28" fmla="*/ 10 w 13"/>
              <a:gd name="T29" fmla="*/ 1 h 17"/>
              <a:gd name="T30" fmla="*/ 7 w 13"/>
              <a:gd name="T31" fmla="*/ 0 h 17"/>
              <a:gd name="T32" fmla="*/ 0 w 13"/>
              <a:gd name="T33" fmla="*/ 0 h 17"/>
              <a:gd name="T34" fmla="*/ 0 w 13"/>
              <a:gd name="T35" fmla="*/ 17 h 17"/>
              <a:gd name="T36" fmla="*/ 2 w 13"/>
              <a:gd name="T37" fmla="*/ 17 h 17"/>
              <a:gd name="T38" fmla="*/ 2 w 13"/>
              <a:gd name="T39" fmla="*/ 2 h 17"/>
              <a:gd name="T40" fmla="*/ 7 w 13"/>
              <a:gd name="T41" fmla="*/ 2 h 17"/>
              <a:gd name="T42" fmla="*/ 9 w 13"/>
              <a:gd name="T43" fmla="*/ 3 h 17"/>
              <a:gd name="T44" fmla="*/ 10 w 13"/>
              <a:gd name="T45" fmla="*/ 5 h 17"/>
              <a:gd name="T46" fmla="*/ 9 w 13"/>
              <a:gd name="T47" fmla="*/ 6 h 17"/>
              <a:gd name="T48" fmla="*/ 8 w 13"/>
              <a:gd name="T49" fmla="*/ 7 h 17"/>
              <a:gd name="T50" fmla="*/ 6 w 13"/>
              <a:gd name="T51" fmla="*/ 8 h 17"/>
              <a:gd name="T52" fmla="*/ 2 w 13"/>
              <a:gd name="T53" fmla="*/ 8 h 17"/>
              <a:gd name="T54" fmla="*/ 2 w 13"/>
              <a:gd name="T55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3" h="17">
                <a:moveTo>
                  <a:pt x="2" y="17"/>
                </a:moveTo>
                <a:cubicBezTo>
                  <a:pt x="2" y="10"/>
                  <a:pt x="2" y="10"/>
                  <a:pt x="2" y="10"/>
                </a:cubicBezTo>
                <a:cubicBezTo>
                  <a:pt x="4" y="10"/>
                  <a:pt x="4" y="10"/>
                  <a:pt x="4" y="10"/>
                </a:cubicBezTo>
                <a:cubicBezTo>
                  <a:pt x="5" y="10"/>
                  <a:pt x="6" y="10"/>
                  <a:pt x="6" y="10"/>
                </a:cubicBezTo>
                <a:cubicBezTo>
                  <a:pt x="6" y="10"/>
                  <a:pt x="7" y="10"/>
                  <a:pt x="7" y="11"/>
                </a:cubicBezTo>
                <a:cubicBezTo>
                  <a:pt x="7" y="11"/>
                  <a:pt x="8" y="12"/>
                  <a:pt x="9" y="14"/>
                </a:cubicBezTo>
                <a:cubicBezTo>
                  <a:pt x="11" y="17"/>
                  <a:pt x="11" y="17"/>
                  <a:pt x="11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0" y="13"/>
                  <a:pt x="10" y="13"/>
                  <a:pt x="10" y="13"/>
                </a:cubicBezTo>
                <a:cubicBezTo>
                  <a:pt x="10" y="12"/>
                  <a:pt x="10" y="11"/>
                  <a:pt x="9" y="10"/>
                </a:cubicBezTo>
                <a:cubicBezTo>
                  <a:pt x="9" y="10"/>
                  <a:pt x="8" y="10"/>
                  <a:pt x="8" y="9"/>
                </a:cubicBezTo>
                <a:cubicBezTo>
                  <a:pt x="9" y="9"/>
                  <a:pt x="10" y="9"/>
                  <a:pt x="11" y="8"/>
                </a:cubicBezTo>
                <a:cubicBezTo>
                  <a:pt x="11" y="7"/>
                  <a:pt x="12" y="6"/>
                  <a:pt x="12" y="5"/>
                </a:cubicBezTo>
                <a:cubicBezTo>
                  <a:pt x="12" y="4"/>
                  <a:pt x="12" y="3"/>
                  <a:pt x="11" y="2"/>
                </a:cubicBezTo>
                <a:cubicBezTo>
                  <a:pt x="11" y="1"/>
                  <a:pt x="10" y="1"/>
                  <a:pt x="10" y="1"/>
                </a:cubicBezTo>
                <a:cubicBezTo>
                  <a:pt x="9" y="0"/>
                  <a:pt x="8" y="0"/>
                  <a:pt x="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7"/>
                </a:cubicBezTo>
                <a:close/>
                <a:moveTo>
                  <a:pt x="2" y="2"/>
                </a:moveTo>
                <a:cubicBezTo>
                  <a:pt x="7" y="2"/>
                  <a:pt x="7" y="2"/>
                  <a:pt x="7" y="2"/>
                </a:cubicBezTo>
                <a:cubicBezTo>
                  <a:pt x="8" y="2"/>
                  <a:pt x="9" y="2"/>
                  <a:pt x="9" y="3"/>
                </a:cubicBezTo>
                <a:cubicBezTo>
                  <a:pt x="10" y="3"/>
                  <a:pt x="10" y="4"/>
                  <a:pt x="10" y="5"/>
                </a:cubicBezTo>
                <a:cubicBezTo>
                  <a:pt x="10" y="5"/>
                  <a:pt x="10" y="6"/>
                  <a:pt x="9" y="6"/>
                </a:cubicBezTo>
                <a:cubicBezTo>
                  <a:pt x="9" y="7"/>
                  <a:pt x="9" y="7"/>
                  <a:pt x="8" y="7"/>
                </a:cubicBezTo>
                <a:cubicBezTo>
                  <a:pt x="8" y="8"/>
                  <a:pt x="7" y="8"/>
                  <a:pt x="6" y="8"/>
                </a:cubicBezTo>
                <a:cubicBezTo>
                  <a:pt x="2" y="8"/>
                  <a:pt x="2" y="8"/>
                  <a:pt x="2" y="8"/>
                </a:cubicBezTo>
                <a:cubicBezTo>
                  <a:pt x="2" y="2"/>
                  <a:pt x="2" y="2"/>
                  <a:pt x="2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Freeform 867"/>
          <p:cNvSpPr>
            <a:spLocks noEditPoints="1"/>
          </p:cNvSpPr>
          <p:nvPr/>
        </p:nvSpPr>
        <p:spPr bwMode="auto">
          <a:xfrm>
            <a:off x="5395913" y="5364163"/>
            <a:ext cx="3175" cy="36513"/>
          </a:xfrm>
          <a:custGeom>
            <a:avLst/>
            <a:gdLst>
              <a:gd name="T0" fmla="*/ 2 w 2"/>
              <a:gd name="T1" fmla="*/ 4 h 23"/>
              <a:gd name="T2" fmla="*/ 2 w 2"/>
              <a:gd name="T3" fmla="*/ 0 h 23"/>
              <a:gd name="T4" fmla="*/ 0 w 2"/>
              <a:gd name="T5" fmla="*/ 0 h 23"/>
              <a:gd name="T6" fmla="*/ 0 w 2"/>
              <a:gd name="T7" fmla="*/ 4 h 23"/>
              <a:gd name="T8" fmla="*/ 2 w 2"/>
              <a:gd name="T9" fmla="*/ 4 h 23"/>
              <a:gd name="T10" fmla="*/ 2 w 2"/>
              <a:gd name="T11" fmla="*/ 4 h 23"/>
              <a:gd name="T12" fmla="*/ 2 w 2"/>
              <a:gd name="T13" fmla="*/ 23 h 23"/>
              <a:gd name="T14" fmla="*/ 2 w 2"/>
              <a:gd name="T15" fmla="*/ 7 h 23"/>
              <a:gd name="T16" fmla="*/ 0 w 2"/>
              <a:gd name="T17" fmla="*/ 7 h 23"/>
              <a:gd name="T18" fmla="*/ 0 w 2"/>
              <a:gd name="T19" fmla="*/ 23 h 23"/>
              <a:gd name="T20" fmla="*/ 2 w 2"/>
              <a:gd name="T21" fmla="*/ 23 h 23"/>
              <a:gd name="T22" fmla="*/ 2 w 2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" h="23">
                <a:moveTo>
                  <a:pt x="2" y="4"/>
                </a:moveTo>
                <a:lnTo>
                  <a:pt x="2" y="0"/>
                </a:lnTo>
                <a:lnTo>
                  <a:pt x="0" y="0"/>
                </a:lnTo>
                <a:lnTo>
                  <a:pt x="0" y="4"/>
                </a:lnTo>
                <a:lnTo>
                  <a:pt x="2" y="4"/>
                </a:lnTo>
                <a:lnTo>
                  <a:pt x="2" y="4"/>
                </a:lnTo>
                <a:close/>
                <a:moveTo>
                  <a:pt x="2" y="23"/>
                </a:moveTo>
                <a:lnTo>
                  <a:pt x="2" y="7"/>
                </a:lnTo>
                <a:lnTo>
                  <a:pt x="0" y="7"/>
                </a:lnTo>
                <a:lnTo>
                  <a:pt x="0" y="23"/>
                </a:lnTo>
                <a:lnTo>
                  <a:pt x="2" y="23"/>
                </a:lnTo>
                <a:lnTo>
                  <a:pt x="2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Freeform 868"/>
          <p:cNvSpPr>
            <a:spLocks noEditPoints="1"/>
          </p:cNvSpPr>
          <p:nvPr/>
        </p:nvSpPr>
        <p:spPr bwMode="auto">
          <a:xfrm>
            <a:off x="5403850" y="5375276"/>
            <a:ext cx="19050" cy="36513"/>
          </a:xfrm>
          <a:custGeom>
            <a:avLst/>
            <a:gdLst>
              <a:gd name="T0" fmla="*/ 2 w 9"/>
              <a:gd name="T1" fmla="*/ 16 h 17"/>
              <a:gd name="T2" fmla="*/ 5 w 9"/>
              <a:gd name="T3" fmla="*/ 17 h 17"/>
              <a:gd name="T4" fmla="*/ 7 w 9"/>
              <a:gd name="T5" fmla="*/ 17 h 17"/>
              <a:gd name="T6" fmla="*/ 9 w 9"/>
              <a:gd name="T7" fmla="*/ 15 h 17"/>
              <a:gd name="T8" fmla="*/ 9 w 9"/>
              <a:gd name="T9" fmla="*/ 11 h 17"/>
              <a:gd name="T10" fmla="*/ 9 w 9"/>
              <a:gd name="T11" fmla="*/ 0 h 17"/>
              <a:gd name="T12" fmla="*/ 8 w 9"/>
              <a:gd name="T13" fmla="*/ 0 h 17"/>
              <a:gd name="T14" fmla="*/ 8 w 9"/>
              <a:gd name="T15" fmla="*/ 1 h 17"/>
              <a:gd name="T16" fmla="*/ 6 w 9"/>
              <a:gd name="T17" fmla="*/ 0 h 17"/>
              <a:gd name="T18" fmla="*/ 5 w 9"/>
              <a:gd name="T19" fmla="*/ 0 h 17"/>
              <a:gd name="T20" fmla="*/ 2 w 9"/>
              <a:gd name="T21" fmla="*/ 0 h 17"/>
              <a:gd name="T22" fmla="*/ 1 w 9"/>
              <a:gd name="T23" fmla="*/ 2 h 17"/>
              <a:gd name="T24" fmla="*/ 0 w 9"/>
              <a:gd name="T25" fmla="*/ 6 h 17"/>
              <a:gd name="T26" fmla="*/ 2 w 9"/>
              <a:gd name="T27" fmla="*/ 11 h 17"/>
              <a:gd name="T28" fmla="*/ 5 w 9"/>
              <a:gd name="T29" fmla="*/ 12 h 17"/>
              <a:gd name="T30" fmla="*/ 6 w 9"/>
              <a:gd name="T31" fmla="*/ 12 h 17"/>
              <a:gd name="T32" fmla="*/ 7 w 9"/>
              <a:gd name="T33" fmla="*/ 11 h 17"/>
              <a:gd name="T34" fmla="*/ 7 w 9"/>
              <a:gd name="T35" fmla="*/ 13 h 17"/>
              <a:gd name="T36" fmla="*/ 6 w 9"/>
              <a:gd name="T37" fmla="*/ 15 h 17"/>
              <a:gd name="T38" fmla="*/ 4 w 9"/>
              <a:gd name="T39" fmla="*/ 16 h 17"/>
              <a:gd name="T40" fmla="*/ 3 w 9"/>
              <a:gd name="T41" fmla="*/ 15 h 17"/>
              <a:gd name="T42" fmla="*/ 2 w 9"/>
              <a:gd name="T43" fmla="*/ 14 h 17"/>
              <a:gd name="T44" fmla="*/ 0 w 9"/>
              <a:gd name="T45" fmla="*/ 13 h 17"/>
              <a:gd name="T46" fmla="*/ 2 w 9"/>
              <a:gd name="T47" fmla="*/ 16 h 17"/>
              <a:gd name="T48" fmla="*/ 3 w 9"/>
              <a:gd name="T49" fmla="*/ 2 h 17"/>
              <a:gd name="T50" fmla="*/ 5 w 9"/>
              <a:gd name="T51" fmla="*/ 1 h 17"/>
              <a:gd name="T52" fmla="*/ 7 w 9"/>
              <a:gd name="T53" fmla="*/ 2 h 17"/>
              <a:gd name="T54" fmla="*/ 8 w 9"/>
              <a:gd name="T55" fmla="*/ 6 h 17"/>
              <a:gd name="T56" fmla="*/ 7 w 9"/>
              <a:gd name="T57" fmla="*/ 9 h 17"/>
              <a:gd name="T58" fmla="*/ 5 w 9"/>
              <a:gd name="T59" fmla="*/ 11 h 17"/>
              <a:gd name="T60" fmla="*/ 3 w 9"/>
              <a:gd name="T61" fmla="*/ 9 h 17"/>
              <a:gd name="T62" fmla="*/ 2 w 9"/>
              <a:gd name="T63" fmla="*/ 6 h 17"/>
              <a:gd name="T64" fmla="*/ 3 w 9"/>
              <a:gd name="T65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9" h="17">
                <a:moveTo>
                  <a:pt x="2" y="16"/>
                </a:moveTo>
                <a:cubicBezTo>
                  <a:pt x="2" y="17"/>
                  <a:pt x="3" y="17"/>
                  <a:pt x="5" y="17"/>
                </a:cubicBezTo>
                <a:cubicBezTo>
                  <a:pt x="6" y="17"/>
                  <a:pt x="6" y="17"/>
                  <a:pt x="7" y="17"/>
                </a:cubicBezTo>
                <a:cubicBezTo>
                  <a:pt x="8" y="16"/>
                  <a:pt x="8" y="15"/>
                  <a:pt x="9" y="15"/>
                </a:cubicBezTo>
                <a:cubicBezTo>
                  <a:pt x="9" y="14"/>
                  <a:pt x="9" y="12"/>
                  <a:pt x="9" y="11"/>
                </a:cubicBez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1"/>
                  <a:pt x="8" y="1"/>
                  <a:pt x="8" y="1"/>
                </a:cubicBezTo>
                <a:cubicBezTo>
                  <a:pt x="7" y="1"/>
                  <a:pt x="7" y="0"/>
                  <a:pt x="6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0"/>
                  <a:pt x="2" y="0"/>
                </a:cubicBezTo>
                <a:cubicBezTo>
                  <a:pt x="2" y="1"/>
                  <a:pt x="1" y="1"/>
                  <a:pt x="1" y="2"/>
                </a:cubicBezTo>
                <a:cubicBezTo>
                  <a:pt x="0" y="3"/>
                  <a:pt x="0" y="5"/>
                  <a:pt x="0" y="6"/>
                </a:cubicBezTo>
                <a:cubicBezTo>
                  <a:pt x="0" y="8"/>
                  <a:pt x="1" y="10"/>
                  <a:pt x="2" y="11"/>
                </a:cubicBezTo>
                <a:cubicBezTo>
                  <a:pt x="2" y="12"/>
                  <a:pt x="3" y="12"/>
                  <a:pt x="5" y="12"/>
                </a:cubicBezTo>
                <a:cubicBezTo>
                  <a:pt x="5" y="12"/>
                  <a:pt x="6" y="12"/>
                  <a:pt x="6" y="12"/>
                </a:cubicBezTo>
                <a:cubicBezTo>
                  <a:pt x="7" y="12"/>
                  <a:pt x="7" y="11"/>
                  <a:pt x="7" y="11"/>
                </a:cubicBezTo>
                <a:cubicBezTo>
                  <a:pt x="7" y="12"/>
                  <a:pt x="7" y="13"/>
                  <a:pt x="7" y="13"/>
                </a:cubicBezTo>
                <a:cubicBezTo>
                  <a:pt x="7" y="14"/>
                  <a:pt x="7" y="15"/>
                  <a:pt x="6" y="15"/>
                </a:cubicBezTo>
                <a:cubicBezTo>
                  <a:pt x="6" y="15"/>
                  <a:pt x="5" y="16"/>
                  <a:pt x="4" y="16"/>
                </a:cubicBezTo>
                <a:cubicBezTo>
                  <a:pt x="4" y="16"/>
                  <a:pt x="3" y="15"/>
                  <a:pt x="3" y="15"/>
                </a:cubicBezTo>
                <a:cubicBezTo>
                  <a:pt x="2" y="15"/>
                  <a:pt x="2" y="14"/>
                  <a:pt x="2" y="14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5"/>
                  <a:pt x="1" y="16"/>
                  <a:pt x="2" y="16"/>
                </a:cubicBezTo>
                <a:close/>
                <a:moveTo>
                  <a:pt x="3" y="2"/>
                </a:moveTo>
                <a:cubicBezTo>
                  <a:pt x="3" y="2"/>
                  <a:pt x="4" y="1"/>
                  <a:pt x="5" y="1"/>
                </a:cubicBezTo>
                <a:cubicBezTo>
                  <a:pt x="5" y="1"/>
                  <a:pt x="6" y="2"/>
                  <a:pt x="7" y="2"/>
                </a:cubicBezTo>
                <a:cubicBezTo>
                  <a:pt x="7" y="3"/>
                  <a:pt x="8" y="4"/>
                  <a:pt x="8" y="6"/>
                </a:cubicBezTo>
                <a:cubicBezTo>
                  <a:pt x="8" y="8"/>
                  <a:pt x="7" y="9"/>
                  <a:pt x="7" y="9"/>
                </a:cubicBezTo>
                <a:cubicBezTo>
                  <a:pt x="6" y="10"/>
                  <a:pt x="5" y="11"/>
                  <a:pt x="5" y="11"/>
                </a:cubicBezTo>
                <a:cubicBezTo>
                  <a:pt x="4" y="11"/>
                  <a:pt x="3" y="10"/>
                  <a:pt x="3" y="9"/>
                </a:cubicBezTo>
                <a:cubicBezTo>
                  <a:pt x="2" y="9"/>
                  <a:pt x="2" y="7"/>
                  <a:pt x="2" y="6"/>
                </a:cubicBezTo>
                <a:cubicBezTo>
                  <a:pt x="2" y="4"/>
                  <a:pt x="2" y="3"/>
                  <a:pt x="3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Freeform 869"/>
          <p:cNvSpPr>
            <a:spLocks noEditPoints="1"/>
          </p:cNvSpPr>
          <p:nvPr/>
        </p:nvSpPr>
        <p:spPr bwMode="auto">
          <a:xfrm>
            <a:off x="5427663" y="5375276"/>
            <a:ext cx="22225" cy="28575"/>
          </a:xfrm>
          <a:custGeom>
            <a:avLst/>
            <a:gdLst>
              <a:gd name="T0" fmla="*/ 8 w 10"/>
              <a:gd name="T1" fmla="*/ 12 h 13"/>
              <a:gd name="T2" fmla="*/ 10 w 10"/>
              <a:gd name="T3" fmla="*/ 12 h 13"/>
              <a:gd name="T4" fmla="*/ 9 w 10"/>
              <a:gd name="T5" fmla="*/ 11 h 13"/>
              <a:gd name="T6" fmla="*/ 9 w 10"/>
              <a:gd name="T7" fmla="*/ 7 h 13"/>
              <a:gd name="T8" fmla="*/ 9 w 10"/>
              <a:gd name="T9" fmla="*/ 4 h 13"/>
              <a:gd name="T10" fmla="*/ 9 w 10"/>
              <a:gd name="T11" fmla="*/ 2 h 13"/>
              <a:gd name="T12" fmla="*/ 8 w 10"/>
              <a:gd name="T13" fmla="*/ 0 h 13"/>
              <a:gd name="T14" fmla="*/ 5 w 10"/>
              <a:gd name="T15" fmla="*/ 0 h 13"/>
              <a:gd name="T16" fmla="*/ 2 w 10"/>
              <a:gd name="T17" fmla="*/ 0 h 13"/>
              <a:gd name="T18" fmla="*/ 0 w 10"/>
              <a:gd name="T19" fmla="*/ 3 h 13"/>
              <a:gd name="T20" fmla="*/ 2 w 10"/>
              <a:gd name="T21" fmla="*/ 4 h 13"/>
              <a:gd name="T22" fmla="*/ 3 w 10"/>
              <a:gd name="T23" fmla="*/ 2 h 13"/>
              <a:gd name="T24" fmla="*/ 5 w 10"/>
              <a:gd name="T25" fmla="*/ 1 h 13"/>
              <a:gd name="T26" fmla="*/ 7 w 10"/>
              <a:gd name="T27" fmla="*/ 2 h 13"/>
              <a:gd name="T28" fmla="*/ 7 w 10"/>
              <a:gd name="T29" fmla="*/ 4 h 13"/>
              <a:gd name="T30" fmla="*/ 7 w 10"/>
              <a:gd name="T31" fmla="*/ 4 h 13"/>
              <a:gd name="T32" fmla="*/ 4 w 10"/>
              <a:gd name="T33" fmla="*/ 5 h 13"/>
              <a:gd name="T34" fmla="*/ 2 w 10"/>
              <a:gd name="T35" fmla="*/ 6 h 13"/>
              <a:gd name="T36" fmla="*/ 1 w 10"/>
              <a:gd name="T37" fmla="*/ 7 h 13"/>
              <a:gd name="T38" fmla="*/ 0 w 10"/>
              <a:gd name="T39" fmla="*/ 9 h 13"/>
              <a:gd name="T40" fmla="*/ 1 w 10"/>
              <a:gd name="T41" fmla="*/ 12 h 13"/>
              <a:gd name="T42" fmla="*/ 4 w 10"/>
              <a:gd name="T43" fmla="*/ 13 h 13"/>
              <a:gd name="T44" fmla="*/ 6 w 10"/>
              <a:gd name="T45" fmla="*/ 12 h 13"/>
              <a:gd name="T46" fmla="*/ 7 w 10"/>
              <a:gd name="T47" fmla="*/ 11 h 13"/>
              <a:gd name="T48" fmla="*/ 8 w 10"/>
              <a:gd name="T49" fmla="*/ 12 h 13"/>
              <a:gd name="T50" fmla="*/ 8 w 10"/>
              <a:gd name="T51" fmla="*/ 12 h 13"/>
              <a:gd name="T52" fmla="*/ 7 w 10"/>
              <a:gd name="T53" fmla="*/ 7 h 13"/>
              <a:gd name="T54" fmla="*/ 7 w 10"/>
              <a:gd name="T55" fmla="*/ 9 h 13"/>
              <a:gd name="T56" fmla="*/ 6 w 10"/>
              <a:gd name="T57" fmla="*/ 10 h 13"/>
              <a:gd name="T58" fmla="*/ 4 w 10"/>
              <a:gd name="T59" fmla="*/ 11 h 13"/>
              <a:gd name="T60" fmla="*/ 3 w 10"/>
              <a:gd name="T61" fmla="*/ 10 h 13"/>
              <a:gd name="T62" fmla="*/ 2 w 10"/>
              <a:gd name="T63" fmla="*/ 9 h 13"/>
              <a:gd name="T64" fmla="*/ 2 w 10"/>
              <a:gd name="T65" fmla="*/ 8 h 13"/>
              <a:gd name="T66" fmla="*/ 3 w 10"/>
              <a:gd name="T67" fmla="*/ 7 h 13"/>
              <a:gd name="T68" fmla="*/ 4 w 10"/>
              <a:gd name="T69" fmla="*/ 7 h 13"/>
              <a:gd name="T70" fmla="*/ 7 w 10"/>
              <a:gd name="T71" fmla="*/ 6 h 13"/>
              <a:gd name="T72" fmla="*/ 7 w 10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0" h="13">
                <a:moveTo>
                  <a:pt x="8" y="12"/>
                </a:moveTo>
                <a:cubicBezTo>
                  <a:pt x="10" y="12"/>
                  <a:pt x="10" y="12"/>
                  <a:pt x="10" y="12"/>
                </a:cubicBezTo>
                <a:cubicBezTo>
                  <a:pt x="9" y="12"/>
                  <a:pt x="9" y="11"/>
                  <a:pt x="9" y="11"/>
                </a:cubicBezTo>
                <a:cubicBezTo>
                  <a:pt x="9" y="10"/>
                  <a:pt x="9" y="9"/>
                  <a:pt x="9" y="7"/>
                </a:cubicBezTo>
                <a:cubicBezTo>
                  <a:pt x="9" y="4"/>
                  <a:pt x="9" y="4"/>
                  <a:pt x="9" y="4"/>
                </a:cubicBezTo>
                <a:cubicBezTo>
                  <a:pt x="9" y="3"/>
                  <a:pt x="9" y="2"/>
                  <a:pt x="9" y="2"/>
                </a:cubicBezTo>
                <a:cubicBezTo>
                  <a:pt x="9" y="1"/>
                  <a:pt x="8" y="1"/>
                  <a:pt x="8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0"/>
                  <a:pt x="3" y="0"/>
                  <a:pt x="2" y="0"/>
                </a:cubicBezTo>
                <a:cubicBezTo>
                  <a:pt x="1" y="1"/>
                  <a:pt x="1" y="2"/>
                  <a:pt x="0" y="3"/>
                </a:cubicBezTo>
                <a:cubicBezTo>
                  <a:pt x="2" y="4"/>
                  <a:pt x="2" y="4"/>
                  <a:pt x="2" y="4"/>
                </a:cubicBezTo>
                <a:cubicBezTo>
                  <a:pt x="2" y="3"/>
                  <a:pt x="3" y="2"/>
                  <a:pt x="3" y="2"/>
                </a:cubicBezTo>
                <a:cubicBezTo>
                  <a:pt x="3" y="1"/>
                  <a:pt x="4" y="1"/>
                  <a:pt x="5" y="1"/>
                </a:cubicBezTo>
                <a:cubicBezTo>
                  <a:pt x="6" y="1"/>
                  <a:pt x="6" y="2"/>
                  <a:pt x="7" y="2"/>
                </a:cubicBezTo>
                <a:cubicBezTo>
                  <a:pt x="7" y="2"/>
                  <a:pt x="7" y="3"/>
                  <a:pt x="7" y="4"/>
                </a:cubicBezTo>
                <a:cubicBezTo>
                  <a:pt x="7" y="4"/>
                  <a:pt x="7" y="4"/>
                  <a:pt x="7" y="4"/>
                </a:cubicBezTo>
                <a:cubicBezTo>
                  <a:pt x="7" y="5"/>
                  <a:pt x="6" y="5"/>
                  <a:pt x="4" y="5"/>
                </a:cubicBezTo>
                <a:cubicBezTo>
                  <a:pt x="3" y="5"/>
                  <a:pt x="2" y="5"/>
                  <a:pt x="2" y="6"/>
                </a:cubicBezTo>
                <a:cubicBezTo>
                  <a:pt x="1" y="6"/>
                  <a:pt x="1" y="7"/>
                  <a:pt x="1" y="7"/>
                </a:cubicBezTo>
                <a:cubicBezTo>
                  <a:pt x="0" y="8"/>
                  <a:pt x="0" y="8"/>
                  <a:pt x="0" y="9"/>
                </a:cubicBezTo>
                <a:cubicBezTo>
                  <a:pt x="0" y="10"/>
                  <a:pt x="0" y="11"/>
                  <a:pt x="1" y="12"/>
                </a:cubicBezTo>
                <a:cubicBezTo>
                  <a:pt x="2" y="12"/>
                  <a:pt x="3" y="13"/>
                  <a:pt x="4" y="13"/>
                </a:cubicBezTo>
                <a:cubicBezTo>
                  <a:pt x="4" y="13"/>
                  <a:pt x="5" y="12"/>
                  <a:pt x="6" y="12"/>
                </a:cubicBezTo>
                <a:cubicBezTo>
                  <a:pt x="6" y="12"/>
                  <a:pt x="7" y="11"/>
                  <a:pt x="7" y="11"/>
                </a:cubicBezTo>
                <a:cubicBezTo>
                  <a:pt x="7" y="11"/>
                  <a:pt x="8" y="12"/>
                  <a:pt x="8" y="12"/>
                </a:cubicBezTo>
                <a:cubicBezTo>
                  <a:pt x="8" y="12"/>
                  <a:pt x="8" y="12"/>
                  <a:pt x="8" y="12"/>
                </a:cubicBezTo>
                <a:close/>
                <a:moveTo>
                  <a:pt x="7" y="7"/>
                </a:moveTo>
                <a:cubicBezTo>
                  <a:pt x="7" y="8"/>
                  <a:pt x="7" y="9"/>
                  <a:pt x="7" y="9"/>
                </a:cubicBezTo>
                <a:cubicBezTo>
                  <a:pt x="7" y="10"/>
                  <a:pt x="6" y="10"/>
                  <a:pt x="6" y="10"/>
                </a:cubicBezTo>
                <a:cubicBezTo>
                  <a:pt x="5" y="11"/>
                  <a:pt x="5" y="11"/>
                  <a:pt x="4" y="11"/>
                </a:cubicBezTo>
                <a:cubicBezTo>
                  <a:pt x="3" y="11"/>
                  <a:pt x="3" y="11"/>
                  <a:pt x="3" y="10"/>
                </a:cubicBezTo>
                <a:cubicBezTo>
                  <a:pt x="2" y="10"/>
                  <a:pt x="2" y="10"/>
                  <a:pt x="2" y="9"/>
                </a:cubicBezTo>
                <a:cubicBezTo>
                  <a:pt x="2" y="9"/>
                  <a:pt x="2" y="8"/>
                  <a:pt x="2" y="8"/>
                </a:cubicBezTo>
                <a:cubicBezTo>
                  <a:pt x="2" y="8"/>
                  <a:pt x="3" y="7"/>
                  <a:pt x="3" y="7"/>
                </a:cubicBezTo>
                <a:cubicBezTo>
                  <a:pt x="3" y="7"/>
                  <a:pt x="4" y="7"/>
                  <a:pt x="4" y="7"/>
                </a:cubicBezTo>
                <a:cubicBezTo>
                  <a:pt x="6" y="7"/>
                  <a:pt x="7" y="6"/>
                  <a:pt x="7" y="6"/>
                </a:cubicBezTo>
                <a:cubicBezTo>
                  <a:pt x="7" y="7"/>
                  <a:pt x="7" y="7"/>
                  <a:pt x="7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Rectangle 870"/>
          <p:cNvSpPr>
            <a:spLocks noChangeArrowheads="1"/>
          </p:cNvSpPr>
          <p:nvPr/>
        </p:nvSpPr>
        <p:spPr bwMode="auto">
          <a:xfrm>
            <a:off x="5360988" y="5357813"/>
            <a:ext cx="10795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Riga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Freeform 871"/>
          <p:cNvSpPr>
            <a:spLocks/>
          </p:cNvSpPr>
          <p:nvPr/>
        </p:nvSpPr>
        <p:spPr bwMode="auto">
          <a:xfrm>
            <a:off x="5514975" y="5694363"/>
            <a:ext cx="28575" cy="36513"/>
          </a:xfrm>
          <a:custGeom>
            <a:avLst/>
            <a:gdLst>
              <a:gd name="T0" fmla="*/ 8 w 13"/>
              <a:gd name="T1" fmla="*/ 17 h 17"/>
              <a:gd name="T2" fmla="*/ 13 w 13"/>
              <a:gd name="T3" fmla="*/ 0 h 17"/>
              <a:gd name="T4" fmla="*/ 11 w 13"/>
              <a:gd name="T5" fmla="*/ 0 h 17"/>
              <a:gd name="T6" fmla="*/ 7 w 13"/>
              <a:gd name="T7" fmla="*/ 13 h 17"/>
              <a:gd name="T8" fmla="*/ 7 w 13"/>
              <a:gd name="T9" fmla="*/ 15 h 17"/>
              <a:gd name="T10" fmla="*/ 6 w 13"/>
              <a:gd name="T11" fmla="*/ 13 h 17"/>
              <a:gd name="T12" fmla="*/ 2 w 13"/>
              <a:gd name="T13" fmla="*/ 0 h 17"/>
              <a:gd name="T14" fmla="*/ 0 w 13"/>
              <a:gd name="T15" fmla="*/ 0 h 17"/>
              <a:gd name="T16" fmla="*/ 6 w 13"/>
              <a:gd name="T17" fmla="*/ 17 h 17"/>
              <a:gd name="T18" fmla="*/ 8 w 13"/>
              <a:gd name="T1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7">
                <a:moveTo>
                  <a:pt x="8" y="17"/>
                </a:moveTo>
                <a:cubicBezTo>
                  <a:pt x="13" y="0"/>
                  <a:pt x="13" y="0"/>
                  <a:pt x="13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7" y="13"/>
                  <a:pt x="7" y="13"/>
                  <a:pt x="7" y="13"/>
                </a:cubicBezTo>
                <a:cubicBezTo>
                  <a:pt x="7" y="14"/>
                  <a:pt x="7" y="15"/>
                  <a:pt x="7" y="15"/>
                </a:cubicBezTo>
                <a:cubicBezTo>
                  <a:pt x="6" y="15"/>
                  <a:pt x="6" y="14"/>
                  <a:pt x="6" y="13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6" y="17"/>
                  <a:pt x="6" y="17"/>
                  <a:pt x="6" y="17"/>
                </a:cubicBezTo>
                <a:cubicBezTo>
                  <a:pt x="8" y="17"/>
                  <a:pt x="8" y="17"/>
                  <a:pt x="8" y="1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" name="Freeform 872"/>
          <p:cNvSpPr>
            <a:spLocks noEditPoints="1"/>
          </p:cNvSpPr>
          <p:nvPr/>
        </p:nvSpPr>
        <p:spPr bwMode="auto">
          <a:xfrm>
            <a:off x="5545138" y="5694363"/>
            <a:ext cx="4763" cy="36513"/>
          </a:xfrm>
          <a:custGeom>
            <a:avLst/>
            <a:gdLst>
              <a:gd name="T0" fmla="*/ 3 w 3"/>
              <a:gd name="T1" fmla="*/ 4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4 h 23"/>
              <a:gd name="T8" fmla="*/ 3 w 3"/>
              <a:gd name="T9" fmla="*/ 4 h 23"/>
              <a:gd name="T10" fmla="*/ 3 w 3"/>
              <a:gd name="T11" fmla="*/ 4 h 23"/>
              <a:gd name="T12" fmla="*/ 3 w 3"/>
              <a:gd name="T13" fmla="*/ 23 h 23"/>
              <a:gd name="T14" fmla="*/ 3 w 3"/>
              <a:gd name="T15" fmla="*/ 7 h 23"/>
              <a:gd name="T16" fmla="*/ 0 w 3"/>
              <a:gd name="T17" fmla="*/ 7 h 23"/>
              <a:gd name="T18" fmla="*/ 0 w 3"/>
              <a:gd name="T19" fmla="*/ 23 h 23"/>
              <a:gd name="T20" fmla="*/ 3 w 3"/>
              <a:gd name="T21" fmla="*/ 23 h 23"/>
              <a:gd name="T22" fmla="*/ 3 w 3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" h="23">
                <a:moveTo>
                  <a:pt x="3" y="4"/>
                </a:moveTo>
                <a:lnTo>
                  <a:pt x="3" y="0"/>
                </a:lnTo>
                <a:lnTo>
                  <a:pt x="0" y="0"/>
                </a:lnTo>
                <a:lnTo>
                  <a:pt x="0" y="4"/>
                </a:lnTo>
                <a:lnTo>
                  <a:pt x="3" y="4"/>
                </a:lnTo>
                <a:lnTo>
                  <a:pt x="3" y="4"/>
                </a:lnTo>
                <a:close/>
                <a:moveTo>
                  <a:pt x="3" y="23"/>
                </a:moveTo>
                <a:lnTo>
                  <a:pt x="3" y="7"/>
                </a:lnTo>
                <a:lnTo>
                  <a:pt x="0" y="7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" name="Freeform 873"/>
          <p:cNvSpPr>
            <a:spLocks/>
          </p:cNvSpPr>
          <p:nvPr/>
        </p:nvSpPr>
        <p:spPr bwMode="auto">
          <a:xfrm>
            <a:off x="5556250" y="5694363"/>
            <a:ext cx="1588" cy="36513"/>
          </a:xfrm>
          <a:custGeom>
            <a:avLst/>
            <a:gdLst>
              <a:gd name="T0" fmla="*/ 1 w 1"/>
              <a:gd name="T1" fmla="*/ 23 h 23"/>
              <a:gd name="T2" fmla="*/ 1 w 1"/>
              <a:gd name="T3" fmla="*/ 0 h 23"/>
              <a:gd name="T4" fmla="*/ 0 w 1"/>
              <a:gd name="T5" fmla="*/ 0 h 23"/>
              <a:gd name="T6" fmla="*/ 0 w 1"/>
              <a:gd name="T7" fmla="*/ 23 h 23"/>
              <a:gd name="T8" fmla="*/ 1 w 1"/>
              <a:gd name="T9" fmla="*/ 23 h 23"/>
              <a:gd name="T10" fmla="*/ 1 w 1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" h="23">
                <a:moveTo>
                  <a:pt x="1" y="23"/>
                </a:moveTo>
                <a:lnTo>
                  <a:pt x="1" y="0"/>
                </a:lnTo>
                <a:lnTo>
                  <a:pt x="0" y="0"/>
                </a:lnTo>
                <a:lnTo>
                  <a:pt x="0" y="23"/>
                </a:lnTo>
                <a:lnTo>
                  <a:pt x="1" y="23"/>
                </a:lnTo>
                <a:lnTo>
                  <a:pt x="1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" name="Freeform 874"/>
          <p:cNvSpPr>
            <a:spLocks/>
          </p:cNvSpPr>
          <p:nvPr/>
        </p:nvSpPr>
        <p:spPr bwMode="auto">
          <a:xfrm>
            <a:off x="5564188" y="5705476"/>
            <a:ext cx="17463" cy="25400"/>
          </a:xfrm>
          <a:custGeom>
            <a:avLst/>
            <a:gdLst>
              <a:gd name="T0" fmla="*/ 2 w 8"/>
              <a:gd name="T1" fmla="*/ 12 h 12"/>
              <a:gd name="T2" fmla="*/ 2 w 8"/>
              <a:gd name="T3" fmla="*/ 6 h 12"/>
              <a:gd name="T4" fmla="*/ 3 w 8"/>
              <a:gd name="T5" fmla="*/ 2 h 12"/>
              <a:gd name="T6" fmla="*/ 5 w 8"/>
              <a:gd name="T7" fmla="*/ 1 h 12"/>
              <a:gd name="T8" fmla="*/ 6 w 8"/>
              <a:gd name="T9" fmla="*/ 2 h 12"/>
              <a:gd name="T10" fmla="*/ 6 w 8"/>
              <a:gd name="T11" fmla="*/ 3 h 12"/>
              <a:gd name="T12" fmla="*/ 7 w 8"/>
              <a:gd name="T13" fmla="*/ 5 h 12"/>
              <a:gd name="T14" fmla="*/ 7 w 8"/>
              <a:gd name="T15" fmla="*/ 12 h 12"/>
              <a:gd name="T16" fmla="*/ 8 w 8"/>
              <a:gd name="T17" fmla="*/ 12 h 12"/>
              <a:gd name="T18" fmla="*/ 8 w 8"/>
              <a:gd name="T19" fmla="*/ 5 h 12"/>
              <a:gd name="T20" fmla="*/ 8 w 8"/>
              <a:gd name="T21" fmla="*/ 2 h 12"/>
              <a:gd name="T22" fmla="*/ 8 w 8"/>
              <a:gd name="T23" fmla="*/ 1 h 12"/>
              <a:gd name="T24" fmla="*/ 6 w 8"/>
              <a:gd name="T25" fmla="*/ 0 h 12"/>
              <a:gd name="T26" fmla="*/ 5 w 8"/>
              <a:gd name="T27" fmla="*/ 0 h 12"/>
              <a:gd name="T28" fmla="*/ 3 w 8"/>
              <a:gd name="T29" fmla="*/ 0 h 12"/>
              <a:gd name="T30" fmla="*/ 2 w 8"/>
              <a:gd name="T31" fmla="*/ 2 h 12"/>
              <a:gd name="T32" fmla="*/ 2 w 8"/>
              <a:gd name="T33" fmla="*/ 0 h 12"/>
              <a:gd name="T34" fmla="*/ 0 w 8"/>
              <a:gd name="T35" fmla="*/ 0 h 12"/>
              <a:gd name="T36" fmla="*/ 0 w 8"/>
              <a:gd name="T37" fmla="*/ 12 h 12"/>
              <a:gd name="T38" fmla="*/ 2 w 8"/>
              <a:gd name="T3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2">
                <a:moveTo>
                  <a:pt x="2" y="12"/>
                </a:moveTo>
                <a:cubicBezTo>
                  <a:pt x="2" y="6"/>
                  <a:pt x="2" y="6"/>
                  <a:pt x="2" y="6"/>
                </a:cubicBezTo>
                <a:cubicBezTo>
                  <a:pt x="2" y="4"/>
                  <a:pt x="2" y="3"/>
                  <a:pt x="3" y="2"/>
                </a:cubicBezTo>
                <a:cubicBezTo>
                  <a:pt x="3" y="2"/>
                  <a:pt x="4" y="1"/>
                  <a:pt x="5" y="1"/>
                </a:cubicBezTo>
                <a:cubicBezTo>
                  <a:pt x="5" y="1"/>
                  <a:pt x="5" y="2"/>
                  <a:pt x="6" y="2"/>
                </a:cubicBezTo>
                <a:cubicBezTo>
                  <a:pt x="6" y="2"/>
                  <a:pt x="6" y="2"/>
                  <a:pt x="6" y="3"/>
                </a:cubicBezTo>
                <a:cubicBezTo>
                  <a:pt x="7" y="3"/>
                  <a:pt x="7" y="4"/>
                  <a:pt x="7" y="5"/>
                </a:cubicBezTo>
                <a:cubicBezTo>
                  <a:pt x="7" y="12"/>
                  <a:pt x="7" y="12"/>
                  <a:pt x="7" y="12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2"/>
                </a:cubicBezTo>
                <a:cubicBezTo>
                  <a:pt x="8" y="2"/>
                  <a:pt x="8" y="1"/>
                  <a:pt x="8" y="1"/>
                </a:cubicBezTo>
                <a:cubicBezTo>
                  <a:pt x="7" y="0"/>
                  <a:pt x="7" y="0"/>
                  <a:pt x="6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0"/>
                  <a:pt x="2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2" y="12"/>
                  <a:pt x="2" y="12"/>
                  <a:pt x="2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Freeform 875"/>
          <p:cNvSpPr>
            <a:spLocks noEditPoints="1"/>
          </p:cNvSpPr>
          <p:nvPr/>
        </p:nvSpPr>
        <p:spPr bwMode="auto">
          <a:xfrm>
            <a:off x="5588000" y="5694363"/>
            <a:ext cx="4763" cy="36513"/>
          </a:xfrm>
          <a:custGeom>
            <a:avLst/>
            <a:gdLst>
              <a:gd name="T0" fmla="*/ 3 w 3"/>
              <a:gd name="T1" fmla="*/ 4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4 h 23"/>
              <a:gd name="T8" fmla="*/ 3 w 3"/>
              <a:gd name="T9" fmla="*/ 4 h 23"/>
              <a:gd name="T10" fmla="*/ 3 w 3"/>
              <a:gd name="T11" fmla="*/ 4 h 23"/>
              <a:gd name="T12" fmla="*/ 3 w 3"/>
              <a:gd name="T13" fmla="*/ 23 h 23"/>
              <a:gd name="T14" fmla="*/ 3 w 3"/>
              <a:gd name="T15" fmla="*/ 7 h 23"/>
              <a:gd name="T16" fmla="*/ 0 w 3"/>
              <a:gd name="T17" fmla="*/ 7 h 23"/>
              <a:gd name="T18" fmla="*/ 0 w 3"/>
              <a:gd name="T19" fmla="*/ 23 h 23"/>
              <a:gd name="T20" fmla="*/ 3 w 3"/>
              <a:gd name="T21" fmla="*/ 23 h 23"/>
              <a:gd name="T22" fmla="*/ 3 w 3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" h="23">
                <a:moveTo>
                  <a:pt x="3" y="4"/>
                </a:moveTo>
                <a:lnTo>
                  <a:pt x="3" y="0"/>
                </a:lnTo>
                <a:lnTo>
                  <a:pt x="0" y="0"/>
                </a:lnTo>
                <a:lnTo>
                  <a:pt x="0" y="4"/>
                </a:lnTo>
                <a:lnTo>
                  <a:pt x="3" y="4"/>
                </a:lnTo>
                <a:lnTo>
                  <a:pt x="3" y="4"/>
                </a:lnTo>
                <a:close/>
                <a:moveTo>
                  <a:pt x="3" y="23"/>
                </a:moveTo>
                <a:lnTo>
                  <a:pt x="3" y="7"/>
                </a:lnTo>
                <a:lnTo>
                  <a:pt x="0" y="7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Freeform 876"/>
          <p:cNvSpPr>
            <a:spLocks/>
          </p:cNvSpPr>
          <p:nvPr/>
        </p:nvSpPr>
        <p:spPr bwMode="auto">
          <a:xfrm>
            <a:off x="5597525" y="5705476"/>
            <a:ext cx="19050" cy="28575"/>
          </a:xfrm>
          <a:custGeom>
            <a:avLst/>
            <a:gdLst>
              <a:gd name="T0" fmla="*/ 9 w 9"/>
              <a:gd name="T1" fmla="*/ 12 h 13"/>
              <a:gd name="T2" fmla="*/ 9 w 9"/>
              <a:gd name="T3" fmla="*/ 0 h 13"/>
              <a:gd name="T4" fmla="*/ 7 w 9"/>
              <a:gd name="T5" fmla="*/ 0 h 13"/>
              <a:gd name="T6" fmla="*/ 7 w 9"/>
              <a:gd name="T7" fmla="*/ 7 h 13"/>
              <a:gd name="T8" fmla="*/ 6 w 9"/>
              <a:gd name="T9" fmla="*/ 10 h 13"/>
              <a:gd name="T10" fmla="*/ 4 w 9"/>
              <a:gd name="T11" fmla="*/ 11 h 13"/>
              <a:gd name="T12" fmla="*/ 3 w 9"/>
              <a:gd name="T13" fmla="*/ 10 h 13"/>
              <a:gd name="T14" fmla="*/ 2 w 9"/>
              <a:gd name="T15" fmla="*/ 9 h 13"/>
              <a:gd name="T16" fmla="*/ 2 w 9"/>
              <a:gd name="T17" fmla="*/ 7 h 13"/>
              <a:gd name="T18" fmla="*/ 2 w 9"/>
              <a:gd name="T19" fmla="*/ 0 h 13"/>
              <a:gd name="T20" fmla="*/ 0 w 9"/>
              <a:gd name="T21" fmla="*/ 0 h 13"/>
              <a:gd name="T22" fmla="*/ 0 w 9"/>
              <a:gd name="T23" fmla="*/ 8 h 13"/>
              <a:gd name="T24" fmla="*/ 1 w 9"/>
              <a:gd name="T25" fmla="*/ 10 h 13"/>
              <a:gd name="T26" fmla="*/ 2 w 9"/>
              <a:gd name="T27" fmla="*/ 12 h 13"/>
              <a:gd name="T28" fmla="*/ 4 w 9"/>
              <a:gd name="T29" fmla="*/ 13 h 13"/>
              <a:gd name="T30" fmla="*/ 6 w 9"/>
              <a:gd name="T31" fmla="*/ 12 h 13"/>
              <a:gd name="T32" fmla="*/ 7 w 9"/>
              <a:gd name="T33" fmla="*/ 11 h 13"/>
              <a:gd name="T34" fmla="*/ 7 w 9"/>
              <a:gd name="T35" fmla="*/ 12 h 13"/>
              <a:gd name="T36" fmla="*/ 9 w 9"/>
              <a:gd name="T37" fmla="*/ 1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" h="13">
                <a:moveTo>
                  <a:pt x="9" y="12"/>
                </a:moveTo>
                <a:cubicBezTo>
                  <a:pt x="9" y="0"/>
                  <a:pt x="9" y="0"/>
                  <a:pt x="9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7"/>
                  <a:pt x="7" y="7"/>
                  <a:pt x="7" y="7"/>
                </a:cubicBezTo>
                <a:cubicBezTo>
                  <a:pt x="7" y="8"/>
                  <a:pt x="7" y="9"/>
                  <a:pt x="6" y="10"/>
                </a:cubicBezTo>
                <a:cubicBezTo>
                  <a:pt x="6" y="10"/>
                  <a:pt x="5" y="11"/>
                  <a:pt x="4" y="11"/>
                </a:cubicBezTo>
                <a:cubicBezTo>
                  <a:pt x="4" y="11"/>
                  <a:pt x="3" y="11"/>
                  <a:pt x="3" y="10"/>
                </a:cubicBezTo>
                <a:cubicBezTo>
                  <a:pt x="3" y="10"/>
                  <a:pt x="2" y="10"/>
                  <a:pt x="2" y="9"/>
                </a:cubicBezTo>
                <a:cubicBezTo>
                  <a:pt x="2" y="9"/>
                  <a:pt x="2" y="8"/>
                  <a:pt x="2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1" y="10"/>
                  <a:pt x="1" y="10"/>
                </a:cubicBezTo>
                <a:cubicBezTo>
                  <a:pt x="1" y="11"/>
                  <a:pt x="1" y="12"/>
                  <a:pt x="2" y="12"/>
                </a:cubicBezTo>
                <a:cubicBezTo>
                  <a:pt x="2" y="12"/>
                  <a:pt x="3" y="13"/>
                  <a:pt x="4" y="13"/>
                </a:cubicBezTo>
                <a:cubicBezTo>
                  <a:pt x="5" y="13"/>
                  <a:pt x="5" y="12"/>
                  <a:pt x="6" y="12"/>
                </a:cubicBezTo>
                <a:cubicBezTo>
                  <a:pt x="6" y="12"/>
                  <a:pt x="7" y="11"/>
                  <a:pt x="7" y="11"/>
                </a:cubicBezTo>
                <a:cubicBezTo>
                  <a:pt x="7" y="12"/>
                  <a:pt x="7" y="12"/>
                  <a:pt x="7" y="12"/>
                </a:cubicBezTo>
                <a:cubicBezTo>
                  <a:pt x="9" y="12"/>
                  <a:pt x="9" y="12"/>
                  <a:pt x="9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Freeform 877"/>
          <p:cNvSpPr>
            <a:spLocks/>
          </p:cNvSpPr>
          <p:nvPr/>
        </p:nvSpPr>
        <p:spPr bwMode="auto">
          <a:xfrm>
            <a:off x="5619750" y="5705476"/>
            <a:ext cx="17463" cy="28575"/>
          </a:xfrm>
          <a:custGeom>
            <a:avLst/>
            <a:gdLst>
              <a:gd name="T0" fmla="*/ 4 w 8"/>
              <a:gd name="T1" fmla="*/ 13 h 13"/>
              <a:gd name="T2" fmla="*/ 7 w 8"/>
              <a:gd name="T3" fmla="*/ 12 h 13"/>
              <a:gd name="T4" fmla="*/ 8 w 8"/>
              <a:gd name="T5" fmla="*/ 9 h 13"/>
              <a:gd name="T6" fmla="*/ 8 w 8"/>
              <a:gd name="T7" fmla="*/ 7 h 13"/>
              <a:gd name="T8" fmla="*/ 7 w 8"/>
              <a:gd name="T9" fmla="*/ 6 h 13"/>
              <a:gd name="T10" fmla="*/ 4 w 8"/>
              <a:gd name="T11" fmla="*/ 5 h 13"/>
              <a:gd name="T12" fmla="*/ 2 w 8"/>
              <a:gd name="T13" fmla="*/ 4 h 13"/>
              <a:gd name="T14" fmla="*/ 2 w 8"/>
              <a:gd name="T15" fmla="*/ 3 h 13"/>
              <a:gd name="T16" fmla="*/ 2 w 8"/>
              <a:gd name="T17" fmla="*/ 2 h 13"/>
              <a:gd name="T18" fmla="*/ 4 w 8"/>
              <a:gd name="T19" fmla="*/ 1 h 13"/>
              <a:gd name="T20" fmla="*/ 6 w 8"/>
              <a:gd name="T21" fmla="*/ 3 h 13"/>
              <a:gd name="T22" fmla="*/ 8 w 8"/>
              <a:gd name="T23" fmla="*/ 3 h 13"/>
              <a:gd name="T24" fmla="*/ 7 w 8"/>
              <a:gd name="T25" fmla="*/ 1 h 13"/>
              <a:gd name="T26" fmla="*/ 6 w 8"/>
              <a:gd name="T27" fmla="*/ 0 h 13"/>
              <a:gd name="T28" fmla="*/ 4 w 8"/>
              <a:gd name="T29" fmla="*/ 0 h 13"/>
              <a:gd name="T30" fmla="*/ 1 w 8"/>
              <a:gd name="T31" fmla="*/ 1 h 13"/>
              <a:gd name="T32" fmla="*/ 0 w 8"/>
              <a:gd name="T33" fmla="*/ 3 h 13"/>
              <a:gd name="T34" fmla="*/ 0 w 8"/>
              <a:gd name="T35" fmla="*/ 5 h 13"/>
              <a:gd name="T36" fmla="*/ 1 w 8"/>
              <a:gd name="T37" fmla="*/ 6 h 13"/>
              <a:gd name="T38" fmla="*/ 4 w 8"/>
              <a:gd name="T39" fmla="*/ 7 h 13"/>
              <a:gd name="T40" fmla="*/ 6 w 8"/>
              <a:gd name="T41" fmla="*/ 8 h 13"/>
              <a:gd name="T42" fmla="*/ 6 w 8"/>
              <a:gd name="T43" fmla="*/ 9 h 13"/>
              <a:gd name="T44" fmla="*/ 6 w 8"/>
              <a:gd name="T45" fmla="*/ 10 h 13"/>
              <a:gd name="T46" fmla="*/ 4 w 8"/>
              <a:gd name="T47" fmla="*/ 11 h 13"/>
              <a:gd name="T48" fmla="*/ 2 w 8"/>
              <a:gd name="T49" fmla="*/ 10 h 13"/>
              <a:gd name="T50" fmla="*/ 1 w 8"/>
              <a:gd name="T51" fmla="*/ 8 h 13"/>
              <a:gd name="T52" fmla="*/ 0 w 8"/>
              <a:gd name="T53" fmla="*/ 9 h 13"/>
              <a:gd name="T54" fmla="*/ 4 w 8"/>
              <a:gd name="T55" fmla="*/ 13 h 13"/>
              <a:gd name="T56" fmla="*/ 4 w 8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8" h="13">
                <a:moveTo>
                  <a:pt x="4" y="13"/>
                </a:moveTo>
                <a:cubicBezTo>
                  <a:pt x="5" y="13"/>
                  <a:pt x="6" y="12"/>
                  <a:pt x="7" y="12"/>
                </a:cubicBezTo>
                <a:cubicBezTo>
                  <a:pt x="8" y="11"/>
                  <a:pt x="8" y="10"/>
                  <a:pt x="8" y="9"/>
                </a:cubicBezTo>
                <a:cubicBezTo>
                  <a:pt x="8" y="8"/>
                  <a:pt x="8" y="7"/>
                  <a:pt x="8" y="7"/>
                </a:cubicBezTo>
                <a:cubicBezTo>
                  <a:pt x="8" y="7"/>
                  <a:pt x="7" y="6"/>
                  <a:pt x="7" y="6"/>
                </a:cubicBezTo>
                <a:cubicBezTo>
                  <a:pt x="6" y="6"/>
                  <a:pt x="6" y="5"/>
                  <a:pt x="4" y="5"/>
                </a:cubicBezTo>
                <a:cubicBezTo>
                  <a:pt x="3" y="4"/>
                  <a:pt x="2" y="4"/>
                  <a:pt x="2" y="4"/>
                </a:cubicBezTo>
                <a:cubicBezTo>
                  <a:pt x="2" y="4"/>
                  <a:pt x="2" y="3"/>
                  <a:pt x="2" y="3"/>
                </a:cubicBezTo>
                <a:cubicBezTo>
                  <a:pt x="2" y="2"/>
                  <a:pt x="2" y="2"/>
                  <a:pt x="2" y="2"/>
                </a:cubicBezTo>
                <a:cubicBezTo>
                  <a:pt x="3" y="2"/>
                  <a:pt x="3" y="1"/>
                  <a:pt x="4" y="1"/>
                </a:cubicBezTo>
                <a:cubicBezTo>
                  <a:pt x="5" y="1"/>
                  <a:pt x="6" y="2"/>
                  <a:pt x="6" y="3"/>
                </a:cubicBezTo>
                <a:cubicBezTo>
                  <a:pt x="8" y="3"/>
                  <a:pt x="8" y="3"/>
                  <a:pt x="8" y="3"/>
                </a:cubicBezTo>
                <a:cubicBezTo>
                  <a:pt x="8" y="2"/>
                  <a:pt x="8" y="2"/>
                  <a:pt x="7" y="1"/>
                </a:cubicBezTo>
                <a:cubicBezTo>
                  <a:pt x="7" y="1"/>
                  <a:pt x="6" y="0"/>
                  <a:pt x="6" y="0"/>
                </a:cubicBezTo>
                <a:cubicBezTo>
                  <a:pt x="5" y="0"/>
                  <a:pt x="5" y="0"/>
                  <a:pt x="4" y="0"/>
                </a:cubicBezTo>
                <a:cubicBezTo>
                  <a:pt x="3" y="0"/>
                  <a:pt x="2" y="0"/>
                  <a:pt x="1" y="1"/>
                </a:cubicBezTo>
                <a:cubicBezTo>
                  <a:pt x="0" y="1"/>
                  <a:pt x="0" y="2"/>
                  <a:pt x="0" y="3"/>
                </a:cubicBezTo>
                <a:cubicBezTo>
                  <a:pt x="0" y="4"/>
                  <a:pt x="0" y="4"/>
                  <a:pt x="0" y="5"/>
                </a:cubicBezTo>
                <a:cubicBezTo>
                  <a:pt x="1" y="5"/>
                  <a:pt x="1" y="6"/>
                  <a:pt x="1" y="6"/>
                </a:cubicBezTo>
                <a:cubicBezTo>
                  <a:pt x="2" y="6"/>
                  <a:pt x="3" y="7"/>
                  <a:pt x="4" y="7"/>
                </a:cubicBezTo>
                <a:cubicBezTo>
                  <a:pt x="5" y="7"/>
                  <a:pt x="6" y="8"/>
                  <a:pt x="6" y="8"/>
                </a:cubicBezTo>
                <a:cubicBezTo>
                  <a:pt x="6" y="8"/>
                  <a:pt x="6" y="8"/>
                  <a:pt x="6" y="9"/>
                </a:cubicBezTo>
                <a:cubicBezTo>
                  <a:pt x="6" y="9"/>
                  <a:pt x="6" y="10"/>
                  <a:pt x="6" y="10"/>
                </a:cubicBezTo>
                <a:cubicBezTo>
                  <a:pt x="5" y="11"/>
                  <a:pt x="5" y="11"/>
                  <a:pt x="4" y="11"/>
                </a:cubicBezTo>
                <a:cubicBezTo>
                  <a:pt x="3" y="11"/>
                  <a:pt x="3" y="11"/>
                  <a:pt x="2" y="10"/>
                </a:cubicBezTo>
                <a:cubicBezTo>
                  <a:pt x="2" y="10"/>
                  <a:pt x="2" y="9"/>
                  <a:pt x="1" y="8"/>
                </a:cubicBezTo>
                <a:cubicBezTo>
                  <a:pt x="0" y="9"/>
                  <a:pt x="0" y="9"/>
                  <a:pt x="0" y="9"/>
                </a:cubicBezTo>
                <a:cubicBezTo>
                  <a:pt x="0" y="11"/>
                  <a:pt x="2" y="13"/>
                  <a:pt x="4" y="13"/>
                </a:cubicBezTo>
                <a:cubicBezTo>
                  <a:pt x="4" y="13"/>
                  <a:pt x="4" y="13"/>
                  <a:pt x="4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Rectangle 878"/>
          <p:cNvSpPr>
            <a:spLocks noChangeArrowheads="1"/>
          </p:cNvSpPr>
          <p:nvPr/>
        </p:nvSpPr>
        <p:spPr bwMode="auto">
          <a:xfrm>
            <a:off x="5514975" y="5688013"/>
            <a:ext cx="47625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879"/>
          <p:cNvSpPr>
            <a:spLocks noChangeArrowheads="1"/>
          </p:cNvSpPr>
          <p:nvPr/>
        </p:nvSpPr>
        <p:spPr bwMode="auto">
          <a:xfrm>
            <a:off x="5543550" y="5688013"/>
            <a:ext cx="115888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ilnius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Freeform 880"/>
          <p:cNvSpPr>
            <a:spLocks/>
          </p:cNvSpPr>
          <p:nvPr/>
        </p:nvSpPr>
        <p:spPr bwMode="auto">
          <a:xfrm>
            <a:off x="5924550" y="5765801"/>
            <a:ext cx="30163" cy="36513"/>
          </a:xfrm>
          <a:custGeom>
            <a:avLst/>
            <a:gdLst>
              <a:gd name="T0" fmla="*/ 2 w 14"/>
              <a:gd name="T1" fmla="*/ 17 h 17"/>
              <a:gd name="T2" fmla="*/ 2 w 14"/>
              <a:gd name="T3" fmla="*/ 2 h 17"/>
              <a:gd name="T4" fmla="*/ 6 w 14"/>
              <a:gd name="T5" fmla="*/ 17 h 17"/>
              <a:gd name="T6" fmla="*/ 8 w 14"/>
              <a:gd name="T7" fmla="*/ 17 h 17"/>
              <a:gd name="T8" fmla="*/ 12 w 14"/>
              <a:gd name="T9" fmla="*/ 2 h 17"/>
              <a:gd name="T10" fmla="*/ 12 w 14"/>
              <a:gd name="T11" fmla="*/ 17 h 17"/>
              <a:gd name="T12" fmla="*/ 14 w 14"/>
              <a:gd name="T13" fmla="*/ 17 h 17"/>
              <a:gd name="T14" fmla="*/ 14 w 14"/>
              <a:gd name="T15" fmla="*/ 0 h 17"/>
              <a:gd name="T16" fmla="*/ 11 w 14"/>
              <a:gd name="T17" fmla="*/ 0 h 17"/>
              <a:gd name="T18" fmla="*/ 8 w 14"/>
              <a:gd name="T19" fmla="*/ 11 h 17"/>
              <a:gd name="T20" fmla="*/ 7 w 14"/>
              <a:gd name="T21" fmla="*/ 14 h 17"/>
              <a:gd name="T22" fmla="*/ 7 w 14"/>
              <a:gd name="T23" fmla="*/ 12 h 17"/>
              <a:gd name="T24" fmla="*/ 3 w 14"/>
              <a:gd name="T25" fmla="*/ 0 h 17"/>
              <a:gd name="T26" fmla="*/ 0 w 14"/>
              <a:gd name="T27" fmla="*/ 0 h 17"/>
              <a:gd name="T28" fmla="*/ 0 w 14"/>
              <a:gd name="T29" fmla="*/ 17 h 17"/>
              <a:gd name="T30" fmla="*/ 2 w 14"/>
              <a:gd name="T3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17">
                <a:moveTo>
                  <a:pt x="2" y="17"/>
                </a:moveTo>
                <a:cubicBezTo>
                  <a:pt x="2" y="2"/>
                  <a:pt x="2" y="2"/>
                  <a:pt x="2" y="2"/>
                </a:cubicBezTo>
                <a:cubicBezTo>
                  <a:pt x="6" y="17"/>
                  <a:pt x="6" y="17"/>
                  <a:pt x="6" y="17"/>
                </a:cubicBezTo>
                <a:cubicBezTo>
                  <a:pt x="8" y="17"/>
                  <a:pt x="8" y="17"/>
                  <a:pt x="8" y="17"/>
                </a:cubicBezTo>
                <a:cubicBezTo>
                  <a:pt x="12" y="2"/>
                  <a:pt x="12" y="2"/>
                  <a:pt x="12" y="2"/>
                </a:cubicBezTo>
                <a:cubicBezTo>
                  <a:pt x="12" y="17"/>
                  <a:pt x="12" y="17"/>
                  <a:pt x="12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0"/>
                  <a:pt x="14" y="0"/>
                  <a:pt x="14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8" y="11"/>
                  <a:pt x="8" y="11"/>
                  <a:pt x="8" y="11"/>
                </a:cubicBezTo>
                <a:cubicBezTo>
                  <a:pt x="8" y="13"/>
                  <a:pt x="7" y="14"/>
                  <a:pt x="7" y="14"/>
                </a:cubicBezTo>
                <a:cubicBezTo>
                  <a:pt x="7" y="12"/>
                  <a:pt x="7" y="12"/>
                  <a:pt x="7" y="12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Freeform 881"/>
          <p:cNvSpPr>
            <a:spLocks noEditPoints="1"/>
          </p:cNvSpPr>
          <p:nvPr/>
        </p:nvSpPr>
        <p:spPr bwMode="auto">
          <a:xfrm>
            <a:off x="5961063" y="5765801"/>
            <a:ext cx="1588" cy="36513"/>
          </a:xfrm>
          <a:custGeom>
            <a:avLst/>
            <a:gdLst>
              <a:gd name="T0" fmla="*/ 1 w 1"/>
              <a:gd name="T1" fmla="*/ 3 h 23"/>
              <a:gd name="T2" fmla="*/ 1 w 1"/>
              <a:gd name="T3" fmla="*/ 0 h 23"/>
              <a:gd name="T4" fmla="*/ 0 w 1"/>
              <a:gd name="T5" fmla="*/ 0 h 23"/>
              <a:gd name="T6" fmla="*/ 0 w 1"/>
              <a:gd name="T7" fmla="*/ 3 h 23"/>
              <a:gd name="T8" fmla="*/ 1 w 1"/>
              <a:gd name="T9" fmla="*/ 3 h 23"/>
              <a:gd name="T10" fmla="*/ 1 w 1"/>
              <a:gd name="T11" fmla="*/ 3 h 23"/>
              <a:gd name="T12" fmla="*/ 1 w 1"/>
              <a:gd name="T13" fmla="*/ 23 h 23"/>
              <a:gd name="T14" fmla="*/ 1 w 1"/>
              <a:gd name="T15" fmla="*/ 5 h 23"/>
              <a:gd name="T16" fmla="*/ 0 w 1"/>
              <a:gd name="T17" fmla="*/ 5 h 23"/>
              <a:gd name="T18" fmla="*/ 0 w 1"/>
              <a:gd name="T19" fmla="*/ 23 h 23"/>
              <a:gd name="T20" fmla="*/ 1 w 1"/>
              <a:gd name="T21" fmla="*/ 23 h 23"/>
              <a:gd name="T22" fmla="*/ 1 w 1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" h="23">
                <a:moveTo>
                  <a:pt x="1" y="3"/>
                </a:moveTo>
                <a:lnTo>
                  <a:pt x="1" y="0"/>
                </a:lnTo>
                <a:lnTo>
                  <a:pt x="0" y="0"/>
                </a:lnTo>
                <a:lnTo>
                  <a:pt x="0" y="3"/>
                </a:lnTo>
                <a:lnTo>
                  <a:pt x="1" y="3"/>
                </a:lnTo>
                <a:lnTo>
                  <a:pt x="1" y="3"/>
                </a:lnTo>
                <a:close/>
                <a:moveTo>
                  <a:pt x="1" y="23"/>
                </a:moveTo>
                <a:lnTo>
                  <a:pt x="1" y="5"/>
                </a:lnTo>
                <a:lnTo>
                  <a:pt x="0" y="5"/>
                </a:lnTo>
                <a:lnTo>
                  <a:pt x="0" y="23"/>
                </a:lnTo>
                <a:lnTo>
                  <a:pt x="1" y="23"/>
                </a:lnTo>
                <a:lnTo>
                  <a:pt x="1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Freeform 882"/>
          <p:cNvSpPr>
            <a:spLocks/>
          </p:cNvSpPr>
          <p:nvPr/>
        </p:nvSpPr>
        <p:spPr bwMode="auto">
          <a:xfrm>
            <a:off x="5969000" y="5773738"/>
            <a:ext cx="17463" cy="28575"/>
          </a:xfrm>
          <a:custGeom>
            <a:avLst/>
            <a:gdLst>
              <a:gd name="T0" fmla="*/ 2 w 8"/>
              <a:gd name="T1" fmla="*/ 13 h 13"/>
              <a:gd name="T2" fmla="*/ 2 w 8"/>
              <a:gd name="T3" fmla="*/ 6 h 13"/>
              <a:gd name="T4" fmla="*/ 2 w 8"/>
              <a:gd name="T5" fmla="*/ 3 h 13"/>
              <a:gd name="T6" fmla="*/ 4 w 8"/>
              <a:gd name="T7" fmla="*/ 2 h 13"/>
              <a:gd name="T8" fmla="*/ 6 w 8"/>
              <a:gd name="T9" fmla="*/ 2 h 13"/>
              <a:gd name="T10" fmla="*/ 6 w 8"/>
              <a:gd name="T11" fmla="*/ 3 h 13"/>
              <a:gd name="T12" fmla="*/ 7 w 8"/>
              <a:gd name="T13" fmla="*/ 5 h 13"/>
              <a:gd name="T14" fmla="*/ 7 w 8"/>
              <a:gd name="T15" fmla="*/ 13 h 13"/>
              <a:gd name="T16" fmla="*/ 8 w 8"/>
              <a:gd name="T17" fmla="*/ 13 h 13"/>
              <a:gd name="T18" fmla="*/ 8 w 8"/>
              <a:gd name="T19" fmla="*/ 5 h 13"/>
              <a:gd name="T20" fmla="*/ 8 w 8"/>
              <a:gd name="T21" fmla="*/ 3 h 13"/>
              <a:gd name="T22" fmla="*/ 7 w 8"/>
              <a:gd name="T23" fmla="*/ 1 h 13"/>
              <a:gd name="T24" fmla="*/ 6 w 8"/>
              <a:gd name="T25" fmla="*/ 0 h 13"/>
              <a:gd name="T26" fmla="*/ 5 w 8"/>
              <a:gd name="T27" fmla="*/ 0 h 13"/>
              <a:gd name="T28" fmla="*/ 3 w 8"/>
              <a:gd name="T29" fmla="*/ 1 h 13"/>
              <a:gd name="T30" fmla="*/ 2 w 8"/>
              <a:gd name="T31" fmla="*/ 2 h 13"/>
              <a:gd name="T32" fmla="*/ 2 w 8"/>
              <a:gd name="T33" fmla="*/ 0 h 13"/>
              <a:gd name="T34" fmla="*/ 0 w 8"/>
              <a:gd name="T35" fmla="*/ 0 h 13"/>
              <a:gd name="T36" fmla="*/ 0 w 8"/>
              <a:gd name="T37" fmla="*/ 13 h 13"/>
              <a:gd name="T38" fmla="*/ 2 w 8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4"/>
                  <a:pt x="2" y="3"/>
                  <a:pt x="2" y="3"/>
                </a:cubicBezTo>
                <a:cubicBezTo>
                  <a:pt x="3" y="2"/>
                  <a:pt x="4" y="2"/>
                  <a:pt x="4" y="2"/>
                </a:cubicBezTo>
                <a:cubicBezTo>
                  <a:pt x="5" y="2"/>
                  <a:pt x="5" y="2"/>
                  <a:pt x="6" y="2"/>
                </a:cubicBezTo>
                <a:cubicBezTo>
                  <a:pt x="6" y="2"/>
                  <a:pt x="6" y="3"/>
                  <a:pt x="6" y="3"/>
                </a:cubicBezTo>
                <a:cubicBezTo>
                  <a:pt x="6" y="4"/>
                  <a:pt x="7" y="4"/>
                  <a:pt x="7" y="5"/>
                </a:cubicBezTo>
                <a:cubicBezTo>
                  <a:pt x="7" y="13"/>
                  <a:pt x="7" y="13"/>
                  <a:pt x="7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8" y="2"/>
                  <a:pt x="8" y="2"/>
                  <a:pt x="7" y="1"/>
                </a:cubicBezTo>
                <a:cubicBezTo>
                  <a:pt x="7" y="1"/>
                  <a:pt x="7" y="1"/>
                  <a:pt x="6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0"/>
                  <a:pt x="3" y="1"/>
                </a:cubicBezTo>
                <a:cubicBezTo>
                  <a:pt x="2" y="1"/>
                  <a:pt x="2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" name="Freeform 883"/>
          <p:cNvSpPr>
            <a:spLocks/>
          </p:cNvSpPr>
          <p:nvPr/>
        </p:nvSpPr>
        <p:spPr bwMode="auto">
          <a:xfrm>
            <a:off x="5991225" y="5773738"/>
            <a:ext cx="19050" cy="28575"/>
          </a:xfrm>
          <a:custGeom>
            <a:avLst/>
            <a:gdLst>
              <a:gd name="T0" fmla="*/ 5 w 9"/>
              <a:gd name="T1" fmla="*/ 13 h 13"/>
              <a:gd name="T2" fmla="*/ 8 w 9"/>
              <a:gd name="T3" fmla="*/ 12 h 13"/>
              <a:gd name="T4" fmla="*/ 9 w 9"/>
              <a:gd name="T5" fmla="*/ 9 h 13"/>
              <a:gd name="T6" fmla="*/ 8 w 9"/>
              <a:gd name="T7" fmla="*/ 7 h 13"/>
              <a:gd name="T8" fmla="*/ 7 w 9"/>
              <a:gd name="T9" fmla="*/ 6 h 13"/>
              <a:gd name="T10" fmla="*/ 5 w 9"/>
              <a:gd name="T11" fmla="*/ 5 h 13"/>
              <a:gd name="T12" fmla="*/ 3 w 9"/>
              <a:gd name="T13" fmla="*/ 4 h 13"/>
              <a:gd name="T14" fmla="*/ 2 w 9"/>
              <a:gd name="T15" fmla="*/ 3 h 13"/>
              <a:gd name="T16" fmla="*/ 3 w 9"/>
              <a:gd name="T17" fmla="*/ 2 h 13"/>
              <a:gd name="T18" fmla="*/ 4 w 9"/>
              <a:gd name="T19" fmla="*/ 2 h 13"/>
              <a:gd name="T20" fmla="*/ 7 w 9"/>
              <a:gd name="T21" fmla="*/ 4 h 13"/>
              <a:gd name="T22" fmla="*/ 8 w 9"/>
              <a:gd name="T23" fmla="*/ 3 h 13"/>
              <a:gd name="T24" fmla="*/ 8 w 9"/>
              <a:gd name="T25" fmla="*/ 2 h 13"/>
              <a:gd name="T26" fmla="*/ 6 w 9"/>
              <a:gd name="T27" fmla="*/ 0 h 13"/>
              <a:gd name="T28" fmla="*/ 4 w 9"/>
              <a:gd name="T29" fmla="*/ 0 h 13"/>
              <a:gd name="T30" fmla="*/ 2 w 9"/>
              <a:gd name="T31" fmla="*/ 1 h 13"/>
              <a:gd name="T32" fmla="*/ 1 w 9"/>
              <a:gd name="T33" fmla="*/ 4 h 13"/>
              <a:gd name="T34" fmla="*/ 1 w 9"/>
              <a:gd name="T35" fmla="*/ 5 h 13"/>
              <a:gd name="T36" fmla="*/ 2 w 9"/>
              <a:gd name="T37" fmla="*/ 6 h 13"/>
              <a:gd name="T38" fmla="*/ 5 w 9"/>
              <a:gd name="T39" fmla="*/ 7 h 13"/>
              <a:gd name="T40" fmla="*/ 6 w 9"/>
              <a:gd name="T41" fmla="*/ 8 h 13"/>
              <a:gd name="T42" fmla="*/ 7 w 9"/>
              <a:gd name="T43" fmla="*/ 9 h 13"/>
              <a:gd name="T44" fmla="*/ 6 w 9"/>
              <a:gd name="T45" fmla="*/ 11 h 13"/>
              <a:gd name="T46" fmla="*/ 5 w 9"/>
              <a:gd name="T47" fmla="*/ 11 h 13"/>
              <a:gd name="T48" fmla="*/ 3 w 9"/>
              <a:gd name="T49" fmla="*/ 11 h 13"/>
              <a:gd name="T50" fmla="*/ 2 w 9"/>
              <a:gd name="T51" fmla="*/ 9 h 13"/>
              <a:gd name="T52" fmla="*/ 0 w 9"/>
              <a:gd name="T53" fmla="*/ 9 h 13"/>
              <a:gd name="T54" fmla="*/ 5 w 9"/>
              <a:gd name="T55" fmla="*/ 13 h 13"/>
              <a:gd name="T56" fmla="*/ 5 w 9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9" h="13">
                <a:moveTo>
                  <a:pt x="5" y="13"/>
                </a:moveTo>
                <a:cubicBezTo>
                  <a:pt x="6" y="13"/>
                  <a:pt x="7" y="13"/>
                  <a:pt x="8" y="12"/>
                </a:cubicBezTo>
                <a:cubicBezTo>
                  <a:pt x="8" y="11"/>
                  <a:pt x="9" y="10"/>
                  <a:pt x="9" y="9"/>
                </a:cubicBezTo>
                <a:cubicBezTo>
                  <a:pt x="9" y="8"/>
                  <a:pt x="9" y="8"/>
                  <a:pt x="8" y="7"/>
                </a:cubicBezTo>
                <a:cubicBezTo>
                  <a:pt x="8" y="7"/>
                  <a:pt x="8" y="7"/>
                  <a:pt x="7" y="6"/>
                </a:cubicBezTo>
                <a:cubicBezTo>
                  <a:pt x="7" y="6"/>
                  <a:pt x="6" y="6"/>
                  <a:pt x="5" y="5"/>
                </a:cubicBezTo>
                <a:cubicBezTo>
                  <a:pt x="4" y="5"/>
                  <a:pt x="3" y="5"/>
                  <a:pt x="3" y="4"/>
                </a:cubicBezTo>
                <a:cubicBezTo>
                  <a:pt x="2" y="4"/>
                  <a:pt x="2" y="4"/>
                  <a:pt x="2" y="3"/>
                </a:cubicBezTo>
                <a:cubicBezTo>
                  <a:pt x="2" y="3"/>
                  <a:pt x="2" y="2"/>
                  <a:pt x="3" y="2"/>
                </a:cubicBezTo>
                <a:cubicBezTo>
                  <a:pt x="3" y="2"/>
                  <a:pt x="4" y="2"/>
                  <a:pt x="4" y="2"/>
                </a:cubicBezTo>
                <a:cubicBezTo>
                  <a:pt x="6" y="2"/>
                  <a:pt x="7" y="2"/>
                  <a:pt x="7" y="4"/>
                </a:cubicBezTo>
                <a:cubicBezTo>
                  <a:pt x="8" y="3"/>
                  <a:pt x="8" y="3"/>
                  <a:pt x="8" y="3"/>
                </a:cubicBezTo>
                <a:cubicBezTo>
                  <a:pt x="8" y="3"/>
                  <a:pt x="8" y="2"/>
                  <a:pt x="8" y="2"/>
                </a:cubicBezTo>
                <a:cubicBezTo>
                  <a:pt x="7" y="1"/>
                  <a:pt x="7" y="1"/>
                  <a:pt x="6" y="0"/>
                </a:cubicBezTo>
                <a:cubicBezTo>
                  <a:pt x="6" y="0"/>
                  <a:pt x="5" y="0"/>
                  <a:pt x="4" y="0"/>
                </a:cubicBezTo>
                <a:cubicBezTo>
                  <a:pt x="3" y="0"/>
                  <a:pt x="2" y="0"/>
                  <a:pt x="2" y="1"/>
                </a:cubicBezTo>
                <a:cubicBezTo>
                  <a:pt x="1" y="2"/>
                  <a:pt x="1" y="3"/>
                  <a:pt x="1" y="4"/>
                </a:cubicBezTo>
                <a:cubicBezTo>
                  <a:pt x="1" y="4"/>
                  <a:pt x="1" y="5"/>
                  <a:pt x="1" y="5"/>
                </a:cubicBezTo>
                <a:cubicBezTo>
                  <a:pt x="1" y="6"/>
                  <a:pt x="2" y="6"/>
                  <a:pt x="2" y="6"/>
                </a:cubicBezTo>
                <a:cubicBezTo>
                  <a:pt x="2" y="7"/>
                  <a:pt x="3" y="7"/>
                  <a:pt x="5" y="7"/>
                </a:cubicBezTo>
                <a:cubicBezTo>
                  <a:pt x="6" y="8"/>
                  <a:pt x="6" y="8"/>
                  <a:pt x="6" y="8"/>
                </a:cubicBezTo>
                <a:cubicBezTo>
                  <a:pt x="7" y="8"/>
                  <a:pt x="7" y="9"/>
                  <a:pt x="7" y="9"/>
                </a:cubicBezTo>
                <a:cubicBezTo>
                  <a:pt x="7" y="10"/>
                  <a:pt x="7" y="10"/>
                  <a:pt x="6" y="11"/>
                </a:cubicBezTo>
                <a:cubicBezTo>
                  <a:pt x="6" y="11"/>
                  <a:pt x="5" y="11"/>
                  <a:pt x="5" y="11"/>
                </a:cubicBezTo>
                <a:cubicBezTo>
                  <a:pt x="4" y="11"/>
                  <a:pt x="3" y="11"/>
                  <a:pt x="3" y="11"/>
                </a:cubicBezTo>
                <a:cubicBezTo>
                  <a:pt x="2" y="10"/>
                  <a:pt x="2" y="10"/>
                  <a:pt x="2" y="9"/>
                </a:cubicBezTo>
                <a:cubicBezTo>
                  <a:pt x="0" y="9"/>
                  <a:pt x="0" y="9"/>
                  <a:pt x="0" y="9"/>
                </a:cubicBezTo>
                <a:cubicBezTo>
                  <a:pt x="1" y="12"/>
                  <a:pt x="2" y="13"/>
                  <a:pt x="5" y="13"/>
                </a:cubicBezTo>
                <a:cubicBezTo>
                  <a:pt x="5" y="13"/>
                  <a:pt x="5" y="13"/>
                  <a:pt x="5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Freeform 884"/>
          <p:cNvSpPr>
            <a:spLocks/>
          </p:cNvSpPr>
          <p:nvPr/>
        </p:nvSpPr>
        <p:spPr bwMode="auto">
          <a:xfrm>
            <a:off x="6015038" y="5765801"/>
            <a:ext cx="17463" cy="36513"/>
          </a:xfrm>
          <a:custGeom>
            <a:avLst/>
            <a:gdLst>
              <a:gd name="T0" fmla="*/ 2 w 11"/>
              <a:gd name="T1" fmla="*/ 23 h 23"/>
              <a:gd name="T2" fmla="*/ 2 w 11"/>
              <a:gd name="T3" fmla="*/ 16 h 23"/>
              <a:gd name="T4" fmla="*/ 4 w 11"/>
              <a:gd name="T5" fmla="*/ 13 h 23"/>
              <a:gd name="T6" fmla="*/ 8 w 11"/>
              <a:gd name="T7" fmla="*/ 23 h 23"/>
              <a:gd name="T8" fmla="*/ 11 w 11"/>
              <a:gd name="T9" fmla="*/ 23 h 23"/>
              <a:gd name="T10" fmla="*/ 5 w 11"/>
              <a:gd name="T11" fmla="*/ 12 h 23"/>
              <a:gd name="T12" fmla="*/ 11 w 11"/>
              <a:gd name="T13" fmla="*/ 5 h 23"/>
              <a:gd name="T14" fmla="*/ 8 w 11"/>
              <a:gd name="T15" fmla="*/ 5 h 23"/>
              <a:gd name="T16" fmla="*/ 2 w 11"/>
              <a:gd name="T17" fmla="*/ 12 h 23"/>
              <a:gd name="T18" fmla="*/ 2 w 11"/>
              <a:gd name="T19" fmla="*/ 0 h 23"/>
              <a:gd name="T20" fmla="*/ 0 w 11"/>
              <a:gd name="T21" fmla="*/ 0 h 23"/>
              <a:gd name="T22" fmla="*/ 0 w 11"/>
              <a:gd name="T23" fmla="*/ 23 h 23"/>
              <a:gd name="T24" fmla="*/ 2 w 11"/>
              <a:gd name="T25" fmla="*/ 23 h 23"/>
              <a:gd name="T26" fmla="*/ 2 w 11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" h="23">
                <a:moveTo>
                  <a:pt x="2" y="23"/>
                </a:moveTo>
                <a:lnTo>
                  <a:pt x="2" y="16"/>
                </a:lnTo>
                <a:lnTo>
                  <a:pt x="4" y="13"/>
                </a:lnTo>
                <a:lnTo>
                  <a:pt x="8" y="23"/>
                </a:lnTo>
                <a:lnTo>
                  <a:pt x="11" y="23"/>
                </a:lnTo>
                <a:lnTo>
                  <a:pt x="5" y="12"/>
                </a:lnTo>
                <a:lnTo>
                  <a:pt x="11" y="5"/>
                </a:lnTo>
                <a:lnTo>
                  <a:pt x="8" y="5"/>
                </a:lnTo>
                <a:lnTo>
                  <a:pt x="2" y="12"/>
                </a:lnTo>
                <a:lnTo>
                  <a:pt x="2" y="0"/>
                </a:lnTo>
                <a:lnTo>
                  <a:pt x="0" y="0"/>
                </a:lnTo>
                <a:lnTo>
                  <a:pt x="0" y="23"/>
                </a:lnTo>
                <a:lnTo>
                  <a:pt x="2" y="23"/>
                </a:lnTo>
                <a:lnTo>
                  <a:pt x="2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Rectangle 885"/>
          <p:cNvSpPr>
            <a:spLocks noChangeArrowheads="1"/>
          </p:cNvSpPr>
          <p:nvPr/>
        </p:nvSpPr>
        <p:spPr bwMode="auto">
          <a:xfrm>
            <a:off x="5919788" y="5756276"/>
            <a:ext cx="128588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Minsk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Freeform 886"/>
          <p:cNvSpPr>
            <a:spLocks/>
          </p:cNvSpPr>
          <p:nvPr/>
        </p:nvSpPr>
        <p:spPr bwMode="auto">
          <a:xfrm>
            <a:off x="6637338" y="5207001"/>
            <a:ext cx="30163" cy="36513"/>
          </a:xfrm>
          <a:custGeom>
            <a:avLst/>
            <a:gdLst>
              <a:gd name="T0" fmla="*/ 2 w 14"/>
              <a:gd name="T1" fmla="*/ 17 h 17"/>
              <a:gd name="T2" fmla="*/ 2 w 14"/>
              <a:gd name="T3" fmla="*/ 3 h 17"/>
              <a:gd name="T4" fmla="*/ 6 w 14"/>
              <a:gd name="T5" fmla="*/ 17 h 17"/>
              <a:gd name="T6" fmla="*/ 8 w 14"/>
              <a:gd name="T7" fmla="*/ 17 h 17"/>
              <a:gd name="T8" fmla="*/ 12 w 14"/>
              <a:gd name="T9" fmla="*/ 3 h 17"/>
              <a:gd name="T10" fmla="*/ 12 w 14"/>
              <a:gd name="T11" fmla="*/ 17 h 17"/>
              <a:gd name="T12" fmla="*/ 14 w 14"/>
              <a:gd name="T13" fmla="*/ 17 h 17"/>
              <a:gd name="T14" fmla="*/ 14 w 14"/>
              <a:gd name="T15" fmla="*/ 0 h 17"/>
              <a:gd name="T16" fmla="*/ 11 w 14"/>
              <a:gd name="T17" fmla="*/ 0 h 17"/>
              <a:gd name="T18" fmla="*/ 8 w 14"/>
              <a:gd name="T19" fmla="*/ 12 h 17"/>
              <a:gd name="T20" fmla="*/ 7 w 14"/>
              <a:gd name="T21" fmla="*/ 15 h 17"/>
              <a:gd name="T22" fmla="*/ 7 w 14"/>
              <a:gd name="T23" fmla="*/ 12 h 17"/>
              <a:gd name="T24" fmla="*/ 3 w 14"/>
              <a:gd name="T25" fmla="*/ 0 h 17"/>
              <a:gd name="T26" fmla="*/ 0 w 14"/>
              <a:gd name="T27" fmla="*/ 0 h 17"/>
              <a:gd name="T28" fmla="*/ 0 w 14"/>
              <a:gd name="T29" fmla="*/ 17 h 17"/>
              <a:gd name="T30" fmla="*/ 2 w 14"/>
              <a:gd name="T3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4" h="17">
                <a:moveTo>
                  <a:pt x="2" y="17"/>
                </a:moveTo>
                <a:cubicBezTo>
                  <a:pt x="2" y="3"/>
                  <a:pt x="2" y="3"/>
                  <a:pt x="2" y="3"/>
                </a:cubicBezTo>
                <a:cubicBezTo>
                  <a:pt x="6" y="17"/>
                  <a:pt x="6" y="17"/>
                  <a:pt x="6" y="17"/>
                </a:cubicBezTo>
                <a:cubicBezTo>
                  <a:pt x="8" y="17"/>
                  <a:pt x="8" y="17"/>
                  <a:pt x="8" y="17"/>
                </a:cubicBezTo>
                <a:cubicBezTo>
                  <a:pt x="12" y="3"/>
                  <a:pt x="12" y="3"/>
                  <a:pt x="12" y="3"/>
                </a:cubicBezTo>
                <a:cubicBezTo>
                  <a:pt x="12" y="17"/>
                  <a:pt x="12" y="17"/>
                  <a:pt x="12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0"/>
                  <a:pt x="14" y="0"/>
                  <a:pt x="14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3"/>
                  <a:pt x="7" y="14"/>
                  <a:pt x="7" y="15"/>
                </a:cubicBezTo>
                <a:cubicBezTo>
                  <a:pt x="7" y="12"/>
                  <a:pt x="7" y="12"/>
                  <a:pt x="7" y="12"/>
                </a:cubicBezTo>
                <a:cubicBezTo>
                  <a:pt x="3" y="0"/>
                  <a:pt x="3" y="0"/>
                  <a:pt x="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Freeform 887"/>
          <p:cNvSpPr>
            <a:spLocks noEditPoints="1"/>
          </p:cNvSpPr>
          <p:nvPr/>
        </p:nvSpPr>
        <p:spPr bwMode="auto">
          <a:xfrm>
            <a:off x="6672263" y="5214938"/>
            <a:ext cx="20638" cy="28575"/>
          </a:xfrm>
          <a:custGeom>
            <a:avLst/>
            <a:gdLst>
              <a:gd name="T0" fmla="*/ 1 w 10"/>
              <a:gd name="T1" fmla="*/ 12 h 13"/>
              <a:gd name="T2" fmla="*/ 5 w 10"/>
              <a:gd name="T3" fmla="*/ 13 h 13"/>
              <a:gd name="T4" fmla="*/ 8 w 10"/>
              <a:gd name="T5" fmla="*/ 12 h 13"/>
              <a:gd name="T6" fmla="*/ 10 w 10"/>
              <a:gd name="T7" fmla="*/ 7 h 13"/>
              <a:gd name="T8" fmla="*/ 8 w 10"/>
              <a:gd name="T9" fmla="*/ 2 h 13"/>
              <a:gd name="T10" fmla="*/ 5 w 10"/>
              <a:gd name="T11" fmla="*/ 0 h 13"/>
              <a:gd name="T12" fmla="*/ 1 w 10"/>
              <a:gd name="T13" fmla="*/ 2 h 13"/>
              <a:gd name="T14" fmla="*/ 0 w 10"/>
              <a:gd name="T15" fmla="*/ 7 h 13"/>
              <a:gd name="T16" fmla="*/ 1 w 10"/>
              <a:gd name="T17" fmla="*/ 12 h 13"/>
              <a:gd name="T18" fmla="*/ 3 w 10"/>
              <a:gd name="T19" fmla="*/ 3 h 13"/>
              <a:gd name="T20" fmla="*/ 5 w 10"/>
              <a:gd name="T21" fmla="*/ 2 h 13"/>
              <a:gd name="T22" fmla="*/ 7 w 10"/>
              <a:gd name="T23" fmla="*/ 3 h 13"/>
              <a:gd name="T24" fmla="*/ 8 w 10"/>
              <a:gd name="T25" fmla="*/ 7 h 13"/>
              <a:gd name="T26" fmla="*/ 7 w 10"/>
              <a:gd name="T27" fmla="*/ 11 h 13"/>
              <a:gd name="T28" fmla="*/ 5 w 10"/>
              <a:gd name="T29" fmla="*/ 12 h 13"/>
              <a:gd name="T30" fmla="*/ 3 w 10"/>
              <a:gd name="T31" fmla="*/ 11 h 13"/>
              <a:gd name="T32" fmla="*/ 2 w 10"/>
              <a:gd name="T33" fmla="*/ 7 h 13"/>
              <a:gd name="T34" fmla="*/ 3 w 10"/>
              <a:gd name="T35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0" h="13">
                <a:moveTo>
                  <a:pt x="1" y="12"/>
                </a:moveTo>
                <a:cubicBezTo>
                  <a:pt x="2" y="13"/>
                  <a:pt x="3" y="13"/>
                  <a:pt x="5" y="13"/>
                </a:cubicBezTo>
                <a:cubicBezTo>
                  <a:pt x="6" y="13"/>
                  <a:pt x="7" y="13"/>
                  <a:pt x="8" y="12"/>
                </a:cubicBezTo>
                <a:cubicBezTo>
                  <a:pt x="9" y="11"/>
                  <a:pt x="10" y="9"/>
                  <a:pt x="10" y="7"/>
                </a:cubicBezTo>
                <a:cubicBezTo>
                  <a:pt x="10" y="5"/>
                  <a:pt x="9" y="3"/>
                  <a:pt x="8" y="2"/>
                </a:cubicBezTo>
                <a:cubicBezTo>
                  <a:pt x="7" y="1"/>
                  <a:pt x="6" y="0"/>
                  <a:pt x="5" y="0"/>
                </a:cubicBezTo>
                <a:cubicBezTo>
                  <a:pt x="3" y="0"/>
                  <a:pt x="2" y="1"/>
                  <a:pt x="1" y="2"/>
                </a:cubicBezTo>
                <a:cubicBezTo>
                  <a:pt x="0" y="3"/>
                  <a:pt x="0" y="5"/>
                  <a:pt x="0" y="7"/>
                </a:cubicBezTo>
                <a:cubicBezTo>
                  <a:pt x="0" y="9"/>
                  <a:pt x="0" y="11"/>
                  <a:pt x="1" y="12"/>
                </a:cubicBezTo>
                <a:close/>
                <a:moveTo>
                  <a:pt x="3" y="3"/>
                </a:moveTo>
                <a:cubicBezTo>
                  <a:pt x="3" y="3"/>
                  <a:pt x="4" y="2"/>
                  <a:pt x="5" y="2"/>
                </a:cubicBezTo>
                <a:cubicBezTo>
                  <a:pt x="6" y="2"/>
                  <a:pt x="6" y="3"/>
                  <a:pt x="7" y="3"/>
                </a:cubicBezTo>
                <a:cubicBezTo>
                  <a:pt x="8" y="4"/>
                  <a:pt x="8" y="5"/>
                  <a:pt x="8" y="7"/>
                </a:cubicBezTo>
                <a:cubicBezTo>
                  <a:pt x="8" y="9"/>
                  <a:pt x="8" y="10"/>
                  <a:pt x="7" y="11"/>
                </a:cubicBezTo>
                <a:cubicBezTo>
                  <a:pt x="6" y="11"/>
                  <a:pt x="6" y="12"/>
                  <a:pt x="5" y="12"/>
                </a:cubicBezTo>
                <a:cubicBezTo>
                  <a:pt x="4" y="12"/>
                  <a:pt x="3" y="11"/>
                  <a:pt x="3" y="11"/>
                </a:cubicBezTo>
                <a:cubicBezTo>
                  <a:pt x="2" y="10"/>
                  <a:pt x="2" y="9"/>
                  <a:pt x="2" y="7"/>
                </a:cubicBezTo>
                <a:cubicBezTo>
                  <a:pt x="2" y="5"/>
                  <a:pt x="2" y="4"/>
                  <a:pt x="3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Freeform 888"/>
          <p:cNvSpPr>
            <a:spLocks/>
          </p:cNvSpPr>
          <p:nvPr/>
        </p:nvSpPr>
        <p:spPr bwMode="auto">
          <a:xfrm>
            <a:off x="6696075" y="5214938"/>
            <a:ext cx="17463" cy="28575"/>
          </a:xfrm>
          <a:custGeom>
            <a:avLst/>
            <a:gdLst>
              <a:gd name="T0" fmla="*/ 4 w 8"/>
              <a:gd name="T1" fmla="*/ 13 h 13"/>
              <a:gd name="T2" fmla="*/ 7 w 8"/>
              <a:gd name="T3" fmla="*/ 12 h 13"/>
              <a:gd name="T4" fmla="*/ 8 w 8"/>
              <a:gd name="T5" fmla="*/ 9 h 13"/>
              <a:gd name="T6" fmla="*/ 8 w 8"/>
              <a:gd name="T7" fmla="*/ 8 h 13"/>
              <a:gd name="T8" fmla="*/ 7 w 8"/>
              <a:gd name="T9" fmla="*/ 7 h 13"/>
              <a:gd name="T10" fmla="*/ 4 w 8"/>
              <a:gd name="T11" fmla="*/ 6 h 13"/>
              <a:gd name="T12" fmla="*/ 2 w 8"/>
              <a:gd name="T13" fmla="*/ 5 h 13"/>
              <a:gd name="T14" fmla="*/ 2 w 8"/>
              <a:gd name="T15" fmla="*/ 4 h 13"/>
              <a:gd name="T16" fmla="*/ 2 w 8"/>
              <a:gd name="T17" fmla="*/ 3 h 13"/>
              <a:gd name="T18" fmla="*/ 4 w 8"/>
              <a:gd name="T19" fmla="*/ 2 h 13"/>
              <a:gd name="T20" fmla="*/ 6 w 8"/>
              <a:gd name="T21" fmla="*/ 4 h 13"/>
              <a:gd name="T22" fmla="*/ 8 w 8"/>
              <a:gd name="T23" fmla="*/ 4 h 13"/>
              <a:gd name="T24" fmla="*/ 7 w 8"/>
              <a:gd name="T25" fmla="*/ 2 h 13"/>
              <a:gd name="T26" fmla="*/ 6 w 8"/>
              <a:gd name="T27" fmla="*/ 1 h 13"/>
              <a:gd name="T28" fmla="*/ 4 w 8"/>
              <a:gd name="T29" fmla="*/ 0 h 13"/>
              <a:gd name="T30" fmla="*/ 1 w 8"/>
              <a:gd name="T31" fmla="*/ 1 h 13"/>
              <a:gd name="T32" fmla="*/ 0 w 8"/>
              <a:gd name="T33" fmla="*/ 4 h 13"/>
              <a:gd name="T34" fmla="*/ 1 w 8"/>
              <a:gd name="T35" fmla="*/ 6 h 13"/>
              <a:gd name="T36" fmla="*/ 2 w 8"/>
              <a:gd name="T37" fmla="*/ 7 h 13"/>
              <a:gd name="T38" fmla="*/ 4 w 8"/>
              <a:gd name="T39" fmla="*/ 8 h 13"/>
              <a:gd name="T40" fmla="*/ 6 w 8"/>
              <a:gd name="T41" fmla="*/ 9 h 13"/>
              <a:gd name="T42" fmla="*/ 7 w 8"/>
              <a:gd name="T43" fmla="*/ 10 h 13"/>
              <a:gd name="T44" fmla="*/ 6 w 8"/>
              <a:gd name="T45" fmla="*/ 11 h 13"/>
              <a:gd name="T46" fmla="*/ 4 w 8"/>
              <a:gd name="T47" fmla="*/ 12 h 13"/>
              <a:gd name="T48" fmla="*/ 3 w 8"/>
              <a:gd name="T49" fmla="*/ 11 h 13"/>
              <a:gd name="T50" fmla="*/ 2 w 8"/>
              <a:gd name="T51" fmla="*/ 9 h 13"/>
              <a:gd name="T52" fmla="*/ 0 w 8"/>
              <a:gd name="T53" fmla="*/ 9 h 13"/>
              <a:gd name="T54" fmla="*/ 4 w 8"/>
              <a:gd name="T55" fmla="*/ 13 h 13"/>
              <a:gd name="T56" fmla="*/ 4 w 8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8" h="13">
                <a:moveTo>
                  <a:pt x="4" y="13"/>
                </a:moveTo>
                <a:cubicBezTo>
                  <a:pt x="6" y="13"/>
                  <a:pt x="7" y="13"/>
                  <a:pt x="7" y="12"/>
                </a:cubicBezTo>
                <a:cubicBezTo>
                  <a:pt x="8" y="12"/>
                  <a:pt x="8" y="11"/>
                  <a:pt x="8" y="9"/>
                </a:cubicBezTo>
                <a:cubicBezTo>
                  <a:pt x="8" y="9"/>
                  <a:pt x="8" y="8"/>
                  <a:pt x="8" y="8"/>
                </a:cubicBezTo>
                <a:cubicBezTo>
                  <a:pt x="8" y="7"/>
                  <a:pt x="8" y="7"/>
                  <a:pt x="7" y="7"/>
                </a:cubicBezTo>
                <a:cubicBezTo>
                  <a:pt x="7" y="6"/>
                  <a:pt x="6" y="6"/>
                  <a:pt x="4" y="6"/>
                </a:cubicBezTo>
                <a:cubicBezTo>
                  <a:pt x="3" y="5"/>
                  <a:pt x="3" y="5"/>
                  <a:pt x="2" y="5"/>
                </a:cubicBezTo>
                <a:cubicBezTo>
                  <a:pt x="2" y="5"/>
                  <a:pt x="2" y="4"/>
                  <a:pt x="2" y="4"/>
                </a:cubicBezTo>
                <a:cubicBezTo>
                  <a:pt x="2" y="3"/>
                  <a:pt x="2" y="3"/>
                  <a:pt x="2" y="3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6" y="3"/>
                  <a:pt x="6" y="4"/>
                </a:cubicBezTo>
                <a:cubicBezTo>
                  <a:pt x="8" y="4"/>
                  <a:pt x="8" y="4"/>
                  <a:pt x="8" y="4"/>
                </a:cubicBezTo>
                <a:cubicBezTo>
                  <a:pt x="8" y="3"/>
                  <a:pt x="8" y="2"/>
                  <a:pt x="7" y="2"/>
                </a:cubicBezTo>
                <a:cubicBezTo>
                  <a:pt x="7" y="2"/>
                  <a:pt x="7" y="1"/>
                  <a:pt x="6" y="1"/>
                </a:cubicBezTo>
                <a:cubicBezTo>
                  <a:pt x="6" y="1"/>
                  <a:pt x="5" y="0"/>
                  <a:pt x="4" y="0"/>
                </a:cubicBezTo>
                <a:cubicBezTo>
                  <a:pt x="3" y="0"/>
                  <a:pt x="2" y="1"/>
                  <a:pt x="1" y="1"/>
                </a:cubicBezTo>
                <a:cubicBezTo>
                  <a:pt x="1" y="2"/>
                  <a:pt x="0" y="3"/>
                  <a:pt x="0" y="4"/>
                </a:cubicBezTo>
                <a:cubicBezTo>
                  <a:pt x="0" y="5"/>
                  <a:pt x="0" y="5"/>
                  <a:pt x="1" y="6"/>
                </a:cubicBezTo>
                <a:cubicBezTo>
                  <a:pt x="1" y="6"/>
                  <a:pt x="1" y="7"/>
                  <a:pt x="2" y="7"/>
                </a:cubicBezTo>
                <a:cubicBezTo>
                  <a:pt x="2" y="7"/>
                  <a:pt x="3" y="7"/>
                  <a:pt x="4" y="8"/>
                </a:cubicBezTo>
                <a:cubicBezTo>
                  <a:pt x="5" y="8"/>
                  <a:pt x="6" y="8"/>
                  <a:pt x="6" y="9"/>
                </a:cubicBezTo>
                <a:cubicBezTo>
                  <a:pt x="6" y="9"/>
                  <a:pt x="7" y="9"/>
                  <a:pt x="7" y="10"/>
                </a:cubicBezTo>
                <a:cubicBezTo>
                  <a:pt x="7" y="10"/>
                  <a:pt x="6" y="11"/>
                  <a:pt x="6" y="11"/>
                </a:cubicBezTo>
                <a:cubicBezTo>
                  <a:pt x="6" y="12"/>
                  <a:pt x="5" y="12"/>
                  <a:pt x="4" y="12"/>
                </a:cubicBezTo>
                <a:cubicBezTo>
                  <a:pt x="4" y="12"/>
                  <a:pt x="3" y="12"/>
                  <a:pt x="3" y="11"/>
                </a:cubicBezTo>
                <a:cubicBezTo>
                  <a:pt x="2" y="11"/>
                  <a:pt x="2" y="10"/>
                  <a:pt x="2" y="9"/>
                </a:cubicBezTo>
                <a:cubicBezTo>
                  <a:pt x="0" y="9"/>
                  <a:pt x="0" y="9"/>
                  <a:pt x="0" y="9"/>
                </a:cubicBezTo>
                <a:cubicBezTo>
                  <a:pt x="0" y="12"/>
                  <a:pt x="2" y="13"/>
                  <a:pt x="4" y="13"/>
                </a:cubicBezTo>
                <a:cubicBezTo>
                  <a:pt x="4" y="13"/>
                  <a:pt x="4" y="13"/>
                  <a:pt x="4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" name="Freeform 889"/>
          <p:cNvSpPr>
            <a:spLocks/>
          </p:cNvSpPr>
          <p:nvPr/>
        </p:nvSpPr>
        <p:spPr bwMode="auto">
          <a:xfrm>
            <a:off x="6719888" y="5207001"/>
            <a:ext cx="15875" cy="36513"/>
          </a:xfrm>
          <a:custGeom>
            <a:avLst/>
            <a:gdLst>
              <a:gd name="T0" fmla="*/ 1 w 10"/>
              <a:gd name="T1" fmla="*/ 23 h 23"/>
              <a:gd name="T2" fmla="*/ 1 w 10"/>
              <a:gd name="T3" fmla="*/ 16 h 23"/>
              <a:gd name="T4" fmla="*/ 2 w 10"/>
              <a:gd name="T5" fmla="*/ 14 h 23"/>
              <a:gd name="T6" fmla="*/ 8 w 10"/>
              <a:gd name="T7" fmla="*/ 23 h 23"/>
              <a:gd name="T8" fmla="*/ 10 w 10"/>
              <a:gd name="T9" fmla="*/ 23 h 23"/>
              <a:gd name="T10" fmla="*/ 5 w 10"/>
              <a:gd name="T11" fmla="*/ 12 h 23"/>
              <a:gd name="T12" fmla="*/ 10 w 10"/>
              <a:gd name="T13" fmla="*/ 6 h 23"/>
              <a:gd name="T14" fmla="*/ 6 w 10"/>
              <a:gd name="T15" fmla="*/ 6 h 23"/>
              <a:gd name="T16" fmla="*/ 1 w 10"/>
              <a:gd name="T17" fmla="*/ 13 h 23"/>
              <a:gd name="T18" fmla="*/ 1 w 10"/>
              <a:gd name="T19" fmla="*/ 0 h 23"/>
              <a:gd name="T20" fmla="*/ 0 w 10"/>
              <a:gd name="T21" fmla="*/ 0 h 23"/>
              <a:gd name="T22" fmla="*/ 0 w 10"/>
              <a:gd name="T23" fmla="*/ 23 h 23"/>
              <a:gd name="T24" fmla="*/ 1 w 10"/>
              <a:gd name="T25" fmla="*/ 23 h 23"/>
              <a:gd name="T26" fmla="*/ 1 w 10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" h="23">
                <a:moveTo>
                  <a:pt x="1" y="23"/>
                </a:moveTo>
                <a:lnTo>
                  <a:pt x="1" y="16"/>
                </a:lnTo>
                <a:lnTo>
                  <a:pt x="2" y="14"/>
                </a:lnTo>
                <a:lnTo>
                  <a:pt x="8" y="23"/>
                </a:lnTo>
                <a:lnTo>
                  <a:pt x="10" y="23"/>
                </a:lnTo>
                <a:lnTo>
                  <a:pt x="5" y="12"/>
                </a:lnTo>
                <a:lnTo>
                  <a:pt x="10" y="6"/>
                </a:lnTo>
                <a:lnTo>
                  <a:pt x="6" y="6"/>
                </a:lnTo>
                <a:lnTo>
                  <a:pt x="1" y="13"/>
                </a:lnTo>
                <a:lnTo>
                  <a:pt x="1" y="0"/>
                </a:lnTo>
                <a:lnTo>
                  <a:pt x="0" y="0"/>
                </a:lnTo>
                <a:lnTo>
                  <a:pt x="0" y="23"/>
                </a:lnTo>
                <a:lnTo>
                  <a:pt x="1" y="23"/>
                </a:lnTo>
                <a:lnTo>
                  <a:pt x="1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" name="Freeform 890"/>
          <p:cNvSpPr>
            <a:spLocks/>
          </p:cNvSpPr>
          <p:nvPr/>
        </p:nvSpPr>
        <p:spPr bwMode="auto">
          <a:xfrm>
            <a:off x="6735763" y="5216526"/>
            <a:ext cx="22225" cy="26988"/>
          </a:xfrm>
          <a:custGeom>
            <a:avLst/>
            <a:gdLst>
              <a:gd name="T0" fmla="*/ 6 w 10"/>
              <a:gd name="T1" fmla="*/ 12 h 12"/>
              <a:gd name="T2" fmla="*/ 10 w 10"/>
              <a:gd name="T3" fmla="*/ 0 h 12"/>
              <a:gd name="T4" fmla="*/ 8 w 10"/>
              <a:gd name="T5" fmla="*/ 0 h 12"/>
              <a:gd name="T6" fmla="*/ 6 w 10"/>
              <a:gd name="T7" fmla="*/ 7 h 12"/>
              <a:gd name="T8" fmla="*/ 5 w 10"/>
              <a:gd name="T9" fmla="*/ 10 h 12"/>
              <a:gd name="T10" fmla="*/ 4 w 10"/>
              <a:gd name="T11" fmla="*/ 7 h 12"/>
              <a:gd name="T12" fmla="*/ 2 w 10"/>
              <a:gd name="T13" fmla="*/ 0 h 12"/>
              <a:gd name="T14" fmla="*/ 0 w 10"/>
              <a:gd name="T15" fmla="*/ 0 h 12"/>
              <a:gd name="T16" fmla="*/ 4 w 10"/>
              <a:gd name="T17" fmla="*/ 12 h 12"/>
              <a:gd name="T18" fmla="*/ 6 w 10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2">
                <a:moveTo>
                  <a:pt x="6" y="12"/>
                </a:moveTo>
                <a:cubicBezTo>
                  <a:pt x="10" y="0"/>
                  <a:pt x="10" y="0"/>
                  <a:pt x="10" y="0"/>
                </a:cubicBezTo>
                <a:cubicBezTo>
                  <a:pt x="8" y="0"/>
                  <a:pt x="8" y="0"/>
                  <a:pt x="8" y="0"/>
                </a:cubicBezTo>
                <a:cubicBezTo>
                  <a:pt x="6" y="7"/>
                  <a:pt x="6" y="7"/>
                  <a:pt x="6" y="7"/>
                </a:cubicBezTo>
                <a:cubicBezTo>
                  <a:pt x="5" y="8"/>
                  <a:pt x="5" y="9"/>
                  <a:pt x="5" y="10"/>
                </a:cubicBezTo>
                <a:cubicBezTo>
                  <a:pt x="5" y="9"/>
                  <a:pt x="5" y="8"/>
                  <a:pt x="4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2"/>
                  <a:pt x="4" y="12"/>
                  <a:pt x="4" y="12"/>
                </a:cubicBezTo>
                <a:cubicBezTo>
                  <a:pt x="6" y="12"/>
                  <a:pt x="6" y="12"/>
                  <a:pt x="6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" name="Freeform 891"/>
          <p:cNvSpPr>
            <a:spLocks noEditPoints="1"/>
          </p:cNvSpPr>
          <p:nvPr/>
        </p:nvSpPr>
        <p:spPr bwMode="auto">
          <a:xfrm>
            <a:off x="6759575" y="5214938"/>
            <a:ext cx="19050" cy="28575"/>
          </a:xfrm>
          <a:custGeom>
            <a:avLst/>
            <a:gdLst>
              <a:gd name="T0" fmla="*/ 7 w 9"/>
              <a:gd name="T1" fmla="*/ 13 h 13"/>
              <a:gd name="T2" fmla="*/ 9 w 9"/>
              <a:gd name="T3" fmla="*/ 13 h 13"/>
              <a:gd name="T4" fmla="*/ 9 w 9"/>
              <a:gd name="T5" fmla="*/ 12 h 13"/>
              <a:gd name="T6" fmla="*/ 8 w 9"/>
              <a:gd name="T7" fmla="*/ 8 h 13"/>
              <a:gd name="T8" fmla="*/ 8 w 9"/>
              <a:gd name="T9" fmla="*/ 5 h 13"/>
              <a:gd name="T10" fmla="*/ 8 w 9"/>
              <a:gd name="T11" fmla="*/ 3 h 13"/>
              <a:gd name="T12" fmla="*/ 7 w 9"/>
              <a:gd name="T13" fmla="*/ 1 h 13"/>
              <a:gd name="T14" fmla="*/ 5 w 9"/>
              <a:gd name="T15" fmla="*/ 0 h 13"/>
              <a:gd name="T16" fmla="*/ 1 w 9"/>
              <a:gd name="T17" fmla="*/ 1 h 13"/>
              <a:gd name="T18" fmla="*/ 0 w 9"/>
              <a:gd name="T19" fmla="*/ 4 h 13"/>
              <a:gd name="T20" fmla="*/ 2 w 9"/>
              <a:gd name="T21" fmla="*/ 5 h 13"/>
              <a:gd name="T22" fmla="*/ 2 w 9"/>
              <a:gd name="T23" fmla="*/ 3 h 13"/>
              <a:gd name="T24" fmla="*/ 4 w 9"/>
              <a:gd name="T25" fmla="*/ 2 h 13"/>
              <a:gd name="T26" fmla="*/ 6 w 9"/>
              <a:gd name="T27" fmla="*/ 3 h 13"/>
              <a:gd name="T28" fmla="*/ 7 w 9"/>
              <a:gd name="T29" fmla="*/ 5 h 13"/>
              <a:gd name="T30" fmla="*/ 7 w 9"/>
              <a:gd name="T31" fmla="*/ 5 h 13"/>
              <a:gd name="T32" fmla="*/ 4 w 9"/>
              <a:gd name="T33" fmla="*/ 6 h 13"/>
              <a:gd name="T34" fmla="*/ 1 w 9"/>
              <a:gd name="T35" fmla="*/ 7 h 13"/>
              <a:gd name="T36" fmla="*/ 0 w 9"/>
              <a:gd name="T37" fmla="*/ 8 h 13"/>
              <a:gd name="T38" fmla="*/ 0 w 9"/>
              <a:gd name="T39" fmla="*/ 10 h 13"/>
              <a:gd name="T40" fmla="*/ 1 w 9"/>
              <a:gd name="T41" fmla="*/ 13 h 13"/>
              <a:gd name="T42" fmla="*/ 3 w 9"/>
              <a:gd name="T43" fmla="*/ 13 h 13"/>
              <a:gd name="T44" fmla="*/ 5 w 9"/>
              <a:gd name="T45" fmla="*/ 13 h 13"/>
              <a:gd name="T46" fmla="*/ 7 w 9"/>
              <a:gd name="T47" fmla="*/ 12 h 13"/>
              <a:gd name="T48" fmla="*/ 7 w 9"/>
              <a:gd name="T49" fmla="*/ 13 h 13"/>
              <a:gd name="T50" fmla="*/ 7 w 9"/>
              <a:gd name="T51" fmla="*/ 13 h 13"/>
              <a:gd name="T52" fmla="*/ 7 w 9"/>
              <a:gd name="T53" fmla="*/ 8 h 13"/>
              <a:gd name="T54" fmla="*/ 6 w 9"/>
              <a:gd name="T55" fmla="*/ 10 h 13"/>
              <a:gd name="T56" fmla="*/ 5 w 9"/>
              <a:gd name="T57" fmla="*/ 11 h 13"/>
              <a:gd name="T58" fmla="*/ 3 w 9"/>
              <a:gd name="T59" fmla="*/ 12 h 13"/>
              <a:gd name="T60" fmla="*/ 2 w 9"/>
              <a:gd name="T61" fmla="*/ 11 h 13"/>
              <a:gd name="T62" fmla="*/ 1 w 9"/>
              <a:gd name="T63" fmla="*/ 10 h 13"/>
              <a:gd name="T64" fmla="*/ 2 w 9"/>
              <a:gd name="T65" fmla="*/ 9 h 13"/>
              <a:gd name="T66" fmla="*/ 2 w 9"/>
              <a:gd name="T67" fmla="*/ 8 h 13"/>
              <a:gd name="T68" fmla="*/ 4 w 9"/>
              <a:gd name="T69" fmla="*/ 8 h 13"/>
              <a:gd name="T70" fmla="*/ 7 w 9"/>
              <a:gd name="T71" fmla="*/ 7 h 13"/>
              <a:gd name="T72" fmla="*/ 7 w 9"/>
              <a:gd name="T73" fmla="*/ 8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" h="13">
                <a:moveTo>
                  <a:pt x="7" y="13"/>
                </a:moveTo>
                <a:cubicBezTo>
                  <a:pt x="9" y="13"/>
                  <a:pt x="9" y="13"/>
                  <a:pt x="9" y="13"/>
                </a:cubicBezTo>
                <a:cubicBezTo>
                  <a:pt x="9" y="13"/>
                  <a:pt x="9" y="12"/>
                  <a:pt x="9" y="12"/>
                </a:cubicBezTo>
                <a:cubicBezTo>
                  <a:pt x="8" y="11"/>
                  <a:pt x="8" y="10"/>
                  <a:pt x="8" y="8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8" y="2"/>
                  <a:pt x="8" y="1"/>
                  <a:pt x="7" y="1"/>
                </a:cubicBezTo>
                <a:cubicBezTo>
                  <a:pt x="6" y="1"/>
                  <a:pt x="6" y="0"/>
                  <a:pt x="5" y="0"/>
                </a:cubicBezTo>
                <a:cubicBezTo>
                  <a:pt x="3" y="0"/>
                  <a:pt x="2" y="1"/>
                  <a:pt x="1" y="1"/>
                </a:cubicBezTo>
                <a:cubicBezTo>
                  <a:pt x="1" y="2"/>
                  <a:pt x="0" y="3"/>
                  <a:pt x="0" y="4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2" y="3"/>
                  <a:pt x="2" y="3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6" y="2"/>
                  <a:pt x="6" y="3"/>
                </a:cubicBezTo>
                <a:cubicBezTo>
                  <a:pt x="7" y="3"/>
                  <a:pt x="7" y="4"/>
                  <a:pt x="7" y="5"/>
                </a:cubicBezTo>
                <a:cubicBezTo>
                  <a:pt x="7" y="5"/>
                  <a:pt x="7" y="5"/>
                  <a:pt x="7" y="5"/>
                </a:cubicBezTo>
                <a:cubicBezTo>
                  <a:pt x="6" y="6"/>
                  <a:pt x="5" y="6"/>
                  <a:pt x="4" y="6"/>
                </a:cubicBezTo>
                <a:cubicBezTo>
                  <a:pt x="3" y="6"/>
                  <a:pt x="2" y="6"/>
                  <a:pt x="1" y="7"/>
                </a:cubicBezTo>
                <a:cubicBezTo>
                  <a:pt x="1" y="7"/>
                  <a:pt x="0" y="7"/>
                  <a:pt x="0" y="8"/>
                </a:cubicBezTo>
                <a:cubicBezTo>
                  <a:pt x="0" y="9"/>
                  <a:pt x="0" y="9"/>
                  <a:pt x="0" y="10"/>
                </a:cubicBezTo>
                <a:cubicBezTo>
                  <a:pt x="0" y="11"/>
                  <a:pt x="0" y="12"/>
                  <a:pt x="1" y="13"/>
                </a:cubicBezTo>
                <a:cubicBezTo>
                  <a:pt x="1" y="13"/>
                  <a:pt x="2" y="13"/>
                  <a:pt x="3" y="13"/>
                </a:cubicBezTo>
                <a:cubicBezTo>
                  <a:pt x="4" y="13"/>
                  <a:pt x="4" y="13"/>
                  <a:pt x="5" y="13"/>
                </a:cubicBezTo>
                <a:cubicBezTo>
                  <a:pt x="6" y="13"/>
                  <a:pt x="6" y="12"/>
                  <a:pt x="7" y="12"/>
                </a:cubicBezTo>
                <a:cubicBezTo>
                  <a:pt x="7" y="12"/>
                  <a:pt x="7" y="13"/>
                  <a:pt x="7" y="13"/>
                </a:cubicBezTo>
                <a:cubicBezTo>
                  <a:pt x="7" y="13"/>
                  <a:pt x="7" y="13"/>
                  <a:pt x="7" y="13"/>
                </a:cubicBezTo>
                <a:close/>
                <a:moveTo>
                  <a:pt x="7" y="8"/>
                </a:moveTo>
                <a:cubicBezTo>
                  <a:pt x="7" y="9"/>
                  <a:pt x="7" y="10"/>
                  <a:pt x="6" y="10"/>
                </a:cubicBezTo>
                <a:cubicBezTo>
                  <a:pt x="6" y="11"/>
                  <a:pt x="6" y="11"/>
                  <a:pt x="5" y="11"/>
                </a:cubicBezTo>
                <a:cubicBezTo>
                  <a:pt x="5" y="12"/>
                  <a:pt x="4" y="12"/>
                  <a:pt x="3" y="12"/>
                </a:cubicBezTo>
                <a:cubicBezTo>
                  <a:pt x="3" y="12"/>
                  <a:pt x="2" y="12"/>
                  <a:pt x="2" y="11"/>
                </a:cubicBezTo>
                <a:cubicBezTo>
                  <a:pt x="2" y="11"/>
                  <a:pt x="1" y="10"/>
                  <a:pt x="1" y="10"/>
                </a:cubicBezTo>
                <a:cubicBezTo>
                  <a:pt x="1" y="9"/>
                  <a:pt x="1" y="9"/>
                  <a:pt x="2" y="9"/>
                </a:cubicBezTo>
                <a:cubicBezTo>
                  <a:pt x="2" y="9"/>
                  <a:pt x="2" y="8"/>
                  <a:pt x="2" y="8"/>
                </a:cubicBezTo>
                <a:cubicBezTo>
                  <a:pt x="3" y="8"/>
                  <a:pt x="3" y="8"/>
                  <a:pt x="4" y="8"/>
                </a:cubicBezTo>
                <a:cubicBezTo>
                  <a:pt x="5" y="8"/>
                  <a:pt x="6" y="7"/>
                  <a:pt x="7" y="7"/>
                </a:cubicBezTo>
                <a:cubicBezTo>
                  <a:pt x="7" y="8"/>
                  <a:pt x="7" y="8"/>
                  <a:pt x="7" y="8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" name="Rectangle 892"/>
          <p:cNvSpPr>
            <a:spLocks noChangeArrowheads="1"/>
          </p:cNvSpPr>
          <p:nvPr/>
        </p:nvSpPr>
        <p:spPr bwMode="auto">
          <a:xfrm>
            <a:off x="6635750" y="5199063"/>
            <a:ext cx="163513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Moskva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Freeform 893"/>
          <p:cNvSpPr>
            <a:spLocks/>
          </p:cNvSpPr>
          <p:nvPr/>
        </p:nvSpPr>
        <p:spPr bwMode="auto">
          <a:xfrm>
            <a:off x="5527675" y="4922838"/>
            <a:ext cx="23813" cy="36513"/>
          </a:xfrm>
          <a:custGeom>
            <a:avLst/>
            <a:gdLst>
              <a:gd name="T0" fmla="*/ 10 w 15"/>
              <a:gd name="T1" fmla="*/ 23 h 23"/>
              <a:gd name="T2" fmla="*/ 10 w 15"/>
              <a:gd name="T3" fmla="*/ 3 h 23"/>
              <a:gd name="T4" fmla="*/ 15 w 15"/>
              <a:gd name="T5" fmla="*/ 3 h 23"/>
              <a:gd name="T6" fmla="*/ 15 w 15"/>
              <a:gd name="T7" fmla="*/ 0 h 23"/>
              <a:gd name="T8" fmla="*/ 0 w 15"/>
              <a:gd name="T9" fmla="*/ 0 h 23"/>
              <a:gd name="T10" fmla="*/ 0 w 15"/>
              <a:gd name="T11" fmla="*/ 3 h 23"/>
              <a:gd name="T12" fmla="*/ 7 w 15"/>
              <a:gd name="T13" fmla="*/ 3 h 23"/>
              <a:gd name="T14" fmla="*/ 7 w 15"/>
              <a:gd name="T15" fmla="*/ 23 h 23"/>
              <a:gd name="T16" fmla="*/ 10 w 15"/>
              <a:gd name="T17" fmla="*/ 23 h 23"/>
              <a:gd name="T18" fmla="*/ 10 w 15"/>
              <a:gd name="T1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23">
                <a:moveTo>
                  <a:pt x="10" y="23"/>
                </a:moveTo>
                <a:lnTo>
                  <a:pt x="10" y="3"/>
                </a:lnTo>
                <a:lnTo>
                  <a:pt x="15" y="3"/>
                </a:lnTo>
                <a:lnTo>
                  <a:pt x="15" y="0"/>
                </a:lnTo>
                <a:lnTo>
                  <a:pt x="0" y="0"/>
                </a:lnTo>
                <a:lnTo>
                  <a:pt x="0" y="3"/>
                </a:lnTo>
                <a:lnTo>
                  <a:pt x="7" y="3"/>
                </a:lnTo>
                <a:lnTo>
                  <a:pt x="7" y="23"/>
                </a:lnTo>
                <a:lnTo>
                  <a:pt x="10" y="23"/>
                </a:lnTo>
                <a:lnTo>
                  <a:pt x="10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" name="Freeform 894"/>
          <p:cNvSpPr>
            <a:spLocks noEditPoints="1"/>
          </p:cNvSpPr>
          <p:nvPr/>
        </p:nvSpPr>
        <p:spPr bwMode="auto">
          <a:xfrm>
            <a:off x="5551488" y="4932363"/>
            <a:ext cx="19050" cy="26988"/>
          </a:xfrm>
          <a:custGeom>
            <a:avLst/>
            <a:gdLst>
              <a:gd name="T0" fmla="*/ 7 w 9"/>
              <a:gd name="T1" fmla="*/ 13 h 13"/>
              <a:gd name="T2" fmla="*/ 9 w 9"/>
              <a:gd name="T3" fmla="*/ 13 h 13"/>
              <a:gd name="T4" fmla="*/ 9 w 9"/>
              <a:gd name="T5" fmla="*/ 11 h 13"/>
              <a:gd name="T6" fmla="*/ 8 w 9"/>
              <a:gd name="T7" fmla="*/ 8 h 13"/>
              <a:gd name="T8" fmla="*/ 8 w 9"/>
              <a:gd name="T9" fmla="*/ 5 h 13"/>
              <a:gd name="T10" fmla="*/ 8 w 9"/>
              <a:gd name="T11" fmla="*/ 2 h 13"/>
              <a:gd name="T12" fmla="*/ 7 w 9"/>
              <a:gd name="T13" fmla="*/ 1 h 13"/>
              <a:gd name="T14" fmla="*/ 4 w 9"/>
              <a:gd name="T15" fmla="*/ 0 h 13"/>
              <a:gd name="T16" fmla="*/ 1 w 9"/>
              <a:gd name="T17" fmla="*/ 1 h 13"/>
              <a:gd name="T18" fmla="*/ 0 w 9"/>
              <a:gd name="T19" fmla="*/ 4 h 13"/>
              <a:gd name="T20" fmla="*/ 2 w 9"/>
              <a:gd name="T21" fmla="*/ 4 h 13"/>
              <a:gd name="T22" fmla="*/ 2 w 9"/>
              <a:gd name="T23" fmla="*/ 2 h 13"/>
              <a:gd name="T24" fmla="*/ 4 w 9"/>
              <a:gd name="T25" fmla="*/ 2 h 13"/>
              <a:gd name="T26" fmla="*/ 6 w 9"/>
              <a:gd name="T27" fmla="*/ 3 h 13"/>
              <a:gd name="T28" fmla="*/ 7 w 9"/>
              <a:gd name="T29" fmla="*/ 4 h 13"/>
              <a:gd name="T30" fmla="*/ 7 w 9"/>
              <a:gd name="T31" fmla="*/ 5 h 13"/>
              <a:gd name="T32" fmla="*/ 4 w 9"/>
              <a:gd name="T33" fmla="*/ 6 h 13"/>
              <a:gd name="T34" fmla="*/ 1 w 9"/>
              <a:gd name="T35" fmla="*/ 6 h 13"/>
              <a:gd name="T36" fmla="*/ 0 w 9"/>
              <a:gd name="T37" fmla="*/ 8 h 13"/>
              <a:gd name="T38" fmla="*/ 0 w 9"/>
              <a:gd name="T39" fmla="*/ 10 h 13"/>
              <a:gd name="T40" fmla="*/ 0 w 9"/>
              <a:gd name="T41" fmla="*/ 12 h 13"/>
              <a:gd name="T42" fmla="*/ 3 w 9"/>
              <a:gd name="T43" fmla="*/ 13 h 13"/>
              <a:gd name="T44" fmla="*/ 5 w 9"/>
              <a:gd name="T45" fmla="*/ 13 h 13"/>
              <a:gd name="T46" fmla="*/ 7 w 9"/>
              <a:gd name="T47" fmla="*/ 11 h 13"/>
              <a:gd name="T48" fmla="*/ 7 w 9"/>
              <a:gd name="T49" fmla="*/ 13 h 13"/>
              <a:gd name="T50" fmla="*/ 7 w 9"/>
              <a:gd name="T51" fmla="*/ 13 h 13"/>
              <a:gd name="T52" fmla="*/ 7 w 9"/>
              <a:gd name="T53" fmla="*/ 7 h 13"/>
              <a:gd name="T54" fmla="*/ 6 w 9"/>
              <a:gd name="T55" fmla="*/ 10 h 13"/>
              <a:gd name="T56" fmla="*/ 5 w 9"/>
              <a:gd name="T57" fmla="*/ 11 h 13"/>
              <a:gd name="T58" fmla="*/ 3 w 9"/>
              <a:gd name="T59" fmla="*/ 11 h 13"/>
              <a:gd name="T60" fmla="*/ 2 w 9"/>
              <a:gd name="T61" fmla="*/ 11 h 13"/>
              <a:gd name="T62" fmla="*/ 1 w 9"/>
              <a:gd name="T63" fmla="*/ 10 h 13"/>
              <a:gd name="T64" fmla="*/ 2 w 9"/>
              <a:gd name="T65" fmla="*/ 9 h 13"/>
              <a:gd name="T66" fmla="*/ 2 w 9"/>
              <a:gd name="T67" fmla="*/ 8 h 13"/>
              <a:gd name="T68" fmla="*/ 4 w 9"/>
              <a:gd name="T69" fmla="*/ 7 h 13"/>
              <a:gd name="T70" fmla="*/ 7 w 9"/>
              <a:gd name="T71" fmla="*/ 7 h 13"/>
              <a:gd name="T72" fmla="*/ 7 w 9"/>
              <a:gd name="T73" fmla="*/ 7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9" h="13">
                <a:moveTo>
                  <a:pt x="7" y="13"/>
                </a:moveTo>
                <a:cubicBezTo>
                  <a:pt x="9" y="13"/>
                  <a:pt x="9" y="13"/>
                  <a:pt x="9" y="13"/>
                </a:cubicBezTo>
                <a:cubicBezTo>
                  <a:pt x="9" y="12"/>
                  <a:pt x="9" y="12"/>
                  <a:pt x="9" y="11"/>
                </a:cubicBezTo>
                <a:cubicBezTo>
                  <a:pt x="8" y="11"/>
                  <a:pt x="8" y="10"/>
                  <a:pt x="8" y="8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2"/>
                </a:cubicBezTo>
                <a:cubicBezTo>
                  <a:pt x="8" y="2"/>
                  <a:pt x="8" y="1"/>
                  <a:pt x="7" y="1"/>
                </a:cubicBezTo>
                <a:cubicBezTo>
                  <a:pt x="6" y="0"/>
                  <a:pt x="6" y="0"/>
                  <a:pt x="4" y="0"/>
                </a:cubicBezTo>
                <a:cubicBezTo>
                  <a:pt x="3" y="0"/>
                  <a:pt x="2" y="0"/>
                  <a:pt x="1" y="1"/>
                </a:cubicBezTo>
                <a:cubicBezTo>
                  <a:pt x="1" y="2"/>
                  <a:pt x="0" y="3"/>
                  <a:pt x="0" y="4"/>
                </a:cubicBezTo>
                <a:cubicBezTo>
                  <a:pt x="2" y="4"/>
                  <a:pt x="2" y="4"/>
                  <a:pt x="2" y="4"/>
                </a:cubicBezTo>
                <a:cubicBezTo>
                  <a:pt x="2" y="3"/>
                  <a:pt x="2" y="3"/>
                  <a:pt x="2" y="2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6" y="2"/>
                  <a:pt x="6" y="3"/>
                </a:cubicBezTo>
                <a:cubicBezTo>
                  <a:pt x="7" y="3"/>
                  <a:pt x="7" y="4"/>
                  <a:pt x="7" y="4"/>
                </a:cubicBezTo>
                <a:cubicBezTo>
                  <a:pt x="7" y="5"/>
                  <a:pt x="7" y="5"/>
                  <a:pt x="7" y="5"/>
                </a:cubicBezTo>
                <a:cubicBezTo>
                  <a:pt x="6" y="5"/>
                  <a:pt x="5" y="5"/>
                  <a:pt x="4" y="6"/>
                </a:cubicBezTo>
                <a:cubicBezTo>
                  <a:pt x="3" y="6"/>
                  <a:pt x="2" y="6"/>
                  <a:pt x="1" y="6"/>
                </a:cubicBezTo>
                <a:cubicBezTo>
                  <a:pt x="1" y="7"/>
                  <a:pt x="0" y="7"/>
                  <a:pt x="0" y="8"/>
                </a:cubicBezTo>
                <a:cubicBezTo>
                  <a:pt x="0" y="8"/>
                  <a:pt x="0" y="9"/>
                  <a:pt x="0" y="10"/>
                </a:cubicBezTo>
                <a:cubicBezTo>
                  <a:pt x="0" y="11"/>
                  <a:pt x="0" y="12"/>
                  <a:pt x="0" y="12"/>
                </a:cubicBezTo>
                <a:cubicBezTo>
                  <a:pt x="1" y="13"/>
                  <a:pt x="2" y="13"/>
                  <a:pt x="3" y="13"/>
                </a:cubicBezTo>
                <a:cubicBezTo>
                  <a:pt x="4" y="13"/>
                  <a:pt x="4" y="13"/>
                  <a:pt x="5" y="13"/>
                </a:cubicBezTo>
                <a:cubicBezTo>
                  <a:pt x="6" y="12"/>
                  <a:pt x="6" y="12"/>
                  <a:pt x="7" y="11"/>
                </a:cubicBezTo>
                <a:cubicBezTo>
                  <a:pt x="7" y="12"/>
                  <a:pt x="7" y="12"/>
                  <a:pt x="7" y="13"/>
                </a:cubicBezTo>
                <a:cubicBezTo>
                  <a:pt x="7" y="13"/>
                  <a:pt x="7" y="13"/>
                  <a:pt x="7" y="13"/>
                </a:cubicBezTo>
                <a:close/>
                <a:moveTo>
                  <a:pt x="7" y="7"/>
                </a:moveTo>
                <a:cubicBezTo>
                  <a:pt x="7" y="8"/>
                  <a:pt x="7" y="9"/>
                  <a:pt x="6" y="10"/>
                </a:cubicBezTo>
                <a:cubicBezTo>
                  <a:pt x="6" y="10"/>
                  <a:pt x="6" y="11"/>
                  <a:pt x="5" y="11"/>
                </a:cubicBezTo>
                <a:cubicBezTo>
                  <a:pt x="5" y="11"/>
                  <a:pt x="4" y="11"/>
                  <a:pt x="3" y="11"/>
                </a:cubicBezTo>
                <a:cubicBezTo>
                  <a:pt x="3" y="11"/>
                  <a:pt x="2" y="11"/>
                  <a:pt x="2" y="11"/>
                </a:cubicBezTo>
                <a:cubicBezTo>
                  <a:pt x="2" y="11"/>
                  <a:pt x="1" y="10"/>
                  <a:pt x="1" y="10"/>
                </a:cubicBezTo>
                <a:cubicBezTo>
                  <a:pt x="1" y="9"/>
                  <a:pt x="1" y="9"/>
                  <a:pt x="2" y="9"/>
                </a:cubicBezTo>
                <a:cubicBezTo>
                  <a:pt x="2" y="8"/>
                  <a:pt x="2" y="8"/>
                  <a:pt x="2" y="8"/>
                </a:cubicBezTo>
                <a:cubicBezTo>
                  <a:pt x="3" y="8"/>
                  <a:pt x="3" y="8"/>
                  <a:pt x="4" y="7"/>
                </a:cubicBezTo>
                <a:cubicBezTo>
                  <a:pt x="5" y="7"/>
                  <a:pt x="6" y="7"/>
                  <a:pt x="7" y="7"/>
                </a:cubicBezTo>
                <a:cubicBezTo>
                  <a:pt x="7" y="7"/>
                  <a:pt x="7" y="7"/>
                  <a:pt x="7" y="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Freeform 895"/>
          <p:cNvSpPr>
            <a:spLocks/>
          </p:cNvSpPr>
          <p:nvPr/>
        </p:nvSpPr>
        <p:spPr bwMode="auto">
          <a:xfrm>
            <a:off x="5575300" y="4922838"/>
            <a:ext cx="4763" cy="36513"/>
          </a:xfrm>
          <a:custGeom>
            <a:avLst/>
            <a:gdLst>
              <a:gd name="T0" fmla="*/ 3 w 3"/>
              <a:gd name="T1" fmla="*/ 23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23 h 23"/>
              <a:gd name="T8" fmla="*/ 3 w 3"/>
              <a:gd name="T9" fmla="*/ 23 h 23"/>
              <a:gd name="T10" fmla="*/ 3 w 3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" h="23">
                <a:moveTo>
                  <a:pt x="3" y="23"/>
                </a:move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Freeform 896"/>
          <p:cNvSpPr>
            <a:spLocks/>
          </p:cNvSpPr>
          <p:nvPr/>
        </p:nvSpPr>
        <p:spPr bwMode="auto">
          <a:xfrm>
            <a:off x="5584825" y="4922838"/>
            <a:ext cx="3175" cy="36513"/>
          </a:xfrm>
          <a:custGeom>
            <a:avLst/>
            <a:gdLst>
              <a:gd name="T0" fmla="*/ 2 w 2"/>
              <a:gd name="T1" fmla="*/ 23 h 23"/>
              <a:gd name="T2" fmla="*/ 2 w 2"/>
              <a:gd name="T3" fmla="*/ 0 h 23"/>
              <a:gd name="T4" fmla="*/ 0 w 2"/>
              <a:gd name="T5" fmla="*/ 0 h 23"/>
              <a:gd name="T6" fmla="*/ 0 w 2"/>
              <a:gd name="T7" fmla="*/ 23 h 23"/>
              <a:gd name="T8" fmla="*/ 2 w 2"/>
              <a:gd name="T9" fmla="*/ 23 h 23"/>
              <a:gd name="T10" fmla="*/ 2 w 2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" h="23">
                <a:moveTo>
                  <a:pt x="2" y="23"/>
                </a:moveTo>
                <a:lnTo>
                  <a:pt x="2" y="0"/>
                </a:lnTo>
                <a:lnTo>
                  <a:pt x="0" y="0"/>
                </a:lnTo>
                <a:lnTo>
                  <a:pt x="0" y="23"/>
                </a:lnTo>
                <a:lnTo>
                  <a:pt x="2" y="23"/>
                </a:lnTo>
                <a:lnTo>
                  <a:pt x="2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Freeform 897"/>
          <p:cNvSpPr>
            <a:spLocks noEditPoints="1"/>
          </p:cNvSpPr>
          <p:nvPr/>
        </p:nvSpPr>
        <p:spPr bwMode="auto">
          <a:xfrm>
            <a:off x="5594350" y="4922838"/>
            <a:ext cx="4763" cy="36513"/>
          </a:xfrm>
          <a:custGeom>
            <a:avLst/>
            <a:gdLst>
              <a:gd name="T0" fmla="*/ 3 w 3"/>
              <a:gd name="T1" fmla="*/ 3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3 h 23"/>
              <a:gd name="T8" fmla="*/ 3 w 3"/>
              <a:gd name="T9" fmla="*/ 3 h 23"/>
              <a:gd name="T10" fmla="*/ 3 w 3"/>
              <a:gd name="T11" fmla="*/ 3 h 23"/>
              <a:gd name="T12" fmla="*/ 3 w 3"/>
              <a:gd name="T13" fmla="*/ 23 h 23"/>
              <a:gd name="T14" fmla="*/ 3 w 3"/>
              <a:gd name="T15" fmla="*/ 6 h 23"/>
              <a:gd name="T16" fmla="*/ 0 w 3"/>
              <a:gd name="T17" fmla="*/ 6 h 23"/>
              <a:gd name="T18" fmla="*/ 0 w 3"/>
              <a:gd name="T19" fmla="*/ 23 h 23"/>
              <a:gd name="T20" fmla="*/ 3 w 3"/>
              <a:gd name="T21" fmla="*/ 23 h 23"/>
              <a:gd name="T22" fmla="*/ 3 w 3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" h="23">
                <a:moveTo>
                  <a:pt x="3" y="3"/>
                </a:moveTo>
                <a:lnTo>
                  <a:pt x="3" y="0"/>
                </a:lnTo>
                <a:lnTo>
                  <a:pt x="0" y="0"/>
                </a:lnTo>
                <a:lnTo>
                  <a:pt x="0" y="3"/>
                </a:lnTo>
                <a:lnTo>
                  <a:pt x="3" y="3"/>
                </a:lnTo>
                <a:lnTo>
                  <a:pt x="3" y="3"/>
                </a:lnTo>
                <a:close/>
                <a:moveTo>
                  <a:pt x="3" y="23"/>
                </a:moveTo>
                <a:lnTo>
                  <a:pt x="3" y="6"/>
                </a:lnTo>
                <a:lnTo>
                  <a:pt x="0" y="6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Freeform 898"/>
          <p:cNvSpPr>
            <a:spLocks/>
          </p:cNvSpPr>
          <p:nvPr/>
        </p:nvSpPr>
        <p:spPr bwMode="auto">
          <a:xfrm>
            <a:off x="5603875" y="4932363"/>
            <a:ext cx="15875" cy="26988"/>
          </a:xfrm>
          <a:custGeom>
            <a:avLst/>
            <a:gdLst>
              <a:gd name="T0" fmla="*/ 2 w 8"/>
              <a:gd name="T1" fmla="*/ 13 h 13"/>
              <a:gd name="T2" fmla="*/ 2 w 8"/>
              <a:gd name="T3" fmla="*/ 6 h 13"/>
              <a:gd name="T4" fmla="*/ 3 w 8"/>
              <a:gd name="T5" fmla="*/ 3 h 13"/>
              <a:gd name="T6" fmla="*/ 5 w 8"/>
              <a:gd name="T7" fmla="*/ 2 h 13"/>
              <a:gd name="T8" fmla="*/ 6 w 8"/>
              <a:gd name="T9" fmla="*/ 2 h 13"/>
              <a:gd name="T10" fmla="*/ 7 w 8"/>
              <a:gd name="T11" fmla="*/ 3 h 13"/>
              <a:gd name="T12" fmla="*/ 7 w 8"/>
              <a:gd name="T13" fmla="*/ 5 h 13"/>
              <a:gd name="T14" fmla="*/ 7 w 8"/>
              <a:gd name="T15" fmla="*/ 13 h 13"/>
              <a:gd name="T16" fmla="*/ 8 w 8"/>
              <a:gd name="T17" fmla="*/ 13 h 13"/>
              <a:gd name="T18" fmla="*/ 8 w 8"/>
              <a:gd name="T19" fmla="*/ 5 h 13"/>
              <a:gd name="T20" fmla="*/ 8 w 8"/>
              <a:gd name="T21" fmla="*/ 3 h 13"/>
              <a:gd name="T22" fmla="*/ 8 w 8"/>
              <a:gd name="T23" fmla="*/ 1 h 13"/>
              <a:gd name="T24" fmla="*/ 7 w 8"/>
              <a:gd name="T25" fmla="*/ 0 h 13"/>
              <a:gd name="T26" fmla="*/ 5 w 8"/>
              <a:gd name="T27" fmla="*/ 0 h 13"/>
              <a:gd name="T28" fmla="*/ 3 w 8"/>
              <a:gd name="T29" fmla="*/ 1 h 13"/>
              <a:gd name="T30" fmla="*/ 2 w 8"/>
              <a:gd name="T31" fmla="*/ 2 h 13"/>
              <a:gd name="T32" fmla="*/ 2 w 8"/>
              <a:gd name="T33" fmla="*/ 0 h 13"/>
              <a:gd name="T34" fmla="*/ 0 w 8"/>
              <a:gd name="T35" fmla="*/ 0 h 13"/>
              <a:gd name="T36" fmla="*/ 0 w 8"/>
              <a:gd name="T37" fmla="*/ 13 h 13"/>
              <a:gd name="T38" fmla="*/ 2 w 8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5"/>
                  <a:pt x="2" y="4"/>
                  <a:pt x="3" y="3"/>
                </a:cubicBezTo>
                <a:cubicBezTo>
                  <a:pt x="3" y="2"/>
                  <a:pt x="4" y="2"/>
                  <a:pt x="5" y="2"/>
                </a:cubicBezTo>
                <a:cubicBezTo>
                  <a:pt x="5" y="2"/>
                  <a:pt x="5" y="2"/>
                  <a:pt x="6" y="2"/>
                </a:cubicBezTo>
                <a:cubicBezTo>
                  <a:pt x="6" y="3"/>
                  <a:pt x="6" y="3"/>
                  <a:pt x="7" y="3"/>
                </a:cubicBezTo>
                <a:cubicBezTo>
                  <a:pt x="7" y="4"/>
                  <a:pt x="7" y="4"/>
                  <a:pt x="7" y="5"/>
                </a:cubicBezTo>
                <a:cubicBezTo>
                  <a:pt x="7" y="13"/>
                  <a:pt x="7" y="13"/>
                  <a:pt x="7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8" y="2"/>
                  <a:pt x="8" y="2"/>
                  <a:pt x="8" y="1"/>
                </a:cubicBezTo>
                <a:cubicBezTo>
                  <a:pt x="7" y="1"/>
                  <a:pt x="7" y="1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1"/>
                </a:cubicBezTo>
                <a:cubicBezTo>
                  <a:pt x="3" y="1"/>
                  <a:pt x="2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899"/>
          <p:cNvSpPr>
            <a:spLocks/>
          </p:cNvSpPr>
          <p:nvPr/>
        </p:nvSpPr>
        <p:spPr bwMode="auto">
          <a:xfrm>
            <a:off x="5627688" y="4932363"/>
            <a:ext cx="15875" cy="26988"/>
          </a:xfrm>
          <a:custGeom>
            <a:avLst/>
            <a:gdLst>
              <a:gd name="T0" fmla="*/ 2 w 8"/>
              <a:gd name="T1" fmla="*/ 13 h 13"/>
              <a:gd name="T2" fmla="*/ 2 w 8"/>
              <a:gd name="T3" fmla="*/ 6 h 13"/>
              <a:gd name="T4" fmla="*/ 3 w 8"/>
              <a:gd name="T5" fmla="*/ 3 h 13"/>
              <a:gd name="T6" fmla="*/ 5 w 8"/>
              <a:gd name="T7" fmla="*/ 2 h 13"/>
              <a:gd name="T8" fmla="*/ 6 w 8"/>
              <a:gd name="T9" fmla="*/ 2 h 13"/>
              <a:gd name="T10" fmla="*/ 6 w 8"/>
              <a:gd name="T11" fmla="*/ 3 h 13"/>
              <a:gd name="T12" fmla="*/ 7 w 8"/>
              <a:gd name="T13" fmla="*/ 5 h 13"/>
              <a:gd name="T14" fmla="*/ 7 w 8"/>
              <a:gd name="T15" fmla="*/ 13 h 13"/>
              <a:gd name="T16" fmla="*/ 8 w 8"/>
              <a:gd name="T17" fmla="*/ 13 h 13"/>
              <a:gd name="T18" fmla="*/ 8 w 8"/>
              <a:gd name="T19" fmla="*/ 5 h 13"/>
              <a:gd name="T20" fmla="*/ 8 w 8"/>
              <a:gd name="T21" fmla="*/ 3 h 13"/>
              <a:gd name="T22" fmla="*/ 8 w 8"/>
              <a:gd name="T23" fmla="*/ 1 h 13"/>
              <a:gd name="T24" fmla="*/ 6 w 8"/>
              <a:gd name="T25" fmla="*/ 0 h 13"/>
              <a:gd name="T26" fmla="*/ 5 w 8"/>
              <a:gd name="T27" fmla="*/ 0 h 13"/>
              <a:gd name="T28" fmla="*/ 3 w 8"/>
              <a:gd name="T29" fmla="*/ 1 h 13"/>
              <a:gd name="T30" fmla="*/ 2 w 8"/>
              <a:gd name="T31" fmla="*/ 2 h 13"/>
              <a:gd name="T32" fmla="*/ 2 w 8"/>
              <a:gd name="T33" fmla="*/ 0 h 13"/>
              <a:gd name="T34" fmla="*/ 0 w 8"/>
              <a:gd name="T35" fmla="*/ 0 h 13"/>
              <a:gd name="T36" fmla="*/ 0 w 8"/>
              <a:gd name="T37" fmla="*/ 13 h 13"/>
              <a:gd name="T38" fmla="*/ 2 w 8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5"/>
                  <a:pt x="2" y="4"/>
                  <a:pt x="3" y="3"/>
                </a:cubicBezTo>
                <a:cubicBezTo>
                  <a:pt x="3" y="2"/>
                  <a:pt x="4" y="2"/>
                  <a:pt x="5" y="2"/>
                </a:cubicBezTo>
                <a:cubicBezTo>
                  <a:pt x="5" y="2"/>
                  <a:pt x="5" y="2"/>
                  <a:pt x="6" y="2"/>
                </a:cubicBezTo>
                <a:cubicBezTo>
                  <a:pt x="6" y="3"/>
                  <a:pt x="6" y="3"/>
                  <a:pt x="6" y="3"/>
                </a:cubicBezTo>
                <a:cubicBezTo>
                  <a:pt x="7" y="4"/>
                  <a:pt x="7" y="4"/>
                  <a:pt x="7" y="5"/>
                </a:cubicBezTo>
                <a:cubicBezTo>
                  <a:pt x="7" y="13"/>
                  <a:pt x="7" y="13"/>
                  <a:pt x="7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3"/>
                </a:cubicBezTo>
                <a:cubicBezTo>
                  <a:pt x="8" y="2"/>
                  <a:pt x="8" y="2"/>
                  <a:pt x="8" y="1"/>
                </a:cubicBezTo>
                <a:cubicBezTo>
                  <a:pt x="7" y="1"/>
                  <a:pt x="7" y="1"/>
                  <a:pt x="6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4" y="0"/>
                  <a:pt x="3" y="1"/>
                </a:cubicBezTo>
                <a:cubicBezTo>
                  <a:pt x="3" y="1"/>
                  <a:pt x="2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Rectangle 900"/>
          <p:cNvSpPr>
            <a:spLocks noChangeArrowheads="1"/>
          </p:cNvSpPr>
          <p:nvPr/>
        </p:nvSpPr>
        <p:spPr bwMode="auto">
          <a:xfrm>
            <a:off x="5526088" y="4913313"/>
            <a:ext cx="4445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7" name="Rectangle 901"/>
          <p:cNvSpPr>
            <a:spLocks noChangeArrowheads="1"/>
          </p:cNvSpPr>
          <p:nvPr/>
        </p:nvSpPr>
        <p:spPr bwMode="auto">
          <a:xfrm>
            <a:off x="5548313" y="4913313"/>
            <a:ext cx="12065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allinn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8" name="Freeform 902"/>
          <p:cNvSpPr>
            <a:spLocks/>
          </p:cNvSpPr>
          <p:nvPr/>
        </p:nvSpPr>
        <p:spPr bwMode="auto">
          <a:xfrm>
            <a:off x="5310188" y="4735513"/>
            <a:ext cx="23813" cy="38100"/>
          </a:xfrm>
          <a:custGeom>
            <a:avLst/>
            <a:gdLst>
              <a:gd name="T0" fmla="*/ 1 w 15"/>
              <a:gd name="T1" fmla="*/ 24 h 24"/>
              <a:gd name="T2" fmla="*/ 1 w 15"/>
              <a:gd name="T3" fmla="*/ 12 h 24"/>
              <a:gd name="T4" fmla="*/ 12 w 15"/>
              <a:gd name="T5" fmla="*/ 12 h 24"/>
              <a:gd name="T6" fmla="*/ 12 w 15"/>
              <a:gd name="T7" fmla="*/ 24 h 24"/>
              <a:gd name="T8" fmla="*/ 15 w 15"/>
              <a:gd name="T9" fmla="*/ 24 h 24"/>
              <a:gd name="T10" fmla="*/ 15 w 15"/>
              <a:gd name="T11" fmla="*/ 0 h 24"/>
              <a:gd name="T12" fmla="*/ 12 w 15"/>
              <a:gd name="T13" fmla="*/ 0 h 24"/>
              <a:gd name="T14" fmla="*/ 12 w 15"/>
              <a:gd name="T15" fmla="*/ 9 h 24"/>
              <a:gd name="T16" fmla="*/ 1 w 15"/>
              <a:gd name="T17" fmla="*/ 9 h 24"/>
              <a:gd name="T18" fmla="*/ 1 w 15"/>
              <a:gd name="T19" fmla="*/ 0 h 24"/>
              <a:gd name="T20" fmla="*/ 0 w 15"/>
              <a:gd name="T21" fmla="*/ 0 h 24"/>
              <a:gd name="T22" fmla="*/ 0 w 15"/>
              <a:gd name="T23" fmla="*/ 24 h 24"/>
              <a:gd name="T24" fmla="*/ 1 w 15"/>
              <a:gd name="T25" fmla="*/ 24 h 24"/>
              <a:gd name="T26" fmla="*/ 1 w 15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24">
                <a:moveTo>
                  <a:pt x="1" y="24"/>
                </a:moveTo>
                <a:lnTo>
                  <a:pt x="1" y="12"/>
                </a:lnTo>
                <a:lnTo>
                  <a:pt x="12" y="12"/>
                </a:lnTo>
                <a:lnTo>
                  <a:pt x="12" y="24"/>
                </a:lnTo>
                <a:lnTo>
                  <a:pt x="15" y="24"/>
                </a:lnTo>
                <a:lnTo>
                  <a:pt x="15" y="0"/>
                </a:lnTo>
                <a:lnTo>
                  <a:pt x="12" y="0"/>
                </a:lnTo>
                <a:lnTo>
                  <a:pt x="12" y="9"/>
                </a:lnTo>
                <a:lnTo>
                  <a:pt x="1" y="9"/>
                </a:lnTo>
                <a:lnTo>
                  <a:pt x="1" y="0"/>
                </a:lnTo>
                <a:lnTo>
                  <a:pt x="0" y="0"/>
                </a:lnTo>
                <a:lnTo>
                  <a:pt x="0" y="24"/>
                </a:lnTo>
                <a:lnTo>
                  <a:pt x="1" y="24"/>
                </a:lnTo>
                <a:lnTo>
                  <a:pt x="1" y="24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903"/>
          <p:cNvSpPr>
            <a:spLocks noEditPoints="1"/>
          </p:cNvSpPr>
          <p:nvPr/>
        </p:nvSpPr>
        <p:spPr bwMode="auto">
          <a:xfrm>
            <a:off x="5337175" y="4745038"/>
            <a:ext cx="20638" cy="28575"/>
          </a:xfrm>
          <a:custGeom>
            <a:avLst/>
            <a:gdLst>
              <a:gd name="T0" fmla="*/ 5 w 9"/>
              <a:gd name="T1" fmla="*/ 11 h 13"/>
              <a:gd name="T2" fmla="*/ 3 w 9"/>
              <a:gd name="T3" fmla="*/ 10 h 13"/>
              <a:gd name="T4" fmla="*/ 2 w 9"/>
              <a:gd name="T5" fmla="*/ 7 h 13"/>
              <a:gd name="T6" fmla="*/ 9 w 9"/>
              <a:gd name="T7" fmla="*/ 7 h 13"/>
              <a:gd name="T8" fmla="*/ 9 w 9"/>
              <a:gd name="T9" fmla="*/ 6 h 13"/>
              <a:gd name="T10" fmla="*/ 8 w 9"/>
              <a:gd name="T11" fmla="*/ 1 h 13"/>
              <a:gd name="T12" fmla="*/ 5 w 9"/>
              <a:gd name="T13" fmla="*/ 0 h 13"/>
              <a:gd name="T14" fmla="*/ 1 w 9"/>
              <a:gd name="T15" fmla="*/ 2 h 13"/>
              <a:gd name="T16" fmla="*/ 0 w 9"/>
              <a:gd name="T17" fmla="*/ 6 h 13"/>
              <a:gd name="T18" fmla="*/ 1 w 9"/>
              <a:gd name="T19" fmla="*/ 11 h 13"/>
              <a:gd name="T20" fmla="*/ 5 w 9"/>
              <a:gd name="T21" fmla="*/ 13 h 13"/>
              <a:gd name="T22" fmla="*/ 8 w 9"/>
              <a:gd name="T23" fmla="*/ 12 h 13"/>
              <a:gd name="T24" fmla="*/ 9 w 9"/>
              <a:gd name="T25" fmla="*/ 9 h 13"/>
              <a:gd name="T26" fmla="*/ 8 w 9"/>
              <a:gd name="T27" fmla="*/ 9 h 13"/>
              <a:gd name="T28" fmla="*/ 5 w 9"/>
              <a:gd name="T29" fmla="*/ 11 h 13"/>
              <a:gd name="T30" fmla="*/ 5 w 9"/>
              <a:gd name="T31" fmla="*/ 11 h 13"/>
              <a:gd name="T32" fmla="*/ 3 w 9"/>
              <a:gd name="T33" fmla="*/ 3 h 13"/>
              <a:gd name="T34" fmla="*/ 5 w 9"/>
              <a:gd name="T35" fmla="*/ 2 h 13"/>
              <a:gd name="T36" fmla="*/ 7 w 9"/>
              <a:gd name="T37" fmla="*/ 3 h 13"/>
              <a:gd name="T38" fmla="*/ 8 w 9"/>
              <a:gd name="T39" fmla="*/ 5 h 13"/>
              <a:gd name="T40" fmla="*/ 2 w 9"/>
              <a:gd name="T41" fmla="*/ 5 h 13"/>
              <a:gd name="T42" fmla="*/ 3 w 9"/>
              <a:gd name="T43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9" h="13">
                <a:moveTo>
                  <a:pt x="5" y="11"/>
                </a:moveTo>
                <a:cubicBezTo>
                  <a:pt x="4" y="11"/>
                  <a:pt x="3" y="11"/>
                  <a:pt x="3" y="10"/>
                </a:cubicBezTo>
                <a:cubicBezTo>
                  <a:pt x="2" y="9"/>
                  <a:pt x="2" y="8"/>
                  <a:pt x="2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9" y="6"/>
                  <a:pt x="9" y="6"/>
                </a:cubicBezTo>
                <a:cubicBezTo>
                  <a:pt x="9" y="4"/>
                  <a:pt x="9" y="3"/>
                  <a:pt x="8" y="1"/>
                </a:cubicBezTo>
                <a:cubicBezTo>
                  <a:pt x="7" y="0"/>
                  <a:pt x="6" y="0"/>
                  <a:pt x="5" y="0"/>
                </a:cubicBezTo>
                <a:cubicBezTo>
                  <a:pt x="3" y="0"/>
                  <a:pt x="2" y="0"/>
                  <a:pt x="1" y="2"/>
                </a:cubicBezTo>
                <a:cubicBezTo>
                  <a:pt x="0" y="3"/>
                  <a:pt x="0" y="4"/>
                  <a:pt x="0" y="6"/>
                </a:cubicBezTo>
                <a:cubicBezTo>
                  <a:pt x="0" y="9"/>
                  <a:pt x="0" y="10"/>
                  <a:pt x="1" y="11"/>
                </a:cubicBezTo>
                <a:cubicBezTo>
                  <a:pt x="2" y="12"/>
                  <a:pt x="3" y="13"/>
                  <a:pt x="5" y="13"/>
                </a:cubicBezTo>
                <a:cubicBezTo>
                  <a:pt x="6" y="13"/>
                  <a:pt x="7" y="12"/>
                  <a:pt x="8" y="12"/>
                </a:cubicBezTo>
                <a:cubicBezTo>
                  <a:pt x="9" y="11"/>
                  <a:pt x="9" y="10"/>
                  <a:pt x="9" y="9"/>
                </a:cubicBezTo>
                <a:cubicBezTo>
                  <a:pt x="8" y="9"/>
                  <a:pt x="8" y="9"/>
                  <a:pt x="8" y="9"/>
                </a:cubicBezTo>
                <a:cubicBezTo>
                  <a:pt x="7" y="10"/>
                  <a:pt x="6" y="11"/>
                  <a:pt x="5" y="11"/>
                </a:cubicBezTo>
                <a:cubicBezTo>
                  <a:pt x="5" y="11"/>
                  <a:pt x="5" y="11"/>
                  <a:pt x="5" y="11"/>
                </a:cubicBezTo>
                <a:close/>
                <a:moveTo>
                  <a:pt x="3" y="3"/>
                </a:moveTo>
                <a:cubicBezTo>
                  <a:pt x="3" y="2"/>
                  <a:pt x="4" y="2"/>
                  <a:pt x="5" y="2"/>
                </a:cubicBezTo>
                <a:cubicBezTo>
                  <a:pt x="6" y="2"/>
                  <a:pt x="6" y="2"/>
                  <a:pt x="7" y="3"/>
                </a:cubicBezTo>
                <a:cubicBezTo>
                  <a:pt x="7" y="3"/>
                  <a:pt x="8" y="4"/>
                  <a:pt x="8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2" y="3"/>
                  <a:pt x="3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Freeform 904"/>
          <p:cNvSpPr>
            <a:spLocks/>
          </p:cNvSpPr>
          <p:nvPr/>
        </p:nvSpPr>
        <p:spPr bwMode="auto">
          <a:xfrm>
            <a:off x="5360988" y="4735513"/>
            <a:ext cx="4763" cy="38100"/>
          </a:xfrm>
          <a:custGeom>
            <a:avLst/>
            <a:gdLst>
              <a:gd name="T0" fmla="*/ 3 w 3"/>
              <a:gd name="T1" fmla="*/ 24 h 24"/>
              <a:gd name="T2" fmla="*/ 3 w 3"/>
              <a:gd name="T3" fmla="*/ 0 h 24"/>
              <a:gd name="T4" fmla="*/ 0 w 3"/>
              <a:gd name="T5" fmla="*/ 0 h 24"/>
              <a:gd name="T6" fmla="*/ 0 w 3"/>
              <a:gd name="T7" fmla="*/ 24 h 24"/>
              <a:gd name="T8" fmla="*/ 3 w 3"/>
              <a:gd name="T9" fmla="*/ 24 h 24"/>
              <a:gd name="T10" fmla="*/ 3 w 3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" h="24">
                <a:moveTo>
                  <a:pt x="3" y="24"/>
                </a:moveTo>
                <a:lnTo>
                  <a:pt x="3" y="0"/>
                </a:lnTo>
                <a:lnTo>
                  <a:pt x="0" y="0"/>
                </a:lnTo>
                <a:lnTo>
                  <a:pt x="0" y="24"/>
                </a:lnTo>
                <a:lnTo>
                  <a:pt x="3" y="24"/>
                </a:lnTo>
                <a:lnTo>
                  <a:pt x="3" y="24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Freeform 905"/>
          <p:cNvSpPr>
            <a:spLocks/>
          </p:cNvSpPr>
          <p:nvPr/>
        </p:nvSpPr>
        <p:spPr bwMode="auto">
          <a:xfrm>
            <a:off x="5370513" y="4745038"/>
            <a:ext cx="19050" cy="28575"/>
          </a:xfrm>
          <a:custGeom>
            <a:avLst/>
            <a:gdLst>
              <a:gd name="T0" fmla="*/ 4 w 9"/>
              <a:gd name="T1" fmla="*/ 13 h 13"/>
              <a:gd name="T2" fmla="*/ 8 w 9"/>
              <a:gd name="T3" fmla="*/ 12 h 13"/>
              <a:gd name="T4" fmla="*/ 9 w 9"/>
              <a:gd name="T5" fmla="*/ 9 h 13"/>
              <a:gd name="T6" fmla="*/ 8 w 9"/>
              <a:gd name="T7" fmla="*/ 7 h 13"/>
              <a:gd name="T8" fmla="*/ 7 w 9"/>
              <a:gd name="T9" fmla="*/ 6 h 13"/>
              <a:gd name="T10" fmla="*/ 5 w 9"/>
              <a:gd name="T11" fmla="*/ 5 h 13"/>
              <a:gd name="T12" fmla="*/ 3 w 9"/>
              <a:gd name="T13" fmla="*/ 4 h 13"/>
              <a:gd name="T14" fmla="*/ 2 w 9"/>
              <a:gd name="T15" fmla="*/ 3 h 13"/>
              <a:gd name="T16" fmla="*/ 3 w 9"/>
              <a:gd name="T17" fmla="*/ 2 h 13"/>
              <a:gd name="T18" fmla="*/ 4 w 9"/>
              <a:gd name="T19" fmla="*/ 2 h 13"/>
              <a:gd name="T20" fmla="*/ 7 w 9"/>
              <a:gd name="T21" fmla="*/ 4 h 13"/>
              <a:gd name="T22" fmla="*/ 8 w 9"/>
              <a:gd name="T23" fmla="*/ 3 h 13"/>
              <a:gd name="T24" fmla="*/ 8 w 9"/>
              <a:gd name="T25" fmla="*/ 1 h 13"/>
              <a:gd name="T26" fmla="*/ 6 w 9"/>
              <a:gd name="T27" fmla="*/ 0 h 13"/>
              <a:gd name="T28" fmla="*/ 4 w 9"/>
              <a:gd name="T29" fmla="*/ 0 h 13"/>
              <a:gd name="T30" fmla="*/ 2 w 9"/>
              <a:gd name="T31" fmla="*/ 1 h 13"/>
              <a:gd name="T32" fmla="*/ 1 w 9"/>
              <a:gd name="T33" fmla="*/ 3 h 13"/>
              <a:gd name="T34" fmla="*/ 1 w 9"/>
              <a:gd name="T35" fmla="*/ 5 h 13"/>
              <a:gd name="T36" fmla="*/ 2 w 9"/>
              <a:gd name="T37" fmla="*/ 6 h 13"/>
              <a:gd name="T38" fmla="*/ 5 w 9"/>
              <a:gd name="T39" fmla="*/ 7 h 13"/>
              <a:gd name="T40" fmla="*/ 6 w 9"/>
              <a:gd name="T41" fmla="*/ 8 h 13"/>
              <a:gd name="T42" fmla="*/ 7 w 9"/>
              <a:gd name="T43" fmla="*/ 9 h 13"/>
              <a:gd name="T44" fmla="*/ 6 w 9"/>
              <a:gd name="T45" fmla="*/ 11 h 13"/>
              <a:gd name="T46" fmla="*/ 5 w 9"/>
              <a:gd name="T47" fmla="*/ 11 h 13"/>
              <a:gd name="T48" fmla="*/ 3 w 9"/>
              <a:gd name="T49" fmla="*/ 10 h 13"/>
              <a:gd name="T50" fmla="*/ 2 w 9"/>
              <a:gd name="T51" fmla="*/ 8 h 13"/>
              <a:gd name="T52" fmla="*/ 0 w 9"/>
              <a:gd name="T53" fmla="*/ 9 h 13"/>
              <a:gd name="T54" fmla="*/ 4 w 9"/>
              <a:gd name="T55" fmla="*/ 13 h 13"/>
              <a:gd name="T56" fmla="*/ 4 w 9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9" h="13">
                <a:moveTo>
                  <a:pt x="4" y="13"/>
                </a:moveTo>
                <a:cubicBezTo>
                  <a:pt x="6" y="13"/>
                  <a:pt x="7" y="12"/>
                  <a:pt x="8" y="12"/>
                </a:cubicBezTo>
                <a:cubicBezTo>
                  <a:pt x="8" y="11"/>
                  <a:pt x="9" y="10"/>
                  <a:pt x="9" y="9"/>
                </a:cubicBezTo>
                <a:cubicBezTo>
                  <a:pt x="9" y="8"/>
                  <a:pt x="9" y="8"/>
                  <a:pt x="8" y="7"/>
                </a:cubicBezTo>
                <a:cubicBezTo>
                  <a:pt x="8" y="7"/>
                  <a:pt x="8" y="6"/>
                  <a:pt x="7" y="6"/>
                </a:cubicBezTo>
                <a:cubicBezTo>
                  <a:pt x="7" y="6"/>
                  <a:pt x="6" y="5"/>
                  <a:pt x="5" y="5"/>
                </a:cubicBezTo>
                <a:cubicBezTo>
                  <a:pt x="4" y="5"/>
                  <a:pt x="3" y="4"/>
                  <a:pt x="3" y="4"/>
                </a:cubicBezTo>
                <a:cubicBezTo>
                  <a:pt x="2" y="4"/>
                  <a:pt x="2" y="4"/>
                  <a:pt x="2" y="3"/>
                </a:cubicBezTo>
                <a:cubicBezTo>
                  <a:pt x="2" y="3"/>
                  <a:pt x="2" y="2"/>
                  <a:pt x="3" y="2"/>
                </a:cubicBezTo>
                <a:cubicBezTo>
                  <a:pt x="3" y="2"/>
                  <a:pt x="4" y="2"/>
                  <a:pt x="4" y="2"/>
                </a:cubicBezTo>
                <a:cubicBezTo>
                  <a:pt x="6" y="2"/>
                  <a:pt x="6" y="2"/>
                  <a:pt x="7" y="4"/>
                </a:cubicBezTo>
                <a:cubicBezTo>
                  <a:pt x="8" y="3"/>
                  <a:pt x="8" y="3"/>
                  <a:pt x="8" y="3"/>
                </a:cubicBezTo>
                <a:cubicBezTo>
                  <a:pt x="8" y="2"/>
                  <a:pt x="8" y="2"/>
                  <a:pt x="8" y="1"/>
                </a:cubicBezTo>
                <a:cubicBezTo>
                  <a:pt x="7" y="1"/>
                  <a:pt x="7" y="1"/>
                  <a:pt x="6" y="0"/>
                </a:cubicBezTo>
                <a:cubicBezTo>
                  <a:pt x="6" y="0"/>
                  <a:pt x="5" y="0"/>
                  <a:pt x="4" y="0"/>
                </a:cubicBezTo>
                <a:cubicBezTo>
                  <a:pt x="3" y="0"/>
                  <a:pt x="2" y="0"/>
                  <a:pt x="2" y="1"/>
                </a:cubicBezTo>
                <a:cubicBezTo>
                  <a:pt x="1" y="1"/>
                  <a:pt x="1" y="2"/>
                  <a:pt x="1" y="3"/>
                </a:cubicBezTo>
                <a:cubicBezTo>
                  <a:pt x="1" y="4"/>
                  <a:pt x="1" y="5"/>
                  <a:pt x="1" y="5"/>
                </a:cubicBezTo>
                <a:cubicBezTo>
                  <a:pt x="1" y="6"/>
                  <a:pt x="2" y="6"/>
                  <a:pt x="2" y="6"/>
                </a:cubicBezTo>
                <a:cubicBezTo>
                  <a:pt x="2" y="7"/>
                  <a:pt x="3" y="7"/>
                  <a:pt x="5" y="7"/>
                </a:cubicBezTo>
                <a:cubicBezTo>
                  <a:pt x="6" y="8"/>
                  <a:pt x="6" y="8"/>
                  <a:pt x="6" y="8"/>
                </a:cubicBezTo>
                <a:cubicBezTo>
                  <a:pt x="7" y="8"/>
                  <a:pt x="7" y="9"/>
                  <a:pt x="7" y="9"/>
                </a:cubicBezTo>
                <a:cubicBezTo>
                  <a:pt x="7" y="10"/>
                  <a:pt x="7" y="10"/>
                  <a:pt x="6" y="11"/>
                </a:cubicBezTo>
                <a:cubicBezTo>
                  <a:pt x="6" y="11"/>
                  <a:pt x="5" y="11"/>
                  <a:pt x="5" y="11"/>
                </a:cubicBezTo>
                <a:cubicBezTo>
                  <a:pt x="4" y="11"/>
                  <a:pt x="3" y="11"/>
                  <a:pt x="3" y="10"/>
                </a:cubicBezTo>
                <a:cubicBezTo>
                  <a:pt x="2" y="10"/>
                  <a:pt x="2" y="9"/>
                  <a:pt x="2" y="8"/>
                </a:cubicBezTo>
                <a:cubicBezTo>
                  <a:pt x="0" y="9"/>
                  <a:pt x="0" y="9"/>
                  <a:pt x="0" y="9"/>
                </a:cubicBezTo>
                <a:cubicBezTo>
                  <a:pt x="1" y="11"/>
                  <a:pt x="2" y="13"/>
                  <a:pt x="4" y="13"/>
                </a:cubicBezTo>
                <a:cubicBezTo>
                  <a:pt x="4" y="13"/>
                  <a:pt x="4" y="13"/>
                  <a:pt x="4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Freeform 906"/>
          <p:cNvSpPr>
            <a:spLocks noEditPoints="1"/>
          </p:cNvSpPr>
          <p:nvPr/>
        </p:nvSpPr>
        <p:spPr bwMode="auto">
          <a:xfrm>
            <a:off x="5392738" y="4735513"/>
            <a:ext cx="3175" cy="38100"/>
          </a:xfrm>
          <a:custGeom>
            <a:avLst/>
            <a:gdLst>
              <a:gd name="T0" fmla="*/ 2 w 2"/>
              <a:gd name="T1" fmla="*/ 4 h 24"/>
              <a:gd name="T2" fmla="*/ 2 w 2"/>
              <a:gd name="T3" fmla="*/ 0 h 24"/>
              <a:gd name="T4" fmla="*/ 0 w 2"/>
              <a:gd name="T5" fmla="*/ 0 h 24"/>
              <a:gd name="T6" fmla="*/ 0 w 2"/>
              <a:gd name="T7" fmla="*/ 4 h 24"/>
              <a:gd name="T8" fmla="*/ 2 w 2"/>
              <a:gd name="T9" fmla="*/ 4 h 24"/>
              <a:gd name="T10" fmla="*/ 2 w 2"/>
              <a:gd name="T11" fmla="*/ 4 h 24"/>
              <a:gd name="T12" fmla="*/ 2 w 2"/>
              <a:gd name="T13" fmla="*/ 24 h 24"/>
              <a:gd name="T14" fmla="*/ 2 w 2"/>
              <a:gd name="T15" fmla="*/ 6 h 24"/>
              <a:gd name="T16" fmla="*/ 0 w 2"/>
              <a:gd name="T17" fmla="*/ 6 h 24"/>
              <a:gd name="T18" fmla="*/ 0 w 2"/>
              <a:gd name="T19" fmla="*/ 24 h 24"/>
              <a:gd name="T20" fmla="*/ 2 w 2"/>
              <a:gd name="T21" fmla="*/ 24 h 24"/>
              <a:gd name="T22" fmla="*/ 2 w 2"/>
              <a:gd name="T23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" h="24">
                <a:moveTo>
                  <a:pt x="2" y="4"/>
                </a:moveTo>
                <a:lnTo>
                  <a:pt x="2" y="0"/>
                </a:lnTo>
                <a:lnTo>
                  <a:pt x="0" y="0"/>
                </a:lnTo>
                <a:lnTo>
                  <a:pt x="0" y="4"/>
                </a:lnTo>
                <a:lnTo>
                  <a:pt x="2" y="4"/>
                </a:lnTo>
                <a:lnTo>
                  <a:pt x="2" y="4"/>
                </a:lnTo>
                <a:close/>
                <a:moveTo>
                  <a:pt x="2" y="24"/>
                </a:moveTo>
                <a:lnTo>
                  <a:pt x="2" y="6"/>
                </a:lnTo>
                <a:lnTo>
                  <a:pt x="0" y="6"/>
                </a:lnTo>
                <a:lnTo>
                  <a:pt x="0" y="24"/>
                </a:lnTo>
                <a:lnTo>
                  <a:pt x="2" y="24"/>
                </a:lnTo>
                <a:lnTo>
                  <a:pt x="2" y="24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907"/>
          <p:cNvSpPr>
            <a:spLocks/>
          </p:cNvSpPr>
          <p:nvPr/>
        </p:nvSpPr>
        <p:spPr bwMode="auto">
          <a:xfrm>
            <a:off x="5402263" y="4745038"/>
            <a:ext cx="17463" cy="28575"/>
          </a:xfrm>
          <a:custGeom>
            <a:avLst/>
            <a:gdLst>
              <a:gd name="T0" fmla="*/ 2 w 8"/>
              <a:gd name="T1" fmla="*/ 13 h 13"/>
              <a:gd name="T2" fmla="*/ 2 w 8"/>
              <a:gd name="T3" fmla="*/ 6 h 13"/>
              <a:gd name="T4" fmla="*/ 3 w 8"/>
              <a:gd name="T5" fmla="*/ 3 h 13"/>
              <a:gd name="T6" fmla="*/ 5 w 8"/>
              <a:gd name="T7" fmla="*/ 2 h 13"/>
              <a:gd name="T8" fmla="*/ 6 w 8"/>
              <a:gd name="T9" fmla="*/ 2 h 13"/>
              <a:gd name="T10" fmla="*/ 6 w 8"/>
              <a:gd name="T11" fmla="*/ 3 h 13"/>
              <a:gd name="T12" fmla="*/ 7 w 8"/>
              <a:gd name="T13" fmla="*/ 5 h 13"/>
              <a:gd name="T14" fmla="*/ 7 w 8"/>
              <a:gd name="T15" fmla="*/ 13 h 13"/>
              <a:gd name="T16" fmla="*/ 8 w 8"/>
              <a:gd name="T17" fmla="*/ 13 h 13"/>
              <a:gd name="T18" fmla="*/ 8 w 8"/>
              <a:gd name="T19" fmla="*/ 5 h 13"/>
              <a:gd name="T20" fmla="*/ 8 w 8"/>
              <a:gd name="T21" fmla="*/ 2 h 13"/>
              <a:gd name="T22" fmla="*/ 8 w 8"/>
              <a:gd name="T23" fmla="*/ 1 h 13"/>
              <a:gd name="T24" fmla="*/ 6 w 8"/>
              <a:gd name="T25" fmla="*/ 0 h 13"/>
              <a:gd name="T26" fmla="*/ 5 w 8"/>
              <a:gd name="T27" fmla="*/ 0 h 13"/>
              <a:gd name="T28" fmla="*/ 3 w 8"/>
              <a:gd name="T29" fmla="*/ 0 h 13"/>
              <a:gd name="T30" fmla="*/ 2 w 8"/>
              <a:gd name="T31" fmla="*/ 2 h 13"/>
              <a:gd name="T32" fmla="*/ 2 w 8"/>
              <a:gd name="T33" fmla="*/ 0 h 13"/>
              <a:gd name="T34" fmla="*/ 0 w 8"/>
              <a:gd name="T35" fmla="*/ 0 h 13"/>
              <a:gd name="T36" fmla="*/ 0 w 8"/>
              <a:gd name="T37" fmla="*/ 13 h 13"/>
              <a:gd name="T38" fmla="*/ 2 w 8"/>
              <a:gd name="T3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3">
                <a:moveTo>
                  <a:pt x="2" y="13"/>
                </a:moveTo>
                <a:cubicBezTo>
                  <a:pt x="2" y="6"/>
                  <a:pt x="2" y="6"/>
                  <a:pt x="2" y="6"/>
                </a:cubicBezTo>
                <a:cubicBezTo>
                  <a:pt x="2" y="4"/>
                  <a:pt x="2" y="3"/>
                  <a:pt x="3" y="3"/>
                </a:cubicBezTo>
                <a:cubicBezTo>
                  <a:pt x="3" y="2"/>
                  <a:pt x="4" y="2"/>
                  <a:pt x="5" y="2"/>
                </a:cubicBezTo>
                <a:cubicBezTo>
                  <a:pt x="5" y="2"/>
                  <a:pt x="5" y="2"/>
                  <a:pt x="6" y="2"/>
                </a:cubicBezTo>
                <a:cubicBezTo>
                  <a:pt x="6" y="2"/>
                  <a:pt x="6" y="3"/>
                  <a:pt x="6" y="3"/>
                </a:cubicBezTo>
                <a:cubicBezTo>
                  <a:pt x="7" y="3"/>
                  <a:pt x="7" y="4"/>
                  <a:pt x="7" y="5"/>
                </a:cubicBezTo>
                <a:cubicBezTo>
                  <a:pt x="7" y="13"/>
                  <a:pt x="7" y="13"/>
                  <a:pt x="7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2"/>
                </a:cubicBezTo>
                <a:cubicBezTo>
                  <a:pt x="8" y="2"/>
                  <a:pt x="8" y="1"/>
                  <a:pt x="8" y="1"/>
                </a:cubicBezTo>
                <a:cubicBezTo>
                  <a:pt x="7" y="1"/>
                  <a:pt x="7" y="0"/>
                  <a:pt x="6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1"/>
                  <a:pt x="2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908"/>
          <p:cNvSpPr>
            <a:spLocks/>
          </p:cNvSpPr>
          <p:nvPr/>
        </p:nvSpPr>
        <p:spPr bwMode="auto">
          <a:xfrm>
            <a:off x="5426075" y="4735513"/>
            <a:ext cx="19050" cy="38100"/>
          </a:xfrm>
          <a:custGeom>
            <a:avLst/>
            <a:gdLst>
              <a:gd name="T0" fmla="*/ 2 w 12"/>
              <a:gd name="T1" fmla="*/ 24 h 24"/>
              <a:gd name="T2" fmla="*/ 2 w 12"/>
              <a:gd name="T3" fmla="*/ 17 h 24"/>
              <a:gd name="T4" fmla="*/ 4 w 12"/>
              <a:gd name="T5" fmla="*/ 15 h 24"/>
              <a:gd name="T6" fmla="*/ 8 w 12"/>
              <a:gd name="T7" fmla="*/ 24 h 24"/>
              <a:gd name="T8" fmla="*/ 12 w 12"/>
              <a:gd name="T9" fmla="*/ 24 h 24"/>
              <a:gd name="T10" fmla="*/ 5 w 12"/>
              <a:gd name="T11" fmla="*/ 13 h 24"/>
              <a:gd name="T12" fmla="*/ 10 w 12"/>
              <a:gd name="T13" fmla="*/ 6 h 24"/>
              <a:gd name="T14" fmla="*/ 8 w 12"/>
              <a:gd name="T15" fmla="*/ 6 h 24"/>
              <a:gd name="T16" fmla="*/ 2 w 12"/>
              <a:gd name="T17" fmla="*/ 13 h 24"/>
              <a:gd name="T18" fmla="*/ 2 w 12"/>
              <a:gd name="T19" fmla="*/ 0 h 24"/>
              <a:gd name="T20" fmla="*/ 0 w 12"/>
              <a:gd name="T21" fmla="*/ 0 h 24"/>
              <a:gd name="T22" fmla="*/ 0 w 12"/>
              <a:gd name="T23" fmla="*/ 24 h 24"/>
              <a:gd name="T24" fmla="*/ 2 w 12"/>
              <a:gd name="T25" fmla="*/ 24 h 24"/>
              <a:gd name="T26" fmla="*/ 2 w 12"/>
              <a:gd name="T2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24">
                <a:moveTo>
                  <a:pt x="2" y="24"/>
                </a:moveTo>
                <a:lnTo>
                  <a:pt x="2" y="17"/>
                </a:lnTo>
                <a:lnTo>
                  <a:pt x="4" y="15"/>
                </a:lnTo>
                <a:lnTo>
                  <a:pt x="8" y="24"/>
                </a:lnTo>
                <a:lnTo>
                  <a:pt x="12" y="24"/>
                </a:lnTo>
                <a:lnTo>
                  <a:pt x="5" y="13"/>
                </a:lnTo>
                <a:lnTo>
                  <a:pt x="10" y="6"/>
                </a:lnTo>
                <a:lnTo>
                  <a:pt x="8" y="6"/>
                </a:lnTo>
                <a:lnTo>
                  <a:pt x="2" y="13"/>
                </a:lnTo>
                <a:lnTo>
                  <a:pt x="2" y="0"/>
                </a:lnTo>
                <a:lnTo>
                  <a:pt x="0" y="0"/>
                </a:lnTo>
                <a:lnTo>
                  <a:pt x="0" y="24"/>
                </a:lnTo>
                <a:lnTo>
                  <a:pt x="2" y="24"/>
                </a:lnTo>
                <a:lnTo>
                  <a:pt x="2" y="24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909"/>
          <p:cNvSpPr>
            <a:spLocks noEditPoints="1"/>
          </p:cNvSpPr>
          <p:nvPr/>
        </p:nvSpPr>
        <p:spPr bwMode="auto">
          <a:xfrm>
            <a:off x="5446713" y="4735513"/>
            <a:ext cx="4763" cy="38100"/>
          </a:xfrm>
          <a:custGeom>
            <a:avLst/>
            <a:gdLst>
              <a:gd name="T0" fmla="*/ 3 w 3"/>
              <a:gd name="T1" fmla="*/ 4 h 24"/>
              <a:gd name="T2" fmla="*/ 3 w 3"/>
              <a:gd name="T3" fmla="*/ 0 h 24"/>
              <a:gd name="T4" fmla="*/ 0 w 3"/>
              <a:gd name="T5" fmla="*/ 0 h 24"/>
              <a:gd name="T6" fmla="*/ 0 w 3"/>
              <a:gd name="T7" fmla="*/ 4 h 24"/>
              <a:gd name="T8" fmla="*/ 3 w 3"/>
              <a:gd name="T9" fmla="*/ 4 h 24"/>
              <a:gd name="T10" fmla="*/ 3 w 3"/>
              <a:gd name="T11" fmla="*/ 4 h 24"/>
              <a:gd name="T12" fmla="*/ 3 w 3"/>
              <a:gd name="T13" fmla="*/ 24 h 24"/>
              <a:gd name="T14" fmla="*/ 3 w 3"/>
              <a:gd name="T15" fmla="*/ 6 h 24"/>
              <a:gd name="T16" fmla="*/ 0 w 3"/>
              <a:gd name="T17" fmla="*/ 6 h 24"/>
              <a:gd name="T18" fmla="*/ 0 w 3"/>
              <a:gd name="T19" fmla="*/ 24 h 24"/>
              <a:gd name="T20" fmla="*/ 3 w 3"/>
              <a:gd name="T21" fmla="*/ 24 h 24"/>
              <a:gd name="T22" fmla="*/ 3 w 3"/>
              <a:gd name="T23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" h="24">
                <a:moveTo>
                  <a:pt x="3" y="4"/>
                </a:moveTo>
                <a:lnTo>
                  <a:pt x="3" y="0"/>
                </a:lnTo>
                <a:lnTo>
                  <a:pt x="0" y="0"/>
                </a:lnTo>
                <a:lnTo>
                  <a:pt x="0" y="4"/>
                </a:lnTo>
                <a:lnTo>
                  <a:pt x="3" y="4"/>
                </a:lnTo>
                <a:lnTo>
                  <a:pt x="3" y="4"/>
                </a:lnTo>
                <a:close/>
                <a:moveTo>
                  <a:pt x="3" y="24"/>
                </a:moveTo>
                <a:lnTo>
                  <a:pt x="3" y="6"/>
                </a:lnTo>
                <a:lnTo>
                  <a:pt x="0" y="6"/>
                </a:lnTo>
                <a:lnTo>
                  <a:pt x="0" y="24"/>
                </a:lnTo>
                <a:lnTo>
                  <a:pt x="3" y="24"/>
                </a:lnTo>
                <a:lnTo>
                  <a:pt x="3" y="24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Rectangle 910"/>
          <p:cNvSpPr>
            <a:spLocks noChangeArrowheads="1"/>
          </p:cNvSpPr>
          <p:nvPr/>
        </p:nvSpPr>
        <p:spPr bwMode="auto">
          <a:xfrm>
            <a:off x="5305425" y="4727576"/>
            <a:ext cx="166688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Helsinki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7" name="Freeform 911"/>
          <p:cNvSpPr>
            <a:spLocks/>
          </p:cNvSpPr>
          <p:nvPr/>
        </p:nvSpPr>
        <p:spPr bwMode="auto">
          <a:xfrm>
            <a:off x="4932363" y="4949826"/>
            <a:ext cx="23813" cy="36513"/>
          </a:xfrm>
          <a:custGeom>
            <a:avLst/>
            <a:gdLst>
              <a:gd name="T0" fmla="*/ 2 w 11"/>
              <a:gd name="T1" fmla="*/ 16 h 17"/>
              <a:gd name="T2" fmla="*/ 6 w 11"/>
              <a:gd name="T3" fmla="*/ 17 h 17"/>
              <a:gd name="T4" fmla="*/ 9 w 11"/>
              <a:gd name="T5" fmla="*/ 17 h 17"/>
              <a:gd name="T6" fmla="*/ 11 w 11"/>
              <a:gd name="T7" fmla="*/ 15 h 17"/>
              <a:gd name="T8" fmla="*/ 11 w 11"/>
              <a:gd name="T9" fmla="*/ 12 h 17"/>
              <a:gd name="T10" fmla="*/ 11 w 11"/>
              <a:gd name="T11" fmla="*/ 10 h 17"/>
              <a:gd name="T12" fmla="*/ 9 w 11"/>
              <a:gd name="T13" fmla="*/ 8 h 17"/>
              <a:gd name="T14" fmla="*/ 6 w 11"/>
              <a:gd name="T15" fmla="*/ 7 h 17"/>
              <a:gd name="T16" fmla="*/ 3 w 11"/>
              <a:gd name="T17" fmla="*/ 6 h 17"/>
              <a:gd name="T18" fmla="*/ 3 w 11"/>
              <a:gd name="T19" fmla="*/ 4 h 17"/>
              <a:gd name="T20" fmla="*/ 3 w 11"/>
              <a:gd name="T21" fmla="*/ 2 h 17"/>
              <a:gd name="T22" fmla="*/ 6 w 11"/>
              <a:gd name="T23" fmla="*/ 2 h 17"/>
              <a:gd name="T24" fmla="*/ 8 w 11"/>
              <a:gd name="T25" fmla="*/ 2 h 17"/>
              <a:gd name="T26" fmla="*/ 9 w 11"/>
              <a:gd name="T27" fmla="*/ 5 h 17"/>
              <a:gd name="T28" fmla="*/ 11 w 11"/>
              <a:gd name="T29" fmla="*/ 5 h 17"/>
              <a:gd name="T30" fmla="*/ 10 w 11"/>
              <a:gd name="T31" fmla="*/ 2 h 17"/>
              <a:gd name="T32" fmla="*/ 9 w 11"/>
              <a:gd name="T33" fmla="*/ 0 h 17"/>
              <a:gd name="T34" fmla="*/ 6 w 11"/>
              <a:gd name="T35" fmla="*/ 0 h 17"/>
              <a:gd name="T36" fmla="*/ 2 w 11"/>
              <a:gd name="T37" fmla="*/ 1 h 17"/>
              <a:gd name="T38" fmla="*/ 1 w 11"/>
              <a:gd name="T39" fmla="*/ 4 h 17"/>
              <a:gd name="T40" fmla="*/ 1 w 11"/>
              <a:gd name="T41" fmla="*/ 6 h 17"/>
              <a:gd name="T42" fmla="*/ 3 w 11"/>
              <a:gd name="T43" fmla="*/ 8 h 17"/>
              <a:gd name="T44" fmla="*/ 5 w 11"/>
              <a:gd name="T45" fmla="*/ 9 h 17"/>
              <a:gd name="T46" fmla="*/ 8 w 11"/>
              <a:gd name="T47" fmla="*/ 10 h 17"/>
              <a:gd name="T48" fmla="*/ 9 w 11"/>
              <a:gd name="T49" fmla="*/ 11 h 17"/>
              <a:gd name="T50" fmla="*/ 10 w 11"/>
              <a:gd name="T51" fmla="*/ 12 h 17"/>
              <a:gd name="T52" fmla="*/ 9 w 11"/>
              <a:gd name="T53" fmla="*/ 14 h 17"/>
              <a:gd name="T54" fmla="*/ 6 w 11"/>
              <a:gd name="T55" fmla="*/ 15 h 17"/>
              <a:gd name="T56" fmla="*/ 4 w 11"/>
              <a:gd name="T57" fmla="*/ 15 h 17"/>
              <a:gd name="T58" fmla="*/ 3 w 11"/>
              <a:gd name="T59" fmla="*/ 14 h 17"/>
              <a:gd name="T60" fmla="*/ 2 w 11"/>
              <a:gd name="T61" fmla="*/ 11 h 17"/>
              <a:gd name="T62" fmla="*/ 0 w 11"/>
              <a:gd name="T63" fmla="*/ 11 h 17"/>
              <a:gd name="T64" fmla="*/ 2 w 11"/>
              <a:gd name="T65" fmla="*/ 1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" h="17">
                <a:moveTo>
                  <a:pt x="2" y="16"/>
                </a:moveTo>
                <a:cubicBezTo>
                  <a:pt x="3" y="17"/>
                  <a:pt x="4" y="17"/>
                  <a:pt x="6" y="17"/>
                </a:cubicBezTo>
                <a:cubicBezTo>
                  <a:pt x="7" y="17"/>
                  <a:pt x="8" y="17"/>
                  <a:pt x="9" y="17"/>
                </a:cubicBezTo>
                <a:cubicBezTo>
                  <a:pt x="10" y="16"/>
                  <a:pt x="10" y="16"/>
                  <a:pt x="11" y="15"/>
                </a:cubicBezTo>
                <a:cubicBezTo>
                  <a:pt x="11" y="14"/>
                  <a:pt x="11" y="13"/>
                  <a:pt x="11" y="12"/>
                </a:cubicBezTo>
                <a:cubicBezTo>
                  <a:pt x="11" y="11"/>
                  <a:pt x="11" y="10"/>
                  <a:pt x="11" y="10"/>
                </a:cubicBezTo>
                <a:cubicBezTo>
                  <a:pt x="10" y="9"/>
                  <a:pt x="10" y="8"/>
                  <a:pt x="9" y="8"/>
                </a:cubicBezTo>
                <a:cubicBezTo>
                  <a:pt x="8" y="8"/>
                  <a:pt x="7" y="7"/>
                  <a:pt x="6" y="7"/>
                </a:cubicBezTo>
                <a:cubicBezTo>
                  <a:pt x="5" y="6"/>
                  <a:pt x="4" y="6"/>
                  <a:pt x="3" y="6"/>
                </a:cubicBezTo>
                <a:cubicBezTo>
                  <a:pt x="3" y="5"/>
                  <a:pt x="3" y="5"/>
                  <a:pt x="3" y="4"/>
                </a:cubicBezTo>
                <a:cubicBezTo>
                  <a:pt x="3" y="3"/>
                  <a:pt x="3" y="3"/>
                  <a:pt x="3" y="2"/>
                </a:cubicBezTo>
                <a:cubicBezTo>
                  <a:pt x="4" y="2"/>
                  <a:pt x="5" y="2"/>
                  <a:pt x="6" y="2"/>
                </a:cubicBezTo>
                <a:cubicBezTo>
                  <a:pt x="7" y="2"/>
                  <a:pt x="8" y="2"/>
                  <a:pt x="8" y="2"/>
                </a:cubicBezTo>
                <a:cubicBezTo>
                  <a:pt x="9" y="3"/>
                  <a:pt x="9" y="4"/>
                  <a:pt x="9" y="5"/>
                </a:cubicBezTo>
                <a:cubicBezTo>
                  <a:pt x="11" y="5"/>
                  <a:pt x="11" y="5"/>
                  <a:pt x="11" y="5"/>
                </a:cubicBezTo>
                <a:cubicBezTo>
                  <a:pt x="11" y="4"/>
                  <a:pt x="11" y="3"/>
                  <a:pt x="10" y="2"/>
                </a:cubicBezTo>
                <a:cubicBezTo>
                  <a:pt x="10" y="1"/>
                  <a:pt x="9" y="1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4" y="0"/>
                  <a:pt x="3" y="0"/>
                  <a:pt x="2" y="1"/>
                </a:cubicBezTo>
                <a:cubicBezTo>
                  <a:pt x="1" y="2"/>
                  <a:pt x="1" y="3"/>
                  <a:pt x="1" y="4"/>
                </a:cubicBezTo>
                <a:cubicBezTo>
                  <a:pt x="1" y="5"/>
                  <a:pt x="1" y="6"/>
                  <a:pt x="1" y="6"/>
                </a:cubicBezTo>
                <a:cubicBezTo>
                  <a:pt x="2" y="7"/>
                  <a:pt x="2" y="7"/>
                  <a:pt x="3" y="8"/>
                </a:cubicBezTo>
                <a:cubicBezTo>
                  <a:pt x="3" y="8"/>
                  <a:pt x="4" y="9"/>
                  <a:pt x="5" y="9"/>
                </a:cubicBezTo>
                <a:cubicBezTo>
                  <a:pt x="7" y="9"/>
                  <a:pt x="8" y="10"/>
                  <a:pt x="8" y="10"/>
                </a:cubicBezTo>
                <a:cubicBezTo>
                  <a:pt x="9" y="10"/>
                  <a:pt x="9" y="11"/>
                  <a:pt x="9" y="11"/>
                </a:cubicBezTo>
                <a:cubicBezTo>
                  <a:pt x="10" y="11"/>
                  <a:pt x="10" y="12"/>
                  <a:pt x="10" y="12"/>
                </a:cubicBezTo>
                <a:cubicBezTo>
                  <a:pt x="10" y="13"/>
                  <a:pt x="9" y="14"/>
                  <a:pt x="9" y="14"/>
                </a:cubicBezTo>
                <a:cubicBezTo>
                  <a:pt x="8" y="15"/>
                  <a:pt x="7" y="15"/>
                  <a:pt x="6" y="15"/>
                </a:cubicBezTo>
                <a:cubicBezTo>
                  <a:pt x="5" y="15"/>
                  <a:pt x="5" y="15"/>
                  <a:pt x="4" y="15"/>
                </a:cubicBezTo>
                <a:cubicBezTo>
                  <a:pt x="3" y="14"/>
                  <a:pt x="3" y="14"/>
                  <a:pt x="3" y="14"/>
                </a:cubicBezTo>
                <a:cubicBezTo>
                  <a:pt x="2" y="13"/>
                  <a:pt x="2" y="12"/>
                  <a:pt x="2" y="11"/>
                </a:cubicBezTo>
                <a:cubicBezTo>
                  <a:pt x="0" y="11"/>
                  <a:pt x="0" y="11"/>
                  <a:pt x="0" y="11"/>
                </a:cubicBezTo>
                <a:cubicBezTo>
                  <a:pt x="0" y="13"/>
                  <a:pt x="1" y="15"/>
                  <a:pt x="2" y="16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912"/>
          <p:cNvSpPr>
            <a:spLocks/>
          </p:cNvSpPr>
          <p:nvPr/>
        </p:nvSpPr>
        <p:spPr bwMode="auto">
          <a:xfrm>
            <a:off x="4960938" y="4949826"/>
            <a:ext cx="11113" cy="36513"/>
          </a:xfrm>
          <a:custGeom>
            <a:avLst/>
            <a:gdLst>
              <a:gd name="T0" fmla="*/ 4 w 5"/>
              <a:gd name="T1" fmla="*/ 15 h 17"/>
              <a:gd name="T2" fmla="*/ 3 w 5"/>
              <a:gd name="T3" fmla="*/ 15 h 17"/>
              <a:gd name="T4" fmla="*/ 3 w 5"/>
              <a:gd name="T5" fmla="*/ 13 h 17"/>
              <a:gd name="T6" fmla="*/ 3 w 5"/>
              <a:gd name="T7" fmla="*/ 6 h 17"/>
              <a:gd name="T8" fmla="*/ 5 w 5"/>
              <a:gd name="T9" fmla="*/ 6 h 17"/>
              <a:gd name="T10" fmla="*/ 5 w 5"/>
              <a:gd name="T11" fmla="*/ 5 h 17"/>
              <a:gd name="T12" fmla="*/ 3 w 5"/>
              <a:gd name="T13" fmla="*/ 5 h 17"/>
              <a:gd name="T14" fmla="*/ 3 w 5"/>
              <a:gd name="T15" fmla="*/ 0 h 17"/>
              <a:gd name="T16" fmla="*/ 1 w 5"/>
              <a:gd name="T17" fmla="*/ 1 h 17"/>
              <a:gd name="T18" fmla="*/ 1 w 5"/>
              <a:gd name="T19" fmla="*/ 5 h 17"/>
              <a:gd name="T20" fmla="*/ 0 w 5"/>
              <a:gd name="T21" fmla="*/ 5 h 17"/>
              <a:gd name="T22" fmla="*/ 0 w 5"/>
              <a:gd name="T23" fmla="*/ 6 h 17"/>
              <a:gd name="T24" fmla="*/ 1 w 5"/>
              <a:gd name="T25" fmla="*/ 6 h 17"/>
              <a:gd name="T26" fmla="*/ 1 w 5"/>
              <a:gd name="T27" fmla="*/ 13 h 17"/>
              <a:gd name="T28" fmla="*/ 1 w 5"/>
              <a:gd name="T29" fmla="*/ 16 h 17"/>
              <a:gd name="T30" fmla="*/ 2 w 5"/>
              <a:gd name="T31" fmla="*/ 17 h 17"/>
              <a:gd name="T32" fmla="*/ 4 w 5"/>
              <a:gd name="T33" fmla="*/ 17 h 17"/>
              <a:gd name="T34" fmla="*/ 5 w 5"/>
              <a:gd name="T35" fmla="*/ 17 h 17"/>
              <a:gd name="T36" fmla="*/ 5 w 5"/>
              <a:gd name="T37" fmla="*/ 15 h 17"/>
              <a:gd name="T38" fmla="*/ 4 w 5"/>
              <a:gd name="T39" fmla="*/ 15 h 17"/>
              <a:gd name="T40" fmla="*/ 4 w 5"/>
              <a:gd name="T41" fmla="*/ 15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5" h="17">
                <a:moveTo>
                  <a:pt x="4" y="15"/>
                </a:moveTo>
                <a:cubicBezTo>
                  <a:pt x="3" y="15"/>
                  <a:pt x="3" y="15"/>
                  <a:pt x="3" y="15"/>
                </a:cubicBezTo>
                <a:cubicBezTo>
                  <a:pt x="3" y="15"/>
                  <a:pt x="3" y="14"/>
                  <a:pt x="3" y="13"/>
                </a:cubicBezTo>
                <a:cubicBezTo>
                  <a:pt x="3" y="6"/>
                  <a:pt x="3" y="6"/>
                  <a:pt x="3" y="6"/>
                </a:cubicBezTo>
                <a:cubicBezTo>
                  <a:pt x="5" y="6"/>
                  <a:pt x="5" y="6"/>
                  <a:pt x="5" y="6"/>
                </a:cubicBezTo>
                <a:cubicBezTo>
                  <a:pt x="5" y="5"/>
                  <a:pt x="5" y="5"/>
                  <a:pt x="5" y="5"/>
                </a:cubicBezTo>
                <a:cubicBezTo>
                  <a:pt x="3" y="5"/>
                  <a:pt x="3" y="5"/>
                  <a:pt x="3" y="5"/>
                </a:cubicBezTo>
                <a:cubicBezTo>
                  <a:pt x="3" y="0"/>
                  <a:pt x="3" y="0"/>
                  <a:pt x="3" y="0"/>
                </a:cubicBezTo>
                <a:cubicBezTo>
                  <a:pt x="1" y="1"/>
                  <a:pt x="1" y="1"/>
                  <a:pt x="1" y="1"/>
                </a:cubicBezTo>
                <a:cubicBezTo>
                  <a:pt x="1" y="5"/>
                  <a:pt x="1" y="5"/>
                  <a:pt x="1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1" y="6"/>
                  <a:pt x="1" y="6"/>
                  <a:pt x="1" y="6"/>
                </a:cubicBezTo>
                <a:cubicBezTo>
                  <a:pt x="1" y="13"/>
                  <a:pt x="1" y="13"/>
                  <a:pt x="1" y="13"/>
                </a:cubicBezTo>
                <a:cubicBezTo>
                  <a:pt x="1" y="15"/>
                  <a:pt x="1" y="15"/>
                  <a:pt x="1" y="16"/>
                </a:cubicBezTo>
                <a:cubicBezTo>
                  <a:pt x="1" y="16"/>
                  <a:pt x="2" y="17"/>
                  <a:pt x="2" y="17"/>
                </a:cubicBezTo>
                <a:cubicBezTo>
                  <a:pt x="2" y="17"/>
                  <a:pt x="3" y="17"/>
                  <a:pt x="4" y="17"/>
                </a:cubicBezTo>
                <a:cubicBezTo>
                  <a:pt x="4" y="17"/>
                  <a:pt x="4" y="17"/>
                  <a:pt x="5" y="17"/>
                </a:cubicBezTo>
                <a:cubicBezTo>
                  <a:pt x="5" y="15"/>
                  <a:pt x="5" y="15"/>
                  <a:pt x="5" y="15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5"/>
                  <a:pt x="4" y="15"/>
                  <a:pt x="4" y="15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913"/>
          <p:cNvSpPr>
            <a:spLocks noEditPoints="1"/>
          </p:cNvSpPr>
          <p:nvPr/>
        </p:nvSpPr>
        <p:spPr bwMode="auto">
          <a:xfrm>
            <a:off x="4973638" y="4957763"/>
            <a:ext cx="19050" cy="28575"/>
          </a:xfrm>
          <a:custGeom>
            <a:avLst/>
            <a:gdLst>
              <a:gd name="T0" fmla="*/ 1 w 9"/>
              <a:gd name="T1" fmla="*/ 12 h 13"/>
              <a:gd name="T2" fmla="*/ 4 w 9"/>
              <a:gd name="T3" fmla="*/ 13 h 13"/>
              <a:gd name="T4" fmla="*/ 8 w 9"/>
              <a:gd name="T5" fmla="*/ 12 h 13"/>
              <a:gd name="T6" fmla="*/ 9 w 9"/>
              <a:gd name="T7" fmla="*/ 7 h 13"/>
              <a:gd name="T8" fmla="*/ 8 w 9"/>
              <a:gd name="T9" fmla="*/ 2 h 13"/>
              <a:gd name="T10" fmla="*/ 4 w 9"/>
              <a:gd name="T11" fmla="*/ 0 h 13"/>
              <a:gd name="T12" fmla="*/ 1 w 9"/>
              <a:gd name="T13" fmla="*/ 2 h 13"/>
              <a:gd name="T14" fmla="*/ 0 w 9"/>
              <a:gd name="T15" fmla="*/ 7 h 13"/>
              <a:gd name="T16" fmla="*/ 1 w 9"/>
              <a:gd name="T17" fmla="*/ 12 h 13"/>
              <a:gd name="T18" fmla="*/ 2 w 9"/>
              <a:gd name="T19" fmla="*/ 3 h 13"/>
              <a:gd name="T20" fmla="*/ 4 w 9"/>
              <a:gd name="T21" fmla="*/ 2 h 13"/>
              <a:gd name="T22" fmla="*/ 6 w 9"/>
              <a:gd name="T23" fmla="*/ 3 h 13"/>
              <a:gd name="T24" fmla="*/ 7 w 9"/>
              <a:gd name="T25" fmla="*/ 7 h 13"/>
              <a:gd name="T26" fmla="*/ 7 w 9"/>
              <a:gd name="T27" fmla="*/ 10 h 13"/>
              <a:gd name="T28" fmla="*/ 4 w 9"/>
              <a:gd name="T29" fmla="*/ 12 h 13"/>
              <a:gd name="T30" fmla="*/ 2 w 9"/>
              <a:gd name="T31" fmla="*/ 10 h 13"/>
              <a:gd name="T32" fmla="*/ 1 w 9"/>
              <a:gd name="T33" fmla="*/ 7 h 13"/>
              <a:gd name="T34" fmla="*/ 2 w 9"/>
              <a:gd name="T35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" h="13">
                <a:moveTo>
                  <a:pt x="1" y="12"/>
                </a:moveTo>
                <a:cubicBezTo>
                  <a:pt x="2" y="13"/>
                  <a:pt x="3" y="13"/>
                  <a:pt x="4" y="13"/>
                </a:cubicBezTo>
                <a:cubicBezTo>
                  <a:pt x="6" y="13"/>
                  <a:pt x="7" y="13"/>
                  <a:pt x="8" y="12"/>
                </a:cubicBezTo>
                <a:cubicBezTo>
                  <a:pt x="9" y="11"/>
                  <a:pt x="9" y="9"/>
                  <a:pt x="9" y="7"/>
                </a:cubicBezTo>
                <a:cubicBezTo>
                  <a:pt x="9" y="5"/>
                  <a:pt x="9" y="3"/>
                  <a:pt x="8" y="2"/>
                </a:cubicBezTo>
                <a:cubicBezTo>
                  <a:pt x="7" y="1"/>
                  <a:pt x="6" y="0"/>
                  <a:pt x="4" y="0"/>
                </a:cubicBezTo>
                <a:cubicBezTo>
                  <a:pt x="3" y="0"/>
                  <a:pt x="2" y="1"/>
                  <a:pt x="1" y="2"/>
                </a:cubicBezTo>
                <a:cubicBezTo>
                  <a:pt x="0" y="3"/>
                  <a:pt x="0" y="5"/>
                  <a:pt x="0" y="7"/>
                </a:cubicBezTo>
                <a:cubicBezTo>
                  <a:pt x="0" y="9"/>
                  <a:pt x="0" y="11"/>
                  <a:pt x="1" y="12"/>
                </a:cubicBezTo>
                <a:close/>
                <a:moveTo>
                  <a:pt x="2" y="3"/>
                </a:moveTo>
                <a:cubicBezTo>
                  <a:pt x="3" y="2"/>
                  <a:pt x="3" y="2"/>
                  <a:pt x="4" y="2"/>
                </a:cubicBezTo>
                <a:cubicBezTo>
                  <a:pt x="5" y="2"/>
                  <a:pt x="6" y="2"/>
                  <a:pt x="6" y="3"/>
                </a:cubicBezTo>
                <a:cubicBezTo>
                  <a:pt x="7" y="4"/>
                  <a:pt x="7" y="5"/>
                  <a:pt x="7" y="7"/>
                </a:cubicBezTo>
                <a:cubicBezTo>
                  <a:pt x="7" y="8"/>
                  <a:pt x="7" y="10"/>
                  <a:pt x="7" y="10"/>
                </a:cubicBezTo>
                <a:cubicBezTo>
                  <a:pt x="6" y="11"/>
                  <a:pt x="5" y="12"/>
                  <a:pt x="4" y="12"/>
                </a:cubicBezTo>
                <a:cubicBezTo>
                  <a:pt x="4" y="12"/>
                  <a:pt x="3" y="11"/>
                  <a:pt x="2" y="10"/>
                </a:cubicBezTo>
                <a:cubicBezTo>
                  <a:pt x="2" y="10"/>
                  <a:pt x="1" y="8"/>
                  <a:pt x="1" y="7"/>
                </a:cubicBezTo>
                <a:cubicBezTo>
                  <a:pt x="1" y="5"/>
                  <a:pt x="2" y="4"/>
                  <a:pt x="2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914"/>
          <p:cNvSpPr>
            <a:spLocks/>
          </p:cNvSpPr>
          <p:nvPr/>
        </p:nvSpPr>
        <p:spPr bwMode="auto">
          <a:xfrm>
            <a:off x="4997450" y="4957763"/>
            <a:ext cx="19050" cy="28575"/>
          </a:xfrm>
          <a:custGeom>
            <a:avLst/>
            <a:gdLst>
              <a:gd name="T0" fmla="*/ 6 w 9"/>
              <a:gd name="T1" fmla="*/ 11 h 13"/>
              <a:gd name="T2" fmla="*/ 4 w 9"/>
              <a:gd name="T3" fmla="*/ 12 h 13"/>
              <a:gd name="T4" fmla="*/ 2 w 9"/>
              <a:gd name="T5" fmla="*/ 10 h 13"/>
              <a:gd name="T6" fmla="*/ 1 w 9"/>
              <a:gd name="T7" fmla="*/ 7 h 13"/>
              <a:gd name="T8" fmla="*/ 2 w 9"/>
              <a:gd name="T9" fmla="*/ 3 h 13"/>
              <a:gd name="T10" fmla="*/ 4 w 9"/>
              <a:gd name="T11" fmla="*/ 2 h 13"/>
              <a:gd name="T12" fmla="*/ 6 w 9"/>
              <a:gd name="T13" fmla="*/ 3 h 13"/>
              <a:gd name="T14" fmla="*/ 7 w 9"/>
              <a:gd name="T15" fmla="*/ 5 h 13"/>
              <a:gd name="T16" fmla="*/ 8 w 9"/>
              <a:gd name="T17" fmla="*/ 4 h 13"/>
              <a:gd name="T18" fmla="*/ 7 w 9"/>
              <a:gd name="T19" fmla="*/ 1 h 13"/>
              <a:gd name="T20" fmla="*/ 4 w 9"/>
              <a:gd name="T21" fmla="*/ 0 h 13"/>
              <a:gd name="T22" fmla="*/ 1 w 9"/>
              <a:gd name="T23" fmla="*/ 2 h 13"/>
              <a:gd name="T24" fmla="*/ 0 w 9"/>
              <a:gd name="T25" fmla="*/ 7 h 13"/>
              <a:gd name="T26" fmla="*/ 1 w 9"/>
              <a:gd name="T27" fmla="*/ 12 h 13"/>
              <a:gd name="T28" fmla="*/ 4 w 9"/>
              <a:gd name="T29" fmla="*/ 13 h 13"/>
              <a:gd name="T30" fmla="*/ 7 w 9"/>
              <a:gd name="T31" fmla="*/ 12 h 13"/>
              <a:gd name="T32" fmla="*/ 9 w 9"/>
              <a:gd name="T33" fmla="*/ 9 h 13"/>
              <a:gd name="T34" fmla="*/ 7 w 9"/>
              <a:gd name="T35" fmla="*/ 8 h 13"/>
              <a:gd name="T36" fmla="*/ 6 w 9"/>
              <a:gd name="T37" fmla="*/ 1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" h="13">
                <a:moveTo>
                  <a:pt x="6" y="11"/>
                </a:moveTo>
                <a:cubicBezTo>
                  <a:pt x="6" y="11"/>
                  <a:pt x="5" y="12"/>
                  <a:pt x="4" y="12"/>
                </a:cubicBezTo>
                <a:cubicBezTo>
                  <a:pt x="3" y="12"/>
                  <a:pt x="3" y="11"/>
                  <a:pt x="2" y="10"/>
                </a:cubicBezTo>
                <a:cubicBezTo>
                  <a:pt x="2" y="10"/>
                  <a:pt x="1" y="8"/>
                  <a:pt x="1" y="7"/>
                </a:cubicBezTo>
                <a:cubicBezTo>
                  <a:pt x="1" y="5"/>
                  <a:pt x="2" y="4"/>
                  <a:pt x="2" y="3"/>
                </a:cubicBezTo>
                <a:cubicBezTo>
                  <a:pt x="3" y="2"/>
                  <a:pt x="4" y="2"/>
                  <a:pt x="4" y="2"/>
                </a:cubicBezTo>
                <a:cubicBezTo>
                  <a:pt x="5" y="2"/>
                  <a:pt x="5" y="2"/>
                  <a:pt x="6" y="3"/>
                </a:cubicBezTo>
                <a:cubicBezTo>
                  <a:pt x="6" y="3"/>
                  <a:pt x="7" y="4"/>
                  <a:pt x="7" y="5"/>
                </a:cubicBezTo>
                <a:cubicBezTo>
                  <a:pt x="8" y="4"/>
                  <a:pt x="8" y="4"/>
                  <a:pt x="8" y="4"/>
                </a:cubicBezTo>
                <a:cubicBezTo>
                  <a:pt x="8" y="3"/>
                  <a:pt x="8" y="2"/>
                  <a:pt x="7" y="1"/>
                </a:cubicBezTo>
                <a:cubicBezTo>
                  <a:pt x="6" y="1"/>
                  <a:pt x="5" y="0"/>
                  <a:pt x="4" y="0"/>
                </a:cubicBezTo>
                <a:cubicBezTo>
                  <a:pt x="3" y="0"/>
                  <a:pt x="2" y="1"/>
                  <a:pt x="1" y="2"/>
                </a:cubicBezTo>
                <a:cubicBezTo>
                  <a:pt x="0" y="3"/>
                  <a:pt x="0" y="5"/>
                  <a:pt x="0" y="7"/>
                </a:cubicBezTo>
                <a:cubicBezTo>
                  <a:pt x="0" y="9"/>
                  <a:pt x="0" y="11"/>
                  <a:pt x="1" y="12"/>
                </a:cubicBezTo>
                <a:cubicBezTo>
                  <a:pt x="2" y="13"/>
                  <a:pt x="3" y="13"/>
                  <a:pt x="4" y="13"/>
                </a:cubicBezTo>
                <a:cubicBezTo>
                  <a:pt x="5" y="13"/>
                  <a:pt x="6" y="13"/>
                  <a:pt x="7" y="12"/>
                </a:cubicBezTo>
                <a:cubicBezTo>
                  <a:pt x="8" y="11"/>
                  <a:pt x="8" y="10"/>
                  <a:pt x="9" y="9"/>
                </a:cubicBezTo>
                <a:cubicBezTo>
                  <a:pt x="7" y="8"/>
                  <a:pt x="7" y="8"/>
                  <a:pt x="7" y="8"/>
                </a:cubicBezTo>
                <a:cubicBezTo>
                  <a:pt x="7" y="10"/>
                  <a:pt x="6" y="10"/>
                  <a:pt x="6" y="11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915"/>
          <p:cNvSpPr>
            <a:spLocks/>
          </p:cNvSpPr>
          <p:nvPr/>
        </p:nvSpPr>
        <p:spPr bwMode="auto">
          <a:xfrm>
            <a:off x="5018088" y="4949826"/>
            <a:ext cx="19050" cy="36513"/>
          </a:xfrm>
          <a:custGeom>
            <a:avLst/>
            <a:gdLst>
              <a:gd name="T0" fmla="*/ 3 w 12"/>
              <a:gd name="T1" fmla="*/ 23 h 23"/>
              <a:gd name="T2" fmla="*/ 3 w 12"/>
              <a:gd name="T3" fmla="*/ 16 h 23"/>
              <a:gd name="T4" fmla="*/ 4 w 12"/>
              <a:gd name="T5" fmla="*/ 14 h 23"/>
              <a:gd name="T6" fmla="*/ 8 w 12"/>
              <a:gd name="T7" fmla="*/ 23 h 23"/>
              <a:gd name="T8" fmla="*/ 12 w 12"/>
              <a:gd name="T9" fmla="*/ 23 h 23"/>
              <a:gd name="T10" fmla="*/ 6 w 12"/>
              <a:gd name="T11" fmla="*/ 12 h 23"/>
              <a:gd name="T12" fmla="*/ 11 w 12"/>
              <a:gd name="T13" fmla="*/ 6 h 23"/>
              <a:gd name="T14" fmla="*/ 8 w 12"/>
              <a:gd name="T15" fmla="*/ 6 h 23"/>
              <a:gd name="T16" fmla="*/ 3 w 12"/>
              <a:gd name="T17" fmla="*/ 13 h 23"/>
              <a:gd name="T18" fmla="*/ 3 w 12"/>
              <a:gd name="T19" fmla="*/ 0 h 23"/>
              <a:gd name="T20" fmla="*/ 0 w 12"/>
              <a:gd name="T21" fmla="*/ 0 h 23"/>
              <a:gd name="T22" fmla="*/ 0 w 12"/>
              <a:gd name="T23" fmla="*/ 23 h 23"/>
              <a:gd name="T24" fmla="*/ 3 w 12"/>
              <a:gd name="T25" fmla="*/ 23 h 23"/>
              <a:gd name="T26" fmla="*/ 3 w 12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23">
                <a:moveTo>
                  <a:pt x="3" y="23"/>
                </a:moveTo>
                <a:lnTo>
                  <a:pt x="3" y="16"/>
                </a:lnTo>
                <a:lnTo>
                  <a:pt x="4" y="14"/>
                </a:lnTo>
                <a:lnTo>
                  <a:pt x="8" y="23"/>
                </a:lnTo>
                <a:lnTo>
                  <a:pt x="12" y="23"/>
                </a:lnTo>
                <a:lnTo>
                  <a:pt x="6" y="12"/>
                </a:lnTo>
                <a:lnTo>
                  <a:pt x="11" y="6"/>
                </a:lnTo>
                <a:lnTo>
                  <a:pt x="8" y="6"/>
                </a:lnTo>
                <a:lnTo>
                  <a:pt x="3" y="13"/>
                </a:ln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916"/>
          <p:cNvSpPr>
            <a:spLocks/>
          </p:cNvSpPr>
          <p:nvPr/>
        </p:nvSpPr>
        <p:spPr bwMode="auto">
          <a:xfrm>
            <a:off x="5040313" y="4949826"/>
            <a:ext cx="17463" cy="36513"/>
          </a:xfrm>
          <a:custGeom>
            <a:avLst/>
            <a:gdLst>
              <a:gd name="T0" fmla="*/ 2 w 8"/>
              <a:gd name="T1" fmla="*/ 17 h 17"/>
              <a:gd name="T2" fmla="*/ 2 w 8"/>
              <a:gd name="T3" fmla="*/ 10 h 17"/>
              <a:gd name="T4" fmla="*/ 2 w 8"/>
              <a:gd name="T5" fmla="*/ 7 h 17"/>
              <a:gd name="T6" fmla="*/ 4 w 8"/>
              <a:gd name="T7" fmla="*/ 6 h 17"/>
              <a:gd name="T8" fmla="*/ 6 w 8"/>
              <a:gd name="T9" fmla="*/ 7 h 17"/>
              <a:gd name="T10" fmla="*/ 6 w 8"/>
              <a:gd name="T11" fmla="*/ 9 h 17"/>
              <a:gd name="T12" fmla="*/ 6 w 8"/>
              <a:gd name="T13" fmla="*/ 17 h 17"/>
              <a:gd name="T14" fmla="*/ 8 w 8"/>
              <a:gd name="T15" fmla="*/ 17 h 17"/>
              <a:gd name="T16" fmla="*/ 8 w 8"/>
              <a:gd name="T17" fmla="*/ 9 h 17"/>
              <a:gd name="T18" fmla="*/ 7 w 8"/>
              <a:gd name="T19" fmla="*/ 5 h 17"/>
              <a:gd name="T20" fmla="*/ 5 w 8"/>
              <a:gd name="T21" fmla="*/ 4 h 17"/>
              <a:gd name="T22" fmla="*/ 3 w 8"/>
              <a:gd name="T23" fmla="*/ 5 h 17"/>
              <a:gd name="T24" fmla="*/ 2 w 8"/>
              <a:gd name="T25" fmla="*/ 6 h 17"/>
              <a:gd name="T26" fmla="*/ 2 w 8"/>
              <a:gd name="T27" fmla="*/ 0 h 17"/>
              <a:gd name="T28" fmla="*/ 0 w 8"/>
              <a:gd name="T29" fmla="*/ 0 h 17"/>
              <a:gd name="T30" fmla="*/ 0 w 8"/>
              <a:gd name="T31" fmla="*/ 17 h 17"/>
              <a:gd name="T32" fmla="*/ 2 w 8"/>
              <a:gd name="T33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8" h="17">
                <a:moveTo>
                  <a:pt x="2" y="17"/>
                </a:moveTo>
                <a:cubicBezTo>
                  <a:pt x="2" y="10"/>
                  <a:pt x="2" y="10"/>
                  <a:pt x="2" y="10"/>
                </a:cubicBezTo>
                <a:cubicBezTo>
                  <a:pt x="2" y="9"/>
                  <a:pt x="2" y="8"/>
                  <a:pt x="2" y="7"/>
                </a:cubicBezTo>
                <a:cubicBezTo>
                  <a:pt x="3" y="6"/>
                  <a:pt x="4" y="6"/>
                  <a:pt x="4" y="6"/>
                </a:cubicBezTo>
                <a:cubicBezTo>
                  <a:pt x="5" y="6"/>
                  <a:pt x="5" y="6"/>
                  <a:pt x="6" y="7"/>
                </a:cubicBezTo>
                <a:cubicBezTo>
                  <a:pt x="6" y="7"/>
                  <a:pt x="6" y="8"/>
                  <a:pt x="6" y="9"/>
                </a:cubicBezTo>
                <a:cubicBezTo>
                  <a:pt x="6" y="17"/>
                  <a:pt x="6" y="17"/>
                  <a:pt x="6" y="17"/>
                </a:cubicBezTo>
                <a:cubicBezTo>
                  <a:pt x="8" y="17"/>
                  <a:pt x="8" y="17"/>
                  <a:pt x="8" y="17"/>
                </a:cubicBezTo>
                <a:cubicBezTo>
                  <a:pt x="8" y="9"/>
                  <a:pt x="8" y="9"/>
                  <a:pt x="8" y="9"/>
                </a:cubicBezTo>
                <a:cubicBezTo>
                  <a:pt x="8" y="7"/>
                  <a:pt x="8" y="6"/>
                  <a:pt x="7" y="5"/>
                </a:cubicBezTo>
                <a:cubicBezTo>
                  <a:pt x="7" y="5"/>
                  <a:pt x="6" y="4"/>
                  <a:pt x="5" y="4"/>
                </a:cubicBezTo>
                <a:cubicBezTo>
                  <a:pt x="4" y="4"/>
                  <a:pt x="3" y="4"/>
                  <a:pt x="3" y="5"/>
                </a:cubicBezTo>
                <a:cubicBezTo>
                  <a:pt x="2" y="5"/>
                  <a:pt x="2" y="5"/>
                  <a:pt x="2" y="6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917"/>
          <p:cNvSpPr>
            <a:spLocks noEditPoints="1"/>
          </p:cNvSpPr>
          <p:nvPr/>
        </p:nvSpPr>
        <p:spPr bwMode="auto">
          <a:xfrm>
            <a:off x="5060950" y="4957763"/>
            <a:ext cx="22225" cy="28575"/>
          </a:xfrm>
          <a:custGeom>
            <a:avLst/>
            <a:gdLst>
              <a:gd name="T0" fmla="*/ 2 w 10"/>
              <a:gd name="T1" fmla="*/ 12 h 13"/>
              <a:gd name="T2" fmla="*/ 5 w 10"/>
              <a:gd name="T3" fmla="*/ 13 h 13"/>
              <a:gd name="T4" fmla="*/ 8 w 10"/>
              <a:gd name="T5" fmla="*/ 12 h 13"/>
              <a:gd name="T6" fmla="*/ 10 w 10"/>
              <a:gd name="T7" fmla="*/ 7 h 13"/>
              <a:gd name="T8" fmla="*/ 8 w 10"/>
              <a:gd name="T9" fmla="*/ 2 h 13"/>
              <a:gd name="T10" fmla="*/ 5 w 10"/>
              <a:gd name="T11" fmla="*/ 0 h 13"/>
              <a:gd name="T12" fmla="*/ 2 w 10"/>
              <a:gd name="T13" fmla="*/ 2 h 13"/>
              <a:gd name="T14" fmla="*/ 0 w 10"/>
              <a:gd name="T15" fmla="*/ 7 h 13"/>
              <a:gd name="T16" fmla="*/ 2 w 10"/>
              <a:gd name="T17" fmla="*/ 12 h 13"/>
              <a:gd name="T18" fmla="*/ 3 w 10"/>
              <a:gd name="T19" fmla="*/ 3 h 13"/>
              <a:gd name="T20" fmla="*/ 5 w 10"/>
              <a:gd name="T21" fmla="*/ 2 h 13"/>
              <a:gd name="T22" fmla="*/ 7 w 10"/>
              <a:gd name="T23" fmla="*/ 3 h 13"/>
              <a:gd name="T24" fmla="*/ 8 w 10"/>
              <a:gd name="T25" fmla="*/ 7 h 13"/>
              <a:gd name="T26" fmla="*/ 7 w 10"/>
              <a:gd name="T27" fmla="*/ 10 h 13"/>
              <a:gd name="T28" fmla="*/ 5 w 10"/>
              <a:gd name="T29" fmla="*/ 12 h 13"/>
              <a:gd name="T30" fmla="*/ 3 w 10"/>
              <a:gd name="T31" fmla="*/ 10 h 13"/>
              <a:gd name="T32" fmla="*/ 2 w 10"/>
              <a:gd name="T33" fmla="*/ 7 h 13"/>
              <a:gd name="T34" fmla="*/ 3 w 10"/>
              <a:gd name="T35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0" h="13">
                <a:moveTo>
                  <a:pt x="2" y="12"/>
                </a:moveTo>
                <a:cubicBezTo>
                  <a:pt x="2" y="13"/>
                  <a:pt x="4" y="13"/>
                  <a:pt x="5" y="13"/>
                </a:cubicBezTo>
                <a:cubicBezTo>
                  <a:pt x="6" y="13"/>
                  <a:pt x="7" y="13"/>
                  <a:pt x="8" y="12"/>
                </a:cubicBezTo>
                <a:cubicBezTo>
                  <a:pt x="9" y="11"/>
                  <a:pt x="10" y="9"/>
                  <a:pt x="10" y="7"/>
                </a:cubicBezTo>
                <a:cubicBezTo>
                  <a:pt x="10" y="5"/>
                  <a:pt x="9" y="3"/>
                  <a:pt x="8" y="2"/>
                </a:cubicBezTo>
                <a:cubicBezTo>
                  <a:pt x="7" y="1"/>
                  <a:pt x="6" y="0"/>
                  <a:pt x="5" y="0"/>
                </a:cubicBezTo>
                <a:cubicBezTo>
                  <a:pt x="4" y="0"/>
                  <a:pt x="2" y="1"/>
                  <a:pt x="2" y="2"/>
                </a:cubicBezTo>
                <a:cubicBezTo>
                  <a:pt x="1" y="3"/>
                  <a:pt x="0" y="5"/>
                  <a:pt x="0" y="7"/>
                </a:cubicBezTo>
                <a:cubicBezTo>
                  <a:pt x="0" y="9"/>
                  <a:pt x="1" y="11"/>
                  <a:pt x="2" y="12"/>
                </a:cubicBezTo>
                <a:close/>
                <a:moveTo>
                  <a:pt x="3" y="3"/>
                </a:moveTo>
                <a:cubicBezTo>
                  <a:pt x="3" y="2"/>
                  <a:pt x="4" y="2"/>
                  <a:pt x="5" y="2"/>
                </a:cubicBezTo>
                <a:cubicBezTo>
                  <a:pt x="6" y="2"/>
                  <a:pt x="6" y="2"/>
                  <a:pt x="7" y="3"/>
                </a:cubicBezTo>
                <a:cubicBezTo>
                  <a:pt x="8" y="4"/>
                  <a:pt x="8" y="5"/>
                  <a:pt x="8" y="7"/>
                </a:cubicBezTo>
                <a:cubicBezTo>
                  <a:pt x="8" y="8"/>
                  <a:pt x="8" y="10"/>
                  <a:pt x="7" y="10"/>
                </a:cubicBezTo>
                <a:cubicBezTo>
                  <a:pt x="6" y="11"/>
                  <a:pt x="6" y="12"/>
                  <a:pt x="5" y="12"/>
                </a:cubicBezTo>
                <a:cubicBezTo>
                  <a:pt x="4" y="12"/>
                  <a:pt x="3" y="11"/>
                  <a:pt x="3" y="10"/>
                </a:cubicBezTo>
                <a:cubicBezTo>
                  <a:pt x="2" y="10"/>
                  <a:pt x="2" y="8"/>
                  <a:pt x="2" y="7"/>
                </a:cubicBezTo>
                <a:cubicBezTo>
                  <a:pt x="2" y="5"/>
                  <a:pt x="2" y="4"/>
                  <a:pt x="3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918"/>
          <p:cNvSpPr>
            <a:spLocks/>
          </p:cNvSpPr>
          <p:nvPr/>
        </p:nvSpPr>
        <p:spPr bwMode="auto">
          <a:xfrm>
            <a:off x="5086350" y="4949826"/>
            <a:ext cx="3175" cy="36513"/>
          </a:xfrm>
          <a:custGeom>
            <a:avLst/>
            <a:gdLst>
              <a:gd name="T0" fmla="*/ 2 w 2"/>
              <a:gd name="T1" fmla="*/ 23 h 23"/>
              <a:gd name="T2" fmla="*/ 2 w 2"/>
              <a:gd name="T3" fmla="*/ 0 h 23"/>
              <a:gd name="T4" fmla="*/ 0 w 2"/>
              <a:gd name="T5" fmla="*/ 0 h 23"/>
              <a:gd name="T6" fmla="*/ 0 w 2"/>
              <a:gd name="T7" fmla="*/ 23 h 23"/>
              <a:gd name="T8" fmla="*/ 2 w 2"/>
              <a:gd name="T9" fmla="*/ 23 h 23"/>
              <a:gd name="T10" fmla="*/ 2 w 2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" h="23">
                <a:moveTo>
                  <a:pt x="2" y="23"/>
                </a:moveTo>
                <a:lnTo>
                  <a:pt x="2" y="0"/>
                </a:lnTo>
                <a:lnTo>
                  <a:pt x="0" y="0"/>
                </a:lnTo>
                <a:lnTo>
                  <a:pt x="0" y="23"/>
                </a:lnTo>
                <a:lnTo>
                  <a:pt x="2" y="23"/>
                </a:lnTo>
                <a:lnTo>
                  <a:pt x="2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919"/>
          <p:cNvSpPr>
            <a:spLocks/>
          </p:cNvSpPr>
          <p:nvPr/>
        </p:nvSpPr>
        <p:spPr bwMode="auto">
          <a:xfrm>
            <a:off x="5095875" y="4957763"/>
            <a:ext cx="30163" cy="28575"/>
          </a:xfrm>
          <a:custGeom>
            <a:avLst/>
            <a:gdLst>
              <a:gd name="T0" fmla="*/ 2 w 14"/>
              <a:gd name="T1" fmla="*/ 13 h 13"/>
              <a:gd name="T2" fmla="*/ 2 w 14"/>
              <a:gd name="T3" fmla="*/ 7 h 13"/>
              <a:gd name="T4" fmla="*/ 3 w 14"/>
              <a:gd name="T5" fmla="*/ 3 h 13"/>
              <a:gd name="T6" fmla="*/ 4 w 14"/>
              <a:gd name="T7" fmla="*/ 2 h 13"/>
              <a:gd name="T8" fmla="*/ 6 w 14"/>
              <a:gd name="T9" fmla="*/ 3 h 13"/>
              <a:gd name="T10" fmla="*/ 6 w 14"/>
              <a:gd name="T11" fmla="*/ 5 h 13"/>
              <a:gd name="T12" fmla="*/ 6 w 14"/>
              <a:gd name="T13" fmla="*/ 13 h 13"/>
              <a:gd name="T14" fmla="*/ 8 w 14"/>
              <a:gd name="T15" fmla="*/ 13 h 13"/>
              <a:gd name="T16" fmla="*/ 8 w 14"/>
              <a:gd name="T17" fmla="*/ 6 h 13"/>
              <a:gd name="T18" fmla="*/ 9 w 14"/>
              <a:gd name="T19" fmla="*/ 3 h 13"/>
              <a:gd name="T20" fmla="*/ 10 w 14"/>
              <a:gd name="T21" fmla="*/ 2 h 13"/>
              <a:gd name="T22" fmla="*/ 11 w 14"/>
              <a:gd name="T23" fmla="*/ 2 h 13"/>
              <a:gd name="T24" fmla="*/ 12 w 14"/>
              <a:gd name="T25" fmla="*/ 3 h 13"/>
              <a:gd name="T26" fmla="*/ 12 w 14"/>
              <a:gd name="T27" fmla="*/ 5 h 13"/>
              <a:gd name="T28" fmla="*/ 12 w 14"/>
              <a:gd name="T29" fmla="*/ 13 h 13"/>
              <a:gd name="T30" fmla="*/ 14 w 14"/>
              <a:gd name="T31" fmla="*/ 13 h 13"/>
              <a:gd name="T32" fmla="*/ 14 w 14"/>
              <a:gd name="T33" fmla="*/ 4 h 13"/>
              <a:gd name="T34" fmla="*/ 13 w 14"/>
              <a:gd name="T35" fmla="*/ 1 h 13"/>
              <a:gd name="T36" fmla="*/ 11 w 14"/>
              <a:gd name="T37" fmla="*/ 0 h 13"/>
              <a:gd name="T38" fmla="*/ 9 w 14"/>
              <a:gd name="T39" fmla="*/ 1 h 13"/>
              <a:gd name="T40" fmla="*/ 8 w 14"/>
              <a:gd name="T41" fmla="*/ 2 h 13"/>
              <a:gd name="T42" fmla="*/ 7 w 14"/>
              <a:gd name="T43" fmla="*/ 1 h 13"/>
              <a:gd name="T44" fmla="*/ 5 w 14"/>
              <a:gd name="T45" fmla="*/ 0 h 13"/>
              <a:gd name="T46" fmla="*/ 3 w 14"/>
              <a:gd name="T47" fmla="*/ 1 h 13"/>
              <a:gd name="T48" fmla="*/ 2 w 14"/>
              <a:gd name="T49" fmla="*/ 2 h 13"/>
              <a:gd name="T50" fmla="*/ 2 w 14"/>
              <a:gd name="T51" fmla="*/ 1 h 13"/>
              <a:gd name="T52" fmla="*/ 0 w 14"/>
              <a:gd name="T53" fmla="*/ 1 h 13"/>
              <a:gd name="T54" fmla="*/ 0 w 14"/>
              <a:gd name="T55" fmla="*/ 13 h 13"/>
              <a:gd name="T56" fmla="*/ 2 w 14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4" h="13">
                <a:moveTo>
                  <a:pt x="2" y="13"/>
                </a:moveTo>
                <a:cubicBezTo>
                  <a:pt x="2" y="7"/>
                  <a:pt x="2" y="7"/>
                  <a:pt x="2" y="7"/>
                </a:cubicBezTo>
                <a:cubicBezTo>
                  <a:pt x="2" y="5"/>
                  <a:pt x="2" y="4"/>
                  <a:pt x="3" y="3"/>
                </a:cubicBezTo>
                <a:cubicBezTo>
                  <a:pt x="3" y="2"/>
                  <a:pt x="4" y="2"/>
                  <a:pt x="4" y="2"/>
                </a:cubicBezTo>
                <a:cubicBezTo>
                  <a:pt x="5" y="2"/>
                  <a:pt x="5" y="2"/>
                  <a:pt x="6" y="3"/>
                </a:cubicBezTo>
                <a:cubicBezTo>
                  <a:pt x="6" y="3"/>
                  <a:pt x="6" y="4"/>
                  <a:pt x="6" y="5"/>
                </a:cubicBezTo>
                <a:cubicBezTo>
                  <a:pt x="6" y="13"/>
                  <a:pt x="6" y="13"/>
                  <a:pt x="6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8" y="6"/>
                  <a:pt x="8" y="6"/>
                  <a:pt x="8" y="6"/>
                </a:cubicBezTo>
                <a:cubicBezTo>
                  <a:pt x="8" y="5"/>
                  <a:pt x="8" y="4"/>
                  <a:pt x="9" y="3"/>
                </a:cubicBezTo>
                <a:cubicBezTo>
                  <a:pt x="9" y="2"/>
                  <a:pt x="10" y="2"/>
                  <a:pt x="10" y="2"/>
                </a:cubicBezTo>
                <a:cubicBezTo>
                  <a:pt x="11" y="2"/>
                  <a:pt x="11" y="2"/>
                  <a:pt x="11" y="2"/>
                </a:cubicBezTo>
                <a:cubicBezTo>
                  <a:pt x="12" y="3"/>
                  <a:pt x="12" y="3"/>
                  <a:pt x="12" y="3"/>
                </a:cubicBezTo>
                <a:cubicBezTo>
                  <a:pt x="12" y="4"/>
                  <a:pt x="12" y="4"/>
                  <a:pt x="12" y="5"/>
                </a:cubicBezTo>
                <a:cubicBezTo>
                  <a:pt x="12" y="13"/>
                  <a:pt x="12" y="13"/>
                  <a:pt x="12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3"/>
                  <a:pt x="14" y="2"/>
                  <a:pt x="13" y="1"/>
                </a:cubicBezTo>
                <a:cubicBezTo>
                  <a:pt x="13" y="1"/>
                  <a:pt x="12" y="0"/>
                  <a:pt x="11" y="0"/>
                </a:cubicBezTo>
                <a:cubicBezTo>
                  <a:pt x="10" y="0"/>
                  <a:pt x="10" y="0"/>
                  <a:pt x="9" y="1"/>
                </a:cubicBezTo>
                <a:cubicBezTo>
                  <a:pt x="9" y="1"/>
                  <a:pt x="8" y="2"/>
                  <a:pt x="8" y="2"/>
                </a:cubicBezTo>
                <a:cubicBezTo>
                  <a:pt x="7" y="2"/>
                  <a:pt x="7" y="1"/>
                  <a:pt x="7" y="1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4" y="0"/>
                  <a:pt x="3" y="1"/>
                </a:cubicBezTo>
                <a:cubicBezTo>
                  <a:pt x="2" y="1"/>
                  <a:pt x="2" y="2"/>
                  <a:pt x="2" y="2"/>
                </a:cubicBezTo>
                <a:cubicBezTo>
                  <a:pt x="2" y="1"/>
                  <a:pt x="2" y="1"/>
                  <a:pt x="2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3"/>
                  <a:pt x="0" y="13"/>
                  <a:pt x="0" y="13"/>
                </a:cubicBezTo>
                <a:cubicBezTo>
                  <a:pt x="2" y="13"/>
                  <a:pt x="2" y="13"/>
                  <a:pt x="2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Rectangle 920"/>
          <p:cNvSpPr>
            <a:spLocks noChangeArrowheads="1"/>
          </p:cNvSpPr>
          <p:nvPr/>
        </p:nvSpPr>
        <p:spPr bwMode="auto">
          <a:xfrm>
            <a:off x="4930775" y="4941888"/>
            <a:ext cx="21590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Stockholm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7" name="Freeform 921"/>
          <p:cNvSpPr>
            <a:spLocks noEditPoints="1"/>
          </p:cNvSpPr>
          <p:nvPr/>
        </p:nvSpPr>
        <p:spPr bwMode="auto">
          <a:xfrm>
            <a:off x="4310063" y="4818063"/>
            <a:ext cx="26988" cy="39688"/>
          </a:xfrm>
          <a:custGeom>
            <a:avLst/>
            <a:gdLst>
              <a:gd name="T0" fmla="*/ 1 w 13"/>
              <a:gd name="T1" fmla="*/ 15 h 18"/>
              <a:gd name="T2" fmla="*/ 6 w 13"/>
              <a:gd name="T3" fmla="*/ 18 h 18"/>
              <a:gd name="T4" fmla="*/ 11 w 13"/>
              <a:gd name="T5" fmla="*/ 16 h 18"/>
              <a:gd name="T6" fmla="*/ 13 w 13"/>
              <a:gd name="T7" fmla="*/ 9 h 18"/>
              <a:gd name="T8" fmla="*/ 12 w 13"/>
              <a:gd name="T9" fmla="*/ 4 h 18"/>
              <a:gd name="T10" fmla="*/ 10 w 13"/>
              <a:gd name="T11" fmla="*/ 1 h 18"/>
              <a:gd name="T12" fmla="*/ 6 w 13"/>
              <a:gd name="T13" fmla="*/ 0 h 18"/>
              <a:gd name="T14" fmla="*/ 2 w 13"/>
              <a:gd name="T15" fmla="*/ 3 h 18"/>
              <a:gd name="T16" fmla="*/ 0 w 13"/>
              <a:gd name="T17" fmla="*/ 9 h 18"/>
              <a:gd name="T18" fmla="*/ 1 w 13"/>
              <a:gd name="T19" fmla="*/ 15 h 18"/>
              <a:gd name="T20" fmla="*/ 1 w 13"/>
              <a:gd name="T21" fmla="*/ 15 h 18"/>
              <a:gd name="T22" fmla="*/ 3 w 13"/>
              <a:gd name="T23" fmla="*/ 4 h 18"/>
              <a:gd name="T24" fmla="*/ 7 w 13"/>
              <a:gd name="T25" fmla="*/ 2 h 18"/>
              <a:gd name="T26" fmla="*/ 9 w 13"/>
              <a:gd name="T27" fmla="*/ 3 h 18"/>
              <a:gd name="T28" fmla="*/ 11 w 13"/>
              <a:gd name="T29" fmla="*/ 5 h 18"/>
              <a:gd name="T30" fmla="*/ 11 w 13"/>
              <a:gd name="T31" fmla="*/ 9 h 18"/>
              <a:gd name="T32" fmla="*/ 10 w 13"/>
              <a:gd name="T33" fmla="*/ 14 h 18"/>
              <a:gd name="T34" fmla="*/ 6 w 13"/>
              <a:gd name="T35" fmla="*/ 16 h 18"/>
              <a:gd name="T36" fmla="*/ 3 w 13"/>
              <a:gd name="T37" fmla="*/ 14 h 18"/>
              <a:gd name="T38" fmla="*/ 2 w 13"/>
              <a:gd name="T39" fmla="*/ 10 h 18"/>
              <a:gd name="T40" fmla="*/ 3 w 13"/>
              <a:gd name="T41" fmla="*/ 4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3" h="18">
                <a:moveTo>
                  <a:pt x="1" y="15"/>
                </a:moveTo>
                <a:cubicBezTo>
                  <a:pt x="3" y="17"/>
                  <a:pt x="4" y="18"/>
                  <a:pt x="6" y="18"/>
                </a:cubicBezTo>
                <a:cubicBezTo>
                  <a:pt x="9" y="18"/>
                  <a:pt x="10" y="17"/>
                  <a:pt x="11" y="16"/>
                </a:cubicBezTo>
                <a:cubicBezTo>
                  <a:pt x="13" y="14"/>
                  <a:pt x="13" y="12"/>
                  <a:pt x="13" y="9"/>
                </a:cubicBezTo>
                <a:cubicBezTo>
                  <a:pt x="13" y="7"/>
                  <a:pt x="13" y="6"/>
                  <a:pt x="12" y="4"/>
                </a:cubicBezTo>
                <a:cubicBezTo>
                  <a:pt x="12" y="3"/>
                  <a:pt x="11" y="2"/>
                  <a:pt x="10" y="1"/>
                </a:cubicBezTo>
                <a:cubicBezTo>
                  <a:pt x="9" y="1"/>
                  <a:pt x="8" y="0"/>
                  <a:pt x="6" y="0"/>
                </a:cubicBezTo>
                <a:cubicBezTo>
                  <a:pt x="5" y="0"/>
                  <a:pt x="3" y="1"/>
                  <a:pt x="2" y="3"/>
                </a:cubicBezTo>
                <a:cubicBezTo>
                  <a:pt x="0" y="4"/>
                  <a:pt x="0" y="7"/>
                  <a:pt x="0" y="9"/>
                </a:cubicBezTo>
                <a:cubicBezTo>
                  <a:pt x="0" y="12"/>
                  <a:pt x="0" y="14"/>
                  <a:pt x="1" y="15"/>
                </a:cubicBezTo>
                <a:cubicBezTo>
                  <a:pt x="1" y="15"/>
                  <a:pt x="1" y="15"/>
                  <a:pt x="1" y="15"/>
                </a:cubicBezTo>
                <a:close/>
                <a:moveTo>
                  <a:pt x="3" y="4"/>
                </a:moveTo>
                <a:cubicBezTo>
                  <a:pt x="4" y="3"/>
                  <a:pt x="5" y="2"/>
                  <a:pt x="7" y="2"/>
                </a:cubicBezTo>
                <a:cubicBezTo>
                  <a:pt x="7" y="2"/>
                  <a:pt x="8" y="3"/>
                  <a:pt x="9" y="3"/>
                </a:cubicBezTo>
                <a:cubicBezTo>
                  <a:pt x="10" y="4"/>
                  <a:pt x="10" y="4"/>
                  <a:pt x="11" y="5"/>
                </a:cubicBezTo>
                <a:cubicBezTo>
                  <a:pt x="11" y="6"/>
                  <a:pt x="11" y="8"/>
                  <a:pt x="11" y="9"/>
                </a:cubicBezTo>
                <a:cubicBezTo>
                  <a:pt x="11" y="12"/>
                  <a:pt x="11" y="13"/>
                  <a:pt x="10" y="14"/>
                </a:cubicBezTo>
                <a:cubicBezTo>
                  <a:pt x="9" y="16"/>
                  <a:pt x="8" y="16"/>
                  <a:pt x="6" y="16"/>
                </a:cubicBezTo>
                <a:cubicBezTo>
                  <a:pt x="5" y="16"/>
                  <a:pt x="4" y="16"/>
                  <a:pt x="3" y="14"/>
                </a:cubicBezTo>
                <a:cubicBezTo>
                  <a:pt x="2" y="13"/>
                  <a:pt x="2" y="12"/>
                  <a:pt x="2" y="10"/>
                </a:cubicBezTo>
                <a:cubicBezTo>
                  <a:pt x="2" y="7"/>
                  <a:pt x="2" y="5"/>
                  <a:pt x="3" y="4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922"/>
          <p:cNvSpPr>
            <a:spLocks/>
          </p:cNvSpPr>
          <p:nvPr/>
        </p:nvSpPr>
        <p:spPr bwMode="auto">
          <a:xfrm>
            <a:off x="4341813" y="4829176"/>
            <a:ext cx="17463" cy="28575"/>
          </a:xfrm>
          <a:custGeom>
            <a:avLst/>
            <a:gdLst>
              <a:gd name="T0" fmla="*/ 4 w 8"/>
              <a:gd name="T1" fmla="*/ 13 h 13"/>
              <a:gd name="T2" fmla="*/ 7 w 8"/>
              <a:gd name="T3" fmla="*/ 12 h 13"/>
              <a:gd name="T4" fmla="*/ 8 w 8"/>
              <a:gd name="T5" fmla="*/ 9 h 13"/>
              <a:gd name="T6" fmla="*/ 8 w 8"/>
              <a:gd name="T7" fmla="*/ 7 h 13"/>
              <a:gd name="T8" fmla="*/ 7 w 8"/>
              <a:gd name="T9" fmla="*/ 6 h 13"/>
              <a:gd name="T10" fmla="*/ 4 w 8"/>
              <a:gd name="T11" fmla="*/ 5 h 13"/>
              <a:gd name="T12" fmla="*/ 2 w 8"/>
              <a:gd name="T13" fmla="*/ 5 h 13"/>
              <a:gd name="T14" fmla="*/ 2 w 8"/>
              <a:gd name="T15" fmla="*/ 3 h 13"/>
              <a:gd name="T16" fmla="*/ 2 w 8"/>
              <a:gd name="T17" fmla="*/ 2 h 13"/>
              <a:gd name="T18" fmla="*/ 4 w 8"/>
              <a:gd name="T19" fmla="*/ 2 h 13"/>
              <a:gd name="T20" fmla="*/ 6 w 8"/>
              <a:gd name="T21" fmla="*/ 4 h 13"/>
              <a:gd name="T22" fmla="*/ 8 w 8"/>
              <a:gd name="T23" fmla="*/ 4 h 13"/>
              <a:gd name="T24" fmla="*/ 7 w 8"/>
              <a:gd name="T25" fmla="*/ 2 h 13"/>
              <a:gd name="T26" fmla="*/ 6 w 8"/>
              <a:gd name="T27" fmla="*/ 1 h 13"/>
              <a:gd name="T28" fmla="*/ 4 w 8"/>
              <a:gd name="T29" fmla="*/ 0 h 13"/>
              <a:gd name="T30" fmla="*/ 1 w 8"/>
              <a:gd name="T31" fmla="*/ 1 h 13"/>
              <a:gd name="T32" fmla="*/ 0 w 8"/>
              <a:gd name="T33" fmla="*/ 4 h 13"/>
              <a:gd name="T34" fmla="*/ 0 w 8"/>
              <a:gd name="T35" fmla="*/ 5 h 13"/>
              <a:gd name="T36" fmla="*/ 1 w 8"/>
              <a:gd name="T37" fmla="*/ 7 h 13"/>
              <a:gd name="T38" fmla="*/ 4 w 8"/>
              <a:gd name="T39" fmla="*/ 8 h 13"/>
              <a:gd name="T40" fmla="*/ 6 w 8"/>
              <a:gd name="T41" fmla="*/ 8 h 13"/>
              <a:gd name="T42" fmla="*/ 6 w 8"/>
              <a:gd name="T43" fmla="*/ 9 h 13"/>
              <a:gd name="T44" fmla="*/ 6 w 8"/>
              <a:gd name="T45" fmla="*/ 11 h 13"/>
              <a:gd name="T46" fmla="*/ 4 w 8"/>
              <a:gd name="T47" fmla="*/ 11 h 13"/>
              <a:gd name="T48" fmla="*/ 2 w 8"/>
              <a:gd name="T49" fmla="*/ 11 h 13"/>
              <a:gd name="T50" fmla="*/ 1 w 8"/>
              <a:gd name="T51" fmla="*/ 9 h 13"/>
              <a:gd name="T52" fmla="*/ 0 w 8"/>
              <a:gd name="T53" fmla="*/ 9 h 13"/>
              <a:gd name="T54" fmla="*/ 4 w 8"/>
              <a:gd name="T55" fmla="*/ 13 h 13"/>
              <a:gd name="T56" fmla="*/ 4 w 8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8" h="13">
                <a:moveTo>
                  <a:pt x="4" y="13"/>
                </a:moveTo>
                <a:cubicBezTo>
                  <a:pt x="5" y="13"/>
                  <a:pt x="6" y="13"/>
                  <a:pt x="7" y="12"/>
                </a:cubicBezTo>
                <a:cubicBezTo>
                  <a:pt x="8" y="11"/>
                  <a:pt x="8" y="10"/>
                  <a:pt x="8" y="9"/>
                </a:cubicBezTo>
                <a:cubicBezTo>
                  <a:pt x="8" y="9"/>
                  <a:pt x="8" y="8"/>
                  <a:pt x="8" y="7"/>
                </a:cubicBezTo>
                <a:cubicBezTo>
                  <a:pt x="8" y="7"/>
                  <a:pt x="7" y="7"/>
                  <a:pt x="7" y="6"/>
                </a:cubicBezTo>
                <a:cubicBezTo>
                  <a:pt x="6" y="6"/>
                  <a:pt x="5" y="6"/>
                  <a:pt x="4" y="5"/>
                </a:cubicBezTo>
                <a:cubicBezTo>
                  <a:pt x="3" y="5"/>
                  <a:pt x="2" y="5"/>
                  <a:pt x="2" y="5"/>
                </a:cubicBezTo>
                <a:cubicBezTo>
                  <a:pt x="2" y="4"/>
                  <a:pt x="2" y="4"/>
                  <a:pt x="2" y="3"/>
                </a:cubicBezTo>
                <a:cubicBezTo>
                  <a:pt x="2" y="3"/>
                  <a:pt x="2" y="3"/>
                  <a:pt x="2" y="2"/>
                </a:cubicBezTo>
                <a:cubicBezTo>
                  <a:pt x="3" y="2"/>
                  <a:pt x="3" y="2"/>
                  <a:pt x="4" y="2"/>
                </a:cubicBezTo>
                <a:cubicBezTo>
                  <a:pt x="5" y="2"/>
                  <a:pt x="6" y="3"/>
                  <a:pt x="6" y="4"/>
                </a:cubicBezTo>
                <a:cubicBezTo>
                  <a:pt x="8" y="4"/>
                  <a:pt x="8" y="4"/>
                  <a:pt x="8" y="4"/>
                </a:cubicBezTo>
                <a:cubicBezTo>
                  <a:pt x="8" y="3"/>
                  <a:pt x="7" y="2"/>
                  <a:pt x="7" y="2"/>
                </a:cubicBezTo>
                <a:cubicBezTo>
                  <a:pt x="7" y="1"/>
                  <a:pt x="6" y="1"/>
                  <a:pt x="6" y="1"/>
                </a:cubicBezTo>
                <a:cubicBezTo>
                  <a:pt x="5" y="0"/>
                  <a:pt x="5" y="0"/>
                  <a:pt x="4" y="0"/>
                </a:cubicBezTo>
                <a:cubicBezTo>
                  <a:pt x="3" y="0"/>
                  <a:pt x="2" y="0"/>
                  <a:pt x="1" y="1"/>
                </a:cubicBezTo>
                <a:cubicBezTo>
                  <a:pt x="0" y="2"/>
                  <a:pt x="0" y="3"/>
                  <a:pt x="0" y="4"/>
                </a:cubicBezTo>
                <a:cubicBezTo>
                  <a:pt x="0" y="4"/>
                  <a:pt x="0" y="5"/>
                  <a:pt x="0" y="5"/>
                </a:cubicBezTo>
                <a:cubicBezTo>
                  <a:pt x="1" y="6"/>
                  <a:pt x="1" y="6"/>
                  <a:pt x="1" y="7"/>
                </a:cubicBezTo>
                <a:cubicBezTo>
                  <a:pt x="2" y="7"/>
                  <a:pt x="3" y="7"/>
                  <a:pt x="4" y="8"/>
                </a:cubicBezTo>
                <a:cubicBezTo>
                  <a:pt x="5" y="8"/>
                  <a:pt x="6" y="8"/>
                  <a:pt x="6" y="8"/>
                </a:cubicBezTo>
                <a:cubicBezTo>
                  <a:pt x="6" y="9"/>
                  <a:pt x="6" y="9"/>
                  <a:pt x="6" y="9"/>
                </a:cubicBezTo>
                <a:cubicBezTo>
                  <a:pt x="6" y="10"/>
                  <a:pt x="6" y="10"/>
                  <a:pt x="6" y="11"/>
                </a:cubicBezTo>
                <a:cubicBezTo>
                  <a:pt x="5" y="11"/>
                  <a:pt x="5" y="11"/>
                  <a:pt x="4" y="11"/>
                </a:cubicBezTo>
                <a:cubicBezTo>
                  <a:pt x="3" y="11"/>
                  <a:pt x="3" y="11"/>
                  <a:pt x="2" y="11"/>
                </a:cubicBezTo>
                <a:cubicBezTo>
                  <a:pt x="2" y="10"/>
                  <a:pt x="1" y="10"/>
                  <a:pt x="1" y="9"/>
                </a:cubicBezTo>
                <a:cubicBezTo>
                  <a:pt x="0" y="9"/>
                  <a:pt x="0" y="9"/>
                  <a:pt x="0" y="9"/>
                </a:cubicBezTo>
                <a:cubicBezTo>
                  <a:pt x="0" y="12"/>
                  <a:pt x="1" y="13"/>
                  <a:pt x="4" y="13"/>
                </a:cubicBezTo>
                <a:cubicBezTo>
                  <a:pt x="4" y="13"/>
                  <a:pt x="4" y="13"/>
                  <a:pt x="4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923"/>
          <p:cNvSpPr>
            <a:spLocks/>
          </p:cNvSpPr>
          <p:nvPr/>
        </p:nvSpPr>
        <p:spPr bwMode="auto">
          <a:xfrm>
            <a:off x="4362450" y="4821238"/>
            <a:ext cx="4763" cy="36513"/>
          </a:xfrm>
          <a:custGeom>
            <a:avLst/>
            <a:gdLst>
              <a:gd name="T0" fmla="*/ 3 w 3"/>
              <a:gd name="T1" fmla="*/ 23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23 h 23"/>
              <a:gd name="T8" fmla="*/ 3 w 3"/>
              <a:gd name="T9" fmla="*/ 23 h 23"/>
              <a:gd name="T10" fmla="*/ 3 w 3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" h="23">
                <a:moveTo>
                  <a:pt x="3" y="23"/>
                </a:move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924"/>
          <p:cNvSpPr>
            <a:spLocks noEditPoints="1"/>
          </p:cNvSpPr>
          <p:nvPr/>
        </p:nvSpPr>
        <p:spPr bwMode="auto">
          <a:xfrm>
            <a:off x="4371975" y="4829176"/>
            <a:ext cx="19050" cy="28575"/>
          </a:xfrm>
          <a:custGeom>
            <a:avLst/>
            <a:gdLst>
              <a:gd name="T0" fmla="*/ 1 w 9"/>
              <a:gd name="T1" fmla="*/ 11 h 13"/>
              <a:gd name="T2" fmla="*/ 5 w 9"/>
              <a:gd name="T3" fmla="*/ 13 h 13"/>
              <a:gd name="T4" fmla="*/ 8 w 9"/>
              <a:gd name="T5" fmla="*/ 11 h 13"/>
              <a:gd name="T6" fmla="*/ 9 w 9"/>
              <a:gd name="T7" fmla="*/ 7 h 13"/>
              <a:gd name="T8" fmla="*/ 8 w 9"/>
              <a:gd name="T9" fmla="*/ 2 h 13"/>
              <a:gd name="T10" fmla="*/ 5 w 9"/>
              <a:gd name="T11" fmla="*/ 0 h 13"/>
              <a:gd name="T12" fmla="*/ 1 w 9"/>
              <a:gd name="T13" fmla="*/ 2 h 13"/>
              <a:gd name="T14" fmla="*/ 0 w 9"/>
              <a:gd name="T15" fmla="*/ 7 h 13"/>
              <a:gd name="T16" fmla="*/ 1 w 9"/>
              <a:gd name="T17" fmla="*/ 11 h 13"/>
              <a:gd name="T18" fmla="*/ 3 w 9"/>
              <a:gd name="T19" fmla="*/ 3 h 13"/>
              <a:gd name="T20" fmla="*/ 5 w 9"/>
              <a:gd name="T21" fmla="*/ 2 h 13"/>
              <a:gd name="T22" fmla="*/ 7 w 9"/>
              <a:gd name="T23" fmla="*/ 3 h 13"/>
              <a:gd name="T24" fmla="*/ 8 w 9"/>
              <a:gd name="T25" fmla="*/ 7 h 13"/>
              <a:gd name="T26" fmla="*/ 7 w 9"/>
              <a:gd name="T27" fmla="*/ 10 h 13"/>
              <a:gd name="T28" fmla="*/ 5 w 9"/>
              <a:gd name="T29" fmla="*/ 11 h 13"/>
              <a:gd name="T30" fmla="*/ 3 w 9"/>
              <a:gd name="T31" fmla="*/ 10 h 13"/>
              <a:gd name="T32" fmla="*/ 2 w 9"/>
              <a:gd name="T33" fmla="*/ 7 h 13"/>
              <a:gd name="T34" fmla="*/ 3 w 9"/>
              <a:gd name="T35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" h="13">
                <a:moveTo>
                  <a:pt x="1" y="11"/>
                </a:moveTo>
                <a:cubicBezTo>
                  <a:pt x="2" y="13"/>
                  <a:pt x="3" y="13"/>
                  <a:pt x="5" y="13"/>
                </a:cubicBezTo>
                <a:cubicBezTo>
                  <a:pt x="6" y="13"/>
                  <a:pt x="7" y="13"/>
                  <a:pt x="8" y="11"/>
                </a:cubicBezTo>
                <a:cubicBezTo>
                  <a:pt x="9" y="10"/>
                  <a:pt x="9" y="9"/>
                  <a:pt x="9" y="7"/>
                </a:cubicBezTo>
                <a:cubicBezTo>
                  <a:pt x="9" y="4"/>
                  <a:pt x="9" y="3"/>
                  <a:pt x="8" y="2"/>
                </a:cubicBezTo>
                <a:cubicBezTo>
                  <a:pt x="7" y="1"/>
                  <a:pt x="6" y="0"/>
                  <a:pt x="5" y="0"/>
                </a:cubicBezTo>
                <a:cubicBezTo>
                  <a:pt x="3" y="0"/>
                  <a:pt x="2" y="1"/>
                  <a:pt x="1" y="2"/>
                </a:cubicBezTo>
                <a:cubicBezTo>
                  <a:pt x="0" y="3"/>
                  <a:pt x="0" y="4"/>
                  <a:pt x="0" y="7"/>
                </a:cubicBezTo>
                <a:cubicBezTo>
                  <a:pt x="0" y="9"/>
                  <a:pt x="0" y="10"/>
                  <a:pt x="1" y="11"/>
                </a:cubicBezTo>
                <a:close/>
                <a:moveTo>
                  <a:pt x="3" y="3"/>
                </a:moveTo>
                <a:cubicBezTo>
                  <a:pt x="3" y="2"/>
                  <a:pt x="4" y="2"/>
                  <a:pt x="5" y="2"/>
                </a:cubicBezTo>
                <a:cubicBezTo>
                  <a:pt x="5" y="2"/>
                  <a:pt x="6" y="2"/>
                  <a:pt x="7" y="3"/>
                </a:cubicBezTo>
                <a:cubicBezTo>
                  <a:pt x="7" y="4"/>
                  <a:pt x="8" y="5"/>
                  <a:pt x="8" y="7"/>
                </a:cubicBezTo>
                <a:cubicBezTo>
                  <a:pt x="8" y="8"/>
                  <a:pt x="7" y="9"/>
                  <a:pt x="7" y="10"/>
                </a:cubicBezTo>
                <a:cubicBezTo>
                  <a:pt x="6" y="11"/>
                  <a:pt x="6" y="11"/>
                  <a:pt x="5" y="11"/>
                </a:cubicBezTo>
                <a:cubicBezTo>
                  <a:pt x="4" y="11"/>
                  <a:pt x="3" y="11"/>
                  <a:pt x="3" y="10"/>
                </a:cubicBezTo>
                <a:cubicBezTo>
                  <a:pt x="2" y="9"/>
                  <a:pt x="2" y="8"/>
                  <a:pt x="2" y="7"/>
                </a:cubicBezTo>
                <a:cubicBezTo>
                  <a:pt x="2" y="5"/>
                  <a:pt x="2" y="4"/>
                  <a:pt x="3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Rectangle 925"/>
          <p:cNvSpPr>
            <a:spLocks noChangeArrowheads="1"/>
          </p:cNvSpPr>
          <p:nvPr/>
        </p:nvSpPr>
        <p:spPr bwMode="auto">
          <a:xfrm>
            <a:off x="4305300" y="4811713"/>
            <a:ext cx="104775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Oslo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2" name="Freeform 926"/>
          <p:cNvSpPr>
            <a:spLocks/>
          </p:cNvSpPr>
          <p:nvPr/>
        </p:nvSpPr>
        <p:spPr bwMode="auto">
          <a:xfrm>
            <a:off x="4275138" y="1624013"/>
            <a:ext cx="25400" cy="36513"/>
          </a:xfrm>
          <a:custGeom>
            <a:avLst/>
            <a:gdLst>
              <a:gd name="T0" fmla="*/ 3 w 16"/>
              <a:gd name="T1" fmla="*/ 23 h 23"/>
              <a:gd name="T2" fmla="*/ 3 w 16"/>
              <a:gd name="T3" fmla="*/ 5 h 23"/>
              <a:gd name="T4" fmla="*/ 14 w 16"/>
              <a:gd name="T5" fmla="*/ 23 h 23"/>
              <a:gd name="T6" fmla="*/ 16 w 16"/>
              <a:gd name="T7" fmla="*/ 23 h 23"/>
              <a:gd name="T8" fmla="*/ 16 w 16"/>
              <a:gd name="T9" fmla="*/ 0 h 23"/>
              <a:gd name="T10" fmla="*/ 14 w 16"/>
              <a:gd name="T11" fmla="*/ 0 h 23"/>
              <a:gd name="T12" fmla="*/ 14 w 16"/>
              <a:gd name="T13" fmla="*/ 19 h 23"/>
              <a:gd name="T14" fmla="*/ 3 w 16"/>
              <a:gd name="T15" fmla="*/ 0 h 23"/>
              <a:gd name="T16" fmla="*/ 0 w 16"/>
              <a:gd name="T17" fmla="*/ 0 h 23"/>
              <a:gd name="T18" fmla="*/ 0 w 16"/>
              <a:gd name="T19" fmla="*/ 23 h 23"/>
              <a:gd name="T20" fmla="*/ 3 w 16"/>
              <a:gd name="T21" fmla="*/ 23 h 23"/>
              <a:gd name="T22" fmla="*/ 3 w 16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6" h="23">
                <a:moveTo>
                  <a:pt x="3" y="23"/>
                </a:moveTo>
                <a:lnTo>
                  <a:pt x="3" y="5"/>
                </a:lnTo>
                <a:lnTo>
                  <a:pt x="14" y="23"/>
                </a:lnTo>
                <a:lnTo>
                  <a:pt x="16" y="23"/>
                </a:lnTo>
                <a:lnTo>
                  <a:pt x="16" y="0"/>
                </a:lnTo>
                <a:lnTo>
                  <a:pt x="14" y="0"/>
                </a:lnTo>
                <a:lnTo>
                  <a:pt x="14" y="19"/>
                </a:ln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927"/>
          <p:cNvSpPr>
            <a:spLocks/>
          </p:cNvSpPr>
          <p:nvPr/>
        </p:nvSpPr>
        <p:spPr bwMode="auto">
          <a:xfrm>
            <a:off x="4305300" y="1635126"/>
            <a:ext cx="19050" cy="36513"/>
          </a:xfrm>
          <a:custGeom>
            <a:avLst/>
            <a:gdLst>
              <a:gd name="T0" fmla="*/ 2 w 9"/>
              <a:gd name="T1" fmla="*/ 17 h 17"/>
              <a:gd name="T2" fmla="*/ 3 w 9"/>
              <a:gd name="T3" fmla="*/ 17 h 17"/>
              <a:gd name="T4" fmla="*/ 4 w 9"/>
              <a:gd name="T5" fmla="*/ 16 h 17"/>
              <a:gd name="T6" fmla="*/ 5 w 9"/>
              <a:gd name="T7" fmla="*/ 13 h 17"/>
              <a:gd name="T8" fmla="*/ 9 w 9"/>
              <a:gd name="T9" fmla="*/ 0 h 17"/>
              <a:gd name="T10" fmla="*/ 7 w 9"/>
              <a:gd name="T11" fmla="*/ 0 h 17"/>
              <a:gd name="T12" fmla="*/ 5 w 9"/>
              <a:gd name="T13" fmla="*/ 7 h 17"/>
              <a:gd name="T14" fmla="*/ 4 w 9"/>
              <a:gd name="T15" fmla="*/ 10 h 17"/>
              <a:gd name="T16" fmla="*/ 3 w 9"/>
              <a:gd name="T17" fmla="*/ 7 h 17"/>
              <a:gd name="T18" fmla="*/ 1 w 9"/>
              <a:gd name="T19" fmla="*/ 0 h 17"/>
              <a:gd name="T20" fmla="*/ 0 w 9"/>
              <a:gd name="T21" fmla="*/ 0 h 17"/>
              <a:gd name="T22" fmla="*/ 3 w 9"/>
              <a:gd name="T23" fmla="*/ 12 h 17"/>
              <a:gd name="T24" fmla="*/ 3 w 9"/>
              <a:gd name="T25" fmla="*/ 15 h 17"/>
              <a:gd name="T26" fmla="*/ 2 w 9"/>
              <a:gd name="T27" fmla="*/ 15 h 17"/>
              <a:gd name="T28" fmla="*/ 1 w 9"/>
              <a:gd name="T29" fmla="*/ 15 h 17"/>
              <a:gd name="T30" fmla="*/ 0 w 9"/>
              <a:gd name="T31" fmla="*/ 15 h 17"/>
              <a:gd name="T32" fmla="*/ 0 w 9"/>
              <a:gd name="T33" fmla="*/ 17 h 17"/>
              <a:gd name="T34" fmla="*/ 2 w 9"/>
              <a:gd name="T35" fmla="*/ 17 h 17"/>
              <a:gd name="T36" fmla="*/ 2 w 9"/>
              <a:gd name="T3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" h="17">
                <a:moveTo>
                  <a:pt x="2" y="17"/>
                </a:moveTo>
                <a:cubicBezTo>
                  <a:pt x="2" y="17"/>
                  <a:pt x="2" y="17"/>
                  <a:pt x="3" y="17"/>
                </a:cubicBezTo>
                <a:cubicBezTo>
                  <a:pt x="3" y="17"/>
                  <a:pt x="3" y="16"/>
                  <a:pt x="4" y="16"/>
                </a:cubicBezTo>
                <a:cubicBezTo>
                  <a:pt x="4" y="15"/>
                  <a:pt x="4" y="14"/>
                  <a:pt x="5" y="13"/>
                </a:cubicBezTo>
                <a:cubicBezTo>
                  <a:pt x="9" y="0"/>
                  <a:pt x="9" y="0"/>
                  <a:pt x="9" y="0"/>
                </a:cubicBezTo>
                <a:cubicBezTo>
                  <a:pt x="7" y="0"/>
                  <a:pt x="7" y="0"/>
                  <a:pt x="7" y="0"/>
                </a:cubicBezTo>
                <a:cubicBezTo>
                  <a:pt x="5" y="7"/>
                  <a:pt x="5" y="7"/>
                  <a:pt x="5" y="7"/>
                </a:cubicBezTo>
                <a:cubicBezTo>
                  <a:pt x="5" y="8"/>
                  <a:pt x="4" y="9"/>
                  <a:pt x="4" y="10"/>
                </a:cubicBezTo>
                <a:cubicBezTo>
                  <a:pt x="4" y="9"/>
                  <a:pt x="4" y="8"/>
                  <a:pt x="3" y="7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4"/>
                  <a:pt x="3" y="14"/>
                  <a:pt x="3" y="15"/>
                </a:cubicBezTo>
                <a:cubicBezTo>
                  <a:pt x="3" y="15"/>
                  <a:pt x="2" y="15"/>
                  <a:pt x="2" y="15"/>
                </a:cubicBezTo>
                <a:cubicBezTo>
                  <a:pt x="2" y="15"/>
                  <a:pt x="2" y="15"/>
                  <a:pt x="1" y="15"/>
                </a:cubicBezTo>
                <a:cubicBezTo>
                  <a:pt x="1" y="15"/>
                  <a:pt x="1" y="15"/>
                  <a:pt x="0" y="15"/>
                </a:cubicBezTo>
                <a:cubicBezTo>
                  <a:pt x="0" y="17"/>
                  <a:pt x="0" y="17"/>
                  <a:pt x="0" y="17"/>
                </a:cubicBezTo>
                <a:cubicBezTo>
                  <a:pt x="1" y="17"/>
                  <a:pt x="1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928"/>
          <p:cNvSpPr>
            <a:spLocks noEditPoints="1"/>
          </p:cNvSpPr>
          <p:nvPr/>
        </p:nvSpPr>
        <p:spPr bwMode="auto">
          <a:xfrm>
            <a:off x="4335463" y="1612901"/>
            <a:ext cx="30163" cy="47625"/>
          </a:xfrm>
          <a:custGeom>
            <a:avLst/>
            <a:gdLst>
              <a:gd name="T0" fmla="*/ 2 w 14"/>
              <a:gd name="T1" fmla="*/ 22 h 22"/>
              <a:gd name="T2" fmla="*/ 4 w 14"/>
              <a:gd name="T3" fmla="*/ 17 h 22"/>
              <a:gd name="T4" fmla="*/ 10 w 14"/>
              <a:gd name="T5" fmla="*/ 17 h 22"/>
              <a:gd name="T6" fmla="*/ 12 w 14"/>
              <a:gd name="T7" fmla="*/ 22 h 22"/>
              <a:gd name="T8" fmla="*/ 14 w 14"/>
              <a:gd name="T9" fmla="*/ 22 h 22"/>
              <a:gd name="T10" fmla="*/ 8 w 14"/>
              <a:gd name="T11" fmla="*/ 5 h 22"/>
              <a:gd name="T12" fmla="*/ 6 w 14"/>
              <a:gd name="T13" fmla="*/ 5 h 22"/>
              <a:gd name="T14" fmla="*/ 0 w 14"/>
              <a:gd name="T15" fmla="*/ 22 h 22"/>
              <a:gd name="T16" fmla="*/ 2 w 14"/>
              <a:gd name="T17" fmla="*/ 22 h 22"/>
              <a:gd name="T18" fmla="*/ 6 w 14"/>
              <a:gd name="T19" fmla="*/ 10 h 22"/>
              <a:gd name="T20" fmla="*/ 7 w 14"/>
              <a:gd name="T21" fmla="*/ 7 h 22"/>
              <a:gd name="T22" fmla="*/ 8 w 14"/>
              <a:gd name="T23" fmla="*/ 11 h 22"/>
              <a:gd name="T24" fmla="*/ 9 w 14"/>
              <a:gd name="T25" fmla="*/ 15 h 22"/>
              <a:gd name="T26" fmla="*/ 5 w 14"/>
              <a:gd name="T27" fmla="*/ 15 h 22"/>
              <a:gd name="T28" fmla="*/ 6 w 14"/>
              <a:gd name="T29" fmla="*/ 10 h 22"/>
              <a:gd name="T30" fmla="*/ 6 w 14"/>
              <a:gd name="T31" fmla="*/ 4 h 22"/>
              <a:gd name="T32" fmla="*/ 7 w 14"/>
              <a:gd name="T33" fmla="*/ 5 h 22"/>
              <a:gd name="T34" fmla="*/ 8 w 14"/>
              <a:gd name="T35" fmla="*/ 4 h 22"/>
              <a:gd name="T36" fmla="*/ 9 w 14"/>
              <a:gd name="T37" fmla="*/ 2 h 22"/>
              <a:gd name="T38" fmla="*/ 8 w 14"/>
              <a:gd name="T39" fmla="*/ 1 h 22"/>
              <a:gd name="T40" fmla="*/ 7 w 14"/>
              <a:gd name="T41" fmla="*/ 0 h 22"/>
              <a:gd name="T42" fmla="*/ 6 w 14"/>
              <a:gd name="T43" fmla="*/ 1 h 22"/>
              <a:gd name="T44" fmla="*/ 5 w 14"/>
              <a:gd name="T45" fmla="*/ 2 h 22"/>
              <a:gd name="T46" fmla="*/ 6 w 14"/>
              <a:gd name="T47" fmla="*/ 4 h 22"/>
              <a:gd name="T48" fmla="*/ 6 w 14"/>
              <a:gd name="T49" fmla="*/ 2 h 22"/>
              <a:gd name="T50" fmla="*/ 7 w 14"/>
              <a:gd name="T51" fmla="*/ 1 h 22"/>
              <a:gd name="T52" fmla="*/ 8 w 14"/>
              <a:gd name="T53" fmla="*/ 2 h 22"/>
              <a:gd name="T54" fmla="*/ 8 w 14"/>
              <a:gd name="T55" fmla="*/ 2 h 22"/>
              <a:gd name="T56" fmla="*/ 8 w 14"/>
              <a:gd name="T57" fmla="*/ 3 h 22"/>
              <a:gd name="T58" fmla="*/ 7 w 14"/>
              <a:gd name="T59" fmla="*/ 4 h 22"/>
              <a:gd name="T60" fmla="*/ 6 w 14"/>
              <a:gd name="T61" fmla="*/ 3 h 22"/>
              <a:gd name="T62" fmla="*/ 6 w 14"/>
              <a:gd name="T63" fmla="*/ 2 h 22"/>
              <a:gd name="T64" fmla="*/ 6 w 14"/>
              <a:gd name="T65" fmla="*/ 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4" h="22">
                <a:moveTo>
                  <a:pt x="2" y="22"/>
                </a:moveTo>
                <a:cubicBezTo>
                  <a:pt x="4" y="17"/>
                  <a:pt x="4" y="17"/>
                  <a:pt x="4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2" y="22"/>
                  <a:pt x="12" y="22"/>
                  <a:pt x="12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8" y="5"/>
                  <a:pt x="8" y="5"/>
                  <a:pt x="8" y="5"/>
                </a:cubicBezTo>
                <a:cubicBezTo>
                  <a:pt x="6" y="5"/>
                  <a:pt x="6" y="5"/>
                  <a:pt x="6" y="5"/>
                </a:cubicBezTo>
                <a:cubicBezTo>
                  <a:pt x="0" y="22"/>
                  <a:pt x="0" y="22"/>
                  <a:pt x="0" y="22"/>
                </a:cubicBezTo>
                <a:cubicBezTo>
                  <a:pt x="2" y="22"/>
                  <a:pt x="2" y="22"/>
                  <a:pt x="2" y="22"/>
                </a:cubicBezTo>
                <a:close/>
                <a:moveTo>
                  <a:pt x="6" y="10"/>
                </a:moveTo>
                <a:cubicBezTo>
                  <a:pt x="6" y="9"/>
                  <a:pt x="7" y="8"/>
                  <a:pt x="7" y="7"/>
                </a:cubicBezTo>
                <a:cubicBezTo>
                  <a:pt x="7" y="8"/>
                  <a:pt x="7" y="9"/>
                  <a:pt x="8" y="11"/>
                </a:cubicBezTo>
                <a:cubicBezTo>
                  <a:pt x="9" y="15"/>
                  <a:pt x="9" y="15"/>
                  <a:pt x="9" y="15"/>
                </a:cubicBezTo>
                <a:cubicBezTo>
                  <a:pt x="5" y="15"/>
                  <a:pt x="5" y="15"/>
                  <a:pt x="5" y="15"/>
                </a:cubicBezTo>
                <a:cubicBezTo>
                  <a:pt x="6" y="10"/>
                  <a:pt x="6" y="10"/>
                  <a:pt x="6" y="10"/>
                </a:cubicBezTo>
                <a:close/>
                <a:moveTo>
                  <a:pt x="6" y="4"/>
                </a:moveTo>
                <a:cubicBezTo>
                  <a:pt x="6" y="4"/>
                  <a:pt x="7" y="5"/>
                  <a:pt x="7" y="5"/>
                </a:cubicBezTo>
                <a:cubicBezTo>
                  <a:pt x="8" y="5"/>
                  <a:pt x="8" y="4"/>
                  <a:pt x="8" y="4"/>
                </a:cubicBezTo>
                <a:cubicBezTo>
                  <a:pt x="9" y="4"/>
                  <a:pt x="9" y="3"/>
                  <a:pt x="9" y="2"/>
                </a:cubicBezTo>
                <a:cubicBezTo>
                  <a:pt x="9" y="2"/>
                  <a:pt x="9" y="1"/>
                  <a:pt x="8" y="1"/>
                </a:cubicBezTo>
                <a:cubicBezTo>
                  <a:pt x="8" y="1"/>
                  <a:pt x="8" y="0"/>
                  <a:pt x="7" y="0"/>
                </a:cubicBezTo>
                <a:cubicBezTo>
                  <a:pt x="7" y="0"/>
                  <a:pt x="6" y="1"/>
                  <a:pt x="6" y="1"/>
                </a:cubicBezTo>
                <a:cubicBezTo>
                  <a:pt x="6" y="1"/>
                  <a:pt x="5" y="2"/>
                  <a:pt x="5" y="2"/>
                </a:cubicBezTo>
                <a:cubicBezTo>
                  <a:pt x="5" y="3"/>
                  <a:pt x="6" y="4"/>
                  <a:pt x="6" y="4"/>
                </a:cubicBezTo>
                <a:close/>
                <a:moveTo>
                  <a:pt x="6" y="2"/>
                </a:moveTo>
                <a:cubicBezTo>
                  <a:pt x="7" y="1"/>
                  <a:pt x="7" y="1"/>
                  <a:pt x="7" y="1"/>
                </a:cubicBezTo>
                <a:cubicBezTo>
                  <a:pt x="7" y="1"/>
                  <a:pt x="8" y="1"/>
                  <a:pt x="8" y="2"/>
                </a:cubicBezTo>
                <a:cubicBezTo>
                  <a:pt x="8" y="2"/>
                  <a:pt x="8" y="2"/>
                  <a:pt x="8" y="2"/>
                </a:cubicBezTo>
                <a:cubicBezTo>
                  <a:pt x="8" y="3"/>
                  <a:pt x="8" y="3"/>
                  <a:pt x="8" y="3"/>
                </a:cubicBezTo>
                <a:cubicBezTo>
                  <a:pt x="8" y="4"/>
                  <a:pt x="7" y="4"/>
                  <a:pt x="7" y="4"/>
                </a:cubicBezTo>
                <a:cubicBezTo>
                  <a:pt x="7" y="4"/>
                  <a:pt x="7" y="4"/>
                  <a:pt x="6" y="3"/>
                </a:cubicBezTo>
                <a:cubicBezTo>
                  <a:pt x="6" y="3"/>
                  <a:pt x="6" y="3"/>
                  <a:pt x="6" y="2"/>
                </a:cubicBezTo>
                <a:cubicBezTo>
                  <a:pt x="6" y="2"/>
                  <a:pt x="6" y="2"/>
                  <a:pt x="6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929"/>
          <p:cNvSpPr>
            <a:spLocks/>
          </p:cNvSpPr>
          <p:nvPr/>
        </p:nvSpPr>
        <p:spPr bwMode="auto">
          <a:xfrm>
            <a:off x="4367213" y="1624013"/>
            <a:ext cx="4763" cy="36513"/>
          </a:xfrm>
          <a:custGeom>
            <a:avLst/>
            <a:gdLst>
              <a:gd name="T0" fmla="*/ 3 w 3"/>
              <a:gd name="T1" fmla="*/ 23 h 23"/>
              <a:gd name="T2" fmla="*/ 3 w 3"/>
              <a:gd name="T3" fmla="*/ 0 h 23"/>
              <a:gd name="T4" fmla="*/ 0 w 3"/>
              <a:gd name="T5" fmla="*/ 0 h 23"/>
              <a:gd name="T6" fmla="*/ 0 w 3"/>
              <a:gd name="T7" fmla="*/ 23 h 23"/>
              <a:gd name="T8" fmla="*/ 3 w 3"/>
              <a:gd name="T9" fmla="*/ 23 h 23"/>
              <a:gd name="T10" fmla="*/ 3 w 3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" h="23">
                <a:moveTo>
                  <a:pt x="3" y="23"/>
                </a:move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930"/>
          <p:cNvSpPr>
            <a:spLocks noEditPoints="1"/>
          </p:cNvSpPr>
          <p:nvPr/>
        </p:nvSpPr>
        <p:spPr bwMode="auto">
          <a:xfrm>
            <a:off x="4376738" y="1635126"/>
            <a:ext cx="19050" cy="26988"/>
          </a:xfrm>
          <a:custGeom>
            <a:avLst/>
            <a:gdLst>
              <a:gd name="T0" fmla="*/ 5 w 9"/>
              <a:gd name="T1" fmla="*/ 11 h 13"/>
              <a:gd name="T2" fmla="*/ 2 w 9"/>
              <a:gd name="T3" fmla="*/ 10 h 13"/>
              <a:gd name="T4" fmla="*/ 1 w 9"/>
              <a:gd name="T5" fmla="*/ 7 h 13"/>
              <a:gd name="T6" fmla="*/ 9 w 9"/>
              <a:gd name="T7" fmla="*/ 7 h 13"/>
              <a:gd name="T8" fmla="*/ 9 w 9"/>
              <a:gd name="T9" fmla="*/ 6 h 13"/>
              <a:gd name="T10" fmla="*/ 8 w 9"/>
              <a:gd name="T11" fmla="*/ 1 h 13"/>
              <a:gd name="T12" fmla="*/ 4 w 9"/>
              <a:gd name="T13" fmla="*/ 0 h 13"/>
              <a:gd name="T14" fmla="*/ 1 w 9"/>
              <a:gd name="T15" fmla="*/ 1 h 13"/>
              <a:gd name="T16" fmla="*/ 0 w 9"/>
              <a:gd name="T17" fmla="*/ 6 h 13"/>
              <a:gd name="T18" fmla="*/ 1 w 9"/>
              <a:gd name="T19" fmla="*/ 11 h 13"/>
              <a:gd name="T20" fmla="*/ 5 w 9"/>
              <a:gd name="T21" fmla="*/ 13 h 13"/>
              <a:gd name="T22" fmla="*/ 7 w 9"/>
              <a:gd name="T23" fmla="*/ 12 h 13"/>
              <a:gd name="T24" fmla="*/ 9 w 9"/>
              <a:gd name="T25" fmla="*/ 9 h 13"/>
              <a:gd name="T26" fmla="*/ 7 w 9"/>
              <a:gd name="T27" fmla="*/ 8 h 13"/>
              <a:gd name="T28" fmla="*/ 5 w 9"/>
              <a:gd name="T29" fmla="*/ 11 h 13"/>
              <a:gd name="T30" fmla="*/ 5 w 9"/>
              <a:gd name="T31" fmla="*/ 11 h 13"/>
              <a:gd name="T32" fmla="*/ 2 w 9"/>
              <a:gd name="T33" fmla="*/ 2 h 13"/>
              <a:gd name="T34" fmla="*/ 4 w 9"/>
              <a:gd name="T35" fmla="*/ 1 h 13"/>
              <a:gd name="T36" fmla="*/ 7 w 9"/>
              <a:gd name="T37" fmla="*/ 3 h 13"/>
              <a:gd name="T38" fmla="*/ 7 w 9"/>
              <a:gd name="T39" fmla="*/ 5 h 13"/>
              <a:gd name="T40" fmla="*/ 2 w 9"/>
              <a:gd name="T41" fmla="*/ 5 h 13"/>
              <a:gd name="T42" fmla="*/ 2 w 9"/>
              <a:gd name="T43" fmla="*/ 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9" h="13">
                <a:moveTo>
                  <a:pt x="5" y="11"/>
                </a:moveTo>
                <a:cubicBezTo>
                  <a:pt x="4" y="11"/>
                  <a:pt x="3" y="11"/>
                  <a:pt x="2" y="10"/>
                </a:cubicBezTo>
                <a:cubicBezTo>
                  <a:pt x="2" y="9"/>
                  <a:pt x="2" y="8"/>
                  <a:pt x="1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9" y="6"/>
                  <a:pt x="9" y="6"/>
                </a:cubicBezTo>
                <a:cubicBezTo>
                  <a:pt x="9" y="4"/>
                  <a:pt x="9" y="2"/>
                  <a:pt x="8" y="1"/>
                </a:cubicBezTo>
                <a:cubicBezTo>
                  <a:pt x="7" y="0"/>
                  <a:pt x="6" y="0"/>
                  <a:pt x="4" y="0"/>
                </a:cubicBezTo>
                <a:cubicBezTo>
                  <a:pt x="3" y="0"/>
                  <a:pt x="2" y="0"/>
                  <a:pt x="1" y="1"/>
                </a:cubicBezTo>
                <a:cubicBezTo>
                  <a:pt x="0" y="3"/>
                  <a:pt x="0" y="4"/>
                  <a:pt x="0" y="6"/>
                </a:cubicBezTo>
                <a:cubicBezTo>
                  <a:pt x="0" y="8"/>
                  <a:pt x="0" y="10"/>
                  <a:pt x="1" y="11"/>
                </a:cubicBezTo>
                <a:cubicBezTo>
                  <a:pt x="2" y="12"/>
                  <a:pt x="3" y="13"/>
                  <a:pt x="5" y="13"/>
                </a:cubicBezTo>
                <a:cubicBezTo>
                  <a:pt x="6" y="13"/>
                  <a:pt x="7" y="12"/>
                  <a:pt x="7" y="12"/>
                </a:cubicBezTo>
                <a:cubicBezTo>
                  <a:pt x="8" y="11"/>
                  <a:pt x="9" y="10"/>
                  <a:pt x="9" y="9"/>
                </a:cubicBezTo>
                <a:cubicBezTo>
                  <a:pt x="7" y="8"/>
                  <a:pt x="7" y="8"/>
                  <a:pt x="7" y="8"/>
                </a:cubicBezTo>
                <a:cubicBezTo>
                  <a:pt x="7" y="10"/>
                  <a:pt x="6" y="11"/>
                  <a:pt x="5" y="11"/>
                </a:cubicBezTo>
                <a:cubicBezTo>
                  <a:pt x="5" y="11"/>
                  <a:pt x="5" y="11"/>
                  <a:pt x="5" y="11"/>
                </a:cubicBezTo>
                <a:close/>
                <a:moveTo>
                  <a:pt x="2" y="2"/>
                </a:moveTo>
                <a:cubicBezTo>
                  <a:pt x="3" y="2"/>
                  <a:pt x="4" y="1"/>
                  <a:pt x="4" y="1"/>
                </a:cubicBezTo>
                <a:cubicBezTo>
                  <a:pt x="5" y="1"/>
                  <a:pt x="6" y="2"/>
                  <a:pt x="7" y="3"/>
                </a:cubicBezTo>
                <a:cubicBezTo>
                  <a:pt x="7" y="3"/>
                  <a:pt x="7" y="4"/>
                  <a:pt x="7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2" y="3"/>
                  <a:pt x="2" y="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931"/>
          <p:cNvSpPr>
            <a:spLocks/>
          </p:cNvSpPr>
          <p:nvPr/>
        </p:nvSpPr>
        <p:spPr bwMode="auto">
          <a:xfrm>
            <a:off x="4398963" y="1635126"/>
            <a:ext cx="17463" cy="26988"/>
          </a:xfrm>
          <a:custGeom>
            <a:avLst/>
            <a:gdLst>
              <a:gd name="T0" fmla="*/ 4 w 8"/>
              <a:gd name="T1" fmla="*/ 13 h 13"/>
              <a:gd name="T2" fmla="*/ 7 w 8"/>
              <a:gd name="T3" fmla="*/ 12 h 13"/>
              <a:gd name="T4" fmla="*/ 8 w 8"/>
              <a:gd name="T5" fmla="*/ 9 h 13"/>
              <a:gd name="T6" fmla="*/ 8 w 8"/>
              <a:gd name="T7" fmla="*/ 7 h 13"/>
              <a:gd name="T8" fmla="*/ 7 w 8"/>
              <a:gd name="T9" fmla="*/ 6 h 13"/>
              <a:gd name="T10" fmla="*/ 4 w 8"/>
              <a:gd name="T11" fmla="*/ 5 h 13"/>
              <a:gd name="T12" fmla="*/ 2 w 8"/>
              <a:gd name="T13" fmla="*/ 4 h 13"/>
              <a:gd name="T14" fmla="*/ 2 w 8"/>
              <a:gd name="T15" fmla="*/ 3 h 13"/>
              <a:gd name="T16" fmla="*/ 2 w 8"/>
              <a:gd name="T17" fmla="*/ 2 h 13"/>
              <a:gd name="T18" fmla="*/ 4 w 8"/>
              <a:gd name="T19" fmla="*/ 1 h 13"/>
              <a:gd name="T20" fmla="*/ 6 w 8"/>
              <a:gd name="T21" fmla="*/ 3 h 13"/>
              <a:gd name="T22" fmla="*/ 8 w 8"/>
              <a:gd name="T23" fmla="*/ 3 h 13"/>
              <a:gd name="T24" fmla="*/ 7 w 8"/>
              <a:gd name="T25" fmla="*/ 1 h 13"/>
              <a:gd name="T26" fmla="*/ 6 w 8"/>
              <a:gd name="T27" fmla="*/ 0 h 13"/>
              <a:gd name="T28" fmla="*/ 4 w 8"/>
              <a:gd name="T29" fmla="*/ 0 h 13"/>
              <a:gd name="T30" fmla="*/ 1 w 8"/>
              <a:gd name="T31" fmla="*/ 1 h 13"/>
              <a:gd name="T32" fmla="*/ 0 w 8"/>
              <a:gd name="T33" fmla="*/ 3 h 13"/>
              <a:gd name="T34" fmla="*/ 0 w 8"/>
              <a:gd name="T35" fmla="*/ 5 h 13"/>
              <a:gd name="T36" fmla="*/ 1 w 8"/>
              <a:gd name="T37" fmla="*/ 6 h 13"/>
              <a:gd name="T38" fmla="*/ 4 w 8"/>
              <a:gd name="T39" fmla="*/ 7 h 13"/>
              <a:gd name="T40" fmla="*/ 6 w 8"/>
              <a:gd name="T41" fmla="*/ 8 h 13"/>
              <a:gd name="T42" fmla="*/ 6 w 8"/>
              <a:gd name="T43" fmla="*/ 9 h 13"/>
              <a:gd name="T44" fmla="*/ 6 w 8"/>
              <a:gd name="T45" fmla="*/ 10 h 13"/>
              <a:gd name="T46" fmla="*/ 4 w 8"/>
              <a:gd name="T47" fmla="*/ 11 h 13"/>
              <a:gd name="T48" fmla="*/ 2 w 8"/>
              <a:gd name="T49" fmla="*/ 10 h 13"/>
              <a:gd name="T50" fmla="*/ 1 w 8"/>
              <a:gd name="T51" fmla="*/ 8 h 13"/>
              <a:gd name="T52" fmla="*/ 0 w 8"/>
              <a:gd name="T53" fmla="*/ 9 h 13"/>
              <a:gd name="T54" fmla="*/ 4 w 8"/>
              <a:gd name="T55" fmla="*/ 13 h 13"/>
              <a:gd name="T56" fmla="*/ 4 w 8"/>
              <a:gd name="T57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8" h="13">
                <a:moveTo>
                  <a:pt x="4" y="13"/>
                </a:moveTo>
                <a:cubicBezTo>
                  <a:pt x="5" y="13"/>
                  <a:pt x="6" y="12"/>
                  <a:pt x="7" y="12"/>
                </a:cubicBezTo>
                <a:cubicBezTo>
                  <a:pt x="8" y="11"/>
                  <a:pt x="8" y="10"/>
                  <a:pt x="8" y="9"/>
                </a:cubicBezTo>
                <a:cubicBezTo>
                  <a:pt x="8" y="8"/>
                  <a:pt x="8" y="8"/>
                  <a:pt x="8" y="7"/>
                </a:cubicBezTo>
                <a:cubicBezTo>
                  <a:pt x="7" y="7"/>
                  <a:pt x="7" y="6"/>
                  <a:pt x="7" y="6"/>
                </a:cubicBezTo>
                <a:cubicBezTo>
                  <a:pt x="6" y="6"/>
                  <a:pt x="5" y="5"/>
                  <a:pt x="4" y="5"/>
                </a:cubicBezTo>
                <a:cubicBezTo>
                  <a:pt x="3" y="5"/>
                  <a:pt x="2" y="4"/>
                  <a:pt x="2" y="4"/>
                </a:cubicBezTo>
                <a:cubicBezTo>
                  <a:pt x="2" y="4"/>
                  <a:pt x="2" y="4"/>
                  <a:pt x="2" y="3"/>
                </a:cubicBezTo>
                <a:cubicBezTo>
                  <a:pt x="2" y="3"/>
                  <a:pt x="2" y="2"/>
                  <a:pt x="2" y="2"/>
                </a:cubicBezTo>
                <a:cubicBezTo>
                  <a:pt x="2" y="2"/>
                  <a:pt x="3" y="1"/>
                  <a:pt x="4" y="1"/>
                </a:cubicBezTo>
                <a:cubicBezTo>
                  <a:pt x="5" y="1"/>
                  <a:pt x="6" y="2"/>
                  <a:pt x="6" y="3"/>
                </a:cubicBezTo>
                <a:cubicBezTo>
                  <a:pt x="8" y="3"/>
                  <a:pt x="8" y="3"/>
                  <a:pt x="8" y="3"/>
                </a:cubicBezTo>
                <a:cubicBezTo>
                  <a:pt x="8" y="2"/>
                  <a:pt x="7" y="2"/>
                  <a:pt x="7" y="1"/>
                </a:cubicBezTo>
                <a:cubicBezTo>
                  <a:pt x="7" y="1"/>
                  <a:pt x="6" y="0"/>
                  <a:pt x="6" y="0"/>
                </a:cubicBezTo>
                <a:cubicBezTo>
                  <a:pt x="5" y="0"/>
                  <a:pt x="4" y="0"/>
                  <a:pt x="4" y="0"/>
                </a:cubicBezTo>
                <a:cubicBezTo>
                  <a:pt x="2" y="0"/>
                  <a:pt x="2" y="0"/>
                  <a:pt x="1" y="1"/>
                </a:cubicBezTo>
                <a:cubicBezTo>
                  <a:pt x="0" y="1"/>
                  <a:pt x="0" y="2"/>
                  <a:pt x="0" y="3"/>
                </a:cubicBezTo>
                <a:cubicBezTo>
                  <a:pt x="0" y="4"/>
                  <a:pt x="0" y="4"/>
                  <a:pt x="0" y="5"/>
                </a:cubicBezTo>
                <a:cubicBezTo>
                  <a:pt x="0" y="5"/>
                  <a:pt x="1" y="6"/>
                  <a:pt x="1" y="6"/>
                </a:cubicBezTo>
                <a:cubicBezTo>
                  <a:pt x="2" y="6"/>
                  <a:pt x="3" y="7"/>
                  <a:pt x="4" y="7"/>
                </a:cubicBezTo>
                <a:cubicBezTo>
                  <a:pt x="5" y="7"/>
                  <a:pt x="5" y="8"/>
                  <a:pt x="6" y="8"/>
                </a:cubicBezTo>
                <a:cubicBezTo>
                  <a:pt x="6" y="8"/>
                  <a:pt x="6" y="9"/>
                  <a:pt x="6" y="9"/>
                </a:cubicBezTo>
                <a:cubicBezTo>
                  <a:pt x="6" y="10"/>
                  <a:pt x="6" y="10"/>
                  <a:pt x="6" y="10"/>
                </a:cubicBezTo>
                <a:cubicBezTo>
                  <a:pt x="5" y="11"/>
                  <a:pt x="5" y="11"/>
                  <a:pt x="4" y="11"/>
                </a:cubicBezTo>
                <a:cubicBezTo>
                  <a:pt x="3" y="11"/>
                  <a:pt x="3" y="11"/>
                  <a:pt x="2" y="10"/>
                </a:cubicBezTo>
                <a:cubicBezTo>
                  <a:pt x="2" y="10"/>
                  <a:pt x="1" y="9"/>
                  <a:pt x="1" y="8"/>
                </a:cubicBezTo>
                <a:cubicBezTo>
                  <a:pt x="0" y="9"/>
                  <a:pt x="0" y="9"/>
                  <a:pt x="0" y="9"/>
                </a:cubicBezTo>
                <a:cubicBezTo>
                  <a:pt x="0" y="11"/>
                  <a:pt x="1" y="13"/>
                  <a:pt x="4" y="13"/>
                </a:cubicBezTo>
                <a:cubicBezTo>
                  <a:pt x="4" y="13"/>
                  <a:pt x="4" y="13"/>
                  <a:pt x="4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Freeform 932"/>
          <p:cNvSpPr>
            <a:spLocks/>
          </p:cNvSpPr>
          <p:nvPr/>
        </p:nvSpPr>
        <p:spPr bwMode="auto">
          <a:xfrm>
            <a:off x="4421188" y="1635126"/>
            <a:ext cx="17463" cy="26988"/>
          </a:xfrm>
          <a:custGeom>
            <a:avLst/>
            <a:gdLst>
              <a:gd name="T0" fmla="*/ 8 w 8"/>
              <a:gd name="T1" fmla="*/ 12 h 13"/>
              <a:gd name="T2" fmla="*/ 8 w 8"/>
              <a:gd name="T3" fmla="*/ 0 h 13"/>
              <a:gd name="T4" fmla="*/ 7 w 8"/>
              <a:gd name="T5" fmla="*/ 0 h 13"/>
              <a:gd name="T6" fmla="*/ 7 w 8"/>
              <a:gd name="T7" fmla="*/ 7 h 13"/>
              <a:gd name="T8" fmla="*/ 6 w 8"/>
              <a:gd name="T9" fmla="*/ 10 h 13"/>
              <a:gd name="T10" fmla="*/ 4 w 8"/>
              <a:gd name="T11" fmla="*/ 11 h 13"/>
              <a:gd name="T12" fmla="*/ 3 w 8"/>
              <a:gd name="T13" fmla="*/ 11 h 13"/>
              <a:gd name="T14" fmla="*/ 2 w 8"/>
              <a:gd name="T15" fmla="*/ 9 h 13"/>
              <a:gd name="T16" fmla="*/ 2 w 8"/>
              <a:gd name="T17" fmla="*/ 7 h 13"/>
              <a:gd name="T18" fmla="*/ 2 w 8"/>
              <a:gd name="T19" fmla="*/ 0 h 13"/>
              <a:gd name="T20" fmla="*/ 0 w 8"/>
              <a:gd name="T21" fmla="*/ 0 h 13"/>
              <a:gd name="T22" fmla="*/ 0 w 8"/>
              <a:gd name="T23" fmla="*/ 8 h 13"/>
              <a:gd name="T24" fmla="*/ 0 w 8"/>
              <a:gd name="T25" fmla="*/ 10 h 13"/>
              <a:gd name="T26" fmla="*/ 1 w 8"/>
              <a:gd name="T27" fmla="*/ 12 h 13"/>
              <a:gd name="T28" fmla="*/ 4 w 8"/>
              <a:gd name="T29" fmla="*/ 13 h 13"/>
              <a:gd name="T30" fmla="*/ 5 w 8"/>
              <a:gd name="T31" fmla="*/ 12 h 13"/>
              <a:gd name="T32" fmla="*/ 7 w 8"/>
              <a:gd name="T33" fmla="*/ 11 h 13"/>
              <a:gd name="T34" fmla="*/ 7 w 8"/>
              <a:gd name="T35" fmla="*/ 12 h 13"/>
              <a:gd name="T36" fmla="*/ 8 w 8"/>
              <a:gd name="T37" fmla="*/ 1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" h="13">
                <a:moveTo>
                  <a:pt x="8" y="12"/>
                </a:moveTo>
                <a:cubicBezTo>
                  <a:pt x="8" y="0"/>
                  <a:pt x="8" y="0"/>
                  <a:pt x="8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7"/>
                  <a:pt x="7" y="7"/>
                  <a:pt x="7" y="7"/>
                </a:cubicBezTo>
                <a:cubicBezTo>
                  <a:pt x="7" y="8"/>
                  <a:pt x="6" y="9"/>
                  <a:pt x="6" y="10"/>
                </a:cubicBezTo>
                <a:cubicBezTo>
                  <a:pt x="5" y="11"/>
                  <a:pt x="5" y="11"/>
                  <a:pt x="4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2" y="10"/>
                  <a:pt x="2" y="10"/>
                  <a:pt x="2" y="9"/>
                </a:cubicBezTo>
                <a:cubicBezTo>
                  <a:pt x="2" y="9"/>
                  <a:pt x="2" y="8"/>
                  <a:pt x="2" y="7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8"/>
                  <a:pt x="0" y="8"/>
                  <a:pt x="0" y="8"/>
                </a:cubicBezTo>
                <a:cubicBezTo>
                  <a:pt x="0" y="9"/>
                  <a:pt x="0" y="10"/>
                  <a:pt x="0" y="10"/>
                </a:cubicBezTo>
                <a:cubicBezTo>
                  <a:pt x="0" y="11"/>
                  <a:pt x="1" y="12"/>
                  <a:pt x="1" y="12"/>
                </a:cubicBezTo>
                <a:cubicBezTo>
                  <a:pt x="2" y="13"/>
                  <a:pt x="3" y="13"/>
                  <a:pt x="4" y="13"/>
                </a:cubicBezTo>
                <a:cubicBezTo>
                  <a:pt x="4" y="13"/>
                  <a:pt x="5" y="13"/>
                  <a:pt x="5" y="12"/>
                </a:cubicBezTo>
                <a:cubicBezTo>
                  <a:pt x="6" y="12"/>
                  <a:pt x="6" y="11"/>
                  <a:pt x="7" y="11"/>
                </a:cubicBezTo>
                <a:cubicBezTo>
                  <a:pt x="7" y="12"/>
                  <a:pt x="7" y="12"/>
                  <a:pt x="7" y="12"/>
                </a:cubicBezTo>
                <a:cubicBezTo>
                  <a:pt x="8" y="12"/>
                  <a:pt x="8" y="12"/>
                  <a:pt x="8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933"/>
          <p:cNvSpPr>
            <a:spLocks/>
          </p:cNvSpPr>
          <p:nvPr/>
        </p:nvSpPr>
        <p:spPr bwMode="auto">
          <a:xfrm>
            <a:off x="4445000" y="1635126"/>
            <a:ext cx="17463" cy="25400"/>
          </a:xfrm>
          <a:custGeom>
            <a:avLst/>
            <a:gdLst>
              <a:gd name="T0" fmla="*/ 2 w 8"/>
              <a:gd name="T1" fmla="*/ 12 h 12"/>
              <a:gd name="T2" fmla="*/ 2 w 8"/>
              <a:gd name="T3" fmla="*/ 6 h 12"/>
              <a:gd name="T4" fmla="*/ 2 w 8"/>
              <a:gd name="T5" fmla="*/ 2 h 12"/>
              <a:gd name="T6" fmla="*/ 4 w 8"/>
              <a:gd name="T7" fmla="*/ 2 h 12"/>
              <a:gd name="T8" fmla="*/ 6 w 8"/>
              <a:gd name="T9" fmla="*/ 2 h 12"/>
              <a:gd name="T10" fmla="*/ 6 w 8"/>
              <a:gd name="T11" fmla="*/ 3 h 12"/>
              <a:gd name="T12" fmla="*/ 7 w 8"/>
              <a:gd name="T13" fmla="*/ 5 h 12"/>
              <a:gd name="T14" fmla="*/ 7 w 8"/>
              <a:gd name="T15" fmla="*/ 12 h 12"/>
              <a:gd name="T16" fmla="*/ 8 w 8"/>
              <a:gd name="T17" fmla="*/ 12 h 12"/>
              <a:gd name="T18" fmla="*/ 8 w 8"/>
              <a:gd name="T19" fmla="*/ 5 h 12"/>
              <a:gd name="T20" fmla="*/ 8 w 8"/>
              <a:gd name="T21" fmla="*/ 2 h 12"/>
              <a:gd name="T22" fmla="*/ 7 w 8"/>
              <a:gd name="T23" fmla="*/ 1 h 12"/>
              <a:gd name="T24" fmla="*/ 6 w 8"/>
              <a:gd name="T25" fmla="*/ 0 h 12"/>
              <a:gd name="T26" fmla="*/ 5 w 8"/>
              <a:gd name="T27" fmla="*/ 0 h 12"/>
              <a:gd name="T28" fmla="*/ 3 w 8"/>
              <a:gd name="T29" fmla="*/ 0 h 12"/>
              <a:gd name="T30" fmla="*/ 2 w 8"/>
              <a:gd name="T31" fmla="*/ 2 h 12"/>
              <a:gd name="T32" fmla="*/ 2 w 8"/>
              <a:gd name="T33" fmla="*/ 0 h 12"/>
              <a:gd name="T34" fmla="*/ 0 w 8"/>
              <a:gd name="T35" fmla="*/ 0 h 12"/>
              <a:gd name="T36" fmla="*/ 0 w 8"/>
              <a:gd name="T37" fmla="*/ 12 h 12"/>
              <a:gd name="T38" fmla="*/ 2 w 8"/>
              <a:gd name="T3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" h="12">
                <a:moveTo>
                  <a:pt x="2" y="12"/>
                </a:moveTo>
                <a:cubicBezTo>
                  <a:pt x="2" y="6"/>
                  <a:pt x="2" y="6"/>
                  <a:pt x="2" y="6"/>
                </a:cubicBezTo>
                <a:cubicBezTo>
                  <a:pt x="2" y="4"/>
                  <a:pt x="2" y="3"/>
                  <a:pt x="2" y="2"/>
                </a:cubicBezTo>
                <a:cubicBezTo>
                  <a:pt x="3" y="2"/>
                  <a:pt x="4" y="2"/>
                  <a:pt x="4" y="2"/>
                </a:cubicBezTo>
                <a:cubicBezTo>
                  <a:pt x="5" y="2"/>
                  <a:pt x="5" y="2"/>
                  <a:pt x="6" y="2"/>
                </a:cubicBezTo>
                <a:cubicBezTo>
                  <a:pt x="6" y="2"/>
                  <a:pt x="6" y="2"/>
                  <a:pt x="6" y="3"/>
                </a:cubicBezTo>
                <a:cubicBezTo>
                  <a:pt x="6" y="3"/>
                  <a:pt x="7" y="4"/>
                  <a:pt x="7" y="5"/>
                </a:cubicBezTo>
                <a:cubicBezTo>
                  <a:pt x="7" y="12"/>
                  <a:pt x="7" y="12"/>
                  <a:pt x="7" y="12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5"/>
                  <a:pt x="8" y="5"/>
                  <a:pt x="8" y="5"/>
                </a:cubicBezTo>
                <a:cubicBezTo>
                  <a:pt x="8" y="4"/>
                  <a:pt x="8" y="3"/>
                  <a:pt x="8" y="2"/>
                </a:cubicBezTo>
                <a:cubicBezTo>
                  <a:pt x="8" y="2"/>
                  <a:pt x="8" y="1"/>
                  <a:pt x="7" y="1"/>
                </a:cubicBezTo>
                <a:cubicBezTo>
                  <a:pt x="7" y="1"/>
                  <a:pt x="7" y="0"/>
                  <a:pt x="6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0"/>
                  <a:pt x="3" y="0"/>
                </a:cubicBezTo>
                <a:cubicBezTo>
                  <a:pt x="2" y="1"/>
                  <a:pt x="2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2" y="12"/>
                  <a:pt x="2" y="12"/>
                  <a:pt x="2" y="12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934"/>
          <p:cNvSpPr>
            <a:spLocks noEditPoints="1"/>
          </p:cNvSpPr>
          <p:nvPr/>
        </p:nvSpPr>
        <p:spPr bwMode="auto">
          <a:xfrm>
            <a:off x="4465638" y="1624013"/>
            <a:ext cx="19050" cy="38100"/>
          </a:xfrm>
          <a:custGeom>
            <a:avLst/>
            <a:gdLst>
              <a:gd name="T0" fmla="*/ 9 w 9"/>
              <a:gd name="T1" fmla="*/ 17 h 18"/>
              <a:gd name="T2" fmla="*/ 9 w 9"/>
              <a:gd name="T3" fmla="*/ 0 h 18"/>
              <a:gd name="T4" fmla="*/ 7 w 9"/>
              <a:gd name="T5" fmla="*/ 0 h 18"/>
              <a:gd name="T6" fmla="*/ 7 w 9"/>
              <a:gd name="T7" fmla="*/ 6 h 18"/>
              <a:gd name="T8" fmla="*/ 6 w 9"/>
              <a:gd name="T9" fmla="*/ 5 h 18"/>
              <a:gd name="T10" fmla="*/ 5 w 9"/>
              <a:gd name="T11" fmla="*/ 5 h 18"/>
              <a:gd name="T12" fmla="*/ 2 w 9"/>
              <a:gd name="T13" fmla="*/ 5 h 18"/>
              <a:gd name="T14" fmla="*/ 1 w 9"/>
              <a:gd name="T15" fmla="*/ 8 h 18"/>
              <a:gd name="T16" fmla="*/ 0 w 9"/>
              <a:gd name="T17" fmla="*/ 11 h 18"/>
              <a:gd name="T18" fmla="*/ 2 w 9"/>
              <a:gd name="T19" fmla="*/ 16 h 18"/>
              <a:gd name="T20" fmla="*/ 5 w 9"/>
              <a:gd name="T21" fmla="*/ 18 h 18"/>
              <a:gd name="T22" fmla="*/ 6 w 9"/>
              <a:gd name="T23" fmla="*/ 17 h 18"/>
              <a:gd name="T24" fmla="*/ 8 w 9"/>
              <a:gd name="T25" fmla="*/ 16 h 18"/>
              <a:gd name="T26" fmla="*/ 8 w 9"/>
              <a:gd name="T27" fmla="*/ 17 h 18"/>
              <a:gd name="T28" fmla="*/ 9 w 9"/>
              <a:gd name="T29" fmla="*/ 17 h 18"/>
              <a:gd name="T30" fmla="*/ 3 w 9"/>
              <a:gd name="T31" fmla="*/ 8 h 18"/>
              <a:gd name="T32" fmla="*/ 5 w 9"/>
              <a:gd name="T33" fmla="*/ 6 h 18"/>
              <a:gd name="T34" fmla="*/ 7 w 9"/>
              <a:gd name="T35" fmla="*/ 8 h 18"/>
              <a:gd name="T36" fmla="*/ 8 w 9"/>
              <a:gd name="T37" fmla="*/ 11 h 18"/>
              <a:gd name="T38" fmla="*/ 7 w 9"/>
              <a:gd name="T39" fmla="*/ 15 h 18"/>
              <a:gd name="T40" fmla="*/ 5 w 9"/>
              <a:gd name="T41" fmla="*/ 16 h 18"/>
              <a:gd name="T42" fmla="*/ 3 w 9"/>
              <a:gd name="T43" fmla="*/ 15 h 18"/>
              <a:gd name="T44" fmla="*/ 2 w 9"/>
              <a:gd name="T45" fmla="*/ 11 h 18"/>
              <a:gd name="T46" fmla="*/ 3 w 9"/>
              <a:gd name="T47" fmla="*/ 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" h="18">
                <a:moveTo>
                  <a:pt x="9" y="17"/>
                </a:moveTo>
                <a:cubicBezTo>
                  <a:pt x="9" y="0"/>
                  <a:pt x="9" y="0"/>
                  <a:pt x="9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6"/>
                  <a:pt x="7" y="6"/>
                  <a:pt x="7" y="6"/>
                </a:cubicBezTo>
                <a:cubicBezTo>
                  <a:pt x="7" y="6"/>
                  <a:pt x="7" y="5"/>
                  <a:pt x="6" y="5"/>
                </a:cubicBezTo>
                <a:cubicBezTo>
                  <a:pt x="6" y="5"/>
                  <a:pt x="5" y="5"/>
                  <a:pt x="5" y="5"/>
                </a:cubicBezTo>
                <a:cubicBezTo>
                  <a:pt x="4" y="5"/>
                  <a:pt x="3" y="5"/>
                  <a:pt x="2" y="5"/>
                </a:cubicBezTo>
                <a:cubicBezTo>
                  <a:pt x="2" y="6"/>
                  <a:pt x="1" y="7"/>
                  <a:pt x="1" y="8"/>
                </a:cubicBezTo>
                <a:cubicBezTo>
                  <a:pt x="1" y="9"/>
                  <a:pt x="0" y="10"/>
                  <a:pt x="0" y="11"/>
                </a:cubicBezTo>
                <a:cubicBezTo>
                  <a:pt x="0" y="13"/>
                  <a:pt x="1" y="15"/>
                  <a:pt x="2" y="16"/>
                </a:cubicBezTo>
                <a:cubicBezTo>
                  <a:pt x="3" y="17"/>
                  <a:pt x="4" y="18"/>
                  <a:pt x="5" y="18"/>
                </a:cubicBezTo>
                <a:cubicBezTo>
                  <a:pt x="5" y="18"/>
                  <a:pt x="6" y="18"/>
                  <a:pt x="6" y="17"/>
                </a:cubicBezTo>
                <a:cubicBezTo>
                  <a:pt x="7" y="17"/>
                  <a:pt x="7" y="16"/>
                  <a:pt x="8" y="16"/>
                </a:cubicBezTo>
                <a:cubicBezTo>
                  <a:pt x="8" y="17"/>
                  <a:pt x="8" y="17"/>
                  <a:pt x="8" y="17"/>
                </a:cubicBezTo>
                <a:cubicBezTo>
                  <a:pt x="9" y="17"/>
                  <a:pt x="9" y="17"/>
                  <a:pt x="9" y="17"/>
                </a:cubicBezTo>
                <a:close/>
                <a:moveTo>
                  <a:pt x="3" y="8"/>
                </a:moveTo>
                <a:cubicBezTo>
                  <a:pt x="3" y="7"/>
                  <a:pt x="4" y="6"/>
                  <a:pt x="5" y="6"/>
                </a:cubicBezTo>
                <a:cubicBezTo>
                  <a:pt x="6" y="6"/>
                  <a:pt x="6" y="7"/>
                  <a:pt x="7" y="8"/>
                </a:cubicBezTo>
                <a:cubicBezTo>
                  <a:pt x="7" y="8"/>
                  <a:pt x="8" y="10"/>
                  <a:pt x="8" y="11"/>
                </a:cubicBezTo>
                <a:cubicBezTo>
                  <a:pt x="8" y="13"/>
                  <a:pt x="7" y="14"/>
                  <a:pt x="7" y="15"/>
                </a:cubicBezTo>
                <a:cubicBezTo>
                  <a:pt x="6" y="16"/>
                  <a:pt x="6" y="16"/>
                  <a:pt x="5" y="16"/>
                </a:cubicBezTo>
                <a:cubicBezTo>
                  <a:pt x="4" y="16"/>
                  <a:pt x="3" y="16"/>
                  <a:pt x="3" y="15"/>
                </a:cubicBezTo>
                <a:cubicBezTo>
                  <a:pt x="2" y="14"/>
                  <a:pt x="2" y="13"/>
                  <a:pt x="2" y="11"/>
                </a:cubicBezTo>
                <a:cubicBezTo>
                  <a:pt x="2" y="10"/>
                  <a:pt x="2" y="8"/>
                  <a:pt x="3" y="8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Rectangle 935"/>
          <p:cNvSpPr>
            <a:spLocks noChangeArrowheads="1"/>
          </p:cNvSpPr>
          <p:nvPr/>
        </p:nvSpPr>
        <p:spPr bwMode="auto">
          <a:xfrm>
            <a:off x="4270375" y="1616076"/>
            <a:ext cx="234950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Ny Ålesund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2" name="Freeform 936"/>
          <p:cNvSpPr>
            <a:spLocks/>
          </p:cNvSpPr>
          <p:nvPr/>
        </p:nvSpPr>
        <p:spPr bwMode="auto">
          <a:xfrm>
            <a:off x="6348413" y="6251576"/>
            <a:ext cx="25400" cy="36513"/>
          </a:xfrm>
          <a:custGeom>
            <a:avLst/>
            <a:gdLst>
              <a:gd name="T0" fmla="*/ 3 w 16"/>
              <a:gd name="T1" fmla="*/ 23 h 23"/>
              <a:gd name="T2" fmla="*/ 3 w 16"/>
              <a:gd name="T3" fmla="*/ 15 h 23"/>
              <a:gd name="T4" fmla="*/ 6 w 16"/>
              <a:gd name="T5" fmla="*/ 11 h 23"/>
              <a:gd name="T6" fmla="*/ 12 w 16"/>
              <a:gd name="T7" fmla="*/ 23 h 23"/>
              <a:gd name="T8" fmla="*/ 16 w 16"/>
              <a:gd name="T9" fmla="*/ 23 h 23"/>
              <a:gd name="T10" fmla="*/ 8 w 16"/>
              <a:gd name="T11" fmla="*/ 10 h 23"/>
              <a:gd name="T12" fmla="*/ 15 w 16"/>
              <a:gd name="T13" fmla="*/ 0 h 23"/>
              <a:gd name="T14" fmla="*/ 12 w 16"/>
              <a:gd name="T15" fmla="*/ 0 h 23"/>
              <a:gd name="T16" fmla="*/ 3 w 16"/>
              <a:gd name="T17" fmla="*/ 11 h 23"/>
              <a:gd name="T18" fmla="*/ 3 w 16"/>
              <a:gd name="T19" fmla="*/ 0 h 23"/>
              <a:gd name="T20" fmla="*/ 0 w 16"/>
              <a:gd name="T21" fmla="*/ 0 h 23"/>
              <a:gd name="T22" fmla="*/ 0 w 16"/>
              <a:gd name="T23" fmla="*/ 23 h 23"/>
              <a:gd name="T24" fmla="*/ 3 w 16"/>
              <a:gd name="T25" fmla="*/ 23 h 23"/>
              <a:gd name="T26" fmla="*/ 3 w 16"/>
              <a:gd name="T2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6" h="23">
                <a:moveTo>
                  <a:pt x="3" y="23"/>
                </a:moveTo>
                <a:lnTo>
                  <a:pt x="3" y="15"/>
                </a:lnTo>
                <a:lnTo>
                  <a:pt x="6" y="11"/>
                </a:lnTo>
                <a:lnTo>
                  <a:pt x="12" y="23"/>
                </a:lnTo>
                <a:lnTo>
                  <a:pt x="16" y="23"/>
                </a:lnTo>
                <a:lnTo>
                  <a:pt x="8" y="10"/>
                </a:lnTo>
                <a:lnTo>
                  <a:pt x="15" y="0"/>
                </a:lnTo>
                <a:lnTo>
                  <a:pt x="12" y="0"/>
                </a:lnTo>
                <a:lnTo>
                  <a:pt x="3" y="11"/>
                </a:lnTo>
                <a:lnTo>
                  <a:pt x="3" y="0"/>
                </a:lnTo>
                <a:lnTo>
                  <a:pt x="0" y="0"/>
                </a:lnTo>
                <a:lnTo>
                  <a:pt x="0" y="23"/>
                </a:lnTo>
                <a:lnTo>
                  <a:pt x="3" y="23"/>
                </a:lnTo>
                <a:lnTo>
                  <a:pt x="3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937"/>
          <p:cNvSpPr>
            <a:spLocks noEditPoints="1"/>
          </p:cNvSpPr>
          <p:nvPr/>
        </p:nvSpPr>
        <p:spPr bwMode="auto">
          <a:xfrm>
            <a:off x="6376988" y="6251576"/>
            <a:ext cx="3175" cy="36513"/>
          </a:xfrm>
          <a:custGeom>
            <a:avLst/>
            <a:gdLst>
              <a:gd name="T0" fmla="*/ 2 w 2"/>
              <a:gd name="T1" fmla="*/ 3 h 23"/>
              <a:gd name="T2" fmla="*/ 2 w 2"/>
              <a:gd name="T3" fmla="*/ 0 h 23"/>
              <a:gd name="T4" fmla="*/ 0 w 2"/>
              <a:gd name="T5" fmla="*/ 0 h 23"/>
              <a:gd name="T6" fmla="*/ 0 w 2"/>
              <a:gd name="T7" fmla="*/ 3 h 23"/>
              <a:gd name="T8" fmla="*/ 2 w 2"/>
              <a:gd name="T9" fmla="*/ 3 h 23"/>
              <a:gd name="T10" fmla="*/ 2 w 2"/>
              <a:gd name="T11" fmla="*/ 3 h 23"/>
              <a:gd name="T12" fmla="*/ 2 w 2"/>
              <a:gd name="T13" fmla="*/ 23 h 23"/>
              <a:gd name="T14" fmla="*/ 2 w 2"/>
              <a:gd name="T15" fmla="*/ 6 h 23"/>
              <a:gd name="T16" fmla="*/ 0 w 2"/>
              <a:gd name="T17" fmla="*/ 6 h 23"/>
              <a:gd name="T18" fmla="*/ 0 w 2"/>
              <a:gd name="T19" fmla="*/ 23 h 23"/>
              <a:gd name="T20" fmla="*/ 2 w 2"/>
              <a:gd name="T21" fmla="*/ 23 h 23"/>
              <a:gd name="T22" fmla="*/ 2 w 2"/>
              <a:gd name="T2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" h="23">
                <a:moveTo>
                  <a:pt x="2" y="3"/>
                </a:moveTo>
                <a:lnTo>
                  <a:pt x="2" y="0"/>
                </a:lnTo>
                <a:lnTo>
                  <a:pt x="0" y="0"/>
                </a:lnTo>
                <a:lnTo>
                  <a:pt x="0" y="3"/>
                </a:lnTo>
                <a:lnTo>
                  <a:pt x="2" y="3"/>
                </a:lnTo>
                <a:lnTo>
                  <a:pt x="2" y="3"/>
                </a:lnTo>
                <a:close/>
                <a:moveTo>
                  <a:pt x="2" y="23"/>
                </a:moveTo>
                <a:lnTo>
                  <a:pt x="2" y="6"/>
                </a:lnTo>
                <a:lnTo>
                  <a:pt x="0" y="6"/>
                </a:lnTo>
                <a:lnTo>
                  <a:pt x="0" y="23"/>
                </a:lnTo>
                <a:lnTo>
                  <a:pt x="2" y="23"/>
                </a:lnTo>
                <a:lnTo>
                  <a:pt x="2" y="23"/>
                </a:ln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938"/>
          <p:cNvSpPr>
            <a:spLocks noEditPoints="1"/>
          </p:cNvSpPr>
          <p:nvPr/>
        </p:nvSpPr>
        <p:spPr bwMode="auto">
          <a:xfrm>
            <a:off x="6384925" y="6261101"/>
            <a:ext cx="19050" cy="26988"/>
          </a:xfrm>
          <a:custGeom>
            <a:avLst/>
            <a:gdLst>
              <a:gd name="T0" fmla="*/ 5 w 9"/>
              <a:gd name="T1" fmla="*/ 11 h 13"/>
              <a:gd name="T2" fmla="*/ 3 w 9"/>
              <a:gd name="T3" fmla="*/ 10 h 13"/>
              <a:gd name="T4" fmla="*/ 2 w 9"/>
              <a:gd name="T5" fmla="*/ 7 h 13"/>
              <a:gd name="T6" fmla="*/ 9 w 9"/>
              <a:gd name="T7" fmla="*/ 7 h 13"/>
              <a:gd name="T8" fmla="*/ 9 w 9"/>
              <a:gd name="T9" fmla="*/ 7 h 13"/>
              <a:gd name="T10" fmla="*/ 8 w 9"/>
              <a:gd name="T11" fmla="*/ 2 h 13"/>
              <a:gd name="T12" fmla="*/ 5 w 9"/>
              <a:gd name="T13" fmla="*/ 0 h 13"/>
              <a:gd name="T14" fmla="*/ 1 w 9"/>
              <a:gd name="T15" fmla="*/ 2 h 13"/>
              <a:gd name="T16" fmla="*/ 0 w 9"/>
              <a:gd name="T17" fmla="*/ 7 h 13"/>
              <a:gd name="T18" fmla="*/ 1 w 9"/>
              <a:gd name="T19" fmla="*/ 11 h 13"/>
              <a:gd name="T20" fmla="*/ 5 w 9"/>
              <a:gd name="T21" fmla="*/ 13 h 13"/>
              <a:gd name="T22" fmla="*/ 8 w 9"/>
              <a:gd name="T23" fmla="*/ 12 h 13"/>
              <a:gd name="T24" fmla="*/ 9 w 9"/>
              <a:gd name="T25" fmla="*/ 9 h 13"/>
              <a:gd name="T26" fmla="*/ 7 w 9"/>
              <a:gd name="T27" fmla="*/ 9 h 13"/>
              <a:gd name="T28" fmla="*/ 5 w 9"/>
              <a:gd name="T29" fmla="*/ 11 h 13"/>
              <a:gd name="T30" fmla="*/ 5 w 9"/>
              <a:gd name="T31" fmla="*/ 11 h 13"/>
              <a:gd name="T32" fmla="*/ 3 w 9"/>
              <a:gd name="T33" fmla="*/ 3 h 13"/>
              <a:gd name="T34" fmla="*/ 5 w 9"/>
              <a:gd name="T35" fmla="*/ 2 h 13"/>
              <a:gd name="T36" fmla="*/ 7 w 9"/>
              <a:gd name="T37" fmla="*/ 3 h 13"/>
              <a:gd name="T38" fmla="*/ 7 w 9"/>
              <a:gd name="T39" fmla="*/ 5 h 13"/>
              <a:gd name="T40" fmla="*/ 2 w 9"/>
              <a:gd name="T41" fmla="*/ 5 h 13"/>
              <a:gd name="T42" fmla="*/ 3 w 9"/>
              <a:gd name="T43" fmla="*/ 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9" h="13">
                <a:moveTo>
                  <a:pt x="5" y="11"/>
                </a:moveTo>
                <a:cubicBezTo>
                  <a:pt x="4" y="11"/>
                  <a:pt x="3" y="11"/>
                  <a:pt x="3" y="10"/>
                </a:cubicBezTo>
                <a:cubicBezTo>
                  <a:pt x="2" y="10"/>
                  <a:pt x="2" y="9"/>
                  <a:pt x="2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7"/>
                  <a:pt x="9" y="7"/>
                  <a:pt x="9" y="7"/>
                </a:cubicBezTo>
                <a:cubicBezTo>
                  <a:pt x="9" y="4"/>
                  <a:pt x="9" y="3"/>
                  <a:pt x="8" y="2"/>
                </a:cubicBezTo>
                <a:cubicBezTo>
                  <a:pt x="7" y="1"/>
                  <a:pt x="6" y="0"/>
                  <a:pt x="5" y="0"/>
                </a:cubicBezTo>
                <a:cubicBezTo>
                  <a:pt x="3" y="0"/>
                  <a:pt x="2" y="1"/>
                  <a:pt x="1" y="2"/>
                </a:cubicBezTo>
                <a:cubicBezTo>
                  <a:pt x="0" y="3"/>
                  <a:pt x="0" y="5"/>
                  <a:pt x="0" y="7"/>
                </a:cubicBezTo>
                <a:cubicBezTo>
                  <a:pt x="0" y="9"/>
                  <a:pt x="0" y="10"/>
                  <a:pt x="1" y="11"/>
                </a:cubicBezTo>
                <a:cubicBezTo>
                  <a:pt x="2" y="13"/>
                  <a:pt x="3" y="13"/>
                  <a:pt x="5" y="13"/>
                </a:cubicBezTo>
                <a:cubicBezTo>
                  <a:pt x="6" y="13"/>
                  <a:pt x="7" y="13"/>
                  <a:pt x="8" y="12"/>
                </a:cubicBezTo>
                <a:cubicBezTo>
                  <a:pt x="8" y="11"/>
                  <a:pt x="9" y="10"/>
                  <a:pt x="9" y="9"/>
                </a:cubicBezTo>
                <a:cubicBezTo>
                  <a:pt x="7" y="9"/>
                  <a:pt x="7" y="9"/>
                  <a:pt x="7" y="9"/>
                </a:cubicBezTo>
                <a:cubicBezTo>
                  <a:pt x="7" y="11"/>
                  <a:pt x="6" y="11"/>
                  <a:pt x="5" y="11"/>
                </a:cubicBezTo>
                <a:cubicBezTo>
                  <a:pt x="5" y="11"/>
                  <a:pt x="5" y="11"/>
                  <a:pt x="5" y="11"/>
                </a:cubicBezTo>
                <a:close/>
                <a:moveTo>
                  <a:pt x="3" y="3"/>
                </a:moveTo>
                <a:cubicBezTo>
                  <a:pt x="3" y="2"/>
                  <a:pt x="4" y="2"/>
                  <a:pt x="5" y="2"/>
                </a:cubicBezTo>
                <a:cubicBezTo>
                  <a:pt x="5" y="2"/>
                  <a:pt x="6" y="2"/>
                  <a:pt x="7" y="3"/>
                </a:cubicBezTo>
                <a:cubicBezTo>
                  <a:pt x="7" y="4"/>
                  <a:pt x="7" y="4"/>
                  <a:pt x="7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2" y="3"/>
                  <a:pt x="3" y="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Freeform 939"/>
          <p:cNvSpPr>
            <a:spLocks/>
          </p:cNvSpPr>
          <p:nvPr/>
        </p:nvSpPr>
        <p:spPr bwMode="auto">
          <a:xfrm>
            <a:off x="6407150" y="6261101"/>
            <a:ext cx="20638" cy="26988"/>
          </a:xfrm>
          <a:custGeom>
            <a:avLst/>
            <a:gdLst>
              <a:gd name="T0" fmla="*/ 6 w 10"/>
              <a:gd name="T1" fmla="*/ 13 h 13"/>
              <a:gd name="T2" fmla="*/ 10 w 10"/>
              <a:gd name="T3" fmla="*/ 0 h 13"/>
              <a:gd name="T4" fmla="*/ 8 w 10"/>
              <a:gd name="T5" fmla="*/ 0 h 13"/>
              <a:gd name="T6" fmla="*/ 6 w 10"/>
              <a:gd name="T7" fmla="*/ 8 h 13"/>
              <a:gd name="T8" fmla="*/ 5 w 10"/>
              <a:gd name="T9" fmla="*/ 10 h 13"/>
              <a:gd name="T10" fmla="*/ 4 w 10"/>
              <a:gd name="T11" fmla="*/ 8 h 13"/>
              <a:gd name="T12" fmla="*/ 2 w 10"/>
              <a:gd name="T13" fmla="*/ 0 h 13"/>
              <a:gd name="T14" fmla="*/ 0 w 10"/>
              <a:gd name="T15" fmla="*/ 0 h 13"/>
              <a:gd name="T16" fmla="*/ 4 w 10"/>
              <a:gd name="T17" fmla="*/ 13 h 13"/>
              <a:gd name="T18" fmla="*/ 6 w 10"/>
              <a:gd name="T1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3">
                <a:moveTo>
                  <a:pt x="6" y="13"/>
                </a:moveTo>
                <a:cubicBezTo>
                  <a:pt x="10" y="0"/>
                  <a:pt x="10" y="0"/>
                  <a:pt x="10" y="0"/>
                </a:cubicBezTo>
                <a:cubicBezTo>
                  <a:pt x="8" y="0"/>
                  <a:pt x="8" y="0"/>
                  <a:pt x="8" y="0"/>
                </a:cubicBezTo>
                <a:cubicBezTo>
                  <a:pt x="6" y="8"/>
                  <a:pt x="6" y="8"/>
                  <a:pt x="6" y="8"/>
                </a:cubicBezTo>
                <a:cubicBezTo>
                  <a:pt x="5" y="9"/>
                  <a:pt x="5" y="10"/>
                  <a:pt x="5" y="10"/>
                </a:cubicBezTo>
                <a:cubicBezTo>
                  <a:pt x="5" y="9"/>
                  <a:pt x="5" y="9"/>
                  <a:pt x="4" y="8"/>
                </a:cubicBezTo>
                <a:cubicBezTo>
                  <a:pt x="2" y="0"/>
                  <a:pt x="2" y="0"/>
                  <a:pt x="2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13"/>
                  <a:pt x="4" y="13"/>
                  <a:pt x="4" y="13"/>
                </a:cubicBezTo>
                <a:cubicBezTo>
                  <a:pt x="6" y="13"/>
                  <a:pt x="6" y="13"/>
                  <a:pt x="6" y="13"/>
                </a:cubicBezTo>
                <a:close/>
              </a:path>
            </a:pathLst>
          </a:custGeom>
          <a:solidFill>
            <a:srgbClr val="000000"/>
          </a:solidFill>
          <a:ln w="7938" cap="flat">
            <a:solidFill>
              <a:srgbClr val="FFFFFF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Rectangle 940"/>
          <p:cNvSpPr>
            <a:spLocks noChangeArrowheads="1"/>
          </p:cNvSpPr>
          <p:nvPr/>
        </p:nvSpPr>
        <p:spPr bwMode="auto">
          <a:xfrm>
            <a:off x="6345238" y="6242051"/>
            <a:ext cx="103188" cy="68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4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Kiev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7" name="Rectangle 941"/>
          <p:cNvSpPr>
            <a:spLocks noChangeArrowheads="1"/>
          </p:cNvSpPr>
          <p:nvPr/>
        </p:nvSpPr>
        <p:spPr bwMode="auto">
          <a:xfrm>
            <a:off x="1600200" y="282576"/>
            <a:ext cx="350838" cy="6178550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Rectangle 942"/>
          <p:cNvSpPr>
            <a:spLocks noChangeArrowheads="1"/>
          </p:cNvSpPr>
          <p:nvPr/>
        </p:nvSpPr>
        <p:spPr bwMode="auto">
          <a:xfrm>
            <a:off x="7075488" y="265113"/>
            <a:ext cx="1014413" cy="618013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Rectangle 943"/>
          <p:cNvSpPr>
            <a:spLocks noChangeArrowheads="1"/>
          </p:cNvSpPr>
          <p:nvPr/>
        </p:nvSpPr>
        <p:spPr bwMode="auto">
          <a:xfrm>
            <a:off x="1947863" y="142876"/>
            <a:ext cx="5124450" cy="1920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Rectangle 944"/>
          <p:cNvSpPr>
            <a:spLocks noChangeArrowheads="1"/>
          </p:cNvSpPr>
          <p:nvPr/>
        </p:nvSpPr>
        <p:spPr bwMode="auto">
          <a:xfrm>
            <a:off x="1960563" y="6386513"/>
            <a:ext cx="6111875" cy="330200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Rectangle 945"/>
          <p:cNvSpPr>
            <a:spLocks noChangeArrowheads="1"/>
          </p:cNvSpPr>
          <p:nvPr/>
        </p:nvSpPr>
        <p:spPr bwMode="auto">
          <a:xfrm>
            <a:off x="1955800" y="342901"/>
            <a:ext cx="5113338" cy="6040438"/>
          </a:xfrm>
          <a:prstGeom prst="rect">
            <a:avLst/>
          </a:prstGeom>
          <a:noFill/>
          <a:ln w="7938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9625226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ema">
  <a:themeElements>
    <a:clrScheme name="Office-t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-tema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-t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</TotalTime>
  <Words>208</Words>
  <Application>Microsoft Office PowerPoint</Application>
  <PresentationFormat>Skjermfremvisning (4:3)</PresentationFormat>
  <Paragraphs>185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7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9" baseType="lpstr">
      <vt:lpstr>Arial</vt:lpstr>
      <vt:lpstr>Arial Narrow</vt:lpstr>
      <vt:lpstr>Calibri</vt:lpstr>
      <vt:lpstr>Calibri Light</vt:lpstr>
      <vt:lpstr>Cambria</vt:lpstr>
      <vt:lpstr>Myriad Pro</vt:lpstr>
      <vt:lpstr>Myriad Pro Cond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 Furru</dc:creator>
  <cp:lastModifiedBy>Inger Storm Furru</cp:lastModifiedBy>
  <cp:revision>1</cp:revision>
  <dcterms:created xsi:type="dcterms:W3CDTF">2017-02-03T12:42:01Z</dcterms:created>
  <dcterms:modified xsi:type="dcterms:W3CDTF">2017-02-03T12:48:40Z</dcterms:modified>
</cp:coreProperties>
</file>

<file path=docProps/thumbnail.jpeg>
</file>