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738F-E704-4F5C-A415-7C5D06BDC21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D825-18A4-4A55-8322-B2159D4DF0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0302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738F-E704-4F5C-A415-7C5D06BDC21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D825-18A4-4A55-8322-B2159D4DF0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67896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738F-E704-4F5C-A415-7C5D06BDC21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D825-18A4-4A55-8322-B2159D4DF0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7288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738F-E704-4F5C-A415-7C5D06BDC21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D825-18A4-4A55-8322-B2159D4DF0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69184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738F-E704-4F5C-A415-7C5D06BDC21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D825-18A4-4A55-8322-B2159D4DF0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4578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738F-E704-4F5C-A415-7C5D06BDC21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D825-18A4-4A55-8322-B2159D4DF0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3192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738F-E704-4F5C-A415-7C5D06BDC21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D825-18A4-4A55-8322-B2159D4DF0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9954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738F-E704-4F5C-A415-7C5D06BDC21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D825-18A4-4A55-8322-B2159D4DF0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3203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738F-E704-4F5C-A415-7C5D06BDC21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D825-18A4-4A55-8322-B2159D4DF0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0896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738F-E704-4F5C-A415-7C5D06BDC21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D825-18A4-4A55-8322-B2159D4DF0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89460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738F-E704-4F5C-A415-7C5D06BDC21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2D825-18A4-4A55-8322-B2159D4DF0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8098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C738F-E704-4F5C-A415-7C5D06BDC21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2D825-18A4-4A55-8322-B2159D4DF0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002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1327150" y="0"/>
            <a:ext cx="9537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Rectangle 5"/>
          <p:cNvSpPr>
            <a:spLocks noChangeArrowheads="1"/>
          </p:cNvSpPr>
          <p:nvPr/>
        </p:nvSpPr>
        <p:spPr bwMode="auto">
          <a:xfrm>
            <a:off x="3360738" y="217488"/>
            <a:ext cx="5337175" cy="6284913"/>
          </a:xfrm>
          <a:prstGeom prst="rect">
            <a:avLst/>
          </a:prstGeom>
          <a:solidFill>
            <a:srgbClr val="DCF2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6"/>
          <p:cNvSpPr>
            <a:spLocks noEditPoints="1"/>
          </p:cNvSpPr>
          <p:nvPr/>
        </p:nvSpPr>
        <p:spPr bwMode="auto">
          <a:xfrm>
            <a:off x="6027738" y="1295401"/>
            <a:ext cx="652463" cy="1100138"/>
          </a:xfrm>
          <a:custGeom>
            <a:avLst/>
            <a:gdLst>
              <a:gd name="T0" fmla="*/ 180 w 411"/>
              <a:gd name="T1" fmla="*/ 53 h 693"/>
              <a:gd name="T2" fmla="*/ 187 w 411"/>
              <a:gd name="T3" fmla="*/ 37 h 693"/>
              <a:gd name="T4" fmla="*/ 183 w 411"/>
              <a:gd name="T5" fmla="*/ 5 h 693"/>
              <a:gd name="T6" fmla="*/ 224 w 411"/>
              <a:gd name="T7" fmla="*/ 44 h 693"/>
              <a:gd name="T8" fmla="*/ 234 w 411"/>
              <a:gd name="T9" fmla="*/ 10 h 693"/>
              <a:gd name="T10" fmla="*/ 252 w 411"/>
              <a:gd name="T11" fmla="*/ 6 h 693"/>
              <a:gd name="T12" fmla="*/ 249 w 411"/>
              <a:gd name="T13" fmla="*/ 27 h 693"/>
              <a:gd name="T14" fmla="*/ 331 w 411"/>
              <a:gd name="T15" fmla="*/ 29 h 693"/>
              <a:gd name="T16" fmla="*/ 320 w 411"/>
              <a:gd name="T17" fmla="*/ 99 h 693"/>
              <a:gd name="T18" fmla="*/ 259 w 411"/>
              <a:gd name="T19" fmla="*/ 137 h 693"/>
              <a:gd name="T20" fmla="*/ 218 w 411"/>
              <a:gd name="T21" fmla="*/ 130 h 693"/>
              <a:gd name="T22" fmla="*/ 207 w 411"/>
              <a:gd name="T23" fmla="*/ 95 h 693"/>
              <a:gd name="T24" fmla="*/ 159 w 411"/>
              <a:gd name="T25" fmla="*/ 74 h 693"/>
              <a:gd name="T26" fmla="*/ 162 w 411"/>
              <a:gd name="T27" fmla="*/ 37 h 693"/>
              <a:gd name="T28" fmla="*/ 168 w 411"/>
              <a:gd name="T29" fmla="*/ 29 h 693"/>
              <a:gd name="T30" fmla="*/ 78 w 411"/>
              <a:gd name="T31" fmla="*/ 147 h 693"/>
              <a:gd name="T32" fmla="*/ 93 w 411"/>
              <a:gd name="T33" fmla="*/ 89 h 693"/>
              <a:gd name="T34" fmla="*/ 111 w 411"/>
              <a:gd name="T35" fmla="*/ 164 h 693"/>
              <a:gd name="T36" fmla="*/ 118 w 411"/>
              <a:gd name="T37" fmla="*/ 81 h 693"/>
              <a:gd name="T38" fmla="*/ 159 w 411"/>
              <a:gd name="T39" fmla="*/ 93 h 693"/>
              <a:gd name="T40" fmla="*/ 175 w 411"/>
              <a:gd name="T41" fmla="*/ 123 h 693"/>
              <a:gd name="T42" fmla="*/ 238 w 411"/>
              <a:gd name="T43" fmla="*/ 207 h 693"/>
              <a:gd name="T44" fmla="*/ 175 w 411"/>
              <a:gd name="T45" fmla="*/ 283 h 693"/>
              <a:gd name="T46" fmla="*/ 155 w 411"/>
              <a:gd name="T47" fmla="*/ 395 h 693"/>
              <a:gd name="T48" fmla="*/ 146 w 411"/>
              <a:gd name="T49" fmla="*/ 421 h 693"/>
              <a:gd name="T50" fmla="*/ 108 w 411"/>
              <a:gd name="T51" fmla="*/ 413 h 693"/>
              <a:gd name="T52" fmla="*/ 70 w 411"/>
              <a:gd name="T53" fmla="*/ 343 h 693"/>
              <a:gd name="T54" fmla="*/ 144 w 411"/>
              <a:gd name="T55" fmla="*/ 296 h 693"/>
              <a:gd name="T56" fmla="*/ 65 w 411"/>
              <a:gd name="T57" fmla="*/ 282 h 693"/>
              <a:gd name="T58" fmla="*/ 96 w 411"/>
              <a:gd name="T59" fmla="*/ 278 h 693"/>
              <a:gd name="T60" fmla="*/ 127 w 411"/>
              <a:gd name="T61" fmla="*/ 238 h 693"/>
              <a:gd name="T62" fmla="*/ 101 w 411"/>
              <a:gd name="T63" fmla="*/ 223 h 693"/>
              <a:gd name="T64" fmla="*/ 97 w 411"/>
              <a:gd name="T65" fmla="*/ 221 h 693"/>
              <a:gd name="T66" fmla="*/ 90 w 411"/>
              <a:gd name="T67" fmla="*/ 245 h 693"/>
              <a:gd name="T68" fmla="*/ 56 w 411"/>
              <a:gd name="T69" fmla="*/ 227 h 693"/>
              <a:gd name="T70" fmla="*/ 30 w 411"/>
              <a:gd name="T71" fmla="*/ 195 h 693"/>
              <a:gd name="T72" fmla="*/ 28 w 411"/>
              <a:gd name="T73" fmla="*/ 167 h 693"/>
              <a:gd name="T74" fmla="*/ 28 w 411"/>
              <a:gd name="T75" fmla="*/ 157 h 693"/>
              <a:gd name="T76" fmla="*/ 18 w 411"/>
              <a:gd name="T77" fmla="*/ 112 h 693"/>
              <a:gd name="T78" fmla="*/ 21 w 411"/>
              <a:gd name="T79" fmla="*/ 88 h 693"/>
              <a:gd name="T80" fmla="*/ 42 w 411"/>
              <a:gd name="T81" fmla="*/ 82 h 693"/>
              <a:gd name="T82" fmla="*/ 75 w 411"/>
              <a:gd name="T83" fmla="*/ 95 h 693"/>
              <a:gd name="T84" fmla="*/ 61 w 411"/>
              <a:gd name="T85" fmla="*/ 123 h 693"/>
              <a:gd name="T86" fmla="*/ 211 w 411"/>
              <a:gd name="T87" fmla="*/ 174 h 693"/>
              <a:gd name="T88" fmla="*/ 220 w 411"/>
              <a:gd name="T89" fmla="*/ 164 h 693"/>
              <a:gd name="T90" fmla="*/ 379 w 411"/>
              <a:gd name="T91" fmla="*/ 167 h 693"/>
              <a:gd name="T92" fmla="*/ 379 w 411"/>
              <a:gd name="T93" fmla="*/ 167 h 693"/>
              <a:gd name="T94" fmla="*/ 9 w 411"/>
              <a:gd name="T95" fmla="*/ 236 h 693"/>
              <a:gd name="T96" fmla="*/ 14 w 411"/>
              <a:gd name="T97" fmla="*/ 226 h 693"/>
              <a:gd name="T98" fmla="*/ 30 w 411"/>
              <a:gd name="T99" fmla="*/ 265 h 693"/>
              <a:gd name="T100" fmla="*/ 359 w 411"/>
              <a:gd name="T101" fmla="*/ 185 h 693"/>
              <a:gd name="T102" fmla="*/ 213 w 411"/>
              <a:gd name="T103" fmla="*/ 231 h 693"/>
              <a:gd name="T104" fmla="*/ 262 w 411"/>
              <a:gd name="T105" fmla="*/ 250 h 693"/>
              <a:gd name="T106" fmla="*/ 221 w 411"/>
              <a:gd name="T107" fmla="*/ 248 h 693"/>
              <a:gd name="T108" fmla="*/ 213 w 411"/>
              <a:gd name="T109" fmla="*/ 231 h 693"/>
              <a:gd name="T110" fmla="*/ 277 w 411"/>
              <a:gd name="T111" fmla="*/ 344 h 693"/>
              <a:gd name="T112" fmla="*/ 252 w 411"/>
              <a:gd name="T113" fmla="*/ 290 h 693"/>
              <a:gd name="T114" fmla="*/ 291 w 411"/>
              <a:gd name="T115" fmla="*/ 257 h 693"/>
              <a:gd name="T116" fmla="*/ 284 w 411"/>
              <a:gd name="T117" fmla="*/ 359 h 693"/>
              <a:gd name="T118" fmla="*/ 210 w 411"/>
              <a:gd name="T119" fmla="*/ 679 h 693"/>
              <a:gd name="T120" fmla="*/ 220 w 411"/>
              <a:gd name="T121" fmla="*/ 693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1" h="693">
                <a:moveTo>
                  <a:pt x="172" y="67"/>
                </a:moveTo>
                <a:lnTo>
                  <a:pt x="149" y="50"/>
                </a:lnTo>
                <a:lnTo>
                  <a:pt x="180" y="53"/>
                </a:lnTo>
                <a:lnTo>
                  <a:pt x="184" y="44"/>
                </a:lnTo>
                <a:lnTo>
                  <a:pt x="172" y="26"/>
                </a:lnTo>
                <a:lnTo>
                  <a:pt x="187" y="37"/>
                </a:lnTo>
                <a:lnTo>
                  <a:pt x="187" y="19"/>
                </a:lnTo>
                <a:lnTo>
                  <a:pt x="179" y="15"/>
                </a:lnTo>
                <a:lnTo>
                  <a:pt x="183" y="5"/>
                </a:lnTo>
                <a:lnTo>
                  <a:pt x="208" y="36"/>
                </a:lnTo>
                <a:lnTo>
                  <a:pt x="227" y="27"/>
                </a:lnTo>
                <a:lnTo>
                  <a:pt x="224" y="44"/>
                </a:lnTo>
                <a:lnTo>
                  <a:pt x="239" y="55"/>
                </a:lnTo>
                <a:lnTo>
                  <a:pt x="239" y="23"/>
                </a:lnTo>
                <a:lnTo>
                  <a:pt x="234" y="10"/>
                </a:lnTo>
                <a:lnTo>
                  <a:pt x="242" y="19"/>
                </a:lnTo>
                <a:lnTo>
                  <a:pt x="242" y="0"/>
                </a:lnTo>
                <a:lnTo>
                  <a:pt x="252" y="6"/>
                </a:lnTo>
                <a:lnTo>
                  <a:pt x="248" y="12"/>
                </a:lnTo>
                <a:lnTo>
                  <a:pt x="253" y="15"/>
                </a:lnTo>
                <a:lnTo>
                  <a:pt x="249" y="27"/>
                </a:lnTo>
                <a:lnTo>
                  <a:pt x="253" y="41"/>
                </a:lnTo>
                <a:lnTo>
                  <a:pt x="270" y="10"/>
                </a:lnTo>
                <a:lnTo>
                  <a:pt x="331" y="29"/>
                </a:lnTo>
                <a:lnTo>
                  <a:pt x="335" y="54"/>
                </a:lnTo>
                <a:lnTo>
                  <a:pt x="314" y="88"/>
                </a:lnTo>
                <a:lnTo>
                  <a:pt x="320" y="99"/>
                </a:lnTo>
                <a:lnTo>
                  <a:pt x="317" y="110"/>
                </a:lnTo>
                <a:lnTo>
                  <a:pt x="280" y="144"/>
                </a:lnTo>
                <a:lnTo>
                  <a:pt x="259" y="137"/>
                </a:lnTo>
                <a:lnTo>
                  <a:pt x="253" y="126"/>
                </a:lnTo>
                <a:lnTo>
                  <a:pt x="258" y="120"/>
                </a:lnTo>
                <a:lnTo>
                  <a:pt x="218" y="130"/>
                </a:lnTo>
                <a:lnTo>
                  <a:pt x="192" y="112"/>
                </a:lnTo>
                <a:lnTo>
                  <a:pt x="221" y="107"/>
                </a:lnTo>
                <a:lnTo>
                  <a:pt x="207" y="95"/>
                </a:lnTo>
                <a:lnTo>
                  <a:pt x="241" y="79"/>
                </a:lnTo>
                <a:lnTo>
                  <a:pt x="172" y="93"/>
                </a:lnTo>
                <a:lnTo>
                  <a:pt x="159" y="74"/>
                </a:lnTo>
                <a:lnTo>
                  <a:pt x="172" y="67"/>
                </a:lnTo>
                <a:lnTo>
                  <a:pt x="172" y="67"/>
                </a:lnTo>
                <a:close/>
                <a:moveTo>
                  <a:pt x="162" y="37"/>
                </a:moveTo>
                <a:lnTo>
                  <a:pt x="156" y="31"/>
                </a:lnTo>
                <a:lnTo>
                  <a:pt x="163" y="26"/>
                </a:lnTo>
                <a:lnTo>
                  <a:pt x="168" y="29"/>
                </a:lnTo>
                <a:lnTo>
                  <a:pt x="162" y="37"/>
                </a:lnTo>
                <a:lnTo>
                  <a:pt x="162" y="37"/>
                </a:lnTo>
                <a:close/>
                <a:moveTo>
                  <a:pt x="78" y="147"/>
                </a:moveTo>
                <a:lnTo>
                  <a:pt x="79" y="140"/>
                </a:lnTo>
                <a:lnTo>
                  <a:pt x="73" y="117"/>
                </a:lnTo>
                <a:lnTo>
                  <a:pt x="93" y="89"/>
                </a:lnTo>
                <a:lnTo>
                  <a:pt x="103" y="110"/>
                </a:lnTo>
                <a:lnTo>
                  <a:pt x="113" y="150"/>
                </a:lnTo>
                <a:lnTo>
                  <a:pt x="111" y="164"/>
                </a:lnTo>
                <a:lnTo>
                  <a:pt x="128" y="186"/>
                </a:lnTo>
                <a:lnTo>
                  <a:pt x="108" y="92"/>
                </a:lnTo>
                <a:lnTo>
                  <a:pt x="118" y="81"/>
                </a:lnTo>
                <a:lnTo>
                  <a:pt x="116" y="68"/>
                </a:lnTo>
                <a:lnTo>
                  <a:pt x="121" y="57"/>
                </a:lnTo>
                <a:lnTo>
                  <a:pt x="159" y="93"/>
                </a:lnTo>
                <a:lnTo>
                  <a:pt x="151" y="133"/>
                </a:lnTo>
                <a:lnTo>
                  <a:pt x="163" y="105"/>
                </a:lnTo>
                <a:lnTo>
                  <a:pt x="175" y="123"/>
                </a:lnTo>
                <a:lnTo>
                  <a:pt x="179" y="157"/>
                </a:lnTo>
                <a:lnTo>
                  <a:pt x="238" y="186"/>
                </a:lnTo>
                <a:lnTo>
                  <a:pt x="238" y="207"/>
                </a:lnTo>
                <a:lnTo>
                  <a:pt x="186" y="236"/>
                </a:lnTo>
                <a:lnTo>
                  <a:pt x="190" y="275"/>
                </a:lnTo>
                <a:lnTo>
                  <a:pt x="175" y="283"/>
                </a:lnTo>
                <a:lnTo>
                  <a:pt x="176" y="341"/>
                </a:lnTo>
                <a:lnTo>
                  <a:pt x="163" y="345"/>
                </a:lnTo>
                <a:lnTo>
                  <a:pt x="155" y="395"/>
                </a:lnTo>
                <a:lnTo>
                  <a:pt x="149" y="395"/>
                </a:lnTo>
                <a:lnTo>
                  <a:pt x="155" y="403"/>
                </a:lnTo>
                <a:lnTo>
                  <a:pt x="146" y="421"/>
                </a:lnTo>
                <a:lnTo>
                  <a:pt x="154" y="434"/>
                </a:lnTo>
                <a:lnTo>
                  <a:pt x="148" y="445"/>
                </a:lnTo>
                <a:lnTo>
                  <a:pt x="108" y="413"/>
                </a:lnTo>
                <a:lnTo>
                  <a:pt x="135" y="400"/>
                </a:lnTo>
                <a:lnTo>
                  <a:pt x="83" y="382"/>
                </a:lnTo>
                <a:lnTo>
                  <a:pt x="70" y="343"/>
                </a:lnTo>
                <a:lnTo>
                  <a:pt x="127" y="352"/>
                </a:lnTo>
                <a:lnTo>
                  <a:pt x="90" y="327"/>
                </a:lnTo>
                <a:lnTo>
                  <a:pt x="144" y="296"/>
                </a:lnTo>
                <a:lnTo>
                  <a:pt x="72" y="320"/>
                </a:lnTo>
                <a:lnTo>
                  <a:pt x="68" y="319"/>
                </a:lnTo>
                <a:lnTo>
                  <a:pt x="65" y="282"/>
                </a:lnTo>
                <a:lnTo>
                  <a:pt x="82" y="292"/>
                </a:lnTo>
                <a:lnTo>
                  <a:pt x="79" y="279"/>
                </a:lnTo>
                <a:lnTo>
                  <a:pt x="96" y="278"/>
                </a:lnTo>
                <a:lnTo>
                  <a:pt x="114" y="252"/>
                </a:lnTo>
                <a:lnTo>
                  <a:pt x="148" y="240"/>
                </a:lnTo>
                <a:lnTo>
                  <a:pt x="127" y="238"/>
                </a:lnTo>
                <a:lnTo>
                  <a:pt x="137" y="213"/>
                </a:lnTo>
                <a:lnTo>
                  <a:pt x="108" y="238"/>
                </a:lnTo>
                <a:lnTo>
                  <a:pt x="101" y="223"/>
                </a:lnTo>
                <a:lnTo>
                  <a:pt x="107" y="217"/>
                </a:lnTo>
                <a:lnTo>
                  <a:pt x="106" y="195"/>
                </a:lnTo>
                <a:lnTo>
                  <a:pt x="97" y="221"/>
                </a:lnTo>
                <a:lnTo>
                  <a:pt x="86" y="213"/>
                </a:lnTo>
                <a:lnTo>
                  <a:pt x="83" y="234"/>
                </a:lnTo>
                <a:lnTo>
                  <a:pt x="90" y="245"/>
                </a:lnTo>
                <a:lnTo>
                  <a:pt x="51" y="265"/>
                </a:lnTo>
                <a:lnTo>
                  <a:pt x="38" y="234"/>
                </a:lnTo>
                <a:lnTo>
                  <a:pt x="56" y="227"/>
                </a:lnTo>
                <a:lnTo>
                  <a:pt x="30" y="216"/>
                </a:lnTo>
                <a:lnTo>
                  <a:pt x="24" y="205"/>
                </a:lnTo>
                <a:lnTo>
                  <a:pt x="30" y="195"/>
                </a:lnTo>
                <a:lnTo>
                  <a:pt x="18" y="179"/>
                </a:lnTo>
                <a:lnTo>
                  <a:pt x="42" y="186"/>
                </a:lnTo>
                <a:lnTo>
                  <a:pt x="28" y="167"/>
                </a:lnTo>
                <a:lnTo>
                  <a:pt x="37" y="143"/>
                </a:lnTo>
                <a:lnTo>
                  <a:pt x="27" y="138"/>
                </a:lnTo>
                <a:lnTo>
                  <a:pt x="28" y="157"/>
                </a:lnTo>
                <a:lnTo>
                  <a:pt x="17" y="164"/>
                </a:lnTo>
                <a:lnTo>
                  <a:pt x="9" y="113"/>
                </a:lnTo>
                <a:lnTo>
                  <a:pt x="18" y="112"/>
                </a:lnTo>
                <a:lnTo>
                  <a:pt x="14" y="107"/>
                </a:lnTo>
                <a:lnTo>
                  <a:pt x="24" y="103"/>
                </a:lnTo>
                <a:lnTo>
                  <a:pt x="21" y="88"/>
                </a:lnTo>
                <a:lnTo>
                  <a:pt x="31" y="81"/>
                </a:lnTo>
                <a:lnTo>
                  <a:pt x="42" y="102"/>
                </a:lnTo>
                <a:lnTo>
                  <a:pt x="42" y="82"/>
                </a:lnTo>
                <a:lnTo>
                  <a:pt x="73" y="79"/>
                </a:lnTo>
                <a:lnTo>
                  <a:pt x="76" y="84"/>
                </a:lnTo>
                <a:lnTo>
                  <a:pt x="75" y="95"/>
                </a:lnTo>
                <a:lnTo>
                  <a:pt x="45" y="112"/>
                </a:lnTo>
                <a:lnTo>
                  <a:pt x="66" y="112"/>
                </a:lnTo>
                <a:lnTo>
                  <a:pt x="61" y="123"/>
                </a:lnTo>
                <a:lnTo>
                  <a:pt x="78" y="147"/>
                </a:lnTo>
                <a:lnTo>
                  <a:pt x="78" y="147"/>
                </a:lnTo>
                <a:close/>
                <a:moveTo>
                  <a:pt x="211" y="174"/>
                </a:moveTo>
                <a:lnTo>
                  <a:pt x="204" y="169"/>
                </a:lnTo>
                <a:lnTo>
                  <a:pt x="204" y="160"/>
                </a:lnTo>
                <a:lnTo>
                  <a:pt x="220" y="164"/>
                </a:lnTo>
                <a:lnTo>
                  <a:pt x="211" y="174"/>
                </a:lnTo>
                <a:lnTo>
                  <a:pt x="211" y="174"/>
                </a:lnTo>
                <a:close/>
                <a:moveTo>
                  <a:pt x="379" y="167"/>
                </a:moveTo>
                <a:lnTo>
                  <a:pt x="383" y="148"/>
                </a:lnTo>
                <a:lnTo>
                  <a:pt x="411" y="148"/>
                </a:lnTo>
                <a:lnTo>
                  <a:pt x="379" y="167"/>
                </a:lnTo>
                <a:lnTo>
                  <a:pt x="379" y="167"/>
                </a:lnTo>
                <a:close/>
                <a:moveTo>
                  <a:pt x="30" y="265"/>
                </a:moveTo>
                <a:lnTo>
                  <a:pt x="9" y="236"/>
                </a:lnTo>
                <a:lnTo>
                  <a:pt x="0" y="186"/>
                </a:lnTo>
                <a:lnTo>
                  <a:pt x="10" y="193"/>
                </a:lnTo>
                <a:lnTo>
                  <a:pt x="14" y="226"/>
                </a:lnTo>
                <a:lnTo>
                  <a:pt x="25" y="238"/>
                </a:lnTo>
                <a:lnTo>
                  <a:pt x="30" y="265"/>
                </a:lnTo>
                <a:lnTo>
                  <a:pt x="30" y="265"/>
                </a:lnTo>
                <a:close/>
                <a:moveTo>
                  <a:pt x="355" y="193"/>
                </a:moveTo>
                <a:lnTo>
                  <a:pt x="344" y="178"/>
                </a:lnTo>
                <a:lnTo>
                  <a:pt x="359" y="185"/>
                </a:lnTo>
                <a:lnTo>
                  <a:pt x="355" y="193"/>
                </a:lnTo>
                <a:lnTo>
                  <a:pt x="355" y="193"/>
                </a:lnTo>
                <a:close/>
                <a:moveTo>
                  <a:pt x="213" y="231"/>
                </a:moveTo>
                <a:lnTo>
                  <a:pt x="252" y="214"/>
                </a:lnTo>
                <a:lnTo>
                  <a:pt x="258" y="226"/>
                </a:lnTo>
                <a:lnTo>
                  <a:pt x="262" y="250"/>
                </a:lnTo>
                <a:lnTo>
                  <a:pt x="227" y="262"/>
                </a:lnTo>
                <a:lnTo>
                  <a:pt x="227" y="251"/>
                </a:lnTo>
                <a:lnTo>
                  <a:pt x="221" y="248"/>
                </a:lnTo>
                <a:lnTo>
                  <a:pt x="224" y="240"/>
                </a:lnTo>
                <a:lnTo>
                  <a:pt x="213" y="231"/>
                </a:lnTo>
                <a:lnTo>
                  <a:pt x="213" y="231"/>
                </a:lnTo>
                <a:close/>
                <a:moveTo>
                  <a:pt x="284" y="359"/>
                </a:moveTo>
                <a:lnTo>
                  <a:pt x="280" y="359"/>
                </a:lnTo>
                <a:lnTo>
                  <a:pt x="277" y="344"/>
                </a:lnTo>
                <a:lnTo>
                  <a:pt x="283" y="327"/>
                </a:lnTo>
                <a:lnTo>
                  <a:pt x="239" y="343"/>
                </a:lnTo>
                <a:lnTo>
                  <a:pt x="252" y="290"/>
                </a:lnTo>
                <a:lnTo>
                  <a:pt x="234" y="268"/>
                </a:lnTo>
                <a:lnTo>
                  <a:pt x="279" y="250"/>
                </a:lnTo>
                <a:lnTo>
                  <a:pt x="291" y="257"/>
                </a:lnTo>
                <a:lnTo>
                  <a:pt x="284" y="278"/>
                </a:lnTo>
                <a:lnTo>
                  <a:pt x="331" y="297"/>
                </a:lnTo>
                <a:lnTo>
                  <a:pt x="284" y="359"/>
                </a:lnTo>
                <a:lnTo>
                  <a:pt x="284" y="359"/>
                </a:lnTo>
                <a:close/>
                <a:moveTo>
                  <a:pt x="220" y="693"/>
                </a:moveTo>
                <a:lnTo>
                  <a:pt x="210" y="679"/>
                </a:lnTo>
                <a:lnTo>
                  <a:pt x="225" y="678"/>
                </a:lnTo>
                <a:lnTo>
                  <a:pt x="220" y="693"/>
                </a:lnTo>
                <a:lnTo>
                  <a:pt x="220" y="693"/>
                </a:lnTo>
                <a:close/>
              </a:path>
            </a:pathLst>
          </a:custGeom>
          <a:solidFill>
            <a:srgbClr val="FFE3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7"/>
          <p:cNvSpPr>
            <a:spLocks/>
          </p:cNvSpPr>
          <p:nvPr/>
        </p:nvSpPr>
        <p:spPr bwMode="auto">
          <a:xfrm>
            <a:off x="3367088" y="2994026"/>
            <a:ext cx="766763" cy="655638"/>
          </a:xfrm>
          <a:custGeom>
            <a:avLst/>
            <a:gdLst>
              <a:gd name="T0" fmla="*/ 466 w 483"/>
              <a:gd name="T1" fmla="*/ 244 h 413"/>
              <a:gd name="T2" fmla="*/ 467 w 483"/>
              <a:gd name="T3" fmla="*/ 271 h 413"/>
              <a:gd name="T4" fmla="*/ 463 w 483"/>
              <a:gd name="T5" fmla="*/ 285 h 413"/>
              <a:gd name="T6" fmla="*/ 469 w 483"/>
              <a:gd name="T7" fmla="*/ 332 h 413"/>
              <a:gd name="T8" fmla="*/ 450 w 483"/>
              <a:gd name="T9" fmla="*/ 338 h 413"/>
              <a:gd name="T10" fmla="*/ 445 w 483"/>
              <a:gd name="T11" fmla="*/ 352 h 413"/>
              <a:gd name="T12" fmla="*/ 436 w 483"/>
              <a:gd name="T13" fmla="*/ 363 h 413"/>
              <a:gd name="T14" fmla="*/ 425 w 483"/>
              <a:gd name="T15" fmla="*/ 386 h 413"/>
              <a:gd name="T16" fmla="*/ 408 w 483"/>
              <a:gd name="T17" fmla="*/ 383 h 413"/>
              <a:gd name="T18" fmla="*/ 398 w 483"/>
              <a:gd name="T19" fmla="*/ 394 h 413"/>
              <a:gd name="T20" fmla="*/ 362 w 483"/>
              <a:gd name="T21" fmla="*/ 411 h 413"/>
              <a:gd name="T22" fmla="*/ 273 w 483"/>
              <a:gd name="T23" fmla="*/ 411 h 413"/>
              <a:gd name="T24" fmla="*/ 189 w 483"/>
              <a:gd name="T25" fmla="*/ 413 h 413"/>
              <a:gd name="T26" fmla="*/ 90 w 483"/>
              <a:gd name="T27" fmla="*/ 351 h 413"/>
              <a:gd name="T28" fmla="*/ 96 w 483"/>
              <a:gd name="T29" fmla="*/ 325 h 413"/>
              <a:gd name="T30" fmla="*/ 0 w 483"/>
              <a:gd name="T31" fmla="*/ 255 h 413"/>
              <a:gd name="T32" fmla="*/ 42 w 483"/>
              <a:gd name="T33" fmla="*/ 251 h 413"/>
              <a:gd name="T34" fmla="*/ 62 w 483"/>
              <a:gd name="T35" fmla="*/ 238 h 413"/>
              <a:gd name="T36" fmla="*/ 93 w 483"/>
              <a:gd name="T37" fmla="*/ 238 h 413"/>
              <a:gd name="T38" fmla="*/ 75 w 483"/>
              <a:gd name="T39" fmla="*/ 210 h 413"/>
              <a:gd name="T40" fmla="*/ 65 w 483"/>
              <a:gd name="T41" fmla="*/ 209 h 413"/>
              <a:gd name="T42" fmla="*/ 14 w 483"/>
              <a:gd name="T43" fmla="*/ 134 h 413"/>
              <a:gd name="T44" fmla="*/ 115 w 483"/>
              <a:gd name="T45" fmla="*/ 162 h 413"/>
              <a:gd name="T46" fmla="*/ 94 w 483"/>
              <a:gd name="T47" fmla="*/ 130 h 413"/>
              <a:gd name="T48" fmla="*/ 124 w 483"/>
              <a:gd name="T49" fmla="*/ 110 h 413"/>
              <a:gd name="T50" fmla="*/ 58 w 483"/>
              <a:gd name="T51" fmla="*/ 69 h 413"/>
              <a:gd name="T52" fmla="*/ 58 w 483"/>
              <a:gd name="T53" fmla="*/ 35 h 413"/>
              <a:gd name="T54" fmla="*/ 68 w 483"/>
              <a:gd name="T55" fmla="*/ 42 h 413"/>
              <a:gd name="T56" fmla="*/ 77 w 483"/>
              <a:gd name="T57" fmla="*/ 27 h 413"/>
              <a:gd name="T58" fmla="*/ 110 w 483"/>
              <a:gd name="T59" fmla="*/ 55 h 413"/>
              <a:gd name="T60" fmla="*/ 91 w 483"/>
              <a:gd name="T61" fmla="*/ 27 h 413"/>
              <a:gd name="T62" fmla="*/ 103 w 483"/>
              <a:gd name="T63" fmla="*/ 16 h 413"/>
              <a:gd name="T64" fmla="*/ 115 w 483"/>
              <a:gd name="T65" fmla="*/ 10 h 413"/>
              <a:gd name="T66" fmla="*/ 148 w 483"/>
              <a:gd name="T67" fmla="*/ 42 h 413"/>
              <a:gd name="T68" fmla="*/ 149 w 483"/>
              <a:gd name="T69" fmla="*/ 55 h 413"/>
              <a:gd name="T70" fmla="*/ 158 w 483"/>
              <a:gd name="T71" fmla="*/ 45 h 413"/>
              <a:gd name="T72" fmla="*/ 173 w 483"/>
              <a:gd name="T73" fmla="*/ 28 h 413"/>
              <a:gd name="T74" fmla="*/ 184 w 483"/>
              <a:gd name="T75" fmla="*/ 14 h 413"/>
              <a:gd name="T76" fmla="*/ 197 w 483"/>
              <a:gd name="T77" fmla="*/ 79 h 413"/>
              <a:gd name="T78" fmla="*/ 194 w 483"/>
              <a:gd name="T79" fmla="*/ 93 h 413"/>
              <a:gd name="T80" fmla="*/ 165 w 483"/>
              <a:gd name="T81" fmla="*/ 95 h 413"/>
              <a:gd name="T82" fmla="*/ 153 w 483"/>
              <a:gd name="T83" fmla="*/ 171 h 413"/>
              <a:gd name="T84" fmla="*/ 187 w 483"/>
              <a:gd name="T85" fmla="*/ 134 h 413"/>
              <a:gd name="T86" fmla="*/ 200 w 483"/>
              <a:gd name="T87" fmla="*/ 155 h 413"/>
              <a:gd name="T88" fmla="*/ 239 w 483"/>
              <a:gd name="T89" fmla="*/ 99 h 413"/>
              <a:gd name="T90" fmla="*/ 253 w 483"/>
              <a:gd name="T91" fmla="*/ 158 h 413"/>
              <a:gd name="T92" fmla="*/ 308 w 483"/>
              <a:gd name="T93" fmla="*/ 128 h 413"/>
              <a:gd name="T94" fmla="*/ 328 w 483"/>
              <a:gd name="T95" fmla="*/ 142 h 413"/>
              <a:gd name="T96" fmla="*/ 376 w 483"/>
              <a:gd name="T97" fmla="*/ 166 h 413"/>
              <a:gd name="T98" fmla="*/ 391 w 483"/>
              <a:gd name="T99" fmla="*/ 182 h 413"/>
              <a:gd name="T100" fmla="*/ 417 w 483"/>
              <a:gd name="T101" fmla="*/ 149 h 413"/>
              <a:gd name="T102" fmla="*/ 443 w 483"/>
              <a:gd name="T103" fmla="*/ 213 h 413"/>
              <a:gd name="T104" fmla="*/ 456 w 483"/>
              <a:gd name="T105" fmla="*/ 218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3" h="413">
                <a:moveTo>
                  <a:pt x="456" y="218"/>
                </a:moveTo>
                <a:lnTo>
                  <a:pt x="466" y="244"/>
                </a:lnTo>
                <a:lnTo>
                  <a:pt x="443" y="266"/>
                </a:lnTo>
                <a:lnTo>
                  <a:pt x="467" y="271"/>
                </a:lnTo>
                <a:lnTo>
                  <a:pt x="443" y="294"/>
                </a:lnTo>
                <a:lnTo>
                  <a:pt x="463" y="285"/>
                </a:lnTo>
                <a:lnTo>
                  <a:pt x="483" y="314"/>
                </a:lnTo>
                <a:lnTo>
                  <a:pt x="469" y="332"/>
                </a:lnTo>
                <a:lnTo>
                  <a:pt x="473" y="341"/>
                </a:lnTo>
                <a:lnTo>
                  <a:pt x="450" y="338"/>
                </a:lnTo>
                <a:lnTo>
                  <a:pt x="466" y="361"/>
                </a:lnTo>
                <a:lnTo>
                  <a:pt x="445" y="352"/>
                </a:lnTo>
                <a:lnTo>
                  <a:pt x="450" y="372"/>
                </a:lnTo>
                <a:lnTo>
                  <a:pt x="436" y="363"/>
                </a:lnTo>
                <a:lnTo>
                  <a:pt x="443" y="376"/>
                </a:lnTo>
                <a:lnTo>
                  <a:pt x="425" y="386"/>
                </a:lnTo>
                <a:lnTo>
                  <a:pt x="408" y="368"/>
                </a:lnTo>
                <a:lnTo>
                  <a:pt x="408" y="383"/>
                </a:lnTo>
                <a:lnTo>
                  <a:pt x="394" y="387"/>
                </a:lnTo>
                <a:lnTo>
                  <a:pt x="398" y="394"/>
                </a:lnTo>
                <a:lnTo>
                  <a:pt x="386" y="407"/>
                </a:lnTo>
                <a:lnTo>
                  <a:pt x="362" y="411"/>
                </a:lnTo>
                <a:lnTo>
                  <a:pt x="348" y="390"/>
                </a:lnTo>
                <a:lnTo>
                  <a:pt x="273" y="411"/>
                </a:lnTo>
                <a:lnTo>
                  <a:pt x="203" y="394"/>
                </a:lnTo>
                <a:lnTo>
                  <a:pt x="189" y="413"/>
                </a:lnTo>
                <a:lnTo>
                  <a:pt x="144" y="404"/>
                </a:lnTo>
                <a:lnTo>
                  <a:pt x="90" y="351"/>
                </a:lnTo>
                <a:lnTo>
                  <a:pt x="84" y="325"/>
                </a:lnTo>
                <a:lnTo>
                  <a:pt x="96" y="325"/>
                </a:lnTo>
                <a:lnTo>
                  <a:pt x="73" y="285"/>
                </a:lnTo>
                <a:lnTo>
                  <a:pt x="0" y="255"/>
                </a:lnTo>
                <a:lnTo>
                  <a:pt x="17" y="228"/>
                </a:lnTo>
                <a:lnTo>
                  <a:pt x="42" y="251"/>
                </a:lnTo>
                <a:lnTo>
                  <a:pt x="66" y="248"/>
                </a:lnTo>
                <a:lnTo>
                  <a:pt x="62" y="238"/>
                </a:lnTo>
                <a:lnTo>
                  <a:pt x="73" y="230"/>
                </a:lnTo>
                <a:lnTo>
                  <a:pt x="93" y="238"/>
                </a:lnTo>
                <a:lnTo>
                  <a:pt x="56" y="224"/>
                </a:lnTo>
                <a:lnTo>
                  <a:pt x="75" y="210"/>
                </a:lnTo>
                <a:lnTo>
                  <a:pt x="103" y="209"/>
                </a:lnTo>
                <a:lnTo>
                  <a:pt x="65" y="209"/>
                </a:lnTo>
                <a:lnTo>
                  <a:pt x="77" y="168"/>
                </a:lnTo>
                <a:lnTo>
                  <a:pt x="14" y="134"/>
                </a:lnTo>
                <a:lnTo>
                  <a:pt x="16" y="113"/>
                </a:lnTo>
                <a:lnTo>
                  <a:pt x="115" y="162"/>
                </a:lnTo>
                <a:lnTo>
                  <a:pt x="129" y="148"/>
                </a:lnTo>
                <a:lnTo>
                  <a:pt x="94" y="130"/>
                </a:lnTo>
                <a:lnTo>
                  <a:pt x="148" y="126"/>
                </a:lnTo>
                <a:lnTo>
                  <a:pt x="124" y="110"/>
                </a:lnTo>
                <a:lnTo>
                  <a:pt x="141" y="102"/>
                </a:lnTo>
                <a:lnTo>
                  <a:pt x="58" y="69"/>
                </a:lnTo>
                <a:lnTo>
                  <a:pt x="41" y="41"/>
                </a:lnTo>
                <a:lnTo>
                  <a:pt x="58" y="35"/>
                </a:lnTo>
                <a:lnTo>
                  <a:pt x="70" y="59"/>
                </a:lnTo>
                <a:lnTo>
                  <a:pt x="68" y="42"/>
                </a:lnTo>
                <a:lnTo>
                  <a:pt x="76" y="54"/>
                </a:lnTo>
                <a:lnTo>
                  <a:pt x="77" y="27"/>
                </a:lnTo>
                <a:lnTo>
                  <a:pt x="87" y="59"/>
                </a:lnTo>
                <a:lnTo>
                  <a:pt x="110" y="55"/>
                </a:lnTo>
                <a:lnTo>
                  <a:pt x="96" y="47"/>
                </a:lnTo>
                <a:lnTo>
                  <a:pt x="91" y="27"/>
                </a:lnTo>
                <a:lnTo>
                  <a:pt x="114" y="48"/>
                </a:lnTo>
                <a:lnTo>
                  <a:pt x="103" y="16"/>
                </a:lnTo>
                <a:lnTo>
                  <a:pt x="118" y="28"/>
                </a:lnTo>
                <a:lnTo>
                  <a:pt x="115" y="10"/>
                </a:lnTo>
                <a:lnTo>
                  <a:pt x="129" y="7"/>
                </a:lnTo>
                <a:lnTo>
                  <a:pt x="148" y="42"/>
                </a:lnTo>
                <a:lnTo>
                  <a:pt x="134" y="65"/>
                </a:lnTo>
                <a:lnTo>
                  <a:pt x="149" y="55"/>
                </a:lnTo>
                <a:lnTo>
                  <a:pt x="145" y="69"/>
                </a:lnTo>
                <a:lnTo>
                  <a:pt x="158" y="45"/>
                </a:lnTo>
                <a:lnTo>
                  <a:pt x="148" y="19"/>
                </a:lnTo>
                <a:lnTo>
                  <a:pt x="173" y="28"/>
                </a:lnTo>
                <a:lnTo>
                  <a:pt x="149" y="0"/>
                </a:lnTo>
                <a:lnTo>
                  <a:pt x="184" y="14"/>
                </a:lnTo>
                <a:lnTo>
                  <a:pt x="187" y="73"/>
                </a:lnTo>
                <a:lnTo>
                  <a:pt x="197" y="79"/>
                </a:lnTo>
                <a:lnTo>
                  <a:pt x="184" y="82"/>
                </a:lnTo>
                <a:lnTo>
                  <a:pt x="194" y="93"/>
                </a:lnTo>
                <a:lnTo>
                  <a:pt x="174" y="110"/>
                </a:lnTo>
                <a:lnTo>
                  <a:pt x="165" y="95"/>
                </a:lnTo>
                <a:lnTo>
                  <a:pt x="173" y="121"/>
                </a:lnTo>
                <a:lnTo>
                  <a:pt x="153" y="171"/>
                </a:lnTo>
                <a:lnTo>
                  <a:pt x="173" y="142"/>
                </a:lnTo>
                <a:lnTo>
                  <a:pt x="187" y="134"/>
                </a:lnTo>
                <a:lnTo>
                  <a:pt x="204" y="131"/>
                </a:lnTo>
                <a:lnTo>
                  <a:pt x="200" y="155"/>
                </a:lnTo>
                <a:lnTo>
                  <a:pt x="222" y="137"/>
                </a:lnTo>
                <a:lnTo>
                  <a:pt x="239" y="99"/>
                </a:lnTo>
                <a:lnTo>
                  <a:pt x="252" y="100"/>
                </a:lnTo>
                <a:lnTo>
                  <a:pt x="253" y="158"/>
                </a:lnTo>
                <a:lnTo>
                  <a:pt x="274" y="126"/>
                </a:lnTo>
                <a:lnTo>
                  <a:pt x="308" y="128"/>
                </a:lnTo>
                <a:lnTo>
                  <a:pt x="305" y="200"/>
                </a:lnTo>
                <a:lnTo>
                  <a:pt x="328" y="142"/>
                </a:lnTo>
                <a:lnTo>
                  <a:pt x="345" y="176"/>
                </a:lnTo>
                <a:lnTo>
                  <a:pt x="376" y="166"/>
                </a:lnTo>
                <a:lnTo>
                  <a:pt x="391" y="190"/>
                </a:lnTo>
                <a:lnTo>
                  <a:pt x="391" y="182"/>
                </a:lnTo>
                <a:lnTo>
                  <a:pt x="408" y="175"/>
                </a:lnTo>
                <a:lnTo>
                  <a:pt x="417" y="149"/>
                </a:lnTo>
                <a:lnTo>
                  <a:pt x="438" y="159"/>
                </a:lnTo>
                <a:lnTo>
                  <a:pt x="443" y="213"/>
                </a:lnTo>
                <a:lnTo>
                  <a:pt x="483" y="203"/>
                </a:lnTo>
                <a:lnTo>
                  <a:pt x="456" y="218"/>
                </a:lnTo>
                <a:lnTo>
                  <a:pt x="456" y="218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8"/>
          <p:cNvSpPr>
            <a:spLocks/>
          </p:cNvSpPr>
          <p:nvPr/>
        </p:nvSpPr>
        <p:spPr bwMode="auto">
          <a:xfrm>
            <a:off x="7067550" y="5505451"/>
            <a:ext cx="977900" cy="887413"/>
          </a:xfrm>
          <a:custGeom>
            <a:avLst/>
            <a:gdLst>
              <a:gd name="T0" fmla="*/ 589 w 616"/>
              <a:gd name="T1" fmla="*/ 396 h 559"/>
              <a:gd name="T2" fmla="*/ 534 w 616"/>
              <a:gd name="T3" fmla="*/ 411 h 559"/>
              <a:gd name="T4" fmla="*/ 519 w 616"/>
              <a:gd name="T5" fmla="*/ 466 h 559"/>
              <a:gd name="T6" fmla="*/ 526 w 616"/>
              <a:gd name="T7" fmla="*/ 509 h 559"/>
              <a:gd name="T8" fmla="*/ 496 w 616"/>
              <a:gd name="T9" fmla="*/ 489 h 559"/>
              <a:gd name="T10" fmla="*/ 440 w 616"/>
              <a:gd name="T11" fmla="*/ 513 h 559"/>
              <a:gd name="T12" fmla="*/ 418 w 616"/>
              <a:gd name="T13" fmla="*/ 487 h 559"/>
              <a:gd name="T14" fmla="*/ 399 w 616"/>
              <a:gd name="T15" fmla="*/ 517 h 559"/>
              <a:gd name="T16" fmla="*/ 358 w 616"/>
              <a:gd name="T17" fmla="*/ 496 h 559"/>
              <a:gd name="T18" fmla="*/ 330 w 616"/>
              <a:gd name="T19" fmla="*/ 507 h 559"/>
              <a:gd name="T20" fmla="*/ 327 w 616"/>
              <a:gd name="T21" fmla="*/ 523 h 559"/>
              <a:gd name="T22" fmla="*/ 282 w 616"/>
              <a:gd name="T23" fmla="*/ 497 h 559"/>
              <a:gd name="T24" fmla="*/ 146 w 616"/>
              <a:gd name="T25" fmla="*/ 496 h 559"/>
              <a:gd name="T26" fmla="*/ 88 w 616"/>
              <a:gd name="T27" fmla="*/ 513 h 559"/>
              <a:gd name="T28" fmla="*/ 68 w 616"/>
              <a:gd name="T29" fmla="*/ 547 h 559"/>
              <a:gd name="T30" fmla="*/ 39 w 616"/>
              <a:gd name="T31" fmla="*/ 559 h 559"/>
              <a:gd name="T32" fmla="*/ 33 w 616"/>
              <a:gd name="T33" fmla="*/ 497 h 559"/>
              <a:gd name="T34" fmla="*/ 0 w 616"/>
              <a:gd name="T35" fmla="*/ 479 h 559"/>
              <a:gd name="T36" fmla="*/ 46 w 616"/>
              <a:gd name="T37" fmla="*/ 424 h 559"/>
              <a:gd name="T38" fmla="*/ 1 w 616"/>
              <a:gd name="T39" fmla="*/ 292 h 559"/>
              <a:gd name="T40" fmla="*/ 60 w 616"/>
              <a:gd name="T41" fmla="*/ 290 h 559"/>
              <a:gd name="T42" fmla="*/ 123 w 616"/>
              <a:gd name="T43" fmla="*/ 234 h 559"/>
              <a:gd name="T44" fmla="*/ 130 w 616"/>
              <a:gd name="T45" fmla="*/ 251 h 559"/>
              <a:gd name="T46" fmla="*/ 144 w 616"/>
              <a:gd name="T47" fmla="*/ 248 h 559"/>
              <a:gd name="T48" fmla="*/ 139 w 616"/>
              <a:gd name="T49" fmla="*/ 228 h 559"/>
              <a:gd name="T50" fmla="*/ 128 w 616"/>
              <a:gd name="T51" fmla="*/ 231 h 559"/>
              <a:gd name="T52" fmla="*/ 135 w 616"/>
              <a:gd name="T53" fmla="*/ 168 h 559"/>
              <a:gd name="T54" fmla="*/ 192 w 616"/>
              <a:gd name="T55" fmla="*/ 113 h 559"/>
              <a:gd name="T56" fmla="*/ 168 w 616"/>
              <a:gd name="T57" fmla="*/ 110 h 559"/>
              <a:gd name="T58" fmla="*/ 171 w 616"/>
              <a:gd name="T59" fmla="*/ 71 h 559"/>
              <a:gd name="T60" fmla="*/ 192 w 616"/>
              <a:gd name="T61" fmla="*/ 48 h 559"/>
              <a:gd name="T62" fmla="*/ 232 w 616"/>
              <a:gd name="T63" fmla="*/ 47 h 559"/>
              <a:gd name="T64" fmla="*/ 258 w 616"/>
              <a:gd name="T65" fmla="*/ 0 h 559"/>
              <a:gd name="T66" fmla="*/ 298 w 616"/>
              <a:gd name="T67" fmla="*/ 14 h 559"/>
              <a:gd name="T68" fmla="*/ 340 w 616"/>
              <a:gd name="T69" fmla="*/ 6 h 559"/>
              <a:gd name="T70" fmla="*/ 351 w 616"/>
              <a:gd name="T71" fmla="*/ 34 h 559"/>
              <a:gd name="T72" fmla="*/ 394 w 616"/>
              <a:gd name="T73" fmla="*/ 6 h 559"/>
              <a:gd name="T74" fmla="*/ 443 w 616"/>
              <a:gd name="T75" fmla="*/ 24 h 559"/>
              <a:gd name="T76" fmla="*/ 443 w 616"/>
              <a:gd name="T77" fmla="*/ 60 h 559"/>
              <a:gd name="T78" fmla="*/ 464 w 616"/>
              <a:gd name="T79" fmla="*/ 83 h 559"/>
              <a:gd name="T80" fmla="*/ 454 w 616"/>
              <a:gd name="T81" fmla="*/ 114 h 559"/>
              <a:gd name="T82" fmla="*/ 479 w 616"/>
              <a:gd name="T83" fmla="*/ 126 h 559"/>
              <a:gd name="T84" fmla="*/ 503 w 616"/>
              <a:gd name="T85" fmla="*/ 167 h 559"/>
              <a:gd name="T86" fmla="*/ 541 w 616"/>
              <a:gd name="T87" fmla="*/ 179 h 559"/>
              <a:gd name="T88" fmla="*/ 544 w 616"/>
              <a:gd name="T89" fmla="*/ 209 h 559"/>
              <a:gd name="T90" fmla="*/ 591 w 616"/>
              <a:gd name="T91" fmla="*/ 206 h 559"/>
              <a:gd name="T92" fmla="*/ 593 w 616"/>
              <a:gd name="T93" fmla="*/ 223 h 559"/>
              <a:gd name="T94" fmla="*/ 616 w 616"/>
              <a:gd name="T95" fmla="*/ 231 h 559"/>
              <a:gd name="T96" fmla="*/ 592 w 616"/>
              <a:gd name="T97" fmla="*/ 279 h 559"/>
              <a:gd name="T98" fmla="*/ 536 w 616"/>
              <a:gd name="T99" fmla="*/ 281 h 559"/>
              <a:gd name="T100" fmla="*/ 532 w 616"/>
              <a:gd name="T101" fmla="*/ 303 h 559"/>
              <a:gd name="T102" fmla="*/ 558 w 616"/>
              <a:gd name="T103" fmla="*/ 323 h 559"/>
              <a:gd name="T104" fmla="*/ 572 w 616"/>
              <a:gd name="T105" fmla="*/ 376 h 559"/>
              <a:gd name="T106" fmla="*/ 589 w 616"/>
              <a:gd name="T107" fmla="*/ 396 h 559"/>
              <a:gd name="T108" fmla="*/ 589 w 616"/>
              <a:gd name="T109" fmla="*/ 396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6" h="559">
                <a:moveTo>
                  <a:pt x="589" y="396"/>
                </a:moveTo>
                <a:lnTo>
                  <a:pt x="534" y="411"/>
                </a:lnTo>
                <a:lnTo>
                  <a:pt x="519" y="466"/>
                </a:lnTo>
                <a:lnTo>
                  <a:pt x="526" y="509"/>
                </a:lnTo>
                <a:lnTo>
                  <a:pt x="496" y="489"/>
                </a:lnTo>
                <a:lnTo>
                  <a:pt x="440" y="513"/>
                </a:lnTo>
                <a:lnTo>
                  <a:pt x="418" y="487"/>
                </a:lnTo>
                <a:lnTo>
                  <a:pt x="399" y="517"/>
                </a:lnTo>
                <a:lnTo>
                  <a:pt x="358" y="496"/>
                </a:lnTo>
                <a:lnTo>
                  <a:pt x="330" y="507"/>
                </a:lnTo>
                <a:lnTo>
                  <a:pt x="327" y="523"/>
                </a:lnTo>
                <a:lnTo>
                  <a:pt x="282" y="497"/>
                </a:lnTo>
                <a:lnTo>
                  <a:pt x="146" y="496"/>
                </a:lnTo>
                <a:lnTo>
                  <a:pt x="88" y="513"/>
                </a:lnTo>
                <a:lnTo>
                  <a:pt x="68" y="547"/>
                </a:lnTo>
                <a:lnTo>
                  <a:pt x="39" y="559"/>
                </a:lnTo>
                <a:lnTo>
                  <a:pt x="33" y="497"/>
                </a:lnTo>
                <a:lnTo>
                  <a:pt x="0" y="479"/>
                </a:lnTo>
                <a:lnTo>
                  <a:pt x="46" y="424"/>
                </a:lnTo>
                <a:lnTo>
                  <a:pt x="1" y="292"/>
                </a:lnTo>
                <a:lnTo>
                  <a:pt x="60" y="290"/>
                </a:lnTo>
                <a:lnTo>
                  <a:pt x="123" y="234"/>
                </a:lnTo>
                <a:lnTo>
                  <a:pt x="130" y="251"/>
                </a:lnTo>
                <a:lnTo>
                  <a:pt x="144" y="248"/>
                </a:lnTo>
                <a:lnTo>
                  <a:pt x="139" y="228"/>
                </a:lnTo>
                <a:lnTo>
                  <a:pt x="128" y="231"/>
                </a:lnTo>
                <a:lnTo>
                  <a:pt x="135" y="168"/>
                </a:lnTo>
                <a:lnTo>
                  <a:pt x="192" y="113"/>
                </a:lnTo>
                <a:lnTo>
                  <a:pt x="168" y="110"/>
                </a:lnTo>
                <a:lnTo>
                  <a:pt x="171" y="71"/>
                </a:lnTo>
                <a:lnTo>
                  <a:pt x="192" y="48"/>
                </a:lnTo>
                <a:lnTo>
                  <a:pt x="232" y="47"/>
                </a:lnTo>
                <a:lnTo>
                  <a:pt x="258" y="0"/>
                </a:lnTo>
                <a:lnTo>
                  <a:pt x="298" y="14"/>
                </a:lnTo>
                <a:lnTo>
                  <a:pt x="340" y="6"/>
                </a:lnTo>
                <a:lnTo>
                  <a:pt x="351" y="34"/>
                </a:lnTo>
                <a:lnTo>
                  <a:pt x="394" y="6"/>
                </a:lnTo>
                <a:lnTo>
                  <a:pt x="443" y="24"/>
                </a:lnTo>
                <a:lnTo>
                  <a:pt x="443" y="60"/>
                </a:lnTo>
                <a:lnTo>
                  <a:pt x="464" y="83"/>
                </a:lnTo>
                <a:lnTo>
                  <a:pt x="454" y="114"/>
                </a:lnTo>
                <a:lnTo>
                  <a:pt x="479" y="126"/>
                </a:lnTo>
                <a:lnTo>
                  <a:pt x="503" y="167"/>
                </a:lnTo>
                <a:lnTo>
                  <a:pt x="541" y="179"/>
                </a:lnTo>
                <a:lnTo>
                  <a:pt x="544" y="209"/>
                </a:lnTo>
                <a:lnTo>
                  <a:pt x="591" y="206"/>
                </a:lnTo>
                <a:lnTo>
                  <a:pt x="593" y="223"/>
                </a:lnTo>
                <a:lnTo>
                  <a:pt x="616" y="231"/>
                </a:lnTo>
                <a:lnTo>
                  <a:pt x="592" y="279"/>
                </a:lnTo>
                <a:lnTo>
                  <a:pt x="536" y="281"/>
                </a:lnTo>
                <a:lnTo>
                  <a:pt x="532" y="303"/>
                </a:lnTo>
                <a:lnTo>
                  <a:pt x="558" y="323"/>
                </a:lnTo>
                <a:lnTo>
                  <a:pt x="572" y="376"/>
                </a:lnTo>
                <a:lnTo>
                  <a:pt x="589" y="396"/>
                </a:lnTo>
                <a:lnTo>
                  <a:pt x="589" y="396"/>
                </a:lnTo>
                <a:close/>
              </a:path>
            </a:pathLst>
          </a:custGeom>
          <a:solidFill>
            <a:srgbClr val="FCF4D6"/>
          </a:solidFill>
          <a:ln w="4763" cap="rnd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9"/>
          <p:cNvSpPr>
            <a:spLocks noEditPoints="1"/>
          </p:cNvSpPr>
          <p:nvPr/>
        </p:nvSpPr>
        <p:spPr bwMode="auto">
          <a:xfrm>
            <a:off x="3813175" y="4652963"/>
            <a:ext cx="987425" cy="1770063"/>
          </a:xfrm>
          <a:custGeom>
            <a:avLst/>
            <a:gdLst>
              <a:gd name="T0" fmla="*/ 610 w 622"/>
              <a:gd name="T1" fmla="*/ 24 h 1115"/>
              <a:gd name="T2" fmla="*/ 582 w 622"/>
              <a:gd name="T3" fmla="*/ 55 h 1115"/>
              <a:gd name="T4" fmla="*/ 600 w 622"/>
              <a:gd name="T5" fmla="*/ 22 h 1115"/>
              <a:gd name="T6" fmla="*/ 445 w 622"/>
              <a:gd name="T7" fmla="*/ 159 h 1115"/>
              <a:gd name="T8" fmla="*/ 199 w 622"/>
              <a:gd name="T9" fmla="*/ 200 h 1115"/>
              <a:gd name="T10" fmla="*/ 265 w 622"/>
              <a:gd name="T11" fmla="*/ 166 h 1115"/>
              <a:gd name="T12" fmla="*/ 231 w 622"/>
              <a:gd name="T13" fmla="*/ 212 h 1115"/>
              <a:gd name="T14" fmla="*/ 189 w 622"/>
              <a:gd name="T15" fmla="*/ 211 h 1115"/>
              <a:gd name="T16" fmla="*/ 157 w 622"/>
              <a:gd name="T17" fmla="*/ 228 h 1115"/>
              <a:gd name="T18" fmla="*/ 196 w 622"/>
              <a:gd name="T19" fmla="*/ 266 h 1115"/>
              <a:gd name="T20" fmla="*/ 255 w 622"/>
              <a:gd name="T21" fmla="*/ 302 h 1115"/>
              <a:gd name="T22" fmla="*/ 217 w 622"/>
              <a:gd name="T23" fmla="*/ 284 h 1115"/>
              <a:gd name="T24" fmla="*/ 157 w 622"/>
              <a:gd name="T25" fmla="*/ 253 h 1115"/>
              <a:gd name="T26" fmla="*/ 224 w 622"/>
              <a:gd name="T27" fmla="*/ 395 h 1115"/>
              <a:gd name="T28" fmla="*/ 189 w 622"/>
              <a:gd name="T29" fmla="*/ 366 h 1115"/>
              <a:gd name="T30" fmla="*/ 214 w 622"/>
              <a:gd name="T31" fmla="*/ 422 h 1115"/>
              <a:gd name="T32" fmla="*/ 151 w 622"/>
              <a:gd name="T33" fmla="*/ 452 h 1115"/>
              <a:gd name="T34" fmla="*/ 223 w 622"/>
              <a:gd name="T35" fmla="*/ 509 h 1115"/>
              <a:gd name="T36" fmla="*/ 81 w 622"/>
              <a:gd name="T37" fmla="*/ 506 h 1115"/>
              <a:gd name="T38" fmla="*/ 174 w 622"/>
              <a:gd name="T39" fmla="*/ 609 h 1115"/>
              <a:gd name="T40" fmla="*/ 107 w 622"/>
              <a:gd name="T41" fmla="*/ 633 h 1115"/>
              <a:gd name="T42" fmla="*/ 0 w 622"/>
              <a:gd name="T43" fmla="*/ 556 h 1115"/>
              <a:gd name="T44" fmla="*/ 81 w 622"/>
              <a:gd name="T45" fmla="*/ 506 h 1115"/>
              <a:gd name="T46" fmla="*/ 200 w 622"/>
              <a:gd name="T47" fmla="*/ 777 h 1115"/>
              <a:gd name="T48" fmla="*/ 340 w 622"/>
              <a:gd name="T49" fmla="*/ 1110 h 1115"/>
              <a:gd name="T50" fmla="*/ 227 w 622"/>
              <a:gd name="T51" fmla="*/ 1065 h 1115"/>
              <a:gd name="T52" fmla="*/ 45 w 622"/>
              <a:gd name="T53" fmla="*/ 1109 h 1115"/>
              <a:gd name="T54" fmla="*/ 234 w 622"/>
              <a:gd name="T55" fmla="*/ 1010 h 1115"/>
              <a:gd name="T56" fmla="*/ 175 w 622"/>
              <a:gd name="T57" fmla="*/ 940 h 1115"/>
              <a:gd name="T58" fmla="*/ 98 w 622"/>
              <a:gd name="T59" fmla="*/ 912 h 1115"/>
              <a:gd name="T60" fmla="*/ 164 w 622"/>
              <a:gd name="T61" fmla="*/ 806 h 1115"/>
              <a:gd name="T62" fmla="*/ 314 w 622"/>
              <a:gd name="T63" fmla="*/ 736 h 1115"/>
              <a:gd name="T64" fmla="*/ 316 w 622"/>
              <a:gd name="T65" fmla="*/ 601 h 1115"/>
              <a:gd name="T66" fmla="*/ 247 w 622"/>
              <a:gd name="T67" fmla="*/ 606 h 1115"/>
              <a:gd name="T68" fmla="*/ 259 w 622"/>
              <a:gd name="T69" fmla="*/ 513 h 1115"/>
              <a:gd name="T70" fmla="*/ 265 w 622"/>
              <a:gd name="T71" fmla="*/ 440 h 1115"/>
              <a:gd name="T72" fmla="*/ 197 w 622"/>
              <a:gd name="T73" fmla="*/ 511 h 1115"/>
              <a:gd name="T74" fmla="*/ 271 w 622"/>
              <a:gd name="T75" fmla="*/ 359 h 1115"/>
              <a:gd name="T76" fmla="*/ 240 w 622"/>
              <a:gd name="T77" fmla="*/ 345 h 1115"/>
              <a:gd name="T78" fmla="*/ 251 w 622"/>
              <a:gd name="T79" fmla="*/ 312 h 1115"/>
              <a:gd name="T80" fmla="*/ 254 w 622"/>
              <a:gd name="T81" fmla="*/ 264 h 1115"/>
              <a:gd name="T82" fmla="*/ 295 w 622"/>
              <a:gd name="T83" fmla="*/ 216 h 1115"/>
              <a:gd name="T84" fmla="*/ 338 w 622"/>
              <a:gd name="T85" fmla="*/ 164 h 1115"/>
              <a:gd name="T86" fmla="*/ 438 w 622"/>
              <a:gd name="T87" fmla="*/ 224 h 1115"/>
              <a:gd name="T88" fmla="*/ 478 w 622"/>
              <a:gd name="T89" fmla="*/ 314 h 1115"/>
              <a:gd name="T90" fmla="*/ 407 w 622"/>
              <a:gd name="T91" fmla="*/ 463 h 1115"/>
              <a:gd name="T92" fmla="*/ 447 w 622"/>
              <a:gd name="T93" fmla="*/ 649 h 1115"/>
              <a:gd name="T94" fmla="*/ 511 w 622"/>
              <a:gd name="T95" fmla="*/ 820 h 1115"/>
              <a:gd name="T96" fmla="*/ 544 w 622"/>
              <a:gd name="T97" fmla="*/ 877 h 1115"/>
              <a:gd name="T98" fmla="*/ 542 w 622"/>
              <a:gd name="T99" fmla="*/ 985 h 1115"/>
              <a:gd name="T100" fmla="*/ 476 w 622"/>
              <a:gd name="T101" fmla="*/ 1039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22" h="1115">
                <a:moveTo>
                  <a:pt x="610" y="24"/>
                </a:moveTo>
                <a:lnTo>
                  <a:pt x="611" y="5"/>
                </a:lnTo>
                <a:lnTo>
                  <a:pt x="622" y="0"/>
                </a:lnTo>
                <a:lnTo>
                  <a:pt x="610" y="24"/>
                </a:lnTo>
                <a:lnTo>
                  <a:pt x="610" y="24"/>
                </a:lnTo>
                <a:close/>
                <a:moveTo>
                  <a:pt x="600" y="50"/>
                </a:moveTo>
                <a:lnTo>
                  <a:pt x="584" y="91"/>
                </a:lnTo>
                <a:lnTo>
                  <a:pt x="579" y="83"/>
                </a:lnTo>
                <a:lnTo>
                  <a:pt x="593" y="48"/>
                </a:lnTo>
                <a:lnTo>
                  <a:pt x="582" y="55"/>
                </a:lnTo>
                <a:lnTo>
                  <a:pt x="573" y="38"/>
                </a:lnTo>
                <a:lnTo>
                  <a:pt x="594" y="35"/>
                </a:lnTo>
                <a:lnTo>
                  <a:pt x="583" y="17"/>
                </a:lnTo>
                <a:lnTo>
                  <a:pt x="606" y="4"/>
                </a:lnTo>
                <a:lnTo>
                  <a:pt x="600" y="22"/>
                </a:lnTo>
                <a:lnTo>
                  <a:pt x="613" y="28"/>
                </a:lnTo>
                <a:lnTo>
                  <a:pt x="600" y="50"/>
                </a:lnTo>
                <a:lnTo>
                  <a:pt x="600" y="50"/>
                </a:lnTo>
                <a:close/>
                <a:moveTo>
                  <a:pt x="470" y="173"/>
                </a:moveTo>
                <a:lnTo>
                  <a:pt x="445" y="159"/>
                </a:lnTo>
                <a:lnTo>
                  <a:pt x="447" y="140"/>
                </a:lnTo>
                <a:lnTo>
                  <a:pt x="462" y="143"/>
                </a:lnTo>
                <a:lnTo>
                  <a:pt x="470" y="173"/>
                </a:lnTo>
                <a:lnTo>
                  <a:pt x="470" y="173"/>
                </a:lnTo>
                <a:close/>
                <a:moveTo>
                  <a:pt x="199" y="200"/>
                </a:moveTo>
                <a:lnTo>
                  <a:pt x="210" y="170"/>
                </a:lnTo>
                <a:lnTo>
                  <a:pt x="214" y="187"/>
                </a:lnTo>
                <a:lnTo>
                  <a:pt x="226" y="167"/>
                </a:lnTo>
                <a:lnTo>
                  <a:pt x="262" y="155"/>
                </a:lnTo>
                <a:lnTo>
                  <a:pt x="265" y="166"/>
                </a:lnTo>
                <a:lnTo>
                  <a:pt x="250" y="183"/>
                </a:lnTo>
                <a:lnTo>
                  <a:pt x="258" y="188"/>
                </a:lnTo>
                <a:lnTo>
                  <a:pt x="227" y="194"/>
                </a:lnTo>
                <a:lnTo>
                  <a:pt x="241" y="197"/>
                </a:lnTo>
                <a:lnTo>
                  <a:pt x="231" y="212"/>
                </a:lnTo>
                <a:lnTo>
                  <a:pt x="220" y="211"/>
                </a:lnTo>
                <a:lnTo>
                  <a:pt x="223" y="195"/>
                </a:lnTo>
                <a:lnTo>
                  <a:pt x="219" y="214"/>
                </a:lnTo>
                <a:lnTo>
                  <a:pt x="195" y="226"/>
                </a:lnTo>
                <a:lnTo>
                  <a:pt x="189" y="211"/>
                </a:lnTo>
                <a:lnTo>
                  <a:pt x="210" y="209"/>
                </a:lnTo>
                <a:lnTo>
                  <a:pt x="199" y="200"/>
                </a:lnTo>
                <a:lnTo>
                  <a:pt x="199" y="200"/>
                </a:lnTo>
                <a:close/>
                <a:moveTo>
                  <a:pt x="171" y="245"/>
                </a:moveTo>
                <a:lnTo>
                  <a:pt x="157" y="228"/>
                </a:lnTo>
                <a:lnTo>
                  <a:pt x="181" y="226"/>
                </a:lnTo>
                <a:lnTo>
                  <a:pt x="185" y="233"/>
                </a:lnTo>
                <a:lnTo>
                  <a:pt x="171" y="245"/>
                </a:lnTo>
                <a:lnTo>
                  <a:pt x="171" y="245"/>
                </a:lnTo>
                <a:close/>
                <a:moveTo>
                  <a:pt x="196" y="266"/>
                </a:moveTo>
                <a:lnTo>
                  <a:pt x="210" y="245"/>
                </a:lnTo>
                <a:lnTo>
                  <a:pt x="219" y="260"/>
                </a:lnTo>
                <a:lnTo>
                  <a:pt x="231" y="242"/>
                </a:lnTo>
                <a:lnTo>
                  <a:pt x="228" y="287"/>
                </a:lnTo>
                <a:lnTo>
                  <a:pt x="255" y="302"/>
                </a:lnTo>
                <a:lnTo>
                  <a:pt x="224" y="319"/>
                </a:lnTo>
                <a:lnTo>
                  <a:pt x="230" y="304"/>
                </a:lnTo>
                <a:lnTo>
                  <a:pt x="212" y="300"/>
                </a:lnTo>
                <a:lnTo>
                  <a:pt x="209" y="280"/>
                </a:lnTo>
                <a:lnTo>
                  <a:pt x="217" y="284"/>
                </a:lnTo>
                <a:lnTo>
                  <a:pt x="196" y="266"/>
                </a:lnTo>
                <a:lnTo>
                  <a:pt x="196" y="266"/>
                </a:lnTo>
                <a:close/>
                <a:moveTo>
                  <a:pt x="157" y="288"/>
                </a:moveTo>
                <a:lnTo>
                  <a:pt x="147" y="283"/>
                </a:lnTo>
                <a:lnTo>
                  <a:pt x="157" y="253"/>
                </a:lnTo>
                <a:lnTo>
                  <a:pt x="165" y="263"/>
                </a:lnTo>
                <a:lnTo>
                  <a:pt x="157" y="288"/>
                </a:lnTo>
                <a:lnTo>
                  <a:pt x="157" y="288"/>
                </a:lnTo>
                <a:close/>
                <a:moveTo>
                  <a:pt x="206" y="359"/>
                </a:moveTo>
                <a:lnTo>
                  <a:pt x="224" y="395"/>
                </a:lnTo>
                <a:lnTo>
                  <a:pt x="181" y="397"/>
                </a:lnTo>
                <a:lnTo>
                  <a:pt x="202" y="390"/>
                </a:lnTo>
                <a:lnTo>
                  <a:pt x="192" y="385"/>
                </a:lnTo>
                <a:lnTo>
                  <a:pt x="207" y="378"/>
                </a:lnTo>
                <a:lnTo>
                  <a:pt x="189" y="366"/>
                </a:lnTo>
                <a:lnTo>
                  <a:pt x="206" y="359"/>
                </a:lnTo>
                <a:lnTo>
                  <a:pt x="206" y="359"/>
                </a:lnTo>
                <a:close/>
                <a:moveTo>
                  <a:pt x="185" y="454"/>
                </a:moveTo>
                <a:lnTo>
                  <a:pt x="183" y="439"/>
                </a:lnTo>
                <a:lnTo>
                  <a:pt x="214" y="422"/>
                </a:lnTo>
                <a:lnTo>
                  <a:pt x="185" y="454"/>
                </a:lnTo>
                <a:lnTo>
                  <a:pt x="185" y="454"/>
                </a:lnTo>
                <a:close/>
                <a:moveTo>
                  <a:pt x="158" y="473"/>
                </a:moveTo>
                <a:lnTo>
                  <a:pt x="167" y="452"/>
                </a:lnTo>
                <a:lnTo>
                  <a:pt x="151" y="452"/>
                </a:lnTo>
                <a:lnTo>
                  <a:pt x="181" y="437"/>
                </a:lnTo>
                <a:lnTo>
                  <a:pt x="178" y="466"/>
                </a:lnTo>
                <a:lnTo>
                  <a:pt x="158" y="473"/>
                </a:lnTo>
                <a:lnTo>
                  <a:pt x="158" y="473"/>
                </a:lnTo>
                <a:close/>
                <a:moveTo>
                  <a:pt x="223" y="509"/>
                </a:moveTo>
                <a:lnTo>
                  <a:pt x="217" y="478"/>
                </a:lnTo>
                <a:lnTo>
                  <a:pt x="231" y="483"/>
                </a:lnTo>
                <a:lnTo>
                  <a:pt x="223" y="509"/>
                </a:lnTo>
                <a:lnTo>
                  <a:pt x="223" y="509"/>
                </a:lnTo>
                <a:close/>
                <a:moveTo>
                  <a:pt x="81" y="506"/>
                </a:moveTo>
                <a:lnTo>
                  <a:pt x="158" y="518"/>
                </a:lnTo>
                <a:lnTo>
                  <a:pt x="169" y="567"/>
                </a:lnTo>
                <a:lnTo>
                  <a:pt x="148" y="585"/>
                </a:lnTo>
                <a:lnTo>
                  <a:pt x="171" y="584"/>
                </a:lnTo>
                <a:lnTo>
                  <a:pt x="174" y="609"/>
                </a:lnTo>
                <a:lnTo>
                  <a:pt x="165" y="618"/>
                </a:lnTo>
                <a:lnTo>
                  <a:pt x="161" y="592"/>
                </a:lnTo>
                <a:lnTo>
                  <a:pt x="159" y="626"/>
                </a:lnTo>
                <a:lnTo>
                  <a:pt x="120" y="644"/>
                </a:lnTo>
                <a:lnTo>
                  <a:pt x="107" y="633"/>
                </a:lnTo>
                <a:lnTo>
                  <a:pt x="83" y="633"/>
                </a:lnTo>
                <a:lnTo>
                  <a:pt x="71" y="582"/>
                </a:lnTo>
                <a:lnTo>
                  <a:pt x="44" y="609"/>
                </a:lnTo>
                <a:lnTo>
                  <a:pt x="26" y="602"/>
                </a:lnTo>
                <a:lnTo>
                  <a:pt x="0" y="556"/>
                </a:lnTo>
                <a:lnTo>
                  <a:pt x="31" y="547"/>
                </a:lnTo>
                <a:lnTo>
                  <a:pt x="24" y="532"/>
                </a:lnTo>
                <a:lnTo>
                  <a:pt x="51" y="533"/>
                </a:lnTo>
                <a:lnTo>
                  <a:pt x="81" y="506"/>
                </a:lnTo>
                <a:lnTo>
                  <a:pt x="81" y="506"/>
                </a:lnTo>
                <a:close/>
                <a:moveTo>
                  <a:pt x="200" y="777"/>
                </a:moveTo>
                <a:lnTo>
                  <a:pt x="196" y="742"/>
                </a:lnTo>
                <a:lnTo>
                  <a:pt x="226" y="763"/>
                </a:lnTo>
                <a:lnTo>
                  <a:pt x="200" y="777"/>
                </a:lnTo>
                <a:lnTo>
                  <a:pt x="200" y="777"/>
                </a:lnTo>
                <a:close/>
                <a:moveTo>
                  <a:pt x="340" y="1110"/>
                </a:moveTo>
                <a:lnTo>
                  <a:pt x="321" y="1096"/>
                </a:lnTo>
                <a:lnTo>
                  <a:pt x="355" y="1095"/>
                </a:lnTo>
                <a:lnTo>
                  <a:pt x="340" y="1110"/>
                </a:lnTo>
                <a:lnTo>
                  <a:pt x="340" y="1110"/>
                </a:lnTo>
                <a:close/>
                <a:moveTo>
                  <a:pt x="530" y="1088"/>
                </a:moveTo>
                <a:lnTo>
                  <a:pt x="451" y="1115"/>
                </a:lnTo>
                <a:lnTo>
                  <a:pt x="359" y="1084"/>
                </a:lnTo>
                <a:lnTo>
                  <a:pt x="259" y="1092"/>
                </a:lnTo>
                <a:lnTo>
                  <a:pt x="227" y="1065"/>
                </a:lnTo>
                <a:lnTo>
                  <a:pt x="189" y="1071"/>
                </a:lnTo>
                <a:lnTo>
                  <a:pt x="157" y="1109"/>
                </a:lnTo>
                <a:lnTo>
                  <a:pt x="116" y="1079"/>
                </a:lnTo>
                <a:lnTo>
                  <a:pt x="62" y="1086"/>
                </a:lnTo>
                <a:lnTo>
                  <a:pt x="45" y="1109"/>
                </a:lnTo>
                <a:lnTo>
                  <a:pt x="31" y="1084"/>
                </a:lnTo>
                <a:lnTo>
                  <a:pt x="12" y="1085"/>
                </a:lnTo>
                <a:lnTo>
                  <a:pt x="95" y="1046"/>
                </a:lnTo>
                <a:lnTo>
                  <a:pt x="151" y="992"/>
                </a:lnTo>
                <a:lnTo>
                  <a:pt x="234" y="1010"/>
                </a:lnTo>
                <a:lnTo>
                  <a:pt x="293" y="961"/>
                </a:lnTo>
                <a:lnTo>
                  <a:pt x="217" y="986"/>
                </a:lnTo>
                <a:lnTo>
                  <a:pt x="190" y="951"/>
                </a:lnTo>
                <a:lnTo>
                  <a:pt x="159" y="953"/>
                </a:lnTo>
                <a:lnTo>
                  <a:pt x="175" y="940"/>
                </a:lnTo>
                <a:lnTo>
                  <a:pt x="144" y="925"/>
                </a:lnTo>
                <a:lnTo>
                  <a:pt x="114" y="933"/>
                </a:lnTo>
                <a:lnTo>
                  <a:pt x="107" y="927"/>
                </a:lnTo>
                <a:lnTo>
                  <a:pt x="123" y="917"/>
                </a:lnTo>
                <a:lnTo>
                  <a:pt x="98" y="912"/>
                </a:lnTo>
                <a:lnTo>
                  <a:pt x="109" y="909"/>
                </a:lnTo>
                <a:lnTo>
                  <a:pt x="105" y="891"/>
                </a:lnTo>
                <a:lnTo>
                  <a:pt x="192" y="867"/>
                </a:lnTo>
                <a:lnTo>
                  <a:pt x="210" y="803"/>
                </a:lnTo>
                <a:lnTo>
                  <a:pt x="164" y="806"/>
                </a:lnTo>
                <a:lnTo>
                  <a:pt x="213" y="770"/>
                </a:lnTo>
                <a:lnTo>
                  <a:pt x="316" y="781"/>
                </a:lnTo>
                <a:lnTo>
                  <a:pt x="300" y="775"/>
                </a:lnTo>
                <a:lnTo>
                  <a:pt x="296" y="751"/>
                </a:lnTo>
                <a:lnTo>
                  <a:pt x="314" y="736"/>
                </a:lnTo>
                <a:lnTo>
                  <a:pt x="309" y="713"/>
                </a:lnTo>
                <a:lnTo>
                  <a:pt x="334" y="682"/>
                </a:lnTo>
                <a:lnTo>
                  <a:pt x="304" y="689"/>
                </a:lnTo>
                <a:lnTo>
                  <a:pt x="289" y="636"/>
                </a:lnTo>
                <a:lnTo>
                  <a:pt x="316" y="601"/>
                </a:lnTo>
                <a:lnTo>
                  <a:pt x="341" y="597"/>
                </a:lnTo>
                <a:lnTo>
                  <a:pt x="309" y="585"/>
                </a:lnTo>
                <a:lnTo>
                  <a:pt x="276" y="604"/>
                </a:lnTo>
                <a:lnTo>
                  <a:pt x="254" y="581"/>
                </a:lnTo>
                <a:lnTo>
                  <a:pt x="247" y="606"/>
                </a:lnTo>
                <a:lnTo>
                  <a:pt x="223" y="577"/>
                </a:lnTo>
                <a:lnTo>
                  <a:pt x="214" y="582"/>
                </a:lnTo>
                <a:lnTo>
                  <a:pt x="214" y="602"/>
                </a:lnTo>
                <a:lnTo>
                  <a:pt x="207" y="557"/>
                </a:lnTo>
                <a:lnTo>
                  <a:pt x="259" y="513"/>
                </a:lnTo>
                <a:lnTo>
                  <a:pt x="247" y="484"/>
                </a:lnTo>
                <a:lnTo>
                  <a:pt x="257" y="460"/>
                </a:lnTo>
                <a:lnTo>
                  <a:pt x="280" y="467"/>
                </a:lnTo>
                <a:lnTo>
                  <a:pt x="261" y="454"/>
                </a:lnTo>
                <a:lnTo>
                  <a:pt x="265" y="440"/>
                </a:lnTo>
                <a:lnTo>
                  <a:pt x="248" y="464"/>
                </a:lnTo>
                <a:lnTo>
                  <a:pt x="227" y="461"/>
                </a:lnTo>
                <a:lnTo>
                  <a:pt x="257" y="425"/>
                </a:lnTo>
                <a:lnTo>
                  <a:pt x="226" y="442"/>
                </a:lnTo>
                <a:lnTo>
                  <a:pt x="197" y="511"/>
                </a:lnTo>
                <a:lnTo>
                  <a:pt x="181" y="511"/>
                </a:lnTo>
                <a:lnTo>
                  <a:pt x="227" y="404"/>
                </a:lnTo>
                <a:lnTo>
                  <a:pt x="265" y="387"/>
                </a:lnTo>
                <a:lnTo>
                  <a:pt x="242" y="391"/>
                </a:lnTo>
                <a:lnTo>
                  <a:pt x="271" y="359"/>
                </a:lnTo>
                <a:lnTo>
                  <a:pt x="227" y="384"/>
                </a:lnTo>
                <a:lnTo>
                  <a:pt x="212" y="361"/>
                </a:lnTo>
                <a:lnTo>
                  <a:pt x="241" y="366"/>
                </a:lnTo>
                <a:lnTo>
                  <a:pt x="200" y="352"/>
                </a:lnTo>
                <a:lnTo>
                  <a:pt x="240" y="345"/>
                </a:lnTo>
                <a:lnTo>
                  <a:pt x="226" y="336"/>
                </a:lnTo>
                <a:lnTo>
                  <a:pt x="252" y="332"/>
                </a:lnTo>
                <a:lnTo>
                  <a:pt x="245" y="316"/>
                </a:lnTo>
                <a:lnTo>
                  <a:pt x="264" y="322"/>
                </a:lnTo>
                <a:lnTo>
                  <a:pt x="251" y="312"/>
                </a:lnTo>
                <a:lnTo>
                  <a:pt x="268" y="308"/>
                </a:lnTo>
                <a:lnTo>
                  <a:pt x="261" y="294"/>
                </a:lnTo>
                <a:lnTo>
                  <a:pt x="272" y="288"/>
                </a:lnTo>
                <a:lnTo>
                  <a:pt x="250" y="287"/>
                </a:lnTo>
                <a:lnTo>
                  <a:pt x="254" y="264"/>
                </a:lnTo>
                <a:lnTo>
                  <a:pt x="272" y="274"/>
                </a:lnTo>
                <a:lnTo>
                  <a:pt x="259" y="257"/>
                </a:lnTo>
                <a:lnTo>
                  <a:pt x="264" y="238"/>
                </a:lnTo>
                <a:lnTo>
                  <a:pt x="306" y="247"/>
                </a:lnTo>
                <a:lnTo>
                  <a:pt x="295" y="216"/>
                </a:lnTo>
                <a:lnTo>
                  <a:pt x="303" y="219"/>
                </a:lnTo>
                <a:lnTo>
                  <a:pt x="303" y="198"/>
                </a:lnTo>
                <a:lnTo>
                  <a:pt x="323" y="202"/>
                </a:lnTo>
                <a:lnTo>
                  <a:pt x="318" y="191"/>
                </a:lnTo>
                <a:lnTo>
                  <a:pt x="338" y="164"/>
                </a:lnTo>
                <a:lnTo>
                  <a:pt x="354" y="177"/>
                </a:lnTo>
                <a:lnTo>
                  <a:pt x="345" y="188"/>
                </a:lnTo>
                <a:lnTo>
                  <a:pt x="361" y="177"/>
                </a:lnTo>
                <a:lnTo>
                  <a:pt x="451" y="195"/>
                </a:lnTo>
                <a:lnTo>
                  <a:pt x="438" y="224"/>
                </a:lnTo>
                <a:lnTo>
                  <a:pt x="421" y="231"/>
                </a:lnTo>
                <a:lnTo>
                  <a:pt x="371" y="264"/>
                </a:lnTo>
                <a:lnTo>
                  <a:pt x="383" y="270"/>
                </a:lnTo>
                <a:lnTo>
                  <a:pt x="337" y="290"/>
                </a:lnTo>
                <a:lnTo>
                  <a:pt x="478" y="314"/>
                </a:lnTo>
                <a:lnTo>
                  <a:pt x="489" y="345"/>
                </a:lnTo>
                <a:lnTo>
                  <a:pt x="420" y="429"/>
                </a:lnTo>
                <a:lnTo>
                  <a:pt x="368" y="442"/>
                </a:lnTo>
                <a:lnTo>
                  <a:pt x="394" y="437"/>
                </a:lnTo>
                <a:lnTo>
                  <a:pt x="407" y="463"/>
                </a:lnTo>
                <a:lnTo>
                  <a:pt x="330" y="470"/>
                </a:lnTo>
                <a:lnTo>
                  <a:pt x="368" y="491"/>
                </a:lnTo>
                <a:lnTo>
                  <a:pt x="397" y="485"/>
                </a:lnTo>
                <a:lnTo>
                  <a:pt x="447" y="553"/>
                </a:lnTo>
                <a:lnTo>
                  <a:pt x="447" y="649"/>
                </a:lnTo>
                <a:lnTo>
                  <a:pt x="507" y="737"/>
                </a:lnTo>
                <a:lnTo>
                  <a:pt x="496" y="747"/>
                </a:lnTo>
                <a:lnTo>
                  <a:pt x="510" y="799"/>
                </a:lnTo>
                <a:lnTo>
                  <a:pt x="492" y="791"/>
                </a:lnTo>
                <a:lnTo>
                  <a:pt x="511" y="820"/>
                </a:lnTo>
                <a:lnTo>
                  <a:pt x="511" y="856"/>
                </a:lnTo>
                <a:lnTo>
                  <a:pt x="483" y="874"/>
                </a:lnTo>
                <a:lnTo>
                  <a:pt x="506" y="891"/>
                </a:lnTo>
                <a:lnTo>
                  <a:pt x="521" y="872"/>
                </a:lnTo>
                <a:lnTo>
                  <a:pt x="544" y="877"/>
                </a:lnTo>
                <a:lnTo>
                  <a:pt x="593" y="912"/>
                </a:lnTo>
                <a:lnTo>
                  <a:pt x="592" y="944"/>
                </a:lnTo>
                <a:lnTo>
                  <a:pt x="573" y="984"/>
                </a:lnTo>
                <a:lnTo>
                  <a:pt x="552" y="998"/>
                </a:lnTo>
                <a:lnTo>
                  <a:pt x="542" y="985"/>
                </a:lnTo>
                <a:lnTo>
                  <a:pt x="545" y="1006"/>
                </a:lnTo>
                <a:lnTo>
                  <a:pt x="504" y="1013"/>
                </a:lnTo>
                <a:lnTo>
                  <a:pt x="521" y="1015"/>
                </a:lnTo>
                <a:lnTo>
                  <a:pt x="518" y="1029"/>
                </a:lnTo>
                <a:lnTo>
                  <a:pt x="476" y="1039"/>
                </a:lnTo>
                <a:lnTo>
                  <a:pt x="544" y="1060"/>
                </a:lnTo>
                <a:lnTo>
                  <a:pt x="541" y="1082"/>
                </a:lnTo>
                <a:lnTo>
                  <a:pt x="530" y="1088"/>
                </a:lnTo>
                <a:lnTo>
                  <a:pt x="530" y="1088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10"/>
          <p:cNvSpPr>
            <a:spLocks/>
          </p:cNvSpPr>
          <p:nvPr/>
        </p:nvSpPr>
        <p:spPr bwMode="auto">
          <a:xfrm>
            <a:off x="3422650" y="5400676"/>
            <a:ext cx="574675" cy="611188"/>
          </a:xfrm>
          <a:custGeom>
            <a:avLst/>
            <a:gdLst>
              <a:gd name="T0" fmla="*/ 362 w 362"/>
              <a:gd name="T1" fmla="*/ 176 h 385"/>
              <a:gd name="T2" fmla="*/ 349 w 362"/>
              <a:gd name="T3" fmla="*/ 224 h 385"/>
              <a:gd name="T4" fmla="*/ 332 w 362"/>
              <a:gd name="T5" fmla="*/ 293 h 385"/>
              <a:gd name="T6" fmla="*/ 280 w 362"/>
              <a:gd name="T7" fmla="*/ 348 h 385"/>
              <a:gd name="T8" fmla="*/ 244 w 362"/>
              <a:gd name="T9" fmla="*/ 345 h 385"/>
              <a:gd name="T10" fmla="*/ 199 w 362"/>
              <a:gd name="T11" fmla="*/ 351 h 385"/>
              <a:gd name="T12" fmla="*/ 134 w 362"/>
              <a:gd name="T13" fmla="*/ 356 h 385"/>
              <a:gd name="T14" fmla="*/ 103 w 362"/>
              <a:gd name="T15" fmla="*/ 385 h 385"/>
              <a:gd name="T16" fmla="*/ 59 w 362"/>
              <a:gd name="T17" fmla="*/ 351 h 385"/>
              <a:gd name="T18" fmla="*/ 55 w 362"/>
              <a:gd name="T19" fmla="*/ 330 h 385"/>
              <a:gd name="T20" fmla="*/ 14 w 362"/>
              <a:gd name="T21" fmla="*/ 300 h 385"/>
              <a:gd name="T22" fmla="*/ 9 w 362"/>
              <a:gd name="T23" fmla="*/ 275 h 385"/>
              <a:gd name="T24" fmla="*/ 58 w 362"/>
              <a:gd name="T25" fmla="*/ 269 h 385"/>
              <a:gd name="T26" fmla="*/ 137 w 362"/>
              <a:gd name="T27" fmla="*/ 262 h 385"/>
              <a:gd name="T28" fmla="*/ 99 w 362"/>
              <a:gd name="T29" fmla="*/ 231 h 385"/>
              <a:gd name="T30" fmla="*/ 147 w 362"/>
              <a:gd name="T31" fmla="*/ 207 h 385"/>
              <a:gd name="T32" fmla="*/ 107 w 362"/>
              <a:gd name="T33" fmla="*/ 182 h 385"/>
              <a:gd name="T34" fmla="*/ 78 w 362"/>
              <a:gd name="T35" fmla="*/ 149 h 385"/>
              <a:gd name="T36" fmla="*/ 116 w 362"/>
              <a:gd name="T37" fmla="*/ 140 h 385"/>
              <a:gd name="T38" fmla="*/ 135 w 362"/>
              <a:gd name="T39" fmla="*/ 116 h 385"/>
              <a:gd name="T40" fmla="*/ 124 w 362"/>
              <a:gd name="T41" fmla="*/ 100 h 385"/>
              <a:gd name="T42" fmla="*/ 109 w 362"/>
              <a:gd name="T43" fmla="*/ 76 h 385"/>
              <a:gd name="T44" fmla="*/ 220 w 362"/>
              <a:gd name="T45" fmla="*/ 96 h 385"/>
              <a:gd name="T46" fmla="*/ 252 w 362"/>
              <a:gd name="T47" fmla="*/ 62 h 385"/>
              <a:gd name="T48" fmla="*/ 249 w 362"/>
              <a:gd name="T49" fmla="*/ 37 h 385"/>
              <a:gd name="T50" fmla="*/ 286 w 362"/>
              <a:gd name="T51" fmla="*/ 4 h 385"/>
              <a:gd name="T52" fmla="*/ 297 w 362"/>
              <a:gd name="T53" fmla="*/ 9 h 385"/>
              <a:gd name="T54" fmla="*/ 303 w 362"/>
              <a:gd name="T55" fmla="*/ 30 h 385"/>
              <a:gd name="T56" fmla="*/ 314 w 362"/>
              <a:gd name="T57" fmla="*/ 33 h 385"/>
              <a:gd name="T58" fmla="*/ 329 w 362"/>
              <a:gd name="T59" fmla="*/ 0 h 385"/>
              <a:gd name="T60" fmla="*/ 327 w 362"/>
              <a:gd name="T61" fmla="*/ 35 h 385"/>
              <a:gd name="T62" fmla="*/ 270 w 362"/>
              <a:gd name="T63" fmla="*/ 61 h 385"/>
              <a:gd name="T64" fmla="*/ 246 w 362"/>
              <a:gd name="T65" fmla="*/ 85 h 385"/>
              <a:gd name="T66" fmla="*/ 290 w 362"/>
              <a:gd name="T67" fmla="*/ 138 h 385"/>
              <a:gd name="T68" fmla="*/ 329 w 362"/>
              <a:gd name="T69" fmla="*/ 162 h 385"/>
              <a:gd name="T70" fmla="*/ 353 w 362"/>
              <a:gd name="T71" fmla="*/ 162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62" h="385">
                <a:moveTo>
                  <a:pt x="353" y="162"/>
                </a:moveTo>
                <a:lnTo>
                  <a:pt x="362" y="176"/>
                </a:lnTo>
                <a:lnTo>
                  <a:pt x="341" y="179"/>
                </a:lnTo>
                <a:lnTo>
                  <a:pt x="349" y="224"/>
                </a:lnTo>
                <a:lnTo>
                  <a:pt x="332" y="244"/>
                </a:lnTo>
                <a:lnTo>
                  <a:pt x="332" y="293"/>
                </a:lnTo>
                <a:lnTo>
                  <a:pt x="315" y="311"/>
                </a:lnTo>
                <a:lnTo>
                  <a:pt x="280" y="348"/>
                </a:lnTo>
                <a:lnTo>
                  <a:pt x="283" y="369"/>
                </a:lnTo>
                <a:lnTo>
                  <a:pt x="244" y="345"/>
                </a:lnTo>
                <a:lnTo>
                  <a:pt x="238" y="361"/>
                </a:lnTo>
                <a:lnTo>
                  <a:pt x="199" y="351"/>
                </a:lnTo>
                <a:lnTo>
                  <a:pt x="154" y="372"/>
                </a:lnTo>
                <a:lnTo>
                  <a:pt x="134" y="356"/>
                </a:lnTo>
                <a:lnTo>
                  <a:pt x="137" y="375"/>
                </a:lnTo>
                <a:lnTo>
                  <a:pt x="103" y="385"/>
                </a:lnTo>
                <a:lnTo>
                  <a:pt x="23" y="370"/>
                </a:lnTo>
                <a:lnTo>
                  <a:pt x="59" y="351"/>
                </a:lnTo>
                <a:lnTo>
                  <a:pt x="7" y="345"/>
                </a:lnTo>
                <a:lnTo>
                  <a:pt x="55" y="330"/>
                </a:lnTo>
                <a:lnTo>
                  <a:pt x="0" y="321"/>
                </a:lnTo>
                <a:lnTo>
                  <a:pt x="14" y="300"/>
                </a:lnTo>
                <a:lnTo>
                  <a:pt x="54" y="296"/>
                </a:lnTo>
                <a:lnTo>
                  <a:pt x="9" y="275"/>
                </a:lnTo>
                <a:lnTo>
                  <a:pt x="59" y="285"/>
                </a:lnTo>
                <a:lnTo>
                  <a:pt x="58" y="269"/>
                </a:lnTo>
                <a:lnTo>
                  <a:pt x="78" y="254"/>
                </a:lnTo>
                <a:lnTo>
                  <a:pt x="137" y="262"/>
                </a:lnTo>
                <a:lnTo>
                  <a:pt x="59" y="248"/>
                </a:lnTo>
                <a:lnTo>
                  <a:pt x="99" y="231"/>
                </a:lnTo>
                <a:lnTo>
                  <a:pt x="125" y="200"/>
                </a:lnTo>
                <a:lnTo>
                  <a:pt x="147" y="207"/>
                </a:lnTo>
                <a:lnTo>
                  <a:pt x="152" y="195"/>
                </a:lnTo>
                <a:lnTo>
                  <a:pt x="107" y="182"/>
                </a:lnTo>
                <a:lnTo>
                  <a:pt x="116" y="166"/>
                </a:lnTo>
                <a:lnTo>
                  <a:pt x="78" y="149"/>
                </a:lnTo>
                <a:lnTo>
                  <a:pt x="83" y="134"/>
                </a:lnTo>
                <a:lnTo>
                  <a:pt x="116" y="140"/>
                </a:lnTo>
                <a:lnTo>
                  <a:pt x="109" y="119"/>
                </a:lnTo>
                <a:lnTo>
                  <a:pt x="135" y="116"/>
                </a:lnTo>
                <a:lnTo>
                  <a:pt x="111" y="106"/>
                </a:lnTo>
                <a:lnTo>
                  <a:pt x="124" y="100"/>
                </a:lnTo>
                <a:lnTo>
                  <a:pt x="121" y="66"/>
                </a:lnTo>
                <a:lnTo>
                  <a:pt x="109" y="76"/>
                </a:lnTo>
                <a:lnTo>
                  <a:pt x="114" y="62"/>
                </a:lnTo>
                <a:lnTo>
                  <a:pt x="220" y="96"/>
                </a:lnTo>
                <a:lnTo>
                  <a:pt x="211" y="83"/>
                </a:lnTo>
                <a:lnTo>
                  <a:pt x="252" y="62"/>
                </a:lnTo>
                <a:lnTo>
                  <a:pt x="217" y="44"/>
                </a:lnTo>
                <a:lnTo>
                  <a:pt x="249" y="37"/>
                </a:lnTo>
                <a:lnTo>
                  <a:pt x="249" y="19"/>
                </a:lnTo>
                <a:lnTo>
                  <a:pt x="286" y="4"/>
                </a:lnTo>
                <a:lnTo>
                  <a:pt x="299" y="24"/>
                </a:lnTo>
                <a:lnTo>
                  <a:pt x="297" y="9"/>
                </a:lnTo>
                <a:lnTo>
                  <a:pt x="310" y="6"/>
                </a:lnTo>
                <a:lnTo>
                  <a:pt x="303" y="30"/>
                </a:lnTo>
                <a:lnTo>
                  <a:pt x="296" y="40"/>
                </a:lnTo>
                <a:lnTo>
                  <a:pt x="314" y="33"/>
                </a:lnTo>
                <a:lnTo>
                  <a:pt x="313" y="14"/>
                </a:lnTo>
                <a:lnTo>
                  <a:pt x="329" y="0"/>
                </a:lnTo>
                <a:lnTo>
                  <a:pt x="352" y="24"/>
                </a:lnTo>
                <a:lnTo>
                  <a:pt x="327" y="35"/>
                </a:lnTo>
                <a:lnTo>
                  <a:pt x="297" y="62"/>
                </a:lnTo>
                <a:lnTo>
                  <a:pt x="270" y="61"/>
                </a:lnTo>
                <a:lnTo>
                  <a:pt x="277" y="76"/>
                </a:lnTo>
                <a:lnTo>
                  <a:pt x="246" y="85"/>
                </a:lnTo>
                <a:lnTo>
                  <a:pt x="272" y="131"/>
                </a:lnTo>
                <a:lnTo>
                  <a:pt x="290" y="138"/>
                </a:lnTo>
                <a:lnTo>
                  <a:pt x="317" y="111"/>
                </a:lnTo>
                <a:lnTo>
                  <a:pt x="329" y="162"/>
                </a:lnTo>
                <a:lnTo>
                  <a:pt x="353" y="162"/>
                </a:lnTo>
                <a:lnTo>
                  <a:pt x="353" y="162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11"/>
          <p:cNvSpPr>
            <a:spLocks/>
          </p:cNvSpPr>
          <p:nvPr/>
        </p:nvSpPr>
        <p:spPr bwMode="auto">
          <a:xfrm>
            <a:off x="4133850" y="5662613"/>
            <a:ext cx="61913" cy="47625"/>
          </a:xfrm>
          <a:custGeom>
            <a:avLst/>
            <a:gdLst>
              <a:gd name="T0" fmla="*/ 0 w 39"/>
              <a:gd name="T1" fmla="*/ 30 h 30"/>
              <a:gd name="T2" fmla="*/ 39 w 39"/>
              <a:gd name="T3" fmla="*/ 0 h 30"/>
              <a:gd name="T4" fmla="*/ 29 w 39"/>
              <a:gd name="T5" fmla="*/ 24 h 30"/>
              <a:gd name="T6" fmla="*/ 0 w 39"/>
              <a:gd name="T7" fmla="*/ 30 h 30"/>
              <a:gd name="T8" fmla="*/ 0 w 39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0">
                <a:moveTo>
                  <a:pt x="0" y="30"/>
                </a:moveTo>
                <a:lnTo>
                  <a:pt x="39" y="0"/>
                </a:lnTo>
                <a:lnTo>
                  <a:pt x="29" y="24"/>
                </a:lnTo>
                <a:lnTo>
                  <a:pt x="0" y="30"/>
                </a:lnTo>
                <a:lnTo>
                  <a:pt x="0" y="30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12"/>
          <p:cNvSpPr>
            <a:spLocks/>
          </p:cNvSpPr>
          <p:nvPr/>
        </p:nvSpPr>
        <p:spPr bwMode="auto">
          <a:xfrm>
            <a:off x="3848100" y="6408738"/>
            <a:ext cx="1355725" cy="377825"/>
          </a:xfrm>
          <a:custGeom>
            <a:avLst/>
            <a:gdLst>
              <a:gd name="T0" fmla="*/ 9 w 854"/>
              <a:gd name="T1" fmla="*/ 238 h 238"/>
              <a:gd name="T2" fmla="*/ 0 w 854"/>
              <a:gd name="T3" fmla="*/ 223 h 238"/>
              <a:gd name="T4" fmla="*/ 35 w 854"/>
              <a:gd name="T5" fmla="*/ 223 h 238"/>
              <a:gd name="T6" fmla="*/ 16 w 854"/>
              <a:gd name="T7" fmla="*/ 211 h 238"/>
              <a:gd name="T8" fmla="*/ 19 w 854"/>
              <a:gd name="T9" fmla="*/ 194 h 238"/>
              <a:gd name="T10" fmla="*/ 5 w 854"/>
              <a:gd name="T11" fmla="*/ 190 h 238"/>
              <a:gd name="T12" fmla="*/ 9 w 854"/>
              <a:gd name="T13" fmla="*/ 169 h 238"/>
              <a:gd name="T14" fmla="*/ 45 w 854"/>
              <a:gd name="T15" fmla="*/ 161 h 238"/>
              <a:gd name="T16" fmla="*/ 102 w 854"/>
              <a:gd name="T17" fmla="*/ 175 h 238"/>
              <a:gd name="T18" fmla="*/ 109 w 854"/>
              <a:gd name="T19" fmla="*/ 158 h 238"/>
              <a:gd name="T20" fmla="*/ 133 w 854"/>
              <a:gd name="T21" fmla="*/ 159 h 238"/>
              <a:gd name="T22" fmla="*/ 163 w 854"/>
              <a:gd name="T23" fmla="*/ 210 h 238"/>
              <a:gd name="T24" fmla="*/ 195 w 854"/>
              <a:gd name="T25" fmla="*/ 197 h 238"/>
              <a:gd name="T26" fmla="*/ 215 w 854"/>
              <a:gd name="T27" fmla="*/ 220 h 238"/>
              <a:gd name="T28" fmla="*/ 219 w 854"/>
              <a:gd name="T29" fmla="*/ 201 h 238"/>
              <a:gd name="T30" fmla="*/ 264 w 854"/>
              <a:gd name="T31" fmla="*/ 217 h 238"/>
              <a:gd name="T32" fmla="*/ 253 w 854"/>
              <a:gd name="T33" fmla="*/ 201 h 238"/>
              <a:gd name="T34" fmla="*/ 260 w 854"/>
              <a:gd name="T35" fmla="*/ 149 h 238"/>
              <a:gd name="T36" fmla="*/ 249 w 854"/>
              <a:gd name="T37" fmla="*/ 87 h 238"/>
              <a:gd name="T38" fmla="*/ 296 w 854"/>
              <a:gd name="T39" fmla="*/ 103 h 238"/>
              <a:gd name="T40" fmla="*/ 299 w 854"/>
              <a:gd name="T41" fmla="*/ 139 h 238"/>
              <a:gd name="T42" fmla="*/ 361 w 854"/>
              <a:gd name="T43" fmla="*/ 163 h 238"/>
              <a:gd name="T44" fmla="*/ 412 w 854"/>
              <a:gd name="T45" fmla="*/ 154 h 238"/>
              <a:gd name="T46" fmla="*/ 389 w 854"/>
              <a:gd name="T47" fmla="*/ 141 h 238"/>
              <a:gd name="T48" fmla="*/ 401 w 854"/>
              <a:gd name="T49" fmla="*/ 123 h 238"/>
              <a:gd name="T50" fmla="*/ 502 w 854"/>
              <a:gd name="T51" fmla="*/ 93 h 238"/>
              <a:gd name="T52" fmla="*/ 529 w 854"/>
              <a:gd name="T53" fmla="*/ 11 h 238"/>
              <a:gd name="T54" fmla="*/ 596 w 854"/>
              <a:gd name="T55" fmla="*/ 0 h 238"/>
              <a:gd name="T56" fmla="*/ 599 w 854"/>
              <a:gd name="T57" fmla="*/ 32 h 238"/>
              <a:gd name="T58" fmla="*/ 634 w 854"/>
              <a:gd name="T59" fmla="*/ 41 h 238"/>
              <a:gd name="T60" fmla="*/ 638 w 854"/>
              <a:gd name="T61" fmla="*/ 72 h 238"/>
              <a:gd name="T62" fmla="*/ 696 w 854"/>
              <a:gd name="T63" fmla="*/ 108 h 238"/>
              <a:gd name="T64" fmla="*/ 691 w 854"/>
              <a:gd name="T65" fmla="*/ 141 h 238"/>
              <a:gd name="T66" fmla="*/ 716 w 854"/>
              <a:gd name="T67" fmla="*/ 149 h 238"/>
              <a:gd name="T68" fmla="*/ 743 w 854"/>
              <a:gd name="T69" fmla="*/ 127 h 238"/>
              <a:gd name="T70" fmla="*/ 740 w 854"/>
              <a:gd name="T71" fmla="*/ 168 h 238"/>
              <a:gd name="T72" fmla="*/ 779 w 854"/>
              <a:gd name="T73" fmla="*/ 207 h 238"/>
              <a:gd name="T74" fmla="*/ 803 w 854"/>
              <a:gd name="T75" fmla="*/ 206 h 238"/>
              <a:gd name="T76" fmla="*/ 843 w 854"/>
              <a:gd name="T77" fmla="*/ 220 h 238"/>
              <a:gd name="T78" fmla="*/ 854 w 854"/>
              <a:gd name="T79" fmla="*/ 238 h 238"/>
              <a:gd name="T80" fmla="*/ 9 w 854"/>
              <a:gd name="T81" fmla="*/ 238 h 238"/>
              <a:gd name="T82" fmla="*/ 9 w 854"/>
              <a:gd name="T83" fmla="*/ 23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54" h="238">
                <a:moveTo>
                  <a:pt x="9" y="238"/>
                </a:moveTo>
                <a:lnTo>
                  <a:pt x="0" y="223"/>
                </a:lnTo>
                <a:lnTo>
                  <a:pt x="35" y="223"/>
                </a:lnTo>
                <a:lnTo>
                  <a:pt x="16" y="211"/>
                </a:lnTo>
                <a:lnTo>
                  <a:pt x="19" y="194"/>
                </a:lnTo>
                <a:lnTo>
                  <a:pt x="5" y="190"/>
                </a:lnTo>
                <a:lnTo>
                  <a:pt x="9" y="169"/>
                </a:lnTo>
                <a:lnTo>
                  <a:pt x="45" y="161"/>
                </a:lnTo>
                <a:lnTo>
                  <a:pt x="102" y="175"/>
                </a:lnTo>
                <a:lnTo>
                  <a:pt x="109" y="158"/>
                </a:lnTo>
                <a:lnTo>
                  <a:pt x="133" y="159"/>
                </a:lnTo>
                <a:lnTo>
                  <a:pt x="163" y="210"/>
                </a:lnTo>
                <a:lnTo>
                  <a:pt x="195" y="197"/>
                </a:lnTo>
                <a:lnTo>
                  <a:pt x="215" y="220"/>
                </a:lnTo>
                <a:lnTo>
                  <a:pt x="219" y="201"/>
                </a:lnTo>
                <a:lnTo>
                  <a:pt x="264" y="217"/>
                </a:lnTo>
                <a:lnTo>
                  <a:pt x="253" y="201"/>
                </a:lnTo>
                <a:lnTo>
                  <a:pt x="260" y="149"/>
                </a:lnTo>
                <a:lnTo>
                  <a:pt x="249" y="87"/>
                </a:lnTo>
                <a:lnTo>
                  <a:pt x="296" y="103"/>
                </a:lnTo>
                <a:lnTo>
                  <a:pt x="299" y="139"/>
                </a:lnTo>
                <a:lnTo>
                  <a:pt x="361" y="163"/>
                </a:lnTo>
                <a:lnTo>
                  <a:pt x="412" y="154"/>
                </a:lnTo>
                <a:lnTo>
                  <a:pt x="389" y="141"/>
                </a:lnTo>
                <a:lnTo>
                  <a:pt x="401" y="123"/>
                </a:lnTo>
                <a:lnTo>
                  <a:pt x="502" y="93"/>
                </a:lnTo>
                <a:lnTo>
                  <a:pt x="529" y="11"/>
                </a:lnTo>
                <a:lnTo>
                  <a:pt x="596" y="0"/>
                </a:lnTo>
                <a:lnTo>
                  <a:pt x="599" y="32"/>
                </a:lnTo>
                <a:lnTo>
                  <a:pt x="634" y="41"/>
                </a:lnTo>
                <a:lnTo>
                  <a:pt x="638" y="72"/>
                </a:lnTo>
                <a:lnTo>
                  <a:pt x="696" y="108"/>
                </a:lnTo>
                <a:lnTo>
                  <a:pt x="691" y="141"/>
                </a:lnTo>
                <a:lnTo>
                  <a:pt x="716" y="149"/>
                </a:lnTo>
                <a:lnTo>
                  <a:pt x="743" y="127"/>
                </a:lnTo>
                <a:lnTo>
                  <a:pt x="740" y="168"/>
                </a:lnTo>
                <a:lnTo>
                  <a:pt x="779" y="207"/>
                </a:lnTo>
                <a:lnTo>
                  <a:pt x="803" y="206"/>
                </a:lnTo>
                <a:lnTo>
                  <a:pt x="843" y="220"/>
                </a:lnTo>
                <a:lnTo>
                  <a:pt x="854" y="238"/>
                </a:lnTo>
                <a:lnTo>
                  <a:pt x="9" y="238"/>
                </a:lnTo>
                <a:lnTo>
                  <a:pt x="9" y="238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13"/>
          <p:cNvSpPr>
            <a:spLocks noEditPoints="1"/>
          </p:cNvSpPr>
          <p:nvPr/>
        </p:nvSpPr>
        <p:spPr bwMode="auto">
          <a:xfrm>
            <a:off x="5287963" y="2900363"/>
            <a:ext cx="1873250" cy="2360613"/>
          </a:xfrm>
          <a:custGeom>
            <a:avLst/>
            <a:gdLst>
              <a:gd name="T0" fmla="*/ 946 w 1180"/>
              <a:gd name="T1" fmla="*/ 11 h 1487"/>
              <a:gd name="T2" fmla="*/ 1116 w 1180"/>
              <a:gd name="T3" fmla="*/ 216 h 1487"/>
              <a:gd name="T4" fmla="*/ 967 w 1180"/>
              <a:gd name="T5" fmla="*/ 299 h 1487"/>
              <a:gd name="T6" fmla="*/ 779 w 1180"/>
              <a:gd name="T7" fmla="*/ 299 h 1487"/>
              <a:gd name="T8" fmla="*/ 622 w 1180"/>
              <a:gd name="T9" fmla="*/ 482 h 1487"/>
              <a:gd name="T10" fmla="*/ 513 w 1180"/>
              <a:gd name="T11" fmla="*/ 840 h 1487"/>
              <a:gd name="T12" fmla="*/ 435 w 1180"/>
              <a:gd name="T13" fmla="*/ 1170 h 1487"/>
              <a:gd name="T14" fmla="*/ 354 w 1180"/>
              <a:gd name="T15" fmla="*/ 1384 h 1487"/>
              <a:gd name="T16" fmla="*/ 289 w 1180"/>
              <a:gd name="T17" fmla="*/ 1388 h 1487"/>
              <a:gd name="T18" fmla="*/ 20 w 1180"/>
              <a:gd name="T19" fmla="*/ 1360 h 1487"/>
              <a:gd name="T20" fmla="*/ 61 w 1180"/>
              <a:gd name="T21" fmla="*/ 1315 h 1487"/>
              <a:gd name="T22" fmla="*/ 41 w 1180"/>
              <a:gd name="T23" fmla="*/ 1273 h 1487"/>
              <a:gd name="T24" fmla="*/ 51 w 1180"/>
              <a:gd name="T25" fmla="*/ 1211 h 1487"/>
              <a:gd name="T26" fmla="*/ 30 w 1180"/>
              <a:gd name="T27" fmla="*/ 1190 h 1487"/>
              <a:gd name="T28" fmla="*/ 131 w 1180"/>
              <a:gd name="T29" fmla="*/ 1143 h 1487"/>
              <a:gd name="T30" fmla="*/ 96 w 1180"/>
              <a:gd name="T31" fmla="*/ 1135 h 1487"/>
              <a:gd name="T32" fmla="*/ 33 w 1180"/>
              <a:gd name="T33" fmla="*/ 1054 h 1487"/>
              <a:gd name="T34" fmla="*/ 121 w 1180"/>
              <a:gd name="T35" fmla="*/ 1026 h 1487"/>
              <a:gd name="T36" fmla="*/ 133 w 1180"/>
              <a:gd name="T37" fmla="*/ 984 h 1487"/>
              <a:gd name="T38" fmla="*/ 179 w 1180"/>
              <a:gd name="T39" fmla="*/ 943 h 1487"/>
              <a:gd name="T40" fmla="*/ 249 w 1180"/>
              <a:gd name="T41" fmla="*/ 901 h 1487"/>
              <a:gd name="T42" fmla="*/ 349 w 1180"/>
              <a:gd name="T43" fmla="*/ 881 h 1487"/>
              <a:gd name="T44" fmla="*/ 321 w 1180"/>
              <a:gd name="T45" fmla="*/ 862 h 1487"/>
              <a:gd name="T46" fmla="*/ 383 w 1180"/>
              <a:gd name="T47" fmla="*/ 788 h 1487"/>
              <a:gd name="T48" fmla="*/ 428 w 1180"/>
              <a:gd name="T49" fmla="*/ 724 h 1487"/>
              <a:gd name="T50" fmla="*/ 451 w 1180"/>
              <a:gd name="T51" fmla="*/ 645 h 1487"/>
              <a:gd name="T52" fmla="*/ 473 w 1180"/>
              <a:gd name="T53" fmla="*/ 581 h 1487"/>
              <a:gd name="T54" fmla="*/ 531 w 1180"/>
              <a:gd name="T55" fmla="*/ 498 h 1487"/>
              <a:gd name="T56" fmla="*/ 582 w 1180"/>
              <a:gd name="T57" fmla="*/ 456 h 1487"/>
              <a:gd name="T58" fmla="*/ 563 w 1180"/>
              <a:gd name="T59" fmla="*/ 421 h 1487"/>
              <a:gd name="T60" fmla="*/ 635 w 1180"/>
              <a:gd name="T61" fmla="*/ 389 h 1487"/>
              <a:gd name="T62" fmla="*/ 660 w 1180"/>
              <a:gd name="T63" fmla="*/ 349 h 1487"/>
              <a:gd name="T64" fmla="*/ 663 w 1180"/>
              <a:gd name="T65" fmla="*/ 284 h 1487"/>
              <a:gd name="T66" fmla="*/ 728 w 1180"/>
              <a:gd name="T67" fmla="*/ 216 h 1487"/>
              <a:gd name="T68" fmla="*/ 776 w 1180"/>
              <a:gd name="T69" fmla="*/ 211 h 1487"/>
              <a:gd name="T70" fmla="*/ 832 w 1180"/>
              <a:gd name="T71" fmla="*/ 145 h 1487"/>
              <a:gd name="T72" fmla="*/ 912 w 1180"/>
              <a:gd name="T73" fmla="*/ 94 h 1487"/>
              <a:gd name="T74" fmla="*/ 960 w 1180"/>
              <a:gd name="T75" fmla="*/ 37 h 1487"/>
              <a:gd name="T76" fmla="*/ 997 w 1180"/>
              <a:gd name="T77" fmla="*/ 92 h 1487"/>
              <a:gd name="T78" fmla="*/ 1043 w 1180"/>
              <a:gd name="T79" fmla="*/ 38 h 1487"/>
              <a:gd name="T80" fmla="*/ 1128 w 1180"/>
              <a:gd name="T81" fmla="*/ 34 h 1487"/>
              <a:gd name="T82" fmla="*/ 1147 w 1180"/>
              <a:gd name="T83" fmla="*/ 134 h 1487"/>
              <a:gd name="T84" fmla="*/ 893 w 1180"/>
              <a:gd name="T85" fmla="*/ 47 h 1487"/>
              <a:gd name="T86" fmla="*/ 883 w 1180"/>
              <a:gd name="T87" fmla="*/ 66 h 1487"/>
              <a:gd name="T88" fmla="*/ 750 w 1180"/>
              <a:gd name="T89" fmla="*/ 159 h 1487"/>
              <a:gd name="T90" fmla="*/ 722 w 1180"/>
              <a:gd name="T91" fmla="*/ 192 h 1487"/>
              <a:gd name="T92" fmla="*/ 708 w 1180"/>
              <a:gd name="T93" fmla="*/ 218 h 1487"/>
              <a:gd name="T94" fmla="*/ 638 w 1180"/>
              <a:gd name="T95" fmla="*/ 259 h 1487"/>
              <a:gd name="T96" fmla="*/ 582 w 1180"/>
              <a:gd name="T97" fmla="*/ 299 h 1487"/>
              <a:gd name="T98" fmla="*/ 577 w 1180"/>
              <a:gd name="T99" fmla="*/ 301 h 1487"/>
              <a:gd name="T100" fmla="*/ 593 w 1180"/>
              <a:gd name="T101" fmla="*/ 338 h 1487"/>
              <a:gd name="T102" fmla="*/ 591 w 1180"/>
              <a:gd name="T103" fmla="*/ 318 h 1487"/>
              <a:gd name="T104" fmla="*/ 653 w 1180"/>
              <a:gd name="T105" fmla="*/ 307 h 1487"/>
              <a:gd name="T106" fmla="*/ 570 w 1180"/>
              <a:gd name="T107" fmla="*/ 346 h 1487"/>
              <a:gd name="T108" fmla="*/ 456 w 1180"/>
              <a:gd name="T109" fmla="*/ 607 h 1487"/>
              <a:gd name="T110" fmla="*/ 425 w 1180"/>
              <a:gd name="T111" fmla="*/ 705 h 1487"/>
              <a:gd name="T112" fmla="*/ 435 w 1180"/>
              <a:gd name="T113" fmla="*/ 718 h 1487"/>
              <a:gd name="T114" fmla="*/ 202 w 1180"/>
              <a:gd name="T115" fmla="*/ 890 h 1487"/>
              <a:gd name="T116" fmla="*/ 180 w 1180"/>
              <a:gd name="T117" fmla="*/ 936 h 1487"/>
              <a:gd name="T118" fmla="*/ 51 w 1180"/>
              <a:gd name="T119" fmla="*/ 1180 h 1487"/>
              <a:gd name="T120" fmla="*/ 33 w 1180"/>
              <a:gd name="T121" fmla="*/ 1264 h 1487"/>
              <a:gd name="T122" fmla="*/ 23 w 1180"/>
              <a:gd name="T123" fmla="*/ 1278 h 1487"/>
              <a:gd name="T124" fmla="*/ 0 w 1180"/>
              <a:gd name="T125" fmla="*/ 1343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80" h="1487">
                <a:moveTo>
                  <a:pt x="864" y="125"/>
                </a:moveTo>
                <a:lnTo>
                  <a:pt x="839" y="118"/>
                </a:lnTo>
                <a:lnTo>
                  <a:pt x="852" y="111"/>
                </a:lnTo>
                <a:lnTo>
                  <a:pt x="864" y="125"/>
                </a:lnTo>
                <a:lnTo>
                  <a:pt x="864" y="125"/>
                </a:lnTo>
                <a:close/>
                <a:moveTo>
                  <a:pt x="949" y="35"/>
                </a:moveTo>
                <a:lnTo>
                  <a:pt x="947" y="35"/>
                </a:lnTo>
                <a:lnTo>
                  <a:pt x="945" y="34"/>
                </a:lnTo>
                <a:lnTo>
                  <a:pt x="935" y="24"/>
                </a:lnTo>
                <a:lnTo>
                  <a:pt x="946" y="11"/>
                </a:lnTo>
                <a:lnTo>
                  <a:pt x="969" y="20"/>
                </a:lnTo>
                <a:lnTo>
                  <a:pt x="949" y="35"/>
                </a:lnTo>
                <a:lnTo>
                  <a:pt x="949" y="35"/>
                </a:lnTo>
                <a:close/>
                <a:moveTo>
                  <a:pt x="1168" y="116"/>
                </a:moveTo>
                <a:lnTo>
                  <a:pt x="1180" y="142"/>
                </a:lnTo>
                <a:lnTo>
                  <a:pt x="1144" y="138"/>
                </a:lnTo>
                <a:lnTo>
                  <a:pt x="1149" y="155"/>
                </a:lnTo>
                <a:lnTo>
                  <a:pt x="1123" y="183"/>
                </a:lnTo>
                <a:lnTo>
                  <a:pt x="1126" y="207"/>
                </a:lnTo>
                <a:lnTo>
                  <a:pt x="1116" y="216"/>
                </a:lnTo>
                <a:lnTo>
                  <a:pt x="1106" y="196"/>
                </a:lnTo>
                <a:lnTo>
                  <a:pt x="1119" y="165"/>
                </a:lnTo>
                <a:lnTo>
                  <a:pt x="1106" y="144"/>
                </a:lnTo>
                <a:lnTo>
                  <a:pt x="1075" y="135"/>
                </a:lnTo>
                <a:lnTo>
                  <a:pt x="1050" y="111"/>
                </a:lnTo>
                <a:lnTo>
                  <a:pt x="1001" y="139"/>
                </a:lnTo>
                <a:lnTo>
                  <a:pt x="987" y="166"/>
                </a:lnTo>
                <a:lnTo>
                  <a:pt x="985" y="220"/>
                </a:lnTo>
                <a:lnTo>
                  <a:pt x="992" y="248"/>
                </a:lnTo>
                <a:lnTo>
                  <a:pt x="967" y="299"/>
                </a:lnTo>
                <a:lnTo>
                  <a:pt x="924" y="276"/>
                </a:lnTo>
                <a:lnTo>
                  <a:pt x="895" y="303"/>
                </a:lnTo>
                <a:lnTo>
                  <a:pt x="863" y="299"/>
                </a:lnTo>
                <a:lnTo>
                  <a:pt x="826" y="238"/>
                </a:lnTo>
                <a:lnTo>
                  <a:pt x="812" y="235"/>
                </a:lnTo>
                <a:lnTo>
                  <a:pt x="801" y="249"/>
                </a:lnTo>
                <a:lnTo>
                  <a:pt x="805" y="269"/>
                </a:lnTo>
                <a:lnTo>
                  <a:pt x="786" y="268"/>
                </a:lnTo>
                <a:lnTo>
                  <a:pt x="766" y="272"/>
                </a:lnTo>
                <a:lnTo>
                  <a:pt x="779" y="299"/>
                </a:lnTo>
                <a:lnTo>
                  <a:pt x="766" y="327"/>
                </a:lnTo>
                <a:lnTo>
                  <a:pt x="776" y="335"/>
                </a:lnTo>
                <a:lnTo>
                  <a:pt x="767" y="351"/>
                </a:lnTo>
                <a:lnTo>
                  <a:pt x="690" y="337"/>
                </a:lnTo>
                <a:lnTo>
                  <a:pt x="693" y="375"/>
                </a:lnTo>
                <a:lnTo>
                  <a:pt x="683" y="400"/>
                </a:lnTo>
                <a:lnTo>
                  <a:pt x="658" y="384"/>
                </a:lnTo>
                <a:lnTo>
                  <a:pt x="635" y="406"/>
                </a:lnTo>
                <a:lnTo>
                  <a:pt x="610" y="462"/>
                </a:lnTo>
                <a:lnTo>
                  <a:pt x="622" y="482"/>
                </a:lnTo>
                <a:lnTo>
                  <a:pt x="622" y="505"/>
                </a:lnTo>
                <a:lnTo>
                  <a:pt x="579" y="566"/>
                </a:lnTo>
                <a:lnTo>
                  <a:pt x="584" y="589"/>
                </a:lnTo>
                <a:lnTo>
                  <a:pt x="541" y="605"/>
                </a:lnTo>
                <a:lnTo>
                  <a:pt x="546" y="641"/>
                </a:lnTo>
                <a:lnTo>
                  <a:pt x="539" y="696"/>
                </a:lnTo>
                <a:lnTo>
                  <a:pt x="498" y="777"/>
                </a:lnTo>
                <a:lnTo>
                  <a:pt x="521" y="790"/>
                </a:lnTo>
                <a:lnTo>
                  <a:pt x="521" y="824"/>
                </a:lnTo>
                <a:lnTo>
                  <a:pt x="513" y="840"/>
                </a:lnTo>
                <a:lnTo>
                  <a:pt x="462" y="836"/>
                </a:lnTo>
                <a:lnTo>
                  <a:pt x="421" y="886"/>
                </a:lnTo>
                <a:lnTo>
                  <a:pt x="408" y="921"/>
                </a:lnTo>
                <a:lnTo>
                  <a:pt x="418" y="950"/>
                </a:lnTo>
                <a:lnTo>
                  <a:pt x="411" y="963"/>
                </a:lnTo>
                <a:lnTo>
                  <a:pt x="411" y="998"/>
                </a:lnTo>
                <a:lnTo>
                  <a:pt x="422" y="1035"/>
                </a:lnTo>
                <a:lnTo>
                  <a:pt x="411" y="1094"/>
                </a:lnTo>
                <a:lnTo>
                  <a:pt x="448" y="1136"/>
                </a:lnTo>
                <a:lnTo>
                  <a:pt x="435" y="1170"/>
                </a:lnTo>
                <a:lnTo>
                  <a:pt x="413" y="1176"/>
                </a:lnTo>
                <a:lnTo>
                  <a:pt x="430" y="1229"/>
                </a:lnTo>
                <a:lnTo>
                  <a:pt x="422" y="1275"/>
                </a:lnTo>
                <a:lnTo>
                  <a:pt x="384" y="1304"/>
                </a:lnTo>
                <a:lnTo>
                  <a:pt x="389" y="1319"/>
                </a:lnTo>
                <a:lnTo>
                  <a:pt x="375" y="1330"/>
                </a:lnTo>
                <a:lnTo>
                  <a:pt x="376" y="1387"/>
                </a:lnTo>
                <a:lnTo>
                  <a:pt x="368" y="1408"/>
                </a:lnTo>
                <a:lnTo>
                  <a:pt x="358" y="1396"/>
                </a:lnTo>
                <a:lnTo>
                  <a:pt x="354" y="1384"/>
                </a:lnTo>
                <a:lnTo>
                  <a:pt x="1168" y="116"/>
                </a:lnTo>
                <a:close/>
                <a:moveTo>
                  <a:pt x="354" y="1384"/>
                </a:moveTo>
                <a:lnTo>
                  <a:pt x="323" y="1373"/>
                </a:lnTo>
                <a:lnTo>
                  <a:pt x="313" y="1312"/>
                </a:lnTo>
                <a:lnTo>
                  <a:pt x="324" y="1295"/>
                </a:lnTo>
                <a:lnTo>
                  <a:pt x="311" y="1295"/>
                </a:lnTo>
                <a:lnTo>
                  <a:pt x="310" y="1332"/>
                </a:lnTo>
                <a:lnTo>
                  <a:pt x="294" y="1311"/>
                </a:lnTo>
                <a:lnTo>
                  <a:pt x="307" y="1358"/>
                </a:lnTo>
                <a:lnTo>
                  <a:pt x="289" y="1388"/>
                </a:lnTo>
                <a:lnTo>
                  <a:pt x="268" y="1396"/>
                </a:lnTo>
                <a:lnTo>
                  <a:pt x="251" y="1377"/>
                </a:lnTo>
                <a:lnTo>
                  <a:pt x="258" y="1392"/>
                </a:lnTo>
                <a:lnTo>
                  <a:pt x="162" y="1480"/>
                </a:lnTo>
                <a:lnTo>
                  <a:pt x="89" y="1487"/>
                </a:lnTo>
                <a:lnTo>
                  <a:pt x="65" y="1471"/>
                </a:lnTo>
                <a:lnTo>
                  <a:pt x="79" y="1457"/>
                </a:lnTo>
                <a:lnTo>
                  <a:pt x="37" y="1436"/>
                </a:lnTo>
                <a:lnTo>
                  <a:pt x="10" y="1391"/>
                </a:lnTo>
                <a:lnTo>
                  <a:pt x="20" y="1360"/>
                </a:lnTo>
                <a:lnTo>
                  <a:pt x="52" y="1387"/>
                </a:lnTo>
                <a:lnTo>
                  <a:pt x="52" y="1375"/>
                </a:lnTo>
                <a:lnTo>
                  <a:pt x="47" y="1378"/>
                </a:lnTo>
                <a:lnTo>
                  <a:pt x="38" y="1358"/>
                </a:lnTo>
                <a:lnTo>
                  <a:pt x="76" y="1335"/>
                </a:lnTo>
                <a:lnTo>
                  <a:pt x="50" y="1330"/>
                </a:lnTo>
                <a:lnTo>
                  <a:pt x="81" y="1309"/>
                </a:lnTo>
                <a:lnTo>
                  <a:pt x="47" y="1328"/>
                </a:lnTo>
                <a:lnTo>
                  <a:pt x="45" y="1318"/>
                </a:lnTo>
                <a:lnTo>
                  <a:pt x="61" y="1315"/>
                </a:lnTo>
                <a:lnTo>
                  <a:pt x="43" y="1313"/>
                </a:lnTo>
                <a:lnTo>
                  <a:pt x="33" y="1318"/>
                </a:lnTo>
                <a:lnTo>
                  <a:pt x="43" y="1328"/>
                </a:lnTo>
                <a:lnTo>
                  <a:pt x="21" y="1332"/>
                </a:lnTo>
                <a:lnTo>
                  <a:pt x="6" y="1304"/>
                </a:lnTo>
                <a:lnTo>
                  <a:pt x="27" y="1282"/>
                </a:lnTo>
                <a:lnTo>
                  <a:pt x="23" y="1305"/>
                </a:lnTo>
                <a:lnTo>
                  <a:pt x="31" y="1290"/>
                </a:lnTo>
                <a:lnTo>
                  <a:pt x="75" y="1275"/>
                </a:lnTo>
                <a:lnTo>
                  <a:pt x="41" y="1273"/>
                </a:lnTo>
                <a:lnTo>
                  <a:pt x="76" y="1225"/>
                </a:lnTo>
                <a:lnTo>
                  <a:pt x="102" y="1215"/>
                </a:lnTo>
                <a:lnTo>
                  <a:pt x="90" y="1252"/>
                </a:lnTo>
                <a:lnTo>
                  <a:pt x="109" y="1212"/>
                </a:lnTo>
                <a:lnTo>
                  <a:pt x="128" y="1209"/>
                </a:lnTo>
                <a:lnTo>
                  <a:pt x="79" y="1212"/>
                </a:lnTo>
                <a:lnTo>
                  <a:pt x="47" y="1256"/>
                </a:lnTo>
                <a:lnTo>
                  <a:pt x="44" y="1237"/>
                </a:lnTo>
                <a:lnTo>
                  <a:pt x="38" y="1236"/>
                </a:lnTo>
                <a:lnTo>
                  <a:pt x="51" y="1211"/>
                </a:lnTo>
                <a:lnTo>
                  <a:pt x="30" y="1237"/>
                </a:lnTo>
                <a:lnTo>
                  <a:pt x="20" y="1209"/>
                </a:lnTo>
                <a:lnTo>
                  <a:pt x="30" y="1192"/>
                </a:lnTo>
                <a:lnTo>
                  <a:pt x="40" y="1206"/>
                </a:lnTo>
                <a:lnTo>
                  <a:pt x="47" y="1206"/>
                </a:lnTo>
                <a:lnTo>
                  <a:pt x="51" y="1202"/>
                </a:lnTo>
                <a:lnTo>
                  <a:pt x="57" y="1178"/>
                </a:lnTo>
                <a:lnTo>
                  <a:pt x="52" y="1174"/>
                </a:lnTo>
                <a:lnTo>
                  <a:pt x="40" y="1185"/>
                </a:lnTo>
                <a:lnTo>
                  <a:pt x="30" y="1190"/>
                </a:lnTo>
                <a:lnTo>
                  <a:pt x="14" y="1159"/>
                </a:lnTo>
                <a:lnTo>
                  <a:pt x="38" y="1183"/>
                </a:lnTo>
                <a:lnTo>
                  <a:pt x="31" y="1164"/>
                </a:lnTo>
                <a:lnTo>
                  <a:pt x="48" y="1156"/>
                </a:lnTo>
                <a:lnTo>
                  <a:pt x="23" y="1157"/>
                </a:lnTo>
                <a:lnTo>
                  <a:pt x="23" y="1132"/>
                </a:lnTo>
                <a:lnTo>
                  <a:pt x="97" y="1142"/>
                </a:lnTo>
                <a:lnTo>
                  <a:pt x="123" y="1135"/>
                </a:lnTo>
                <a:lnTo>
                  <a:pt x="134" y="1168"/>
                </a:lnTo>
                <a:lnTo>
                  <a:pt x="131" y="1143"/>
                </a:lnTo>
                <a:lnTo>
                  <a:pt x="155" y="1135"/>
                </a:lnTo>
                <a:lnTo>
                  <a:pt x="151" y="1121"/>
                </a:lnTo>
                <a:lnTo>
                  <a:pt x="165" y="1104"/>
                </a:lnTo>
                <a:lnTo>
                  <a:pt x="149" y="1118"/>
                </a:lnTo>
                <a:lnTo>
                  <a:pt x="152" y="1133"/>
                </a:lnTo>
                <a:lnTo>
                  <a:pt x="128" y="1140"/>
                </a:lnTo>
                <a:lnTo>
                  <a:pt x="110" y="1126"/>
                </a:lnTo>
                <a:lnTo>
                  <a:pt x="120" y="1105"/>
                </a:lnTo>
                <a:lnTo>
                  <a:pt x="100" y="1135"/>
                </a:lnTo>
                <a:lnTo>
                  <a:pt x="96" y="1135"/>
                </a:lnTo>
                <a:lnTo>
                  <a:pt x="31" y="1122"/>
                </a:lnTo>
                <a:lnTo>
                  <a:pt x="38" y="1119"/>
                </a:lnTo>
                <a:lnTo>
                  <a:pt x="24" y="1108"/>
                </a:lnTo>
                <a:lnTo>
                  <a:pt x="61" y="1102"/>
                </a:lnTo>
                <a:lnTo>
                  <a:pt x="27" y="1091"/>
                </a:lnTo>
                <a:lnTo>
                  <a:pt x="72" y="1094"/>
                </a:lnTo>
                <a:lnTo>
                  <a:pt x="41" y="1083"/>
                </a:lnTo>
                <a:lnTo>
                  <a:pt x="50" y="1074"/>
                </a:lnTo>
                <a:lnTo>
                  <a:pt x="31" y="1066"/>
                </a:lnTo>
                <a:lnTo>
                  <a:pt x="33" y="1054"/>
                </a:lnTo>
                <a:lnTo>
                  <a:pt x="57" y="1040"/>
                </a:lnTo>
                <a:lnTo>
                  <a:pt x="45" y="1039"/>
                </a:lnTo>
                <a:lnTo>
                  <a:pt x="59" y="1026"/>
                </a:lnTo>
                <a:lnTo>
                  <a:pt x="47" y="1008"/>
                </a:lnTo>
                <a:lnTo>
                  <a:pt x="64" y="1029"/>
                </a:lnTo>
                <a:lnTo>
                  <a:pt x="66" y="1009"/>
                </a:lnTo>
                <a:lnTo>
                  <a:pt x="111" y="1029"/>
                </a:lnTo>
                <a:lnTo>
                  <a:pt x="93" y="1005"/>
                </a:lnTo>
                <a:lnTo>
                  <a:pt x="113" y="995"/>
                </a:lnTo>
                <a:lnTo>
                  <a:pt x="121" y="1026"/>
                </a:lnTo>
                <a:lnTo>
                  <a:pt x="117" y="995"/>
                </a:lnTo>
                <a:lnTo>
                  <a:pt x="134" y="990"/>
                </a:lnTo>
                <a:lnTo>
                  <a:pt x="142" y="994"/>
                </a:lnTo>
                <a:lnTo>
                  <a:pt x="145" y="1032"/>
                </a:lnTo>
                <a:lnTo>
                  <a:pt x="145" y="1032"/>
                </a:lnTo>
                <a:lnTo>
                  <a:pt x="149" y="1012"/>
                </a:lnTo>
                <a:lnTo>
                  <a:pt x="165" y="1014"/>
                </a:lnTo>
                <a:lnTo>
                  <a:pt x="138" y="987"/>
                </a:lnTo>
                <a:lnTo>
                  <a:pt x="117" y="990"/>
                </a:lnTo>
                <a:lnTo>
                  <a:pt x="133" y="984"/>
                </a:lnTo>
                <a:lnTo>
                  <a:pt x="113" y="973"/>
                </a:lnTo>
                <a:lnTo>
                  <a:pt x="156" y="970"/>
                </a:lnTo>
                <a:lnTo>
                  <a:pt x="178" y="988"/>
                </a:lnTo>
                <a:lnTo>
                  <a:pt x="192" y="981"/>
                </a:lnTo>
                <a:lnTo>
                  <a:pt x="176" y="981"/>
                </a:lnTo>
                <a:lnTo>
                  <a:pt x="179" y="970"/>
                </a:lnTo>
                <a:lnTo>
                  <a:pt x="211" y="971"/>
                </a:lnTo>
                <a:lnTo>
                  <a:pt x="152" y="960"/>
                </a:lnTo>
                <a:lnTo>
                  <a:pt x="159" y="933"/>
                </a:lnTo>
                <a:lnTo>
                  <a:pt x="179" y="943"/>
                </a:lnTo>
                <a:lnTo>
                  <a:pt x="204" y="938"/>
                </a:lnTo>
                <a:lnTo>
                  <a:pt x="202" y="935"/>
                </a:lnTo>
                <a:lnTo>
                  <a:pt x="214" y="925"/>
                </a:lnTo>
                <a:lnTo>
                  <a:pt x="232" y="956"/>
                </a:lnTo>
                <a:lnTo>
                  <a:pt x="228" y="943"/>
                </a:lnTo>
                <a:lnTo>
                  <a:pt x="241" y="943"/>
                </a:lnTo>
                <a:lnTo>
                  <a:pt x="218" y="924"/>
                </a:lnTo>
                <a:lnTo>
                  <a:pt x="258" y="918"/>
                </a:lnTo>
                <a:lnTo>
                  <a:pt x="235" y="907"/>
                </a:lnTo>
                <a:lnTo>
                  <a:pt x="249" y="901"/>
                </a:lnTo>
                <a:lnTo>
                  <a:pt x="247" y="894"/>
                </a:lnTo>
                <a:lnTo>
                  <a:pt x="283" y="901"/>
                </a:lnTo>
                <a:lnTo>
                  <a:pt x="270" y="887"/>
                </a:lnTo>
                <a:lnTo>
                  <a:pt x="300" y="874"/>
                </a:lnTo>
                <a:lnTo>
                  <a:pt x="324" y="917"/>
                </a:lnTo>
                <a:lnTo>
                  <a:pt x="317" y="897"/>
                </a:lnTo>
                <a:lnTo>
                  <a:pt x="359" y="897"/>
                </a:lnTo>
                <a:lnTo>
                  <a:pt x="351" y="893"/>
                </a:lnTo>
                <a:lnTo>
                  <a:pt x="361" y="881"/>
                </a:lnTo>
                <a:lnTo>
                  <a:pt x="349" y="881"/>
                </a:lnTo>
                <a:lnTo>
                  <a:pt x="389" y="862"/>
                </a:lnTo>
                <a:lnTo>
                  <a:pt x="370" y="855"/>
                </a:lnTo>
                <a:lnTo>
                  <a:pt x="390" y="839"/>
                </a:lnTo>
                <a:lnTo>
                  <a:pt x="384" y="826"/>
                </a:lnTo>
                <a:lnTo>
                  <a:pt x="345" y="857"/>
                </a:lnTo>
                <a:lnTo>
                  <a:pt x="366" y="852"/>
                </a:lnTo>
                <a:lnTo>
                  <a:pt x="362" y="867"/>
                </a:lnTo>
                <a:lnTo>
                  <a:pt x="318" y="890"/>
                </a:lnTo>
                <a:lnTo>
                  <a:pt x="304" y="870"/>
                </a:lnTo>
                <a:lnTo>
                  <a:pt x="321" y="862"/>
                </a:lnTo>
                <a:lnTo>
                  <a:pt x="294" y="869"/>
                </a:lnTo>
                <a:lnTo>
                  <a:pt x="293" y="857"/>
                </a:lnTo>
                <a:lnTo>
                  <a:pt x="327" y="842"/>
                </a:lnTo>
                <a:lnTo>
                  <a:pt x="320" y="826"/>
                </a:lnTo>
                <a:lnTo>
                  <a:pt x="352" y="797"/>
                </a:lnTo>
                <a:lnTo>
                  <a:pt x="345" y="788"/>
                </a:lnTo>
                <a:lnTo>
                  <a:pt x="362" y="795"/>
                </a:lnTo>
                <a:lnTo>
                  <a:pt x="354" y="787"/>
                </a:lnTo>
                <a:lnTo>
                  <a:pt x="369" y="770"/>
                </a:lnTo>
                <a:lnTo>
                  <a:pt x="383" y="788"/>
                </a:lnTo>
                <a:lnTo>
                  <a:pt x="379" y="802"/>
                </a:lnTo>
                <a:lnTo>
                  <a:pt x="406" y="774"/>
                </a:lnTo>
                <a:lnTo>
                  <a:pt x="392" y="762"/>
                </a:lnTo>
                <a:lnTo>
                  <a:pt x="431" y="735"/>
                </a:lnTo>
                <a:lnTo>
                  <a:pt x="386" y="756"/>
                </a:lnTo>
                <a:lnTo>
                  <a:pt x="386" y="745"/>
                </a:lnTo>
                <a:lnTo>
                  <a:pt x="406" y="739"/>
                </a:lnTo>
                <a:lnTo>
                  <a:pt x="384" y="742"/>
                </a:lnTo>
                <a:lnTo>
                  <a:pt x="420" y="722"/>
                </a:lnTo>
                <a:lnTo>
                  <a:pt x="428" y="724"/>
                </a:lnTo>
                <a:lnTo>
                  <a:pt x="451" y="714"/>
                </a:lnTo>
                <a:lnTo>
                  <a:pt x="468" y="694"/>
                </a:lnTo>
                <a:lnTo>
                  <a:pt x="444" y="714"/>
                </a:lnTo>
                <a:lnTo>
                  <a:pt x="442" y="704"/>
                </a:lnTo>
                <a:lnTo>
                  <a:pt x="453" y="700"/>
                </a:lnTo>
                <a:lnTo>
                  <a:pt x="434" y="703"/>
                </a:lnTo>
                <a:lnTo>
                  <a:pt x="453" y="683"/>
                </a:lnTo>
                <a:lnTo>
                  <a:pt x="441" y="658"/>
                </a:lnTo>
                <a:lnTo>
                  <a:pt x="460" y="659"/>
                </a:lnTo>
                <a:lnTo>
                  <a:pt x="451" y="645"/>
                </a:lnTo>
                <a:lnTo>
                  <a:pt x="456" y="628"/>
                </a:lnTo>
                <a:lnTo>
                  <a:pt x="479" y="635"/>
                </a:lnTo>
                <a:lnTo>
                  <a:pt x="469" y="614"/>
                </a:lnTo>
                <a:lnTo>
                  <a:pt x="456" y="611"/>
                </a:lnTo>
                <a:lnTo>
                  <a:pt x="497" y="593"/>
                </a:lnTo>
                <a:lnTo>
                  <a:pt x="497" y="608"/>
                </a:lnTo>
                <a:lnTo>
                  <a:pt x="524" y="584"/>
                </a:lnTo>
                <a:lnTo>
                  <a:pt x="473" y="597"/>
                </a:lnTo>
                <a:lnTo>
                  <a:pt x="496" y="586"/>
                </a:lnTo>
                <a:lnTo>
                  <a:pt x="473" y="581"/>
                </a:lnTo>
                <a:lnTo>
                  <a:pt x="480" y="570"/>
                </a:lnTo>
                <a:lnTo>
                  <a:pt x="472" y="560"/>
                </a:lnTo>
                <a:lnTo>
                  <a:pt x="483" y="558"/>
                </a:lnTo>
                <a:lnTo>
                  <a:pt x="482" y="545"/>
                </a:lnTo>
                <a:lnTo>
                  <a:pt x="497" y="549"/>
                </a:lnTo>
                <a:lnTo>
                  <a:pt x="484" y="539"/>
                </a:lnTo>
                <a:lnTo>
                  <a:pt x="518" y="532"/>
                </a:lnTo>
                <a:lnTo>
                  <a:pt x="498" y="515"/>
                </a:lnTo>
                <a:lnTo>
                  <a:pt x="544" y="505"/>
                </a:lnTo>
                <a:lnTo>
                  <a:pt x="531" y="498"/>
                </a:lnTo>
                <a:lnTo>
                  <a:pt x="551" y="496"/>
                </a:lnTo>
                <a:lnTo>
                  <a:pt x="545" y="486"/>
                </a:lnTo>
                <a:lnTo>
                  <a:pt x="584" y="500"/>
                </a:lnTo>
                <a:lnTo>
                  <a:pt x="579" y="486"/>
                </a:lnTo>
                <a:lnTo>
                  <a:pt x="594" y="489"/>
                </a:lnTo>
                <a:lnTo>
                  <a:pt x="569" y="473"/>
                </a:lnTo>
                <a:lnTo>
                  <a:pt x="535" y="482"/>
                </a:lnTo>
                <a:lnTo>
                  <a:pt x="563" y="445"/>
                </a:lnTo>
                <a:lnTo>
                  <a:pt x="560" y="456"/>
                </a:lnTo>
                <a:lnTo>
                  <a:pt x="582" y="456"/>
                </a:lnTo>
                <a:lnTo>
                  <a:pt x="590" y="479"/>
                </a:lnTo>
                <a:lnTo>
                  <a:pt x="586" y="456"/>
                </a:lnTo>
                <a:lnTo>
                  <a:pt x="601" y="445"/>
                </a:lnTo>
                <a:lnTo>
                  <a:pt x="574" y="451"/>
                </a:lnTo>
                <a:lnTo>
                  <a:pt x="570" y="439"/>
                </a:lnTo>
                <a:lnTo>
                  <a:pt x="574" y="428"/>
                </a:lnTo>
                <a:lnTo>
                  <a:pt x="596" y="427"/>
                </a:lnTo>
                <a:lnTo>
                  <a:pt x="579" y="420"/>
                </a:lnTo>
                <a:lnTo>
                  <a:pt x="555" y="437"/>
                </a:lnTo>
                <a:lnTo>
                  <a:pt x="563" y="421"/>
                </a:lnTo>
                <a:lnTo>
                  <a:pt x="552" y="418"/>
                </a:lnTo>
                <a:lnTo>
                  <a:pt x="600" y="404"/>
                </a:lnTo>
                <a:lnTo>
                  <a:pt x="603" y="394"/>
                </a:lnTo>
                <a:lnTo>
                  <a:pt x="598" y="391"/>
                </a:lnTo>
                <a:lnTo>
                  <a:pt x="574" y="393"/>
                </a:lnTo>
                <a:lnTo>
                  <a:pt x="604" y="369"/>
                </a:lnTo>
                <a:lnTo>
                  <a:pt x="614" y="407"/>
                </a:lnTo>
                <a:lnTo>
                  <a:pt x="627" y="418"/>
                </a:lnTo>
                <a:lnTo>
                  <a:pt x="614" y="396"/>
                </a:lnTo>
                <a:lnTo>
                  <a:pt x="635" y="389"/>
                </a:lnTo>
                <a:lnTo>
                  <a:pt x="618" y="389"/>
                </a:lnTo>
                <a:lnTo>
                  <a:pt x="625" y="376"/>
                </a:lnTo>
                <a:lnTo>
                  <a:pt x="610" y="362"/>
                </a:lnTo>
                <a:lnTo>
                  <a:pt x="638" y="380"/>
                </a:lnTo>
                <a:lnTo>
                  <a:pt x="614" y="356"/>
                </a:lnTo>
                <a:lnTo>
                  <a:pt x="650" y="353"/>
                </a:lnTo>
                <a:lnTo>
                  <a:pt x="660" y="375"/>
                </a:lnTo>
                <a:lnTo>
                  <a:pt x="653" y="353"/>
                </a:lnTo>
                <a:lnTo>
                  <a:pt x="669" y="353"/>
                </a:lnTo>
                <a:lnTo>
                  <a:pt x="660" y="349"/>
                </a:lnTo>
                <a:lnTo>
                  <a:pt x="666" y="335"/>
                </a:lnTo>
                <a:lnTo>
                  <a:pt x="624" y="339"/>
                </a:lnTo>
                <a:lnTo>
                  <a:pt x="642" y="317"/>
                </a:lnTo>
                <a:lnTo>
                  <a:pt x="672" y="321"/>
                </a:lnTo>
                <a:lnTo>
                  <a:pt x="653" y="311"/>
                </a:lnTo>
                <a:lnTo>
                  <a:pt x="676" y="310"/>
                </a:lnTo>
                <a:lnTo>
                  <a:pt x="663" y="301"/>
                </a:lnTo>
                <a:lnTo>
                  <a:pt x="677" y="297"/>
                </a:lnTo>
                <a:lnTo>
                  <a:pt x="660" y="294"/>
                </a:lnTo>
                <a:lnTo>
                  <a:pt x="663" y="284"/>
                </a:lnTo>
                <a:lnTo>
                  <a:pt x="688" y="265"/>
                </a:lnTo>
                <a:lnTo>
                  <a:pt x="680" y="251"/>
                </a:lnTo>
                <a:lnTo>
                  <a:pt x="686" y="244"/>
                </a:lnTo>
                <a:lnTo>
                  <a:pt x="691" y="227"/>
                </a:lnTo>
                <a:lnTo>
                  <a:pt x="703" y="246"/>
                </a:lnTo>
                <a:lnTo>
                  <a:pt x="721" y="246"/>
                </a:lnTo>
                <a:lnTo>
                  <a:pt x="698" y="231"/>
                </a:lnTo>
                <a:lnTo>
                  <a:pt x="714" y="218"/>
                </a:lnTo>
                <a:lnTo>
                  <a:pt x="719" y="228"/>
                </a:lnTo>
                <a:lnTo>
                  <a:pt x="728" y="216"/>
                </a:lnTo>
                <a:lnTo>
                  <a:pt x="717" y="211"/>
                </a:lnTo>
                <a:lnTo>
                  <a:pt x="746" y="187"/>
                </a:lnTo>
                <a:lnTo>
                  <a:pt x="741" y="232"/>
                </a:lnTo>
                <a:lnTo>
                  <a:pt x="746" y="230"/>
                </a:lnTo>
                <a:lnTo>
                  <a:pt x="749" y="197"/>
                </a:lnTo>
                <a:lnTo>
                  <a:pt x="764" y="166"/>
                </a:lnTo>
                <a:lnTo>
                  <a:pt x="772" y="178"/>
                </a:lnTo>
                <a:lnTo>
                  <a:pt x="770" y="221"/>
                </a:lnTo>
                <a:lnTo>
                  <a:pt x="759" y="248"/>
                </a:lnTo>
                <a:lnTo>
                  <a:pt x="776" y="211"/>
                </a:lnTo>
                <a:lnTo>
                  <a:pt x="791" y="220"/>
                </a:lnTo>
                <a:lnTo>
                  <a:pt x="776" y="204"/>
                </a:lnTo>
                <a:lnTo>
                  <a:pt x="777" y="190"/>
                </a:lnTo>
                <a:lnTo>
                  <a:pt x="795" y="166"/>
                </a:lnTo>
                <a:lnTo>
                  <a:pt x="790" y="179"/>
                </a:lnTo>
                <a:lnTo>
                  <a:pt x="797" y="185"/>
                </a:lnTo>
                <a:lnTo>
                  <a:pt x="804" y="158"/>
                </a:lnTo>
                <a:lnTo>
                  <a:pt x="838" y="186"/>
                </a:lnTo>
                <a:lnTo>
                  <a:pt x="822" y="154"/>
                </a:lnTo>
                <a:lnTo>
                  <a:pt x="832" y="145"/>
                </a:lnTo>
                <a:lnTo>
                  <a:pt x="819" y="152"/>
                </a:lnTo>
                <a:lnTo>
                  <a:pt x="800" y="132"/>
                </a:lnTo>
                <a:lnTo>
                  <a:pt x="864" y="130"/>
                </a:lnTo>
                <a:lnTo>
                  <a:pt x="840" y="152"/>
                </a:lnTo>
                <a:lnTo>
                  <a:pt x="862" y="141"/>
                </a:lnTo>
                <a:lnTo>
                  <a:pt x="880" y="158"/>
                </a:lnTo>
                <a:lnTo>
                  <a:pt x="888" y="148"/>
                </a:lnTo>
                <a:lnTo>
                  <a:pt x="874" y="141"/>
                </a:lnTo>
                <a:lnTo>
                  <a:pt x="887" y="104"/>
                </a:lnTo>
                <a:lnTo>
                  <a:pt x="912" y="94"/>
                </a:lnTo>
                <a:lnTo>
                  <a:pt x="902" y="83"/>
                </a:lnTo>
                <a:lnTo>
                  <a:pt x="908" y="69"/>
                </a:lnTo>
                <a:lnTo>
                  <a:pt x="922" y="75"/>
                </a:lnTo>
                <a:lnTo>
                  <a:pt x="902" y="61"/>
                </a:lnTo>
                <a:lnTo>
                  <a:pt x="916" y="58"/>
                </a:lnTo>
                <a:lnTo>
                  <a:pt x="911" y="37"/>
                </a:lnTo>
                <a:lnTo>
                  <a:pt x="939" y="49"/>
                </a:lnTo>
                <a:lnTo>
                  <a:pt x="939" y="33"/>
                </a:lnTo>
                <a:lnTo>
                  <a:pt x="950" y="38"/>
                </a:lnTo>
                <a:lnTo>
                  <a:pt x="960" y="37"/>
                </a:lnTo>
                <a:lnTo>
                  <a:pt x="938" y="85"/>
                </a:lnTo>
                <a:lnTo>
                  <a:pt x="946" y="96"/>
                </a:lnTo>
                <a:lnTo>
                  <a:pt x="940" y="131"/>
                </a:lnTo>
                <a:lnTo>
                  <a:pt x="947" y="131"/>
                </a:lnTo>
                <a:lnTo>
                  <a:pt x="983" y="30"/>
                </a:lnTo>
                <a:lnTo>
                  <a:pt x="990" y="31"/>
                </a:lnTo>
                <a:lnTo>
                  <a:pt x="991" y="51"/>
                </a:lnTo>
                <a:lnTo>
                  <a:pt x="983" y="61"/>
                </a:lnTo>
                <a:lnTo>
                  <a:pt x="992" y="61"/>
                </a:lnTo>
                <a:lnTo>
                  <a:pt x="997" y="92"/>
                </a:lnTo>
                <a:lnTo>
                  <a:pt x="1016" y="61"/>
                </a:lnTo>
                <a:lnTo>
                  <a:pt x="1008" y="49"/>
                </a:lnTo>
                <a:lnTo>
                  <a:pt x="1012" y="35"/>
                </a:lnTo>
                <a:lnTo>
                  <a:pt x="1022" y="35"/>
                </a:lnTo>
                <a:lnTo>
                  <a:pt x="1004" y="25"/>
                </a:lnTo>
                <a:lnTo>
                  <a:pt x="1005" y="14"/>
                </a:lnTo>
                <a:lnTo>
                  <a:pt x="1037" y="0"/>
                </a:lnTo>
                <a:lnTo>
                  <a:pt x="1053" y="14"/>
                </a:lnTo>
                <a:lnTo>
                  <a:pt x="1030" y="35"/>
                </a:lnTo>
                <a:lnTo>
                  <a:pt x="1043" y="38"/>
                </a:lnTo>
                <a:lnTo>
                  <a:pt x="1030" y="56"/>
                </a:lnTo>
                <a:lnTo>
                  <a:pt x="1050" y="40"/>
                </a:lnTo>
                <a:lnTo>
                  <a:pt x="1040" y="68"/>
                </a:lnTo>
                <a:lnTo>
                  <a:pt x="1057" y="62"/>
                </a:lnTo>
                <a:lnTo>
                  <a:pt x="1057" y="113"/>
                </a:lnTo>
                <a:lnTo>
                  <a:pt x="1059" y="35"/>
                </a:lnTo>
                <a:lnTo>
                  <a:pt x="1074" y="16"/>
                </a:lnTo>
                <a:lnTo>
                  <a:pt x="1090" y="35"/>
                </a:lnTo>
                <a:lnTo>
                  <a:pt x="1115" y="24"/>
                </a:lnTo>
                <a:lnTo>
                  <a:pt x="1128" y="34"/>
                </a:lnTo>
                <a:lnTo>
                  <a:pt x="1116" y="44"/>
                </a:lnTo>
                <a:lnTo>
                  <a:pt x="1139" y="38"/>
                </a:lnTo>
                <a:lnTo>
                  <a:pt x="1163" y="61"/>
                </a:lnTo>
                <a:lnTo>
                  <a:pt x="1133" y="94"/>
                </a:lnTo>
                <a:lnTo>
                  <a:pt x="1077" y="101"/>
                </a:lnTo>
                <a:lnTo>
                  <a:pt x="1121" y="110"/>
                </a:lnTo>
                <a:lnTo>
                  <a:pt x="1112" y="124"/>
                </a:lnTo>
                <a:lnTo>
                  <a:pt x="1125" y="114"/>
                </a:lnTo>
                <a:lnTo>
                  <a:pt x="1122" y="144"/>
                </a:lnTo>
                <a:lnTo>
                  <a:pt x="1147" y="134"/>
                </a:lnTo>
                <a:lnTo>
                  <a:pt x="1142" y="114"/>
                </a:lnTo>
                <a:lnTo>
                  <a:pt x="1151" y="117"/>
                </a:lnTo>
                <a:lnTo>
                  <a:pt x="1154" y="135"/>
                </a:lnTo>
                <a:lnTo>
                  <a:pt x="1154" y="118"/>
                </a:lnTo>
                <a:lnTo>
                  <a:pt x="1168" y="116"/>
                </a:lnTo>
                <a:lnTo>
                  <a:pt x="354" y="1384"/>
                </a:lnTo>
                <a:close/>
                <a:moveTo>
                  <a:pt x="893" y="47"/>
                </a:moveTo>
                <a:lnTo>
                  <a:pt x="887" y="35"/>
                </a:lnTo>
                <a:lnTo>
                  <a:pt x="900" y="41"/>
                </a:lnTo>
                <a:lnTo>
                  <a:pt x="893" y="47"/>
                </a:lnTo>
                <a:lnTo>
                  <a:pt x="893" y="47"/>
                </a:lnTo>
                <a:close/>
                <a:moveTo>
                  <a:pt x="831" y="104"/>
                </a:moveTo>
                <a:lnTo>
                  <a:pt x="832" y="90"/>
                </a:lnTo>
                <a:lnTo>
                  <a:pt x="821" y="85"/>
                </a:lnTo>
                <a:lnTo>
                  <a:pt x="873" y="63"/>
                </a:lnTo>
                <a:lnTo>
                  <a:pt x="863" y="87"/>
                </a:lnTo>
                <a:lnTo>
                  <a:pt x="831" y="104"/>
                </a:lnTo>
                <a:lnTo>
                  <a:pt x="831" y="104"/>
                </a:lnTo>
                <a:close/>
                <a:moveTo>
                  <a:pt x="891" y="92"/>
                </a:moveTo>
                <a:lnTo>
                  <a:pt x="883" y="66"/>
                </a:lnTo>
                <a:lnTo>
                  <a:pt x="901" y="78"/>
                </a:lnTo>
                <a:lnTo>
                  <a:pt x="891" y="92"/>
                </a:lnTo>
                <a:lnTo>
                  <a:pt x="891" y="92"/>
                </a:lnTo>
                <a:close/>
                <a:moveTo>
                  <a:pt x="870" y="121"/>
                </a:moveTo>
                <a:lnTo>
                  <a:pt x="857" y="103"/>
                </a:lnTo>
                <a:lnTo>
                  <a:pt x="874" y="82"/>
                </a:lnTo>
                <a:lnTo>
                  <a:pt x="886" y="93"/>
                </a:lnTo>
                <a:lnTo>
                  <a:pt x="870" y="121"/>
                </a:lnTo>
                <a:lnTo>
                  <a:pt x="870" y="121"/>
                </a:lnTo>
                <a:close/>
                <a:moveTo>
                  <a:pt x="750" y="159"/>
                </a:moveTo>
                <a:lnTo>
                  <a:pt x="734" y="139"/>
                </a:lnTo>
                <a:lnTo>
                  <a:pt x="757" y="152"/>
                </a:lnTo>
                <a:lnTo>
                  <a:pt x="750" y="159"/>
                </a:lnTo>
                <a:lnTo>
                  <a:pt x="750" y="159"/>
                </a:lnTo>
                <a:close/>
                <a:moveTo>
                  <a:pt x="776" y="158"/>
                </a:moveTo>
                <a:lnTo>
                  <a:pt x="769" y="142"/>
                </a:lnTo>
                <a:lnTo>
                  <a:pt x="784" y="141"/>
                </a:lnTo>
                <a:lnTo>
                  <a:pt x="776" y="158"/>
                </a:lnTo>
                <a:lnTo>
                  <a:pt x="776" y="158"/>
                </a:lnTo>
                <a:close/>
                <a:moveTo>
                  <a:pt x="722" y="192"/>
                </a:moveTo>
                <a:lnTo>
                  <a:pt x="707" y="178"/>
                </a:lnTo>
                <a:lnTo>
                  <a:pt x="710" y="166"/>
                </a:lnTo>
                <a:lnTo>
                  <a:pt x="742" y="166"/>
                </a:lnTo>
                <a:lnTo>
                  <a:pt x="722" y="192"/>
                </a:lnTo>
                <a:lnTo>
                  <a:pt x="722" y="192"/>
                </a:lnTo>
                <a:close/>
                <a:moveTo>
                  <a:pt x="691" y="203"/>
                </a:moveTo>
                <a:lnTo>
                  <a:pt x="708" y="204"/>
                </a:lnTo>
                <a:lnTo>
                  <a:pt x="705" y="180"/>
                </a:lnTo>
                <a:lnTo>
                  <a:pt x="719" y="193"/>
                </a:lnTo>
                <a:lnTo>
                  <a:pt x="708" y="218"/>
                </a:lnTo>
                <a:lnTo>
                  <a:pt x="681" y="218"/>
                </a:lnTo>
                <a:lnTo>
                  <a:pt x="691" y="203"/>
                </a:lnTo>
                <a:lnTo>
                  <a:pt x="691" y="203"/>
                </a:lnTo>
                <a:close/>
                <a:moveTo>
                  <a:pt x="684" y="241"/>
                </a:moveTo>
                <a:lnTo>
                  <a:pt x="679" y="246"/>
                </a:lnTo>
                <a:lnTo>
                  <a:pt x="681" y="261"/>
                </a:lnTo>
                <a:lnTo>
                  <a:pt x="646" y="283"/>
                </a:lnTo>
                <a:lnTo>
                  <a:pt x="634" y="273"/>
                </a:lnTo>
                <a:lnTo>
                  <a:pt x="649" y="261"/>
                </a:lnTo>
                <a:lnTo>
                  <a:pt x="638" y="259"/>
                </a:lnTo>
                <a:lnTo>
                  <a:pt x="648" y="255"/>
                </a:lnTo>
                <a:lnTo>
                  <a:pt x="639" y="239"/>
                </a:lnTo>
                <a:lnTo>
                  <a:pt x="660" y="235"/>
                </a:lnTo>
                <a:lnTo>
                  <a:pt x="649" y="227"/>
                </a:lnTo>
                <a:lnTo>
                  <a:pt x="665" y="232"/>
                </a:lnTo>
                <a:lnTo>
                  <a:pt x="659" y="216"/>
                </a:lnTo>
                <a:lnTo>
                  <a:pt x="674" y="217"/>
                </a:lnTo>
                <a:lnTo>
                  <a:pt x="684" y="241"/>
                </a:lnTo>
                <a:lnTo>
                  <a:pt x="684" y="241"/>
                </a:lnTo>
                <a:close/>
                <a:moveTo>
                  <a:pt x="582" y="299"/>
                </a:moveTo>
                <a:lnTo>
                  <a:pt x="586" y="273"/>
                </a:lnTo>
                <a:lnTo>
                  <a:pt x="608" y="252"/>
                </a:lnTo>
                <a:lnTo>
                  <a:pt x="582" y="299"/>
                </a:lnTo>
                <a:lnTo>
                  <a:pt x="582" y="299"/>
                </a:lnTo>
                <a:close/>
                <a:moveTo>
                  <a:pt x="542" y="328"/>
                </a:moveTo>
                <a:lnTo>
                  <a:pt x="536" y="320"/>
                </a:lnTo>
                <a:lnTo>
                  <a:pt x="544" y="307"/>
                </a:lnTo>
                <a:lnTo>
                  <a:pt x="569" y="306"/>
                </a:lnTo>
                <a:lnTo>
                  <a:pt x="565" y="286"/>
                </a:lnTo>
                <a:lnTo>
                  <a:pt x="577" y="301"/>
                </a:lnTo>
                <a:lnTo>
                  <a:pt x="579" y="320"/>
                </a:lnTo>
                <a:lnTo>
                  <a:pt x="565" y="332"/>
                </a:lnTo>
                <a:lnTo>
                  <a:pt x="555" y="327"/>
                </a:lnTo>
                <a:lnTo>
                  <a:pt x="569" y="318"/>
                </a:lnTo>
                <a:lnTo>
                  <a:pt x="563" y="311"/>
                </a:lnTo>
                <a:lnTo>
                  <a:pt x="542" y="328"/>
                </a:lnTo>
                <a:lnTo>
                  <a:pt x="542" y="328"/>
                </a:lnTo>
                <a:close/>
                <a:moveTo>
                  <a:pt x="600" y="289"/>
                </a:moveTo>
                <a:lnTo>
                  <a:pt x="603" y="313"/>
                </a:lnTo>
                <a:lnTo>
                  <a:pt x="593" y="338"/>
                </a:lnTo>
                <a:lnTo>
                  <a:pt x="611" y="300"/>
                </a:lnTo>
                <a:lnTo>
                  <a:pt x="625" y="311"/>
                </a:lnTo>
                <a:lnTo>
                  <a:pt x="625" y="334"/>
                </a:lnTo>
                <a:lnTo>
                  <a:pt x="612" y="335"/>
                </a:lnTo>
                <a:lnTo>
                  <a:pt x="587" y="362"/>
                </a:lnTo>
                <a:lnTo>
                  <a:pt x="576" y="358"/>
                </a:lnTo>
                <a:lnTo>
                  <a:pt x="586" y="339"/>
                </a:lnTo>
                <a:lnTo>
                  <a:pt x="562" y="369"/>
                </a:lnTo>
                <a:lnTo>
                  <a:pt x="582" y="314"/>
                </a:lnTo>
                <a:lnTo>
                  <a:pt x="591" y="318"/>
                </a:lnTo>
                <a:lnTo>
                  <a:pt x="582" y="313"/>
                </a:lnTo>
                <a:lnTo>
                  <a:pt x="587" y="290"/>
                </a:lnTo>
                <a:lnTo>
                  <a:pt x="600" y="289"/>
                </a:lnTo>
                <a:lnTo>
                  <a:pt x="600" y="289"/>
                </a:lnTo>
                <a:close/>
                <a:moveTo>
                  <a:pt x="653" y="307"/>
                </a:moveTo>
                <a:lnTo>
                  <a:pt x="648" y="292"/>
                </a:lnTo>
                <a:lnTo>
                  <a:pt x="656" y="292"/>
                </a:lnTo>
                <a:lnTo>
                  <a:pt x="660" y="299"/>
                </a:lnTo>
                <a:lnTo>
                  <a:pt x="653" y="307"/>
                </a:lnTo>
                <a:lnTo>
                  <a:pt x="653" y="307"/>
                </a:lnTo>
                <a:close/>
                <a:moveTo>
                  <a:pt x="617" y="339"/>
                </a:moveTo>
                <a:lnTo>
                  <a:pt x="624" y="344"/>
                </a:lnTo>
                <a:lnTo>
                  <a:pt x="610" y="353"/>
                </a:lnTo>
                <a:lnTo>
                  <a:pt x="612" y="344"/>
                </a:lnTo>
                <a:lnTo>
                  <a:pt x="614" y="338"/>
                </a:lnTo>
                <a:lnTo>
                  <a:pt x="617" y="339"/>
                </a:lnTo>
                <a:lnTo>
                  <a:pt x="617" y="339"/>
                </a:lnTo>
                <a:close/>
                <a:moveTo>
                  <a:pt x="529" y="379"/>
                </a:moveTo>
                <a:lnTo>
                  <a:pt x="544" y="352"/>
                </a:lnTo>
                <a:lnTo>
                  <a:pt x="570" y="346"/>
                </a:lnTo>
                <a:lnTo>
                  <a:pt x="529" y="379"/>
                </a:lnTo>
                <a:lnTo>
                  <a:pt x="529" y="379"/>
                </a:lnTo>
                <a:close/>
                <a:moveTo>
                  <a:pt x="501" y="391"/>
                </a:moveTo>
                <a:lnTo>
                  <a:pt x="504" y="366"/>
                </a:lnTo>
                <a:lnTo>
                  <a:pt x="527" y="369"/>
                </a:lnTo>
                <a:lnTo>
                  <a:pt x="501" y="391"/>
                </a:lnTo>
                <a:lnTo>
                  <a:pt x="501" y="391"/>
                </a:lnTo>
                <a:close/>
                <a:moveTo>
                  <a:pt x="441" y="617"/>
                </a:moveTo>
                <a:lnTo>
                  <a:pt x="453" y="593"/>
                </a:lnTo>
                <a:lnTo>
                  <a:pt x="456" y="607"/>
                </a:lnTo>
                <a:lnTo>
                  <a:pt x="441" y="617"/>
                </a:lnTo>
                <a:lnTo>
                  <a:pt x="441" y="617"/>
                </a:lnTo>
                <a:close/>
                <a:moveTo>
                  <a:pt x="463" y="617"/>
                </a:moveTo>
                <a:lnTo>
                  <a:pt x="468" y="617"/>
                </a:lnTo>
                <a:lnTo>
                  <a:pt x="465" y="618"/>
                </a:lnTo>
                <a:lnTo>
                  <a:pt x="445" y="632"/>
                </a:lnTo>
                <a:lnTo>
                  <a:pt x="451" y="617"/>
                </a:lnTo>
                <a:lnTo>
                  <a:pt x="463" y="617"/>
                </a:lnTo>
                <a:lnTo>
                  <a:pt x="463" y="617"/>
                </a:lnTo>
                <a:close/>
                <a:moveTo>
                  <a:pt x="425" y="705"/>
                </a:moveTo>
                <a:lnTo>
                  <a:pt x="437" y="665"/>
                </a:lnTo>
                <a:lnTo>
                  <a:pt x="446" y="686"/>
                </a:lnTo>
                <a:lnTo>
                  <a:pt x="425" y="705"/>
                </a:lnTo>
                <a:lnTo>
                  <a:pt x="425" y="705"/>
                </a:lnTo>
                <a:close/>
                <a:moveTo>
                  <a:pt x="428" y="722"/>
                </a:moveTo>
                <a:lnTo>
                  <a:pt x="422" y="721"/>
                </a:lnTo>
                <a:lnTo>
                  <a:pt x="421" y="721"/>
                </a:lnTo>
                <a:lnTo>
                  <a:pt x="430" y="705"/>
                </a:lnTo>
                <a:lnTo>
                  <a:pt x="437" y="718"/>
                </a:lnTo>
                <a:lnTo>
                  <a:pt x="435" y="718"/>
                </a:lnTo>
                <a:lnTo>
                  <a:pt x="428" y="722"/>
                </a:lnTo>
                <a:lnTo>
                  <a:pt x="428" y="722"/>
                </a:lnTo>
                <a:close/>
                <a:moveTo>
                  <a:pt x="235" y="891"/>
                </a:moveTo>
                <a:lnTo>
                  <a:pt x="228" y="881"/>
                </a:lnTo>
                <a:lnTo>
                  <a:pt x="245" y="871"/>
                </a:lnTo>
                <a:lnTo>
                  <a:pt x="272" y="880"/>
                </a:lnTo>
                <a:lnTo>
                  <a:pt x="235" y="891"/>
                </a:lnTo>
                <a:lnTo>
                  <a:pt x="235" y="891"/>
                </a:lnTo>
                <a:close/>
                <a:moveTo>
                  <a:pt x="211" y="901"/>
                </a:moveTo>
                <a:lnTo>
                  <a:pt x="202" y="890"/>
                </a:lnTo>
                <a:lnTo>
                  <a:pt x="218" y="884"/>
                </a:lnTo>
                <a:lnTo>
                  <a:pt x="221" y="894"/>
                </a:lnTo>
                <a:lnTo>
                  <a:pt x="211" y="901"/>
                </a:lnTo>
                <a:lnTo>
                  <a:pt x="211" y="901"/>
                </a:lnTo>
                <a:close/>
                <a:moveTo>
                  <a:pt x="180" y="936"/>
                </a:moveTo>
                <a:lnTo>
                  <a:pt x="178" y="926"/>
                </a:lnTo>
                <a:lnTo>
                  <a:pt x="193" y="933"/>
                </a:lnTo>
                <a:lnTo>
                  <a:pt x="189" y="936"/>
                </a:lnTo>
                <a:lnTo>
                  <a:pt x="182" y="939"/>
                </a:lnTo>
                <a:lnTo>
                  <a:pt x="180" y="936"/>
                </a:lnTo>
                <a:lnTo>
                  <a:pt x="180" y="936"/>
                </a:lnTo>
                <a:close/>
                <a:moveTo>
                  <a:pt x="31" y="1052"/>
                </a:moveTo>
                <a:lnTo>
                  <a:pt x="31" y="1038"/>
                </a:lnTo>
                <a:lnTo>
                  <a:pt x="48" y="1046"/>
                </a:lnTo>
                <a:lnTo>
                  <a:pt x="31" y="1052"/>
                </a:lnTo>
                <a:lnTo>
                  <a:pt x="31" y="1052"/>
                </a:lnTo>
                <a:close/>
                <a:moveTo>
                  <a:pt x="41" y="1205"/>
                </a:moveTo>
                <a:lnTo>
                  <a:pt x="37" y="1198"/>
                </a:lnTo>
                <a:lnTo>
                  <a:pt x="33" y="1192"/>
                </a:lnTo>
                <a:lnTo>
                  <a:pt x="51" y="1180"/>
                </a:lnTo>
                <a:lnTo>
                  <a:pt x="54" y="1178"/>
                </a:lnTo>
                <a:lnTo>
                  <a:pt x="54" y="1180"/>
                </a:lnTo>
                <a:lnTo>
                  <a:pt x="51" y="1192"/>
                </a:lnTo>
                <a:lnTo>
                  <a:pt x="50" y="1201"/>
                </a:lnTo>
                <a:lnTo>
                  <a:pt x="48" y="1202"/>
                </a:lnTo>
                <a:lnTo>
                  <a:pt x="44" y="1204"/>
                </a:lnTo>
                <a:lnTo>
                  <a:pt x="41" y="1205"/>
                </a:lnTo>
                <a:lnTo>
                  <a:pt x="41" y="1205"/>
                </a:lnTo>
                <a:close/>
                <a:moveTo>
                  <a:pt x="43" y="1246"/>
                </a:moveTo>
                <a:lnTo>
                  <a:pt x="33" y="1264"/>
                </a:lnTo>
                <a:lnTo>
                  <a:pt x="24" y="1252"/>
                </a:lnTo>
                <a:lnTo>
                  <a:pt x="43" y="1246"/>
                </a:lnTo>
                <a:lnTo>
                  <a:pt x="43" y="1244"/>
                </a:lnTo>
                <a:lnTo>
                  <a:pt x="43" y="1246"/>
                </a:lnTo>
                <a:lnTo>
                  <a:pt x="43" y="1246"/>
                </a:lnTo>
                <a:close/>
                <a:moveTo>
                  <a:pt x="23" y="1278"/>
                </a:moveTo>
                <a:lnTo>
                  <a:pt x="20" y="1253"/>
                </a:lnTo>
                <a:lnTo>
                  <a:pt x="30" y="1267"/>
                </a:lnTo>
                <a:lnTo>
                  <a:pt x="23" y="1278"/>
                </a:lnTo>
                <a:lnTo>
                  <a:pt x="23" y="1278"/>
                </a:lnTo>
                <a:close/>
                <a:moveTo>
                  <a:pt x="6" y="1295"/>
                </a:moveTo>
                <a:lnTo>
                  <a:pt x="9" y="1264"/>
                </a:lnTo>
                <a:lnTo>
                  <a:pt x="20" y="1284"/>
                </a:lnTo>
                <a:lnTo>
                  <a:pt x="10" y="1278"/>
                </a:lnTo>
                <a:lnTo>
                  <a:pt x="6" y="1295"/>
                </a:lnTo>
                <a:lnTo>
                  <a:pt x="6" y="1295"/>
                </a:lnTo>
                <a:close/>
                <a:moveTo>
                  <a:pt x="0" y="1343"/>
                </a:moveTo>
                <a:lnTo>
                  <a:pt x="6" y="1315"/>
                </a:lnTo>
                <a:lnTo>
                  <a:pt x="9" y="1335"/>
                </a:lnTo>
                <a:lnTo>
                  <a:pt x="0" y="1343"/>
                </a:lnTo>
                <a:lnTo>
                  <a:pt x="0" y="1343"/>
                </a:lnTo>
                <a:close/>
              </a:path>
            </a:pathLst>
          </a:custGeom>
          <a:solidFill>
            <a:srgbClr val="FFE3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14"/>
          <p:cNvSpPr>
            <a:spLocks noEditPoints="1"/>
          </p:cNvSpPr>
          <p:nvPr/>
        </p:nvSpPr>
        <p:spPr bwMode="auto">
          <a:xfrm>
            <a:off x="5287963" y="2900363"/>
            <a:ext cx="1873250" cy="2360613"/>
          </a:xfrm>
          <a:custGeom>
            <a:avLst/>
            <a:gdLst>
              <a:gd name="T0" fmla="*/ 946 w 1180"/>
              <a:gd name="T1" fmla="*/ 11 h 1487"/>
              <a:gd name="T2" fmla="*/ 1116 w 1180"/>
              <a:gd name="T3" fmla="*/ 216 h 1487"/>
              <a:gd name="T4" fmla="*/ 967 w 1180"/>
              <a:gd name="T5" fmla="*/ 299 h 1487"/>
              <a:gd name="T6" fmla="*/ 779 w 1180"/>
              <a:gd name="T7" fmla="*/ 299 h 1487"/>
              <a:gd name="T8" fmla="*/ 622 w 1180"/>
              <a:gd name="T9" fmla="*/ 482 h 1487"/>
              <a:gd name="T10" fmla="*/ 513 w 1180"/>
              <a:gd name="T11" fmla="*/ 840 h 1487"/>
              <a:gd name="T12" fmla="*/ 435 w 1180"/>
              <a:gd name="T13" fmla="*/ 1170 h 1487"/>
              <a:gd name="T14" fmla="*/ 354 w 1180"/>
              <a:gd name="T15" fmla="*/ 1384 h 1487"/>
              <a:gd name="T16" fmla="*/ 268 w 1180"/>
              <a:gd name="T17" fmla="*/ 1396 h 1487"/>
              <a:gd name="T18" fmla="*/ 52 w 1180"/>
              <a:gd name="T19" fmla="*/ 1387 h 1487"/>
              <a:gd name="T20" fmla="*/ 43 w 1180"/>
              <a:gd name="T21" fmla="*/ 1313 h 1487"/>
              <a:gd name="T22" fmla="*/ 76 w 1180"/>
              <a:gd name="T23" fmla="*/ 1225 h 1487"/>
              <a:gd name="T24" fmla="*/ 30 w 1180"/>
              <a:gd name="T25" fmla="*/ 1237 h 1487"/>
              <a:gd name="T26" fmla="*/ 14 w 1180"/>
              <a:gd name="T27" fmla="*/ 1159 h 1487"/>
              <a:gd name="T28" fmla="*/ 155 w 1180"/>
              <a:gd name="T29" fmla="*/ 1135 h 1487"/>
              <a:gd name="T30" fmla="*/ 31 w 1180"/>
              <a:gd name="T31" fmla="*/ 1122 h 1487"/>
              <a:gd name="T32" fmla="*/ 57 w 1180"/>
              <a:gd name="T33" fmla="*/ 1040 h 1487"/>
              <a:gd name="T34" fmla="*/ 117 w 1180"/>
              <a:gd name="T35" fmla="*/ 995 h 1487"/>
              <a:gd name="T36" fmla="*/ 113 w 1180"/>
              <a:gd name="T37" fmla="*/ 973 h 1487"/>
              <a:gd name="T38" fmla="*/ 204 w 1180"/>
              <a:gd name="T39" fmla="*/ 938 h 1487"/>
              <a:gd name="T40" fmla="*/ 247 w 1180"/>
              <a:gd name="T41" fmla="*/ 894 h 1487"/>
              <a:gd name="T42" fmla="*/ 389 w 1180"/>
              <a:gd name="T43" fmla="*/ 862 h 1487"/>
              <a:gd name="T44" fmla="*/ 294 w 1180"/>
              <a:gd name="T45" fmla="*/ 869 h 1487"/>
              <a:gd name="T46" fmla="*/ 379 w 1180"/>
              <a:gd name="T47" fmla="*/ 802 h 1487"/>
              <a:gd name="T48" fmla="*/ 451 w 1180"/>
              <a:gd name="T49" fmla="*/ 714 h 1487"/>
              <a:gd name="T50" fmla="*/ 456 w 1180"/>
              <a:gd name="T51" fmla="*/ 628 h 1487"/>
              <a:gd name="T52" fmla="*/ 480 w 1180"/>
              <a:gd name="T53" fmla="*/ 570 h 1487"/>
              <a:gd name="T54" fmla="*/ 551 w 1180"/>
              <a:gd name="T55" fmla="*/ 496 h 1487"/>
              <a:gd name="T56" fmla="*/ 590 w 1180"/>
              <a:gd name="T57" fmla="*/ 479 h 1487"/>
              <a:gd name="T58" fmla="*/ 552 w 1180"/>
              <a:gd name="T59" fmla="*/ 418 h 1487"/>
              <a:gd name="T60" fmla="*/ 618 w 1180"/>
              <a:gd name="T61" fmla="*/ 389 h 1487"/>
              <a:gd name="T62" fmla="*/ 666 w 1180"/>
              <a:gd name="T63" fmla="*/ 335 h 1487"/>
              <a:gd name="T64" fmla="*/ 688 w 1180"/>
              <a:gd name="T65" fmla="*/ 265 h 1487"/>
              <a:gd name="T66" fmla="*/ 717 w 1180"/>
              <a:gd name="T67" fmla="*/ 211 h 1487"/>
              <a:gd name="T68" fmla="*/ 791 w 1180"/>
              <a:gd name="T69" fmla="*/ 220 h 1487"/>
              <a:gd name="T70" fmla="*/ 819 w 1180"/>
              <a:gd name="T71" fmla="*/ 152 h 1487"/>
              <a:gd name="T72" fmla="*/ 902 w 1180"/>
              <a:gd name="T73" fmla="*/ 83 h 1487"/>
              <a:gd name="T74" fmla="*/ 938 w 1180"/>
              <a:gd name="T75" fmla="*/ 85 h 1487"/>
              <a:gd name="T76" fmla="*/ 1016 w 1180"/>
              <a:gd name="T77" fmla="*/ 61 h 1487"/>
              <a:gd name="T78" fmla="*/ 1030 w 1180"/>
              <a:gd name="T79" fmla="*/ 56 h 1487"/>
              <a:gd name="T80" fmla="*/ 1116 w 1180"/>
              <a:gd name="T81" fmla="*/ 44 h 1487"/>
              <a:gd name="T82" fmla="*/ 1142 w 1180"/>
              <a:gd name="T83" fmla="*/ 114 h 1487"/>
              <a:gd name="T84" fmla="*/ 831 w 1180"/>
              <a:gd name="T85" fmla="*/ 104 h 1487"/>
              <a:gd name="T86" fmla="*/ 891 w 1180"/>
              <a:gd name="T87" fmla="*/ 92 h 1487"/>
              <a:gd name="T88" fmla="*/ 757 w 1180"/>
              <a:gd name="T89" fmla="*/ 152 h 1487"/>
              <a:gd name="T90" fmla="*/ 710 w 1180"/>
              <a:gd name="T91" fmla="*/ 166 h 1487"/>
              <a:gd name="T92" fmla="*/ 691 w 1180"/>
              <a:gd name="T93" fmla="*/ 203 h 1487"/>
              <a:gd name="T94" fmla="*/ 639 w 1180"/>
              <a:gd name="T95" fmla="*/ 239 h 1487"/>
              <a:gd name="T96" fmla="*/ 608 w 1180"/>
              <a:gd name="T97" fmla="*/ 252 h 1487"/>
              <a:gd name="T98" fmla="*/ 565 w 1180"/>
              <a:gd name="T99" fmla="*/ 332 h 1487"/>
              <a:gd name="T100" fmla="*/ 625 w 1180"/>
              <a:gd name="T101" fmla="*/ 311 h 1487"/>
              <a:gd name="T102" fmla="*/ 587 w 1180"/>
              <a:gd name="T103" fmla="*/ 290 h 1487"/>
              <a:gd name="T104" fmla="*/ 624 w 1180"/>
              <a:gd name="T105" fmla="*/ 344 h 1487"/>
              <a:gd name="T106" fmla="*/ 529 w 1180"/>
              <a:gd name="T107" fmla="*/ 379 h 1487"/>
              <a:gd name="T108" fmla="*/ 441 w 1180"/>
              <a:gd name="T109" fmla="*/ 617 h 1487"/>
              <a:gd name="T110" fmla="*/ 446 w 1180"/>
              <a:gd name="T111" fmla="*/ 686 h 1487"/>
              <a:gd name="T112" fmla="*/ 428 w 1180"/>
              <a:gd name="T113" fmla="*/ 722 h 1487"/>
              <a:gd name="T114" fmla="*/ 221 w 1180"/>
              <a:gd name="T115" fmla="*/ 894 h 1487"/>
              <a:gd name="T116" fmla="*/ 31 w 1180"/>
              <a:gd name="T117" fmla="*/ 1052 h 1487"/>
              <a:gd name="T118" fmla="*/ 54 w 1180"/>
              <a:gd name="T119" fmla="*/ 1180 h 1487"/>
              <a:gd name="T120" fmla="*/ 43 w 1180"/>
              <a:gd name="T121" fmla="*/ 1246 h 1487"/>
              <a:gd name="T122" fmla="*/ 9 w 1180"/>
              <a:gd name="T123" fmla="*/ 1264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80" h="1487">
                <a:moveTo>
                  <a:pt x="864" y="125"/>
                </a:moveTo>
                <a:lnTo>
                  <a:pt x="839" y="118"/>
                </a:lnTo>
                <a:lnTo>
                  <a:pt x="852" y="111"/>
                </a:lnTo>
                <a:lnTo>
                  <a:pt x="864" y="125"/>
                </a:lnTo>
                <a:lnTo>
                  <a:pt x="864" y="125"/>
                </a:lnTo>
                <a:moveTo>
                  <a:pt x="949" y="35"/>
                </a:moveTo>
                <a:lnTo>
                  <a:pt x="947" y="35"/>
                </a:lnTo>
                <a:lnTo>
                  <a:pt x="945" y="34"/>
                </a:lnTo>
                <a:lnTo>
                  <a:pt x="935" y="24"/>
                </a:lnTo>
                <a:lnTo>
                  <a:pt x="946" y="11"/>
                </a:lnTo>
                <a:lnTo>
                  <a:pt x="969" y="20"/>
                </a:lnTo>
                <a:lnTo>
                  <a:pt x="949" y="35"/>
                </a:lnTo>
                <a:lnTo>
                  <a:pt x="949" y="35"/>
                </a:lnTo>
                <a:moveTo>
                  <a:pt x="1168" y="116"/>
                </a:moveTo>
                <a:lnTo>
                  <a:pt x="1180" y="142"/>
                </a:lnTo>
                <a:lnTo>
                  <a:pt x="1144" y="138"/>
                </a:lnTo>
                <a:lnTo>
                  <a:pt x="1149" y="155"/>
                </a:lnTo>
                <a:lnTo>
                  <a:pt x="1123" y="183"/>
                </a:lnTo>
                <a:lnTo>
                  <a:pt x="1126" y="207"/>
                </a:lnTo>
                <a:lnTo>
                  <a:pt x="1116" y="216"/>
                </a:lnTo>
                <a:lnTo>
                  <a:pt x="1106" y="196"/>
                </a:lnTo>
                <a:lnTo>
                  <a:pt x="1119" y="165"/>
                </a:lnTo>
                <a:lnTo>
                  <a:pt x="1106" y="144"/>
                </a:lnTo>
                <a:lnTo>
                  <a:pt x="1075" y="135"/>
                </a:lnTo>
                <a:lnTo>
                  <a:pt x="1050" y="111"/>
                </a:lnTo>
                <a:lnTo>
                  <a:pt x="1001" y="139"/>
                </a:lnTo>
                <a:lnTo>
                  <a:pt x="987" y="166"/>
                </a:lnTo>
                <a:lnTo>
                  <a:pt x="985" y="220"/>
                </a:lnTo>
                <a:lnTo>
                  <a:pt x="992" y="248"/>
                </a:lnTo>
                <a:lnTo>
                  <a:pt x="967" y="299"/>
                </a:lnTo>
                <a:lnTo>
                  <a:pt x="924" y="276"/>
                </a:lnTo>
                <a:lnTo>
                  <a:pt x="895" y="303"/>
                </a:lnTo>
                <a:lnTo>
                  <a:pt x="863" y="299"/>
                </a:lnTo>
                <a:lnTo>
                  <a:pt x="826" y="238"/>
                </a:lnTo>
                <a:lnTo>
                  <a:pt x="812" y="235"/>
                </a:lnTo>
                <a:lnTo>
                  <a:pt x="801" y="249"/>
                </a:lnTo>
                <a:lnTo>
                  <a:pt x="805" y="269"/>
                </a:lnTo>
                <a:lnTo>
                  <a:pt x="786" y="268"/>
                </a:lnTo>
                <a:lnTo>
                  <a:pt x="766" y="272"/>
                </a:lnTo>
                <a:lnTo>
                  <a:pt x="779" y="299"/>
                </a:lnTo>
                <a:lnTo>
                  <a:pt x="766" y="327"/>
                </a:lnTo>
                <a:lnTo>
                  <a:pt x="776" y="335"/>
                </a:lnTo>
                <a:lnTo>
                  <a:pt x="767" y="351"/>
                </a:lnTo>
                <a:lnTo>
                  <a:pt x="690" y="337"/>
                </a:lnTo>
                <a:lnTo>
                  <a:pt x="693" y="375"/>
                </a:lnTo>
                <a:lnTo>
                  <a:pt x="683" y="400"/>
                </a:lnTo>
                <a:lnTo>
                  <a:pt x="658" y="384"/>
                </a:lnTo>
                <a:lnTo>
                  <a:pt x="635" y="406"/>
                </a:lnTo>
                <a:lnTo>
                  <a:pt x="610" y="462"/>
                </a:lnTo>
                <a:lnTo>
                  <a:pt x="622" y="482"/>
                </a:lnTo>
                <a:lnTo>
                  <a:pt x="622" y="505"/>
                </a:lnTo>
                <a:lnTo>
                  <a:pt x="579" y="566"/>
                </a:lnTo>
                <a:lnTo>
                  <a:pt x="584" y="589"/>
                </a:lnTo>
                <a:lnTo>
                  <a:pt x="541" y="605"/>
                </a:lnTo>
                <a:lnTo>
                  <a:pt x="546" y="641"/>
                </a:lnTo>
                <a:lnTo>
                  <a:pt x="539" y="696"/>
                </a:lnTo>
                <a:lnTo>
                  <a:pt x="498" y="777"/>
                </a:lnTo>
                <a:lnTo>
                  <a:pt x="521" y="790"/>
                </a:lnTo>
                <a:lnTo>
                  <a:pt x="521" y="824"/>
                </a:lnTo>
                <a:lnTo>
                  <a:pt x="513" y="840"/>
                </a:lnTo>
                <a:lnTo>
                  <a:pt x="462" y="836"/>
                </a:lnTo>
                <a:lnTo>
                  <a:pt x="421" y="886"/>
                </a:lnTo>
                <a:lnTo>
                  <a:pt x="408" y="921"/>
                </a:lnTo>
                <a:lnTo>
                  <a:pt x="418" y="950"/>
                </a:lnTo>
                <a:lnTo>
                  <a:pt x="411" y="963"/>
                </a:lnTo>
                <a:lnTo>
                  <a:pt x="411" y="998"/>
                </a:lnTo>
                <a:lnTo>
                  <a:pt x="422" y="1035"/>
                </a:lnTo>
                <a:lnTo>
                  <a:pt x="411" y="1094"/>
                </a:lnTo>
                <a:lnTo>
                  <a:pt x="448" y="1136"/>
                </a:lnTo>
                <a:lnTo>
                  <a:pt x="435" y="1170"/>
                </a:lnTo>
                <a:lnTo>
                  <a:pt x="413" y="1176"/>
                </a:lnTo>
                <a:lnTo>
                  <a:pt x="430" y="1229"/>
                </a:lnTo>
                <a:lnTo>
                  <a:pt x="422" y="1275"/>
                </a:lnTo>
                <a:lnTo>
                  <a:pt x="384" y="1304"/>
                </a:lnTo>
                <a:lnTo>
                  <a:pt x="389" y="1319"/>
                </a:lnTo>
                <a:lnTo>
                  <a:pt x="375" y="1330"/>
                </a:lnTo>
                <a:lnTo>
                  <a:pt x="376" y="1387"/>
                </a:lnTo>
                <a:lnTo>
                  <a:pt x="368" y="1408"/>
                </a:lnTo>
                <a:lnTo>
                  <a:pt x="358" y="1396"/>
                </a:lnTo>
                <a:lnTo>
                  <a:pt x="354" y="1384"/>
                </a:lnTo>
                <a:moveTo>
                  <a:pt x="354" y="1384"/>
                </a:moveTo>
                <a:lnTo>
                  <a:pt x="323" y="1373"/>
                </a:lnTo>
                <a:lnTo>
                  <a:pt x="313" y="1312"/>
                </a:lnTo>
                <a:lnTo>
                  <a:pt x="324" y="1295"/>
                </a:lnTo>
                <a:lnTo>
                  <a:pt x="311" y="1295"/>
                </a:lnTo>
                <a:lnTo>
                  <a:pt x="310" y="1332"/>
                </a:lnTo>
                <a:lnTo>
                  <a:pt x="294" y="1311"/>
                </a:lnTo>
                <a:lnTo>
                  <a:pt x="307" y="1358"/>
                </a:lnTo>
                <a:lnTo>
                  <a:pt x="289" y="1388"/>
                </a:lnTo>
                <a:lnTo>
                  <a:pt x="268" y="1396"/>
                </a:lnTo>
                <a:lnTo>
                  <a:pt x="251" y="1377"/>
                </a:lnTo>
                <a:lnTo>
                  <a:pt x="258" y="1392"/>
                </a:lnTo>
                <a:lnTo>
                  <a:pt x="162" y="1480"/>
                </a:lnTo>
                <a:lnTo>
                  <a:pt x="89" y="1487"/>
                </a:lnTo>
                <a:lnTo>
                  <a:pt x="65" y="1471"/>
                </a:lnTo>
                <a:lnTo>
                  <a:pt x="79" y="1457"/>
                </a:lnTo>
                <a:lnTo>
                  <a:pt x="37" y="1436"/>
                </a:lnTo>
                <a:lnTo>
                  <a:pt x="10" y="1391"/>
                </a:lnTo>
                <a:lnTo>
                  <a:pt x="20" y="1360"/>
                </a:lnTo>
                <a:lnTo>
                  <a:pt x="52" y="1387"/>
                </a:lnTo>
                <a:lnTo>
                  <a:pt x="52" y="1375"/>
                </a:lnTo>
                <a:lnTo>
                  <a:pt x="47" y="1378"/>
                </a:lnTo>
                <a:lnTo>
                  <a:pt x="38" y="1358"/>
                </a:lnTo>
                <a:lnTo>
                  <a:pt x="76" y="1335"/>
                </a:lnTo>
                <a:lnTo>
                  <a:pt x="50" y="1330"/>
                </a:lnTo>
                <a:lnTo>
                  <a:pt x="81" y="1309"/>
                </a:lnTo>
                <a:lnTo>
                  <a:pt x="47" y="1328"/>
                </a:lnTo>
                <a:lnTo>
                  <a:pt x="45" y="1318"/>
                </a:lnTo>
                <a:lnTo>
                  <a:pt x="61" y="1315"/>
                </a:lnTo>
                <a:lnTo>
                  <a:pt x="43" y="1313"/>
                </a:lnTo>
                <a:lnTo>
                  <a:pt x="33" y="1318"/>
                </a:lnTo>
                <a:lnTo>
                  <a:pt x="43" y="1328"/>
                </a:lnTo>
                <a:lnTo>
                  <a:pt x="21" y="1332"/>
                </a:lnTo>
                <a:lnTo>
                  <a:pt x="6" y="1304"/>
                </a:lnTo>
                <a:lnTo>
                  <a:pt x="27" y="1282"/>
                </a:lnTo>
                <a:lnTo>
                  <a:pt x="23" y="1305"/>
                </a:lnTo>
                <a:lnTo>
                  <a:pt x="31" y="1290"/>
                </a:lnTo>
                <a:lnTo>
                  <a:pt x="75" y="1275"/>
                </a:lnTo>
                <a:lnTo>
                  <a:pt x="41" y="1273"/>
                </a:lnTo>
                <a:lnTo>
                  <a:pt x="76" y="1225"/>
                </a:lnTo>
                <a:lnTo>
                  <a:pt x="102" y="1215"/>
                </a:lnTo>
                <a:lnTo>
                  <a:pt x="90" y="1252"/>
                </a:lnTo>
                <a:lnTo>
                  <a:pt x="109" y="1212"/>
                </a:lnTo>
                <a:lnTo>
                  <a:pt x="128" y="1209"/>
                </a:lnTo>
                <a:lnTo>
                  <a:pt x="79" y="1212"/>
                </a:lnTo>
                <a:lnTo>
                  <a:pt x="47" y="1256"/>
                </a:lnTo>
                <a:lnTo>
                  <a:pt x="44" y="1237"/>
                </a:lnTo>
                <a:lnTo>
                  <a:pt x="38" y="1236"/>
                </a:lnTo>
                <a:lnTo>
                  <a:pt x="51" y="1211"/>
                </a:lnTo>
                <a:lnTo>
                  <a:pt x="30" y="1237"/>
                </a:lnTo>
                <a:lnTo>
                  <a:pt x="20" y="1209"/>
                </a:lnTo>
                <a:lnTo>
                  <a:pt x="30" y="1192"/>
                </a:lnTo>
                <a:lnTo>
                  <a:pt x="40" y="1206"/>
                </a:lnTo>
                <a:lnTo>
                  <a:pt x="47" y="1206"/>
                </a:lnTo>
                <a:lnTo>
                  <a:pt x="51" y="1202"/>
                </a:lnTo>
                <a:lnTo>
                  <a:pt x="57" y="1178"/>
                </a:lnTo>
                <a:lnTo>
                  <a:pt x="52" y="1174"/>
                </a:lnTo>
                <a:lnTo>
                  <a:pt x="40" y="1185"/>
                </a:lnTo>
                <a:lnTo>
                  <a:pt x="30" y="1190"/>
                </a:lnTo>
                <a:lnTo>
                  <a:pt x="14" y="1159"/>
                </a:lnTo>
                <a:lnTo>
                  <a:pt x="38" y="1183"/>
                </a:lnTo>
                <a:lnTo>
                  <a:pt x="31" y="1164"/>
                </a:lnTo>
                <a:lnTo>
                  <a:pt x="48" y="1156"/>
                </a:lnTo>
                <a:lnTo>
                  <a:pt x="23" y="1157"/>
                </a:lnTo>
                <a:lnTo>
                  <a:pt x="23" y="1132"/>
                </a:lnTo>
                <a:lnTo>
                  <a:pt x="97" y="1142"/>
                </a:lnTo>
                <a:lnTo>
                  <a:pt x="123" y="1135"/>
                </a:lnTo>
                <a:lnTo>
                  <a:pt x="134" y="1168"/>
                </a:lnTo>
                <a:lnTo>
                  <a:pt x="131" y="1143"/>
                </a:lnTo>
                <a:lnTo>
                  <a:pt x="155" y="1135"/>
                </a:lnTo>
                <a:lnTo>
                  <a:pt x="151" y="1121"/>
                </a:lnTo>
                <a:lnTo>
                  <a:pt x="165" y="1104"/>
                </a:lnTo>
                <a:lnTo>
                  <a:pt x="149" y="1118"/>
                </a:lnTo>
                <a:lnTo>
                  <a:pt x="152" y="1133"/>
                </a:lnTo>
                <a:lnTo>
                  <a:pt x="128" y="1140"/>
                </a:lnTo>
                <a:lnTo>
                  <a:pt x="110" y="1126"/>
                </a:lnTo>
                <a:lnTo>
                  <a:pt x="120" y="1105"/>
                </a:lnTo>
                <a:lnTo>
                  <a:pt x="100" y="1135"/>
                </a:lnTo>
                <a:lnTo>
                  <a:pt x="96" y="1135"/>
                </a:lnTo>
                <a:lnTo>
                  <a:pt x="31" y="1122"/>
                </a:lnTo>
                <a:lnTo>
                  <a:pt x="38" y="1119"/>
                </a:lnTo>
                <a:lnTo>
                  <a:pt x="24" y="1108"/>
                </a:lnTo>
                <a:lnTo>
                  <a:pt x="61" y="1102"/>
                </a:lnTo>
                <a:lnTo>
                  <a:pt x="27" y="1091"/>
                </a:lnTo>
                <a:lnTo>
                  <a:pt x="72" y="1094"/>
                </a:lnTo>
                <a:lnTo>
                  <a:pt x="41" y="1083"/>
                </a:lnTo>
                <a:lnTo>
                  <a:pt x="50" y="1074"/>
                </a:lnTo>
                <a:lnTo>
                  <a:pt x="31" y="1066"/>
                </a:lnTo>
                <a:lnTo>
                  <a:pt x="33" y="1054"/>
                </a:lnTo>
                <a:lnTo>
                  <a:pt x="57" y="1040"/>
                </a:lnTo>
                <a:lnTo>
                  <a:pt x="45" y="1039"/>
                </a:lnTo>
                <a:lnTo>
                  <a:pt x="59" y="1026"/>
                </a:lnTo>
                <a:lnTo>
                  <a:pt x="47" y="1008"/>
                </a:lnTo>
                <a:lnTo>
                  <a:pt x="64" y="1029"/>
                </a:lnTo>
                <a:lnTo>
                  <a:pt x="66" y="1009"/>
                </a:lnTo>
                <a:lnTo>
                  <a:pt x="111" y="1029"/>
                </a:lnTo>
                <a:lnTo>
                  <a:pt x="93" y="1005"/>
                </a:lnTo>
                <a:lnTo>
                  <a:pt x="113" y="995"/>
                </a:lnTo>
                <a:lnTo>
                  <a:pt x="121" y="1026"/>
                </a:lnTo>
                <a:lnTo>
                  <a:pt x="117" y="995"/>
                </a:lnTo>
                <a:lnTo>
                  <a:pt x="134" y="990"/>
                </a:lnTo>
                <a:lnTo>
                  <a:pt x="142" y="994"/>
                </a:lnTo>
                <a:lnTo>
                  <a:pt x="145" y="1032"/>
                </a:lnTo>
                <a:lnTo>
                  <a:pt x="145" y="1032"/>
                </a:lnTo>
                <a:lnTo>
                  <a:pt x="149" y="1012"/>
                </a:lnTo>
                <a:lnTo>
                  <a:pt x="165" y="1014"/>
                </a:lnTo>
                <a:lnTo>
                  <a:pt x="138" y="987"/>
                </a:lnTo>
                <a:lnTo>
                  <a:pt x="117" y="990"/>
                </a:lnTo>
                <a:lnTo>
                  <a:pt x="133" y="984"/>
                </a:lnTo>
                <a:lnTo>
                  <a:pt x="113" y="973"/>
                </a:lnTo>
                <a:lnTo>
                  <a:pt x="156" y="970"/>
                </a:lnTo>
                <a:lnTo>
                  <a:pt x="178" y="988"/>
                </a:lnTo>
                <a:lnTo>
                  <a:pt x="192" y="981"/>
                </a:lnTo>
                <a:lnTo>
                  <a:pt x="176" y="981"/>
                </a:lnTo>
                <a:lnTo>
                  <a:pt x="179" y="970"/>
                </a:lnTo>
                <a:lnTo>
                  <a:pt x="211" y="971"/>
                </a:lnTo>
                <a:lnTo>
                  <a:pt x="152" y="960"/>
                </a:lnTo>
                <a:lnTo>
                  <a:pt x="159" y="933"/>
                </a:lnTo>
                <a:lnTo>
                  <a:pt x="179" y="943"/>
                </a:lnTo>
                <a:lnTo>
                  <a:pt x="204" y="938"/>
                </a:lnTo>
                <a:lnTo>
                  <a:pt x="202" y="935"/>
                </a:lnTo>
                <a:lnTo>
                  <a:pt x="214" y="925"/>
                </a:lnTo>
                <a:lnTo>
                  <a:pt x="232" y="956"/>
                </a:lnTo>
                <a:lnTo>
                  <a:pt x="228" y="943"/>
                </a:lnTo>
                <a:lnTo>
                  <a:pt x="241" y="943"/>
                </a:lnTo>
                <a:lnTo>
                  <a:pt x="218" y="924"/>
                </a:lnTo>
                <a:lnTo>
                  <a:pt x="258" y="918"/>
                </a:lnTo>
                <a:lnTo>
                  <a:pt x="235" y="907"/>
                </a:lnTo>
                <a:lnTo>
                  <a:pt x="249" y="901"/>
                </a:lnTo>
                <a:lnTo>
                  <a:pt x="247" y="894"/>
                </a:lnTo>
                <a:lnTo>
                  <a:pt x="283" y="901"/>
                </a:lnTo>
                <a:lnTo>
                  <a:pt x="270" y="887"/>
                </a:lnTo>
                <a:lnTo>
                  <a:pt x="300" y="874"/>
                </a:lnTo>
                <a:lnTo>
                  <a:pt x="324" y="917"/>
                </a:lnTo>
                <a:lnTo>
                  <a:pt x="317" y="897"/>
                </a:lnTo>
                <a:lnTo>
                  <a:pt x="359" y="897"/>
                </a:lnTo>
                <a:lnTo>
                  <a:pt x="351" y="893"/>
                </a:lnTo>
                <a:lnTo>
                  <a:pt x="361" y="881"/>
                </a:lnTo>
                <a:lnTo>
                  <a:pt x="349" y="881"/>
                </a:lnTo>
                <a:lnTo>
                  <a:pt x="389" y="862"/>
                </a:lnTo>
                <a:lnTo>
                  <a:pt x="370" y="855"/>
                </a:lnTo>
                <a:lnTo>
                  <a:pt x="390" y="839"/>
                </a:lnTo>
                <a:lnTo>
                  <a:pt x="384" y="826"/>
                </a:lnTo>
                <a:lnTo>
                  <a:pt x="345" y="857"/>
                </a:lnTo>
                <a:lnTo>
                  <a:pt x="366" y="852"/>
                </a:lnTo>
                <a:lnTo>
                  <a:pt x="362" y="867"/>
                </a:lnTo>
                <a:lnTo>
                  <a:pt x="318" y="890"/>
                </a:lnTo>
                <a:lnTo>
                  <a:pt x="304" y="870"/>
                </a:lnTo>
                <a:lnTo>
                  <a:pt x="321" y="862"/>
                </a:lnTo>
                <a:lnTo>
                  <a:pt x="294" y="869"/>
                </a:lnTo>
                <a:lnTo>
                  <a:pt x="293" y="857"/>
                </a:lnTo>
                <a:lnTo>
                  <a:pt x="327" y="842"/>
                </a:lnTo>
                <a:lnTo>
                  <a:pt x="320" y="826"/>
                </a:lnTo>
                <a:lnTo>
                  <a:pt x="352" y="797"/>
                </a:lnTo>
                <a:lnTo>
                  <a:pt x="345" y="788"/>
                </a:lnTo>
                <a:lnTo>
                  <a:pt x="362" y="795"/>
                </a:lnTo>
                <a:lnTo>
                  <a:pt x="354" y="787"/>
                </a:lnTo>
                <a:lnTo>
                  <a:pt x="369" y="770"/>
                </a:lnTo>
                <a:lnTo>
                  <a:pt x="383" y="788"/>
                </a:lnTo>
                <a:lnTo>
                  <a:pt x="379" y="802"/>
                </a:lnTo>
                <a:lnTo>
                  <a:pt x="406" y="774"/>
                </a:lnTo>
                <a:lnTo>
                  <a:pt x="392" y="762"/>
                </a:lnTo>
                <a:lnTo>
                  <a:pt x="431" y="735"/>
                </a:lnTo>
                <a:lnTo>
                  <a:pt x="386" y="756"/>
                </a:lnTo>
                <a:lnTo>
                  <a:pt x="386" y="745"/>
                </a:lnTo>
                <a:lnTo>
                  <a:pt x="406" y="739"/>
                </a:lnTo>
                <a:lnTo>
                  <a:pt x="384" y="742"/>
                </a:lnTo>
                <a:lnTo>
                  <a:pt x="420" y="722"/>
                </a:lnTo>
                <a:lnTo>
                  <a:pt x="428" y="724"/>
                </a:lnTo>
                <a:lnTo>
                  <a:pt x="451" y="714"/>
                </a:lnTo>
                <a:lnTo>
                  <a:pt x="468" y="694"/>
                </a:lnTo>
                <a:lnTo>
                  <a:pt x="444" y="714"/>
                </a:lnTo>
                <a:lnTo>
                  <a:pt x="442" y="704"/>
                </a:lnTo>
                <a:lnTo>
                  <a:pt x="453" y="700"/>
                </a:lnTo>
                <a:lnTo>
                  <a:pt x="434" y="703"/>
                </a:lnTo>
                <a:lnTo>
                  <a:pt x="453" y="683"/>
                </a:lnTo>
                <a:lnTo>
                  <a:pt x="441" y="658"/>
                </a:lnTo>
                <a:lnTo>
                  <a:pt x="460" y="659"/>
                </a:lnTo>
                <a:lnTo>
                  <a:pt x="451" y="645"/>
                </a:lnTo>
                <a:lnTo>
                  <a:pt x="456" y="628"/>
                </a:lnTo>
                <a:lnTo>
                  <a:pt x="479" y="635"/>
                </a:lnTo>
                <a:lnTo>
                  <a:pt x="469" y="614"/>
                </a:lnTo>
                <a:lnTo>
                  <a:pt x="456" y="611"/>
                </a:lnTo>
                <a:lnTo>
                  <a:pt x="497" y="593"/>
                </a:lnTo>
                <a:lnTo>
                  <a:pt x="497" y="608"/>
                </a:lnTo>
                <a:lnTo>
                  <a:pt x="524" y="584"/>
                </a:lnTo>
                <a:lnTo>
                  <a:pt x="473" y="597"/>
                </a:lnTo>
                <a:lnTo>
                  <a:pt x="496" y="586"/>
                </a:lnTo>
                <a:lnTo>
                  <a:pt x="473" y="581"/>
                </a:lnTo>
                <a:lnTo>
                  <a:pt x="480" y="570"/>
                </a:lnTo>
                <a:lnTo>
                  <a:pt x="472" y="560"/>
                </a:lnTo>
                <a:lnTo>
                  <a:pt x="483" y="558"/>
                </a:lnTo>
                <a:lnTo>
                  <a:pt x="482" y="545"/>
                </a:lnTo>
                <a:lnTo>
                  <a:pt x="497" y="549"/>
                </a:lnTo>
                <a:lnTo>
                  <a:pt x="484" y="539"/>
                </a:lnTo>
                <a:lnTo>
                  <a:pt x="518" y="532"/>
                </a:lnTo>
                <a:lnTo>
                  <a:pt x="498" y="515"/>
                </a:lnTo>
                <a:lnTo>
                  <a:pt x="544" y="505"/>
                </a:lnTo>
                <a:lnTo>
                  <a:pt x="531" y="498"/>
                </a:lnTo>
                <a:lnTo>
                  <a:pt x="551" y="496"/>
                </a:lnTo>
                <a:lnTo>
                  <a:pt x="545" y="486"/>
                </a:lnTo>
                <a:lnTo>
                  <a:pt x="584" y="500"/>
                </a:lnTo>
                <a:lnTo>
                  <a:pt x="579" y="486"/>
                </a:lnTo>
                <a:lnTo>
                  <a:pt x="594" y="489"/>
                </a:lnTo>
                <a:lnTo>
                  <a:pt x="569" y="473"/>
                </a:lnTo>
                <a:lnTo>
                  <a:pt x="535" y="482"/>
                </a:lnTo>
                <a:lnTo>
                  <a:pt x="563" y="445"/>
                </a:lnTo>
                <a:lnTo>
                  <a:pt x="560" y="456"/>
                </a:lnTo>
                <a:lnTo>
                  <a:pt x="582" y="456"/>
                </a:lnTo>
                <a:lnTo>
                  <a:pt x="590" y="479"/>
                </a:lnTo>
                <a:lnTo>
                  <a:pt x="586" y="456"/>
                </a:lnTo>
                <a:lnTo>
                  <a:pt x="601" y="445"/>
                </a:lnTo>
                <a:lnTo>
                  <a:pt x="574" y="451"/>
                </a:lnTo>
                <a:lnTo>
                  <a:pt x="570" y="439"/>
                </a:lnTo>
                <a:lnTo>
                  <a:pt x="574" y="428"/>
                </a:lnTo>
                <a:lnTo>
                  <a:pt x="596" y="427"/>
                </a:lnTo>
                <a:lnTo>
                  <a:pt x="579" y="420"/>
                </a:lnTo>
                <a:lnTo>
                  <a:pt x="555" y="437"/>
                </a:lnTo>
                <a:lnTo>
                  <a:pt x="563" y="421"/>
                </a:lnTo>
                <a:lnTo>
                  <a:pt x="552" y="418"/>
                </a:lnTo>
                <a:lnTo>
                  <a:pt x="600" y="404"/>
                </a:lnTo>
                <a:lnTo>
                  <a:pt x="603" y="394"/>
                </a:lnTo>
                <a:lnTo>
                  <a:pt x="598" y="391"/>
                </a:lnTo>
                <a:lnTo>
                  <a:pt x="574" y="393"/>
                </a:lnTo>
                <a:lnTo>
                  <a:pt x="604" y="369"/>
                </a:lnTo>
                <a:lnTo>
                  <a:pt x="614" y="407"/>
                </a:lnTo>
                <a:lnTo>
                  <a:pt x="627" y="418"/>
                </a:lnTo>
                <a:lnTo>
                  <a:pt x="614" y="396"/>
                </a:lnTo>
                <a:lnTo>
                  <a:pt x="635" y="389"/>
                </a:lnTo>
                <a:lnTo>
                  <a:pt x="618" y="389"/>
                </a:lnTo>
                <a:lnTo>
                  <a:pt x="625" y="376"/>
                </a:lnTo>
                <a:lnTo>
                  <a:pt x="610" y="362"/>
                </a:lnTo>
                <a:lnTo>
                  <a:pt x="638" y="380"/>
                </a:lnTo>
                <a:lnTo>
                  <a:pt x="614" y="356"/>
                </a:lnTo>
                <a:lnTo>
                  <a:pt x="650" y="353"/>
                </a:lnTo>
                <a:lnTo>
                  <a:pt x="660" y="375"/>
                </a:lnTo>
                <a:lnTo>
                  <a:pt x="653" y="353"/>
                </a:lnTo>
                <a:lnTo>
                  <a:pt x="669" y="353"/>
                </a:lnTo>
                <a:lnTo>
                  <a:pt x="660" y="349"/>
                </a:lnTo>
                <a:lnTo>
                  <a:pt x="666" y="335"/>
                </a:lnTo>
                <a:lnTo>
                  <a:pt x="624" y="339"/>
                </a:lnTo>
                <a:lnTo>
                  <a:pt x="642" y="317"/>
                </a:lnTo>
                <a:lnTo>
                  <a:pt x="672" y="321"/>
                </a:lnTo>
                <a:lnTo>
                  <a:pt x="653" y="311"/>
                </a:lnTo>
                <a:lnTo>
                  <a:pt x="676" y="310"/>
                </a:lnTo>
                <a:lnTo>
                  <a:pt x="663" y="301"/>
                </a:lnTo>
                <a:lnTo>
                  <a:pt x="677" y="297"/>
                </a:lnTo>
                <a:lnTo>
                  <a:pt x="660" y="294"/>
                </a:lnTo>
                <a:lnTo>
                  <a:pt x="663" y="284"/>
                </a:lnTo>
                <a:lnTo>
                  <a:pt x="688" y="265"/>
                </a:lnTo>
                <a:lnTo>
                  <a:pt x="680" y="251"/>
                </a:lnTo>
                <a:lnTo>
                  <a:pt x="686" y="244"/>
                </a:lnTo>
                <a:lnTo>
                  <a:pt x="691" y="227"/>
                </a:lnTo>
                <a:lnTo>
                  <a:pt x="703" y="246"/>
                </a:lnTo>
                <a:lnTo>
                  <a:pt x="721" y="246"/>
                </a:lnTo>
                <a:lnTo>
                  <a:pt x="698" y="231"/>
                </a:lnTo>
                <a:lnTo>
                  <a:pt x="714" y="218"/>
                </a:lnTo>
                <a:lnTo>
                  <a:pt x="719" y="228"/>
                </a:lnTo>
                <a:lnTo>
                  <a:pt x="728" y="216"/>
                </a:lnTo>
                <a:lnTo>
                  <a:pt x="717" y="211"/>
                </a:lnTo>
                <a:lnTo>
                  <a:pt x="746" y="187"/>
                </a:lnTo>
                <a:lnTo>
                  <a:pt x="741" y="232"/>
                </a:lnTo>
                <a:lnTo>
                  <a:pt x="746" y="230"/>
                </a:lnTo>
                <a:lnTo>
                  <a:pt x="749" y="197"/>
                </a:lnTo>
                <a:lnTo>
                  <a:pt x="764" y="166"/>
                </a:lnTo>
                <a:lnTo>
                  <a:pt x="772" y="178"/>
                </a:lnTo>
                <a:lnTo>
                  <a:pt x="770" y="221"/>
                </a:lnTo>
                <a:lnTo>
                  <a:pt x="759" y="248"/>
                </a:lnTo>
                <a:lnTo>
                  <a:pt x="776" y="211"/>
                </a:lnTo>
                <a:lnTo>
                  <a:pt x="791" y="220"/>
                </a:lnTo>
                <a:lnTo>
                  <a:pt x="776" y="204"/>
                </a:lnTo>
                <a:lnTo>
                  <a:pt x="777" y="190"/>
                </a:lnTo>
                <a:lnTo>
                  <a:pt x="795" y="166"/>
                </a:lnTo>
                <a:lnTo>
                  <a:pt x="790" y="179"/>
                </a:lnTo>
                <a:lnTo>
                  <a:pt x="797" y="185"/>
                </a:lnTo>
                <a:lnTo>
                  <a:pt x="804" y="158"/>
                </a:lnTo>
                <a:lnTo>
                  <a:pt x="838" y="186"/>
                </a:lnTo>
                <a:lnTo>
                  <a:pt x="822" y="154"/>
                </a:lnTo>
                <a:lnTo>
                  <a:pt x="832" y="145"/>
                </a:lnTo>
                <a:lnTo>
                  <a:pt x="819" y="152"/>
                </a:lnTo>
                <a:lnTo>
                  <a:pt x="800" y="132"/>
                </a:lnTo>
                <a:lnTo>
                  <a:pt x="864" y="130"/>
                </a:lnTo>
                <a:lnTo>
                  <a:pt x="840" y="152"/>
                </a:lnTo>
                <a:lnTo>
                  <a:pt x="862" y="141"/>
                </a:lnTo>
                <a:lnTo>
                  <a:pt x="880" y="158"/>
                </a:lnTo>
                <a:lnTo>
                  <a:pt x="888" y="148"/>
                </a:lnTo>
                <a:lnTo>
                  <a:pt x="874" y="141"/>
                </a:lnTo>
                <a:lnTo>
                  <a:pt x="887" y="104"/>
                </a:lnTo>
                <a:lnTo>
                  <a:pt x="912" y="94"/>
                </a:lnTo>
                <a:lnTo>
                  <a:pt x="902" y="83"/>
                </a:lnTo>
                <a:lnTo>
                  <a:pt x="908" y="69"/>
                </a:lnTo>
                <a:lnTo>
                  <a:pt x="922" y="75"/>
                </a:lnTo>
                <a:lnTo>
                  <a:pt x="902" y="61"/>
                </a:lnTo>
                <a:lnTo>
                  <a:pt x="916" y="58"/>
                </a:lnTo>
                <a:lnTo>
                  <a:pt x="911" y="37"/>
                </a:lnTo>
                <a:lnTo>
                  <a:pt x="939" y="49"/>
                </a:lnTo>
                <a:lnTo>
                  <a:pt x="939" y="33"/>
                </a:lnTo>
                <a:lnTo>
                  <a:pt x="950" y="38"/>
                </a:lnTo>
                <a:lnTo>
                  <a:pt x="960" y="37"/>
                </a:lnTo>
                <a:lnTo>
                  <a:pt x="938" y="85"/>
                </a:lnTo>
                <a:lnTo>
                  <a:pt x="946" y="96"/>
                </a:lnTo>
                <a:lnTo>
                  <a:pt x="940" y="131"/>
                </a:lnTo>
                <a:lnTo>
                  <a:pt x="947" y="131"/>
                </a:lnTo>
                <a:lnTo>
                  <a:pt x="983" y="30"/>
                </a:lnTo>
                <a:lnTo>
                  <a:pt x="990" y="31"/>
                </a:lnTo>
                <a:lnTo>
                  <a:pt x="991" y="51"/>
                </a:lnTo>
                <a:lnTo>
                  <a:pt x="983" y="61"/>
                </a:lnTo>
                <a:lnTo>
                  <a:pt x="992" y="61"/>
                </a:lnTo>
                <a:lnTo>
                  <a:pt x="997" y="92"/>
                </a:lnTo>
                <a:lnTo>
                  <a:pt x="1016" y="61"/>
                </a:lnTo>
                <a:lnTo>
                  <a:pt x="1008" y="49"/>
                </a:lnTo>
                <a:lnTo>
                  <a:pt x="1012" y="35"/>
                </a:lnTo>
                <a:lnTo>
                  <a:pt x="1022" y="35"/>
                </a:lnTo>
                <a:lnTo>
                  <a:pt x="1004" y="25"/>
                </a:lnTo>
                <a:lnTo>
                  <a:pt x="1005" y="14"/>
                </a:lnTo>
                <a:lnTo>
                  <a:pt x="1037" y="0"/>
                </a:lnTo>
                <a:lnTo>
                  <a:pt x="1053" y="14"/>
                </a:lnTo>
                <a:lnTo>
                  <a:pt x="1030" y="35"/>
                </a:lnTo>
                <a:lnTo>
                  <a:pt x="1043" y="38"/>
                </a:lnTo>
                <a:lnTo>
                  <a:pt x="1030" y="56"/>
                </a:lnTo>
                <a:lnTo>
                  <a:pt x="1050" y="40"/>
                </a:lnTo>
                <a:lnTo>
                  <a:pt x="1040" y="68"/>
                </a:lnTo>
                <a:lnTo>
                  <a:pt x="1057" y="62"/>
                </a:lnTo>
                <a:lnTo>
                  <a:pt x="1057" y="113"/>
                </a:lnTo>
                <a:lnTo>
                  <a:pt x="1059" y="35"/>
                </a:lnTo>
                <a:lnTo>
                  <a:pt x="1074" y="16"/>
                </a:lnTo>
                <a:lnTo>
                  <a:pt x="1090" y="35"/>
                </a:lnTo>
                <a:lnTo>
                  <a:pt x="1115" y="24"/>
                </a:lnTo>
                <a:lnTo>
                  <a:pt x="1128" y="34"/>
                </a:lnTo>
                <a:lnTo>
                  <a:pt x="1116" y="44"/>
                </a:lnTo>
                <a:lnTo>
                  <a:pt x="1139" y="38"/>
                </a:lnTo>
                <a:lnTo>
                  <a:pt x="1163" y="61"/>
                </a:lnTo>
                <a:lnTo>
                  <a:pt x="1133" y="94"/>
                </a:lnTo>
                <a:lnTo>
                  <a:pt x="1077" y="101"/>
                </a:lnTo>
                <a:lnTo>
                  <a:pt x="1121" y="110"/>
                </a:lnTo>
                <a:lnTo>
                  <a:pt x="1112" y="124"/>
                </a:lnTo>
                <a:lnTo>
                  <a:pt x="1125" y="114"/>
                </a:lnTo>
                <a:lnTo>
                  <a:pt x="1122" y="144"/>
                </a:lnTo>
                <a:lnTo>
                  <a:pt x="1147" y="134"/>
                </a:lnTo>
                <a:lnTo>
                  <a:pt x="1142" y="114"/>
                </a:lnTo>
                <a:lnTo>
                  <a:pt x="1151" y="117"/>
                </a:lnTo>
                <a:lnTo>
                  <a:pt x="1154" y="135"/>
                </a:lnTo>
                <a:lnTo>
                  <a:pt x="1154" y="118"/>
                </a:lnTo>
                <a:lnTo>
                  <a:pt x="1168" y="116"/>
                </a:lnTo>
                <a:moveTo>
                  <a:pt x="893" y="47"/>
                </a:moveTo>
                <a:lnTo>
                  <a:pt x="887" y="35"/>
                </a:lnTo>
                <a:lnTo>
                  <a:pt x="900" y="41"/>
                </a:lnTo>
                <a:lnTo>
                  <a:pt x="893" y="47"/>
                </a:lnTo>
                <a:lnTo>
                  <a:pt x="893" y="47"/>
                </a:lnTo>
                <a:moveTo>
                  <a:pt x="831" y="104"/>
                </a:moveTo>
                <a:lnTo>
                  <a:pt x="832" y="90"/>
                </a:lnTo>
                <a:lnTo>
                  <a:pt x="821" y="85"/>
                </a:lnTo>
                <a:lnTo>
                  <a:pt x="873" y="63"/>
                </a:lnTo>
                <a:lnTo>
                  <a:pt x="863" y="87"/>
                </a:lnTo>
                <a:lnTo>
                  <a:pt x="831" y="104"/>
                </a:lnTo>
                <a:lnTo>
                  <a:pt x="831" y="104"/>
                </a:lnTo>
                <a:moveTo>
                  <a:pt x="891" y="92"/>
                </a:moveTo>
                <a:lnTo>
                  <a:pt x="883" y="66"/>
                </a:lnTo>
                <a:lnTo>
                  <a:pt x="901" y="78"/>
                </a:lnTo>
                <a:lnTo>
                  <a:pt x="891" y="92"/>
                </a:lnTo>
                <a:lnTo>
                  <a:pt x="891" y="92"/>
                </a:lnTo>
                <a:moveTo>
                  <a:pt x="870" y="121"/>
                </a:moveTo>
                <a:lnTo>
                  <a:pt x="857" y="103"/>
                </a:lnTo>
                <a:lnTo>
                  <a:pt x="874" y="82"/>
                </a:lnTo>
                <a:lnTo>
                  <a:pt x="886" y="93"/>
                </a:lnTo>
                <a:lnTo>
                  <a:pt x="870" y="121"/>
                </a:lnTo>
                <a:lnTo>
                  <a:pt x="870" y="121"/>
                </a:lnTo>
                <a:moveTo>
                  <a:pt x="750" y="159"/>
                </a:moveTo>
                <a:lnTo>
                  <a:pt x="734" y="139"/>
                </a:lnTo>
                <a:lnTo>
                  <a:pt x="757" y="152"/>
                </a:lnTo>
                <a:lnTo>
                  <a:pt x="750" y="159"/>
                </a:lnTo>
                <a:lnTo>
                  <a:pt x="750" y="159"/>
                </a:lnTo>
                <a:moveTo>
                  <a:pt x="776" y="158"/>
                </a:moveTo>
                <a:lnTo>
                  <a:pt x="769" y="142"/>
                </a:lnTo>
                <a:lnTo>
                  <a:pt x="784" y="141"/>
                </a:lnTo>
                <a:lnTo>
                  <a:pt x="776" y="158"/>
                </a:lnTo>
                <a:lnTo>
                  <a:pt x="776" y="158"/>
                </a:lnTo>
                <a:moveTo>
                  <a:pt x="722" y="192"/>
                </a:moveTo>
                <a:lnTo>
                  <a:pt x="707" y="178"/>
                </a:lnTo>
                <a:lnTo>
                  <a:pt x="710" y="166"/>
                </a:lnTo>
                <a:lnTo>
                  <a:pt x="742" y="166"/>
                </a:lnTo>
                <a:lnTo>
                  <a:pt x="722" y="192"/>
                </a:lnTo>
                <a:lnTo>
                  <a:pt x="722" y="192"/>
                </a:lnTo>
                <a:moveTo>
                  <a:pt x="691" y="203"/>
                </a:moveTo>
                <a:lnTo>
                  <a:pt x="708" y="204"/>
                </a:lnTo>
                <a:lnTo>
                  <a:pt x="705" y="180"/>
                </a:lnTo>
                <a:lnTo>
                  <a:pt x="719" y="193"/>
                </a:lnTo>
                <a:lnTo>
                  <a:pt x="708" y="218"/>
                </a:lnTo>
                <a:lnTo>
                  <a:pt x="681" y="218"/>
                </a:lnTo>
                <a:lnTo>
                  <a:pt x="691" y="203"/>
                </a:lnTo>
                <a:lnTo>
                  <a:pt x="691" y="203"/>
                </a:lnTo>
                <a:moveTo>
                  <a:pt x="684" y="241"/>
                </a:moveTo>
                <a:lnTo>
                  <a:pt x="679" y="246"/>
                </a:lnTo>
                <a:lnTo>
                  <a:pt x="681" y="261"/>
                </a:lnTo>
                <a:lnTo>
                  <a:pt x="646" y="283"/>
                </a:lnTo>
                <a:lnTo>
                  <a:pt x="634" y="273"/>
                </a:lnTo>
                <a:lnTo>
                  <a:pt x="649" y="261"/>
                </a:lnTo>
                <a:lnTo>
                  <a:pt x="638" y="259"/>
                </a:lnTo>
                <a:lnTo>
                  <a:pt x="648" y="255"/>
                </a:lnTo>
                <a:lnTo>
                  <a:pt x="639" y="239"/>
                </a:lnTo>
                <a:lnTo>
                  <a:pt x="660" y="235"/>
                </a:lnTo>
                <a:lnTo>
                  <a:pt x="649" y="227"/>
                </a:lnTo>
                <a:lnTo>
                  <a:pt x="665" y="232"/>
                </a:lnTo>
                <a:lnTo>
                  <a:pt x="659" y="216"/>
                </a:lnTo>
                <a:lnTo>
                  <a:pt x="674" y="217"/>
                </a:lnTo>
                <a:lnTo>
                  <a:pt x="684" y="241"/>
                </a:lnTo>
                <a:lnTo>
                  <a:pt x="684" y="241"/>
                </a:lnTo>
                <a:moveTo>
                  <a:pt x="582" y="299"/>
                </a:moveTo>
                <a:lnTo>
                  <a:pt x="586" y="273"/>
                </a:lnTo>
                <a:lnTo>
                  <a:pt x="608" y="252"/>
                </a:lnTo>
                <a:lnTo>
                  <a:pt x="582" y="299"/>
                </a:lnTo>
                <a:lnTo>
                  <a:pt x="582" y="299"/>
                </a:lnTo>
                <a:moveTo>
                  <a:pt x="542" y="328"/>
                </a:moveTo>
                <a:lnTo>
                  <a:pt x="536" y="320"/>
                </a:lnTo>
                <a:lnTo>
                  <a:pt x="544" y="307"/>
                </a:lnTo>
                <a:lnTo>
                  <a:pt x="569" y="306"/>
                </a:lnTo>
                <a:lnTo>
                  <a:pt x="565" y="286"/>
                </a:lnTo>
                <a:lnTo>
                  <a:pt x="577" y="301"/>
                </a:lnTo>
                <a:lnTo>
                  <a:pt x="579" y="320"/>
                </a:lnTo>
                <a:lnTo>
                  <a:pt x="565" y="332"/>
                </a:lnTo>
                <a:lnTo>
                  <a:pt x="555" y="327"/>
                </a:lnTo>
                <a:lnTo>
                  <a:pt x="569" y="318"/>
                </a:lnTo>
                <a:lnTo>
                  <a:pt x="563" y="311"/>
                </a:lnTo>
                <a:lnTo>
                  <a:pt x="542" y="328"/>
                </a:lnTo>
                <a:lnTo>
                  <a:pt x="542" y="328"/>
                </a:lnTo>
                <a:moveTo>
                  <a:pt x="600" y="289"/>
                </a:moveTo>
                <a:lnTo>
                  <a:pt x="603" y="313"/>
                </a:lnTo>
                <a:lnTo>
                  <a:pt x="593" y="338"/>
                </a:lnTo>
                <a:lnTo>
                  <a:pt x="611" y="300"/>
                </a:lnTo>
                <a:lnTo>
                  <a:pt x="625" y="311"/>
                </a:lnTo>
                <a:lnTo>
                  <a:pt x="625" y="334"/>
                </a:lnTo>
                <a:lnTo>
                  <a:pt x="612" y="335"/>
                </a:lnTo>
                <a:lnTo>
                  <a:pt x="587" y="362"/>
                </a:lnTo>
                <a:lnTo>
                  <a:pt x="576" y="358"/>
                </a:lnTo>
                <a:lnTo>
                  <a:pt x="586" y="339"/>
                </a:lnTo>
                <a:lnTo>
                  <a:pt x="562" y="369"/>
                </a:lnTo>
                <a:lnTo>
                  <a:pt x="582" y="314"/>
                </a:lnTo>
                <a:lnTo>
                  <a:pt x="591" y="318"/>
                </a:lnTo>
                <a:lnTo>
                  <a:pt x="582" y="313"/>
                </a:lnTo>
                <a:lnTo>
                  <a:pt x="587" y="290"/>
                </a:lnTo>
                <a:lnTo>
                  <a:pt x="600" y="289"/>
                </a:lnTo>
                <a:lnTo>
                  <a:pt x="600" y="289"/>
                </a:lnTo>
                <a:moveTo>
                  <a:pt x="653" y="307"/>
                </a:moveTo>
                <a:lnTo>
                  <a:pt x="648" y="292"/>
                </a:lnTo>
                <a:lnTo>
                  <a:pt x="656" y="292"/>
                </a:lnTo>
                <a:lnTo>
                  <a:pt x="660" y="299"/>
                </a:lnTo>
                <a:lnTo>
                  <a:pt x="653" y="307"/>
                </a:lnTo>
                <a:lnTo>
                  <a:pt x="653" y="307"/>
                </a:lnTo>
                <a:moveTo>
                  <a:pt x="617" y="339"/>
                </a:moveTo>
                <a:lnTo>
                  <a:pt x="624" y="344"/>
                </a:lnTo>
                <a:lnTo>
                  <a:pt x="610" y="353"/>
                </a:lnTo>
                <a:lnTo>
                  <a:pt x="612" y="344"/>
                </a:lnTo>
                <a:lnTo>
                  <a:pt x="614" y="338"/>
                </a:lnTo>
                <a:lnTo>
                  <a:pt x="617" y="339"/>
                </a:lnTo>
                <a:lnTo>
                  <a:pt x="617" y="339"/>
                </a:lnTo>
                <a:moveTo>
                  <a:pt x="529" y="379"/>
                </a:moveTo>
                <a:lnTo>
                  <a:pt x="544" y="352"/>
                </a:lnTo>
                <a:lnTo>
                  <a:pt x="570" y="346"/>
                </a:lnTo>
                <a:lnTo>
                  <a:pt x="529" y="379"/>
                </a:lnTo>
                <a:lnTo>
                  <a:pt x="529" y="379"/>
                </a:lnTo>
                <a:moveTo>
                  <a:pt x="501" y="391"/>
                </a:moveTo>
                <a:lnTo>
                  <a:pt x="504" y="366"/>
                </a:lnTo>
                <a:lnTo>
                  <a:pt x="527" y="369"/>
                </a:lnTo>
                <a:lnTo>
                  <a:pt x="501" y="391"/>
                </a:lnTo>
                <a:lnTo>
                  <a:pt x="501" y="391"/>
                </a:lnTo>
                <a:moveTo>
                  <a:pt x="441" y="617"/>
                </a:moveTo>
                <a:lnTo>
                  <a:pt x="453" y="593"/>
                </a:lnTo>
                <a:lnTo>
                  <a:pt x="456" y="607"/>
                </a:lnTo>
                <a:lnTo>
                  <a:pt x="441" y="617"/>
                </a:lnTo>
                <a:lnTo>
                  <a:pt x="441" y="617"/>
                </a:lnTo>
                <a:moveTo>
                  <a:pt x="463" y="617"/>
                </a:moveTo>
                <a:lnTo>
                  <a:pt x="468" y="617"/>
                </a:lnTo>
                <a:lnTo>
                  <a:pt x="465" y="618"/>
                </a:lnTo>
                <a:lnTo>
                  <a:pt x="445" y="632"/>
                </a:lnTo>
                <a:lnTo>
                  <a:pt x="451" y="617"/>
                </a:lnTo>
                <a:lnTo>
                  <a:pt x="463" y="617"/>
                </a:lnTo>
                <a:lnTo>
                  <a:pt x="463" y="617"/>
                </a:lnTo>
                <a:moveTo>
                  <a:pt x="425" y="705"/>
                </a:moveTo>
                <a:lnTo>
                  <a:pt x="437" y="665"/>
                </a:lnTo>
                <a:lnTo>
                  <a:pt x="446" y="686"/>
                </a:lnTo>
                <a:lnTo>
                  <a:pt x="425" y="705"/>
                </a:lnTo>
                <a:lnTo>
                  <a:pt x="425" y="705"/>
                </a:lnTo>
                <a:moveTo>
                  <a:pt x="428" y="722"/>
                </a:moveTo>
                <a:lnTo>
                  <a:pt x="422" y="721"/>
                </a:lnTo>
                <a:lnTo>
                  <a:pt x="421" y="721"/>
                </a:lnTo>
                <a:lnTo>
                  <a:pt x="430" y="705"/>
                </a:lnTo>
                <a:lnTo>
                  <a:pt x="437" y="718"/>
                </a:lnTo>
                <a:lnTo>
                  <a:pt x="435" y="718"/>
                </a:lnTo>
                <a:lnTo>
                  <a:pt x="428" y="722"/>
                </a:lnTo>
                <a:lnTo>
                  <a:pt x="428" y="722"/>
                </a:lnTo>
                <a:moveTo>
                  <a:pt x="235" y="891"/>
                </a:moveTo>
                <a:lnTo>
                  <a:pt x="228" y="881"/>
                </a:lnTo>
                <a:lnTo>
                  <a:pt x="245" y="871"/>
                </a:lnTo>
                <a:lnTo>
                  <a:pt x="272" y="880"/>
                </a:lnTo>
                <a:lnTo>
                  <a:pt x="235" y="891"/>
                </a:lnTo>
                <a:lnTo>
                  <a:pt x="235" y="891"/>
                </a:lnTo>
                <a:moveTo>
                  <a:pt x="211" y="901"/>
                </a:moveTo>
                <a:lnTo>
                  <a:pt x="202" y="890"/>
                </a:lnTo>
                <a:lnTo>
                  <a:pt x="218" y="884"/>
                </a:lnTo>
                <a:lnTo>
                  <a:pt x="221" y="894"/>
                </a:lnTo>
                <a:lnTo>
                  <a:pt x="211" y="901"/>
                </a:lnTo>
                <a:lnTo>
                  <a:pt x="211" y="901"/>
                </a:lnTo>
                <a:moveTo>
                  <a:pt x="180" y="936"/>
                </a:moveTo>
                <a:lnTo>
                  <a:pt x="178" y="926"/>
                </a:lnTo>
                <a:lnTo>
                  <a:pt x="193" y="933"/>
                </a:lnTo>
                <a:lnTo>
                  <a:pt x="189" y="936"/>
                </a:lnTo>
                <a:lnTo>
                  <a:pt x="182" y="939"/>
                </a:lnTo>
                <a:lnTo>
                  <a:pt x="180" y="936"/>
                </a:lnTo>
                <a:lnTo>
                  <a:pt x="180" y="936"/>
                </a:lnTo>
                <a:moveTo>
                  <a:pt x="31" y="1052"/>
                </a:moveTo>
                <a:lnTo>
                  <a:pt x="31" y="1038"/>
                </a:lnTo>
                <a:lnTo>
                  <a:pt x="48" y="1046"/>
                </a:lnTo>
                <a:lnTo>
                  <a:pt x="31" y="1052"/>
                </a:lnTo>
                <a:lnTo>
                  <a:pt x="31" y="1052"/>
                </a:lnTo>
                <a:moveTo>
                  <a:pt x="41" y="1205"/>
                </a:moveTo>
                <a:lnTo>
                  <a:pt x="37" y="1198"/>
                </a:lnTo>
                <a:lnTo>
                  <a:pt x="33" y="1192"/>
                </a:lnTo>
                <a:lnTo>
                  <a:pt x="51" y="1180"/>
                </a:lnTo>
                <a:lnTo>
                  <a:pt x="54" y="1178"/>
                </a:lnTo>
                <a:lnTo>
                  <a:pt x="54" y="1180"/>
                </a:lnTo>
                <a:lnTo>
                  <a:pt x="51" y="1192"/>
                </a:lnTo>
                <a:lnTo>
                  <a:pt x="50" y="1201"/>
                </a:lnTo>
                <a:lnTo>
                  <a:pt x="48" y="1202"/>
                </a:lnTo>
                <a:lnTo>
                  <a:pt x="44" y="1204"/>
                </a:lnTo>
                <a:lnTo>
                  <a:pt x="41" y="1205"/>
                </a:lnTo>
                <a:lnTo>
                  <a:pt x="41" y="1205"/>
                </a:lnTo>
                <a:moveTo>
                  <a:pt x="43" y="1246"/>
                </a:moveTo>
                <a:lnTo>
                  <a:pt x="33" y="1264"/>
                </a:lnTo>
                <a:lnTo>
                  <a:pt x="24" y="1252"/>
                </a:lnTo>
                <a:lnTo>
                  <a:pt x="43" y="1246"/>
                </a:lnTo>
                <a:lnTo>
                  <a:pt x="43" y="1244"/>
                </a:lnTo>
                <a:lnTo>
                  <a:pt x="43" y="1246"/>
                </a:lnTo>
                <a:lnTo>
                  <a:pt x="43" y="1246"/>
                </a:lnTo>
                <a:moveTo>
                  <a:pt x="23" y="1278"/>
                </a:moveTo>
                <a:lnTo>
                  <a:pt x="20" y="1253"/>
                </a:lnTo>
                <a:lnTo>
                  <a:pt x="30" y="1267"/>
                </a:lnTo>
                <a:lnTo>
                  <a:pt x="23" y="1278"/>
                </a:lnTo>
                <a:lnTo>
                  <a:pt x="23" y="1278"/>
                </a:lnTo>
                <a:moveTo>
                  <a:pt x="6" y="1295"/>
                </a:moveTo>
                <a:lnTo>
                  <a:pt x="9" y="1264"/>
                </a:lnTo>
                <a:lnTo>
                  <a:pt x="20" y="1284"/>
                </a:lnTo>
                <a:lnTo>
                  <a:pt x="10" y="1278"/>
                </a:lnTo>
                <a:lnTo>
                  <a:pt x="6" y="1295"/>
                </a:lnTo>
                <a:lnTo>
                  <a:pt x="6" y="1295"/>
                </a:lnTo>
                <a:moveTo>
                  <a:pt x="0" y="1343"/>
                </a:moveTo>
                <a:lnTo>
                  <a:pt x="6" y="1315"/>
                </a:lnTo>
                <a:lnTo>
                  <a:pt x="9" y="1335"/>
                </a:lnTo>
                <a:lnTo>
                  <a:pt x="0" y="1343"/>
                </a:lnTo>
                <a:lnTo>
                  <a:pt x="0" y="13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15"/>
          <p:cNvSpPr>
            <a:spLocks noEditPoints="1"/>
          </p:cNvSpPr>
          <p:nvPr/>
        </p:nvSpPr>
        <p:spPr bwMode="auto">
          <a:xfrm>
            <a:off x="6535738" y="3076576"/>
            <a:ext cx="976313" cy="1863725"/>
          </a:xfrm>
          <a:custGeom>
            <a:avLst/>
            <a:gdLst>
              <a:gd name="T0" fmla="*/ 35 w 615"/>
              <a:gd name="T1" fmla="*/ 1141 h 1174"/>
              <a:gd name="T2" fmla="*/ 50 w 615"/>
              <a:gd name="T3" fmla="*/ 1136 h 1174"/>
              <a:gd name="T4" fmla="*/ 69 w 615"/>
              <a:gd name="T5" fmla="*/ 1138 h 1174"/>
              <a:gd name="T6" fmla="*/ 54 w 615"/>
              <a:gd name="T7" fmla="*/ 1133 h 1174"/>
              <a:gd name="T8" fmla="*/ 52 w 615"/>
              <a:gd name="T9" fmla="*/ 1164 h 1174"/>
              <a:gd name="T10" fmla="*/ 166 w 615"/>
              <a:gd name="T11" fmla="*/ 447 h 1174"/>
              <a:gd name="T12" fmla="*/ 147 w 615"/>
              <a:gd name="T13" fmla="*/ 354 h 1174"/>
              <a:gd name="T14" fmla="*/ 138 w 615"/>
              <a:gd name="T15" fmla="*/ 320 h 1174"/>
              <a:gd name="T16" fmla="*/ 139 w 615"/>
              <a:gd name="T17" fmla="*/ 266 h 1174"/>
              <a:gd name="T18" fmla="*/ 66 w 615"/>
              <a:gd name="T19" fmla="*/ 214 h 1174"/>
              <a:gd name="T20" fmla="*/ 19 w 615"/>
              <a:gd name="T21" fmla="*/ 158 h 1174"/>
              <a:gd name="T22" fmla="*/ 26 w 615"/>
              <a:gd name="T23" fmla="*/ 124 h 1174"/>
              <a:gd name="T24" fmla="*/ 77 w 615"/>
              <a:gd name="T25" fmla="*/ 188 h 1174"/>
              <a:gd name="T26" fmla="*/ 138 w 615"/>
              <a:gd name="T27" fmla="*/ 165 h 1174"/>
              <a:gd name="T28" fmla="*/ 206 w 615"/>
              <a:gd name="T29" fmla="*/ 137 h 1174"/>
              <a:gd name="T30" fmla="*/ 201 w 615"/>
              <a:gd name="T31" fmla="*/ 55 h 1174"/>
              <a:gd name="T32" fmla="*/ 264 w 615"/>
              <a:gd name="T33" fmla="*/ 0 h 1174"/>
              <a:gd name="T34" fmla="*/ 320 w 615"/>
              <a:gd name="T35" fmla="*/ 33 h 1174"/>
              <a:gd name="T36" fmla="*/ 320 w 615"/>
              <a:gd name="T37" fmla="*/ 85 h 1174"/>
              <a:gd name="T38" fmla="*/ 315 w 615"/>
              <a:gd name="T39" fmla="*/ 126 h 1174"/>
              <a:gd name="T40" fmla="*/ 325 w 615"/>
              <a:gd name="T41" fmla="*/ 165 h 1174"/>
              <a:gd name="T42" fmla="*/ 371 w 615"/>
              <a:gd name="T43" fmla="*/ 206 h 1174"/>
              <a:gd name="T44" fmla="*/ 389 w 615"/>
              <a:gd name="T45" fmla="*/ 338 h 1174"/>
              <a:gd name="T46" fmla="*/ 468 w 615"/>
              <a:gd name="T47" fmla="*/ 458 h 1174"/>
              <a:gd name="T48" fmla="*/ 456 w 615"/>
              <a:gd name="T49" fmla="*/ 514 h 1174"/>
              <a:gd name="T50" fmla="*/ 461 w 615"/>
              <a:gd name="T51" fmla="*/ 535 h 1174"/>
              <a:gd name="T52" fmla="*/ 494 w 615"/>
              <a:gd name="T53" fmla="*/ 559 h 1174"/>
              <a:gd name="T54" fmla="*/ 491 w 615"/>
              <a:gd name="T55" fmla="*/ 583 h 1174"/>
              <a:gd name="T56" fmla="*/ 527 w 615"/>
              <a:gd name="T57" fmla="*/ 614 h 1174"/>
              <a:gd name="T58" fmla="*/ 515 w 615"/>
              <a:gd name="T59" fmla="*/ 675 h 1174"/>
              <a:gd name="T60" fmla="*/ 615 w 615"/>
              <a:gd name="T61" fmla="*/ 745 h 1174"/>
              <a:gd name="T62" fmla="*/ 478 w 615"/>
              <a:gd name="T63" fmla="*/ 1049 h 1174"/>
              <a:gd name="T64" fmla="*/ 411 w 615"/>
              <a:gd name="T65" fmla="*/ 1060 h 1174"/>
              <a:gd name="T66" fmla="*/ 384 w 615"/>
              <a:gd name="T67" fmla="*/ 1081 h 1174"/>
              <a:gd name="T68" fmla="*/ 374 w 615"/>
              <a:gd name="T69" fmla="*/ 1086 h 1174"/>
              <a:gd name="T70" fmla="*/ 364 w 615"/>
              <a:gd name="T71" fmla="*/ 1091 h 1174"/>
              <a:gd name="T72" fmla="*/ 249 w 615"/>
              <a:gd name="T73" fmla="*/ 1153 h 1174"/>
              <a:gd name="T74" fmla="*/ 239 w 615"/>
              <a:gd name="T75" fmla="*/ 1167 h 1174"/>
              <a:gd name="T76" fmla="*/ 242 w 615"/>
              <a:gd name="T77" fmla="*/ 1148 h 1174"/>
              <a:gd name="T78" fmla="*/ 237 w 615"/>
              <a:gd name="T79" fmla="*/ 1146 h 1174"/>
              <a:gd name="T80" fmla="*/ 223 w 615"/>
              <a:gd name="T81" fmla="*/ 1114 h 1174"/>
              <a:gd name="T82" fmla="*/ 197 w 615"/>
              <a:gd name="T83" fmla="*/ 1131 h 1174"/>
              <a:gd name="T84" fmla="*/ 190 w 615"/>
              <a:gd name="T85" fmla="*/ 1128 h 1174"/>
              <a:gd name="T86" fmla="*/ 125 w 615"/>
              <a:gd name="T87" fmla="*/ 1088 h 1174"/>
              <a:gd name="T88" fmla="*/ 121 w 615"/>
              <a:gd name="T89" fmla="*/ 988 h 1174"/>
              <a:gd name="T90" fmla="*/ 107 w 615"/>
              <a:gd name="T91" fmla="*/ 945 h 1174"/>
              <a:gd name="T92" fmla="*/ 88 w 615"/>
              <a:gd name="T93" fmla="*/ 874 h 1174"/>
              <a:gd name="T94" fmla="*/ 115 w 615"/>
              <a:gd name="T95" fmla="*/ 824 h 1174"/>
              <a:gd name="T96" fmla="*/ 145 w 615"/>
              <a:gd name="T97" fmla="*/ 793 h 1174"/>
              <a:gd name="T98" fmla="*/ 139 w 615"/>
              <a:gd name="T99" fmla="*/ 765 h 1174"/>
              <a:gd name="T100" fmla="*/ 225 w 615"/>
              <a:gd name="T101" fmla="*/ 641 h 1174"/>
              <a:gd name="T102" fmla="*/ 266 w 615"/>
              <a:gd name="T103" fmla="*/ 600 h 1174"/>
              <a:gd name="T104" fmla="*/ 270 w 615"/>
              <a:gd name="T105" fmla="*/ 585 h 1174"/>
              <a:gd name="T106" fmla="*/ 251 w 615"/>
              <a:gd name="T107" fmla="*/ 524 h 1174"/>
              <a:gd name="T108" fmla="*/ 214 w 615"/>
              <a:gd name="T109" fmla="*/ 503 h 1174"/>
              <a:gd name="T110" fmla="*/ 197 w 615"/>
              <a:gd name="T111" fmla="*/ 499 h 1174"/>
              <a:gd name="T112" fmla="*/ 201 w 615"/>
              <a:gd name="T113" fmla="*/ 1156 h 1174"/>
              <a:gd name="T114" fmla="*/ 198 w 615"/>
              <a:gd name="T115" fmla="*/ 1132 h 1174"/>
              <a:gd name="T116" fmla="*/ 201 w 615"/>
              <a:gd name="T117" fmla="*/ 1156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5" h="1174">
                <a:moveTo>
                  <a:pt x="52" y="1164"/>
                </a:moveTo>
                <a:lnTo>
                  <a:pt x="35" y="1141"/>
                </a:lnTo>
                <a:lnTo>
                  <a:pt x="45" y="1149"/>
                </a:lnTo>
                <a:lnTo>
                  <a:pt x="50" y="1136"/>
                </a:lnTo>
                <a:lnTo>
                  <a:pt x="43" y="1126"/>
                </a:lnTo>
                <a:lnTo>
                  <a:pt x="69" y="1138"/>
                </a:lnTo>
                <a:lnTo>
                  <a:pt x="64" y="1150"/>
                </a:lnTo>
                <a:lnTo>
                  <a:pt x="54" y="1133"/>
                </a:lnTo>
                <a:lnTo>
                  <a:pt x="52" y="1164"/>
                </a:lnTo>
                <a:lnTo>
                  <a:pt x="52" y="1164"/>
                </a:lnTo>
                <a:close/>
                <a:moveTo>
                  <a:pt x="197" y="499"/>
                </a:moveTo>
                <a:lnTo>
                  <a:pt x="166" y="447"/>
                </a:lnTo>
                <a:lnTo>
                  <a:pt x="171" y="390"/>
                </a:lnTo>
                <a:lnTo>
                  <a:pt x="147" y="354"/>
                </a:lnTo>
                <a:lnTo>
                  <a:pt x="152" y="324"/>
                </a:lnTo>
                <a:lnTo>
                  <a:pt x="138" y="320"/>
                </a:lnTo>
                <a:lnTo>
                  <a:pt x="133" y="275"/>
                </a:lnTo>
                <a:lnTo>
                  <a:pt x="139" y="266"/>
                </a:lnTo>
                <a:lnTo>
                  <a:pt x="98" y="221"/>
                </a:lnTo>
                <a:lnTo>
                  <a:pt x="66" y="214"/>
                </a:lnTo>
                <a:lnTo>
                  <a:pt x="0" y="157"/>
                </a:lnTo>
                <a:lnTo>
                  <a:pt x="19" y="158"/>
                </a:lnTo>
                <a:lnTo>
                  <a:pt x="15" y="138"/>
                </a:lnTo>
                <a:lnTo>
                  <a:pt x="26" y="124"/>
                </a:lnTo>
                <a:lnTo>
                  <a:pt x="40" y="127"/>
                </a:lnTo>
                <a:lnTo>
                  <a:pt x="77" y="188"/>
                </a:lnTo>
                <a:lnTo>
                  <a:pt x="109" y="192"/>
                </a:lnTo>
                <a:lnTo>
                  <a:pt x="138" y="165"/>
                </a:lnTo>
                <a:lnTo>
                  <a:pt x="181" y="188"/>
                </a:lnTo>
                <a:lnTo>
                  <a:pt x="206" y="137"/>
                </a:lnTo>
                <a:lnTo>
                  <a:pt x="199" y="109"/>
                </a:lnTo>
                <a:lnTo>
                  <a:pt x="201" y="55"/>
                </a:lnTo>
                <a:lnTo>
                  <a:pt x="215" y="28"/>
                </a:lnTo>
                <a:lnTo>
                  <a:pt x="264" y="0"/>
                </a:lnTo>
                <a:lnTo>
                  <a:pt x="289" y="24"/>
                </a:lnTo>
                <a:lnTo>
                  <a:pt x="320" y="33"/>
                </a:lnTo>
                <a:lnTo>
                  <a:pt x="333" y="54"/>
                </a:lnTo>
                <a:lnTo>
                  <a:pt x="320" y="85"/>
                </a:lnTo>
                <a:lnTo>
                  <a:pt x="330" y="105"/>
                </a:lnTo>
                <a:lnTo>
                  <a:pt x="315" y="126"/>
                </a:lnTo>
                <a:lnTo>
                  <a:pt x="330" y="128"/>
                </a:lnTo>
                <a:lnTo>
                  <a:pt x="325" y="165"/>
                </a:lnTo>
                <a:lnTo>
                  <a:pt x="343" y="202"/>
                </a:lnTo>
                <a:lnTo>
                  <a:pt x="371" y="206"/>
                </a:lnTo>
                <a:lnTo>
                  <a:pt x="409" y="241"/>
                </a:lnTo>
                <a:lnTo>
                  <a:pt x="389" y="338"/>
                </a:lnTo>
                <a:lnTo>
                  <a:pt x="447" y="413"/>
                </a:lnTo>
                <a:lnTo>
                  <a:pt x="468" y="458"/>
                </a:lnTo>
                <a:lnTo>
                  <a:pt x="456" y="466"/>
                </a:lnTo>
                <a:lnTo>
                  <a:pt x="456" y="514"/>
                </a:lnTo>
                <a:lnTo>
                  <a:pt x="471" y="525"/>
                </a:lnTo>
                <a:lnTo>
                  <a:pt x="461" y="535"/>
                </a:lnTo>
                <a:lnTo>
                  <a:pt x="465" y="549"/>
                </a:lnTo>
                <a:lnTo>
                  <a:pt x="494" y="559"/>
                </a:lnTo>
                <a:lnTo>
                  <a:pt x="499" y="572"/>
                </a:lnTo>
                <a:lnTo>
                  <a:pt x="491" y="583"/>
                </a:lnTo>
                <a:lnTo>
                  <a:pt x="499" y="600"/>
                </a:lnTo>
                <a:lnTo>
                  <a:pt x="527" y="614"/>
                </a:lnTo>
                <a:lnTo>
                  <a:pt x="534" y="634"/>
                </a:lnTo>
                <a:lnTo>
                  <a:pt x="515" y="675"/>
                </a:lnTo>
                <a:lnTo>
                  <a:pt x="588" y="717"/>
                </a:lnTo>
                <a:lnTo>
                  <a:pt x="615" y="745"/>
                </a:lnTo>
                <a:lnTo>
                  <a:pt x="609" y="794"/>
                </a:lnTo>
                <a:lnTo>
                  <a:pt x="478" y="1049"/>
                </a:lnTo>
                <a:lnTo>
                  <a:pt x="412" y="1074"/>
                </a:lnTo>
                <a:lnTo>
                  <a:pt x="411" y="1060"/>
                </a:lnTo>
                <a:lnTo>
                  <a:pt x="406" y="1081"/>
                </a:lnTo>
                <a:lnTo>
                  <a:pt x="384" y="1081"/>
                </a:lnTo>
                <a:lnTo>
                  <a:pt x="388" y="1095"/>
                </a:lnTo>
                <a:lnTo>
                  <a:pt x="374" y="1086"/>
                </a:lnTo>
                <a:lnTo>
                  <a:pt x="381" y="1101"/>
                </a:lnTo>
                <a:lnTo>
                  <a:pt x="364" y="1091"/>
                </a:lnTo>
                <a:lnTo>
                  <a:pt x="305" y="1142"/>
                </a:lnTo>
                <a:lnTo>
                  <a:pt x="249" y="1153"/>
                </a:lnTo>
                <a:lnTo>
                  <a:pt x="251" y="1141"/>
                </a:lnTo>
                <a:lnTo>
                  <a:pt x="239" y="1167"/>
                </a:lnTo>
                <a:lnTo>
                  <a:pt x="221" y="1174"/>
                </a:lnTo>
                <a:lnTo>
                  <a:pt x="242" y="1148"/>
                </a:lnTo>
                <a:lnTo>
                  <a:pt x="230" y="1160"/>
                </a:lnTo>
                <a:lnTo>
                  <a:pt x="237" y="1146"/>
                </a:lnTo>
                <a:lnTo>
                  <a:pt x="214" y="1138"/>
                </a:lnTo>
                <a:lnTo>
                  <a:pt x="223" y="1114"/>
                </a:lnTo>
                <a:lnTo>
                  <a:pt x="198" y="1129"/>
                </a:lnTo>
                <a:lnTo>
                  <a:pt x="197" y="1131"/>
                </a:lnTo>
                <a:lnTo>
                  <a:pt x="195" y="1131"/>
                </a:lnTo>
                <a:lnTo>
                  <a:pt x="190" y="1128"/>
                </a:lnTo>
                <a:lnTo>
                  <a:pt x="198" y="1112"/>
                </a:lnTo>
                <a:lnTo>
                  <a:pt x="125" y="1088"/>
                </a:lnTo>
                <a:lnTo>
                  <a:pt x="129" y="1015"/>
                </a:lnTo>
                <a:lnTo>
                  <a:pt x="121" y="988"/>
                </a:lnTo>
                <a:lnTo>
                  <a:pt x="132" y="988"/>
                </a:lnTo>
                <a:lnTo>
                  <a:pt x="107" y="945"/>
                </a:lnTo>
                <a:lnTo>
                  <a:pt x="108" y="911"/>
                </a:lnTo>
                <a:lnTo>
                  <a:pt x="88" y="874"/>
                </a:lnTo>
                <a:lnTo>
                  <a:pt x="104" y="824"/>
                </a:lnTo>
                <a:lnTo>
                  <a:pt x="115" y="824"/>
                </a:lnTo>
                <a:lnTo>
                  <a:pt x="104" y="806"/>
                </a:lnTo>
                <a:lnTo>
                  <a:pt x="145" y="793"/>
                </a:lnTo>
                <a:lnTo>
                  <a:pt x="135" y="775"/>
                </a:lnTo>
                <a:lnTo>
                  <a:pt x="139" y="765"/>
                </a:lnTo>
                <a:lnTo>
                  <a:pt x="184" y="717"/>
                </a:lnTo>
                <a:lnTo>
                  <a:pt x="225" y="641"/>
                </a:lnTo>
                <a:lnTo>
                  <a:pt x="229" y="610"/>
                </a:lnTo>
                <a:lnTo>
                  <a:pt x="266" y="600"/>
                </a:lnTo>
                <a:lnTo>
                  <a:pt x="257" y="585"/>
                </a:lnTo>
                <a:lnTo>
                  <a:pt x="270" y="585"/>
                </a:lnTo>
                <a:lnTo>
                  <a:pt x="257" y="562"/>
                </a:lnTo>
                <a:lnTo>
                  <a:pt x="251" y="524"/>
                </a:lnTo>
                <a:lnTo>
                  <a:pt x="222" y="513"/>
                </a:lnTo>
                <a:lnTo>
                  <a:pt x="214" y="503"/>
                </a:lnTo>
                <a:lnTo>
                  <a:pt x="218" y="486"/>
                </a:lnTo>
                <a:lnTo>
                  <a:pt x="197" y="499"/>
                </a:lnTo>
                <a:lnTo>
                  <a:pt x="197" y="499"/>
                </a:lnTo>
                <a:close/>
                <a:moveTo>
                  <a:pt x="201" y="1156"/>
                </a:moveTo>
                <a:lnTo>
                  <a:pt x="190" y="1132"/>
                </a:lnTo>
                <a:lnTo>
                  <a:pt x="198" y="1132"/>
                </a:lnTo>
                <a:lnTo>
                  <a:pt x="211" y="1128"/>
                </a:lnTo>
                <a:lnTo>
                  <a:pt x="201" y="1156"/>
                </a:lnTo>
                <a:lnTo>
                  <a:pt x="201" y="1156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16"/>
          <p:cNvSpPr>
            <a:spLocks noEditPoints="1"/>
          </p:cNvSpPr>
          <p:nvPr/>
        </p:nvSpPr>
        <p:spPr bwMode="auto">
          <a:xfrm>
            <a:off x="6815138" y="4927601"/>
            <a:ext cx="573088" cy="366713"/>
          </a:xfrm>
          <a:custGeom>
            <a:avLst/>
            <a:gdLst>
              <a:gd name="T0" fmla="*/ 39 w 361"/>
              <a:gd name="T1" fmla="*/ 135 h 231"/>
              <a:gd name="T2" fmla="*/ 7 w 361"/>
              <a:gd name="T3" fmla="*/ 110 h 231"/>
              <a:gd name="T4" fmla="*/ 35 w 361"/>
              <a:gd name="T5" fmla="*/ 93 h 231"/>
              <a:gd name="T6" fmla="*/ 57 w 361"/>
              <a:gd name="T7" fmla="*/ 100 h 231"/>
              <a:gd name="T8" fmla="*/ 66 w 361"/>
              <a:gd name="T9" fmla="*/ 115 h 231"/>
              <a:gd name="T10" fmla="*/ 39 w 361"/>
              <a:gd name="T11" fmla="*/ 135 h 231"/>
              <a:gd name="T12" fmla="*/ 39 w 361"/>
              <a:gd name="T13" fmla="*/ 135 h 231"/>
              <a:gd name="T14" fmla="*/ 80 w 361"/>
              <a:gd name="T15" fmla="*/ 132 h 231"/>
              <a:gd name="T16" fmla="*/ 88 w 361"/>
              <a:gd name="T17" fmla="*/ 146 h 231"/>
              <a:gd name="T18" fmla="*/ 70 w 361"/>
              <a:gd name="T19" fmla="*/ 141 h 231"/>
              <a:gd name="T20" fmla="*/ 80 w 361"/>
              <a:gd name="T21" fmla="*/ 132 h 231"/>
              <a:gd name="T22" fmla="*/ 80 w 361"/>
              <a:gd name="T23" fmla="*/ 132 h 231"/>
              <a:gd name="T24" fmla="*/ 19 w 361"/>
              <a:gd name="T25" fmla="*/ 225 h 231"/>
              <a:gd name="T26" fmla="*/ 25 w 361"/>
              <a:gd name="T27" fmla="*/ 198 h 231"/>
              <a:gd name="T28" fmla="*/ 2 w 361"/>
              <a:gd name="T29" fmla="*/ 184 h 231"/>
              <a:gd name="T30" fmla="*/ 11 w 361"/>
              <a:gd name="T31" fmla="*/ 174 h 231"/>
              <a:gd name="T32" fmla="*/ 0 w 361"/>
              <a:gd name="T33" fmla="*/ 159 h 231"/>
              <a:gd name="T34" fmla="*/ 61 w 361"/>
              <a:gd name="T35" fmla="*/ 141 h 231"/>
              <a:gd name="T36" fmla="*/ 87 w 361"/>
              <a:gd name="T37" fmla="*/ 156 h 231"/>
              <a:gd name="T38" fmla="*/ 35 w 361"/>
              <a:gd name="T39" fmla="*/ 187 h 231"/>
              <a:gd name="T40" fmla="*/ 19 w 361"/>
              <a:gd name="T41" fmla="*/ 225 h 231"/>
              <a:gd name="T42" fmla="*/ 19 w 361"/>
              <a:gd name="T43" fmla="*/ 225 h 231"/>
              <a:gd name="T44" fmla="*/ 337 w 361"/>
              <a:gd name="T45" fmla="*/ 0 h 231"/>
              <a:gd name="T46" fmla="*/ 350 w 361"/>
              <a:gd name="T47" fmla="*/ 17 h 231"/>
              <a:gd name="T48" fmla="*/ 336 w 361"/>
              <a:gd name="T49" fmla="*/ 22 h 231"/>
              <a:gd name="T50" fmla="*/ 318 w 361"/>
              <a:gd name="T51" fmla="*/ 79 h 231"/>
              <a:gd name="T52" fmla="*/ 333 w 361"/>
              <a:gd name="T53" fmla="*/ 145 h 231"/>
              <a:gd name="T54" fmla="*/ 361 w 361"/>
              <a:gd name="T55" fmla="*/ 179 h 231"/>
              <a:gd name="T56" fmla="*/ 346 w 361"/>
              <a:gd name="T57" fmla="*/ 187 h 231"/>
              <a:gd name="T58" fmla="*/ 340 w 361"/>
              <a:gd name="T59" fmla="*/ 221 h 231"/>
              <a:gd name="T60" fmla="*/ 312 w 361"/>
              <a:gd name="T61" fmla="*/ 214 h 231"/>
              <a:gd name="T62" fmla="*/ 289 w 361"/>
              <a:gd name="T63" fmla="*/ 231 h 231"/>
              <a:gd name="T64" fmla="*/ 208 w 361"/>
              <a:gd name="T65" fmla="*/ 181 h 231"/>
              <a:gd name="T66" fmla="*/ 153 w 361"/>
              <a:gd name="T67" fmla="*/ 212 h 231"/>
              <a:gd name="T68" fmla="*/ 160 w 361"/>
              <a:gd name="T69" fmla="*/ 160 h 231"/>
              <a:gd name="T70" fmla="*/ 146 w 361"/>
              <a:gd name="T71" fmla="*/ 156 h 231"/>
              <a:gd name="T72" fmla="*/ 136 w 361"/>
              <a:gd name="T73" fmla="*/ 173 h 231"/>
              <a:gd name="T74" fmla="*/ 112 w 361"/>
              <a:gd name="T75" fmla="*/ 162 h 231"/>
              <a:gd name="T76" fmla="*/ 94 w 361"/>
              <a:gd name="T77" fmla="*/ 128 h 231"/>
              <a:gd name="T78" fmla="*/ 113 w 361"/>
              <a:gd name="T79" fmla="*/ 117 h 231"/>
              <a:gd name="T80" fmla="*/ 91 w 361"/>
              <a:gd name="T81" fmla="*/ 115 h 231"/>
              <a:gd name="T82" fmla="*/ 87 w 361"/>
              <a:gd name="T83" fmla="*/ 101 h 231"/>
              <a:gd name="T84" fmla="*/ 98 w 361"/>
              <a:gd name="T85" fmla="*/ 96 h 231"/>
              <a:gd name="T86" fmla="*/ 84 w 361"/>
              <a:gd name="T87" fmla="*/ 93 h 231"/>
              <a:gd name="T88" fmla="*/ 87 w 361"/>
              <a:gd name="T89" fmla="*/ 67 h 231"/>
              <a:gd name="T90" fmla="*/ 153 w 361"/>
              <a:gd name="T91" fmla="*/ 21 h 231"/>
              <a:gd name="T92" fmla="*/ 189 w 361"/>
              <a:gd name="T93" fmla="*/ 25 h 231"/>
              <a:gd name="T94" fmla="*/ 191 w 361"/>
              <a:gd name="T95" fmla="*/ 4 h 231"/>
              <a:gd name="T96" fmla="*/ 278 w 361"/>
              <a:gd name="T97" fmla="*/ 14 h 231"/>
              <a:gd name="T98" fmla="*/ 337 w 361"/>
              <a:gd name="T99" fmla="*/ 0 h 231"/>
              <a:gd name="T100" fmla="*/ 337 w 361"/>
              <a:gd name="T101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61" h="231">
                <a:moveTo>
                  <a:pt x="39" y="135"/>
                </a:moveTo>
                <a:lnTo>
                  <a:pt x="7" y="110"/>
                </a:lnTo>
                <a:lnTo>
                  <a:pt x="35" y="93"/>
                </a:lnTo>
                <a:lnTo>
                  <a:pt x="57" y="100"/>
                </a:lnTo>
                <a:lnTo>
                  <a:pt x="66" y="115"/>
                </a:lnTo>
                <a:lnTo>
                  <a:pt x="39" y="135"/>
                </a:lnTo>
                <a:lnTo>
                  <a:pt x="39" y="135"/>
                </a:lnTo>
                <a:close/>
                <a:moveTo>
                  <a:pt x="80" y="132"/>
                </a:moveTo>
                <a:lnTo>
                  <a:pt x="88" y="146"/>
                </a:lnTo>
                <a:lnTo>
                  <a:pt x="70" y="141"/>
                </a:lnTo>
                <a:lnTo>
                  <a:pt x="80" y="132"/>
                </a:lnTo>
                <a:lnTo>
                  <a:pt x="80" y="132"/>
                </a:lnTo>
                <a:close/>
                <a:moveTo>
                  <a:pt x="19" y="225"/>
                </a:moveTo>
                <a:lnTo>
                  <a:pt x="25" y="198"/>
                </a:lnTo>
                <a:lnTo>
                  <a:pt x="2" y="184"/>
                </a:lnTo>
                <a:lnTo>
                  <a:pt x="11" y="174"/>
                </a:lnTo>
                <a:lnTo>
                  <a:pt x="0" y="159"/>
                </a:lnTo>
                <a:lnTo>
                  <a:pt x="61" y="141"/>
                </a:lnTo>
                <a:lnTo>
                  <a:pt x="87" y="156"/>
                </a:lnTo>
                <a:lnTo>
                  <a:pt x="35" y="187"/>
                </a:lnTo>
                <a:lnTo>
                  <a:pt x="19" y="225"/>
                </a:lnTo>
                <a:lnTo>
                  <a:pt x="19" y="225"/>
                </a:lnTo>
                <a:close/>
                <a:moveTo>
                  <a:pt x="337" y="0"/>
                </a:moveTo>
                <a:lnTo>
                  <a:pt x="350" y="17"/>
                </a:lnTo>
                <a:lnTo>
                  <a:pt x="336" y="22"/>
                </a:lnTo>
                <a:lnTo>
                  <a:pt x="318" y="79"/>
                </a:lnTo>
                <a:lnTo>
                  <a:pt x="333" y="145"/>
                </a:lnTo>
                <a:lnTo>
                  <a:pt x="361" y="179"/>
                </a:lnTo>
                <a:lnTo>
                  <a:pt x="346" y="187"/>
                </a:lnTo>
                <a:lnTo>
                  <a:pt x="340" y="221"/>
                </a:lnTo>
                <a:lnTo>
                  <a:pt x="312" y="214"/>
                </a:lnTo>
                <a:lnTo>
                  <a:pt x="289" y="231"/>
                </a:lnTo>
                <a:lnTo>
                  <a:pt x="208" y="181"/>
                </a:lnTo>
                <a:lnTo>
                  <a:pt x="153" y="212"/>
                </a:lnTo>
                <a:lnTo>
                  <a:pt x="160" y="160"/>
                </a:lnTo>
                <a:lnTo>
                  <a:pt x="146" y="156"/>
                </a:lnTo>
                <a:lnTo>
                  <a:pt x="136" y="173"/>
                </a:lnTo>
                <a:lnTo>
                  <a:pt x="112" y="162"/>
                </a:lnTo>
                <a:lnTo>
                  <a:pt x="94" y="128"/>
                </a:lnTo>
                <a:lnTo>
                  <a:pt x="113" y="117"/>
                </a:lnTo>
                <a:lnTo>
                  <a:pt x="91" y="115"/>
                </a:lnTo>
                <a:lnTo>
                  <a:pt x="87" y="101"/>
                </a:lnTo>
                <a:lnTo>
                  <a:pt x="98" y="96"/>
                </a:lnTo>
                <a:lnTo>
                  <a:pt x="84" y="93"/>
                </a:lnTo>
                <a:lnTo>
                  <a:pt x="87" y="67"/>
                </a:lnTo>
                <a:lnTo>
                  <a:pt x="153" y="21"/>
                </a:lnTo>
                <a:lnTo>
                  <a:pt x="189" y="25"/>
                </a:lnTo>
                <a:lnTo>
                  <a:pt x="191" y="4"/>
                </a:lnTo>
                <a:lnTo>
                  <a:pt x="278" y="14"/>
                </a:lnTo>
                <a:lnTo>
                  <a:pt x="337" y="0"/>
                </a:lnTo>
                <a:lnTo>
                  <a:pt x="337" y="0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17"/>
          <p:cNvSpPr>
            <a:spLocks/>
          </p:cNvSpPr>
          <p:nvPr/>
        </p:nvSpPr>
        <p:spPr bwMode="auto">
          <a:xfrm>
            <a:off x="6769100" y="5214938"/>
            <a:ext cx="711200" cy="403225"/>
          </a:xfrm>
          <a:custGeom>
            <a:avLst/>
            <a:gdLst>
              <a:gd name="T0" fmla="*/ 446 w 448"/>
              <a:gd name="T1" fmla="*/ 183 h 254"/>
              <a:gd name="T2" fmla="*/ 420 w 448"/>
              <a:gd name="T3" fmla="*/ 230 h 254"/>
              <a:gd name="T4" fmla="*/ 380 w 448"/>
              <a:gd name="T5" fmla="*/ 231 h 254"/>
              <a:gd name="T6" fmla="*/ 359 w 448"/>
              <a:gd name="T7" fmla="*/ 254 h 254"/>
              <a:gd name="T8" fmla="*/ 287 w 448"/>
              <a:gd name="T9" fmla="*/ 212 h 254"/>
              <a:gd name="T10" fmla="*/ 256 w 448"/>
              <a:gd name="T11" fmla="*/ 210 h 254"/>
              <a:gd name="T12" fmla="*/ 240 w 448"/>
              <a:gd name="T13" fmla="*/ 185 h 254"/>
              <a:gd name="T14" fmla="*/ 197 w 448"/>
              <a:gd name="T15" fmla="*/ 212 h 254"/>
              <a:gd name="T16" fmla="*/ 67 w 448"/>
              <a:gd name="T17" fmla="*/ 209 h 254"/>
              <a:gd name="T18" fmla="*/ 7 w 448"/>
              <a:gd name="T19" fmla="*/ 254 h 254"/>
              <a:gd name="T20" fmla="*/ 0 w 448"/>
              <a:gd name="T21" fmla="*/ 168 h 254"/>
              <a:gd name="T22" fmla="*/ 19 w 448"/>
              <a:gd name="T23" fmla="*/ 147 h 254"/>
              <a:gd name="T24" fmla="*/ 17 w 448"/>
              <a:gd name="T25" fmla="*/ 117 h 254"/>
              <a:gd name="T26" fmla="*/ 33 w 448"/>
              <a:gd name="T27" fmla="*/ 83 h 254"/>
              <a:gd name="T28" fmla="*/ 83 w 448"/>
              <a:gd name="T29" fmla="*/ 57 h 254"/>
              <a:gd name="T30" fmla="*/ 88 w 448"/>
              <a:gd name="T31" fmla="*/ 76 h 254"/>
              <a:gd name="T32" fmla="*/ 119 w 448"/>
              <a:gd name="T33" fmla="*/ 98 h 254"/>
              <a:gd name="T34" fmla="*/ 130 w 448"/>
              <a:gd name="T35" fmla="*/ 124 h 254"/>
              <a:gd name="T36" fmla="*/ 165 w 448"/>
              <a:gd name="T37" fmla="*/ 137 h 254"/>
              <a:gd name="T38" fmla="*/ 197 w 448"/>
              <a:gd name="T39" fmla="*/ 99 h 254"/>
              <a:gd name="T40" fmla="*/ 182 w 448"/>
              <a:gd name="T41" fmla="*/ 31 h 254"/>
              <a:gd name="T42" fmla="*/ 237 w 448"/>
              <a:gd name="T43" fmla="*/ 0 h 254"/>
              <a:gd name="T44" fmla="*/ 318 w 448"/>
              <a:gd name="T45" fmla="*/ 50 h 254"/>
              <a:gd name="T46" fmla="*/ 341 w 448"/>
              <a:gd name="T47" fmla="*/ 33 h 254"/>
              <a:gd name="T48" fmla="*/ 369 w 448"/>
              <a:gd name="T49" fmla="*/ 40 h 254"/>
              <a:gd name="T50" fmla="*/ 404 w 448"/>
              <a:gd name="T51" fmla="*/ 60 h 254"/>
              <a:gd name="T52" fmla="*/ 403 w 448"/>
              <a:gd name="T53" fmla="*/ 105 h 254"/>
              <a:gd name="T54" fmla="*/ 420 w 448"/>
              <a:gd name="T55" fmla="*/ 112 h 254"/>
              <a:gd name="T56" fmla="*/ 448 w 448"/>
              <a:gd name="T57" fmla="*/ 168 h 254"/>
              <a:gd name="T58" fmla="*/ 446 w 448"/>
              <a:gd name="T59" fmla="*/ 183 h 254"/>
              <a:gd name="T60" fmla="*/ 446 w 448"/>
              <a:gd name="T61" fmla="*/ 183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48" h="254">
                <a:moveTo>
                  <a:pt x="446" y="183"/>
                </a:moveTo>
                <a:lnTo>
                  <a:pt x="420" y="230"/>
                </a:lnTo>
                <a:lnTo>
                  <a:pt x="380" y="231"/>
                </a:lnTo>
                <a:lnTo>
                  <a:pt x="359" y="254"/>
                </a:lnTo>
                <a:lnTo>
                  <a:pt x="287" y="212"/>
                </a:lnTo>
                <a:lnTo>
                  <a:pt x="256" y="210"/>
                </a:lnTo>
                <a:lnTo>
                  <a:pt x="240" y="185"/>
                </a:lnTo>
                <a:lnTo>
                  <a:pt x="197" y="212"/>
                </a:lnTo>
                <a:lnTo>
                  <a:pt x="67" y="209"/>
                </a:lnTo>
                <a:lnTo>
                  <a:pt x="7" y="254"/>
                </a:lnTo>
                <a:lnTo>
                  <a:pt x="0" y="168"/>
                </a:lnTo>
                <a:lnTo>
                  <a:pt x="19" y="147"/>
                </a:lnTo>
                <a:lnTo>
                  <a:pt x="17" y="117"/>
                </a:lnTo>
                <a:lnTo>
                  <a:pt x="33" y="83"/>
                </a:lnTo>
                <a:lnTo>
                  <a:pt x="83" y="57"/>
                </a:lnTo>
                <a:lnTo>
                  <a:pt x="88" y="76"/>
                </a:lnTo>
                <a:lnTo>
                  <a:pt x="119" y="98"/>
                </a:lnTo>
                <a:lnTo>
                  <a:pt x="130" y="124"/>
                </a:lnTo>
                <a:lnTo>
                  <a:pt x="165" y="137"/>
                </a:lnTo>
                <a:lnTo>
                  <a:pt x="197" y="99"/>
                </a:lnTo>
                <a:lnTo>
                  <a:pt x="182" y="31"/>
                </a:lnTo>
                <a:lnTo>
                  <a:pt x="237" y="0"/>
                </a:lnTo>
                <a:lnTo>
                  <a:pt x="318" y="50"/>
                </a:lnTo>
                <a:lnTo>
                  <a:pt x="341" y="33"/>
                </a:lnTo>
                <a:lnTo>
                  <a:pt x="369" y="40"/>
                </a:lnTo>
                <a:lnTo>
                  <a:pt x="404" y="60"/>
                </a:lnTo>
                <a:lnTo>
                  <a:pt x="403" y="105"/>
                </a:lnTo>
                <a:lnTo>
                  <a:pt x="420" y="112"/>
                </a:lnTo>
                <a:lnTo>
                  <a:pt x="448" y="168"/>
                </a:lnTo>
                <a:lnTo>
                  <a:pt x="446" y="183"/>
                </a:lnTo>
                <a:lnTo>
                  <a:pt x="446" y="183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18"/>
          <p:cNvSpPr>
            <a:spLocks noEditPoints="1"/>
          </p:cNvSpPr>
          <p:nvPr/>
        </p:nvSpPr>
        <p:spPr bwMode="auto">
          <a:xfrm>
            <a:off x="5824538" y="3325813"/>
            <a:ext cx="1020763" cy="2447925"/>
          </a:xfrm>
          <a:custGeom>
            <a:avLst/>
            <a:gdLst>
              <a:gd name="T0" fmla="*/ 38 w 643"/>
              <a:gd name="T1" fmla="*/ 1120 h 1542"/>
              <a:gd name="T2" fmla="*/ 46 w 643"/>
              <a:gd name="T3" fmla="*/ 1036 h 1542"/>
              <a:gd name="T4" fmla="*/ 75 w 643"/>
              <a:gd name="T5" fmla="*/ 909 h 1542"/>
              <a:gd name="T6" fmla="*/ 73 w 643"/>
              <a:gd name="T7" fmla="*/ 827 h 1542"/>
              <a:gd name="T8" fmla="*/ 73 w 643"/>
              <a:gd name="T9" fmla="*/ 696 h 1542"/>
              <a:gd name="T10" fmla="*/ 83 w 643"/>
              <a:gd name="T11" fmla="*/ 619 h 1542"/>
              <a:gd name="T12" fmla="*/ 183 w 643"/>
              <a:gd name="T13" fmla="*/ 556 h 1542"/>
              <a:gd name="T14" fmla="*/ 201 w 643"/>
              <a:gd name="T15" fmla="*/ 429 h 1542"/>
              <a:gd name="T16" fmla="*/ 246 w 643"/>
              <a:gd name="T17" fmla="*/ 321 h 1542"/>
              <a:gd name="T18" fmla="*/ 284 w 643"/>
              <a:gd name="T19" fmla="*/ 214 h 1542"/>
              <a:gd name="T20" fmla="*/ 320 w 643"/>
              <a:gd name="T21" fmla="*/ 118 h 1542"/>
              <a:gd name="T22" fmla="*/ 352 w 643"/>
              <a:gd name="T23" fmla="*/ 69 h 1542"/>
              <a:gd name="T24" fmla="*/ 428 w 643"/>
              <a:gd name="T25" fmla="*/ 60 h 1542"/>
              <a:gd name="T26" fmla="*/ 446 w 643"/>
              <a:gd name="T27" fmla="*/ 0 h 1542"/>
              <a:gd name="T28" fmla="*/ 587 w 643"/>
              <a:gd name="T29" fmla="*/ 109 h 1542"/>
              <a:gd name="T30" fmla="*/ 600 w 643"/>
              <a:gd name="T31" fmla="*/ 169 h 1542"/>
              <a:gd name="T32" fmla="*/ 614 w 643"/>
              <a:gd name="T33" fmla="*/ 290 h 1542"/>
              <a:gd name="T34" fmla="*/ 574 w 643"/>
              <a:gd name="T35" fmla="*/ 342 h 1542"/>
              <a:gd name="T36" fmla="*/ 559 w 643"/>
              <a:gd name="T37" fmla="*/ 374 h 1542"/>
              <a:gd name="T38" fmla="*/ 557 w 643"/>
              <a:gd name="T39" fmla="*/ 384 h 1542"/>
              <a:gd name="T40" fmla="*/ 517 w 643"/>
              <a:gd name="T41" fmla="*/ 412 h 1542"/>
              <a:gd name="T42" fmla="*/ 524 w 643"/>
              <a:gd name="T43" fmla="*/ 475 h 1542"/>
              <a:gd name="T44" fmla="*/ 515 w 643"/>
              <a:gd name="T45" fmla="*/ 546 h 1542"/>
              <a:gd name="T46" fmla="*/ 445 w 643"/>
              <a:gd name="T47" fmla="*/ 620 h 1542"/>
              <a:gd name="T48" fmla="*/ 393 w 643"/>
              <a:gd name="T49" fmla="*/ 684 h 1542"/>
              <a:gd name="T50" fmla="*/ 362 w 643"/>
              <a:gd name="T51" fmla="*/ 687 h 1542"/>
              <a:gd name="T52" fmla="*/ 363 w 643"/>
              <a:gd name="T53" fmla="*/ 771 h 1542"/>
              <a:gd name="T54" fmla="*/ 339 w 643"/>
              <a:gd name="T55" fmla="*/ 830 h 1542"/>
              <a:gd name="T56" fmla="*/ 343 w 643"/>
              <a:gd name="T57" fmla="*/ 860 h 1542"/>
              <a:gd name="T58" fmla="*/ 349 w 643"/>
              <a:gd name="T59" fmla="*/ 946 h 1542"/>
              <a:gd name="T60" fmla="*/ 424 w 643"/>
              <a:gd name="T61" fmla="*/ 991 h 1542"/>
              <a:gd name="T62" fmla="*/ 436 w 643"/>
              <a:gd name="T63" fmla="*/ 1006 h 1542"/>
              <a:gd name="T64" fmla="*/ 455 w 643"/>
              <a:gd name="T65" fmla="*/ 1043 h 1542"/>
              <a:gd name="T66" fmla="*/ 393 w 643"/>
              <a:gd name="T67" fmla="*/ 1090 h 1542"/>
              <a:gd name="T68" fmla="*/ 374 w 643"/>
              <a:gd name="T69" fmla="*/ 1061 h 1542"/>
              <a:gd name="T70" fmla="*/ 362 w 643"/>
              <a:gd name="T71" fmla="*/ 1081 h 1542"/>
              <a:gd name="T72" fmla="*/ 331 w 643"/>
              <a:gd name="T73" fmla="*/ 1090 h 1542"/>
              <a:gd name="T74" fmla="*/ 355 w 643"/>
              <a:gd name="T75" fmla="*/ 1103 h 1542"/>
              <a:gd name="T76" fmla="*/ 432 w 643"/>
              <a:gd name="T77" fmla="*/ 1093 h 1542"/>
              <a:gd name="T78" fmla="*/ 393 w 643"/>
              <a:gd name="T79" fmla="*/ 1147 h 1542"/>
              <a:gd name="T80" fmla="*/ 360 w 643"/>
              <a:gd name="T81" fmla="*/ 1161 h 1542"/>
              <a:gd name="T82" fmla="*/ 308 w 643"/>
              <a:gd name="T83" fmla="*/ 1192 h 1542"/>
              <a:gd name="T84" fmla="*/ 321 w 643"/>
              <a:gd name="T85" fmla="*/ 1247 h 1542"/>
              <a:gd name="T86" fmla="*/ 327 w 643"/>
              <a:gd name="T87" fmla="*/ 1273 h 1542"/>
              <a:gd name="T88" fmla="*/ 325 w 643"/>
              <a:gd name="T89" fmla="*/ 1310 h 1542"/>
              <a:gd name="T90" fmla="*/ 286 w 643"/>
              <a:gd name="T91" fmla="*/ 1445 h 1542"/>
              <a:gd name="T92" fmla="*/ 207 w 643"/>
              <a:gd name="T93" fmla="*/ 1468 h 1542"/>
              <a:gd name="T94" fmla="*/ 184 w 643"/>
              <a:gd name="T95" fmla="*/ 1520 h 1542"/>
              <a:gd name="T96" fmla="*/ 97 w 643"/>
              <a:gd name="T97" fmla="*/ 1534 h 1542"/>
              <a:gd name="T98" fmla="*/ 66 w 643"/>
              <a:gd name="T99" fmla="*/ 1434 h 1542"/>
              <a:gd name="T100" fmla="*/ 94 w 643"/>
              <a:gd name="T101" fmla="*/ 1416 h 1542"/>
              <a:gd name="T102" fmla="*/ 49 w 643"/>
              <a:gd name="T103" fmla="*/ 1307 h 1542"/>
              <a:gd name="T104" fmla="*/ 27 w 643"/>
              <a:gd name="T105" fmla="*/ 1275 h 1542"/>
              <a:gd name="T106" fmla="*/ 32 w 643"/>
              <a:gd name="T107" fmla="*/ 1205 h 1542"/>
              <a:gd name="T108" fmla="*/ 0 w 643"/>
              <a:gd name="T109" fmla="*/ 1127 h 1542"/>
              <a:gd name="T110" fmla="*/ 17 w 643"/>
              <a:gd name="T111" fmla="*/ 1126 h 1542"/>
              <a:gd name="T112" fmla="*/ 35 w 643"/>
              <a:gd name="T113" fmla="*/ 1219 h 1542"/>
              <a:gd name="T114" fmla="*/ 30 w 643"/>
              <a:gd name="T115" fmla="*/ 1210 h 1542"/>
              <a:gd name="T116" fmla="*/ 35 w 643"/>
              <a:gd name="T117" fmla="*/ 1219 h 1542"/>
              <a:gd name="T118" fmla="*/ 449 w 643"/>
              <a:gd name="T119" fmla="*/ 1324 h 1542"/>
              <a:gd name="T120" fmla="*/ 411 w 643"/>
              <a:gd name="T121" fmla="*/ 1295 h 1542"/>
              <a:gd name="T122" fmla="*/ 462 w 643"/>
              <a:gd name="T123" fmla="*/ 1251 h 1542"/>
              <a:gd name="T124" fmla="*/ 352 w 643"/>
              <a:gd name="T125" fmla="*/ 1317 h 1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3" h="1542">
                <a:moveTo>
                  <a:pt x="20" y="1130"/>
                </a:moveTo>
                <a:lnTo>
                  <a:pt x="30" y="1140"/>
                </a:lnTo>
                <a:lnTo>
                  <a:pt x="38" y="1120"/>
                </a:lnTo>
                <a:lnTo>
                  <a:pt x="35" y="1064"/>
                </a:lnTo>
                <a:lnTo>
                  <a:pt x="49" y="1052"/>
                </a:lnTo>
                <a:lnTo>
                  <a:pt x="46" y="1036"/>
                </a:lnTo>
                <a:lnTo>
                  <a:pt x="84" y="1007"/>
                </a:lnTo>
                <a:lnTo>
                  <a:pt x="92" y="962"/>
                </a:lnTo>
                <a:lnTo>
                  <a:pt x="75" y="909"/>
                </a:lnTo>
                <a:lnTo>
                  <a:pt x="97" y="902"/>
                </a:lnTo>
                <a:lnTo>
                  <a:pt x="110" y="869"/>
                </a:lnTo>
                <a:lnTo>
                  <a:pt x="73" y="827"/>
                </a:lnTo>
                <a:lnTo>
                  <a:pt x="84" y="767"/>
                </a:lnTo>
                <a:lnTo>
                  <a:pt x="73" y="730"/>
                </a:lnTo>
                <a:lnTo>
                  <a:pt x="73" y="696"/>
                </a:lnTo>
                <a:lnTo>
                  <a:pt x="80" y="684"/>
                </a:lnTo>
                <a:lnTo>
                  <a:pt x="70" y="654"/>
                </a:lnTo>
                <a:lnTo>
                  <a:pt x="83" y="619"/>
                </a:lnTo>
                <a:lnTo>
                  <a:pt x="124" y="568"/>
                </a:lnTo>
                <a:lnTo>
                  <a:pt x="175" y="574"/>
                </a:lnTo>
                <a:lnTo>
                  <a:pt x="183" y="556"/>
                </a:lnTo>
                <a:lnTo>
                  <a:pt x="182" y="523"/>
                </a:lnTo>
                <a:lnTo>
                  <a:pt x="160" y="511"/>
                </a:lnTo>
                <a:lnTo>
                  <a:pt x="201" y="429"/>
                </a:lnTo>
                <a:lnTo>
                  <a:pt x="207" y="373"/>
                </a:lnTo>
                <a:lnTo>
                  <a:pt x="203" y="339"/>
                </a:lnTo>
                <a:lnTo>
                  <a:pt x="246" y="321"/>
                </a:lnTo>
                <a:lnTo>
                  <a:pt x="241" y="299"/>
                </a:lnTo>
                <a:lnTo>
                  <a:pt x="284" y="237"/>
                </a:lnTo>
                <a:lnTo>
                  <a:pt x="284" y="214"/>
                </a:lnTo>
                <a:lnTo>
                  <a:pt x="272" y="195"/>
                </a:lnTo>
                <a:lnTo>
                  <a:pt x="297" y="139"/>
                </a:lnTo>
                <a:lnTo>
                  <a:pt x="320" y="118"/>
                </a:lnTo>
                <a:lnTo>
                  <a:pt x="345" y="132"/>
                </a:lnTo>
                <a:lnTo>
                  <a:pt x="355" y="107"/>
                </a:lnTo>
                <a:lnTo>
                  <a:pt x="352" y="69"/>
                </a:lnTo>
                <a:lnTo>
                  <a:pt x="429" y="83"/>
                </a:lnTo>
                <a:lnTo>
                  <a:pt x="438" y="67"/>
                </a:lnTo>
                <a:lnTo>
                  <a:pt x="428" y="60"/>
                </a:lnTo>
                <a:lnTo>
                  <a:pt x="441" y="32"/>
                </a:lnTo>
                <a:lnTo>
                  <a:pt x="428" y="4"/>
                </a:lnTo>
                <a:lnTo>
                  <a:pt x="446" y="0"/>
                </a:lnTo>
                <a:lnTo>
                  <a:pt x="512" y="59"/>
                </a:lnTo>
                <a:lnTo>
                  <a:pt x="546" y="64"/>
                </a:lnTo>
                <a:lnTo>
                  <a:pt x="587" y="109"/>
                </a:lnTo>
                <a:lnTo>
                  <a:pt x="581" y="118"/>
                </a:lnTo>
                <a:lnTo>
                  <a:pt x="586" y="163"/>
                </a:lnTo>
                <a:lnTo>
                  <a:pt x="600" y="169"/>
                </a:lnTo>
                <a:lnTo>
                  <a:pt x="595" y="197"/>
                </a:lnTo>
                <a:lnTo>
                  <a:pt x="619" y="235"/>
                </a:lnTo>
                <a:lnTo>
                  <a:pt x="614" y="290"/>
                </a:lnTo>
                <a:lnTo>
                  <a:pt x="643" y="342"/>
                </a:lnTo>
                <a:lnTo>
                  <a:pt x="595" y="363"/>
                </a:lnTo>
                <a:lnTo>
                  <a:pt x="574" y="342"/>
                </a:lnTo>
                <a:lnTo>
                  <a:pt x="577" y="357"/>
                </a:lnTo>
                <a:lnTo>
                  <a:pt x="562" y="349"/>
                </a:lnTo>
                <a:lnTo>
                  <a:pt x="559" y="374"/>
                </a:lnTo>
                <a:lnTo>
                  <a:pt x="566" y="384"/>
                </a:lnTo>
                <a:lnTo>
                  <a:pt x="536" y="368"/>
                </a:lnTo>
                <a:lnTo>
                  <a:pt x="557" y="384"/>
                </a:lnTo>
                <a:lnTo>
                  <a:pt x="525" y="406"/>
                </a:lnTo>
                <a:lnTo>
                  <a:pt x="536" y="420"/>
                </a:lnTo>
                <a:lnTo>
                  <a:pt x="517" y="412"/>
                </a:lnTo>
                <a:lnTo>
                  <a:pt x="536" y="432"/>
                </a:lnTo>
                <a:lnTo>
                  <a:pt x="511" y="471"/>
                </a:lnTo>
                <a:lnTo>
                  <a:pt x="524" y="475"/>
                </a:lnTo>
                <a:lnTo>
                  <a:pt x="517" y="485"/>
                </a:lnTo>
                <a:lnTo>
                  <a:pt x="542" y="511"/>
                </a:lnTo>
                <a:lnTo>
                  <a:pt x="515" y="546"/>
                </a:lnTo>
                <a:lnTo>
                  <a:pt x="510" y="578"/>
                </a:lnTo>
                <a:lnTo>
                  <a:pt x="459" y="632"/>
                </a:lnTo>
                <a:lnTo>
                  <a:pt x="445" y="620"/>
                </a:lnTo>
                <a:lnTo>
                  <a:pt x="429" y="661"/>
                </a:lnTo>
                <a:lnTo>
                  <a:pt x="419" y="651"/>
                </a:lnTo>
                <a:lnTo>
                  <a:pt x="393" y="684"/>
                </a:lnTo>
                <a:lnTo>
                  <a:pt x="405" y="687"/>
                </a:lnTo>
                <a:lnTo>
                  <a:pt x="388" y="709"/>
                </a:lnTo>
                <a:lnTo>
                  <a:pt x="362" y="687"/>
                </a:lnTo>
                <a:lnTo>
                  <a:pt x="381" y="729"/>
                </a:lnTo>
                <a:lnTo>
                  <a:pt x="345" y="743"/>
                </a:lnTo>
                <a:lnTo>
                  <a:pt x="363" y="771"/>
                </a:lnTo>
                <a:lnTo>
                  <a:pt x="348" y="805"/>
                </a:lnTo>
                <a:lnTo>
                  <a:pt x="356" y="837"/>
                </a:lnTo>
                <a:lnTo>
                  <a:pt x="339" y="830"/>
                </a:lnTo>
                <a:lnTo>
                  <a:pt x="345" y="831"/>
                </a:lnTo>
                <a:lnTo>
                  <a:pt x="336" y="843"/>
                </a:lnTo>
                <a:lnTo>
                  <a:pt x="343" y="860"/>
                </a:lnTo>
                <a:lnTo>
                  <a:pt x="338" y="865"/>
                </a:lnTo>
                <a:lnTo>
                  <a:pt x="341" y="916"/>
                </a:lnTo>
                <a:lnTo>
                  <a:pt x="349" y="946"/>
                </a:lnTo>
                <a:lnTo>
                  <a:pt x="373" y="964"/>
                </a:lnTo>
                <a:lnTo>
                  <a:pt x="387" y="953"/>
                </a:lnTo>
                <a:lnTo>
                  <a:pt x="424" y="991"/>
                </a:lnTo>
                <a:lnTo>
                  <a:pt x="408" y="984"/>
                </a:lnTo>
                <a:lnTo>
                  <a:pt x="415" y="998"/>
                </a:lnTo>
                <a:lnTo>
                  <a:pt x="436" y="1006"/>
                </a:lnTo>
                <a:lnTo>
                  <a:pt x="453" y="1029"/>
                </a:lnTo>
                <a:lnTo>
                  <a:pt x="442" y="1040"/>
                </a:lnTo>
                <a:lnTo>
                  <a:pt x="455" y="1043"/>
                </a:lnTo>
                <a:lnTo>
                  <a:pt x="408" y="1085"/>
                </a:lnTo>
                <a:lnTo>
                  <a:pt x="401" y="1093"/>
                </a:lnTo>
                <a:lnTo>
                  <a:pt x="393" y="1090"/>
                </a:lnTo>
                <a:lnTo>
                  <a:pt x="383" y="1088"/>
                </a:lnTo>
                <a:lnTo>
                  <a:pt x="384" y="1067"/>
                </a:lnTo>
                <a:lnTo>
                  <a:pt x="374" y="1061"/>
                </a:lnTo>
                <a:lnTo>
                  <a:pt x="379" y="1082"/>
                </a:lnTo>
                <a:lnTo>
                  <a:pt x="359" y="1060"/>
                </a:lnTo>
                <a:lnTo>
                  <a:pt x="362" y="1081"/>
                </a:lnTo>
                <a:lnTo>
                  <a:pt x="312" y="1065"/>
                </a:lnTo>
                <a:lnTo>
                  <a:pt x="283" y="1079"/>
                </a:lnTo>
                <a:lnTo>
                  <a:pt x="331" y="1090"/>
                </a:lnTo>
                <a:lnTo>
                  <a:pt x="321" y="1081"/>
                </a:lnTo>
                <a:lnTo>
                  <a:pt x="328" y="1079"/>
                </a:lnTo>
                <a:lnTo>
                  <a:pt x="355" y="1103"/>
                </a:lnTo>
                <a:lnTo>
                  <a:pt x="401" y="1096"/>
                </a:lnTo>
                <a:lnTo>
                  <a:pt x="422" y="1081"/>
                </a:lnTo>
                <a:lnTo>
                  <a:pt x="432" y="1093"/>
                </a:lnTo>
                <a:lnTo>
                  <a:pt x="411" y="1096"/>
                </a:lnTo>
                <a:lnTo>
                  <a:pt x="415" y="1114"/>
                </a:lnTo>
                <a:lnTo>
                  <a:pt x="393" y="1147"/>
                </a:lnTo>
                <a:lnTo>
                  <a:pt x="377" y="1113"/>
                </a:lnTo>
                <a:lnTo>
                  <a:pt x="377" y="1141"/>
                </a:lnTo>
                <a:lnTo>
                  <a:pt x="360" y="1161"/>
                </a:lnTo>
                <a:lnTo>
                  <a:pt x="294" y="1175"/>
                </a:lnTo>
                <a:lnTo>
                  <a:pt x="338" y="1189"/>
                </a:lnTo>
                <a:lnTo>
                  <a:pt x="308" y="1192"/>
                </a:lnTo>
                <a:lnTo>
                  <a:pt x="328" y="1203"/>
                </a:lnTo>
                <a:lnTo>
                  <a:pt x="332" y="1226"/>
                </a:lnTo>
                <a:lnTo>
                  <a:pt x="321" y="1247"/>
                </a:lnTo>
                <a:lnTo>
                  <a:pt x="329" y="1258"/>
                </a:lnTo>
                <a:lnTo>
                  <a:pt x="312" y="1245"/>
                </a:lnTo>
                <a:lnTo>
                  <a:pt x="327" y="1273"/>
                </a:lnTo>
                <a:lnTo>
                  <a:pt x="310" y="1257"/>
                </a:lnTo>
                <a:lnTo>
                  <a:pt x="327" y="1279"/>
                </a:lnTo>
                <a:lnTo>
                  <a:pt x="325" y="1310"/>
                </a:lnTo>
                <a:lnTo>
                  <a:pt x="312" y="1327"/>
                </a:lnTo>
                <a:lnTo>
                  <a:pt x="321" y="1351"/>
                </a:lnTo>
                <a:lnTo>
                  <a:pt x="286" y="1445"/>
                </a:lnTo>
                <a:lnTo>
                  <a:pt x="279" y="1459"/>
                </a:lnTo>
                <a:lnTo>
                  <a:pt x="206" y="1452"/>
                </a:lnTo>
                <a:lnTo>
                  <a:pt x="207" y="1468"/>
                </a:lnTo>
                <a:lnTo>
                  <a:pt x="196" y="1464"/>
                </a:lnTo>
                <a:lnTo>
                  <a:pt x="176" y="1489"/>
                </a:lnTo>
                <a:lnTo>
                  <a:pt x="184" y="1520"/>
                </a:lnTo>
                <a:lnTo>
                  <a:pt x="173" y="1538"/>
                </a:lnTo>
                <a:lnTo>
                  <a:pt x="121" y="1542"/>
                </a:lnTo>
                <a:lnTo>
                  <a:pt x="97" y="1534"/>
                </a:lnTo>
                <a:lnTo>
                  <a:pt x="93" y="1516"/>
                </a:lnTo>
                <a:lnTo>
                  <a:pt x="101" y="1504"/>
                </a:lnTo>
                <a:lnTo>
                  <a:pt x="66" y="1434"/>
                </a:lnTo>
                <a:lnTo>
                  <a:pt x="89" y="1441"/>
                </a:lnTo>
                <a:lnTo>
                  <a:pt x="77" y="1420"/>
                </a:lnTo>
                <a:lnTo>
                  <a:pt x="94" y="1416"/>
                </a:lnTo>
                <a:lnTo>
                  <a:pt x="94" y="1396"/>
                </a:lnTo>
                <a:lnTo>
                  <a:pt x="62" y="1364"/>
                </a:lnTo>
                <a:lnTo>
                  <a:pt x="49" y="1307"/>
                </a:lnTo>
                <a:lnTo>
                  <a:pt x="38" y="1307"/>
                </a:lnTo>
                <a:lnTo>
                  <a:pt x="38" y="1276"/>
                </a:lnTo>
                <a:lnTo>
                  <a:pt x="27" y="1275"/>
                </a:lnTo>
                <a:lnTo>
                  <a:pt x="41" y="1219"/>
                </a:lnTo>
                <a:lnTo>
                  <a:pt x="35" y="1206"/>
                </a:lnTo>
                <a:lnTo>
                  <a:pt x="32" y="1205"/>
                </a:lnTo>
                <a:lnTo>
                  <a:pt x="21" y="1214"/>
                </a:lnTo>
                <a:lnTo>
                  <a:pt x="1" y="1195"/>
                </a:lnTo>
                <a:lnTo>
                  <a:pt x="0" y="1127"/>
                </a:lnTo>
                <a:lnTo>
                  <a:pt x="7" y="1123"/>
                </a:lnTo>
                <a:lnTo>
                  <a:pt x="13" y="1117"/>
                </a:lnTo>
                <a:lnTo>
                  <a:pt x="17" y="1126"/>
                </a:lnTo>
                <a:lnTo>
                  <a:pt x="20" y="1130"/>
                </a:lnTo>
                <a:lnTo>
                  <a:pt x="20" y="1130"/>
                </a:lnTo>
                <a:close/>
                <a:moveTo>
                  <a:pt x="35" y="1219"/>
                </a:moveTo>
                <a:lnTo>
                  <a:pt x="16" y="1233"/>
                </a:lnTo>
                <a:lnTo>
                  <a:pt x="28" y="1212"/>
                </a:lnTo>
                <a:lnTo>
                  <a:pt x="30" y="1210"/>
                </a:lnTo>
                <a:lnTo>
                  <a:pt x="35" y="1216"/>
                </a:lnTo>
                <a:lnTo>
                  <a:pt x="37" y="1217"/>
                </a:lnTo>
                <a:lnTo>
                  <a:pt x="35" y="1219"/>
                </a:lnTo>
                <a:lnTo>
                  <a:pt x="35" y="1219"/>
                </a:lnTo>
                <a:close/>
                <a:moveTo>
                  <a:pt x="462" y="1251"/>
                </a:moveTo>
                <a:lnTo>
                  <a:pt x="449" y="1324"/>
                </a:lnTo>
                <a:lnTo>
                  <a:pt x="417" y="1362"/>
                </a:lnTo>
                <a:lnTo>
                  <a:pt x="422" y="1345"/>
                </a:lnTo>
                <a:lnTo>
                  <a:pt x="411" y="1295"/>
                </a:lnTo>
                <a:lnTo>
                  <a:pt x="443" y="1250"/>
                </a:lnTo>
                <a:lnTo>
                  <a:pt x="462" y="1251"/>
                </a:lnTo>
                <a:lnTo>
                  <a:pt x="462" y="1251"/>
                </a:lnTo>
                <a:close/>
                <a:moveTo>
                  <a:pt x="312" y="1445"/>
                </a:moveTo>
                <a:lnTo>
                  <a:pt x="312" y="1403"/>
                </a:lnTo>
                <a:lnTo>
                  <a:pt x="352" y="1317"/>
                </a:lnTo>
                <a:lnTo>
                  <a:pt x="312" y="1445"/>
                </a:lnTo>
                <a:lnTo>
                  <a:pt x="312" y="1445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19"/>
          <p:cNvSpPr>
            <a:spLocks noEditPoints="1"/>
          </p:cNvSpPr>
          <p:nvPr/>
        </p:nvSpPr>
        <p:spPr bwMode="auto">
          <a:xfrm>
            <a:off x="6780213" y="5508626"/>
            <a:ext cx="592138" cy="460375"/>
          </a:xfrm>
          <a:custGeom>
            <a:avLst/>
            <a:gdLst>
              <a:gd name="T0" fmla="*/ 182 w 373"/>
              <a:gd name="T1" fmla="*/ 290 h 290"/>
              <a:gd name="T2" fmla="*/ 168 w 373"/>
              <a:gd name="T3" fmla="*/ 257 h 290"/>
              <a:gd name="T4" fmla="*/ 130 w 373"/>
              <a:gd name="T5" fmla="*/ 248 h 290"/>
              <a:gd name="T6" fmla="*/ 121 w 373"/>
              <a:gd name="T7" fmla="*/ 212 h 290"/>
              <a:gd name="T8" fmla="*/ 128 w 373"/>
              <a:gd name="T9" fmla="*/ 194 h 290"/>
              <a:gd name="T10" fmla="*/ 109 w 373"/>
              <a:gd name="T11" fmla="*/ 174 h 290"/>
              <a:gd name="T12" fmla="*/ 22 w 373"/>
              <a:gd name="T13" fmla="*/ 160 h 290"/>
              <a:gd name="T14" fmla="*/ 0 w 373"/>
              <a:gd name="T15" fmla="*/ 69 h 290"/>
              <a:gd name="T16" fmla="*/ 60 w 373"/>
              <a:gd name="T17" fmla="*/ 24 h 290"/>
              <a:gd name="T18" fmla="*/ 190 w 373"/>
              <a:gd name="T19" fmla="*/ 27 h 290"/>
              <a:gd name="T20" fmla="*/ 233 w 373"/>
              <a:gd name="T21" fmla="*/ 0 h 290"/>
              <a:gd name="T22" fmla="*/ 249 w 373"/>
              <a:gd name="T23" fmla="*/ 25 h 290"/>
              <a:gd name="T24" fmla="*/ 280 w 373"/>
              <a:gd name="T25" fmla="*/ 27 h 290"/>
              <a:gd name="T26" fmla="*/ 352 w 373"/>
              <a:gd name="T27" fmla="*/ 69 h 290"/>
              <a:gd name="T28" fmla="*/ 349 w 373"/>
              <a:gd name="T29" fmla="*/ 108 h 290"/>
              <a:gd name="T30" fmla="*/ 373 w 373"/>
              <a:gd name="T31" fmla="*/ 111 h 290"/>
              <a:gd name="T32" fmla="*/ 316 w 373"/>
              <a:gd name="T33" fmla="*/ 166 h 290"/>
              <a:gd name="T34" fmla="*/ 309 w 373"/>
              <a:gd name="T35" fmla="*/ 229 h 290"/>
              <a:gd name="T36" fmla="*/ 320 w 373"/>
              <a:gd name="T37" fmla="*/ 226 h 290"/>
              <a:gd name="T38" fmla="*/ 325 w 373"/>
              <a:gd name="T39" fmla="*/ 246 h 290"/>
              <a:gd name="T40" fmla="*/ 311 w 373"/>
              <a:gd name="T41" fmla="*/ 249 h 290"/>
              <a:gd name="T42" fmla="*/ 304 w 373"/>
              <a:gd name="T43" fmla="*/ 232 h 290"/>
              <a:gd name="T44" fmla="*/ 241 w 373"/>
              <a:gd name="T45" fmla="*/ 288 h 290"/>
              <a:gd name="T46" fmla="*/ 182 w 373"/>
              <a:gd name="T47" fmla="*/ 290 h 290"/>
              <a:gd name="T48" fmla="*/ 182 w 373"/>
              <a:gd name="T49" fmla="*/ 290 h 290"/>
              <a:gd name="T50" fmla="*/ 3 w 373"/>
              <a:gd name="T51" fmla="*/ 159 h 290"/>
              <a:gd name="T52" fmla="*/ 2 w 373"/>
              <a:gd name="T53" fmla="*/ 157 h 290"/>
              <a:gd name="T54" fmla="*/ 6 w 373"/>
              <a:gd name="T55" fmla="*/ 134 h 290"/>
              <a:gd name="T56" fmla="*/ 6 w 373"/>
              <a:gd name="T57" fmla="*/ 110 h 290"/>
              <a:gd name="T58" fmla="*/ 10 w 373"/>
              <a:gd name="T59" fmla="*/ 134 h 290"/>
              <a:gd name="T60" fmla="*/ 3 w 373"/>
              <a:gd name="T61" fmla="*/ 159 h 290"/>
              <a:gd name="T62" fmla="*/ 3 w 373"/>
              <a:gd name="T63" fmla="*/ 159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73" h="290">
                <a:moveTo>
                  <a:pt x="182" y="290"/>
                </a:moveTo>
                <a:lnTo>
                  <a:pt x="168" y="257"/>
                </a:lnTo>
                <a:lnTo>
                  <a:pt x="130" y="248"/>
                </a:lnTo>
                <a:lnTo>
                  <a:pt x="121" y="212"/>
                </a:lnTo>
                <a:lnTo>
                  <a:pt x="128" y="194"/>
                </a:lnTo>
                <a:lnTo>
                  <a:pt x="109" y="174"/>
                </a:lnTo>
                <a:lnTo>
                  <a:pt x="22" y="160"/>
                </a:lnTo>
                <a:lnTo>
                  <a:pt x="0" y="69"/>
                </a:lnTo>
                <a:lnTo>
                  <a:pt x="60" y="24"/>
                </a:lnTo>
                <a:lnTo>
                  <a:pt x="190" y="27"/>
                </a:lnTo>
                <a:lnTo>
                  <a:pt x="233" y="0"/>
                </a:lnTo>
                <a:lnTo>
                  <a:pt x="249" y="25"/>
                </a:lnTo>
                <a:lnTo>
                  <a:pt x="280" y="27"/>
                </a:lnTo>
                <a:lnTo>
                  <a:pt x="352" y="69"/>
                </a:lnTo>
                <a:lnTo>
                  <a:pt x="349" y="108"/>
                </a:lnTo>
                <a:lnTo>
                  <a:pt x="373" y="111"/>
                </a:lnTo>
                <a:lnTo>
                  <a:pt x="316" y="166"/>
                </a:lnTo>
                <a:lnTo>
                  <a:pt x="309" y="229"/>
                </a:lnTo>
                <a:lnTo>
                  <a:pt x="320" y="226"/>
                </a:lnTo>
                <a:lnTo>
                  <a:pt x="325" y="246"/>
                </a:lnTo>
                <a:lnTo>
                  <a:pt x="311" y="249"/>
                </a:lnTo>
                <a:lnTo>
                  <a:pt x="304" y="232"/>
                </a:lnTo>
                <a:lnTo>
                  <a:pt x="241" y="288"/>
                </a:lnTo>
                <a:lnTo>
                  <a:pt x="182" y="290"/>
                </a:lnTo>
                <a:lnTo>
                  <a:pt x="182" y="290"/>
                </a:lnTo>
                <a:close/>
                <a:moveTo>
                  <a:pt x="3" y="159"/>
                </a:moveTo>
                <a:lnTo>
                  <a:pt x="2" y="157"/>
                </a:lnTo>
                <a:lnTo>
                  <a:pt x="6" y="134"/>
                </a:lnTo>
                <a:lnTo>
                  <a:pt x="6" y="110"/>
                </a:lnTo>
                <a:lnTo>
                  <a:pt x="10" y="134"/>
                </a:lnTo>
                <a:lnTo>
                  <a:pt x="3" y="159"/>
                </a:lnTo>
                <a:lnTo>
                  <a:pt x="3" y="159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20"/>
          <p:cNvSpPr>
            <a:spLocks noEditPoints="1"/>
          </p:cNvSpPr>
          <p:nvPr/>
        </p:nvSpPr>
        <p:spPr bwMode="auto">
          <a:xfrm>
            <a:off x="5487988" y="5335588"/>
            <a:ext cx="708025" cy="569913"/>
          </a:xfrm>
          <a:custGeom>
            <a:avLst/>
            <a:gdLst>
              <a:gd name="T0" fmla="*/ 52 w 446"/>
              <a:gd name="T1" fmla="*/ 79 h 359"/>
              <a:gd name="T2" fmla="*/ 39 w 446"/>
              <a:gd name="T3" fmla="*/ 119 h 359"/>
              <a:gd name="T4" fmla="*/ 50 w 446"/>
              <a:gd name="T5" fmla="*/ 60 h 359"/>
              <a:gd name="T6" fmla="*/ 135 w 446"/>
              <a:gd name="T7" fmla="*/ 15 h 359"/>
              <a:gd name="T8" fmla="*/ 167 w 446"/>
              <a:gd name="T9" fmla="*/ 58 h 359"/>
              <a:gd name="T10" fmla="*/ 133 w 446"/>
              <a:gd name="T11" fmla="*/ 69 h 359"/>
              <a:gd name="T12" fmla="*/ 19 w 446"/>
              <a:gd name="T13" fmla="*/ 281 h 359"/>
              <a:gd name="T14" fmla="*/ 0 w 446"/>
              <a:gd name="T15" fmla="*/ 231 h 359"/>
              <a:gd name="T16" fmla="*/ 23 w 446"/>
              <a:gd name="T17" fmla="*/ 195 h 359"/>
              <a:gd name="T18" fmla="*/ 16 w 446"/>
              <a:gd name="T19" fmla="*/ 110 h 359"/>
              <a:gd name="T20" fmla="*/ 74 w 446"/>
              <a:gd name="T21" fmla="*/ 98 h 359"/>
              <a:gd name="T22" fmla="*/ 81 w 446"/>
              <a:gd name="T23" fmla="*/ 86 h 359"/>
              <a:gd name="T24" fmla="*/ 147 w 446"/>
              <a:gd name="T25" fmla="*/ 82 h 359"/>
              <a:gd name="T26" fmla="*/ 121 w 446"/>
              <a:gd name="T27" fmla="*/ 119 h 359"/>
              <a:gd name="T28" fmla="*/ 147 w 446"/>
              <a:gd name="T29" fmla="*/ 127 h 359"/>
              <a:gd name="T30" fmla="*/ 157 w 446"/>
              <a:gd name="T31" fmla="*/ 182 h 359"/>
              <a:gd name="T32" fmla="*/ 140 w 446"/>
              <a:gd name="T33" fmla="*/ 174 h 359"/>
              <a:gd name="T34" fmla="*/ 126 w 446"/>
              <a:gd name="T35" fmla="*/ 212 h 359"/>
              <a:gd name="T36" fmla="*/ 109 w 446"/>
              <a:gd name="T37" fmla="*/ 234 h 359"/>
              <a:gd name="T38" fmla="*/ 97 w 446"/>
              <a:gd name="T39" fmla="*/ 281 h 359"/>
              <a:gd name="T40" fmla="*/ 78 w 446"/>
              <a:gd name="T41" fmla="*/ 320 h 359"/>
              <a:gd name="T42" fmla="*/ 47 w 446"/>
              <a:gd name="T43" fmla="*/ 110 h 359"/>
              <a:gd name="T44" fmla="*/ 47 w 446"/>
              <a:gd name="T45" fmla="*/ 110 h 359"/>
              <a:gd name="T46" fmla="*/ 285 w 446"/>
              <a:gd name="T47" fmla="*/ 233 h 359"/>
              <a:gd name="T48" fmla="*/ 247 w 446"/>
              <a:gd name="T49" fmla="*/ 292 h 359"/>
              <a:gd name="T50" fmla="*/ 228 w 446"/>
              <a:gd name="T51" fmla="*/ 302 h 359"/>
              <a:gd name="T52" fmla="*/ 190 w 446"/>
              <a:gd name="T53" fmla="*/ 233 h 359"/>
              <a:gd name="T54" fmla="*/ 219 w 446"/>
              <a:gd name="T55" fmla="*/ 209 h 359"/>
              <a:gd name="T56" fmla="*/ 228 w 446"/>
              <a:gd name="T57" fmla="*/ 219 h 359"/>
              <a:gd name="T58" fmla="*/ 250 w 446"/>
              <a:gd name="T59" fmla="*/ 227 h 359"/>
              <a:gd name="T60" fmla="*/ 268 w 446"/>
              <a:gd name="T61" fmla="*/ 185 h 359"/>
              <a:gd name="T62" fmla="*/ 284 w 446"/>
              <a:gd name="T63" fmla="*/ 214 h 359"/>
              <a:gd name="T64" fmla="*/ 142 w 446"/>
              <a:gd name="T65" fmla="*/ 236 h 359"/>
              <a:gd name="T66" fmla="*/ 167 w 446"/>
              <a:gd name="T67" fmla="*/ 292 h 359"/>
              <a:gd name="T68" fmla="*/ 99 w 446"/>
              <a:gd name="T69" fmla="*/ 245 h 359"/>
              <a:gd name="T70" fmla="*/ 439 w 446"/>
              <a:gd name="T71" fmla="*/ 314 h 359"/>
              <a:gd name="T72" fmla="*/ 446 w 446"/>
              <a:gd name="T73" fmla="*/ 299 h 359"/>
              <a:gd name="T74" fmla="*/ 160 w 446"/>
              <a:gd name="T75" fmla="*/ 337 h 359"/>
              <a:gd name="T76" fmla="*/ 160 w 446"/>
              <a:gd name="T77" fmla="*/ 337 h 359"/>
              <a:gd name="T78" fmla="*/ 119 w 446"/>
              <a:gd name="T79" fmla="*/ 317 h 359"/>
              <a:gd name="T80" fmla="*/ 116 w 446"/>
              <a:gd name="T81" fmla="*/ 304 h 359"/>
              <a:gd name="T82" fmla="*/ 264 w 446"/>
              <a:gd name="T83" fmla="*/ 307 h 359"/>
              <a:gd name="T84" fmla="*/ 256 w 446"/>
              <a:gd name="T85" fmla="*/ 324 h 359"/>
              <a:gd name="T86" fmla="*/ 222 w 446"/>
              <a:gd name="T87" fmla="*/ 320 h 359"/>
              <a:gd name="T88" fmla="*/ 178 w 446"/>
              <a:gd name="T89" fmla="*/ 330 h 359"/>
              <a:gd name="T90" fmla="*/ 254 w 446"/>
              <a:gd name="T91" fmla="*/ 328 h 359"/>
              <a:gd name="T92" fmla="*/ 235 w 446"/>
              <a:gd name="T93" fmla="*/ 314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46" h="359">
                <a:moveTo>
                  <a:pt x="133" y="69"/>
                </a:moveTo>
                <a:lnTo>
                  <a:pt x="78" y="69"/>
                </a:lnTo>
                <a:lnTo>
                  <a:pt x="52" y="79"/>
                </a:lnTo>
                <a:lnTo>
                  <a:pt x="33" y="107"/>
                </a:lnTo>
                <a:lnTo>
                  <a:pt x="42" y="107"/>
                </a:lnTo>
                <a:lnTo>
                  <a:pt x="39" y="119"/>
                </a:lnTo>
                <a:lnTo>
                  <a:pt x="23" y="103"/>
                </a:lnTo>
                <a:lnTo>
                  <a:pt x="25" y="89"/>
                </a:lnTo>
                <a:lnTo>
                  <a:pt x="50" y="60"/>
                </a:lnTo>
                <a:lnTo>
                  <a:pt x="74" y="58"/>
                </a:lnTo>
                <a:lnTo>
                  <a:pt x="102" y="58"/>
                </a:lnTo>
                <a:lnTo>
                  <a:pt x="135" y="15"/>
                </a:lnTo>
                <a:lnTo>
                  <a:pt x="177" y="0"/>
                </a:lnTo>
                <a:lnTo>
                  <a:pt x="163" y="17"/>
                </a:lnTo>
                <a:lnTo>
                  <a:pt x="167" y="58"/>
                </a:lnTo>
                <a:lnTo>
                  <a:pt x="153" y="82"/>
                </a:lnTo>
                <a:lnTo>
                  <a:pt x="133" y="69"/>
                </a:lnTo>
                <a:lnTo>
                  <a:pt x="133" y="69"/>
                </a:lnTo>
                <a:close/>
                <a:moveTo>
                  <a:pt x="29" y="306"/>
                </a:moveTo>
                <a:lnTo>
                  <a:pt x="33" y="283"/>
                </a:lnTo>
                <a:lnTo>
                  <a:pt x="19" y="281"/>
                </a:lnTo>
                <a:lnTo>
                  <a:pt x="33" y="281"/>
                </a:lnTo>
                <a:lnTo>
                  <a:pt x="32" y="247"/>
                </a:lnTo>
                <a:lnTo>
                  <a:pt x="0" y="231"/>
                </a:lnTo>
                <a:lnTo>
                  <a:pt x="8" y="183"/>
                </a:lnTo>
                <a:lnTo>
                  <a:pt x="9" y="203"/>
                </a:lnTo>
                <a:lnTo>
                  <a:pt x="23" y="195"/>
                </a:lnTo>
                <a:lnTo>
                  <a:pt x="16" y="174"/>
                </a:lnTo>
                <a:lnTo>
                  <a:pt x="7" y="179"/>
                </a:lnTo>
                <a:lnTo>
                  <a:pt x="16" y="110"/>
                </a:lnTo>
                <a:lnTo>
                  <a:pt x="52" y="130"/>
                </a:lnTo>
                <a:lnTo>
                  <a:pt x="49" y="116"/>
                </a:lnTo>
                <a:lnTo>
                  <a:pt x="74" y="98"/>
                </a:lnTo>
                <a:lnTo>
                  <a:pt x="71" y="124"/>
                </a:lnTo>
                <a:lnTo>
                  <a:pt x="87" y="129"/>
                </a:lnTo>
                <a:lnTo>
                  <a:pt x="81" y="86"/>
                </a:lnTo>
                <a:lnTo>
                  <a:pt x="116" y="75"/>
                </a:lnTo>
                <a:lnTo>
                  <a:pt x="132" y="72"/>
                </a:lnTo>
                <a:lnTo>
                  <a:pt x="147" y="82"/>
                </a:lnTo>
                <a:lnTo>
                  <a:pt x="152" y="83"/>
                </a:lnTo>
                <a:lnTo>
                  <a:pt x="149" y="110"/>
                </a:lnTo>
                <a:lnTo>
                  <a:pt x="121" y="119"/>
                </a:lnTo>
                <a:lnTo>
                  <a:pt x="152" y="116"/>
                </a:lnTo>
                <a:lnTo>
                  <a:pt x="140" y="140"/>
                </a:lnTo>
                <a:lnTo>
                  <a:pt x="147" y="127"/>
                </a:lnTo>
                <a:lnTo>
                  <a:pt x="187" y="145"/>
                </a:lnTo>
                <a:lnTo>
                  <a:pt x="171" y="176"/>
                </a:lnTo>
                <a:lnTo>
                  <a:pt x="157" y="182"/>
                </a:lnTo>
                <a:lnTo>
                  <a:pt x="147" y="171"/>
                </a:lnTo>
                <a:lnTo>
                  <a:pt x="154" y="161"/>
                </a:lnTo>
                <a:lnTo>
                  <a:pt x="140" y="174"/>
                </a:lnTo>
                <a:lnTo>
                  <a:pt x="135" y="212"/>
                </a:lnTo>
                <a:lnTo>
                  <a:pt x="115" y="207"/>
                </a:lnTo>
                <a:lnTo>
                  <a:pt x="126" y="212"/>
                </a:lnTo>
                <a:lnTo>
                  <a:pt x="121" y="224"/>
                </a:lnTo>
                <a:lnTo>
                  <a:pt x="94" y="221"/>
                </a:lnTo>
                <a:lnTo>
                  <a:pt x="109" y="234"/>
                </a:lnTo>
                <a:lnTo>
                  <a:pt x="99" y="245"/>
                </a:lnTo>
                <a:lnTo>
                  <a:pt x="92" y="254"/>
                </a:lnTo>
                <a:lnTo>
                  <a:pt x="97" y="281"/>
                </a:lnTo>
                <a:lnTo>
                  <a:pt x="83" y="286"/>
                </a:lnTo>
                <a:lnTo>
                  <a:pt x="101" y="313"/>
                </a:lnTo>
                <a:lnTo>
                  <a:pt x="78" y="320"/>
                </a:lnTo>
                <a:lnTo>
                  <a:pt x="29" y="306"/>
                </a:lnTo>
                <a:lnTo>
                  <a:pt x="29" y="306"/>
                </a:lnTo>
                <a:close/>
                <a:moveTo>
                  <a:pt x="47" y="110"/>
                </a:moveTo>
                <a:lnTo>
                  <a:pt x="42" y="96"/>
                </a:lnTo>
                <a:lnTo>
                  <a:pt x="66" y="81"/>
                </a:lnTo>
                <a:lnTo>
                  <a:pt x="47" y="110"/>
                </a:lnTo>
                <a:lnTo>
                  <a:pt x="47" y="110"/>
                </a:lnTo>
                <a:close/>
                <a:moveTo>
                  <a:pt x="284" y="214"/>
                </a:moveTo>
                <a:lnTo>
                  <a:pt x="285" y="233"/>
                </a:lnTo>
                <a:lnTo>
                  <a:pt x="258" y="258"/>
                </a:lnTo>
                <a:lnTo>
                  <a:pt x="275" y="279"/>
                </a:lnTo>
                <a:lnTo>
                  <a:pt x="247" y="292"/>
                </a:lnTo>
                <a:lnTo>
                  <a:pt x="256" y="297"/>
                </a:lnTo>
                <a:lnTo>
                  <a:pt x="250" y="313"/>
                </a:lnTo>
                <a:lnTo>
                  <a:pt x="228" y="302"/>
                </a:lnTo>
                <a:lnTo>
                  <a:pt x="228" y="286"/>
                </a:lnTo>
                <a:lnTo>
                  <a:pt x="198" y="285"/>
                </a:lnTo>
                <a:lnTo>
                  <a:pt x="190" y="233"/>
                </a:lnTo>
                <a:lnTo>
                  <a:pt x="177" y="224"/>
                </a:lnTo>
                <a:lnTo>
                  <a:pt x="206" y="224"/>
                </a:lnTo>
                <a:lnTo>
                  <a:pt x="219" y="209"/>
                </a:lnTo>
                <a:lnTo>
                  <a:pt x="204" y="198"/>
                </a:lnTo>
                <a:lnTo>
                  <a:pt x="235" y="202"/>
                </a:lnTo>
                <a:lnTo>
                  <a:pt x="228" y="219"/>
                </a:lnTo>
                <a:lnTo>
                  <a:pt x="235" y="236"/>
                </a:lnTo>
                <a:lnTo>
                  <a:pt x="243" y="206"/>
                </a:lnTo>
                <a:lnTo>
                  <a:pt x="250" y="227"/>
                </a:lnTo>
                <a:lnTo>
                  <a:pt x="251" y="207"/>
                </a:lnTo>
                <a:lnTo>
                  <a:pt x="239" y="203"/>
                </a:lnTo>
                <a:lnTo>
                  <a:pt x="268" y="185"/>
                </a:lnTo>
                <a:lnTo>
                  <a:pt x="288" y="195"/>
                </a:lnTo>
                <a:lnTo>
                  <a:pt x="284" y="214"/>
                </a:lnTo>
                <a:lnTo>
                  <a:pt x="284" y="214"/>
                </a:lnTo>
                <a:close/>
                <a:moveTo>
                  <a:pt x="101" y="245"/>
                </a:moveTo>
                <a:lnTo>
                  <a:pt x="121" y="243"/>
                </a:lnTo>
                <a:lnTo>
                  <a:pt x="142" y="236"/>
                </a:lnTo>
                <a:lnTo>
                  <a:pt x="150" y="257"/>
                </a:lnTo>
                <a:lnTo>
                  <a:pt x="163" y="240"/>
                </a:lnTo>
                <a:lnTo>
                  <a:pt x="167" y="292"/>
                </a:lnTo>
                <a:lnTo>
                  <a:pt x="126" y="295"/>
                </a:lnTo>
                <a:lnTo>
                  <a:pt x="101" y="245"/>
                </a:lnTo>
                <a:lnTo>
                  <a:pt x="99" y="245"/>
                </a:lnTo>
                <a:lnTo>
                  <a:pt x="101" y="245"/>
                </a:lnTo>
                <a:lnTo>
                  <a:pt x="101" y="245"/>
                </a:lnTo>
                <a:close/>
                <a:moveTo>
                  <a:pt x="439" y="314"/>
                </a:moveTo>
                <a:lnTo>
                  <a:pt x="416" y="303"/>
                </a:lnTo>
                <a:lnTo>
                  <a:pt x="420" y="282"/>
                </a:lnTo>
                <a:lnTo>
                  <a:pt x="446" y="299"/>
                </a:lnTo>
                <a:lnTo>
                  <a:pt x="439" y="314"/>
                </a:lnTo>
                <a:lnTo>
                  <a:pt x="439" y="314"/>
                </a:lnTo>
                <a:close/>
                <a:moveTo>
                  <a:pt x="160" y="337"/>
                </a:moveTo>
                <a:lnTo>
                  <a:pt x="159" y="316"/>
                </a:lnTo>
                <a:lnTo>
                  <a:pt x="178" y="289"/>
                </a:lnTo>
                <a:lnTo>
                  <a:pt x="160" y="337"/>
                </a:lnTo>
                <a:lnTo>
                  <a:pt x="160" y="337"/>
                </a:lnTo>
                <a:close/>
                <a:moveTo>
                  <a:pt x="116" y="304"/>
                </a:moveTo>
                <a:lnTo>
                  <a:pt x="119" y="317"/>
                </a:lnTo>
                <a:lnTo>
                  <a:pt x="111" y="319"/>
                </a:lnTo>
                <a:lnTo>
                  <a:pt x="92" y="296"/>
                </a:lnTo>
                <a:lnTo>
                  <a:pt x="116" y="304"/>
                </a:lnTo>
                <a:lnTo>
                  <a:pt x="116" y="304"/>
                </a:lnTo>
                <a:close/>
                <a:moveTo>
                  <a:pt x="256" y="324"/>
                </a:moveTo>
                <a:lnTo>
                  <a:pt x="264" y="307"/>
                </a:lnTo>
                <a:lnTo>
                  <a:pt x="280" y="316"/>
                </a:lnTo>
                <a:lnTo>
                  <a:pt x="256" y="324"/>
                </a:lnTo>
                <a:lnTo>
                  <a:pt x="256" y="324"/>
                </a:lnTo>
                <a:close/>
                <a:moveTo>
                  <a:pt x="178" y="330"/>
                </a:moveTo>
                <a:lnTo>
                  <a:pt x="195" y="312"/>
                </a:lnTo>
                <a:lnTo>
                  <a:pt x="222" y="320"/>
                </a:lnTo>
                <a:lnTo>
                  <a:pt x="235" y="345"/>
                </a:lnTo>
                <a:lnTo>
                  <a:pt x="208" y="351"/>
                </a:lnTo>
                <a:lnTo>
                  <a:pt x="178" y="330"/>
                </a:lnTo>
                <a:lnTo>
                  <a:pt x="178" y="330"/>
                </a:lnTo>
                <a:close/>
                <a:moveTo>
                  <a:pt x="235" y="314"/>
                </a:moveTo>
                <a:lnTo>
                  <a:pt x="254" y="328"/>
                </a:lnTo>
                <a:lnTo>
                  <a:pt x="240" y="359"/>
                </a:lnTo>
                <a:lnTo>
                  <a:pt x="225" y="316"/>
                </a:lnTo>
                <a:lnTo>
                  <a:pt x="235" y="314"/>
                </a:lnTo>
                <a:lnTo>
                  <a:pt x="235" y="314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21"/>
          <p:cNvSpPr>
            <a:spLocks/>
          </p:cNvSpPr>
          <p:nvPr/>
        </p:nvSpPr>
        <p:spPr bwMode="auto">
          <a:xfrm>
            <a:off x="6091238" y="5859463"/>
            <a:ext cx="1114425" cy="927100"/>
          </a:xfrm>
          <a:custGeom>
            <a:avLst/>
            <a:gdLst>
              <a:gd name="T0" fmla="*/ 537 w 702"/>
              <a:gd name="T1" fmla="*/ 584 h 584"/>
              <a:gd name="T2" fmla="*/ 536 w 702"/>
              <a:gd name="T3" fmla="*/ 584 h 584"/>
              <a:gd name="T4" fmla="*/ 389 w 702"/>
              <a:gd name="T5" fmla="*/ 584 h 584"/>
              <a:gd name="T6" fmla="*/ 381 w 702"/>
              <a:gd name="T7" fmla="*/ 577 h 584"/>
              <a:gd name="T8" fmla="*/ 374 w 702"/>
              <a:gd name="T9" fmla="*/ 584 h 584"/>
              <a:gd name="T10" fmla="*/ 333 w 702"/>
              <a:gd name="T11" fmla="*/ 584 h 584"/>
              <a:gd name="T12" fmla="*/ 315 w 702"/>
              <a:gd name="T13" fmla="*/ 546 h 584"/>
              <a:gd name="T14" fmla="*/ 247 w 702"/>
              <a:gd name="T15" fmla="*/ 526 h 584"/>
              <a:gd name="T16" fmla="*/ 251 w 702"/>
              <a:gd name="T17" fmla="*/ 502 h 584"/>
              <a:gd name="T18" fmla="*/ 191 w 702"/>
              <a:gd name="T19" fmla="*/ 491 h 584"/>
              <a:gd name="T20" fmla="*/ 201 w 702"/>
              <a:gd name="T21" fmla="*/ 515 h 584"/>
              <a:gd name="T22" fmla="*/ 174 w 702"/>
              <a:gd name="T23" fmla="*/ 528 h 584"/>
              <a:gd name="T24" fmla="*/ 144 w 702"/>
              <a:gd name="T25" fmla="*/ 495 h 584"/>
              <a:gd name="T26" fmla="*/ 160 w 702"/>
              <a:gd name="T27" fmla="*/ 476 h 584"/>
              <a:gd name="T28" fmla="*/ 150 w 702"/>
              <a:gd name="T29" fmla="*/ 467 h 584"/>
              <a:gd name="T30" fmla="*/ 83 w 702"/>
              <a:gd name="T31" fmla="*/ 456 h 584"/>
              <a:gd name="T32" fmla="*/ 68 w 702"/>
              <a:gd name="T33" fmla="*/ 429 h 584"/>
              <a:gd name="T34" fmla="*/ 45 w 702"/>
              <a:gd name="T35" fmla="*/ 445 h 584"/>
              <a:gd name="T36" fmla="*/ 59 w 702"/>
              <a:gd name="T37" fmla="*/ 398 h 584"/>
              <a:gd name="T38" fmla="*/ 29 w 702"/>
              <a:gd name="T39" fmla="*/ 339 h 584"/>
              <a:gd name="T40" fmla="*/ 40 w 702"/>
              <a:gd name="T41" fmla="*/ 312 h 584"/>
              <a:gd name="T42" fmla="*/ 25 w 702"/>
              <a:gd name="T43" fmla="*/ 274 h 584"/>
              <a:gd name="T44" fmla="*/ 32 w 702"/>
              <a:gd name="T45" fmla="*/ 255 h 584"/>
              <a:gd name="T46" fmla="*/ 0 w 702"/>
              <a:gd name="T47" fmla="*/ 222 h 584"/>
              <a:gd name="T48" fmla="*/ 15 w 702"/>
              <a:gd name="T49" fmla="*/ 191 h 584"/>
              <a:gd name="T50" fmla="*/ 9 w 702"/>
              <a:gd name="T51" fmla="*/ 129 h 584"/>
              <a:gd name="T52" fmla="*/ 26 w 702"/>
              <a:gd name="T53" fmla="*/ 134 h 584"/>
              <a:gd name="T54" fmla="*/ 30 w 702"/>
              <a:gd name="T55" fmla="*/ 115 h 584"/>
              <a:gd name="T56" fmla="*/ 5 w 702"/>
              <a:gd name="T57" fmla="*/ 111 h 584"/>
              <a:gd name="T58" fmla="*/ 5 w 702"/>
              <a:gd name="T59" fmla="*/ 103 h 584"/>
              <a:gd name="T60" fmla="*/ 135 w 702"/>
              <a:gd name="T61" fmla="*/ 66 h 584"/>
              <a:gd name="T62" fmla="*/ 157 w 702"/>
              <a:gd name="T63" fmla="*/ 35 h 584"/>
              <a:gd name="T64" fmla="*/ 244 w 702"/>
              <a:gd name="T65" fmla="*/ 0 h 584"/>
              <a:gd name="T66" fmla="*/ 298 w 702"/>
              <a:gd name="T67" fmla="*/ 12 h 584"/>
              <a:gd name="T68" fmla="*/ 277 w 702"/>
              <a:gd name="T69" fmla="*/ 8 h 584"/>
              <a:gd name="T70" fmla="*/ 291 w 702"/>
              <a:gd name="T71" fmla="*/ 42 h 584"/>
              <a:gd name="T72" fmla="*/ 306 w 702"/>
              <a:gd name="T73" fmla="*/ 49 h 584"/>
              <a:gd name="T74" fmla="*/ 358 w 702"/>
              <a:gd name="T75" fmla="*/ 35 h 584"/>
              <a:gd name="T76" fmla="*/ 358 w 702"/>
              <a:gd name="T77" fmla="*/ 35 h 584"/>
              <a:gd name="T78" fmla="*/ 333 w 702"/>
              <a:gd name="T79" fmla="*/ 56 h 584"/>
              <a:gd name="T80" fmla="*/ 368 w 702"/>
              <a:gd name="T81" fmla="*/ 36 h 584"/>
              <a:gd name="T82" fmla="*/ 564 w 702"/>
              <a:gd name="T83" fmla="*/ 27 h 584"/>
              <a:gd name="T84" fmla="*/ 602 w 702"/>
              <a:gd name="T85" fmla="*/ 36 h 584"/>
              <a:gd name="T86" fmla="*/ 616 w 702"/>
              <a:gd name="T87" fmla="*/ 69 h 584"/>
              <a:gd name="T88" fmla="*/ 661 w 702"/>
              <a:gd name="T89" fmla="*/ 201 h 584"/>
              <a:gd name="T90" fmla="*/ 615 w 702"/>
              <a:gd name="T91" fmla="*/ 256 h 584"/>
              <a:gd name="T92" fmla="*/ 648 w 702"/>
              <a:gd name="T93" fmla="*/ 274 h 584"/>
              <a:gd name="T94" fmla="*/ 654 w 702"/>
              <a:gd name="T95" fmla="*/ 336 h 584"/>
              <a:gd name="T96" fmla="*/ 702 w 702"/>
              <a:gd name="T97" fmla="*/ 405 h 584"/>
              <a:gd name="T98" fmla="*/ 689 w 702"/>
              <a:gd name="T99" fmla="*/ 415 h 584"/>
              <a:gd name="T100" fmla="*/ 702 w 702"/>
              <a:gd name="T101" fmla="*/ 439 h 584"/>
              <a:gd name="T102" fmla="*/ 613 w 702"/>
              <a:gd name="T103" fmla="*/ 561 h 584"/>
              <a:gd name="T104" fmla="*/ 616 w 702"/>
              <a:gd name="T105" fmla="*/ 584 h 584"/>
              <a:gd name="T106" fmla="*/ 537 w 702"/>
              <a:gd name="T107" fmla="*/ 584 h 584"/>
              <a:gd name="T108" fmla="*/ 537 w 702"/>
              <a:gd name="T10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2" h="584">
                <a:moveTo>
                  <a:pt x="537" y="584"/>
                </a:moveTo>
                <a:lnTo>
                  <a:pt x="536" y="584"/>
                </a:lnTo>
                <a:lnTo>
                  <a:pt x="389" y="584"/>
                </a:lnTo>
                <a:lnTo>
                  <a:pt x="381" y="577"/>
                </a:lnTo>
                <a:lnTo>
                  <a:pt x="374" y="584"/>
                </a:lnTo>
                <a:lnTo>
                  <a:pt x="333" y="584"/>
                </a:lnTo>
                <a:lnTo>
                  <a:pt x="315" y="546"/>
                </a:lnTo>
                <a:lnTo>
                  <a:pt x="247" y="526"/>
                </a:lnTo>
                <a:lnTo>
                  <a:pt x="251" y="502"/>
                </a:lnTo>
                <a:lnTo>
                  <a:pt x="191" y="491"/>
                </a:lnTo>
                <a:lnTo>
                  <a:pt x="201" y="515"/>
                </a:lnTo>
                <a:lnTo>
                  <a:pt x="174" y="528"/>
                </a:lnTo>
                <a:lnTo>
                  <a:pt x="144" y="495"/>
                </a:lnTo>
                <a:lnTo>
                  <a:pt x="160" y="476"/>
                </a:lnTo>
                <a:lnTo>
                  <a:pt x="150" y="467"/>
                </a:lnTo>
                <a:lnTo>
                  <a:pt x="83" y="456"/>
                </a:lnTo>
                <a:lnTo>
                  <a:pt x="68" y="429"/>
                </a:lnTo>
                <a:lnTo>
                  <a:pt x="45" y="445"/>
                </a:lnTo>
                <a:lnTo>
                  <a:pt x="59" y="398"/>
                </a:lnTo>
                <a:lnTo>
                  <a:pt x="29" y="339"/>
                </a:lnTo>
                <a:lnTo>
                  <a:pt x="40" y="312"/>
                </a:lnTo>
                <a:lnTo>
                  <a:pt x="25" y="274"/>
                </a:lnTo>
                <a:lnTo>
                  <a:pt x="32" y="255"/>
                </a:lnTo>
                <a:lnTo>
                  <a:pt x="0" y="222"/>
                </a:lnTo>
                <a:lnTo>
                  <a:pt x="15" y="191"/>
                </a:lnTo>
                <a:lnTo>
                  <a:pt x="9" y="129"/>
                </a:lnTo>
                <a:lnTo>
                  <a:pt x="26" y="134"/>
                </a:lnTo>
                <a:lnTo>
                  <a:pt x="30" y="115"/>
                </a:lnTo>
                <a:lnTo>
                  <a:pt x="5" y="111"/>
                </a:lnTo>
                <a:lnTo>
                  <a:pt x="5" y="103"/>
                </a:lnTo>
                <a:lnTo>
                  <a:pt x="135" y="66"/>
                </a:lnTo>
                <a:lnTo>
                  <a:pt x="157" y="35"/>
                </a:lnTo>
                <a:lnTo>
                  <a:pt x="244" y="0"/>
                </a:lnTo>
                <a:lnTo>
                  <a:pt x="298" y="12"/>
                </a:lnTo>
                <a:lnTo>
                  <a:pt x="277" y="8"/>
                </a:lnTo>
                <a:lnTo>
                  <a:pt x="291" y="42"/>
                </a:lnTo>
                <a:lnTo>
                  <a:pt x="306" y="49"/>
                </a:lnTo>
                <a:lnTo>
                  <a:pt x="358" y="35"/>
                </a:lnTo>
                <a:lnTo>
                  <a:pt x="358" y="35"/>
                </a:lnTo>
                <a:lnTo>
                  <a:pt x="333" y="56"/>
                </a:lnTo>
                <a:lnTo>
                  <a:pt x="368" y="36"/>
                </a:lnTo>
                <a:lnTo>
                  <a:pt x="564" y="27"/>
                </a:lnTo>
                <a:lnTo>
                  <a:pt x="602" y="36"/>
                </a:lnTo>
                <a:lnTo>
                  <a:pt x="616" y="69"/>
                </a:lnTo>
                <a:lnTo>
                  <a:pt x="661" y="201"/>
                </a:lnTo>
                <a:lnTo>
                  <a:pt x="615" y="256"/>
                </a:lnTo>
                <a:lnTo>
                  <a:pt x="648" y="274"/>
                </a:lnTo>
                <a:lnTo>
                  <a:pt x="654" y="336"/>
                </a:lnTo>
                <a:lnTo>
                  <a:pt x="702" y="405"/>
                </a:lnTo>
                <a:lnTo>
                  <a:pt x="689" y="415"/>
                </a:lnTo>
                <a:lnTo>
                  <a:pt x="702" y="439"/>
                </a:lnTo>
                <a:lnTo>
                  <a:pt x="613" y="561"/>
                </a:lnTo>
                <a:lnTo>
                  <a:pt x="616" y="584"/>
                </a:lnTo>
                <a:lnTo>
                  <a:pt x="537" y="584"/>
                </a:lnTo>
                <a:lnTo>
                  <a:pt x="537" y="584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22"/>
          <p:cNvSpPr>
            <a:spLocks/>
          </p:cNvSpPr>
          <p:nvPr/>
        </p:nvSpPr>
        <p:spPr bwMode="auto">
          <a:xfrm>
            <a:off x="4810125" y="2714626"/>
            <a:ext cx="82550" cy="41275"/>
          </a:xfrm>
          <a:custGeom>
            <a:avLst/>
            <a:gdLst>
              <a:gd name="T0" fmla="*/ 0 w 52"/>
              <a:gd name="T1" fmla="*/ 26 h 26"/>
              <a:gd name="T2" fmla="*/ 38 w 52"/>
              <a:gd name="T3" fmla="*/ 0 h 26"/>
              <a:gd name="T4" fmla="*/ 52 w 52"/>
              <a:gd name="T5" fmla="*/ 6 h 26"/>
              <a:gd name="T6" fmla="*/ 45 w 52"/>
              <a:gd name="T7" fmla="*/ 16 h 26"/>
              <a:gd name="T8" fmla="*/ 0 w 52"/>
              <a:gd name="T9" fmla="*/ 26 h 26"/>
              <a:gd name="T10" fmla="*/ 0 w 52"/>
              <a:gd name="T1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" h="26">
                <a:moveTo>
                  <a:pt x="0" y="26"/>
                </a:moveTo>
                <a:lnTo>
                  <a:pt x="38" y="0"/>
                </a:lnTo>
                <a:lnTo>
                  <a:pt x="52" y="6"/>
                </a:lnTo>
                <a:lnTo>
                  <a:pt x="45" y="16"/>
                </a:lnTo>
                <a:lnTo>
                  <a:pt x="0" y="26"/>
                </a:lnTo>
                <a:lnTo>
                  <a:pt x="0" y="26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23"/>
          <p:cNvSpPr>
            <a:spLocks noEditPoints="1"/>
          </p:cNvSpPr>
          <p:nvPr/>
        </p:nvSpPr>
        <p:spPr bwMode="auto">
          <a:xfrm>
            <a:off x="4348163" y="4227513"/>
            <a:ext cx="68263" cy="168275"/>
          </a:xfrm>
          <a:custGeom>
            <a:avLst/>
            <a:gdLst>
              <a:gd name="T0" fmla="*/ 35 w 43"/>
              <a:gd name="T1" fmla="*/ 34 h 106"/>
              <a:gd name="T2" fmla="*/ 25 w 43"/>
              <a:gd name="T3" fmla="*/ 0 h 106"/>
              <a:gd name="T4" fmla="*/ 43 w 43"/>
              <a:gd name="T5" fmla="*/ 20 h 106"/>
              <a:gd name="T6" fmla="*/ 35 w 43"/>
              <a:gd name="T7" fmla="*/ 34 h 106"/>
              <a:gd name="T8" fmla="*/ 35 w 43"/>
              <a:gd name="T9" fmla="*/ 34 h 106"/>
              <a:gd name="T10" fmla="*/ 18 w 43"/>
              <a:gd name="T11" fmla="*/ 21 h 106"/>
              <a:gd name="T12" fmla="*/ 11 w 43"/>
              <a:gd name="T13" fmla="*/ 12 h 106"/>
              <a:gd name="T14" fmla="*/ 17 w 43"/>
              <a:gd name="T15" fmla="*/ 0 h 106"/>
              <a:gd name="T16" fmla="*/ 29 w 43"/>
              <a:gd name="T17" fmla="*/ 24 h 106"/>
              <a:gd name="T18" fmla="*/ 28 w 43"/>
              <a:gd name="T19" fmla="*/ 45 h 106"/>
              <a:gd name="T20" fmla="*/ 18 w 43"/>
              <a:gd name="T21" fmla="*/ 21 h 106"/>
              <a:gd name="T22" fmla="*/ 18 w 43"/>
              <a:gd name="T23" fmla="*/ 21 h 106"/>
              <a:gd name="T24" fmla="*/ 5 w 43"/>
              <a:gd name="T25" fmla="*/ 28 h 106"/>
              <a:gd name="T26" fmla="*/ 0 w 43"/>
              <a:gd name="T27" fmla="*/ 12 h 106"/>
              <a:gd name="T28" fmla="*/ 17 w 43"/>
              <a:gd name="T29" fmla="*/ 21 h 106"/>
              <a:gd name="T30" fmla="*/ 18 w 43"/>
              <a:gd name="T31" fmla="*/ 23 h 106"/>
              <a:gd name="T32" fmla="*/ 17 w 43"/>
              <a:gd name="T33" fmla="*/ 23 h 106"/>
              <a:gd name="T34" fmla="*/ 5 w 43"/>
              <a:gd name="T35" fmla="*/ 28 h 106"/>
              <a:gd name="T36" fmla="*/ 5 w 43"/>
              <a:gd name="T37" fmla="*/ 28 h 106"/>
              <a:gd name="T38" fmla="*/ 10 w 43"/>
              <a:gd name="T39" fmla="*/ 106 h 106"/>
              <a:gd name="T40" fmla="*/ 4 w 43"/>
              <a:gd name="T41" fmla="*/ 75 h 106"/>
              <a:gd name="T42" fmla="*/ 14 w 43"/>
              <a:gd name="T43" fmla="*/ 85 h 106"/>
              <a:gd name="T44" fmla="*/ 10 w 43"/>
              <a:gd name="T45" fmla="*/ 106 h 106"/>
              <a:gd name="T46" fmla="*/ 10 w 43"/>
              <a:gd name="T47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3" h="106">
                <a:moveTo>
                  <a:pt x="35" y="34"/>
                </a:moveTo>
                <a:lnTo>
                  <a:pt x="25" y="0"/>
                </a:lnTo>
                <a:lnTo>
                  <a:pt x="43" y="20"/>
                </a:lnTo>
                <a:lnTo>
                  <a:pt x="35" y="34"/>
                </a:lnTo>
                <a:lnTo>
                  <a:pt x="35" y="34"/>
                </a:lnTo>
                <a:close/>
                <a:moveTo>
                  <a:pt x="18" y="21"/>
                </a:moveTo>
                <a:lnTo>
                  <a:pt x="11" y="12"/>
                </a:lnTo>
                <a:lnTo>
                  <a:pt x="17" y="0"/>
                </a:lnTo>
                <a:lnTo>
                  <a:pt x="29" y="24"/>
                </a:lnTo>
                <a:lnTo>
                  <a:pt x="28" y="45"/>
                </a:lnTo>
                <a:lnTo>
                  <a:pt x="18" y="21"/>
                </a:lnTo>
                <a:lnTo>
                  <a:pt x="18" y="21"/>
                </a:lnTo>
                <a:close/>
                <a:moveTo>
                  <a:pt x="5" y="28"/>
                </a:moveTo>
                <a:lnTo>
                  <a:pt x="0" y="12"/>
                </a:lnTo>
                <a:lnTo>
                  <a:pt x="17" y="21"/>
                </a:lnTo>
                <a:lnTo>
                  <a:pt x="18" y="23"/>
                </a:lnTo>
                <a:lnTo>
                  <a:pt x="17" y="23"/>
                </a:lnTo>
                <a:lnTo>
                  <a:pt x="5" y="28"/>
                </a:lnTo>
                <a:lnTo>
                  <a:pt x="5" y="28"/>
                </a:lnTo>
                <a:close/>
                <a:moveTo>
                  <a:pt x="10" y="106"/>
                </a:moveTo>
                <a:lnTo>
                  <a:pt x="4" y="75"/>
                </a:lnTo>
                <a:lnTo>
                  <a:pt x="14" y="85"/>
                </a:lnTo>
                <a:lnTo>
                  <a:pt x="10" y="106"/>
                </a:lnTo>
                <a:lnTo>
                  <a:pt x="10" y="106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24"/>
          <p:cNvSpPr>
            <a:spLocks noEditPoints="1"/>
          </p:cNvSpPr>
          <p:nvPr/>
        </p:nvSpPr>
        <p:spPr bwMode="auto">
          <a:xfrm>
            <a:off x="4895850" y="6056313"/>
            <a:ext cx="460375" cy="466725"/>
          </a:xfrm>
          <a:custGeom>
            <a:avLst/>
            <a:gdLst>
              <a:gd name="T0" fmla="*/ 135 w 290"/>
              <a:gd name="T1" fmla="*/ 79 h 294"/>
              <a:gd name="T2" fmla="*/ 101 w 290"/>
              <a:gd name="T3" fmla="*/ 91 h 294"/>
              <a:gd name="T4" fmla="*/ 145 w 290"/>
              <a:gd name="T5" fmla="*/ 42 h 294"/>
              <a:gd name="T6" fmla="*/ 261 w 290"/>
              <a:gd name="T7" fmla="*/ 0 h 294"/>
              <a:gd name="T8" fmla="*/ 271 w 290"/>
              <a:gd name="T9" fmla="*/ 93 h 294"/>
              <a:gd name="T10" fmla="*/ 268 w 290"/>
              <a:gd name="T11" fmla="*/ 122 h 294"/>
              <a:gd name="T12" fmla="*/ 242 w 290"/>
              <a:gd name="T13" fmla="*/ 155 h 294"/>
              <a:gd name="T14" fmla="*/ 187 w 290"/>
              <a:gd name="T15" fmla="*/ 177 h 294"/>
              <a:gd name="T16" fmla="*/ 187 w 290"/>
              <a:gd name="T17" fmla="*/ 254 h 294"/>
              <a:gd name="T18" fmla="*/ 181 w 290"/>
              <a:gd name="T19" fmla="*/ 278 h 294"/>
              <a:gd name="T20" fmla="*/ 149 w 290"/>
              <a:gd name="T21" fmla="*/ 281 h 294"/>
              <a:gd name="T22" fmla="*/ 128 w 290"/>
              <a:gd name="T23" fmla="*/ 232 h 294"/>
              <a:gd name="T24" fmla="*/ 60 w 290"/>
              <a:gd name="T25" fmla="*/ 209 h 294"/>
              <a:gd name="T26" fmla="*/ 36 w 290"/>
              <a:gd name="T27" fmla="*/ 178 h 294"/>
              <a:gd name="T28" fmla="*/ 46 w 290"/>
              <a:gd name="T29" fmla="*/ 183 h 294"/>
              <a:gd name="T30" fmla="*/ 42 w 290"/>
              <a:gd name="T31" fmla="*/ 157 h 294"/>
              <a:gd name="T32" fmla="*/ 156 w 290"/>
              <a:gd name="T33" fmla="*/ 124 h 294"/>
              <a:gd name="T34" fmla="*/ 190 w 290"/>
              <a:gd name="T35" fmla="*/ 88 h 294"/>
              <a:gd name="T36" fmla="*/ 184 w 290"/>
              <a:gd name="T37" fmla="*/ 60 h 294"/>
              <a:gd name="T38" fmla="*/ 163 w 290"/>
              <a:gd name="T39" fmla="*/ 32 h 294"/>
              <a:gd name="T40" fmla="*/ 154 w 290"/>
              <a:gd name="T41" fmla="*/ 71 h 294"/>
              <a:gd name="T42" fmla="*/ 135 w 290"/>
              <a:gd name="T43" fmla="*/ 77 h 294"/>
              <a:gd name="T44" fmla="*/ 135 w 290"/>
              <a:gd name="T45" fmla="*/ 77 h 294"/>
              <a:gd name="T46" fmla="*/ 164 w 290"/>
              <a:gd name="T47" fmla="*/ 88 h 294"/>
              <a:gd name="T48" fmla="*/ 135 w 290"/>
              <a:gd name="T49" fmla="*/ 79 h 294"/>
              <a:gd name="T50" fmla="*/ 170 w 290"/>
              <a:gd name="T51" fmla="*/ 112 h 294"/>
              <a:gd name="T52" fmla="*/ 138 w 290"/>
              <a:gd name="T53" fmla="*/ 107 h 294"/>
              <a:gd name="T54" fmla="*/ 185 w 290"/>
              <a:gd name="T55" fmla="*/ 94 h 294"/>
              <a:gd name="T56" fmla="*/ 188 w 290"/>
              <a:gd name="T57" fmla="*/ 97 h 294"/>
              <a:gd name="T58" fmla="*/ 170 w 290"/>
              <a:gd name="T59" fmla="*/ 112 h 294"/>
              <a:gd name="T60" fmla="*/ 59 w 290"/>
              <a:gd name="T61" fmla="*/ 212 h 294"/>
              <a:gd name="T62" fmla="*/ 2 w 290"/>
              <a:gd name="T63" fmla="*/ 215 h 294"/>
              <a:gd name="T64" fmla="*/ 0 w 290"/>
              <a:gd name="T65" fmla="*/ 201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90" h="294">
                <a:moveTo>
                  <a:pt x="135" y="77"/>
                </a:moveTo>
                <a:lnTo>
                  <a:pt x="135" y="79"/>
                </a:lnTo>
                <a:lnTo>
                  <a:pt x="135" y="102"/>
                </a:lnTo>
                <a:lnTo>
                  <a:pt x="101" y="91"/>
                </a:lnTo>
                <a:lnTo>
                  <a:pt x="121" y="39"/>
                </a:lnTo>
                <a:lnTo>
                  <a:pt x="145" y="42"/>
                </a:lnTo>
                <a:lnTo>
                  <a:pt x="209" y="1"/>
                </a:lnTo>
                <a:lnTo>
                  <a:pt x="261" y="0"/>
                </a:lnTo>
                <a:lnTo>
                  <a:pt x="290" y="28"/>
                </a:lnTo>
                <a:lnTo>
                  <a:pt x="271" y="93"/>
                </a:lnTo>
                <a:lnTo>
                  <a:pt x="246" y="101"/>
                </a:lnTo>
                <a:lnTo>
                  <a:pt x="268" y="122"/>
                </a:lnTo>
                <a:lnTo>
                  <a:pt x="267" y="138"/>
                </a:lnTo>
                <a:lnTo>
                  <a:pt x="242" y="155"/>
                </a:lnTo>
                <a:lnTo>
                  <a:pt x="247" y="166"/>
                </a:lnTo>
                <a:lnTo>
                  <a:pt x="187" y="177"/>
                </a:lnTo>
                <a:lnTo>
                  <a:pt x="199" y="218"/>
                </a:lnTo>
                <a:lnTo>
                  <a:pt x="187" y="254"/>
                </a:lnTo>
                <a:lnTo>
                  <a:pt x="168" y="262"/>
                </a:lnTo>
                <a:lnTo>
                  <a:pt x="181" y="278"/>
                </a:lnTo>
                <a:lnTo>
                  <a:pt x="174" y="294"/>
                </a:lnTo>
                <a:lnTo>
                  <a:pt x="149" y="281"/>
                </a:lnTo>
                <a:lnTo>
                  <a:pt x="168" y="249"/>
                </a:lnTo>
                <a:lnTo>
                  <a:pt x="128" y="232"/>
                </a:lnTo>
                <a:lnTo>
                  <a:pt x="118" y="204"/>
                </a:lnTo>
                <a:lnTo>
                  <a:pt x="60" y="209"/>
                </a:lnTo>
                <a:lnTo>
                  <a:pt x="7" y="184"/>
                </a:lnTo>
                <a:lnTo>
                  <a:pt x="36" y="178"/>
                </a:lnTo>
                <a:lnTo>
                  <a:pt x="64" y="201"/>
                </a:lnTo>
                <a:lnTo>
                  <a:pt x="46" y="183"/>
                </a:lnTo>
                <a:lnTo>
                  <a:pt x="63" y="176"/>
                </a:lnTo>
                <a:lnTo>
                  <a:pt x="42" y="157"/>
                </a:lnTo>
                <a:lnTo>
                  <a:pt x="101" y="93"/>
                </a:lnTo>
                <a:lnTo>
                  <a:pt x="156" y="124"/>
                </a:lnTo>
                <a:lnTo>
                  <a:pt x="190" y="98"/>
                </a:lnTo>
                <a:lnTo>
                  <a:pt x="190" y="88"/>
                </a:lnTo>
                <a:lnTo>
                  <a:pt x="174" y="80"/>
                </a:lnTo>
                <a:lnTo>
                  <a:pt x="184" y="60"/>
                </a:lnTo>
                <a:lnTo>
                  <a:pt x="161" y="53"/>
                </a:lnTo>
                <a:lnTo>
                  <a:pt x="163" y="32"/>
                </a:lnTo>
                <a:lnTo>
                  <a:pt x="145" y="43"/>
                </a:lnTo>
                <a:lnTo>
                  <a:pt x="154" y="71"/>
                </a:lnTo>
                <a:lnTo>
                  <a:pt x="135" y="77"/>
                </a:lnTo>
                <a:lnTo>
                  <a:pt x="135" y="77"/>
                </a:lnTo>
                <a:close/>
                <a:moveTo>
                  <a:pt x="135" y="79"/>
                </a:moveTo>
                <a:lnTo>
                  <a:pt x="135" y="77"/>
                </a:lnTo>
                <a:lnTo>
                  <a:pt x="136" y="77"/>
                </a:lnTo>
                <a:lnTo>
                  <a:pt x="164" y="88"/>
                </a:lnTo>
                <a:lnTo>
                  <a:pt x="135" y="100"/>
                </a:lnTo>
                <a:lnTo>
                  <a:pt x="135" y="79"/>
                </a:lnTo>
                <a:lnTo>
                  <a:pt x="135" y="79"/>
                </a:lnTo>
                <a:close/>
                <a:moveTo>
                  <a:pt x="170" y="112"/>
                </a:moveTo>
                <a:lnTo>
                  <a:pt x="156" y="122"/>
                </a:lnTo>
                <a:lnTo>
                  <a:pt x="138" y="107"/>
                </a:lnTo>
                <a:lnTo>
                  <a:pt x="174" y="87"/>
                </a:lnTo>
                <a:lnTo>
                  <a:pt x="185" y="94"/>
                </a:lnTo>
                <a:lnTo>
                  <a:pt x="188" y="95"/>
                </a:lnTo>
                <a:lnTo>
                  <a:pt x="188" y="97"/>
                </a:lnTo>
                <a:lnTo>
                  <a:pt x="170" y="112"/>
                </a:lnTo>
                <a:lnTo>
                  <a:pt x="170" y="112"/>
                </a:lnTo>
                <a:close/>
                <a:moveTo>
                  <a:pt x="0" y="201"/>
                </a:moveTo>
                <a:lnTo>
                  <a:pt x="59" y="212"/>
                </a:lnTo>
                <a:lnTo>
                  <a:pt x="33" y="225"/>
                </a:lnTo>
                <a:lnTo>
                  <a:pt x="2" y="215"/>
                </a:lnTo>
                <a:lnTo>
                  <a:pt x="0" y="201"/>
                </a:lnTo>
                <a:lnTo>
                  <a:pt x="0" y="201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25"/>
          <p:cNvSpPr>
            <a:spLocks/>
          </p:cNvSpPr>
          <p:nvPr/>
        </p:nvSpPr>
        <p:spPr bwMode="auto">
          <a:xfrm>
            <a:off x="7064375" y="6034088"/>
            <a:ext cx="2055813" cy="752475"/>
          </a:xfrm>
          <a:custGeom>
            <a:avLst/>
            <a:gdLst>
              <a:gd name="T0" fmla="*/ 3 w 1295"/>
              <a:gd name="T1" fmla="*/ 474 h 474"/>
              <a:gd name="T2" fmla="*/ 0 w 1295"/>
              <a:gd name="T3" fmla="*/ 451 h 474"/>
              <a:gd name="T4" fmla="*/ 89 w 1295"/>
              <a:gd name="T5" fmla="*/ 329 h 474"/>
              <a:gd name="T6" fmla="*/ 76 w 1295"/>
              <a:gd name="T7" fmla="*/ 305 h 474"/>
              <a:gd name="T8" fmla="*/ 89 w 1295"/>
              <a:gd name="T9" fmla="*/ 295 h 474"/>
              <a:gd name="T10" fmla="*/ 41 w 1295"/>
              <a:gd name="T11" fmla="*/ 226 h 474"/>
              <a:gd name="T12" fmla="*/ 70 w 1295"/>
              <a:gd name="T13" fmla="*/ 214 h 474"/>
              <a:gd name="T14" fmla="*/ 90 w 1295"/>
              <a:gd name="T15" fmla="*/ 180 h 474"/>
              <a:gd name="T16" fmla="*/ 148 w 1295"/>
              <a:gd name="T17" fmla="*/ 163 h 474"/>
              <a:gd name="T18" fmla="*/ 284 w 1295"/>
              <a:gd name="T19" fmla="*/ 164 h 474"/>
              <a:gd name="T20" fmla="*/ 329 w 1295"/>
              <a:gd name="T21" fmla="*/ 190 h 474"/>
              <a:gd name="T22" fmla="*/ 332 w 1295"/>
              <a:gd name="T23" fmla="*/ 174 h 474"/>
              <a:gd name="T24" fmla="*/ 360 w 1295"/>
              <a:gd name="T25" fmla="*/ 163 h 474"/>
              <a:gd name="T26" fmla="*/ 401 w 1295"/>
              <a:gd name="T27" fmla="*/ 184 h 474"/>
              <a:gd name="T28" fmla="*/ 420 w 1295"/>
              <a:gd name="T29" fmla="*/ 154 h 474"/>
              <a:gd name="T30" fmla="*/ 442 w 1295"/>
              <a:gd name="T31" fmla="*/ 180 h 474"/>
              <a:gd name="T32" fmla="*/ 498 w 1295"/>
              <a:gd name="T33" fmla="*/ 156 h 474"/>
              <a:gd name="T34" fmla="*/ 528 w 1295"/>
              <a:gd name="T35" fmla="*/ 176 h 474"/>
              <a:gd name="T36" fmla="*/ 521 w 1295"/>
              <a:gd name="T37" fmla="*/ 133 h 474"/>
              <a:gd name="T38" fmla="*/ 536 w 1295"/>
              <a:gd name="T39" fmla="*/ 78 h 474"/>
              <a:gd name="T40" fmla="*/ 591 w 1295"/>
              <a:gd name="T41" fmla="*/ 63 h 474"/>
              <a:gd name="T42" fmla="*/ 622 w 1295"/>
              <a:gd name="T43" fmla="*/ 57 h 474"/>
              <a:gd name="T44" fmla="*/ 626 w 1295"/>
              <a:gd name="T45" fmla="*/ 28 h 474"/>
              <a:gd name="T46" fmla="*/ 722 w 1295"/>
              <a:gd name="T47" fmla="*/ 0 h 474"/>
              <a:gd name="T48" fmla="*/ 780 w 1295"/>
              <a:gd name="T49" fmla="*/ 50 h 474"/>
              <a:gd name="T50" fmla="*/ 762 w 1295"/>
              <a:gd name="T51" fmla="*/ 73 h 474"/>
              <a:gd name="T52" fmla="*/ 792 w 1295"/>
              <a:gd name="T53" fmla="*/ 109 h 474"/>
              <a:gd name="T54" fmla="*/ 842 w 1295"/>
              <a:gd name="T55" fmla="*/ 101 h 474"/>
              <a:gd name="T56" fmla="*/ 867 w 1295"/>
              <a:gd name="T57" fmla="*/ 115 h 474"/>
              <a:gd name="T58" fmla="*/ 890 w 1295"/>
              <a:gd name="T59" fmla="*/ 173 h 474"/>
              <a:gd name="T60" fmla="*/ 906 w 1295"/>
              <a:gd name="T61" fmla="*/ 184 h 474"/>
              <a:gd name="T62" fmla="*/ 943 w 1295"/>
              <a:gd name="T63" fmla="*/ 167 h 474"/>
              <a:gd name="T64" fmla="*/ 982 w 1295"/>
              <a:gd name="T65" fmla="*/ 180 h 474"/>
              <a:gd name="T66" fmla="*/ 1035 w 1295"/>
              <a:gd name="T67" fmla="*/ 136 h 474"/>
              <a:gd name="T68" fmla="*/ 1092 w 1295"/>
              <a:gd name="T69" fmla="*/ 183 h 474"/>
              <a:gd name="T70" fmla="*/ 1105 w 1295"/>
              <a:gd name="T71" fmla="*/ 157 h 474"/>
              <a:gd name="T72" fmla="*/ 1160 w 1295"/>
              <a:gd name="T73" fmla="*/ 171 h 474"/>
              <a:gd name="T74" fmla="*/ 1175 w 1295"/>
              <a:gd name="T75" fmla="*/ 159 h 474"/>
              <a:gd name="T76" fmla="*/ 1233 w 1295"/>
              <a:gd name="T77" fmla="*/ 178 h 474"/>
              <a:gd name="T78" fmla="*/ 1253 w 1295"/>
              <a:gd name="T79" fmla="*/ 164 h 474"/>
              <a:gd name="T80" fmla="*/ 1270 w 1295"/>
              <a:gd name="T81" fmla="*/ 202 h 474"/>
              <a:gd name="T82" fmla="*/ 1244 w 1295"/>
              <a:gd name="T83" fmla="*/ 240 h 474"/>
              <a:gd name="T84" fmla="*/ 1277 w 1295"/>
              <a:gd name="T85" fmla="*/ 246 h 474"/>
              <a:gd name="T86" fmla="*/ 1257 w 1295"/>
              <a:gd name="T87" fmla="*/ 285 h 474"/>
              <a:gd name="T88" fmla="*/ 1293 w 1295"/>
              <a:gd name="T89" fmla="*/ 311 h 474"/>
              <a:gd name="T90" fmla="*/ 1295 w 1295"/>
              <a:gd name="T91" fmla="*/ 363 h 474"/>
              <a:gd name="T92" fmla="*/ 1225 w 1295"/>
              <a:gd name="T93" fmla="*/ 388 h 474"/>
              <a:gd name="T94" fmla="*/ 1225 w 1295"/>
              <a:gd name="T95" fmla="*/ 409 h 474"/>
              <a:gd name="T96" fmla="*/ 1196 w 1295"/>
              <a:gd name="T97" fmla="*/ 435 h 474"/>
              <a:gd name="T98" fmla="*/ 1203 w 1295"/>
              <a:gd name="T99" fmla="*/ 474 h 474"/>
              <a:gd name="T100" fmla="*/ 3 w 1295"/>
              <a:gd name="T101" fmla="*/ 474 h 474"/>
              <a:gd name="T102" fmla="*/ 3 w 1295"/>
              <a:gd name="T103" fmla="*/ 474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5" h="474">
                <a:moveTo>
                  <a:pt x="3" y="474"/>
                </a:moveTo>
                <a:lnTo>
                  <a:pt x="0" y="451"/>
                </a:lnTo>
                <a:lnTo>
                  <a:pt x="89" y="329"/>
                </a:lnTo>
                <a:lnTo>
                  <a:pt x="76" y="305"/>
                </a:lnTo>
                <a:lnTo>
                  <a:pt x="89" y="295"/>
                </a:lnTo>
                <a:lnTo>
                  <a:pt x="41" y="226"/>
                </a:lnTo>
                <a:lnTo>
                  <a:pt x="70" y="214"/>
                </a:lnTo>
                <a:lnTo>
                  <a:pt x="90" y="180"/>
                </a:lnTo>
                <a:lnTo>
                  <a:pt x="148" y="163"/>
                </a:lnTo>
                <a:lnTo>
                  <a:pt x="284" y="164"/>
                </a:lnTo>
                <a:lnTo>
                  <a:pt x="329" y="190"/>
                </a:lnTo>
                <a:lnTo>
                  <a:pt x="332" y="174"/>
                </a:lnTo>
                <a:lnTo>
                  <a:pt x="360" y="163"/>
                </a:lnTo>
                <a:lnTo>
                  <a:pt x="401" y="184"/>
                </a:lnTo>
                <a:lnTo>
                  <a:pt x="420" y="154"/>
                </a:lnTo>
                <a:lnTo>
                  <a:pt x="442" y="180"/>
                </a:lnTo>
                <a:lnTo>
                  <a:pt x="498" y="156"/>
                </a:lnTo>
                <a:lnTo>
                  <a:pt x="528" y="176"/>
                </a:lnTo>
                <a:lnTo>
                  <a:pt x="521" y="133"/>
                </a:lnTo>
                <a:lnTo>
                  <a:pt x="536" y="78"/>
                </a:lnTo>
                <a:lnTo>
                  <a:pt x="591" y="63"/>
                </a:lnTo>
                <a:lnTo>
                  <a:pt x="622" y="57"/>
                </a:lnTo>
                <a:lnTo>
                  <a:pt x="626" y="28"/>
                </a:lnTo>
                <a:lnTo>
                  <a:pt x="722" y="0"/>
                </a:lnTo>
                <a:lnTo>
                  <a:pt x="780" y="50"/>
                </a:lnTo>
                <a:lnTo>
                  <a:pt x="762" y="73"/>
                </a:lnTo>
                <a:lnTo>
                  <a:pt x="792" y="109"/>
                </a:lnTo>
                <a:lnTo>
                  <a:pt x="842" y="101"/>
                </a:lnTo>
                <a:lnTo>
                  <a:pt x="867" y="115"/>
                </a:lnTo>
                <a:lnTo>
                  <a:pt x="890" y="173"/>
                </a:lnTo>
                <a:lnTo>
                  <a:pt x="906" y="184"/>
                </a:lnTo>
                <a:lnTo>
                  <a:pt x="943" y="167"/>
                </a:lnTo>
                <a:lnTo>
                  <a:pt x="982" y="180"/>
                </a:lnTo>
                <a:lnTo>
                  <a:pt x="1035" y="136"/>
                </a:lnTo>
                <a:lnTo>
                  <a:pt x="1092" y="183"/>
                </a:lnTo>
                <a:lnTo>
                  <a:pt x="1105" y="157"/>
                </a:lnTo>
                <a:lnTo>
                  <a:pt x="1160" y="171"/>
                </a:lnTo>
                <a:lnTo>
                  <a:pt x="1175" y="159"/>
                </a:lnTo>
                <a:lnTo>
                  <a:pt x="1233" y="178"/>
                </a:lnTo>
                <a:lnTo>
                  <a:pt x="1253" y="164"/>
                </a:lnTo>
                <a:lnTo>
                  <a:pt x="1270" y="202"/>
                </a:lnTo>
                <a:lnTo>
                  <a:pt x="1244" y="240"/>
                </a:lnTo>
                <a:lnTo>
                  <a:pt x="1277" y="246"/>
                </a:lnTo>
                <a:lnTo>
                  <a:pt x="1257" y="285"/>
                </a:lnTo>
                <a:lnTo>
                  <a:pt x="1293" y="311"/>
                </a:lnTo>
                <a:lnTo>
                  <a:pt x="1295" y="363"/>
                </a:lnTo>
                <a:lnTo>
                  <a:pt x="1225" y="388"/>
                </a:lnTo>
                <a:lnTo>
                  <a:pt x="1225" y="409"/>
                </a:lnTo>
                <a:lnTo>
                  <a:pt x="1196" y="435"/>
                </a:lnTo>
                <a:lnTo>
                  <a:pt x="1203" y="474"/>
                </a:lnTo>
                <a:lnTo>
                  <a:pt x="3" y="474"/>
                </a:lnTo>
                <a:lnTo>
                  <a:pt x="3" y="474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26"/>
          <p:cNvSpPr>
            <a:spLocks/>
          </p:cNvSpPr>
          <p:nvPr/>
        </p:nvSpPr>
        <p:spPr bwMode="auto">
          <a:xfrm>
            <a:off x="4794250" y="6375401"/>
            <a:ext cx="414338" cy="361950"/>
          </a:xfrm>
          <a:custGeom>
            <a:avLst/>
            <a:gdLst>
              <a:gd name="T0" fmla="*/ 0 w 261"/>
              <a:gd name="T1" fmla="*/ 21 h 228"/>
              <a:gd name="T2" fmla="*/ 64 w 261"/>
              <a:gd name="T3" fmla="*/ 0 h 228"/>
              <a:gd name="T4" fmla="*/ 66 w 261"/>
              <a:gd name="T5" fmla="*/ 14 h 228"/>
              <a:gd name="T6" fmla="*/ 97 w 261"/>
              <a:gd name="T7" fmla="*/ 24 h 228"/>
              <a:gd name="T8" fmla="*/ 123 w 261"/>
              <a:gd name="T9" fmla="*/ 11 h 228"/>
              <a:gd name="T10" fmla="*/ 128 w 261"/>
              <a:gd name="T11" fmla="*/ 18 h 228"/>
              <a:gd name="T12" fmla="*/ 124 w 261"/>
              <a:gd name="T13" fmla="*/ 8 h 228"/>
              <a:gd name="T14" fmla="*/ 182 w 261"/>
              <a:gd name="T15" fmla="*/ 3 h 228"/>
              <a:gd name="T16" fmla="*/ 192 w 261"/>
              <a:gd name="T17" fmla="*/ 31 h 228"/>
              <a:gd name="T18" fmla="*/ 232 w 261"/>
              <a:gd name="T19" fmla="*/ 48 h 228"/>
              <a:gd name="T20" fmla="*/ 213 w 261"/>
              <a:gd name="T21" fmla="*/ 80 h 228"/>
              <a:gd name="T22" fmla="*/ 238 w 261"/>
              <a:gd name="T23" fmla="*/ 93 h 228"/>
              <a:gd name="T24" fmla="*/ 255 w 261"/>
              <a:gd name="T25" fmla="*/ 111 h 228"/>
              <a:gd name="T26" fmla="*/ 261 w 261"/>
              <a:gd name="T27" fmla="*/ 146 h 228"/>
              <a:gd name="T28" fmla="*/ 238 w 261"/>
              <a:gd name="T29" fmla="*/ 165 h 228"/>
              <a:gd name="T30" fmla="*/ 228 w 261"/>
              <a:gd name="T31" fmla="*/ 159 h 228"/>
              <a:gd name="T32" fmla="*/ 209 w 261"/>
              <a:gd name="T33" fmla="*/ 186 h 228"/>
              <a:gd name="T34" fmla="*/ 216 w 261"/>
              <a:gd name="T35" fmla="*/ 214 h 228"/>
              <a:gd name="T36" fmla="*/ 207 w 261"/>
              <a:gd name="T37" fmla="*/ 227 h 228"/>
              <a:gd name="T38" fmla="*/ 183 w 261"/>
              <a:gd name="T39" fmla="*/ 228 h 228"/>
              <a:gd name="T40" fmla="*/ 144 w 261"/>
              <a:gd name="T41" fmla="*/ 189 h 228"/>
              <a:gd name="T42" fmla="*/ 147 w 261"/>
              <a:gd name="T43" fmla="*/ 148 h 228"/>
              <a:gd name="T44" fmla="*/ 120 w 261"/>
              <a:gd name="T45" fmla="*/ 170 h 228"/>
              <a:gd name="T46" fmla="*/ 95 w 261"/>
              <a:gd name="T47" fmla="*/ 162 h 228"/>
              <a:gd name="T48" fmla="*/ 100 w 261"/>
              <a:gd name="T49" fmla="*/ 129 h 228"/>
              <a:gd name="T50" fmla="*/ 42 w 261"/>
              <a:gd name="T51" fmla="*/ 93 h 228"/>
              <a:gd name="T52" fmla="*/ 38 w 261"/>
              <a:gd name="T53" fmla="*/ 62 h 228"/>
              <a:gd name="T54" fmla="*/ 3 w 261"/>
              <a:gd name="T55" fmla="*/ 53 h 228"/>
              <a:gd name="T56" fmla="*/ 0 w 261"/>
              <a:gd name="T57" fmla="*/ 21 h 228"/>
              <a:gd name="T58" fmla="*/ 0 w 261"/>
              <a:gd name="T59" fmla="*/ 21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1" h="228">
                <a:moveTo>
                  <a:pt x="0" y="21"/>
                </a:moveTo>
                <a:lnTo>
                  <a:pt x="64" y="0"/>
                </a:lnTo>
                <a:lnTo>
                  <a:pt x="66" y="14"/>
                </a:lnTo>
                <a:lnTo>
                  <a:pt x="97" y="24"/>
                </a:lnTo>
                <a:lnTo>
                  <a:pt x="123" y="11"/>
                </a:lnTo>
                <a:lnTo>
                  <a:pt x="128" y="18"/>
                </a:lnTo>
                <a:lnTo>
                  <a:pt x="124" y="8"/>
                </a:lnTo>
                <a:lnTo>
                  <a:pt x="182" y="3"/>
                </a:lnTo>
                <a:lnTo>
                  <a:pt x="192" y="31"/>
                </a:lnTo>
                <a:lnTo>
                  <a:pt x="232" y="48"/>
                </a:lnTo>
                <a:lnTo>
                  <a:pt x="213" y="80"/>
                </a:lnTo>
                <a:lnTo>
                  <a:pt x="238" y="93"/>
                </a:lnTo>
                <a:lnTo>
                  <a:pt x="255" y="111"/>
                </a:lnTo>
                <a:lnTo>
                  <a:pt x="261" y="146"/>
                </a:lnTo>
                <a:lnTo>
                  <a:pt x="238" y="165"/>
                </a:lnTo>
                <a:lnTo>
                  <a:pt x="228" y="159"/>
                </a:lnTo>
                <a:lnTo>
                  <a:pt x="209" y="186"/>
                </a:lnTo>
                <a:lnTo>
                  <a:pt x="216" y="214"/>
                </a:lnTo>
                <a:lnTo>
                  <a:pt x="207" y="227"/>
                </a:lnTo>
                <a:lnTo>
                  <a:pt x="183" y="228"/>
                </a:lnTo>
                <a:lnTo>
                  <a:pt x="144" y="189"/>
                </a:lnTo>
                <a:lnTo>
                  <a:pt x="147" y="148"/>
                </a:lnTo>
                <a:lnTo>
                  <a:pt x="120" y="170"/>
                </a:lnTo>
                <a:lnTo>
                  <a:pt x="95" y="162"/>
                </a:lnTo>
                <a:lnTo>
                  <a:pt x="100" y="129"/>
                </a:lnTo>
                <a:lnTo>
                  <a:pt x="42" y="93"/>
                </a:lnTo>
                <a:lnTo>
                  <a:pt x="38" y="62"/>
                </a:lnTo>
                <a:lnTo>
                  <a:pt x="3" y="53"/>
                </a:lnTo>
                <a:lnTo>
                  <a:pt x="0" y="21"/>
                </a:lnTo>
                <a:lnTo>
                  <a:pt x="0" y="21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27"/>
          <p:cNvSpPr>
            <a:spLocks noEditPoints="1"/>
          </p:cNvSpPr>
          <p:nvPr/>
        </p:nvSpPr>
        <p:spPr bwMode="auto">
          <a:xfrm>
            <a:off x="5162550" y="5792788"/>
            <a:ext cx="1022350" cy="993775"/>
          </a:xfrm>
          <a:custGeom>
            <a:avLst/>
            <a:gdLst>
              <a:gd name="T0" fmla="*/ 15 w 644"/>
              <a:gd name="T1" fmla="*/ 608 h 626"/>
              <a:gd name="T2" fmla="*/ 10 w 644"/>
              <a:gd name="T3" fmla="*/ 558 h 626"/>
              <a:gd name="T4" fmla="*/ 29 w 644"/>
              <a:gd name="T5" fmla="*/ 513 h 626"/>
              <a:gd name="T6" fmla="*/ 6 w 644"/>
              <a:gd name="T7" fmla="*/ 460 h 626"/>
              <a:gd name="T8" fmla="*/ 0 w 644"/>
              <a:gd name="T9" fmla="*/ 428 h 626"/>
              <a:gd name="T10" fmla="*/ 31 w 644"/>
              <a:gd name="T11" fmla="*/ 384 h 626"/>
              <a:gd name="T12" fmla="*/ 79 w 644"/>
              <a:gd name="T13" fmla="*/ 332 h 626"/>
              <a:gd name="T14" fmla="*/ 99 w 644"/>
              <a:gd name="T15" fmla="*/ 304 h 626"/>
              <a:gd name="T16" fmla="*/ 78 w 644"/>
              <a:gd name="T17" fmla="*/ 267 h 626"/>
              <a:gd name="T18" fmla="*/ 122 w 644"/>
              <a:gd name="T19" fmla="*/ 194 h 626"/>
              <a:gd name="T20" fmla="*/ 110 w 644"/>
              <a:gd name="T21" fmla="*/ 174 h 626"/>
              <a:gd name="T22" fmla="*/ 179 w 644"/>
              <a:gd name="T23" fmla="*/ 147 h 626"/>
              <a:gd name="T24" fmla="*/ 195 w 644"/>
              <a:gd name="T25" fmla="*/ 183 h 626"/>
              <a:gd name="T26" fmla="*/ 210 w 644"/>
              <a:gd name="T27" fmla="*/ 169 h 626"/>
              <a:gd name="T28" fmla="*/ 224 w 644"/>
              <a:gd name="T29" fmla="*/ 131 h 626"/>
              <a:gd name="T30" fmla="*/ 265 w 644"/>
              <a:gd name="T31" fmla="*/ 139 h 626"/>
              <a:gd name="T32" fmla="*/ 265 w 644"/>
              <a:gd name="T33" fmla="*/ 136 h 626"/>
              <a:gd name="T34" fmla="*/ 250 w 644"/>
              <a:gd name="T35" fmla="*/ 112 h 626"/>
              <a:gd name="T36" fmla="*/ 244 w 644"/>
              <a:gd name="T37" fmla="*/ 88 h 626"/>
              <a:gd name="T38" fmla="*/ 254 w 644"/>
              <a:gd name="T39" fmla="*/ 64 h 626"/>
              <a:gd name="T40" fmla="*/ 209 w 644"/>
              <a:gd name="T41" fmla="*/ 31 h 626"/>
              <a:gd name="T42" fmla="*/ 219 w 644"/>
              <a:gd name="T43" fmla="*/ 15 h 626"/>
              <a:gd name="T44" fmla="*/ 283 w 644"/>
              <a:gd name="T45" fmla="*/ 32 h 626"/>
              <a:gd name="T46" fmla="*/ 320 w 644"/>
              <a:gd name="T47" fmla="*/ 64 h 626"/>
              <a:gd name="T48" fmla="*/ 379 w 644"/>
              <a:gd name="T49" fmla="*/ 88 h 626"/>
              <a:gd name="T50" fmla="*/ 364 w 644"/>
              <a:gd name="T51" fmla="*/ 123 h 626"/>
              <a:gd name="T52" fmla="*/ 386 w 644"/>
              <a:gd name="T53" fmla="*/ 129 h 626"/>
              <a:gd name="T54" fmla="*/ 482 w 644"/>
              <a:gd name="T55" fmla="*/ 83 h 626"/>
              <a:gd name="T56" fmla="*/ 476 w 644"/>
              <a:gd name="T57" fmla="*/ 90 h 626"/>
              <a:gd name="T58" fmla="*/ 513 w 644"/>
              <a:gd name="T59" fmla="*/ 91 h 626"/>
              <a:gd name="T60" fmla="*/ 558 w 644"/>
              <a:gd name="T61" fmla="*/ 118 h 626"/>
              <a:gd name="T62" fmla="*/ 594 w 644"/>
              <a:gd name="T63" fmla="*/ 171 h 626"/>
              <a:gd name="T64" fmla="*/ 585 w 644"/>
              <a:gd name="T65" fmla="*/ 264 h 626"/>
              <a:gd name="T66" fmla="*/ 610 w 644"/>
              <a:gd name="T67" fmla="*/ 316 h 626"/>
              <a:gd name="T68" fmla="*/ 614 w 644"/>
              <a:gd name="T69" fmla="*/ 381 h 626"/>
              <a:gd name="T70" fmla="*/ 630 w 644"/>
              <a:gd name="T71" fmla="*/ 487 h 626"/>
              <a:gd name="T72" fmla="*/ 593 w 644"/>
              <a:gd name="T73" fmla="*/ 487 h 626"/>
              <a:gd name="T74" fmla="*/ 465 w 644"/>
              <a:gd name="T75" fmla="*/ 537 h 626"/>
              <a:gd name="T76" fmla="*/ 434 w 644"/>
              <a:gd name="T77" fmla="*/ 544 h 626"/>
              <a:gd name="T78" fmla="*/ 458 w 644"/>
              <a:gd name="T79" fmla="*/ 615 h 626"/>
              <a:gd name="T80" fmla="*/ 26 w 644"/>
              <a:gd name="T81" fmla="*/ 626 h 626"/>
              <a:gd name="T82" fmla="*/ 590 w 644"/>
              <a:gd name="T83" fmla="*/ 145 h 626"/>
              <a:gd name="T84" fmla="*/ 565 w 644"/>
              <a:gd name="T85" fmla="*/ 153 h 626"/>
              <a:gd name="T86" fmla="*/ 561 w 644"/>
              <a:gd name="T87" fmla="*/ 121 h 626"/>
              <a:gd name="T88" fmla="*/ 590 w 644"/>
              <a:gd name="T89" fmla="*/ 145 h 626"/>
              <a:gd name="T90" fmla="*/ 520 w 644"/>
              <a:gd name="T91" fmla="*/ 100 h 626"/>
              <a:gd name="T92" fmla="*/ 521 w 644"/>
              <a:gd name="T93" fmla="*/ 76 h 626"/>
              <a:gd name="T94" fmla="*/ 528 w 644"/>
              <a:gd name="T95" fmla="*/ 63 h 626"/>
              <a:gd name="T96" fmla="*/ 549 w 644"/>
              <a:gd name="T97" fmla="*/ 87 h 626"/>
              <a:gd name="T98" fmla="*/ 528 w 644"/>
              <a:gd name="T99" fmla="*/ 108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44" h="626">
                <a:moveTo>
                  <a:pt x="26" y="626"/>
                </a:moveTo>
                <a:lnTo>
                  <a:pt x="15" y="608"/>
                </a:lnTo>
                <a:lnTo>
                  <a:pt x="31" y="571"/>
                </a:lnTo>
                <a:lnTo>
                  <a:pt x="10" y="558"/>
                </a:lnTo>
                <a:lnTo>
                  <a:pt x="6" y="532"/>
                </a:lnTo>
                <a:lnTo>
                  <a:pt x="29" y="513"/>
                </a:lnTo>
                <a:lnTo>
                  <a:pt x="23" y="478"/>
                </a:lnTo>
                <a:lnTo>
                  <a:pt x="6" y="460"/>
                </a:lnTo>
                <a:lnTo>
                  <a:pt x="13" y="444"/>
                </a:lnTo>
                <a:lnTo>
                  <a:pt x="0" y="428"/>
                </a:lnTo>
                <a:lnTo>
                  <a:pt x="19" y="420"/>
                </a:lnTo>
                <a:lnTo>
                  <a:pt x="31" y="384"/>
                </a:lnTo>
                <a:lnTo>
                  <a:pt x="19" y="343"/>
                </a:lnTo>
                <a:lnTo>
                  <a:pt x="79" y="332"/>
                </a:lnTo>
                <a:lnTo>
                  <a:pt x="74" y="321"/>
                </a:lnTo>
                <a:lnTo>
                  <a:pt x="99" y="304"/>
                </a:lnTo>
                <a:lnTo>
                  <a:pt x="100" y="288"/>
                </a:lnTo>
                <a:lnTo>
                  <a:pt x="78" y="267"/>
                </a:lnTo>
                <a:lnTo>
                  <a:pt x="103" y="259"/>
                </a:lnTo>
                <a:lnTo>
                  <a:pt x="122" y="194"/>
                </a:lnTo>
                <a:lnTo>
                  <a:pt x="130" y="185"/>
                </a:lnTo>
                <a:lnTo>
                  <a:pt x="110" y="174"/>
                </a:lnTo>
                <a:lnTo>
                  <a:pt x="133" y="145"/>
                </a:lnTo>
                <a:lnTo>
                  <a:pt x="179" y="147"/>
                </a:lnTo>
                <a:lnTo>
                  <a:pt x="182" y="178"/>
                </a:lnTo>
                <a:lnTo>
                  <a:pt x="195" y="183"/>
                </a:lnTo>
                <a:lnTo>
                  <a:pt x="200" y="160"/>
                </a:lnTo>
                <a:lnTo>
                  <a:pt x="210" y="169"/>
                </a:lnTo>
                <a:lnTo>
                  <a:pt x="210" y="153"/>
                </a:lnTo>
                <a:lnTo>
                  <a:pt x="224" y="131"/>
                </a:lnTo>
                <a:lnTo>
                  <a:pt x="252" y="136"/>
                </a:lnTo>
                <a:lnTo>
                  <a:pt x="265" y="139"/>
                </a:lnTo>
                <a:lnTo>
                  <a:pt x="297" y="177"/>
                </a:lnTo>
                <a:lnTo>
                  <a:pt x="265" y="136"/>
                </a:lnTo>
                <a:lnTo>
                  <a:pt x="240" y="125"/>
                </a:lnTo>
                <a:lnTo>
                  <a:pt x="250" y="112"/>
                </a:lnTo>
                <a:lnTo>
                  <a:pt x="238" y="104"/>
                </a:lnTo>
                <a:lnTo>
                  <a:pt x="244" y="88"/>
                </a:lnTo>
                <a:lnTo>
                  <a:pt x="224" y="83"/>
                </a:lnTo>
                <a:lnTo>
                  <a:pt x="254" y="64"/>
                </a:lnTo>
                <a:lnTo>
                  <a:pt x="227" y="22"/>
                </a:lnTo>
                <a:lnTo>
                  <a:pt x="209" y="31"/>
                </a:lnTo>
                <a:lnTo>
                  <a:pt x="220" y="0"/>
                </a:lnTo>
                <a:lnTo>
                  <a:pt x="219" y="15"/>
                </a:lnTo>
                <a:lnTo>
                  <a:pt x="234" y="18"/>
                </a:lnTo>
                <a:lnTo>
                  <a:pt x="283" y="32"/>
                </a:lnTo>
                <a:lnTo>
                  <a:pt x="317" y="40"/>
                </a:lnTo>
                <a:lnTo>
                  <a:pt x="320" y="64"/>
                </a:lnTo>
                <a:lnTo>
                  <a:pt x="309" y="76"/>
                </a:lnTo>
                <a:lnTo>
                  <a:pt x="379" y="88"/>
                </a:lnTo>
                <a:lnTo>
                  <a:pt x="386" y="108"/>
                </a:lnTo>
                <a:lnTo>
                  <a:pt x="364" y="123"/>
                </a:lnTo>
                <a:lnTo>
                  <a:pt x="366" y="143"/>
                </a:lnTo>
                <a:lnTo>
                  <a:pt x="386" y="129"/>
                </a:lnTo>
                <a:lnTo>
                  <a:pt x="406" y="142"/>
                </a:lnTo>
                <a:lnTo>
                  <a:pt x="482" y="83"/>
                </a:lnTo>
                <a:lnTo>
                  <a:pt x="507" y="88"/>
                </a:lnTo>
                <a:lnTo>
                  <a:pt x="476" y="90"/>
                </a:lnTo>
                <a:lnTo>
                  <a:pt x="469" y="105"/>
                </a:lnTo>
                <a:lnTo>
                  <a:pt x="513" y="91"/>
                </a:lnTo>
                <a:lnTo>
                  <a:pt x="541" y="126"/>
                </a:lnTo>
                <a:lnTo>
                  <a:pt x="558" y="118"/>
                </a:lnTo>
                <a:lnTo>
                  <a:pt x="562" y="154"/>
                </a:lnTo>
                <a:lnTo>
                  <a:pt x="594" y="171"/>
                </a:lnTo>
                <a:lnTo>
                  <a:pt x="600" y="233"/>
                </a:lnTo>
                <a:lnTo>
                  <a:pt x="585" y="264"/>
                </a:lnTo>
                <a:lnTo>
                  <a:pt x="617" y="297"/>
                </a:lnTo>
                <a:lnTo>
                  <a:pt x="610" y="316"/>
                </a:lnTo>
                <a:lnTo>
                  <a:pt x="625" y="354"/>
                </a:lnTo>
                <a:lnTo>
                  <a:pt x="614" y="381"/>
                </a:lnTo>
                <a:lnTo>
                  <a:pt x="644" y="440"/>
                </a:lnTo>
                <a:lnTo>
                  <a:pt x="630" y="487"/>
                </a:lnTo>
                <a:lnTo>
                  <a:pt x="593" y="467"/>
                </a:lnTo>
                <a:lnTo>
                  <a:pt x="593" y="487"/>
                </a:lnTo>
                <a:lnTo>
                  <a:pt x="497" y="536"/>
                </a:lnTo>
                <a:lnTo>
                  <a:pt x="465" y="537"/>
                </a:lnTo>
                <a:lnTo>
                  <a:pt x="451" y="557"/>
                </a:lnTo>
                <a:lnTo>
                  <a:pt x="434" y="544"/>
                </a:lnTo>
                <a:lnTo>
                  <a:pt x="465" y="592"/>
                </a:lnTo>
                <a:lnTo>
                  <a:pt x="458" y="615"/>
                </a:lnTo>
                <a:lnTo>
                  <a:pt x="463" y="626"/>
                </a:lnTo>
                <a:lnTo>
                  <a:pt x="26" y="626"/>
                </a:lnTo>
                <a:lnTo>
                  <a:pt x="26" y="626"/>
                </a:lnTo>
                <a:close/>
                <a:moveTo>
                  <a:pt x="590" y="145"/>
                </a:moveTo>
                <a:lnTo>
                  <a:pt x="590" y="153"/>
                </a:lnTo>
                <a:lnTo>
                  <a:pt x="565" y="153"/>
                </a:lnTo>
                <a:lnTo>
                  <a:pt x="579" y="139"/>
                </a:lnTo>
                <a:lnTo>
                  <a:pt x="561" y="121"/>
                </a:lnTo>
                <a:lnTo>
                  <a:pt x="590" y="145"/>
                </a:lnTo>
                <a:lnTo>
                  <a:pt x="590" y="145"/>
                </a:lnTo>
                <a:close/>
                <a:moveTo>
                  <a:pt x="528" y="108"/>
                </a:moveTo>
                <a:lnTo>
                  <a:pt x="520" y="100"/>
                </a:lnTo>
                <a:lnTo>
                  <a:pt x="528" y="94"/>
                </a:lnTo>
                <a:lnTo>
                  <a:pt x="521" y="76"/>
                </a:lnTo>
                <a:lnTo>
                  <a:pt x="547" y="80"/>
                </a:lnTo>
                <a:lnTo>
                  <a:pt x="528" y="63"/>
                </a:lnTo>
                <a:lnTo>
                  <a:pt x="556" y="74"/>
                </a:lnTo>
                <a:lnTo>
                  <a:pt x="549" y="87"/>
                </a:lnTo>
                <a:lnTo>
                  <a:pt x="559" y="107"/>
                </a:lnTo>
                <a:lnTo>
                  <a:pt x="528" y="108"/>
                </a:lnTo>
                <a:lnTo>
                  <a:pt x="528" y="108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28"/>
          <p:cNvSpPr>
            <a:spLocks noEditPoints="1"/>
          </p:cNvSpPr>
          <p:nvPr/>
        </p:nvSpPr>
        <p:spPr bwMode="auto">
          <a:xfrm>
            <a:off x="3368675" y="212726"/>
            <a:ext cx="2133600" cy="2309813"/>
          </a:xfrm>
          <a:custGeom>
            <a:avLst/>
            <a:gdLst>
              <a:gd name="T0" fmla="*/ 1264 w 1344"/>
              <a:gd name="T1" fmla="*/ 139 h 1455"/>
              <a:gd name="T2" fmla="*/ 1275 w 1344"/>
              <a:gd name="T3" fmla="*/ 257 h 1455"/>
              <a:gd name="T4" fmla="*/ 1147 w 1344"/>
              <a:gd name="T5" fmla="*/ 257 h 1455"/>
              <a:gd name="T6" fmla="*/ 1128 w 1344"/>
              <a:gd name="T7" fmla="*/ 329 h 1455"/>
              <a:gd name="T8" fmla="*/ 1173 w 1344"/>
              <a:gd name="T9" fmla="*/ 398 h 1455"/>
              <a:gd name="T10" fmla="*/ 1136 w 1344"/>
              <a:gd name="T11" fmla="*/ 428 h 1455"/>
              <a:gd name="T12" fmla="*/ 1275 w 1344"/>
              <a:gd name="T13" fmla="*/ 414 h 1455"/>
              <a:gd name="T14" fmla="*/ 1214 w 1344"/>
              <a:gd name="T15" fmla="*/ 494 h 1455"/>
              <a:gd name="T16" fmla="*/ 1130 w 1344"/>
              <a:gd name="T17" fmla="*/ 536 h 1455"/>
              <a:gd name="T18" fmla="*/ 1123 w 1344"/>
              <a:gd name="T19" fmla="*/ 577 h 1455"/>
              <a:gd name="T20" fmla="*/ 1067 w 1344"/>
              <a:gd name="T21" fmla="*/ 644 h 1455"/>
              <a:gd name="T22" fmla="*/ 984 w 1344"/>
              <a:gd name="T23" fmla="*/ 705 h 1455"/>
              <a:gd name="T24" fmla="*/ 971 w 1344"/>
              <a:gd name="T25" fmla="*/ 766 h 1455"/>
              <a:gd name="T26" fmla="*/ 977 w 1344"/>
              <a:gd name="T27" fmla="*/ 857 h 1455"/>
              <a:gd name="T28" fmla="*/ 862 w 1344"/>
              <a:gd name="T29" fmla="*/ 815 h 1455"/>
              <a:gd name="T30" fmla="*/ 855 w 1344"/>
              <a:gd name="T31" fmla="*/ 847 h 1455"/>
              <a:gd name="T32" fmla="*/ 832 w 1344"/>
              <a:gd name="T33" fmla="*/ 889 h 1455"/>
              <a:gd name="T34" fmla="*/ 766 w 1344"/>
              <a:gd name="T35" fmla="*/ 957 h 1455"/>
              <a:gd name="T36" fmla="*/ 807 w 1344"/>
              <a:gd name="T37" fmla="*/ 1079 h 1455"/>
              <a:gd name="T38" fmla="*/ 686 w 1344"/>
              <a:gd name="T39" fmla="*/ 1105 h 1455"/>
              <a:gd name="T40" fmla="*/ 627 w 1344"/>
              <a:gd name="T41" fmla="*/ 1060 h 1455"/>
              <a:gd name="T42" fmla="*/ 541 w 1344"/>
              <a:gd name="T43" fmla="*/ 1057 h 1455"/>
              <a:gd name="T44" fmla="*/ 511 w 1344"/>
              <a:gd name="T45" fmla="*/ 1099 h 1455"/>
              <a:gd name="T46" fmla="*/ 525 w 1344"/>
              <a:gd name="T47" fmla="*/ 1154 h 1455"/>
              <a:gd name="T48" fmla="*/ 524 w 1344"/>
              <a:gd name="T49" fmla="*/ 1274 h 1455"/>
              <a:gd name="T50" fmla="*/ 532 w 1344"/>
              <a:gd name="T51" fmla="*/ 1327 h 1455"/>
              <a:gd name="T52" fmla="*/ 477 w 1344"/>
              <a:gd name="T53" fmla="*/ 1392 h 1455"/>
              <a:gd name="T54" fmla="*/ 437 w 1344"/>
              <a:gd name="T55" fmla="*/ 1291 h 1455"/>
              <a:gd name="T56" fmla="*/ 424 w 1344"/>
              <a:gd name="T57" fmla="*/ 1240 h 1455"/>
              <a:gd name="T58" fmla="*/ 317 w 1344"/>
              <a:gd name="T59" fmla="*/ 1223 h 1455"/>
              <a:gd name="T60" fmla="*/ 300 w 1344"/>
              <a:gd name="T61" fmla="*/ 1302 h 1455"/>
              <a:gd name="T62" fmla="*/ 385 w 1344"/>
              <a:gd name="T63" fmla="*/ 1424 h 1455"/>
              <a:gd name="T64" fmla="*/ 325 w 1344"/>
              <a:gd name="T65" fmla="*/ 1444 h 1455"/>
              <a:gd name="T66" fmla="*/ 140 w 1344"/>
              <a:gd name="T67" fmla="*/ 1420 h 1455"/>
              <a:gd name="T68" fmla="*/ 24 w 1344"/>
              <a:gd name="T69" fmla="*/ 1427 h 1455"/>
              <a:gd name="T70" fmla="*/ 64 w 1344"/>
              <a:gd name="T71" fmla="*/ 264 h 1455"/>
              <a:gd name="T72" fmla="*/ 210 w 1344"/>
              <a:gd name="T73" fmla="*/ 177 h 1455"/>
              <a:gd name="T74" fmla="*/ 924 w 1344"/>
              <a:gd name="T75" fmla="*/ 0 h 1455"/>
              <a:gd name="T76" fmla="*/ 973 w 1344"/>
              <a:gd name="T77" fmla="*/ 110 h 1455"/>
              <a:gd name="T78" fmla="*/ 1026 w 1344"/>
              <a:gd name="T79" fmla="*/ 86 h 1455"/>
              <a:gd name="T80" fmla="*/ 1087 w 1344"/>
              <a:gd name="T81" fmla="*/ 55 h 1455"/>
              <a:gd name="T82" fmla="*/ 1160 w 1344"/>
              <a:gd name="T83" fmla="*/ 110 h 1455"/>
              <a:gd name="T84" fmla="*/ 1199 w 1344"/>
              <a:gd name="T85" fmla="*/ 164 h 1455"/>
              <a:gd name="T86" fmla="*/ 1121 w 1344"/>
              <a:gd name="T87" fmla="*/ 253 h 1455"/>
              <a:gd name="T88" fmla="*/ 1154 w 1344"/>
              <a:gd name="T89" fmla="*/ 543 h 1455"/>
              <a:gd name="T90" fmla="*/ 1018 w 1344"/>
              <a:gd name="T91" fmla="*/ 787 h 1455"/>
              <a:gd name="T92" fmla="*/ 1256 w 1344"/>
              <a:gd name="T93" fmla="*/ 408 h 1455"/>
              <a:gd name="T94" fmla="*/ 1236 w 1344"/>
              <a:gd name="T95" fmla="*/ 391 h 1455"/>
              <a:gd name="T96" fmla="*/ 1069 w 1344"/>
              <a:gd name="T97" fmla="*/ 671 h 1455"/>
              <a:gd name="T98" fmla="*/ 917 w 1344"/>
              <a:gd name="T99" fmla="*/ 925 h 1455"/>
              <a:gd name="T100" fmla="*/ 880 w 1344"/>
              <a:gd name="T101" fmla="*/ 861 h 1455"/>
              <a:gd name="T102" fmla="*/ 842 w 1344"/>
              <a:gd name="T103" fmla="*/ 1027 h 1455"/>
              <a:gd name="T104" fmla="*/ 784 w 1344"/>
              <a:gd name="T105" fmla="*/ 1019 h 1455"/>
              <a:gd name="T106" fmla="*/ 753 w 1344"/>
              <a:gd name="T107" fmla="*/ 1050 h 1455"/>
              <a:gd name="T108" fmla="*/ 575 w 1344"/>
              <a:gd name="T109" fmla="*/ 1063 h 1455"/>
              <a:gd name="T110" fmla="*/ 614 w 1344"/>
              <a:gd name="T111" fmla="*/ 1177 h 1455"/>
              <a:gd name="T112" fmla="*/ 555 w 1344"/>
              <a:gd name="T113" fmla="*/ 1129 h 1455"/>
              <a:gd name="T114" fmla="*/ 396 w 1344"/>
              <a:gd name="T115" fmla="*/ 1260 h 1455"/>
              <a:gd name="T116" fmla="*/ 335 w 1344"/>
              <a:gd name="T117" fmla="*/ 1238 h 1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44" h="1455">
                <a:moveTo>
                  <a:pt x="1264" y="139"/>
                </a:moveTo>
                <a:lnTo>
                  <a:pt x="1284" y="186"/>
                </a:lnTo>
                <a:lnTo>
                  <a:pt x="1282" y="198"/>
                </a:lnTo>
                <a:lnTo>
                  <a:pt x="1273" y="202"/>
                </a:lnTo>
                <a:lnTo>
                  <a:pt x="1236" y="173"/>
                </a:lnTo>
                <a:lnTo>
                  <a:pt x="1229" y="170"/>
                </a:lnTo>
                <a:lnTo>
                  <a:pt x="1261" y="139"/>
                </a:lnTo>
                <a:lnTo>
                  <a:pt x="1264" y="139"/>
                </a:lnTo>
                <a:lnTo>
                  <a:pt x="1264" y="139"/>
                </a:lnTo>
                <a:close/>
                <a:moveTo>
                  <a:pt x="1229" y="173"/>
                </a:moveTo>
                <a:lnTo>
                  <a:pt x="1240" y="183"/>
                </a:lnTo>
                <a:lnTo>
                  <a:pt x="1280" y="215"/>
                </a:lnTo>
                <a:lnTo>
                  <a:pt x="1270" y="232"/>
                </a:lnTo>
                <a:lnTo>
                  <a:pt x="1242" y="240"/>
                </a:lnTo>
                <a:lnTo>
                  <a:pt x="1273" y="246"/>
                </a:lnTo>
                <a:lnTo>
                  <a:pt x="1273" y="248"/>
                </a:lnTo>
                <a:lnTo>
                  <a:pt x="1261" y="259"/>
                </a:lnTo>
                <a:lnTo>
                  <a:pt x="1275" y="257"/>
                </a:lnTo>
                <a:lnTo>
                  <a:pt x="1281" y="295"/>
                </a:lnTo>
                <a:lnTo>
                  <a:pt x="1250" y="311"/>
                </a:lnTo>
                <a:lnTo>
                  <a:pt x="1206" y="301"/>
                </a:lnTo>
                <a:lnTo>
                  <a:pt x="1154" y="248"/>
                </a:lnTo>
                <a:lnTo>
                  <a:pt x="1191" y="210"/>
                </a:lnTo>
                <a:lnTo>
                  <a:pt x="1229" y="173"/>
                </a:lnTo>
                <a:lnTo>
                  <a:pt x="1229" y="173"/>
                </a:lnTo>
                <a:close/>
                <a:moveTo>
                  <a:pt x="1146" y="256"/>
                </a:moveTo>
                <a:lnTo>
                  <a:pt x="1147" y="257"/>
                </a:lnTo>
                <a:lnTo>
                  <a:pt x="1146" y="256"/>
                </a:lnTo>
                <a:lnTo>
                  <a:pt x="1146" y="256"/>
                </a:lnTo>
                <a:lnTo>
                  <a:pt x="1146" y="256"/>
                </a:lnTo>
                <a:close/>
                <a:moveTo>
                  <a:pt x="1132" y="270"/>
                </a:moveTo>
                <a:lnTo>
                  <a:pt x="1150" y="274"/>
                </a:lnTo>
                <a:lnTo>
                  <a:pt x="1194" y="314"/>
                </a:lnTo>
                <a:lnTo>
                  <a:pt x="1181" y="328"/>
                </a:lnTo>
                <a:lnTo>
                  <a:pt x="1174" y="333"/>
                </a:lnTo>
                <a:lnTo>
                  <a:pt x="1128" y="329"/>
                </a:lnTo>
                <a:lnTo>
                  <a:pt x="1129" y="339"/>
                </a:lnTo>
                <a:lnTo>
                  <a:pt x="1121" y="339"/>
                </a:lnTo>
                <a:lnTo>
                  <a:pt x="1123" y="343"/>
                </a:lnTo>
                <a:lnTo>
                  <a:pt x="1185" y="349"/>
                </a:lnTo>
                <a:lnTo>
                  <a:pt x="1209" y="325"/>
                </a:lnTo>
                <a:lnTo>
                  <a:pt x="1236" y="335"/>
                </a:lnTo>
                <a:lnTo>
                  <a:pt x="1218" y="366"/>
                </a:lnTo>
                <a:lnTo>
                  <a:pt x="1197" y="390"/>
                </a:lnTo>
                <a:lnTo>
                  <a:pt x="1173" y="398"/>
                </a:lnTo>
                <a:lnTo>
                  <a:pt x="1174" y="404"/>
                </a:lnTo>
                <a:lnTo>
                  <a:pt x="1132" y="423"/>
                </a:lnTo>
                <a:lnTo>
                  <a:pt x="1128" y="432"/>
                </a:lnTo>
                <a:lnTo>
                  <a:pt x="1121" y="438"/>
                </a:lnTo>
                <a:lnTo>
                  <a:pt x="1109" y="436"/>
                </a:lnTo>
                <a:lnTo>
                  <a:pt x="1115" y="440"/>
                </a:lnTo>
                <a:lnTo>
                  <a:pt x="1098" y="447"/>
                </a:lnTo>
                <a:lnTo>
                  <a:pt x="1115" y="445"/>
                </a:lnTo>
                <a:lnTo>
                  <a:pt x="1136" y="428"/>
                </a:lnTo>
                <a:lnTo>
                  <a:pt x="1222" y="394"/>
                </a:lnTo>
                <a:lnTo>
                  <a:pt x="1240" y="393"/>
                </a:lnTo>
                <a:lnTo>
                  <a:pt x="1229" y="397"/>
                </a:lnTo>
                <a:lnTo>
                  <a:pt x="1218" y="414"/>
                </a:lnTo>
                <a:lnTo>
                  <a:pt x="1242" y="411"/>
                </a:lnTo>
                <a:lnTo>
                  <a:pt x="1247" y="432"/>
                </a:lnTo>
                <a:lnTo>
                  <a:pt x="1267" y="421"/>
                </a:lnTo>
                <a:lnTo>
                  <a:pt x="1270" y="407"/>
                </a:lnTo>
                <a:lnTo>
                  <a:pt x="1275" y="414"/>
                </a:lnTo>
                <a:lnTo>
                  <a:pt x="1275" y="408"/>
                </a:lnTo>
                <a:lnTo>
                  <a:pt x="1282" y="397"/>
                </a:lnTo>
                <a:lnTo>
                  <a:pt x="1323" y="415"/>
                </a:lnTo>
                <a:lnTo>
                  <a:pt x="1344" y="466"/>
                </a:lnTo>
                <a:lnTo>
                  <a:pt x="1292" y="497"/>
                </a:lnTo>
                <a:lnTo>
                  <a:pt x="1271" y="492"/>
                </a:lnTo>
                <a:lnTo>
                  <a:pt x="1270" y="512"/>
                </a:lnTo>
                <a:lnTo>
                  <a:pt x="1237" y="519"/>
                </a:lnTo>
                <a:lnTo>
                  <a:pt x="1214" y="494"/>
                </a:lnTo>
                <a:lnTo>
                  <a:pt x="1192" y="504"/>
                </a:lnTo>
                <a:lnTo>
                  <a:pt x="1149" y="481"/>
                </a:lnTo>
                <a:lnTo>
                  <a:pt x="1225" y="536"/>
                </a:lnTo>
                <a:lnTo>
                  <a:pt x="1208" y="543"/>
                </a:lnTo>
                <a:lnTo>
                  <a:pt x="1205" y="552"/>
                </a:lnTo>
                <a:lnTo>
                  <a:pt x="1187" y="553"/>
                </a:lnTo>
                <a:lnTo>
                  <a:pt x="1153" y="525"/>
                </a:lnTo>
                <a:lnTo>
                  <a:pt x="1129" y="532"/>
                </a:lnTo>
                <a:lnTo>
                  <a:pt x="1130" y="536"/>
                </a:lnTo>
                <a:lnTo>
                  <a:pt x="1109" y="552"/>
                </a:lnTo>
                <a:lnTo>
                  <a:pt x="1109" y="566"/>
                </a:lnTo>
                <a:lnTo>
                  <a:pt x="1123" y="564"/>
                </a:lnTo>
                <a:lnTo>
                  <a:pt x="1116" y="563"/>
                </a:lnTo>
                <a:lnTo>
                  <a:pt x="1129" y="549"/>
                </a:lnTo>
                <a:lnTo>
                  <a:pt x="1150" y="546"/>
                </a:lnTo>
                <a:lnTo>
                  <a:pt x="1176" y="570"/>
                </a:lnTo>
                <a:lnTo>
                  <a:pt x="1145" y="591"/>
                </a:lnTo>
                <a:lnTo>
                  <a:pt x="1123" y="577"/>
                </a:lnTo>
                <a:lnTo>
                  <a:pt x="1100" y="601"/>
                </a:lnTo>
                <a:lnTo>
                  <a:pt x="1095" y="612"/>
                </a:lnTo>
                <a:lnTo>
                  <a:pt x="1080" y="626"/>
                </a:lnTo>
                <a:lnTo>
                  <a:pt x="1097" y="615"/>
                </a:lnTo>
                <a:lnTo>
                  <a:pt x="1102" y="623"/>
                </a:lnTo>
                <a:lnTo>
                  <a:pt x="1095" y="630"/>
                </a:lnTo>
                <a:lnTo>
                  <a:pt x="1097" y="622"/>
                </a:lnTo>
                <a:lnTo>
                  <a:pt x="1070" y="633"/>
                </a:lnTo>
                <a:lnTo>
                  <a:pt x="1067" y="644"/>
                </a:lnTo>
                <a:lnTo>
                  <a:pt x="1059" y="652"/>
                </a:lnTo>
                <a:lnTo>
                  <a:pt x="1033" y="643"/>
                </a:lnTo>
                <a:lnTo>
                  <a:pt x="1031" y="657"/>
                </a:lnTo>
                <a:lnTo>
                  <a:pt x="1018" y="656"/>
                </a:lnTo>
                <a:lnTo>
                  <a:pt x="1026" y="664"/>
                </a:lnTo>
                <a:lnTo>
                  <a:pt x="997" y="687"/>
                </a:lnTo>
                <a:lnTo>
                  <a:pt x="993" y="697"/>
                </a:lnTo>
                <a:lnTo>
                  <a:pt x="978" y="697"/>
                </a:lnTo>
                <a:lnTo>
                  <a:pt x="984" y="705"/>
                </a:lnTo>
                <a:lnTo>
                  <a:pt x="943" y="735"/>
                </a:lnTo>
                <a:lnTo>
                  <a:pt x="953" y="746"/>
                </a:lnTo>
                <a:lnTo>
                  <a:pt x="988" y="720"/>
                </a:lnTo>
                <a:lnTo>
                  <a:pt x="1004" y="766"/>
                </a:lnTo>
                <a:lnTo>
                  <a:pt x="1001" y="781"/>
                </a:lnTo>
                <a:lnTo>
                  <a:pt x="991" y="781"/>
                </a:lnTo>
                <a:lnTo>
                  <a:pt x="981" y="754"/>
                </a:lnTo>
                <a:lnTo>
                  <a:pt x="964" y="751"/>
                </a:lnTo>
                <a:lnTo>
                  <a:pt x="971" y="766"/>
                </a:lnTo>
                <a:lnTo>
                  <a:pt x="962" y="766"/>
                </a:lnTo>
                <a:lnTo>
                  <a:pt x="964" y="774"/>
                </a:lnTo>
                <a:lnTo>
                  <a:pt x="953" y="761"/>
                </a:lnTo>
                <a:lnTo>
                  <a:pt x="967" y="784"/>
                </a:lnTo>
                <a:lnTo>
                  <a:pt x="952" y="777"/>
                </a:lnTo>
                <a:lnTo>
                  <a:pt x="970" y="794"/>
                </a:lnTo>
                <a:lnTo>
                  <a:pt x="967" y="812"/>
                </a:lnTo>
                <a:lnTo>
                  <a:pt x="994" y="816"/>
                </a:lnTo>
                <a:lnTo>
                  <a:pt x="977" y="857"/>
                </a:lnTo>
                <a:lnTo>
                  <a:pt x="957" y="873"/>
                </a:lnTo>
                <a:lnTo>
                  <a:pt x="918" y="815"/>
                </a:lnTo>
                <a:lnTo>
                  <a:pt x="924" y="825"/>
                </a:lnTo>
                <a:lnTo>
                  <a:pt x="915" y="827"/>
                </a:lnTo>
                <a:lnTo>
                  <a:pt x="897" y="812"/>
                </a:lnTo>
                <a:lnTo>
                  <a:pt x="911" y="827"/>
                </a:lnTo>
                <a:lnTo>
                  <a:pt x="883" y="836"/>
                </a:lnTo>
                <a:lnTo>
                  <a:pt x="883" y="805"/>
                </a:lnTo>
                <a:lnTo>
                  <a:pt x="862" y="815"/>
                </a:lnTo>
                <a:lnTo>
                  <a:pt x="859" y="836"/>
                </a:lnTo>
                <a:lnTo>
                  <a:pt x="874" y="836"/>
                </a:lnTo>
                <a:lnTo>
                  <a:pt x="873" y="846"/>
                </a:lnTo>
                <a:lnTo>
                  <a:pt x="862" y="844"/>
                </a:lnTo>
                <a:lnTo>
                  <a:pt x="872" y="849"/>
                </a:lnTo>
                <a:lnTo>
                  <a:pt x="864" y="850"/>
                </a:lnTo>
                <a:lnTo>
                  <a:pt x="862" y="850"/>
                </a:lnTo>
                <a:lnTo>
                  <a:pt x="850" y="840"/>
                </a:lnTo>
                <a:lnTo>
                  <a:pt x="855" y="847"/>
                </a:lnTo>
                <a:lnTo>
                  <a:pt x="864" y="854"/>
                </a:lnTo>
                <a:lnTo>
                  <a:pt x="870" y="856"/>
                </a:lnTo>
                <a:lnTo>
                  <a:pt x="855" y="870"/>
                </a:lnTo>
                <a:lnTo>
                  <a:pt x="856" y="875"/>
                </a:lnTo>
                <a:lnTo>
                  <a:pt x="876" y="901"/>
                </a:lnTo>
                <a:lnTo>
                  <a:pt x="874" y="875"/>
                </a:lnTo>
                <a:lnTo>
                  <a:pt x="893" y="912"/>
                </a:lnTo>
                <a:lnTo>
                  <a:pt x="867" y="916"/>
                </a:lnTo>
                <a:lnTo>
                  <a:pt x="832" y="889"/>
                </a:lnTo>
                <a:lnTo>
                  <a:pt x="874" y="934"/>
                </a:lnTo>
                <a:lnTo>
                  <a:pt x="855" y="987"/>
                </a:lnTo>
                <a:lnTo>
                  <a:pt x="831" y="1008"/>
                </a:lnTo>
                <a:lnTo>
                  <a:pt x="807" y="919"/>
                </a:lnTo>
                <a:lnTo>
                  <a:pt x="808" y="947"/>
                </a:lnTo>
                <a:lnTo>
                  <a:pt x="791" y="922"/>
                </a:lnTo>
                <a:lnTo>
                  <a:pt x="811" y="987"/>
                </a:lnTo>
                <a:lnTo>
                  <a:pt x="769" y="987"/>
                </a:lnTo>
                <a:lnTo>
                  <a:pt x="766" y="957"/>
                </a:lnTo>
                <a:lnTo>
                  <a:pt x="767" y="988"/>
                </a:lnTo>
                <a:lnTo>
                  <a:pt x="801" y="998"/>
                </a:lnTo>
                <a:lnTo>
                  <a:pt x="784" y="1013"/>
                </a:lnTo>
                <a:lnTo>
                  <a:pt x="780" y="1027"/>
                </a:lnTo>
                <a:lnTo>
                  <a:pt x="765" y="1025"/>
                </a:lnTo>
                <a:lnTo>
                  <a:pt x="769" y="1033"/>
                </a:lnTo>
                <a:lnTo>
                  <a:pt x="808" y="1054"/>
                </a:lnTo>
                <a:lnTo>
                  <a:pt x="801" y="1070"/>
                </a:lnTo>
                <a:lnTo>
                  <a:pt x="807" y="1079"/>
                </a:lnTo>
                <a:lnTo>
                  <a:pt x="781" y="1094"/>
                </a:lnTo>
                <a:lnTo>
                  <a:pt x="736" y="1015"/>
                </a:lnTo>
                <a:lnTo>
                  <a:pt x="732" y="1037"/>
                </a:lnTo>
                <a:lnTo>
                  <a:pt x="707" y="1034"/>
                </a:lnTo>
                <a:lnTo>
                  <a:pt x="714" y="1047"/>
                </a:lnTo>
                <a:lnTo>
                  <a:pt x="691" y="1054"/>
                </a:lnTo>
                <a:lnTo>
                  <a:pt x="700" y="1071"/>
                </a:lnTo>
                <a:lnTo>
                  <a:pt x="680" y="1106"/>
                </a:lnTo>
                <a:lnTo>
                  <a:pt x="686" y="1105"/>
                </a:lnTo>
                <a:lnTo>
                  <a:pt x="701" y="1072"/>
                </a:lnTo>
                <a:lnTo>
                  <a:pt x="708" y="1070"/>
                </a:lnTo>
                <a:lnTo>
                  <a:pt x="735" y="1113"/>
                </a:lnTo>
                <a:lnTo>
                  <a:pt x="718" y="1123"/>
                </a:lnTo>
                <a:lnTo>
                  <a:pt x="703" y="1148"/>
                </a:lnTo>
                <a:lnTo>
                  <a:pt x="674" y="1127"/>
                </a:lnTo>
                <a:lnTo>
                  <a:pt x="638" y="1133"/>
                </a:lnTo>
                <a:lnTo>
                  <a:pt x="621" y="1094"/>
                </a:lnTo>
                <a:lnTo>
                  <a:pt x="627" y="1060"/>
                </a:lnTo>
                <a:lnTo>
                  <a:pt x="649" y="1101"/>
                </a:lnTo>
                <a:lnTo>
                  <a:pt x="669" y="1103"/>
                </a:lnTo>
                <a:lnTo>
                  <a:pt x="649" y="1096"/>
                </a:lnTo>
                <a:lnTo>
                  <a:pt x="635" y="1050"/>
                </a:lnTo>
                <a:lnTo>
                  <a:pt x="615" y="1053"/>
                </a:lnTo>
                <a:lnTo>
                  <a:pt x="604" y="1067"/>
                </a:lnTo>
                <a:lnTo>
                  <a:pt x="604" y="1005"/>
                </a:lnTo>
                <a:lnTo>
                  <a:pt x="597" y="1064"/>
                </a:lnTo>
                <a:lnTo>
                  <a:pt x="541" y="1057"/>
                </a:lnTo>
                <a:lnTo>
                  <a:pt x="524" y="1012"/>
                </a:lnTo>
                <a:lnTo>
                  <a:pt x="535" y="1053"/>
                </a:lnTo>
                <a:lnTo>
                  <a:pt x="493" y="1033"/>
                </a:lnTo>
                <a:lnTo>
                  <a:pt x="500" y="1041"/>
                </a:lnTo>
                <a:lnTo>
                  <a:pt x="483" y="1055"/>
                </a:lnTo>
                <a:lnTo>
                  <a:pt x="503" y="1044"/>
                </a:lnTo>
                <a:lnTo>
                  <a:pt x="530" y="1055"/>
                </a:lnTo>
                <a:lnTo>
                  <a:pt x="555" y="1102"/>
                </a:lnTo>
                <a:lnTo>
                  <a:pt x="511" y="1099"/>
                </a:lnTo>
                <a:lnTo>
                  <a:pt x="477" y="1067"/>
                </a:lnTo>
                <a:lnTo>
                  <a:pt x="500" y="1092"/>
                </a:lnTo>
                <a:lnTo>
                  <a:pt x="486" y="1091"/>
                </a:lnTo>
                <a:lnTo>
                  <a:pt x="500" y="1098"/>
                </a:lnTo>
                <a:lnTo>
                  <a:pt x="483" y="1109"/>
                </a:lnTo>
                <a:lnTo>
                  <a:pt x="527" y="1106"/>
                </a:lnTo>
                <a:lnTo>
                  <a:pt x="537" y="1133"/>
                </a:lnTo>
                <a:lnTo>
                  <a:pt x="531" y="1151"/>
                </a:lnTo>
                <a:lnTo>
                  <a:pt x="525" y="1154"/>
                </a:lnTo>
                <a:lnTo>
                  <a:pt x="487" y="1134"/>
                </a:lnTo>
                <a:lnTo>
                  <a:pt x="501" y="1151"/>
                </a:lnTo>
                <a:lnTo>
                  <a:pt x="476" y="1170"/>
                </a:lnTo>
                <a:lnTo>
                  <a:pt x="501" y="1155"/>
                </a:lnTo>
                <a:lnTo>
                  <a:pt x="524" y="1165"/>
                </a:lnTo>
                <a:lnTo>
                  <a:pt x="544" y="1254"/>
                </a:lnTo>
                <a:lnTo>
                  <a:pt x="510" y="1264"/>
                </a:lnTo>
                <a:lnTo>
                  <a:pt x="539" y="1265"/>
                </a:lnTo>
                <a:lnTo>
                  <a:pt x="524" y="1274"/>
                </a:lnTo>
                <a:lnTo>
                  <a:pt x="520" y="1282"/>
                </a:lnTo>
                <a:lnTo>
                  <a:pt x="552" y="1282"/>
                </a:lnTo>
                <a:lnTo>
                  <a:pt x="515" y="1292"/>
                </a:lnTo>
                <a:lnTo>
                  <a:pt x="503" y="1316"/>
                </a:lnTo>
                <a:lnTo>
                  <a:pt x="530" y="1300"/>
                </a:lnTo>
                <a:lnTo>
                  <a:pt x="539" y="1305"/>
                </a:lnTo>
                <a:lnTo>
                  <a:pt x="535" y="1317"/>
                </a:lnTo>
                <a:lnTo>
                  <a:pt x="525" y="1323"/>
                </a:lnTo>
                <a:lnTo>
                  <a:pt x="532" y="1327"/>
                </a:lnTo>
                <a:lnTo>
                  <a:pt x="517" y="1324"/>
                </a:lnTo>
                <a:lnTo>
                  <a:pt x="524" y="1331"/>
                </a:lnTo>
                <a:lnTo>
                  <a:pt x="513" y="1344"/>
                </a:lnTo>
                <a:lnTo>
                  <a:pt x="493" y="1336"/>
                </a:lnTo>
                <a:lnTo>
                  <a:pt x="510" y="1360"/>
                </a:lnTo>
                <a:lnTo>
                  <a:pt x="489" y="1368"/>
                </a:lnTo>
                <a:lnTo>
                  <a:pt x="497" y="1375"/>
                </a:lnTo>
                <a:lnTo>
                  <a:pt x="493" y="1385"/>
                </a:lnTo>
                <a:lnTo>
                  <a:pt x="477" y="1392"/>
                </a:lnTo>
                <a:lnTo>
                  <a:pt x="486" y="1402"/>
                </a:lnTo>
                <a:lnTo>
                  <a:pt x="461" y="1406"/>
                </a:lnTo>
                <a:lnTo>
                  <a:pt x="451" y="1389"/>
                </a:lnTo>
                <a:lnTo>
                  <a:pt x="476" y="1353"/>
                </a:lnTo>
                <a:lnTo>
                  <a:pt x="462" y="1360"/>
                </a:lnTo>
                <a:lnTo>
                  <a:pt x="441" y="1386"/>
                </a:lnTo>
                <a:lnTo>
                  <a:pt x="414" y="1347"/>
                </a:lnTo>
                <a:lnTo>
                  <a:pt x="420" y="1320"/>
                </a:lnTo>
                <a:lnTo>
                  <a:pt x="437" y="1291"/>
                </a:lnTo>
                <a:lnTo>
                  <a:pt x="430" y="1238"/>
                </a:lnTo>
                <a:lnTo>
                  <a:pt x="431" y="1219"/>
                </a:lnTo>
                <a:lnTo>
                  <a:pt x="397" y="1185"/>
                </a:lnTo>
                <a:lnTo>
                  <a:pt x="403" y="1137"/>
                </a:lnTo>
                <a:lnTo>
                  <a:pt x="389" y="1099"/>
                </a:lnTo>
                <a:lnTo>
                  <a:pt x="397" y="1164"/>
                </a:lnTo>
                <a:lnTo>
                  <a:pt x="354" y="1150"/>
                </a:lnTo>
                <a:lnTo>
                  <a:pt x="386" y="1172"/>
                </a:lnTo>
                <a:lnTo>
                  <a:pt x="424" y="1240"/>
                </a:lnTo>
                <a:lnTo>
                  <a:pt x="410" y="1251"/>
                </a:lnTo>
                <a:lnTo>
                  <a:pt x="406" y="1240"/>
                </a:lnTo>
                <a:lnTo>
                  <a:pt x="406" y="1251"/>
                </a:lnTo>
                <a:lnTo>
                  <a:pt x="355" y="1246"/>
                </a:lnTo>
                <a:lnTo>
                  <a:pt x="334" y="1227"/>
                </a:lnTo>
                <a:lnTo>
                  <a:pt x="337" y="1199"/>
                </a:lnTo>
                <a:lnTo>
                  <a:pt x="331" y="1223"/>
                </a:lnTo>
                <a:lnTo>
                  <a:pt x="311" y="1200"/>
                </a:lnTo>
                <a:lnTo>
                  <a:pt x="317" y="1223"/>
                </a:lnTo>
                <a:lnTo>
                  <a:pt x="282" y="1238"/>
                </a:lnTo>
                <a:lnTo>
                  <a:pt x="248" y="1226"/>
                </a:lnTo>
                <a:lnTo>
                  <a:pt x="271" y="1258"/>
                </a:lnTo>
                <a:lnTo>
                  <a:pt x="328" y="1293"/>
                </a:lnTo>
                <a:lnTo>
                  <a:pt x="327" y="1305"/>
                </a:lnTo>
                <a:lnTo>
                  <a:pt x="313" y="1305"/>
                </a:lnTo>
                <a:lnTo>
                  <a:pt x="238" y="1272"/>
                </a:lnTo>
                <a:lnTo>
                  <a:pt x="262" y="1314"/>
                </a:lnTo>
                <a:lnTo>
                  <a:pt x="300" y="1302"/>
                </a:lnTo>
                <a:lnTo>
                  <a:pt x="314" y="1322"/>
                </a:lnTo>
                <a:lnTo>
                  <a:pt x="362" y="1329"/>
                </a:lnTo>
                <a:lnTo>
                  <a:pt x="348" y="1338"/>
                </a:lnTo>
                <a:lnTo>
                  <a:pt x="363" y="1337"/>
                </a:lnTo>
                <a:lnTo>
                  <a:pt x="392" y="1396"/>
                </a:lnTo>
                <a:lnTo>
                  <a:pt x="439" y="1424"/>
                </a:lnTo>
                <a:lnTo>
                  <a:pt x="425" y="1434"/>
                </a:lnTo>
                <a:lnTo>
                  <a:pt x="396" y="1423"/>
                </a:lnTo>
                <a:lnTo>
                  <a:pt x="385" y="1424"/>
                </a:lnTo>
                <a:lnTo>
                  <a:pt x="385" y="1441"/>
                </a:lnTo>
                <a:lnTo>
                  <a:pt x="380" y="1423"/>
                </a:lnTo>
                <a:lnTo>
                  <a:pt x="376" y="1436"/>
                </a:lnTo>
                <a:lnTo>
                  <a:pt x="355" y="1420"/>
                </a:lnTo>
                <a:lnTo>
                  <a:pt x="359" y="1429"/>
                </a:lnTo>
                <a:lnTo>
                  <a:pt x="349" y="1444"/>
                </a:lnTo>
                <a:lnTo>
                  <a:pt x="331" y="1423"/>
                </a:lnTo>
                <a:lnTo>
                  <a:pt x="334" y="1437"/>
                </a:lnTo>
                <a:lnTo>
                  <a:pt x="325" y="1444"/>
                </a:lnTo>
                <a:lnTo>
                  <a:pt x="307" y="1434"/>
                </a:lnTo>
                <a:lnTo>
                  <a:pt x="296" y="1448"/>
                </a:lnTo>
                <a:lnTo>
                  <a:pt x="280" y="1431"/>
                </a:lnTo>
                <a:lnTo>
                  <a:pt x="276" y="1450"/>
                </a:lnTo>
                <a:lnTo>
                  <a:pt x="255" y="1437"/>
                </a:lnTo>
                <a:lnTo>
                  <a:pt x="252" y="1452"/>
                </a:lnTo>
                <a:lnTo>
                  <a:pt x="200" y="1455"/>
                </a:lnTo>
                <a:lnTo>
                  <a:pt x="145" y="1438"/>
                </a:lnTo>
                <a:lnTo>
                  <a:pt x="140" y="1420"/>
                </a:lnTo>
                <a:lnTo>
                  <a:pt x="131" y="1430"/>
                </a:lnTo>
                <a:lnTo>
                  <a:pt x="93" y="1417"/>
                </a:lnTo>
                <a:lnTo>
                  <a:pt x="89" y="1402"/>
                </a:lnTo>
                <a:lnTo>
                  <a:pt x="82" y="1413"/>
                </a:lnTo>
                <a:lnTo>
                  <a:pt x="68" y="1413"/>
                </a:lnTo>
                <a:lnTo>
                  <a:pt x="69" y="1381"/>
                </a:lnTo>
                <a:lnTo>
                  <a:pt x="61" y="1362"/>
                </a:lnTo>
                <a:lnTo>
                  <a:pt x="51" y="1406"/>
                </a:lnTo>
                <a:lnTo>
                  <a:pt x="24" y="1427"/>
                </a:lnTo>
                <a:lnTo>
                  <a:pt x="0" y="1451"/>
                </a:lnTo>
                <a:lnTo>
                  <a:pt x="2" y="369"/>
                </a:lnTo>
                <a:lnTo>
                  <a:pt x="15" y="364"/>
                </a:lnTo>
                <a:lnTo>
                  <a:pt x="22" y="350"/>
                </a:lnTo>
                <a:lnTo>
                  <a:pt x="31" y="333"/>
                </a:lnTo>
                <a:lnTo>
                  <a:pt x="58" y="325"/>
                </a:lnTo>
                <a:lnTo>
                  <a:pt x="65" y="312"/>
                </a:lnTo>
                <a:lnTo>
                  <a:pt x="74" y="297"/>
                </a:lnTo>
                <a:lnTo>
                  <a:pt x="64" y="264"/>
                </a:lnTo>
                <a:lnTo>
                  <a:pt x="90" y="293"/>
                </a:lnTo>
                <a:lnTo>
                  <a:pt x="105" y="286"/>
                </a:lnTo>
                <a:lnTo>
                  <a:pt x="120" y="270"/>
                </a:lnTo>
                <a:lnTo>
                  <a:pt x="141" y="257"/>
                </a:lnTo>
                <a:lnTo>
                  <a:pt x="150" y="231"/>
                </a:lnTo>
                <a:lnTo>
                  <a:pt x="158" y="208"/>
                </a:lnTo>
                <a:lnTo>
                  <a:pt x="176" y="191"/>
                </a:lnTo>
                <a:lnTo>
                  <a:pt x="197" y="188"/>
                </a:lnTo>
                <a:lnTo>
                  <a:pt x="210" y="177"/>
                </a:lnTo>
                <a:lnTo>
                  <a:pt x="217" y="160"/>
                </a:lnTo>
                <a:lnTo>
                  <a:pt x="220" y="134"/>
                </a:lnTo>
                <a:lnTo>
                  <a:pt x="233" y="126"/>
                </a:lnTo>
                <a:lnTo>
                  <a:pt x="240" y="88"/>
                </a:lnTo>
                <a:lnTo>
                  <a:pt x="245" y="32"/>
                </a:lnTo>
                <a:lnTo>
                  <a:pt x="219" y="18"/>
                </a:lnTo>
                <a:lnTo>
                  <a:pt x="219" y="0"/>
                </a:lnTo>
                <a:lnTo>
                  <a:pt x="869" y="0"/>
                </a:lnTo>
                <a:lnTo>
                  <a:pt x="924" y="0"/>
                </a:lnTo>
                <a:lnTo>
                  <a:pt x="908" y="46"/>
                </a:lnTo>
                <a:lnTo>
                  <a:pt x="929" y="18"/>
                </a:lnTo>
                <a:lnTo>
                  <a:pt x="942" y="38"/>
                </a:lnTo>
                <a:lnTo>
                  <a:pt x="969" y="0"/>
                </a:lnTo>
                <a:lnTo>
                  <a:pt x="994" y="0"/>
                </a:lnTo>
                <a:lnTo>
                  <a:pt x="998" y="14"/>
                </a:lnTo>
                <a:lnTo>
                  <a:pt x="970" y="86"/>
                </a:lnTo>
                <a:lnTo>
                  <a:pt x="960" y="108"/>
                </a:lnTo>
                <a:lnTo>
                  <a:pt x="973" y="110"/>
                </a:lnTo>
                <a:lnTo>
                  <a:pt x="980" y="96"/>
                </a:lnTo>
                <a:lnTo>
                  <a:pt x="1015" y="46"/>
                </a:lnTo>
                <a:lnTo>
                  <a:pt x="1026" y="24"/>
                </a:lnTo>
                <a:lnTo>
                  <a:pt x="1040" y="39"/>
                </a:lnTo>
                <a:lnTo>
                  <a:pt x="1032" y="62"/>
                </a:lnTo>
                <a:lnTo>
                  <a:pt x="1026" y="77"/>
                </a:lnTo>
                <a:lnTo>
                  <a:pt x="1014" y="81"/>
                </a:lnTo>
                <a:lnTo>
                  <a:pt x="1026" y="110"/>
                </a:lnTo>
                <a:lnTo>
                  <a:pt x="1026" y="86"/>
                </a:lnTo>
                <a:lnTo>
                  <a:pt x="1054" y="41"/>
                </a:lnTo>
                <a:lnTo>
                  <a:pt x="1081" y="83"/>
                </a:lnTo>
                <a:lnTo>
                  <a:pt x="1078" y="117"/>
                </a:lnTo>
                <a:lnTo>
                  <a:pt x="1091" y="110"/>
                </a:lnTo>
                <a:lnTo>
                  <a:pt x="1092" y="90"/>
                </a:lnTo>
                <a:lnTo>
                  <a:pt x="1060" y="32"/>
                </a:lnTo>
                <a:lnTo>
                  <a:pt x="1067" y="17"/>
                </a:lnTo>
                <a:lnTo>
                  <a:pt x="1084" y="18"/>
                </a:lnTo>
                <a:lnTo>
                  <a:pt x="1087" y="55"/>
                </a:lnTo>
                <a:lnTo>
                  <a:pt x="1095" y="22"/>
                </a:lnTo>
                <a:lnTo>
                  <a:pt x="1108" y="50"/>
                </a:lnTo>
                <a:lnTo>
                  <a:pt x="1111" y="35"/>
                </a:lnTo>
                <a:lnTo>
                  <a:pt x="1128" y="43"/>
                </a:lnTo>
                <a:lnTo>
                  <a:pt x="1114" y="115"/>
                </a:lnTo>
                <a:lnTo>
                  <a:pt x="1129" y="100"/>
                </a:lnTo>
                <a:lnTo>
                  <a:pt x="1146" y="117"/>
                </a:lnTo>
                <a:lnTo>
                  <a:pt x="1139" y="98"/>
                </a:lnTo>
                <a:lnTo>
                  <a:pt x="1160" y="110"/>
                </a:lnTo>
                <a:lnTo>
                  <a:pt x="1153" y="87"/>
                </a:lnTo>
                <a:lnTo>
                  <a:pt x="1174" y="74"/>
                </a:lnTo>
                <a:lnTo>
                  <a:pt x="1187" y="80"/>
                </a:lnTo>
                <a:lnTo>
                  <a:pt x="1187" y="98"/>
                </a:lnTo>
                <a:lnTo>
                  <a:pt x="1197" y="86"/>
                </a:lnTo>
                <a:lnTo>
                  <a:pt x="1226" y="105"/>
                </a:lnTo>
                <a:lnTo>
                  <a:pt x="1263" y="138"/>
                </a:lnTo>
                <a:lnTo>
                  <a:pt x="1229" y="170"/>
                </a:lnTo>
                <a:lnTo>
                  <a:pt x="1199" y="164"/>
                </a:lnTo>
                <a:lnTo>
                  <a:pt x="1154" y="141"/>
                </a:lnTo>
                <a:lnTo>
                  <a:pt x="1152" y="145"/>
                </a:lnTo>
                <a:lnTo>
                  <a:pt x="1176" y="160"/>
                </a:lnTo>
                <a:lnTo>
                  <a:pt x="1192" y="179"/>
                </a:lnTo>
                <a:lnTo>
                  <a:pt x="1228" y="174"/>
                </a:lnTo>
                <a:lnTo>
                  <a:pt x="1154" y="248"/>
                </a:lnTo>
                <a:lnTo>
                  <a:pt x="1129" y="239"/>
                </a:lnTo>
                <a:lnTo>
                  <a:pt x="1132" y="253"/>
                </a:lnTo>
                <a:lnTo>
                  <a:pt x="1121" y="253"/>
                </a:lnTo>
                <a:lnTo>
                  <a:pt x="1080" y="242"/>
                </a:lnTo>
                <a:lnTo>
                  <a:pt x="1070" y="259"/>
                </a:lnTo>
                <a:lnTo>
                  <a:pt x="1132" y="270"/>
                </a:lnTo>
                <a:lnTo>
                  <a:pt x="1132" y="270"/>
                </a:lnTo>
                <a:close/>
                <a:moveTo>
                  <a:pt x="1154" y="543"/>
                </a:moveTo>
                <a:lnTo>
                  <a:pt x="1136" y="537"/>
                </a:lnTo>
                <a:lnTo>
                  <a:pt x="1150" y="528"/>
                </a:lnTo>
                <a:lnTo>
                  <a:pt x="1154" y="543"/>
                </a:lnTo>
                <a:lnTo>
                  <a:pt x="1154" y="543"/>
                </a:lnTo>
                <a:close/>
                <a:moveTo>
                  <a:pt x="1122" y="646"/>
                </a:moveTo>
                <a:lnTo>
                  <a:pt x="1115" y="660"/>
                </a:lnTo>
                <a:lnTo>
                  <a:pt x="1101" y="663"/>
                </a:lnTo>
                <a:lnTo>
                  <a:pt x="1122" y="646"/>
                </a:lnTo>
                <a:lnTo>
                  <a:pt x="1122" y="646"/>
                </a:lnTo>
                <a:close/>
                <a:moveTo>
                  <a:pt x="1043" y="773"/>
                </a:moveTo>
                <a:lnTo>
                  <a:pt x="1042" y="780"/>
                </a:lnTo>
                <a:lnTo>
                  <a:pt x="1031" y="789"/>
                </a:lnTo>
                <a:lnTo>
                  <a:pt x="1018" y="787"/>
                </a:lnTo>
                <a:lnTo>
                  <a:pt x="1043" y="773"/>
                </a:lnTo>
                <a:lnTo>
                  <a:pt x="1043" y="773"/>
                </a:lnTo>
                <a:close/>
                <a:moveTo>
                  <a:pt x="1249" y="370"/>
                </a:moveTo>
                <a:lnTo>
                  <a:pt x="1257" y="343"/>
                </a:lnTo>
                <a:lnTo>
                  <a:pt x="1259" y="366"/>
                </a:lnTo>
                <a:lnTo>
                  <a:pt x="1254" y="377"/>
                </a:lnTo>
                <a:lnTo>
                  <a:pt x="1249" y="370"/>
                </a:lnTo>
                <a:lnTo>
                  <a:pt x="1249" y="370"/>
                </a:lnTo>
                <a:close/>
                <a:moveTo>
                  <a:pt x="1256" y="408"/>
                </a:moveTo>
                <a:lnTo>
                  <a:pt x="1256" y="390"/>
                </a:lnTo>
                <a:lnTo>
                  <a:pt x="1263" y="393"/>
                </a:lnTo>
                <a:lnTo>
                  <a:pt x="1260" y="409"/>
                </a:lnTo>
                <a:lnTo>
                  <a:pt x="1256" y="408"/>
                </a:lnTo>
                <a:lnTo>
                  <a:pt x="1256" y="408"/>
                </a:lnTo>
                <a:close/>
                <a:moveTo>
                  <a:pt x="1221" y="391"/>
                </a:moveTo>
                <a:lnTo>
                  <a:pt x="1229" y="385"/>
                </a:lnTo>
                <a:lnTo>
                  <a:pt x="1229" y="378"/>
                </a:lnTo>
                <a:lnTo>
                  <a:pt x="1236" y="391"/>
                </a:lnTo>
                <a:lnTo>
                  <a:pt x="1221" y="391"/>
                </a:lnTo>
                <a:lnTo>
                  <a:pt x="1221" y="391"/>
                </a:lnTo>
                <a:close/>
                <a:moveTo>
                  <a:pt x="1060" y="673"/>
                </a:moveTo>
                <a:lnTo>
                  <a:pt x="1057" y="663"/>
                </a:lnTo>
                <a:lnTo>
                  <a:pt x="1078" y="654"/>
                </a:lnTo>
                <a:lnTo>
                  <a:pt x="1067" y="666"/>
                </a:lnTo>
                <a:lnTo>
                  <a:pt x="1070" y="668"/>
                </a:lnTo>
                <a:lnTo>
                  <a:pt x="1064" y="668"/>
                </a:lnTo>
                <a:lnTo>
                  <a:pt x="1069" y="671"/>
                </a:lnTo>
                <a:lnTo>
                  <a:pt x="1060" y="673"/>
                </a:lnTo>
                <a:lnTo>
                  <a:pt x="1060" y="673"/>
                </a:lnTo>
                <a:close/>
                <a:moveTo>
                  <a:pt x="917" y="925"/>
                </a:moveTo>
                <a:lnTo>
                  <a:pt x="900" y="950"/>
                </a:lnTo>
                <a:lnTo>
                  <a:pt x="926" y="887"/>
                </a:lnTo>
                <a:lnTo>
                  <a:pt x="940" y="882"/>
                </a:lnTo>
                <a:lnTo>
                  <a:pt x="943" y="864"/>
                </a:lnTo>
                <a:lnTo>
                  <a:pt x="946" y="881"/>
                </a:lnTo>
                <a:lnTo>
                  <a:pt x="917" y="925"/>
                </a:lnTo>
                <a:lnTo>
                  <a:pt x="917" y="925"/>
                </a:lnTo>
                <a:close/>
                <a:moveTo>
                  <a:pt x="886" y="850"/>
                </a:moveTo>
                <a:lnTo>
                  <a:pt x="883" y="840"/>
                </a:lnTo>
                <a:lnTo>
                  <a:pt x="895" y="843"/>
                </a:lnTo>
                <a:lnTo>
                  <a:pt x="886" y="850"/>
                </a:lnTo>
                <a:lnTo>
                  <a:pt x="886" y="850"/>
                </a:lnTo>
                <a:close/>
                <a:moveTo>
                  <a:pt x="894" y="861"/>
                </a:moveTo>
                <a:lnTo>
                  <a:pt x="886" y="871"/>
                </a:lnTo>
                <a:lnTo>
                  <a:pt x="880" y="861"/>
                </a:lnTo>
                <a:lnTo>
                  <a:pt x="894" y="861"/>
                </a:lnTo>
                <a:lnTo>
                  <a:pt x="894" y="861"/>
                </a:lnTo>
                <a:close/>
                <a:moveTo>
                  <a:pt x="886" y="1008"/>
                </a:moveTo>
                <a:lnTo>
                  <a:pt x="886" y="1019"/>
                </a:lnTo>
                <a:lnTo>
                  <a:pt x="872" y="1020"/>
                </a:lnTo>
                <a:lnTo>
                  <a:pt x="873" y="1040"/>
                </a:lnTo>
                <a:lnTo>
                  <a:pt x="887" y="1041"/>
                </a:lnTo>
                <a:lnTo>
                  <a:pt x="872" y="1057"/>
                </a:lnTo>
                <a:lnTo>
                  <a:pt x="842" y="1027"/>
                </a:lnTo>
                <a:lnTo>
                  <a:pt x="860" y="1001"/>
                </a:lnTo>
                <a:lnTo>
                  <a:pt x="886" y="1008"/>
                </a:lnTo>
                <a:lnTo>
                  <a:pt x="886" y="1008"/>
                </a:lnTo>
                <a:close/>
                <a:moveTo>
                  <a:pt x="810" y="1005"/>
                </a:moveTo>
                <a:lnTo>
                  <a:pt x="814" y="1013"/>
                </a:lnTo>
                <a:lnTo>
                  <a:pt x="803" y="1019"/>
                </a:lnTo>
                <a:lnTo>
                  <a:pt x="810" y="1032"/>
                </a:lnTo>
                <a:lnTo>
                  <a:pt x="793" y="1040"/>
                </a:lnTo>
                <a:lnTo>
                  <a:pt x="784" y="1019"/>
                </a:lnTo>
                <a:lnTo>
                  <a:pt x="800" y="1003"/>
                </a:lnTo>
                <a:lnTo>
                  <a:pt x="810" y="1005"/>
                </a:lnTo>
                <a:lnTo>
                  <a:pt x="810" y="1005"/>
                </a:lnTo>
                <a:close/>
                <a:moveTo>
                  <a:pt x="753" y="1050"/>
                </a:moveTo>
                <a:lnTo>
                  <a:pt x="762" y="1060"/>
                </a:lnTo>
                <a:lnTo>
                  <a:pt x="755" y="1089"/>
                </a:lnTo>
                <a:lnTo>
                  <a:pt x="724" y="1078"/>
                </a:lnTo>
                <a:lnTo>
                  <a:pt x="714" y="1051"/>
                </a:lnTo>
                <a:lnTo>
                  <a:pt x="753" y="1050"/>
                </a:lnTo>
                <a:lnTo>
                  <a:pt x="753" y="1050"/>
                </a:lnTo>
                <a:close/>
                <a:moveTo>
                  <a:pt x="597" y="1079"/>
                </a:moveTo>
                <a:lnTo>
                  <a:pt x="614" y="1119"/>
                </a:lnTo>
                <a:lnTo>
                  <a:pt x="575" y="1077"/>
                </a:lnTo>
                <a:lnTo>
                  <a:pt x="615" y="1133"/>
                </a:lnTo>
                <a:lnTo>
                  <a:pt x="569" y="1113"/>
                </a:lnTo>
                <a:lnTo>
                  <a:pt x="549" y="1081"/>
                </a:lnTo>
                <a:lnTo>
                  <a:pt x="548" y="1071"/>
                </a:lnTo>
                <a:lnTo>
                  <a:pt x="575" y="1063"/>
                </a:lnTo>
                <a:lnTo>
                  <a:pt x="597" y="1079"/>
                </a:lnTo>
                <a:lnTo>
                  <a:pt x="597" y="1079"/>
                </a:lnTo>
                <a:close/>
                <a:moveTo>
                  <a:pt x="613" y="1195"/>
                </a:moveTo>
                <a:lnTo>
                  <a:pt x="594" y="1153"/>
                </a:lnTo>
                <a:lnTo>
                  <a:pt x="559" y="1116"/>
                </a:lnTo>
                <a:lnTo>
                  <a:pt x="601" y="1133"/>
                </a:lnTo>
                <a:lnTo>
                  <a:pt x="620" y="1154"/>
                </a:lnTo>
                <a:lnTo>
                  <a:pt x="629" y="1172"/>
                </a:lnTo>
                <a:lnTo>
                  <a:pt x="614" y="1177"/>
                </a:lnTo>
                <a:lnTo>
                  <a:pt x="613" y="1195"/>
                </a:lnTo>
                <a:lnTo>
                  <a:pt x="613" y="1195"/>
                </a:lnTo>
                <a:close/>
                <a:moveTo>
                  <a:pt x="591" y="1164"/>
                </a:moveTo>
                <a:lnTo>
                  <a:pt x="598" y="1212"/>
                </a:lnTo>
                <a:lnTo>
                  <a:pt x="573" y="1199"/>
                </a:lnTo>
                <a:lnTo>
                  <a:pt x="580" y="1227"/>
                </a:lnTo>
                <a:lnTo>
                  <a:pt x="565" y="1238"/>
                </a:lnTo>
                <a:lnTo>
                  <a:pt x="541" y="1154"/>
                </a:lnTo>
                <a:lnTo>
                  <a:pt x="555" y="1129"/>
                </a:lnTo>
                <a:lnTo>
                  <a:pt x="582" y="1148"/>
                </a:lnTo>
                <a:lnTo>
                  <a:pt x="590" y="1155"/>
                </a:lnTo>
                <a:lnTo>
                  <a:pt x="591" y="1164"/>
                </a:lnTo>
                <a:lnTo>
                  <a:pt x="591" y="1164"/>
                </a:lnTo>
                <a:close/>
                <a:moveTo>
                  <a:pt x="283" y="1255"/>
                </a:moveTo>
                <a:lnTo>
                  <a:pt x="279" y="1253"/>
                </a:lnTo>
                <a:lnTo>
                  <a:pt x="279" y="1253"/>
                </a:lnTo>
                <a:lnTo>
                  <a:pt x="340" y="1241"/>
                </a:lnTo>
                <a:lnTo>
                  <a:pt x="396" y="1260"/>
                </a:lnTo>
                <a:lnTo>
                  <a:pt x="393" y="1279"/>
                </a:lnTo>
                <a:lnTo>
                  <a:pt x="376" y="1305"/>
                </a:lnTo>
                <a:lnTo>
                  <a:pt x="283" y="1255"/>
                </a:lnTo>
                <a:lnTo>
                  <a:pt x="283" y="1255"/>
                </a:lnTo>
                <a:close/>
                <a:moveTo>
                  <a:pt x="335" y="1238"/>
                </a:moveTo>
                <a:lnTo>
                  <a:pt x="313" y="1237"/>
                </a:lnTo>
                <a:lnTo>
                  <a:pt x="323" y="1226"/>
                </a:lnTo>
                <a:lnTo>
                  <a:pt x="335" y="1238"/>
                </a:lnTo>
                <a:lnTo>
                  <a:pt x="335" y="1238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29"/>
          <p:cNvSpPr>
            <a:spLocks/>
          </p:cNvSpPr>
          <p:nvPr/>
        </p:nvSpPr>
        <p:spPr bwMode="auto">
          <a:xfrm>
            <a:off x="7370763" y="642938"/>
            <a:ext cx="50800" cy="92075"/>
          </a:xfrm>
          <a:custGeom>
            <a:avLst/>
            <a:gdLst>
              <a:gd name="T0" fmla="*/ 7 w 32"/>
              <a:gd name="T1" fmla="*/ 54 h 58"/>
              <a:gd name="T2" fmla="*/ 28 w 32"/>
              <a:gd name="T3" fmla="*/ 58 h 58"/>
              <a:gd name="T4" fmla="*/ 32 w 32"/>
              <a:gd name="T5" fmla="*/ 12 h 58"/>
              <a:gd name="T6" fmla="*/ 10 w 32"/>
              <a:gd name="T7" fmla="*/ 0 h 58"/>
              <a:gd name="T8" fmla="*/ 0 w 32"/>
              <a:gd name="T9" fmla="*/ 5 h 58"/>
              <a:gd name="T10" fmla="*/ 10 w 32"/>
              <a:gd name="T11" fmla="*/ 26 h 58"/>
              <a:gd name="T12" fmla="*/ 7 w 32"/>
              <a:gd name="T13" fmla="*/ 54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58">
                <a:moveTo>
                  <a:pt x="7" y="54"/>
                </a:moveTo>
                <a:lnTo>
                  <a:pt x="28" y="58"/>
                </a:lnTo>
                <a:lnTo>
                  <a:pt x="32" y="12"/>
                </a:lnTo>
                <a:lnTo>
                  <a:pt x="10" y="0"/>
                </a:lnTo>
                <a:lnTo>
                  <a:pt x="0" y="5"/>
                </a:lnTo>
                <a:lnTo>
                  <a:pt x="10" y="26"/>
                </a:lnTo>
                <a:lnTo>
                  <a:pt x="7" y="54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30"/>
          <p:cNvSpPr>
            <a:spLocks/>
          </p:cNvSpPr>
          <p:nvPr/>
        </p:nvSpPr>
        <p:spPr bwMode="auto">
          <a:xfrm>
            <a:off x="7310438" y="719138"/>
            <a:ext cx="28575" cy="36513"/>
          </a:xfrm>
          <a:custGeom>
            <a:avLst/>
            <a:gdLst>
              <a:gd name="T0" fmla="*/ 10 w 18"/>
              <a:gd name="T1" fmla="*/ 0 h 23"/>
              <a:gd name="T2" fmla="*/ 18 w 18"/>
              <a:gd name="T3" fmla="*/ 19 h 23"/>
              <a:gd name="T4" fmla="*/ 0 w 18"/>
              <a:gd name="T5" fmla="*/ 23 h 23"/>
              <a:gd name="T6" fmla="*/ 10 w 18"/>
              <a:gd name="T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3">
                <a:moveTo>
                  <a:pt x="10" y="0"/>
                </a:moveTo>
                <a:lnTo>
                  <a:pt x="18" y="19"/>
                </a:lnTo>
                <a:lnTo>
                  <a:pt x="0" y="23"/>
                </a:lnTo>
                <a:lnTo>
                  <a:pt x="10" y="0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31"/>
          <p:cNvSpPr>
            <a:spLocks/>
          </p:cNvSpPr>
          <p:nvPr/>
        </p:nvSpPr>
        <p:spPr bwMode="auto">
          <a:xfrm>
            <a:off x="8599488" y="1349376"/>
            <a:ext cx="77788" cy="93663"/>
          </a:xfrm>
          <a:custGeom>
            <a:avLst/>
            <a:gdLst>
              <a:gd name="T0" fmla="*/ 49 w 49"/>
              <a:gd name="T1" fmla="*/ 9 h 59"/>
              <a:gd name="T2" fmla="*/ 30 w 49"/>
              <a:gd name="T3" fmla="*/ 59 h 59"/>
              <a:gd name="T4" fmla="*/ 15 w 49"/>
              <a:gd name="T5" fmla="*/ 41 h 59"/>
              <a:gd name="T6" fmla="*/ 0 w 49"/>
              <a:gd name="T7" fmla="*/ 35 h 59"/>
              <a:gd name="T8" fmla="*/ 1 w 49"/>
              <a:gd name="T9" fmla="*/ 16 h 59"/>
              <a:gd name="T10" fmla="*/ 20 w 49"/>
              <a:gd name="T11" fmla="*/ 0 h 59"/>
              <a:gd name="T12" fmla="*/ 30 w 49"/>
              <a:gd name="T13" fmla="*/ 17 h 59"/>
              <a:gd name="T14" fmla="*/ 35 w 49"/>
              <a:gd name="T15" fmla="*/ 4 h 59"/>
              <a:gd name="T16" fmla="*/ 49 w 49"/>
              <a:gd name="T17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" h="59">
                <a:moveTo>
                  <a:pt x="49" y="9"/>
                </a:moveTo>
                <a:lnTo>
                  <a:pt x="30" y="59"/>
                </a:lnTo>
                <a:lnTo>
                  <a:pt x="15" y="41"/>
                </a:lnTo>
                <a:lnTo>
                  <a:pt x="0" y="35"/>
                </a:lnTo>
                <a:lnTo>
                  <a:pt x="1" y="16"/>
                </a:lnTo>
                <a:lnTo>
                  <a:pt x="20" y="0"/>
                </a:lnTo>
                <a:lnTo>
                  <a:pt x="30" y="17"/>
                </a:lnTo>
                <a:lnTo>
                  <a:pt x="35" y="4"/>
                </a:lnTo>
                <a:lnTo>
                  <a:pt x="49" y="9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32"/>
          <p:cNvSpPr>
            <a:spLocks/>
          </p:cNvSpPr>
          <p:nvPr/>
        </p:nvSpPr>
        <p:spPr bwMode="auto">
          <a:xfrm>
            <a:off x="8648700" y="1403351"/>
            <a:ext cx="66675" cy="160338"/>
          </a:xfrm>
          <a:custGeom>
            <a:avLst/>
            <a:gdLst>
              <a:gd name="T0" fmla="*/ 42 w 42"/>
              <a:gd name="T1" fmla="*/ 0 h 101"/>
              <a:gd name="T2" fmla="*/ 0 w 42"/>
              <a:gd name="T3" fmla="*/ 48 h 101"/>
              <a:gd name="T4" fmla="*/ 14 w 42"/>
              <a:gd name="T5" fmla="*/ 75 h 101"/>
              <a:gd name="T6" fmla="*/ 35 w 42"/>
              <a:gd name="T7" fmla="*/ 101 h 101"/>
              <a:gd name="T8" fmla="*/ 42 w 42"/>
              <a:gd name="T9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01">
                <a:moveTo>
                  <a:pt x="42" y="0"/>
                </a:moveTo>
                <a:lnTo>
                  <a:pt x="0" y="48"/>
                </a:lnTo>
                <a:lnTo>
                  <a:pt x="14" y="75"/>
                </a:lnTo>
                <a:lnTo>
                  <a:pt x="35" y="101"/>
                </a:lnTo>
                <a:lnTo>
                  <a:pt x="42" y="0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33"/>
          <p:cNvSpPr>
            <a:spLocks/>
          </p:cNvSpPr>
          <p:nvPr/>
        </p:nvSpPr>
        <p:spPr bwMode="auto">
          <a:xfrm>
            <a:off x="8578850" y="746126"/>
            <a:ext cx="47625" cy="25400"/>
          </a:xfrm>
          <a:custGeom>
            <a:avLst/>
            <a:gdLst>
              <a:gd name="T0" fmla="*/ 0 w 30"/>
              <a:gd name="T1" fmla="*/ 0 h 16"/>
              <a:gd name="T2" fmla="*/ 13 w 30"/>
              <a:gd name="T3" fmla="*/ 0 h 16"/>
              <a:gd name="T4" fmla="*/ 30 w 30"/>
              <a:gd name="T5" fmla="*/ 14 h 16"/>
              <a:gd name="T6" fmla="*/ 3 w 30"/>
              <a:gd name="T7" fmla="*/ 16 h 16"/>
              <a:gd name="T8" fmla="*/ 0 w 30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6">
                <a:moveTo>
                  <a:pt x="0" y="0"/>
                </a:moveTo>
                <a:lnTo>
                  <a:pt x="13" y="0"/>
                </a:lnTo>
                <a:lnTo>
                  <a:pt x="30" y="14"/>
                </a:lnTo>
                <a:lnTo>
                  <a:pt x="3" y="16"/>
                </a:lnTo>
                <a:lnTo>
                  <a:pt x="0" y="0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34"/>
          <p:cNvSpPr>
            <a:spLocks/>
          </p:cNvSpPr>
          <p:nvPr/>
        </p:nvSpPr>
        <p:spPr bwMode="auto">
          <a:xfrm>
            <a:off x="8682038" y="376238"/>
            <a:ext cx="103188" cy="215900"/>
          </a:xfrm>
          <a:custGeom>
            <a:avLst/>
            <a:gdLst>
              <a:gd name="T0" fmla="*/ 58 w 65"/>
              <a:gd name="T1" fmla="*/ 136 h 136"/>
              <a:gd name="T2" fmla="*/ 48 w 65"/>
              <a:gd name="T3" fmla="*/ 125 h 136"/>
              <a:gd name="T4" fmla="*/ 44 w 65"/>
              <a:gd name="T5" fmla="*/ 126 h 136"/>
              <a:gd name="T6" fmla="*/ 44 w 65"/>
              <a:gd name="T7" fmla="*/ 114 h 136"/>
              <a:gd name="T8" fmla="*/ 25 w 65"/>
              <a:gd name="T9" fmla="*/ 126 h 136"/>
              <a:gd name="T10" fmla="*/ 37 w 65"/>
              <a:gd name="T11" fmla="*/ 102 h 136"/>
              <a:gd name="T12" fmla="*/ 4 w 65"/>
              <a:gd name="T13" fmla="*/ 53 h 136"/>
              <a:gd name="T14" fmla="*/ 0 w 65"/>
              <a:gd name="T15" fmla="*/ 0 h 136"/>
              <a:gd name="T16" fmla="*/ 65 w 65"/>
              <a:gd name="T17" fmla="*/ 1 h 136"/>
              <a:gd name="T18" fmla="*/ 58 w 65"/>
              <a:gd name="T19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136">
                <a:moveTo>
                  <a:pt x="58" y="136"/>
                </a:moveTo>
                <a:lnTo>
                  <a:pt x="48" y="125"/>
                </a:lnTo>
                <a:lnTo>
                  <a:pt x="44" y="126"/>
                </a:lnTo>
                <a:lnTo>
                  <a:pt x="44" y="114"/>
                </a:lnTo>
                <a:lnTo>
                  <a:pt x="25" y="126"/>
                </a:lnTo>
                <a:lnTo>
                  <a:pt x="37" y="102"/>
                </a:lnTo>
                <a:lnTo>
                  <a:pt x="4" y="53"/>
                </a:lnTo>
                <a:lnTo>
                  <a:pt x="0" y="0"/>
                </a:lnTo>
                <a:lnTo>
                  <a:pt x="65" y="1"/>
                </a:lnTo>
                <a:lnTo>
                  <a:pt x="58" y="136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35"/>
          <p:cNvSpPr>
            <a:spLocks/>
          </p:cNvSpPr>
          <p:nvPr/>
        </p:nvSpPr>
        <p:spPr bwMode="auto">
          <a:xfrm>
            <a:off x="8747125" y="585788"/>
            <a:ext cx="22225" cy="39688"/>
          </a:xfrm>
          <a:custGeom>
            <a:avLst/>
            <a:gdLst>
              <a:gd name="T0" fmla="*/ 14 w 14"/>
              <a:gd name="T1" fmla="*/ 14 h 25"/>
              <a:gd name="T2" fmla="*/ 1 w 14"/>
              <a:gd name="T3" fmla="*/ 25 h 25"/>
              <a:gd name="T4" fmla="*/ 0 w 14"/>
              <a:gd name="T5" fmla="*/ 0 h 25"/>
              <a:gd name="T6" fmla="*/ 10 w 14"/>
              <a:gd name="T7" fmla="*/ 4 h 25"/>
              <a:gd name="T8" fmla="*/ 7 w 14"/>
              <a:gd name="T9" fmla="*/ 11 h 25"/>
              <a:gd name="T10" fmla="*/ 14 w 14"/>
              <a:gd name="T11" fmla="*/ 1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25">
                <a:moveTo>
                  <a:pt x="14" y="14"/>
                </a:moveTo>
                <a:lnTo>
                  <a:pt x="1" y="25"/>
                </a:lnTo>
                <a:lnTo>
                  <a:pt x="0" y="0"/>
                </a:lnTo>
                <a:lnTo>
                  <a:pt x="10" y="4"/>
                </a:lnTo>
                <a:lnTo>
                  <a:pt x="7" y="11"/>
                </a:lnTo>
                <a:lnTo>
                  <a:pt x="14" y="14"/>
                </a:lnTo>
                <a:close/>
              </a:path>
            </a:pathLst>
          </a:custGeom>
          <a:solidFill>
            <a:srgbClr val="FCF4D6"/>
          </a:solidFill>
          <a:ln w="4763" cap="rnd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36"/>
          <p:cNvSpPr>
            <a:spLocks noEditPoints="1"/>
          </p:cNvSpPr>
          <p:nvPr/>
        </p:nvSpPr>
        <p:spPr bwMode="auto">
          <a:xfrm>
            <a:off x="6659563" y="663576"/>
            <a:ext cx="3060700" cy="6122988"/>
          </a:xfrm>
          <a:custGeom>
            <a:avLst/>
            <a:gdLst>
              <a:gd name="T0" fmla="*/ 1548 w 1928"/>
              <a:gd name="T1" fmla="*/ 3694 h 3857"/>
              <a:gd name="T2" fmla="*/ 1347 w 1928"/>
              <a:gd name="T3" fmla="*/ 3566 h 3857"/>
              <a:gd name="T4" fmla="*/ 1035 w 1928"/>
              <a:gd name="T5" fmla="*/ 3433 h 3857"/>
              <a:gd name="T6" fmla="*/ 873 w 1928"/>
              <a:gd name="T7" fmla="*/ 3281 h 3857"/>
              <a:gd name="T8" fmla="*/ 700 w 1928"/>
              <a:gd name="T9" fmla="*/ 3074 h 3857"/>
              <a:gd name="T10" fmla="*/ 438 w 1928"/>
              <a:gd name="T11" fmla="*/ 2907 h 3857"/>
              <a:gd name="T12" fmla="*/ 452 w 1928"/>
              <a:gd name="T13" fmla="*/ 2638 h 3857"/>
              <a:gd name="T14" fmla="*/ 400 w 1928"/>
              <a:gd name="T15" fmla="*/ 2569 h 3857"/>
              <a:gd name="T16" fmla="*/ 416 w 1928"/>
              <a:gd name="T17" fmla="*/ 2079 h 3857"/>
              <a:gd name="T18" fmla="*/ 293 w 1928"/>
              <a:gd name="T19" fmla="*/ 1726 h 3857"/>
              <a:gd name="T20" fmla="*/ 316 w 1928"/>
              <a:gd name="T21" fmla="*/ 1551 h 3857"/>
              <a:gd name="T22" fmla="*/ 376 w 1928"/>
              <a:gd name="T23" fmla="*/ 1539 h 3857"/>
              <a:gd name="T24" fmla="*/ 428 w 1928"/>
              <a:gd name="T25" fmla="*/ 1544 h 3857"/>
              <a:gd name="T26" fmla="*/ 818 w 1928"/>
              <a:gd name="T27" fmla="*/ 1661 h 3857"/>
              <a:gd name="T28" fmla="*/ 423 w 1928"/>
              <a:gd name="T29" fmla="*/ 1800 h 3857"/>
              <a:gd name="T30" fmla="*/ 549 w 1928"/>
              <a:gd name="T31" fmla="*/ 1869 h 3857"/>
              <a:gd name="T32" fmla="*/ 711 w 1928"/>
              <a:gd name="T33" fmla="*/ 2055 h 3857"/>
              <a:gd name="T34" fmla="*/ 791 w 1928"/>
              <a:gd name="T35" fmla="*/ 1951 h 3857"/>
              <a:gd name="T36" fmla="*/ 928 w 1928"/>
              <a:gd name="T37" fmla="*/ 1695 h 3857"/>
              <a:gd name="T38" fmla="*/ 971 w 1928"/>
              <a:gd name="T39" fmla="*/ 1702 h 3857"/>
              <a:gd name="T40" fmla="*/ 872 w 1928"/>
              <a:gd name="T41" fmla="*/ 1489 h 3857"/>
              <a:gd name="T42" fmla="*/ 1035 w 1928"/>
              <a:gd name="T43" fmla="*/ 1599 h 3857"/>
              <a:gd name="T44" fmla="*/ 1136 w 1928"/>
              <a:gd name="T45" fmla="*/ 1292 h 3857"/>
              <a:gd name="T46" fmla="*/ 1163 w 1928"/>
              <a:gd name="T47" fmla="*/ 1221 h 3857"/>
              <a:gd name="T48" fmla="*/ 1308 w 1928"/>
              <a:gd name="T49" fmla="*/ 1157 h 3857"/>
              <a:gd name="T50" fmla="*/ 1404 w 1928"/>
              <a:gd name="T51" fmla="*/ 1101 h 3857"/>
              <a:gd name="T52" fmla="*/ 1655 w 1928"/>
              <a:gd name="T53" fmla="*/ 1364 h 3857"/>
              <a:gd name="T54" fmla="*/ 1537 w 1928"/>
              <a:gd name="T55" fmla="*/ 3857 h 3857"/>
              <a:gd name="T56" fmla="*/ 1305 w 1928"/>
              <a:gd name="T57" fmla="*/ 985 h 3857"/>
              <a:gd name="T58" fmla="*/ 898 w 1928"/>
              <a:gd name="T59" fmla="*/ 589 h 3857"/>
              <a:gd name="T60" fmla="*/ 900 w 1928"/>
              <a:gd name="T61" fmla="*/ 673 h 3857"/>
              <a:gd name="T62" fmla="*/ 912 w 1928"/>
              <a:gd name="T63" fmla="*/ 724 h 3857"/>
              <a:gd name="T64" fmla="*/ 867 w 1928"/>
              <a:gd name="T65" fmla="*/ 793 h 3857"/>
              <a:gd name="T66" fmla="*/ 827 w 1928"/>
              <a:gd name="T67" fmla="*/ 693 h 3857"/>
              <a:gd name="T68" fmla="*/ 781 w 1928"/>
              <a:gd name="T69" fmla="*/ 608 h 3857"/>
              <a:gd name="T70" fmla="*/ 801 w 1928"/>
              <a:gd name="T71" fmla="*/ 462 h 3857"/>
              <a:gd name="T72" fmla="*/ 860 w 1928"/>
              <a:gd name="T73" fmla="*/ 251 h 3857"/>
              <a:gd name="T74" fmla="*/ 886 w 1928"/>
              <a:gd name="T75" fmla="*/ 545 h 3857"/>
              <a:gd name="T76" fmla="*/ 451 w 1928"/>
              <a:gd name="T77" fmla="*/ 100 h 3857"/>
              <a:gd name="T78" fmla="*/ 271 w 1928"/>
              <a:gd name="T79" fmla="*/ 249 h 3857"/>
              <a:gd name="T80" fmla="*/ 304 w 1928"/>
              <a:gd name="T81" fmla="*/ 221 h 3857"/>
              <a:gd name="T82" fmla="*/ 269 w 1928"/>
              <a:gd name="T83" fmla="*/ 273 h 3857"/>
              <a:gd name="T84" fmla="*/ 262 w 1928"/>
              <a:gd name="T85" fmla="*/ 235 h 3857"/>
              <a:gd name="T86" fmla="*/ 368 w 1928"/>
              <a:gd name="T87" fmla="*/ 253 h 3857"/>
              <a:gd name="T88" fmla="*/ 969 w 1928"/>
              <a:gd name="T89" fmla="*/ 1328 h 3857"/>
              <a:gd name="T90" fmla="*/ 365 w 1928"/>
              <a:gd name="T91" fmla="*/ 175 h 3857"/>
              <a:gd name="T92" fmla="*/ 425 w 1928"/>
              <a:gd name="T93" fmla="*/ 151 h 3857"/>
              <a:gd name="T94" fmla="*/ 895 w 1928"/>
              <a:gd name="T95" fmla="*/ 895 h 3857"/>
              <a:gd name="T96" fmla="*/ 886 w 1928"/>
              <a:gd name="T97" fmla="*/ 783 h 3857"/>
              <a:gd name="T98" fmla="*/ 1011 w 1928"/>
              <a:gd name="T99" fmla="*/ 907 h 3857"/>
              <a:gd name="T100" fmla="*/ 1063 w 1928"/>
              <a:gd name="T101" fmla="*/ 1026 h 3857"/>
              <a:gd name="T102" fmla="*/ 977 w 1928"/>
              <a:gd name="T103" fmla="*/ 995 h 3857"/>
              <a:gd name="T104" fmla="*/ 1004 w 1928"/>
              <a:gd name="T105" fmla="*/ 1045 h 3857"/>
              <a:gd name="T106" fmla="*/ 649 w 1928"/>
              <a:gd name="T107" fmla="*/ 1968 h 3857"/>
              <a:gd name="T108" fmla="*/ 10 w 1928"/>
              <a:gd name="T109" fmla="*/ 3309 h 3857"/>
              <a:gd name="T110" fmla="*/ 98 w 1928"/>
              <a:gd name="T111" fmla="*/ 3212 h 3857"/>
              <a:gd name="T112" fmla="*/ 0 w 1928"/>
              <a:gd name="T113" fmla="*/ 3308 h 3857"/>
              <a:gd name="T114" fmla="*/ 340 w 1928"/>
              <a:gd name="T115" fmla="*/ 40 h 3857"/>
              <a:gd name="T116" fmla="*/ 337 w 1928"/>
              <a:gd name="T117" fmla="*/ 93 h 3857"/>
              <a:gd name="T118" fmla="*/ 396 w 1928"/>
              <a:gd name="T119" fmla="*/ 121 h 3857"/>
              <a:gd name="T120" fmla="*/ 444 w 1928"/>
              <a:gd name="T121" fmla="*/ 145 h 3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28" h="3857">
                <a:moveTo>
                  <a:pt x="1537" y="3857"/>
                </a:moveTo>
                <a:lnTo>
                  <a:pt x="1543" y="3853"/>
                </a:lnTo>
                <a:lnTo>
                  <a:pt x="1534" y="3829"/>
                </a:lnTo>
                <a:lnTo>
                  <a:pt x="1482" y="3857"/>
                </a:lnTo>
                <a:lnTo>
                  <a:pt x="1458" y="3857"/>
                </a:lnTo>
                <a:lnTo>
                  <a:pt x="1451" y="3818"/>
                </a:lnTo>
                <a:lnTo>
                  <a:pt x="1480" y="3792"/>
                </a:lnTo>
                <a:lnTo>
                  <a:pt x="1480" y="3771"/>
                </a:lnTo>
                <a:lnTo>
                  <a:pt x="1550" y="3746"/>
                </a:lnTo>
                <a:lnTo>
                  <a:pt x="1548" y="3694"/>
                </a:lnTo>
                <a:lnTo>
                  <a:pt x="1512" y="3668"/>
                </a:lnTo>
                <a:lnTo>
                  <a:pt x="1532" y="3629"/>
                </a:lnTo>
                <a:lnTo>
                  <a:pt x="1499" y="3623"/>
                </a:lnTo>
                <a:lnTo>
                  <a:pt x="1525" y="3585"/>
                </a:lnTo>
                <a:lnTo>
                  <a:pt x="1508" y="3547"/>
                </a:lnTo>
                <a:lnTo>
                  <a:pt x="1488" y="3561"/>
                </a:lnTo>
                <a:lnTo>
                  <a:pt x="1430" y="3542"/>
                </a:lnTo>
                <a:lnTo>
                  <a:pt x="1415" y="3554"/>
                </a:lnTo>
                <a:lnTo>
                  <a:pt x="1360" y="3540"/>
                </a:lnTo>
                <a:lnTo>
                  <a:pt x="1347" y="3566"/>
                </a:lnTo>
                <a:lnTo>
                  <a:pt x="1290" y="3519"/>
                </a:lnTo>
                <a:lnTo>
                  <a:pt x="1237" y="3563"/>
                </a:lnTo>
                <a:lnTo>
                  <a:pt x="1198" y="3550"/>
                </a:lnTo>
                <a:lnTo>
                  <a:pt x="1161" y="3567"/>
                </a:lnTo>
                <a:lnTo>
                  <a:pt x="1145" y="3556"/>
                </a:lnTo>
                <a:lnTo>
                  <a:pt x="1122" y="3498"/>
                </a:lnTo>
                <a:lnTo>
                  <a:pt x="1097" y="3484"/>
                </a:lnTo>
                <a:lnTo>
                  <a:pt x="1047" y="3492"/>
                </a:lnTo>
                <a:lnTo>
                  <a:pt x="1017" y="3456"/>
                </a:lnTo>
                <a:lnTo>
                  <a:pt x="1035" y="3433"/>
                </a:lnTo>
                <a:lnTo>
                  <a:pt x="977" y="3383"/>
                </a:lnTo>
                <a:lnTo>
                  <a:pt x="881" y="3411"/>
                </a:lnTo>
                <a:lnTo>
                  <a:pt x="877" y="3440"/>
                </a:lnTo>
                <a:lnTo>
                  <a:pt x="846" y="3446"/>
                </a:lnTo>
                <a:lnTo>
                  <a:pt x="829" y="3426"/>
                </a:lnTo>
                <a:lnTo>
                  <a:pt x="815" y="3373"/>
                </a:lnTo>
                <a:lnTo>
                  <a:pt x="789" y="3353"/>
                </a:lnTo>
                <a:lnTo>
                  <a:pt x="793" y="3331"/>
                </a:lnTo>
                <a:lnTo>
                  <a:pt x="849" y="3329"/>
                </a:lnTo>
                <a:lnTo>
                  <a:pt x="873" y="3281"/>
                </a:lnTo>
                <a:lnTo>
                  <a:pt x="850" y="3273"/>
                </a:lnTo>
                <a:lnTo>
                  <a:pt x="848" y="3256"/>
                </a:lnTo>
                <a:lnTo>
                  <a:pt x="801" y="3259"/>
                </a:lnTo>
                <a:lnTo>
                  <a:pt x="798" y="3229"/>
                </a:lnTo>
                <a:lnTo>
                  <a:pt x="760" y="3217"/>
                </a:lnTo>
                <a:lnTo>
                  <a:pt x="736" y="3176"/>
                </a:lnTo>
                <a:lnTo>
                  <a:pt x="711" y="3164"/>
                </a:lnTo>
                <a:lnTo>
                  <a:pt x="721" y="3133"/>
                </a:lnTo>
                <a:lnTo>
                  <a:pt x="700" y="3110"/>
                </a:lnTo>
                <a:lnTo>
                  <a:pt x="700" y="3074"/>
                </a:lnTo>
                <a:lnTo>
                  <a:pt x="651" y="3056"/>
                </a:lnTo>
                <a:lnTo>
                  <a:pt x="608" y="3084"/>
                </a:lnTo>
                <a:lnTo>
                  <a:pt x="597" y="3056"/>
                </a:lnTo>
                <a:lnTo>
                  <a:pt x="555" y="3064"/>
                </a:lnTo>
                <a:lnTo>
                  <a:pt x="515" y="3050"/>
                </a:lnTo>
                <a:lnTo>
                  <a:pt x="517" y="3035"/>
                </a:lnTo>
                <a:lnTo>
                  <a:pt x="489" y="2979"/>
                </a:lnTo>
                <a:lnTo>
                  <a:pt x="472" y="2972"/>
                </a:lnTo>
                <a:lnTo>
                  <a:pt x="473" y="2927"/>
                </a:lnTo>
                <a:lnTo>
                  <a:pt x="438" y="2907"/>
                </a:lnTo>
                <a:lnTo>
                  <a:pt x="444" y="2873"/>
                </a:lnTo>
                <a:lnTo>
                  <a:pt x="459" y="2865"/>
                </a:lnTo>
                <a:lnTo>
                  <a:pt x="431" y="2831"/>
                </a:lnTo>
                <a:lnTo>
                  <a:pt x="416" y="2765"/>
                </a:lnTo>
                <a:lnTo>
                  <a:pt x="434" y="2708"/>
                </a:lnTo>
                <a:lnTo>
                  <a:pt x="448" y="2703"/>
                </a:lnTo>
                <a:lnTo>
                  <a:pt x="435" y="2686"/>
                </a:lnTo>
                <a:lnTo>
                  <a:pt x="431" y="2649"/>
                </a:lnTo>
                <a:lnTo>
                  <a:pt x="449" y="2661"/>
                </a:lnTo>
                <a:lnTo>
                  <a:pt x="452" y="2638"/>
                </a:lnTo>
                <a:lnTo>
                  <a:pt x="473" y="2642"/>
                </a:lnTo>
                <a:lnTo>
                  <a:pt x="489" y="2613"/>
                </a:lnTo>
                <a:lnTo>
                  <a:pt x="544" y="2617"/>
                </a:lnTo>
                <a:lnTo>
                  <a:pt x="546" y="2604"/>
                </a:lnTo>
                <a:lnTo>
                  <a:pt x="447" y="2579"/>
                </a:lnTo>
                <a:lnTo>
                  <a:pt x="435" y="2562"/>
                </a:lnTo>
                <a:lnTo>
                  <a:pt x="449" y="2569"/>
                </a:lnTo>
                <a:lnTo>
                  <a:pt x="438" y="2554"/>
                </a:lnTo>
                <a:lnTo>
                  <a:pt x="442" y="2539"/>
                </a:lnTo>
                <a:lnTo>
                  <a:pt x="400" y="2569"/>
                </a:lnTo>
                <a:lnTo>
                  <a:pt x="531" y="2314"/>
                </a:lnTo>
                <a:lnTo>
                  <a:pt x="537" y="2265"/>
                </a:lnTo>
                <a:lnTo>
                  <a:pt x="510" y="2237"/>
                </a:lnTo>
                <a:lnTo>
                  <a:pt x="437" y="2195"/>
                </a:lnTo>
                <a:lnTo>
                  <a:pt x="456" y="2154"/>
                </a:lnTo>
                <a:lnTo>
                  <a:pt x="449" y="2134"/>
                </a:lnTo>
                <a:lnTo>
                  <a:pt x="421" y="2120"/>
                </a:lnTo>
                <a:lnTo>
                  <a:pt x="413" y="2103"/>
                </a:lnTo>
                <a:lnTo>
                  <a:pt x="421" y="2092"/>
                </a:lnTo>
                <a:lnTo>
                  <a:pt x="416" y="2079"/>
                </a:lnTo>
                <a:lnTo>
                  <a:pt x="387" y="2069"/>
                </a:lnTo>
                <a:lnTo>
                  <a:pt x="383" y="2055"/>
                </a:lnTo>
                <a:lnTo>
                  <a:pt x="393" y="2045"/>
                </a:lnTo>
                <a:lnTo>
                  <a:pt x="378" y="2034"/>
                </a:lnTo>
                <a:lnTo>
                  <a:pt x="378" y="1986"/>
                </a:lnTo>
                <a:lnTo>
                  <a:pt x="390" y="1978"/>
                </a:lnTo>
                <a:lnTo>
                  <a:pt x="369" y="1933"/>
                </a:lnTo>
                <a:lnTo>
                  <a:pt x="311" y="1858"/>
                </a:lnTo>
                <a:lnTo>
                  <a:pt x="331" y="1761"/>
                </a:lnTo>
                <a:lnTo>
                  <a:pt x="293" y="1726"/>
                </a:lnTo>
                <a:lnTo>
                  <a:pt x="265" y="1722"/>
                </a:lnTo>
                <a:lnTo>
                  <a:pt x="247" y="1685"/>
                </a:lnTo>
                <a:lnTo>
                  <a:pt x="252" y="1648"/>
                </a:lnTo>
                <a:lnTo>
                  <a:pt x="237" y="1646"/>
                </a:lnTo>
                <a:lnTo>
                  <a:pt x="252" y="1625"/>
                </a:lnTo>
                <a:lnTo>
                  <a:pt x="262" y="1616"/>
                </a:lnTo>
                <a:lnTo>
                  <a:pt x="259" y="1592"/>
                </a:lnTo>
                <a:lnTo>
                  <a:pt x="285" y="1564"/>
                </a:lnTo>
                <a:lnTo>
                  <a:pt x="280" y="1547"/>
                </a:lnTo>
                <a:lnTo>
                  <a:pt x="316" y="1551"/>
                </a:lnTo>
                <a:lnTo>
                  <a:pt x="304" y="1525"/>
                </a:lnTo>
                <a:lnTo>
                  <a:pt x="344" y="1527"/>
                </a:lnTo>
                <a:lnTo>
                  <a:pt x="338" y="1509"/>
                </a:lnTo>
                <a:lnTo>
                  <a:pt x="352" y="1512"/>
                </a:lnTo>
                <a:lnTo>
                  <a:pt x="341" y="1501"/>
                </a:lnTo>
                <a:lnTo>
                  <a:pt x="344" y="1495"/>
                </a:lnTo>
                <a:lnTo>
                  <a:pt x="390" y="1506"/>
                </a:lnTo>
                <a:lnTo>
                  <a:pt x="389" y="1526"/>
                </a:lnTo>
                <a:lnTo>
                  <a:pt x="355" y="1530"/>
                </a:lnTo>
                <a:lnTo>
                  <a:pt x="376" y="1539"/>
                </a:lnTo>
                <a:lnTo>
                  <a:pt x="369" y="1550"/>
                </a:lnTo>
                <a:lnTo>
                  <a:pt x="397" y="1536"/>
                </a:lnTo>
                <a:lnTo>
                  <a:pt x="394" y="1558"/>
                </a:lnTo>
                <a:lnTo>
                  <a:pt x="417" y="1536"/>
                </a:lnTo>
                <a:lnTo>
                  <a:pt x="411" y="1556"/>
                </a:lnTo>
                <a:lnTo>
                  <a:pt x="423" y="1561"/>
                </a:lnTo>
                <a:lnTo>
                  <a:pt x="425" y="1563"/>
                </a:lnTo>
                <a:lnTo>
                  <a:pt x="414" y="1591"/>
                </a:lnTo>
                <a:lnTo>
                  <a:pt x="424" y="1574"/>
                </a:lnTo>
                <a:lnTo>
                  <a:pt x="428" y="1544"/>
                </a:lnTo>
                <a:lnTo>
                  <a:pt x="518" y="1532"/>
                </a:lnTo>
                <a:lnTo>
                  <a:pt x="607" y="1558"/>
                </a:lnTo>
                <a:lnTo>
                  <a:pt x="646" y="1584"/>
                </a:lnTo>
                <a:lnTo>
                  <a:pt x="703" y="1595"/>
                </a:lnTo>
                <a:lnTo>
                  <a:pt x="714" y="1592"/>
                </a:lnTo>
                <a:lnTo>
                  <a:pt x="705" y="1581"/>
                </a:lnTo>
                <a:lnTo>
                  <a:pt x="752" y="1612"/>
                </a:lnTo>
                <a:lnTo>
                  <a:pt x="779" y="1612"/>
                </a:lnTo>
                <a:lnTo>
                  <a:pt x="800" y="1653"/>
                </a:lnTo>
                <a:lnTo>
                  <a:pt x="818" y="1661"/>
                </a:lnTo>
                <a:lnTo>
                  <a:pt x="824" y="1698"/>
                </a:lnTo>
                <a:lnTo>
                  <a:pt x="803" y="1772"/>
                </a:lnTo>
                <a:lnTo>
                  <a:pt x="751" y="1822"/>
                </a:lnTo>
                <a:lnTo>
                  <a:pt x="604" y="1836"/>
                </a:lnTo>
                <a:lnTo>
                  <a:pt x="568" y="1822"/>
                </a:lnTo>
                <a:lnTo>
                  <a:pt x="555" y="1834"/>
                </a:lnTo>
                <a:lnTo>
                  <a:pt x="507" y="1815"/>
                </a:lnTo>
                <a:lnTo>
                  <a:pt x="493" y="1823"/>
                </a:lnTo>
                <a:lnTo>
                  <a:pt x="459" y="1795"/>
                </a:lnTo>
                <a:lnTo>
                  <a:pt x="423" y="1800"/>
                </a:lnTo>
                <a:lnTo>
                  <a:pt x="441" y="1800"/>
                </a:lnTo>
                <a:lnTo>
                  <a:pt x="480" y="1829"/>
                </a:lnTo>
                <a:lnTo>
                  <a:pt x="476" y="1836"/>
                </a:lnTo>
                <a:lnTo>
                  <a:pt x="503" y="1838"/>
                </a:lnTo>
                <a:lnTo>
                  <a:pt x="485" y="1851"/>
                </a:lnTo>
                <a:lnTo>
                  <a:pt x="508" y="1841"/>
                </a:lnTo>
                <a:lnTo>
                  <a:pt x="489" y="1854"/>
                </a:lnTo>
                <a:lnTo>
                  <a:pt x="520" y="1851"/>
                </a:lnTo>
                <a:lnTo>
                  <a:pt x="513" y="1872"/>
                </a:lnTo>
                <a:lnTo>
                  <a:pt x="549" y="1869"/>
                </a:lnTo>
                <a:lnTo>
                  <a:pt x="594" y="1896"/>
                </a:lnTo>
                <a:lnTo>
                  <a:pt x="604" y="1914"/>
                </a:lnTo>
                <a:lnTo>
                  <a:pt x="590" y="1909"/>
                </a:lnTo>
                <a:lnTo>
                  <a:pt x="601" y="1947"/>
                </a:lnTo>
                <a:lnTo>
                  <a:pt x="590" y="1960"/>
                </a:lnTo>
                <a:lnTo>
                  <a:pt x="634" y="2010"/>
                </a:lnTo>
                <a:lnTo>
                  <a:pt x="642" y="2028"/>
                </a:lnTo>
                <a:lnTo>
                  <a:pt x="638" y="2043"/>
                </a:lnTo>
                <a:lnTo>
                  <a:pt x="646" y="2044"/>
                </a:lnTo>
                <a:lnTo>
                  <a:pt x="711" y="2055"/>
                </a:lnTo>
                <a:lnTo>
                  <a:pt x="727" y="2078"/>
                </a:lnTo>
                <a:lnTo>
                  <a:pt x="793" y="2078"/>
                </a:lnTo>
                <a:lnTo>
                  <a:pt x="810" y="2045"/>
                </a:lnTo>
                <a:lnTo>
                  <a:pt x="793" y="2014"/>
                </a:lnTo>
                <a:lnTo>
                  <a:pt x="753" y="2021"/>
                </a:lnTo>
                <a:lnTo>
                  <a:pt x="713" y="1995"/>
                </a:lnTo>
                <a:lnTo>
                  <a:pt x="700" y="1975"/>
                </a:lnTo>
                <a:lnTo>
                  <a:pt x="714" y="1962"/>
                </a:lnTo>
                <a:lnTo>
                  <a:pt x="708" y="1943"/>
                </a:lnTo>
                <a:lnTo>
                  <a:pt x="791" y="1951"/>
                </a:lnTo>
                <a:lnTo>
                  <a:pt x="779" y="1968"/>
                </a:lnTo>
                <a:lnTo>
                  <a:pt x="783" y="1979"/>
                </a:lnTo>
                <a:lnTo>
                  <a:pt x="798" y="1955"/>
                </a:lnTo>
                <a:lnTo>
                  <a:pt x="898" y="1945"/>
                </a:lnTo>
                <a:lnTo>
                  <a:pt x="876" y="1907"/>
                </a:lnTo>
                <a:lnTo>
                  <a:pt x="827" y="1872"/>
                </a:lnTo>
                <a:lnTo>
                  <a:pt x="821" y="1848"/>
                </a:lnTo>
                <a:lnTo>
                  <a:pt x="867" y="1767"/>
                </a:lnTo>
                <a:lnTo>
                  <a:pt x="879" y="1706"/>
                </a:lnTo>
                <a:lnTo>
                  <a:pt x="928" y="1695"/>
                </a:lnTo>
                <a:lnTo>
                  <a:pt x="955" y="1708"/>
                </a:lnTo>
                <a:lnTo>
                  <a:pt x="945" y="1729"/>
                </a:lnTo>
                <a:lnTo>
                  <a:pt x="950" y="1734"/>
                </a:lnTo>
                <a:lnTo>
                  <a:pt x="960" y="1736"/>
                </a:lnTo>
                <a:lnTo>
                  <a:pt x="952" y="1724"/>
                </a:lnTo>
                <a:lnTo>
                  <a:pt x="950" y="1723"/>
                </a:lnTo>
                <a:lnTo>
                  <a:pt x="952" y="1722"/>
                </a:lnTo>
                <a:lnTo>
                  <a:pt x="964" y="1709"/>
                </a:lnTo>
                <a:lnTo>
                  <a:pt x="993" y="1734"/>
                </a:lnTo>
                <a:lnTo>
                  <a:pt x="971" y="1702"/>
                </a:lnTo>
                <a:lnTo>
                  <a:pt x="967" y="1678"/>
                </a:lnTo>
                <a:lnTo>
                  <a:pt x="964" y="1646"/>
                </a:lnTo>
                <a:lnTo>
                  <a:pt x="953" y="1637"/>
                </a:lnTo>
                <a:lnTo>
                  <a:pt x="950" y="1617"/>
                </a:lnTo>
                <a:lnTo>
                  <a:pt x="905" y="1602"/>
                </a:lnTo>
                <a:lnTo>
                  <a:pt x="895" y="1550"/>
                </a:lnTo>
                <a:lnTo>
                  <a:pt x="886" y="1533"/>
                </a:lnTo>
                <a:lnTo>
                  <a:pt x="888" y="1523"/>
                </a:lnTo>
                <a:lnTo>
                  <a:pt x="886" y="1526"/>
                </a:lnTo>
                <a:lnTo>
                  <a:pt x="872" y="1489"/>
                </a:lnTo>
                <a:lnTo>
                  <a:pt x="815" y="1465"/>
                </a:lnTo>
                <a:lnTo>
                  <a:pt x="921" y="1434"/>
                </a:lnTo>
                <a:lnTo>
                  <a:pt x="963" y="1457"/>
                </a:lnTo>
                <a:lnTo>
                  <a:pt x="988" y="1484"/>
                </a:lnTo>
                <a:lnTo>
                  <a:pt x="942" y="1520"/>
                </a:lnTo>
                <a:lnTo>
                  <a:pt x="945" y="1567"/>
                </a:lnTo>
                <a:lnTo>
                  <a:pt x="980" y="1572"/>
                </a:lnTo>
                <a:lnTo>
                  <a:pt x="1017" y="1598"/>
                </a:lnTo>
                <a:lnTo>
                  <a:pt x="1038" y="1582"/>
                </a:lnTo>
                <a:lnTo>
                  <a:pt x="1035" y="1599"/>
                </a:lnTo>
                <a:lnTo>
                  <a:pt x="1073" y="1544"/>
                </a:lnTo>
                <a:lnTo>
                  <a:pt x="1060" y="1525"/>
                </a:lnTo>
                <a:lnTo>
                  <a:pt x="1056" y="1494"/>
                </a:lnTo>
                <a:lnTo>
                  <a:pt x="1043" y="1484"/>
                </a:lnTo>
                <a:lnTo>
                  <a:pt x="1045" y="1471"/>
                </a:lnTo>
                <a:lnTo>
                  <a:pt x="1087" y="1449"/>
                </a:lnTo>
                <a:lnTo>
                  <a:pt x="1050" y="1432"/>
                </a:lnTo>
                <a:lnTo>
                  <a:pt x="1077" y="1423"/>
                </a:lnTo>
                <a:lnTo>
                  <a:pt x="1101" y="1339"/>
                </a:lnTo>
                <a:lnTo>
                  <a:pt x="1136" y="1292"/>
                </a:lnTo>
                <a:lnTo>
                  <a:pt x="1149" y="1291"/>
                </a:lnTo>
                <a:lnTo>
                  <a:pt x="1149" y="1305"/>
                </a:lnTo>
                <a:lnTo>
                  <a:pt x="1157" y="1311"/>
                </a:lnTo>
                <a:lnTo>
                  <a:pt x="1163" y="1284"/>
                </a:lnTo>
                <a:lnTo>
                  <a:pt x="1147" y="1278"/>
                </a:lnTo>
                <a:lnTo>
                  <a:pt x="1149" y="1270"/>
                </a:lnTo>
                <a:lnTo>
                  <a:pt x="1138" y="1280"/>
                </a:lnTo>
                <a:lnTo>
                  <a:pt x="1157" y="1222"/>
                </a:lnTo>
                <a:lnTo>
                  <a:pt x="1188" y="1190"/>
                </a:lnTo>
                <a:lnTo>
                  <a:pt x="1163" y="1221"/>
                </a:lnTo>
                <a:lnTo>
                  <a:pt x="1180" y="1215"/>
                </a:lnTo>
                <a:lnTo>
                  <a:pt x="1185" y="1243"/>
                </a:lnTo>
                <a:lnTo>
                  <a:pt x="1209" y="1259"/>
                </a:lnTo>
                <a:lnTo>
                  <a:pt x="1191" y="1288"/>
                </a:lnTo>
                <a:lnTo>
                  <a:pt x="1230" y="1270"/>
                </a:lnTo>
                <a:lnTo>
                  <a:pt x="1235" y="1253"/>
                </a:lnTo>
                <a:lnTo>
                  <a:pt x="1254" y="1259"/>
                </a:lnTo>
                <a:lnTo>
                  <a:pt x="1242" y="1229"/>
                </a:lnTo>
                <a:lnTo>
                  <a:pt x="1259" y="1183"/>
                </a:lnTo>
                <a:lnTo>
                  <a:pt x="1308" y="1157"/>
                </a:lnTo>
                <a:lnTo>
                  <a:pt x="1312" y="1104"/>
                </a:lnTo>
                <a:lnTo>
                  <a:pt x="1332" y="1109"/>
                </a:lnTo>
                <a:lnTo>
                  <a:pt x="1315" y="1099"/>
                </a:lnTo>
                <a:lnTo>
                  <a:pt x="1325" y="1074"/>
                </a:lnTo>
                <a:lnTo>
                  <a:pt x="1336" y="1066"/>
                </a:lnTo>
                <a:lnTo>
                  <a:pt x="1330" y="1080"/>
                </a:lnTo>
                <a:lnTo>
                  <a:pt x="1361" y="1081"/>
                </a:lnTo>
                <a:lnTo>
                  <a:pt x="1360" y="1101"/>
                </a:lnTo>
                <a:lnTo>
                  <a:pt x="1375" y="1118"/>
                </a:lnTo>
                <a:lnTo>
                  <a:pt x="1404" y="1101"/>
                </a:lnTo>
                <a:lnTo>
                  <a:pt x="1399" y="1088"/>
                </a:lnTo>
                <a:lnTo>
                  <a:pt x="1378" y="1074"/>
                </a:lnTo>
                <a:lnTo>
                  <a:pt x="1381" y="1067"/>
                </a:lnTo>
                <a:lnTo>
                  <a:pt x="1420" y="1109"/>
                </a:lnTo>
                <a:lnTo>
                  <a:pt x="1460" y="1152"/>
                </a:lnTo>
                <a:lnTo>
                  <a:pt x="1499" y="1194"/>
                </a:lnTo>
                <a:lnTo>
                  <a:pt x="1537" y="1236"/>
                </a:lnTo>
                <a:lnTo>
                  <a:pt x="1577" y="1280"/>
                </a:lnTo>
                <a:lnTo>
                  <a:pt x="1616" y="1322"/>
                </a:lnTo>
                <a:lnTo>
                  <a:pt x="1655" y="1364"/>
                </a:lnTo>
                <a:lnTo>
                  <a:pt x="1695" y="1408"/>
                </a:lnTo>
                <a:lnTo>
                  <a:pt x="1733" y="1451"/>
                </a:lnTo>
                <a:lnTo>
                  <a:pt x="1772" y="1495"/>
                </a:lnTo>
                <a:lnTo>
                  <a:pt x="1812" y="1539"/>
                </a:lnTo>
                <a:lnTo>
                  <a:pt x="1851" y="1582"/>
                </a:lnTo>
                <a:lnTo>
                  <a:pt x="1889" y="1627"/>
                </a:lnTo>
                <a:lnTo>
                  <a:pt x="1928" y="1671"/>
                </a:lnTo>
                <a:lnTo>
                  <a:pt x="1923" y="3856"/>
                </a:lnTo>
                <a:lnTo>
                  <a:pt x="1537" y="3857"/>
                </a:lnTo>
                <a:lnTo>
                  <a:pt x="1537" y="3857"/>
                </a:lnTo>
                <a:close/>
                <a:moveTo>
                  <a:pt x="1305" y="985"/>
                </a:moveTo>
                <a:lnTo>
                  <a:pt x="1304" y="990"/>
                </a:lnTo>
                <a:lnTo>
                  <a:pt x="1273" y="984"/>
                </a:lnTo>
                <a:lnTo>
                  <a:pt x="1263" y="997"/>
                </a:lnTo>
                <a:lnTo>
                  <a:pt x="1215" y="980"/>
                </a:lnTo>
                <a:lnTo>
                  <a:pt x="1229" y="971"/>
                </a:lnTo>
                <a:lnTo>
                  <a:pt x="1215" y="967"/>
                </a:lnTo>
                <a:lnTo>
                  <a:pt x="1215" y="943"/>
                </a:lnTo>
                <a:lnTo>
                  <a:pt x="1271" y="950"/>
                </a:lnTo>
                <a:lnTo>
                  <a:pt x="1305" y="985"/>
                </a:lnTo>
                <a:lnTo>
                  <a:pt x="1305" y="985"/>
                </a:lnTo>
                <a:close/>
                <a:moveTo>
                  <a:pt x="886" y="545"/>
                </a:moveTo>
                <a:lnTo>
                  <a:pt x="884" y="545"/>
                </a:lnTo>
                <a:lnTo>
                  <a:pt x="900" y="551"/>
                </a:lnTo>
                <a:lnTo>
                  <a:pt x="904" y="565"/>
                </a:lnTo>
                <a:lnTo>
                  <a:pt x="891" y="572"/>
                </a:lnTo>
                <a:lnTo>
                  <a:pt x="908" y="573"/>
                </a:lnTo>
                <a:lnTo>
                  <a:pt x="912" y="584"/>
                </a:lnTo>
                <a:lnTo>
                  <a:pt x="890" y="584"/>
                </a:lnTo>
                <a:lnTo>
                  <a:pt x="898" y="589"/>
                </a:lnTo>
                <a:lnTo>
                  <a:pt x="911" y="608"/>
                </a:lnTo>
                <a:lnTo>
                  <a:pt x="879" y="617"/>
                </a:lnTo>
                <a:lnTo>
                  <a:pt x="900" y="621"/>
                </a:lnTo>
                <a:lnTo>
                  <a:pt x="917" y="635"/>
                </a:lnTo>
                <a:lnTo>
                  <a:pt x="908" y="645"/>
                </a:lnTo>
                <a:lnTo>
                  <a:pt x="917" y="650"/>
                </a:lnTo>
                <a:lnTo>
                  <a:pt x="911" y="655"/>
                </a:lnTo>
                <a:lnTo>
                  <a:pt x="922" y="667"/>
                </a:lnTo>
                <a:lnTo>
                  <a:pt x="891" y="666"/>
                </a:lnTo>
                <a:lnTo>
                  <a:pt x="900" y="673"/>
                </a:lnTo>
                <a:lnTo>
                  <a:pt x="895" y="677"/>
                </a:lnTo>
                <a:lnTo>
                  <a:pt x="924" y="677"/>
                </a:lnTo>
                <a:lnTo>
                  <a:pt x="933" y="700"/>
                </a:lnTo>
                <a:lnTo>
                  <a:pt x="914" y="693"/>
                </a:lnTo>
                <a:lnTo>
                  <a:pt x="894" y="710"/>
                </a:lnTo>
                <a:lnTo>
                  <a:pt x="915" y="698"/>
                </a:lnTo>
                <a:lnTo>
                  <a:pt x="925" y="703"/>
                </a:lnTo>
                <a:lnTo>
                  <a:pt x="935" y="705"/>
                </a:lnTo>
                <a:lnTo>
                  <a:pt x="938" y="721"/>
                </a:lnTo>
                <a:lnTo>
                  <a:pt x="912" y="724"/>
                </a:lnTo>
                <a:lnTo>
                  <a:pt x="938" y="729"/>
                </a:lnTo>
                <a:lnTo>
                  <a:pt x="945" y="760"/>
                </a:lnTo>
                <a:lnTo>
                  <a:pt x="910" y="760"/>
                </a:lnTo>
                <a:lnTo>
                  <a:pt x="919" y="773"/>
                </a:lnTo>
                <a:lnTo>
                  <a:pt x="886" y="780"/>
                </a:lnTo>
                <a:lnTo>
                  <a:pt x="881" y="791"/>
                </a:lnTo>
                <a:lnTo>
                  <a:pt x="874" y="807"/>
                </a:lnTo>
                <a:lnTo>
                  <a:pt x="872" y="805"/>
                </a:lnTo>
                <a:lnTo>
                  <a:pt x="866" y="804"/>
                </a:lnTo>
                <a:lnTo>
                  <a:pt x="867" y="793"/>
                </a:lnTo>
                <a:lnTo>
                  <a:pt x="872" y="753"/>
                </a:lnTo>
                <a:lnTo>
                  <a:pt x="850" y="783"/>
                </a:lnTo>
                <a:lnTo>
                  <a:pt x="827" y="774"/>
                </a:lnTo>
                <a:lnTo>
                  <a:pt x="843" y="736"/>
                </a:lnTo>
                <a:lnTo>
                  <a:pt x="836" y="738"/>
                </a:lnTo>
                <a:lnTo>
                  <a:pt x="835" y="715"/>
                </a:lnTo>
                <a:lnTo>
                  <a:pt x="859" y="704"/>
                </a:lnTo>
                <a:lnTo>
                  <a:pt x="831" y="705"/>
                </a:lnTo>
                <a:lnTo>
                  <a:pt x="845" y="693"/>
                </a:lnTo>
                <a:lnTo>
                  <a:pt x="827" y="693"/>
                </a:lnTo>
                <a:lnTo>
                  <a:pt x="824" y="684"/>
                </a:lnTo>
                <a:lnTo>
                  <a:pt x="842" y="663"/>
                </a:lnTo>
                <a:lnTo>
                  <a:pt x="812" y="663"/>
                </a:lnTo>
                <a:lnTo>
                  <a:pt x="832" y="636"/>
                </a:lnTo>
                <a:lnTo>
                  <a:pt x="807" y="643"/>
                </a:lnTo>
                <a:lnTo>
                  <a:pt x="817" y="614"/>
                </a:lnTo>
                <a:lnTo>
                  <a:pt x="794" y="625"/>
                </a:lnTo>
                <a:lnTo>
                  <a:pt x="790" y="618"/>
                </a:lnTo>
                <a:lnTo>
                  <a:pt x="786" y="622"/>
                </a:lnTo>
                <a:lnTo>
                  <a:pt x="781" y="608"/>
                </a:lnTo>
                <a:lnTo>
                  <a:pt x="804" y="610"/>
                </a:lnTo>
                <a:lnTo>
                  <a:pt x="801" y="584"/>
                </a:lnTo>
                <a:lnTo>
                  <a:pt x="793" y="584"/>
                </a:lnTo>
                <a:lnTo>
                  <a:pt x="791" y="576"/>
                </a:lnTo>
                <a:lnTo>
                  <a:pt x="812" y="562"/>
                </a:lnTo>
                <a:lnTo>
                  <a:pt x="794" y="552"/>
                </a:lnTo>
                <a:lnTo>
                  <a:pt x="803" y="532"/>
                </a:lnTo>
                <a:lnTo>
                  <a:pt x="791" y="528"/>
                </a:lnTo>
                <a:lnTo>
                  <a:pt x="810" y="466"/>
                </a:lnTo>
                <a:lnTo>
                  <a:pt x="801" y="462"/>
                </a:lnTo>
                <a:lnTo>
                  <a:pt x="805" y="449"/>
                </a:lnTo>
                <a:lnTo>
                  <a:pt x="819" y="458"/>
                </a:lnTo>
                <a:lnTo>
                  <a:pt x="815" y="439"/>
                </a:lnTo>
                <a:lnTo>
                  <a:pt x="805" y="428"/>
                </a:lnTo>
                <a:lnTo>
                  <a:pt x="839" y="411"/>
                </a:lnTo>
                <a:lnTo>
                  <a:pt x="856" y="370"/>
                </a:lnTo>
                <a:lnTo>
                  <a:pt x="857" y="327"/>
                </a:lnTo>
                <a:lnTo>
                  <a:pt x="872" y="322"/>
                </a:lnTo>
                <a:lnTo>
                  <a:pt x="849" y="310"/>
                </a:lnTo>
                <a:lnTo>
                  <a:pt x="860" y="251"/>
                </a:lnTo>
                <a:lnTo>
                  <a:pt x="895" y="249"/>
                </a:lnTo>
                <a:lnTo>
                  <a:pt x="917" y="266"/>
                </a:lnTo>
                <a:lnTo>
                  <a:pt x="932" y="293"/>
                </a:lnTo>
                <a:lnTo>
                  <a:pt x="926" y="338"/>
                </a:lnTo>
                <a:lnTo>
                  <a:pt x="898" y="425"/>
                </a:lnTo>
                <a:lnTo>
                  <a:pt x="894" y="507"/>
                </a:lnTo>
                <a:lnTo>
                  <a:pt x="884" y="501"/>
                </a:lnTo>
                <a:lnTo>
                  <a:pt x="898" y="535"/>
                </a:lnTo>
                <a:lnTo>
                  <a:pt x="886" y="545"/>
                </a:lnTo>
                <a:lnTo>
                  <a:pt x="886" y="545"/>
                </a:lnTo>
                <a:close/>
                <a:moveTo>
                  <a:pt x="451" y="100"/>
                </a:moveTo>
                <a:lnTo>
                  <a:pt x="438" y="104"/>
                </a:lnTo>
                <a:lnTo>
                  <a:pt x="425" y="93"/>
                </a:lnTo>
                <a:lnTo>
                  <a:pt x="421" y="76"/>
                </a:lnTo>
                <a:lnTo>
                  <a:pt x="423" y="72"/>
                </a:lnTo>
                <a:lnTo>
                  <a:pt x="442" y="48"/>
                </a:lnTo>
                <a:lnTo>
                  <a:pt x="456" y="49"/>
                </a:lnTo>
                <a:lnTo>
                  <a:pt x="473" y="93"/>
                </a:lnTo>
                <a:lnTo>
                  <a:pt x="451" y="100"/>
                </a:lnTo>
                <a:lnTo>
                  <a:pt x="451" y="100"/>
                </a:lnTo>
                <a:close/>
                <a:moveTo>
                  <a:pt x="279" y="163"/>
                </a:moveTo>
                <a:lnTo>
                  <a:pt x="272" y="151"/>
                </a:lnTo>
                <a:lnTo>
                  <a:pt x="283" y="151"/>
                </a:lnTo>
                <a:lnTo>
                  <a:pt x="279" y="163"/>
                </a:lnTo>
                <a:lnTo>
                  <a:pt x="279" y="163"/>
                </a:lnTo>
                <a:close/>
                <a:moveTo>
                  <a:pt x="269" y="273"/>
                </a:moveTo>
                <a:lnTo>
                  <a:pt x="290" y="252"/>
                </a:lnTo>
                <a:lnTo>
                  <a:pt x="278" y="252"/>
                </a:lnTo>
                <a:lnTo>
                  <a:pt x="280" y="241"/>
                </a:lnTo>
                <a:lnTo>
                  <a:pt x="271" y="249"/>
                </a:lnTo>
                <a:lnTo>
                  <a:pt x="273" y="238"/>
                </a:lnTo>
                <a:lnTo>
                  <a:pt x="293" y="224"/>
                </a:lnTo>
                <a:lnTo>
                  <a:pt x="289" y="201"/>
                </a:lnTo>
                <a:lnTo>
                  <a:pt x="278" y="207"/>
                </a:lnTo>
                <a:lnTo>
                  <a:pt x="279" y="183"/>
                </a:lnTo>
                <a:lnTo>
                  <a:pt x="293" y="170"/>
                </a:lnTo>
                <a:lnTo>
                  <a:pt x="302" y="176"/>
                </a:lnTo>
                <a:lnTo>
                  <a:pt x="299" y="194"/>
                </a:lnTo>
                <a:lnTo>
                  <a:pt x="318" y="179"/>
                </a:lnTo>
                <a:lnTo>
                  <a:pt x="304" y="221"/>
                </a:lnTo>
                <a:lnTo>
                  <a:pt x="311" y="227"/>
                </a:lnTo>
                <a:lnTo>
                  <a:pt x="310" y="234"/>
                </a:lnTo>
                <a:lnTo>
                  <a:pt x="297" y="241"/>
                </a:lnTo>
                <a:lnTo>
                  <a:pt x="300" y="252"/>
                </a:lnTo>
                <a:lnTo>
                  <a:pt x="314" y="255"/>
                </a:lnTo>
                <a:lnTo>
                  <a:pt x="307" y="273"/>
                </a:lnTo>
                <a:lnTo>
                  <a:pt x="296" y="282"/>
                </a:lnTo>
                <a:lnTo>
                  <a:pt x="296" y="266"/>
                </a:lnTo>
                <a:lnTo>
                  <a:pt x="290" y="263"/>
                </a:lnTo>
                <a:lnTo>
                  <a:pt x="269" y="273"/>
                </a:lnTo>
                <a:lnTo>
                  <a:pt x="269" y="273"/>
                </a:lnTo>
                <a:close/>
                <a:moveTo>
                  <a:pt x="251" y="263"/>
                </a:moveTo>
                <a:lnTo>
                  <a:pt x="241" y="251"/>
                </a:lnTo>
                <a:lnTo>
                  <a:pt x="220" y="255"/>
                </a:lnTo>
                <a:lnTo>
                  <a:pt x="244" y="214"/>
                </a:lnTo>
                <a:lnTo>
                  <a:pt x="262" y="204"/>
                </a:lnTo>
                <a:lnTo>
                  <a:pt x="279" y="215"/>
                </a:lnTo>
                <a:lnTo>
                  <a:pt x="257" y="214"/>
                </a:lnTo>
                <a:lnTo>
                  <a:pt x="255" y="228"/>
                </a:lnTo>
                <a:lnTo>
                  <a:pt x="262" y="235"/>
                </a:lnTo>
                <a:lnTo>
                  <a:pt x="251" y="263"/>
                </a:lnTo>
                <a:lnTo>
                  <a:pt x="251" y="263"/>
                </a:lnTo>
                <a:close/>
                <a:moveTo>
                  <a:pt x="333" y="259"/>
                </a:moveTo>
                <a:lnTo>
                  <a:pt x="321" y="252"/>
                </a:lnTo>
                <a:lnTo>
                  <a:pt x="333" y="244"/>
                </a:lnTo>
                <a:lnTo>
                  <a:pt x="333" y="259"/>
                </a:lnTo>
                <a:lnTo>
                  <a:pt x="333" y="259"/>
                </a:lnTo>
                <a:close/>
                <a:moveTo>
                  <a:pt x="342" y="265"/>
                </a:moveTo>
                <a:lnTo>
                  <a:pt x="349" y="242"/>
                </a:lnTo>
                <a:lnTo>
                  <a:pt x="368" y="253"/>
                </a:lnTo>
                <a:lnTo>
                  <a:pt x="342" y="265"/>
                </a:lnTo>
                <a:lnTo>
                  <a:pt x="342" y="265"/>
                </a:lnTo>
                <a:close/>
                <a:moveTo>
                  <a:pt x="969" y="1328"/>
                </a:moveTo>
                <a:lnTo>
                  <a:pt x="960" y="1298"/>
                </a:lnTo>
                <a:lnTo>
                  <a:pt x="970" y="1270"/>
                </a:lnTo>
                <a:lnTo>
                  <a:pt x="1039" y="1277"/>
                </a:lnTo>
                <a:lnTo>
                  <a:pt x="1009" y="1351"/>
                </a:lnTo>
                <a:lnTo>
                  <a:pt x="980" y="1347"/>
                </a:lnTo>
                <a:lnTo>
                  <a:pt x="969" y="1328"/>
                </a:lnTo>
                <a:lnTo>
                  <a:pt x="969" y="1328"/>
                </a:lnTo>
                <a:close/>
                <a:moveTo>
                  <a:pt x="355" y="180"/>
                </a:moveTo>
                <a:lnTo>
                  <a:pt x="351" y="173"/>
                </a:lnTo>
                <a:lnTo>
                  <a:pt x="344" y="169"/>
                </a:lnTo>
                <a:lnTo>
                  <a:pt x="358" y="176"/>
                </a:lnTo>
                <a:lnTo>
                  <a:pt x="355" y="180"/>
                </a:lnTo>
                <a:lnTo>
                  <a:pt x="355" y="180"/>
                </a:lnTo>
                <a:close/>
                <a:moveTo>
                  <a:pt x="365" y="175"/>
                </a:moveTo>
                <a:lnTo>
                  <a:pt x="359" y="163"/>
                </a:lnTo>
                <a:lnTo>
                  <a:pt x="376" y="170"/>
                </a:lnTo>
                <a:lnTo>
                  <a:pt x="365" y="175"/>
                </a:lnTo>
                <a:lnTo>
                  <a:pt x="365" y="175"/>
                </a:lnTo>
                <a:close/>
                <a:moveTo>
                  <a:pt x="361" y="217"/>
                </a:moveTo>
                <a:lnTo>
                  <a:pt x="356" y="193"/>
                </a:lnTo>
                <a:lnTo>
                  <a:pt x="382" y="196"/>
                </a:lnTo>
                <a:lnTo>
                  <a:pt x="361" y="217"/>
                </a:lnTo>
                <a:lnTo>
                  <a:pt x="361" y="217"/>
                </a:lnTo>
                <a:close/>
                <a:moveTo>
                  <a:pt x="420" y="185"/>
                </a:moveTo>
                <a:lnTo>
                  <a:pt x="418" y="175"/>
                </a:lnTo>
                <a:lnTo>
                  <a:pt x="409" y="163"/>
                </a:lnTo>
                <a:lnTo>
                  <a:pt x="425" y="151"/>
                </a:lnTo>
                <a:lnTo>
                  <a:pt x="442" y="173"/>
                </a:lnTo>
                <a:lnTo>
                  <a:pt x="420" y="185"/>
                </a:lnTo>
                <a:lnTo>
                  <a:pt x="420" y="185"/>
                </a:lnTo>
                <a:close/>
                <a:moveTo>
                  <a:pt x="473" y="155"/>
                </a:moveTo>
                <a:lnTo>
                  <a:pt x="473" y="137"/>
                </a:lnTo>
                <a:lnTo>
                  <a:pt x="489" y="142"/>
                </a:lnTo>
                <a:lnTo>
                  <a:pt x="473" y="155"/>
                </a:lnTo>
                <a:lnTo>
                  <a:pt x="473" y="155"/>
                </a:lnTo>
                <a:close/>
                <a:moveTo>
                  <a:pt x="895" y="907"/>
                </a:moveTo>
                <a:lnTo>
                  <a:pt x="895" y="895"/>
                </a:lnTo>
                <a:lnTo>
                  <a:pt x="884" y="898"/>
                </a:lnTo>
                <a:lnTo>
                  <a:pt x="895" y="888"/>
                </a:lnTo>
                <a:lnTo>
                  <a:pt x="866" y="895"/>
                </a:lnTo>
                <a:lnTo>
                  <a:pt x="884" y="863"/>
                </a:lnTo>
                <a:lnTo>
                  <a:pt x="872" y="862"/>
                </a:lnTo>
                <a:lnTo>
                  <a:pt x="874" y="850"/>
                </a:lnTo>
                <a:lnTo>
                  <a:pt x="859" y="843"/>
                </a:lnTo>
                <a:lnTo>
                  <a:pt x="865" y="818"/>
                </a:lnTo>
                <a:lnTo>
                  <a:pt x="879" y="810"/>
                </a:lnTo>
                <a:lnTo>
                  <a:pt x="886" y="783"/>
                </a:lnTo>
                <a:lnTo>
                  <a:pt x="949" y="773"/>
                </a:lnTo>
                <a:lnTo>
                  <a:pt x="938" y="810"/>
                </a:lnTo>
                <a:lnTo>
                  <a:pt x="957" y="802"/>
                </a:lnTo>
                <a:lnTo>
                  <a:pt x="945" y="829"/>
                </a:lnTo>
                <a:lnTo>
                  <a:pt x="966" y="828"/>
                </a:lnTo>
                <a:lnTo>
                  <a:pt x="960" y="864"/>
                </a:lnTo>
                <a:lnTo>
                  <a:pt x="971" y="860"/>
                </a:lnTo>
                <a:lnTo>
                  <a:pt x="991" y="878"/>
                </a:lnTo>
                <a:lnTo>
                  <a:pt x="1001" y="909"/>
                </a:lnTo>
                <a:lnTo>
                  <a:pt x="1011" y="907"/>
                </a:lnTo>
                <a:lnTo>
                  <a:pt x="1083" y="952"/>
                </a:lnTo>
                <a:lnTo>
                  <a:pt x="1156" y="957"/>
                </a:lnTo>
                <a:lnTo>
                  <a:pt x="1160" y="973"/>
                </a:lnTo>
                <a:lnTo>
                  <a:pt x="1122" y="983"/>
                </a:lnTo>
                <a:lnTo>
                  <a:pt x="1121" y="998"/>
                </a:lnTo>
                <a:lnTo>
                  <a:pt x="1138" y="1001"/>
                </a:lnTo>
                <a:lnTo>
                  <a:pt x="1116" y="1014"/>
                </a:lnTo>
                <a:lnTo>
                  <a:pt x="1090" y="1009"/>
                </a:lnTo>
                <a:lnTo>
                  <a:pt x="1097" y="1033"/>
                </a:lnTo>
                <a:lnTo>
                  <a:pt x="1063" y="1026"/>
                </a:lnTo>
                <a:lnTo>
                  <a:pt x="1064" y="1033"/>
                </a:lnTo>
                <a:lnTo>
                  <a:pt x="1076" y="1036"/>
                </a:lnTo>
                <a:lnTo>
                  <a:pt x="1028" y="1049"/>
                </a:lnTo>
                <a:lnTo>
                  <a:pt x="1026" y="1030"/>
                </a:lnTo>
                <a:lnTo>
                  <a:pt x="1011" y="1023"/>
                </a:lnTo>
                <a:lnTo>
                  <a:pt x="1029" y="1004"/>
                </a:lnTo>
                <a:lnTo>
                  <a:pt x="998" y="1007"/>
                </a:lnTo>
                <a:lnTo>
                  <a:pt x="995" y="980"/>
                </a:lnTo>
                <a:lnTo>
                  <a:pt x="995" y="1005"/>
                </a:lnTo>
                <a:lnTo>
                  <a:pt x="977" y="995"/>
                </a:lnTo>
                <a:lnTo>
                  <a:pt x="974" y="983"/>
                </a:lnTo>
                <a:lnTo>
                  <a:pt x="971" y="1008"/>
                </a:lnTo>
                <a:lnTo>
                  <a:pt x="948" y="997"/>
                </a:lnTo>
                <a:lnTo>
                  <a:pt x="933" y="1025"/>
                </a:lnTo>
                <a:lnTo>
                  <a:pt x="905" y="1008"/>
                </a:lnTo>
                <a:lnTo>
                  <a:pt x="887" y="974"/>
                </a:lnTo>
                <a:lnTo>
                  <a:pt x="911" y="959"/>
                </a:lnTo>
                <a:lnTo>
                  <a:pt x="895" y="907"/>
                </a:lnTo>
                <a:lnTo>
                  <a:pt x="895" y="907"/>
                </a:lnTo>
                <a:close/>
                <a:moveTo>
                  <a:pt x="1004" y="1045"/>
                </a:moveTo>
                <a:lnTo>
                  <a:pt x="956" y="1030"/>
                </a:lnTo>
                <a:lnTo>
                  <a:pt x="964" y="1012"/>
                </a:lnTo>
                <a:lnTo>
                  <a:pt x="991" y="1015"/>
                </a:lnTo>
                <a:lnTo>
                  <a:pt x="998" y="1035"/>
                </a:lnTo>
                <a:lnTo>
                  <a:pt x="1007" y="1042"/>
                </a:lnTo>
                <a:lnTo>
                  <a:pt x="1004" y="1045"/>
                </a:lnTo>
                <a:lnTo>
                  <a:pt x="1004" y="1045"/>
                </a:lnTo>
                <a:close/>
                <a:moveTo>
                  <a:pt x="660" y="1960"/>
                </a:moveTo>
                <a:lnTo>
                  <a:pt x="666" y="1983"/>
                </a:lnTo>
                <a:lnTo>
                  <a:pt x="649" y="1968"/>
                </a:lnTo>
                <a:lnTo>
                  <a:pt x="660" y="1960"/>
                </a:lnTo>
                <a:lnTo>
                  <a:pt x="660" y="1960"/>
                </a:lnTo>
                <a:close/>
                <a:moveTo>
                  <a:pt x="883" y="1926"/>
                </a:moveTo>
                <a:lnTo>
                  <a:pt x="897" y="1944"/>
                </a:lnTo>
                <a:lnTo>
                  <a:pt x="884" y="1945"/>
                </a:lnTo>
                <a:lnTo>
                  <a:pt x="869" y="1941"/>
                </a:lnTo>
                <a:lnTo>
                  <a:pt x="883" y="1926"/>
                </a:lnTo>
                <a:lnTo>
                  <a:pt x="883" y="1926"/>
                </a:lnTo>
                <a:close/>
                <a:moveTo>
                  <a:pt x="206" y="3300"/>
                </a:moveTo>
                <a:lnTo>
                  <a:pt x="10" y="3309"/>
                </a:lnTo>
                <a:lnTo>
                  <a:pt x="47" y="3281"/>
                </a:lnTo>
                <a:lnTo>
                  <a:pt x="14" y="3287"/>
                </a:lnTo>
                <a:lnTo>
                  <a:pt x="16" y="3255"/>
                </a:lnTo>
                <a:lnTo>
                  <a:pt x="47" y="3250"/>
                </a:lnTo>
                <a:lnTo>
                  <a:pt x="78" y="3209"/>
                </a:lnTo>
                <a:lnTo>
                  <a:pt x="79" y="3211"/>
                </a:lnTo>
                <a:lnTo>
                  <a:pt x="54" y="3247"/>
                </a:lnTo>
                <a:lnTo>
                  <a:pt x="75" y="3253"/>
                </a:lnTo>
                <a:lnTo>
                  <a:pt x="98" y="3247"/>
                </a:lnTo>
                <a:lnTo>
                  <a:pt x="98" y="3212"/>
                </a:lnTo>
                <a:lnTo>
                  <a:pt x="185" y="3226"/>
                </a:lnTo>
                <a:lnTo>
                  <a:pt x="204" y="3246"/>
                </a:lnTo>
                <a:lnTo>
                  <a:pt x="197" y="3264"/>
                </a:lnTo>
                <a:lnTo>
                  <a:pt x="206" y="3300"/>
                </a:lnTo>
                <a:lnTo>
                  <a:pt x="206" y="3300"/>
                </a:lnTo>
                <a:close/>
                <a:moveTo>
                  <a:pt x="0" y="3308"/>
                </a:moveTo>
                <a:lnTo>
                  <a:pt x="0" y="3308"/>
                </a:lnTo>
                <a:lnTo>
                  <a:pt x="12" y="3291"/>
                </a:lnTo>
                <a:lnTo>
                  <a:pt x="10" y="3295"/>
                </a:lnTo>
                <a:lnTo>
                  <a:pt x="0" y="3308"/>
                </a:lnTo>
                <a:lnTo>
                  <a:pt x="0" y="3308"/>
                </a:lnTo>
                <a:close/>
                <a:moveTo>
                  <a:pt x="334" y="25"/>
                </a:moveTo>
                <a:lnTo>
                  <a:pt x="331" y="25"/>
                </a:lnTo>
                <a:lnTo>
                  <a:pt x="324" y="16"/>
                </a:lnTo>
                <a:lnTo>
                  <a:pt x="340" y="0"/>
                </a:lnTo>
                <a:lnTo>
                  <a:pt x="334" y="25"/>
                </a:lnTo>
                <a:lnTo>
                  <a:pt x="334" y="25"/>
                </a:lnTo>
                <a:close/>
                <a:moveTo>
                  <a:pt x="358" y="52"/>
                </a:moveTo>
                <a:lnTo>
                  <a:pt x="335" y="61"/>
                </a:lnTo>
                <a:lnTo>
                  <a:pt x="340" y="40"/>
                </a:lnTo>
                <a:lnTo>
                  <a:pt x="359" y="42"/>
                </a:lnTo>
                <a:lnTo>
                  <a:pt x="358" y="52"/>
                </a:lnTo>
                <a:lnTo>
                  <a:pt x="358" y="52"/>
                </a:lnTo>
                <a:close/>
                <a:moveTo>
                  <a:pt x="337" y="93"/>
                </a:moveTo>
                <a:lnTo>
                  <a:pt x="330" y="85"/>
                </a:lnTo>
                <a:lnTo>
                  <a:pt x="348" y="78"/>
                </a:lnTo>
                <a:lnTo>
                  <a:pt x="335" y="69"/>
                </a:lnTo>
                <a:lnTo>
                  <a:pt x="362" y="61"/>
                </a:lnTo>
                <a:lnTo>
                  <a:pt x="355" y="86"/>
                </a:lnTo>
                <a:lnTo>
                  <a:pt x="337" y="93"/>
                </a:lnTo>
                <a:lnTo>
                  <a:pt x="337" y="93"/>
                </a:lnTo>
                <a:close/>
                <a:moveTo>
                  <a:pt x="354" y="96"/>
                </a:moveTo>
                <a:lnTo>
                  <a:pt x="396" y="86"/>
                </a:lnTo>
                <a:lnTo>
                  <a:pt x="392" y="100"/>
                </a:lnTo>
                <a:lnTo>
                  <a:pt x="354" y="96"/>
                </a:lnTo>
                <a:lnTo>
                  <a:pt x="354" y="96"/>
                </a:lnTo>
                <a:close/>
                <a:moveTo>
                  <a:pt x="335" y="121"/>
                </a:moveTo>
                <a:lnTo>
                  <a:pt x="356" y="103"/>
                </a:lnTo>
                <a:lnTo>
                  <a:pt x="397" y="104"/>
                </a:lnTo>
                <a:lnTo>
                  <a:pt x="396" y="121"/>
                </a:lnTo>
                <a:lnTo>
                  <a:pt x="335" y="121"/>
                </a:lnTo>
                <a:lnTo>
                  <a:pt x="335" y="121"/>
                </a:lnTo>
                <a:close/>
                <a:moveTo>
                  <a:pt x="448" y="161"/>
                </a:moveTo>
                <a:lnTo>
                  <a:pt x="438" y="161"/>
                </a:lnTo>
                <a:lnTo>
                  <a:pt x="423" y="144"/>
                </a:lnTo>
                <a:lnTo>
                  <a:pt x="410" y="139"/>
                </a:lnTo>
                <a:lnTo>
                  <a:pt x="427" y="123"/>
                </a:lnTo>
                <a:lnTo>
                  <a:pt x="454" y="121"/>
                </a:lnTo>
                <a:lnTo>
                  <a:pt x="442" y="135"/>
                </a:lnTo>
                <a:lnTo>
                  <a:pt x="444" y="145"/>
                </a:lnTo>
                <a:lnTo>
                  <a:pt x="455" y="147"/>
                </a:lnTo>
                <a:lnTo>
                  <a:pt x="448" y="161"/>
                </a:lnTo>
                <a:lnTo>
                  <a:pt x="448" y="161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37"/>
          <p:cNvSpPr>
            <a:spLocks noEditPoints="1"/>
          </p:cNvSpPr>
          <p:nvPr/>
        </p:nvSpPr>
        <p:spPr bwMode="auto">
          <a:xfrm>
            <a:off x="5849938" y="5246688"/>
            <a:ext cx="708025" cy="373063"/>
          </a:xfrm>
          <a:custGeom>
            <a:avLst/>
            <a:gdLst>
              <a:gd name="T0" fmla="*/ 19 w 446"/>
              <a:gd name="T1" fmla="*/ 9 h 235"/>
              <a:gd name="T2" fmla="*/ 0 w 446"/>
              <a:gd name="T3" fmla="*/ 23 h 235"/>
              <a:gd name="T4" fmla="*/ 12 w 446"/>
              <a:gd name="T5" fmla="*/ 2 h 235"/>
              <a:gd name="T6" fmla="*/ 14 w 446"/>
              <a:gd name="T7" fmla="*/ 0 h 235"/>
              <a:gd name="T8" fmla="*/ 19 w 446"/>
              <a:gd name="T9" fmla="*/ 6 h 235"/>
              <a:gd name="T10" fmla="*/ 21 w 446"/>
              <a:gd name="T11" fmla="*/ 7 h 235"/>
              <a:gd name="T12" fmla="*/ 19 w 446"/>
              <a:gd name="T13" fmla="*/ 9 h 235"/>
              <a:gd name="T14" fmla="*/ 19 w 446"/>
              <a:gd name="T15" fmla="*/ 9 h 235"/>
              <a:gd name="T16" fmla="*/ 446 w 446"/>
              <a:gd name="T17" fmla="*/ 41 h 235"/>
              <a:gd name="T18" fmla="*/ 433 w 446"/>
              <a:gd name="T19" fmla="*/ 114 h 235"/>
              <a:gd name="T20" fmla="*/ 401 w 446"/>
              <a:gd name="T21" fmla="*/ 152 h 235"/>
              <a:gd name="T22" fmla="*/ 406 w 446"/>
              <a:gd name="T23" fmla="*/ 134 h 235"/>
              <a:gd name="T24" fmla="*/ 395 w 446"/>
              <a:gd name="T25" fmla="*/ 85 h 235"/>
              <a:gd name="T26" fmla="*/ 427 w 446"/>
              <a:gd name="T27" fmla="*/ 40 h 235"/>
              <a:gd name="T28" fmla="*/ 446 w 446"/>
              <a:gd name="T29" fmla="*/ 41 h 235"/>
              <a:gd name="T30" fmla="*/ 446 w 446"/>
              <a:gd name="T31" fmla="*/ 41 h 235"/>
              <a:gd name="T32" fmla="*/ 298 w 446"/>
              <a:gd name="T33" fmla="*/ 235 h 235"/>
              <a:gd name="T34" fmla="*/ 296 w 446"/>
              <a:gd name="T35" fmla="*/ 193 h 235"/>
              <a:gd name="T36" fmla="*/ 336 w 446"/>
              <a:gd name="T37" fmla="*/ 107 h 235"/>
              <a:gd name="T38" fmla="*/ 298 w 446"/>
              <a:gd name="T39" fmla="*/ 235 h 235"/>
              <a:gd name="T40" fmla="*/ 298 w 446"/>
              <a:gd name="T41" fmla="*/ 23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6" h="235">
                <a:moveTo>
                  <a:pt x="19" y="9"/>
                </a:moveTo>
                <a:lnTo>
                  <a:pt x="0" y="23"/>
                </a:lnTo>
                <a:lnTo>
                  <a:pt x="12" y="2"/>
                </a:lnTo>
                <a:lnTo>
                  <a:pt x="14" y="0"/>
                </a:lnTo>
                <a:lnTo>
                  <a:pt x="19" y="6"/>
                </a:lnTo>
                <a:lnTo>
                  <a:pt x="21" y="7"/>
                </a:lnTo>
                <a:lnTo>
                  <a:pt x="19" y="9"/>
                </a:lnTo>
                <a:lnTo>
                  <a:pt x="19" y="9"/>
                </a:lnTo>
                <a:close/>
                <a:moveTo>
                  <a:pt x="446" y="41"/>
                </a:moveTo>
                <a:lnTo>
                  <a:pt x="433" y="114"/>
                </a:lnTo>
                <a:lnTo>
                  <a:pt x="401" y="152"/>
                </a:lnTo>
                <a:lnTo>
                  <a:pt x="406" y="134"/>
                </a:lnTo>
                <a:lnTo>
                  <a:pt x="395" y="85"/>
                </a:lnTo>
                <a:lnTo>
                  <a:pt x="427" y="40"/>
                </a:lnTo>
                <a:lnTo>
                  <a:pt x="446" y="41"/>
                </a:lnTo>
                <a:lnTo>
                  <a:pt x="446" y="41"/>
                </a:lnTo>
                <a:close/>
                <a:moveTo>
                  <a:pt x="298" y="235"/>
                </a:moveTo>
                <a:lnTo>
                  <a:pt x="296" y="193"/>
                </a:lnTo>
                <a:lnTo>
                  <a:pt x="336" y="107"/>
                </a:lnTo>
                <a:lnTo>
                  <a:pt x="298" y="235"/>
                </a:lnTo>
                <a:lnTo>
                  <a:pt x="298" y="235"/>
                </a:lnTo>
                <a:close/>
              </a:path>
            </a:pathLst>
          </a:custGeom>
          <a:noFill/>
          <a:ln w="4763" cap="rnd">
            <a:solidFill>
              <a:srgbClr val="44C8F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38"/>
          <p:cNvSpPr>
            <a:spLocks/>
          </p:cNvSpPr>
          <p:nvPr/>
        </p:nvSpPr>
        <p:spPr bwMode="auto">
          <a:xfrm>
            <a:off x="5856288" y="3325813"/>
            <a:ext cx="679450" cy="1809750"/>
          </a:xfrm>
          <a:custGeom>
            <a:avLst/>
            <a:gdLst>
              <a:gd name="T0" fmla="*/ 0 w 428"/>
              <a:gd name="T1" fmla="*/ 1130 h 1140"/>
              <a:gd name="T2" fmla="*/ 0 w 428"/>
              <a:gd name="T3" fmla="*/ 1130 h 1140"/>
              <a:gd name="T4" fmla="*/ 10 w 428"/>
              <a:gd name="T5" fmla="*/ 1140 h 1140"/>
              <a:gd name="T6" fmla="*/ 18 w 428"/>
              <a:gd name="T7" fmla="*/ 1119 h 1140"/>
              <a:gd name="T8" fmla="*/ 17 w 428"/>
              <a:gd name="T9" fmla="*/ 1064 h 1140"/>
              <a:gd name="T10" fmla="*/ 31 w 428"/>
              <a:gd name="T11" fmla="*/ 1051 h 1140"/>
              <a:gd name="T12" fmla="*/ 26 w 428"/>
              <a:gd name="T13" fmla="*/ 1036 h 1140"/>
              <a:gd name="T14" fmla="*/ 64 w 428"/>
              <a:gd name="T15" fmla="*/ 1007 h 1140"/>
              <a:gd name="T16" fmla="*/ 72 w 428"/>
              <a:gd name="T17" fmla="*/ 961 h 1140"/>
              <a:gd name="T18" fmla="*/ 55 w 428"/>
              <a:gd name="T19" fmla="*/ 908 h 1140"/>
              <a:gd name="T20" fmla="*/ 77 w 428"/>
              <a:gd name="T21" fmla="*/ 902 h 1140"/>
              <a:gd name="T22" fmla="*/ 90 w 428"/>
              <a:gd name="T23" fmla="*/ 868 h 1140"/>
              <a:gd name="T24" fmla="*/ 53 w 428"/>
              <a:gd name="T25" fmla="*/ 826 h 1140"/>
              <a:gd name="T26" fmla="*/ 64 w 428"/>
              <a:gd name="T27" fmla="*/ 767 h 1140"/>
              <a:gd name="T28" fmla="*/ 53 w 428"/>
              <a:gd name="T29" fmla="*/ 730 h 1140"/>
              <a:gd name="T30" fmla="*/ 53 w 428"/>
              <a:gd name="T31" fmla="*/ 695 h 1140"/>
              <a:gd name="T32" fmla="*/ 60 w 428"/>
              <a:gd name="T33" fmla="*/ 682 h 1140"/>
              <a:gd name="T34" fmla="*/ 50 w 428"/>
              <a:gd name="T35" fmla="*/ 653 h 1140"/>
              <a:gd name="T36" fmla="*/ 63 w 428"/>
              <a:gd name="T37" fmla="*/ 618 h 1140"/>
              <a:gd name="T38" fmla="*/ 104 w 428"/>
              <a:gd name="T39" fmla="*/ 568 h 1140"/>
              <a:gd name="T40" fmla="*/ 155 w 428"/>
              <a:gd name="T41" fmla="*/ 574 h 1140"/>
              <a:gd name="T42" fmla="*/ 163 w 428"/>
              <a:gd name="T43" fmla="*/ 556 h 1140"/>
              <a:gd name="T44" fmla="*/ 163 w 428"/>
              <a:gd name="T45" fmla="*/ 522 h 1140"/>
              <a:gd name="T46" fmla="*/ 140 w 428"/>
              <a:gd name="T47" fmla="*/ 509 h 1140"/>
              <a:gd name="T48" fmla="*/ 181 w 428"/>
              <a:gd name="T49" fmla="*/ 429 h 1140"/>
              <a:gd name="T50" fmla="*/ 188 w 428"/>
              <a:gd name="T51" fmla="*/ 373 h 1140"/>
              <a:gd name="T52" fmla="*/ 183 w 428"/>
              <a:gd name="T53" fmla="*/ 337 h 1140"/>
              <a:gd name="T54" fmla="*/ 226 w 428"/>
              <a:gd name="T55" fmla="*/ 321 h 1140"/>
              <a:gd name="T56" fmla="*/ 221 w 428"/>
              <a:gd name="T57" fmla="*/ 298 h 1140"/>
              <a:gd name="T58" fmla="*/ 264 w 428"/>
              <a:gd name="T59" fmla="*/ 237 h 1140"/>
              <a:gd name="T60" fmla="*/ 264 w 428"/>
              <a:gd name="T61" fmla="*/ 214 h 1140"/>
              <a:gd name="T62" fmla="*/ 252 w 428"/>
              <a:gd name="T63" fmla="*/ 194 h 1140"/>
              <a:gd name="T64" fmla="*/ 277 w 428"/>
              <a:gd name="T65" fmla="*/ 138 h 1140"/>
              <a:gd name="T66" fmla="*/ 300 w 428"/>
              <a:gd name="T67" fmla="*/ 116 h 1140"/>
              <a:gd name="T68" fmla="*/ 325 w 428"/>
              <a:gd name="T69" fmla="*/ 132 h 1140"/>
              <a:gd name="T70" fmla="*/ 335 w 428"/>
              <a:gd name="T71" fmla="*/ 107 h 1140"/>
              <a:gd name="T72" fmla="*/ 332 w 428"/>
              <a:gd name="T73" fmla="*/ 69 h 1140"/>
              <a:gd name="T74" fmla="*/ 409 w 428"/>
              <a:gd name="T75" fmla="*/ 83 h 1140"/>
              <a:gd name="T76" fmla="*/ 418 w 428"/>
              <a:gd name="T77" fmla="*/ 67 h 1140"/>
              <a:gd name="T78" fmla="*/ 408 w 428"/>
              <a:gd name="T79" fmla="*/ 59 h 1140"/>
              <a:gd name="T80" fmla="*/ 421 w 428"/>
              <a:gd name="T81" fmla="*/ 32 h 1140"/>
              <a:gd name="T82" fmla="*/ 408 w 428"/>
              <a:gd name="T83" fmla="*/ 4 h 1140"/>
              <a:gd name="T84" fmla="*/ 428 w 428"/>
              <a:gd name="T85" fmla="*/ 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28" h="1140">
                <a:moveTo>
                  <a:pt x="0" y="1130"/>
                </a:moveTo>
                <a:lnTo>
                  <a:pt x="0" y="1130"/>
                </a:lnTo>
                <a:lnTo>
                  <a:pt x="10" y="1140"/>
                </a:lnTo>
                <a:lnTo>
                  <a:pt x="18" y="1119"/>
                </a:lnTo>
                <a:lnTo>
                  <a:pt x="17" y="1064"/>
                </a:lnTo>
                <a:lnTo>
                  <a:pt x="31" y="1051"/>
                </a:lnTo>
                <a:lnTo>
                  <a:pt x="26" y="1036"/>
                </a:lnTo>
                <a:lnTo>
                  <a:pt x="64" y="1007"/>
                </a:lnTo>
                <a:lnTo>
                  <a:pt x="72" y="961"/>
                </a:lnTo>
                <a:lnTo>
                  <a:pt x="55" y="908"/>
                </a:lnTo>
                <a:lnTo>
                  <a:pt x="77" y="902"/>
                </a:lnTo>
                <a:lnTo>
                  <a:pt x="90" y="868"/>
                </a:lnTo>
                <a:lnTo>
                  <a:pt x="53" y="826"/>
                </a:lnTo>
                <a:lnTo>
                  <a:pt x="64" y="767"/>
                </a:lnTo>
                <a:lnTo>
                  <a:pt x="53" y="730"/>
                </a:lnTo>
                <a:lnTo>
                  <a:pt x="53" y="695"/>
                </a:lnTo>
                <a:lnTo>
                  <a:pt x="60" y="682"/>
                </a:lnTo>
                <a:lnTo>
                  <a:pt x="50" y="653"/>
                </a:lnTo>
                <a:lnTo>
                  <a:pt x="63" y="618"/>
                </a:lnTo>
                <a:lnTo>
                  <a:pt x="104" y="568"/>
                </a:lnTo>
                <a:lnTo>
                  <a:pt x="155" y="574"/>
                </a:lnTo>
                <a:lnTo>
                  <a:pt x="163" y="556"/>
                </a:lnTo>
                <a:lnTo>
                  <a:pt x="163" y="522"/>
                </a:lnTo>
                <a:lnTo>
                  <a:pt x="140" y="509"/>
                </a:lnTo>
                <a:lnTo>
                  <a:pt x="181" y="429"/>
                </a:lnTo>
                <a:lnTo>
                  <a:pt x="188" y="373"/>
                </a:lnTo>
                <a:lnTo>
                  <a:pt x="183" y="337"/>
                </a:lnTo>
                <a:lnTo>
                  <a:pt x="226" y="321"/>
                </a:lnTo>
                <a:lnTo>
                  <a:pt x="221" y="298"/>
                </a:lnTo>
                <a:lnTo>
                  <a:pt x="264" y="237"/>
                </a:lnTo>
                <a:lnTo>
                  <a:pt x="264" y="214"/>
                </a:lnTo>
                <a:lnTo>
                  <a:pt x="252" y="194"/>
                </a:lnTo>
                <a:lnTo>
                  <a:pt x="277" y="138"/>
                </a:lnTo>
                <a:lnTo>
                  <a:pt x="300" y="116"/>
                </a:lnTo>
                <a:lnTo>
                  <a:pt x="325" y="132"/>
                </a:lnTo>
                <a:lnTo>
                  <a:pt x="335" y="107"/>
                </a:lnTo>
                <a:lnTo>
                  <a:pt x="332" y="69"/>
                </a:lnTo>
                <a:lnTo>
                  <a:pt x="409" y="83"/>
                </a:lnTo>
                <a:lnTo>
                  <a:pt x="418" y="67"/>
                </a:lnTo>
                <a:lnTo>
                  <a:pt x="408" y="59"/>
                </a:lnTo>
                <a:lnTo>
                  <a:pt x="421" y="32"/>
                </a:lnTo>
                <a:lnTo>
                  <a:pt x="408" y="4"/>
                </a:lnTo>
                <a:lnTo>
                  <a:pt x="428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39"/>
          <p:cNvSpPr>
            <a:spLocks/>
          </p:cNvSpPr>
          <p:nvPr/>
        </p:nvSpPr>
        <p:spPr bwMode="auto">
          <a:xfrm>
            <a:off x="7035800" y="3243263"/>
            <a:ext cx="476250" cy="1498600"/>
          </a:xfrm>
          <a:custGeom>
            <a:avLst/>
            <a:gdLst>
              <a:gd name="T0" fmla="*/ 15 w 300"/>
              <a:gd name="T1" fmla="*/ 0 h 944"/>
              <a:gd name="T2" fmla="*/ 0 w 300"/>
              <a:gd name="T3" fmla="*/ 21 h 944"/>
              <a:gd name="T4" fmla="*/ 15 w 300"/>
              <a:gd name="T5" fmla="*/ 23 h 944"/>
              <a:gd name="T6" fmla="*/ 10 w 300"/>
              <a:gd name="T7" fmla="*/ 60 h 944"/>
              <a:gd name="T8" fmla="*/ 28 w 300"/>
              <a:gd name="T9" fmla="*/ 95 h 944"/>
              <a:gd name="T10" fmla="*/ 56 w 300"/>
              <a:gd name="T11" fmla="*/ 101 h 944"/>
              <a:gd name="T12" fmla="*/ 94 w 300"/>
              <a:gd name="T13" fmla="*/ 136 h 944"/>
              <a:gd name="T14" fmla="*/ 74 w 300"/>
              <a:gd name="T15" fmla="*/ 233 h 944"/>
              <a:gd name="T16" fmla="*/ 132 w 300"/>
              <a:gd name="T17" fmla="*/ 308 h 944"/>
              <a:gd name="T18" fmla="*/ 153 w 300"/>
              <a:gd name="T19" fmla="*/ 353 h 944"/>
              <a:gd name="T20" fmla="*/ 141 w 300"/>
              <a:gd name="T21" fmla="*/ 361 h 944"/>
              <a:gd name="T22" fmla="*/ 141 w 300"/>
              <a:gd name="T23" fmla="*/ 409 h 944"/>
              <a:gd name="T24" fmla="*/ 156 w 300"/>
              <a:gd name="T25" fmla="*/ 420 h 944"/>
              <a:gd name="T26" fmla="*/ 146 w 300"/>
              <a:gd name="T27" fmla="*/ 430 h 944"/>
              <a:gd name="T28" fmla="*/ 150 w 300"/>
              <a:gd name="T29" fmla="*/ 444 h 944"/>
              <a:gd name="T30" fmla="*/ 179 w 300"/>
              <a:gd name="T31" fmla="*/ 454 h 944"/>
              <a:gd name="T32" fmla="*/ 184 w 300"/>
              <a:gd name="T33" fmla="*/ 465 h 944"/>
              <a:gd name="T34" fmla="*/ 176 w 300"/>
              <a:gd name="T35" fmla="*/ 478 h 944"/>
              <a:gd name="T36" fmla="*/ 184 w 300"/>
              <a:gd name="T37" fmla="*/ 495 h 944"/>
              <a:gd name="T38" fmla="*/ 212 w 300"/>
              <a:gd name="T39" fmla="*/ 509 h 944"/>
              <a:gd name="T40" fmla="*/ 219 w 300"/>
              <a:gd name="T41" fmla="*/ 529 h 944"/>
              <a:gd name="T42" fmla="*/ 200 w 300"/>
              <a:gd name="T43" fmla="*/ 570 h 944"/>
              <a:gd name="T44" fmla="*/ 273 w 300"/>
              <a:gd name="T45" fmla="*/ 612 h 944"/>
              <a:gd name="T46" fmla="*/ 300 w 300"/>
              <a:gd name="T47" fmla="*/ 640 h 944"/>
              <a:gd name="T48" fmla="*/ 294 w 300"/>
              <a:gd name="T49" fmla="*/ 689 h 944"/>
              <a:gd name="T50" fmla="*/ 163 w 300"/>
              <a:gd name="T51" fmla="*/ 944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0" h="944">
                <a:moveTo>
                  <a:pt x="15" y="0"/>
                </a:moveTo>
                <a:lnTo>
                  <a:pt x="0" y="21"/>
                </a:lnTo>
                <a:lnTo>
                  <a:pt x="15" y="23"/>
                </a:lnTo>
                <a:lnTo>
                  <a:pt x="10" y="60"/>
                </a:lnTo>
                <a:lnTo>
                  <a:pt x="28" y="95"/>
                </a:lnTo>
                <a:lnTo>
                  <a:pt x="56" y="101"/>
                </a:lnTo>
                <a:lnTo>
                  <a:pt x="94" y="136"/>
                </a:lnTo>
                <a:lnTo>
                  <a:pt x="74" y="233"/>
                </a:lnTo>
                <a:lnTo>
                  <a:pt x="132" y="308"/>
                </a:lnTo>
                <a:lnTo>
                  <a:pt x="153" y="353"/>
                </a:lnTo>
                <a:lnTo>
                  <a:pt x="141" y="361"/>
                </a:lnTo>
                <a:lnTo>
                  <a:pt x="141" y="409"/>
                </a:lnTo>
                <a:lnTo>
                  <a:pt x="156" y="420"/>
                </a:lnTo>
                <a:lnTo>
                  <a:pt x="146" y="430"/>
                </a:lnTo>
                <a:lnTo>
                  <a:pt x="150" y="444"/>
                </a:lnTo>
                <a:lnTo>
                  <a:pt x="179" y="454"/>
                </a:lnTo>
                <a:lnTo>
                  <a:pt x="184" y="465"/>
                </a:lnTo>
                <a:lnTo>
                  <a:pt x="176" y="478"/>
                </a:lnTo>
                <a:lnTo>
                  <a:pt x="184" y="495"/>
                </a:lnTo>
                <a:lnTo>
                  <a:pt x="212" y="509"/>
                </a:lnTo>
                <a:lnTo>
                  <a:pt x="219" y="529"/>
                </a:lnTo>
                <a:lnTo>
                  <a:pt x="200" y="570"/>
                </a:lnTo>
                <a:lnTo>
                  <a:pt x="273" y="612"/>
                </a:lnTo>
                <a:lnTo>
                  <a:pt x="300" y="640"/>
                </a:lnTo>
                <a:lnTo>
                  <a:pt x="294" y="689"/>
                </a:lnTo>
                <a:lnTo>
                  <a:pt x="163" y="944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40"/>
          <p:cNvSpPr>
            <a:spLocks/>
          </p:cNvSpPr>
          <p:nvPr/>
        </p:nvSpPr>
        <p:spPr bwMode="auto">
          <a:xfrm>
            <a:off x="6535738" y="3076576"/>
            <a:ext cx="528638" cy="304800"/>
          </a:xfrm>
          <a:custGeom>
            <a:avLst/>
            <a:gdLst>
              <a:gd name="T0" fmla="*/ 0 w 333"/>
              <a:gd name="T1" fmla="*/ 157 h 192"/>
              <a:gd name="T2" fmla="*/ 19 w 333"/>
              <a:gd name="T3" fmla="*/ 158 h 192"/>
              <a:gd name="T4" fmla="*/ 15 w 333"/>
              <a:gd name="T5" fmla="*/ 138 h 192"/>
              <a:gd name="T6" fmla="*/ 26 w 333"/>
              <a:gd name="T7" fmla="*/ 124 h 192"/>
              <a:gd name="T8" fmla="*/ 40 w 333"/>
              <a:gd name="T9" fmla="*/ 127 h 192"/>
              <a:gd name="T10" fmla="*/ 77 w 333"/>
              <a:gd name="T11" fmla="*/ 188 h 192"/>
              <a:gd name="T12" fmla="*/ 109 w 333"/>
              <a:gd name="T13" fmla="*/ 192 h 192"/>
              <a:gd name="T14" fmla="*/ 138 w 333"/>
              <a:gd name="T15" fmla="*/ 165 h 192"/>
              <a:gd name="T16" fmla="*/ 181 w 333"/>
              <a:gd name="T17" fmla="*/ 188 h 192"/>
              <a:gd name="T18" fmla="*/ 206 w 333"/>
              <a:gd name="T19" fmla="*/ 137 h 192"/>
              <a:gd name="T20" fmla="*/ 199 w 333"/>
              <a:gd name="T21" fmla="*/ 109 h 192"/>
              <a:gd name="T22" fmla="*/ 201 w 333"/>
              <a:gd name="T23" fmla="*/ 55 h 192"/>
              <a:gd name="T24" fmla="*/ 215 w 333"/>
              <a:gd name="T25" fmla="*/ 28 h 192"/>
              <a:gd name="T26" fmla="*/ 264 w 333"/>
              <a:gd name="T27" fmla="*/ 0 h 192"/>
              <a:gd name="T28" fmla="*/ 289 w 333"/>
              <a:gd name="T29" fmla="*/ 24 h 192"/>
              <a:gd name="T30" fmla="*/ 320 w 333"/>
              <a:gd name="T31" fmla="*/ 33 h 192"/>
              <a:gd name="T32" fmla="*/ 333 w 333"/>
              <a:gd name="T33" fmla="*/ 54 h 192"/>
              <a:gd name="T34" fmla="*/ 320 w 333"/>
              <a:gd name="T35" fmla="*/ 85 h 192"/>
              <a:gd name="T36" fmla="*/ 330 w 333"/>
              <a:gd name="T37" fmla="*/ 10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3" h="192">
                <a:moveTo>
                  <a:pt x="0" y="157"/>
                </a:moveTo>
                <a:lnTo>
                  <a:pt x="19" y="158"/>
                </a:lnTo>
                <a:lnTo>
                  <a:pt x="15" y="138"/>
                </a:lnTo>
                <a:lnTo>
                  <a:pt x="26" y="124"/>
                </a:lnTo>
                <a:lnTo>
                  <a:pt x="40" y="127"/>
                </a:lnTo>
                <a:lnTo>
                  <a:pt x="77" y="188"/>
                </a:lnTo>
                <a:lnTo>
                  <a:pt x="109" y="192"/>
                </a:lnTo>
                <a:lnTo>
                  <a:pt x="138" y="165"/>
                </a:lnTo>
                <a:lnTo>
                  <a:pt x="181" y="188"/>
                </a:lnTo>
                <a:lnTo>
                  <a:pt x="206" y="137"/>
                </a:lnTo>
                <a:lnTo>
                  <a:pt x="199" y="109"/>
                </a:lnTo>
                <a:lnTo>
                  <a:pt x="201" y="55"/>
                </a:lnTo>
                <a:lnTo>
                  <a:pt x="215" y="28"/>
                </a:lnTo>
                <a:lnTo>
                  <a:pt x="264" y="0"/>
                </a:lnTo>
                <a:lnTo>
                  <a:pt x="289" y="24"/>
                </a:lnTo>
                <a:lnTo>
                  <a:pt x="320" y="33"/>
                </a:lnTo>
                <a:lnTo>
                  <a:pt x="333" y="54"/>
                </a:lnTo>
                <a:lnTo>
                  <a:pt x="320" y="85"/>
                </a:lnTo>
                <a:lnTo>
                  <a:pt x="330" y="105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41"/>
          <p:cNvSpPr>
            <a:spLocks/>
          </p:cNvSpPr>
          <p:nvPr/>
        </p:nvSpPr>
        <p:spPr bwMode="auto">
          <a:xfrm>
            <a:off x="6535738" y="3325813"/>
            <a:ext cx="309563" cy="542925"/>
          </a:xfrm>
          <a:custGeom>
            <a:avLst/>
            <a:gdLst>
              <a:gd name="T0" fmla="*/ 195 w 195"/>
              <a:gd name="T1" fmla="*/ 342 h 342"/>
              <a:gd name="T2" fmla="*/ 166 w 195"/>
              <a:gd name="T3" fmla="*/ 290 h 342"/>
              <a:gd name="T4" fmla="*/ 171 w 195"/>
              <a:gd name="T5" fmla="*/ 233 h 342"/>
              <a:gd name="T6" fmla="*/ 147 w 195"/>
              <a:gd name="T7" fmla="*/ 197 h 342"/>
              <a:gd name="T8" fmla="*/ 152 w 195"/>
              <a:gd name="T9" fmla="*/ 167 h 342"/>
              <a:gd name="T10" fmla="*/ 138 w 195"/>
              <a:gd name="T11" fmla="*/ 163 h 342"/>
              <a:gd name="T12" fmla="*/ 133 w 195"/>
              <a:gd name="T13" fmla="*/ 118 h 342"/>
              <a:gd name="T14" fmla="*/ 139 w 195"/>
              <a:gd name="T15" fmla="*/ 109 h 342"/>
              <a:gd name="T16" fmla="*/ 98 w 195"/>
              <a:gd name="T17" fmla="*/ 64 h 342"/>
              <a:gd name="T18" fmla="*/ 66 w 195"/>
              <a:gd name="T19" fmla="*/ 57 h 342"/>
              <a:gd name="T20" fmla="*/ 0 w 195"/>
              <a:gd name="T2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5" h="342">
                <a:moveTo>
                  <a:pt x="195" y="342"/>
                </a:moveTo>
                <a:lnTo>
                  <a:pt x="166" y="290"/>
                </a:lnTo>
                <a:lnTo>
                  <a:pt x="171" y="233"/>
                </a:lnTo>
                <a:lnTo>
                  <a:pt x="147" y="197"/>
                </a:lnTo>
                <a:lnTo>
                  <a:pt x="152" y="167"/>
                </a:lnTo>
                <a:lnTo>
                  <a:pt x="138" y="163"/>
                </a:lnTo>
                <a:lnTo>
                  <a:pt x="133" y="118"/>
                </a:lnTo>
                <a:lnTo>
                  <a:pt x="139" y="109"/>
                </a:lnTo>
                <a:lnTo>
                  <a:pt x="98" y="64"/>
                </a:lnTo>
                <a:lnTo>
                  <a:pt x="66" y="57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42"/>
          <p:cNvSpPr>
            <a:spLocks/>
          </p:cNvSpPr>
          <p:nvPr/>
        </p:nvSpPr>
        <p:spPr bwMode="auto">
          <a:xfrm>
            <a:off x="7059613" y="3084513"/>
            <a:ext cx="101600" cy="158750"/>
          </a:xfrm>
          <a:custGeom>
            <a:avLst/>
            <a:gdLst>
              <a:gd name="T0" fmla="*/ 0 w 64"/>
              <a:gd name="T1" fmla="*/ 100 h 100"/>
              <a:gd name="T2" fmla="*/ 10 w 64"/>
              <a:gd name="T3" fmla="*/ 91 h 100"/>
              <a:gd name="T4" fmla="*/ 7 w 64"/>
              <a:gd name="T5" fmla="*/ 67 h 100"/>
              <a:gd name="T6" fmla="*/ 33 w 64"/>
              <a:gd name="T7" fmla="*/ 39 h 100"/>
              <a:gd name="T8" fmla="*/ 28 w 64"/>
              <a:gd name="T9" fmla="*/ 22 h 100"/>
              <a:gd name="T10" fmla="*/ 64 w 64"/>
              <a:gd name="T11" fmla="*/ 26 h 100"/>
              <a:gd name="T12" fmla="*/ 52 w 64"/>
              <a:gd name="T13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100">
                <a:moveTo>
                  <a:pt x="0" y="100"/>
                </a:moveTo>
                <a:lnTo>
                  <a:pt x="10" y="91"/>
                </a:lnTo>
                <a:lnTo>
                  <a:pt x="7" y="67"/>
                </a:lnTo>
                <a:lnTo>
                  <a:pt x="33" y="39"/>
                </a:lnTo>
                <a:lnTo>
                  <a:pt x="28" y="22"/>
                </a:lnTo>
                <a:lnTo>
                  <a:pt x="64" y="26"/>
                </a:lnTo>
                <a:lnTo>
                  <a:pt x="52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43"/>
          <p:cNvSpPr>
            <a:spLocks/>
          </p:cNvSpPr>
          <p:nvPr/>
        </p:nvSpPr>
        <p:spPr bwMode="auto">
          <a:xfrm>
            <a:off x="7319963" y="4927601"/>
            <a:ext cx="68263" cy="346075"/>
          </a:xfrm>
          <a:custGeom>
            <a:avLst/>
            <a:gdLst>
              <a:gd name="T0" fmla="*/ 22 w 43"/>
              <a:gd name="T1" fmla="*/ 218 h 218"/>
              <a:gd name="T2" fmla="*/ 28 w 43"/>
              <a:gd name="T3" fmla="*/ 187 h 218"/>
              <a:gd name="T4" fmla="*/ 43 w 43"/>
              <a:gd name="T5" fmla="*/ 179 h 218"/>
              <a:gd name="T6" fmla="*/ 15 w 43"/>
              <a:gd name="T7" fmla="*/ 145 h 218"/>
              <a:gd name="T8" fmla="*/ 0 w 43"/>
              <a:gd name="T9" fmla="*/ 79 h 218"/>
              <a:gd name="T10" fmla="*/ 18 w 43"/>
              <a:gd name="T11" fmla="*/ 22 h 218"/>
              <a:gd name="T12" fmla="*/ 32 w 43"/>
              <a:gd name="T13" fmla="*/ 17 h 218"/>
              <a:gd name="T14" fmla="*/ 18 w 43"/>
              <a:gd name="T15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218">
                <a:moveTo>
                  <a:pt x="22" y="218"/>
                </a:moveTo>
                <a:lnTo>
                  <a:pt x="28" y="187"/>
                </a:lnTo>
                <a:lnTo>
                  <a:pt x="43" y="179"/>
                </a:lnTo>
                <a:lnTo>
                  <a:pt x="15" y="145"/>
                </a:lnTo>
                <a:lnTo>
                  <a:pt x="0" y="79"/>
                </a:lnTo>
                <a:lnTo>
                  <a:pt x="18" y="22"/>
                </a:lnTo>
                <a:lnTo>
                  <a:pt x="32" y="17"/>
                </a:lnTo>
                <a:lnTo>
                  <a:pt x="18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44"/>
          <p:cNvSpPr>
            <a:spLocks/>
          </p:cNvSpPr>
          <p:nvPr/>
        </p:nvSpPr>
        <p:spPr bwMode="auto">
          <a:xfrm>
            <a:off x="7354888" y="5273676"/>
            <a:ext cx="125413" cy="228600"/>
          </a:xfrm>
          <a:custGeom>
            <a:avLst/>
            <a:gdLst>
              <a:gd name="T0" fmla="*/ 77 w 79"/>
              <a:gd name="T1" fmla="*/ 144 h 144"/>
              <a:gd name="T2" fmla="*/ 79 w 79"/>
              <a:gd name="T3" fmla="*/ 131 h 144"/>
              <a:gd name="T4" fmla="*/ 49 w 79"/>
              <a:gd name="T5" fmla="*/ 75 h 144"/>
              <a:gd name="T6" fmla="*/ 34 w 79"/>
              <a:gd name="T7" fmla="*/ 68 h 144"/>
              <a:gd name="T8" fmla="*/ 35 w 79"/>
              <a:gd name="T9" fmla="*/ 23 h 144"/>
              <a:gd name="T10" fmla="*/ 0 w 79"/>
              <a:gd name="T11" fmla="*/ 3 h 144"/>
              <a:gd name="T12" fmla="*/ 0 w 79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" h="144">
                <a:moveTo>
                  <a:pt x="77" y="144"/>
                </a:moveTo>
                <a:lnTo>
                  <a:pt x="79" y="131"/>
                </a:lnTo>
                <a:lnTo>
                  <a:pt x="49" y="75"/>
                </a:lnTo>
                <a:lnTo>
                  <a:pt x="34" y="68"/>
                </a:lnTo>
                <a:lnTo>
                  <a:pt x="35" y="23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45"/>
          <p:cNvSpPr>
            <a:spLocks/>
          </p:cNvSpPr>
          <p:nvPr/>
        </p:nvSpPr>
        <p:spPr bwMode="auto">
          <a:xfrm>
            <a:off x="7477125" y="5502276"/>
            <a:ext cx="568325" cy="631825"/>
          </a:xfrm>
          <a:custGeom>
            <a:avLst/>
            <a:gdLst>
              <a:gd name="T0" fmla="*/ 331 w 358"/>
              <a:gd name="T1" fmla="*/ 398 h 398"/>
              <a:gd name="T2" fmla="*/ 314 w 358"/>
              <a:gd name="T3" fmla="*/ 378 h 398"/>
              <a:gd name="T4" fmla="*/ 300 w 358"/>
              <a:gd name="T5" fmla="*/ 325 h 398"/>
              <a:gd name="T6" fmla="*/ 274 w 358"/>
              <a:gd name="T7" fmla="*/ 305 h 398"/>
              <a:gd name="T8" fmla="*/ 278 w 358"/>
              <a:gd name="T9" fmla="*/ 283 h 398"/>
              <a:gd name="T10" fmla="*/ 334 w 358"/>
              <a:gd name="T11" fmla="*/ 281 h 398"/>
              <a:gd name="T12" fmla="*/ 358 w 358"/>
              <a:gd name="T13" fmla="*/ 233 h 398"/>
              <a:gd name="T14" fmla="*/ 335 w 358"/>
              <a:gd name="T15" fmla="*/ 225 h 398"/>
              <a:gd name="T16" fmla="*/ 333 w 358"/>
              <a:gd name="T17" fmla="*/ 208 h 398"/>
              <a:gd name="T18" fmla="*/ 286 w 358"/>
              <a:gd name="T19" fmla="*/ 211 h 398"/>
              <a:gd name="T20" fmla="*/ 283 w 358"/>
              <a:gd name="T21" fmla="*/ 183 h 398"/>
              <a:gd name="T22" fmla="*/ 245 w 358"/>
              <a:gd name="T23" fmla="*/ 169 h 398"/>
              <a:gd name="T24" fmla="*/ 221 w 358"/>
              <a:gd name="T25" fmla="*/ 129 h 398"/>
              <a:gd name="T26" fmla="*/ 196 w 358"/>
              <a:gd name="T27" fmla="*/ 116 h 398"/>
              <a:gd name="T28" fmla="*/ 206 w 358"/>
              <a:gd name="T29" fmla="*/ 85 h 398"/>
              <a:gd name="T30" fmla="*/ 185 w 358"/>
              <a:gd name="T31" fmla="*/ 62 h 398"/>
              <a:gd name="T32" fmla="*/ 183 w 358"/>
              <a:gd name="T33" fmla="*/ 26 h 398"/>
              <a:gd name="T34" fmla="*/ 136 w 358"/>
              <a:gd name="T35" fmla="*/ 8 h 398"/>
              <a:gd name="T36" fmla="*/ 92 w 358"/>
              <a:gd name="T37" fmla="*/ 36 h 398"/>
              <a:gd name="T38" fmla="*/ 82 w 358"/>
              <a:gd name="T39" fmla="*/ 8 h 398"/>
              <a:gd name="T40" fmla="*/ 40 w 358"/>
              <a:gd name="T41" fmla="*/ 16 h 398"/>
              <a:gd name="T42" fmla="*/ 0 w 358"/>
              <a:gd name="T43" fmla="*/ 2 h 398"/>
              <a:gd name="T44" fmla="*/ 0 w 358"/>
              <a:gd name="T45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8" h="398">
                <a:moveTo>
                  <a:pt x="331" y="398"/>
                </a:moveTo>
                <a:lnTo>
                  <a:pt x="314" y="378"/>
                </a:lnTo>
                <a:lnTo>
                  <a:pt x="300" y="325"/>
                </a:lnTo>
                <a:lnTo>
                  <a:pt x="274" y="305"/>
                </a:lnTo>
                <a:lnTo>
                  <a:pt x="278" y="283"/>
                </a:lnTo>
                <a:lnTo>
                  <a:pt x="334" y="281"/>
                </a:lnTo>
                <a:lnTo>
                  <a:pt x="358" y="233"/>
                </a:lnTo>
                <a:lnTo>
                  <a:pt x="335" y="225"/>
                </a:lnTo>
                <a:lnTo>
                  <a:pt x="333" y="208"/>
                </a:lnTo>
                <a:lnTo>
                  <a:pt x="286" y="211"/>
                </a:lnTo>
                <a:lnTo>
                  <a:pt x="283" y="183"/>
                </a:lnTo>
                <a:lnTo>
                  <a:pt x="245" y="169"/>
                </a:lnTo>
                <a:lnTo>
                  <a:pt x="221" y="129"/>
                </a:lnTo>
                <a:lnTo>
                  <a:pt x="196" y="116"/>
                </a:lnTo>
                <a:lnTo>
                  <a:pt x="206" y="85"/>
                </a:lnTo>
                <a:lnTo>
                  <a:pt x="185" y="62"/>
                </a:lnTo>
                <a:lnTo>
                  <a:pt x="183" y="26"/>
                </a:lnTo>
                <a:lnTo>
                  <a:pt x="136" y="8"/>
                </a:lnTo>
                <a:lnTo>
                  <a:pt x="92" y="36"/>
                </a:lnTo>
                <a:lnTo>
                  <a:pt x="82" y="8"/>
                </a:lnTo>
                <a:lnTo>
                  <a:pt x="40" y="16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46"/>
          <p:cNvSpPr>
            <a:spLocks/>
          </p:cNvSpPr>
          <p:nvPr/>
        </p:nvSpPr>
        <p:spPr bwMode="auto">
          <a:xfrm>
            <a:off x="8002588" y="6034088"/>
            <a:ext cx="700088" cy="292100"/>
          </a:xfrm>
          <a:custGeom>
            <a:avLst/>
            <a:gdLst>
              <a:gd name="T0" fmla="*/ 441 w 441"/>
              <a:gd name="T1" fmla="*/ 139 h 184"/>
              <a:gd name="T2" fmla="*/ 391 w 441"/>
              <a:gd name="T3" fmla="*/ 180 h 184"/>
              <a:gd name="T4" fmla="*/ 352 w 441"/>
              <a:gd name="T5" fmla="*/ 167 h 184"/>
              <a:gd name="T6" fmla="*/ 314 w 441"/>
              <a:gd name="T7" fmla="*/ 184 h 184"/>
              <a:gd name="T8" fmla="*/ 299 w 441"/>
              <a:gd name="T9" fmla="*/ 173 h 184"/>
              <a:gd name="T10" fmla="*/ 276 w 441"/>
              <a:gd name="T11" fmla="*/ 115 h 184"/>
              <a:gd name="T12" fmla="*/ 251 w 441"/>
              <a:gd name="T13" fmla="*/ 101 h 184"/>
              <a:gd name="T14" fmla="*/ 201 w 441"/>
              <a:gd name="T15" fmla="*/ 111 h 184"/>
              <a:gd name="T16" fmla="*/ 171 w 441"/>
              <a:gd name="T17" fmla="*/ 73 h 184"/>
              <a:gd name="T18" fmla="*/ 189 w 441"/>
              <a:gd name="T19" fmla="*/ 50 h 184"/>
              <a:gd name="T20" fmla="*/ 131 w 441"/>
              <a:gd name="T21" fmla="*/ 0 h 184"/>
              <a:gd name="T22" fmla="*/ 35 w 441"/>
              <a:gd name="T23" fmla="*/ 28 h 184"/>
              <a:gd name="T24" fmla="*/ 31 w 441"/>
              <a:gd name="T25" fmla="*/ 59 h 184"/>
              <a:gd name="T26" fmla="*/ 0 w 441"/>
              <a:gd name="T27" fmla="*/ 6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1" h="184">
                <a:moveTo>
                  <a:pt x="441" y="139"/>
                </a:moveTo>
                <a:lnTo>
                  <a:pt x="391" y="180"/>
                </a:lnTo>
                <a:lnTo>
                  <a:pt x="352" y="167"/>
                </a:lnTo>
                <a:lnTo>
                  <a:pt x="314" y="184"/>
                </a:lnTo>
                <a:lnTo>
                  <a:pt x="299" y="173"/>
                </a:lnTo>
                <a:lnTo>
                  <a:pt x="276" y="115"/>
                </a:lnTo>
                <a:lnTo>
                  <a:pt x="251" y="101"/>
                </a:lnTo>
                <a:lnTo>
                  <a:pt x="201" y="111"/>
                </a:lnTo>
                <a:lnTo>
                  <a:pt x="171" y="73"/>
                </a:lnTo>
                <a:lnTo>
                  <a:pt x="189" y="50"/>
                </a:lnTo>
                <a:lnTo>
                  <a:pt x="131" y="0"/>
                </a:lnTo>
                <a:lnTo>
                  <a:pt x="35" y="28"/>
                </a:lnTo>
                <a:lnTo>
                  <a:pt x="31" y="59"/>
                </a:lnTo>
                <a:lnTo>
                  <a:pt x="0" y="63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47"/>
          <p:cNvSpPr>
            <a:spLocks/>
          </p:cNvSpPr>
          <p:nvPr/>
        </p:nvSpPr>
        <p:spPr bwMode="auto">
          <a:xfrm>
            <a:off x="3813175" y="5456238"/>
            <a:ext cx="169863" cy="201613"/>
          </a:xfrm>
          <a:custGeom>
            <a:avLst/>
            <a:gdLst>
              <a:gd name="T0" fmla="*/ 107 w 107"/>
              <a:gd name="T1" fmla="*/ 127 h 127"/>
              <a:gd name="T2" fmla="*/ 83 w 107"/>
              <a:gd name="T3" fmla="*/ 127 h 127"/>
              <a:gd name="T4" fmla="*/ 71 w 107"/>
              <a:gd name="T5" fmla="*/ 75 h 127"/>
              <a:gd name="T6" fmla="*/ 44 w 107"/>
              <a:gd name="T7" fmla="*/ 102 h 127"/>
              <a:gd name="T8" fmla="*/ 26 w 107"/>
              <a:gd name="T9" fmla="*/ 96 h 127"/>
              <a:gd name="T10" fmla="*/ 0 w 107"/>
              <a:gd name="T11" fmla="*/ 50 h 127"/>
              <a:gd name="T12" fmla="*/ 31 w 107"/>
              <a:gd name="T13" fmla="*/ 41 h 127"/>
              <a:gd name="T14" fmla="*/ 26 w 107"/>
              <a:gd name="T15" fmla="*/ 26 h 127"/>
              <a:gd name="T16" fmla="*/ 51 w 107"/>
              <a:gd name="T17" fmla="*/ 27 h 127"/>
              <a:gd name="T18" fmla="*/ 81 w 107"/>
              <a:gd name="T19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127">
                <a:moveTo>
                  <a:pt x="107" y="127"/>
                </a:moveTo>
                <a:lnTo>
                  <a:pt x="83" y="127"/>
                </a:lnTo>
                <a:lnTo>
                  <a:pt x="71" y="75"/>
                </a:lnTo>
                <a:lnTo>
                  <a:pt x="44" y="102"/>
                </a:lnTo>
                <a:lnTo>
                  <a:pt x="26" y="96"/>
                </a:lnTo>
                <a:lnTo>
                  <a:pt x="0" y="50"/>
                </a:lnTo>
                <a:lnTo>
                  <a:pt x="31" y="41"/>
                </a:lnTo>
                <a:lnTo>
                  <a:pt x="26" y="26"/>
                </a:lnTo>
                <a:lnTo>
                  <a:pt x="51" y="27"/>
                </a:lnTo>
                <a:lnTo>
                  <a:pt x="81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48"/>
          <p:cNvSpPr>
            <a:spLocks/>
          </p:cNvSpPr>
          <p:nvPr/>
        </p:nvSpPr>
        <p:spPr bwMode="auto">
          <a:xfrm>
            <a:off x="4794250" y="6408738"/>
            <a:ext cx="65088" cy="103188"/>
          </a:xfrm>
          <a:custGeom>
            <a:avLst/>
            <a:gdLst>
              <a:gd name="T0" fmla="*/ 0 w 41"/>
              <a:gd name="T1" fmla="*/ 0 h 65"/>
              <a:gd name="T2" fmla="*/ 3 w 41"/>
              <a:gd name="T3" fmla="*/ 32 h 65"/>
              <a:gd name="T4" fmla="*/ 38 w 41"/>
              <a:gd name="T5" fmla="*/ 41 h 65"/>
              <a:gd name="T6" fmla="*/ 41 w 41"/>
              <a:gd name="T7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65">
                <a:moveTo>
                  <a:pt x="0" y="0"/>
                </a:moveTo>
                <a:lnTo>
                  <a:pt x="3" y="32"/>
                </a:lnTo>
                <a:lnTo>
                  <a:pt x="38" y="41"/>
                </a:lnTo>
                <a:lnTo>
                  <a:pt x="41" y="65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49"/>
          <p:cNvSpPr>
            <a:spLocks/>
          </p:cNvSpPr>
          <p:nvPr/>
        </p:nvSpPr>
        <p:spPr bwMode="auto">
          <a:xfrm>
            <a:off x="4794250" y="6408738"/>
            <a:ext cx="65088" cy="103188"/>
          </a:xfrm>
          <a:custGeom>
            <a:avLst/>
            <a:gdLst>
              <a:gd name="T0" fmla="*/ 41 w 41"/>
              <a:gd name="T1" fmla="*/ 65 h 65"/>
              <a:gd name="T2" fmla="*/ 38 w 41"/>
              <a:gd name="T3" fmla="*/ 41 h 65"/>
              <a:gd name="T4" fmla="*/ 3 w 41"/>
              <a:gd name="T5" fmla="*/ 32 h 65"/>
              <a:gd name="T6" fmla="*/ 0 w 41"/>
              <a:gd name="T7" fmla="*/ 0 h 65"/>
              <a:gd name="T8" fmla="*/ 0 w 41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65">
                <a:moveTo>
                  <a:pt x="41" y="65"/>
                </a:moveTo>
                <a:lnTo>
                  <a:pt x="38" y="41"/>
                </a:lnTo>
                <a:lnTo>
                  <a:pt x="3" y="3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50"/>
          <p:cNvSpPr>
            <a:spLocks/>
          </p:cNvSpPr>
          <p:nvPr/>
        </p:nvSpPr>
        <p:spPr bwMode="auto">
          <a:xfrm>
            <a:off x="4895850" y="6375401"/>
            <a:ext cx="266700" cy="133350"/>
          </a:xfrm>
          <a:custGeom>
            <a:avLst/>
            <a:gdLst>
              <a:gd name="T0" fmla="*/ 0 w 168"/>
              <a:gd name="T1" fmla="*/ 0 h 84"/>
              <a:gd name="T2" fmla="*/ 2 w 168"/>
              <a:gd name="T3" fmla="*/ 14 h 84"/>
              <a:gd name="T4" fmla="*/ 33 w 168"/>
              <a:gd name="T5" fmla="*/ 24 h 84"/>
              <a:gd name="T6" fmla="*/ 59 w 168"/>
              <a:gd name="T7" fmla="*/ 11 h 84"/>
              <a:gd name="T8" fmla="*/ 64 w 168"/>
              <a:gd name="T9" fmla="*/ 18 h 84"/>
              <a:gd name="T10" fmla="*/ 60 w 168"/>
              <a:gd name="T11" fmla="*/ 8 h 84"/>
              <a:gd name="T12" fmla="*/ 118 w 168"/>
              <a:gd name="T13" fmla="*/ 3 h 84"/>
              <a:gd name="T14" fmla="*/ 128 w 168"/>
              <a:gd name="T15" fmla="*/ 31 h 84"/>
              <a:gd name="T16" fmla="*/ 168 w 168"/>
              <a:gd name="T17" fmla="*/ 48 h 84"/>
              <a:gd name="T18" fmla="*/ 149 w 168"/>
              <a:gd name="T19" fmla="*/ 80 h 84"/>
              <a:gd name="T20" fmla="*/ 156 w 168"/>
              <a:gd name="T21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84">
                <a:moveTo>
                  <a:pt x="0" y="0"/>
                </a:moveTo>
                <a:lnTo>
                  <a:pt x="2" y="14"/>
                </a:lnTo>
                <a:lnTo>
                  <a:pt x="33" y="24"/>
                </a:lnTo>
                <a:lnTo>
                  <a:pt x="59" y="11"/>
                </a:lnTo>
                <a:lnTo>
                  <a:pt x="64" y="18"/>
                </a:lnTo>
                <a:lnTo>
                  <a:pt x="60" y="8"/>
                </a:lnTo>
                <a:lnTo>
                  <a:pt x="118" y="3"/>
                </a:lnTo>
                <a:lnTo>
                  <a:pt x="128" y="31"/>
                </a:lnTo>
                <a:lnTo>
                  <a:pt x="168" y="48"/>
                </a:lnTo>
                <a:lnTo>
                  <a:pt x="149" y="80"/>
                </a:lnTo>
                <a:lnTo>
                  <a:pt x="156" y="84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51"/>
          <p:cNvSpPr>
            <a:spLocks/>
          </p:cNvSpPr>
          <p:nvPr/>
        </p:nvSpPr>
        <p:spPr bwMode="auto">
          <a:xfrm>
            <a:off x="5148263" y="6100763"/>
            <a:ext cx="207963" cy="422275"/>
          </a:xfrm>
          <a:custGeom>
            <a:avLst/>
            <a:gdLst>
              <a:gd name="T0" fmla="*/ 131 w 131"/>
              <a:gd name="T1" fmla="*/ 0 h 266"/>
              <a:gd name="T2" fmla="*/ 112 w 131"/>
              <a:gd name="T3" fmla="*/ 65 h 266"/>
              <a:gd name="T4" fmla="*/ 87 w 131"/>
              <a:gd name="T5" fmla="*/ 73 h 266"/>
              <a:gd name="T6" fmla="*/ 109 w 131"/>
              <a:gd name="T7" fmla="*/ 94 h 266"/>
              <a:gd name="T8" fmla="*/ 107 w 131"/>
              <a:gd name="T9" fmla="*/ 110 h 266"/>
              <a:gd name="T10" fmla="*/ 83 w 131"/>
              <a:gd name="T11" fmla="*/ 127 h 266"/>
              <a:gd name="T12" fmla="*/ 88 w 131"/>
              <a:gd name="T13" fmla="*/ 138 h 266"/>
              <a:gd name="T14" fmla="*/ 26 w 131"/>
              <a:gd name="T15" fmla="*/ 149 h 266"/>
              <a:gd name="T16" fmla="*/ 39 w 131"/>
              <a:gd name="T17" fmla="*/ 190 h 266"/>
              <a:gd name="T18" fmla="*/ 26 w 131"/>
              <a:gd name="T19" fmla="*/ 226 h 266"/>
              <a:gd name="T20" fmla="*/ 9 w 131"/>
              <a:gd name="T21" fmla="*/ 234 h 266"/>
              <a:gd name="T22" fmla="*/ 22 w 131"/>
              <a:gd name="T23" fmla="*/ 250 h 266"/>
              <a:gd name="T24" fmla="*/ 15 w 131"/>
              <a:gd name="T25" fmla="*/ 266 h 266"/>
              <a:gd name="T26" fmla="*/ 0 w 131"/>
              <a:gd name="T27" fmla="*/ 259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1" h="266">
                <a:moveTo>
                  <a:pt x="131" y="0"/>
                </a:moveTo>
                <a:lnTo>
                  <a:pt x="112" y="65"/>
                </a:lnTo>
                <a:lnTo>
                  <a:pt x="87" y="73"/>
                </a:lnTo>
                <a:lnTo>
                  <a:pt x="109" y="94"/>
                </a:lnTo>
                <a:lnTo>
                  <a:pt x="107" y="110"/>
                </a:lnTo>
                <a:lnTo>
                  <a:pt x="83" y="127"/>
                </a:lnTo>
                <a:lnTo>
                  <a:pt x="88" y="138"/>
                </a:lnTo>
                <a:lnTo>
                  <a:pt x="26" y="149"/>
                </a:lnTo>
                <a:lnTo>
                  <a:pt x="39" y="190"/>
                </a:lnTo>
                <a:lnTo>
                  <a:pt x="26" y="226"/>
                </a:lnTo>
                <a:lnTo>
                  <a:pt x="9" y="234"/>
                </a:lnTo>
                <a:lnTo>
                  <a:pt x="22" y="250"/>
                </a:lnTo>
                <a:lnTo>
                  <a:pt x="15" y="266"/>
                </a:lnTo>
                <a:lnTo>
                  <a:pt x="0" y="259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52"/>
          <p:cNvSpPr>
            <a:spLocks/>
          </p:cNvSpPr>
          <p:nvPr/>
        </p:nvSpPr>
        <p:spPr bwMode="auto">
          <a:xfrm>
            <a:off x="6091238" y="6064251"/>
            <a:ext cx="93663" cy="444500"/>
          </a:xfrm>
          <a:custGeom>
            <a:avLst/>
            <a:gdLst>
              <a:gd name="T0" fmla="*/ 9 w 59"/>
              <a:gd name="T1" fmla="*/ 0 h 280"/>
              <a:gd name="T2" fmla="*/ 16 w 59"/>
              <a:gd name="T3" fmla="*/ 62 h 280"/>
              <a:gd name="T4" fmla="*/ 0 w 59"/>
              <a:gd name="T5" fmla="*/ 93 h 280"/>
              <a:gd name="T6" fmla="*/ 32 w 59"/>
              <a:gd name="T7" fmla="*/ 126 h 280"/>
              <a:gd name="T8" fmla="*/ 25 w 59"/>
              <a:gd name="T9" fmla="*/ 145 h 280"/>
              <a:gd name="T10" fmla="*/ 40 w 59"/>
              <a:gd name="T11" fmla="*/ 182 h 280"/>
              <a:gd name="T12" fmla="*/ 30 w 59"/>
              <a:gd name="T13" fmla="*/ 209 h 280"/>
              <a:gd name="T14" fmla="*/ 59 w 59"/>
              <a:gd name="T15" fmla="*/ 269 h 280"/>
              <a:gd name="T16" fmla="*/ 56 w 59"/>
              <a:gd name="T17" fmla="*/ 28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9" h="280">
                <a:moveTo>
                  <a:pt x="9" y="0"/>
                </a:moveTo>
                <a:lnTo>
                  <a:pt x="16" y="62"/>
                </a:lnTo>
                <a:lnTo>
                  <a:pt x="0" y="93"/>
                </a:lnTo>
                <a:lnTo>
                  <a:pt x="32" y="126"/>
                </a:lnTo>
                <a:lnTo>
                  <a:pt x="25" y="145"/>
                </a:lnTo>
                <a:lnTo>
                  <a:pt x="40" y="182"/>
                </a:lnTo>
                <a:lnTo>
                  <a:pt x="30" y="209"/>
                </a:lnTo>
                <a:lnTo>
                  <a:pt x="59" y="269"/>
                </a:lnTo>
                <a:lnTo>
                  <a:pt x="56" y="28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53"/>
          <p:cNvSpPr>
            <a:spLocks/>
          </p:cNvSpPr>
          <p:nvPr/>
        </p:nvSpPr>
        <p:spPr bwMode="auto">
          <a:xfrm>
            <a:off x="5534025" y="5821363"/>
            <a:ext cx="80963" cy="22225"/>
          </a:xfrm>
          <a:custGeom>
            <a:avLst/>
            <a:gdLst>
              <a:gd name="T0" fmla="*/ 51 w 51"/>
              <a:gd name="T1" fmla="*/ 14 h 14"/>
              <a:gd name="T2" fmla="*/ 0 w 51"/>
              <a:gd name="T3" fmla="*/ 0 h 14"/>
              <a:gd name="T4" fmla="*/ 0 w 51"/>
              <a:gd name="T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" h="14">
                <a:moveTo>
                  <a:pt x="51" y="1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54"/>
          <p:cNvSpPr>
            <a:spLocks/>
          </p:cNvSpPr>
          <p:nvPr/>
        </p:nvSpPr>
        <p:spPr bwMode="auto">
          <a:xfrm>
            <a:off x="7067550" y="5969001"/>
            <a:ext cx="138113" cy="542925"/>
          </a:xfrm>
          <a:custGeom>
            <a:avLst/>
            <a:gdLst>
              <a:gd name="T0" fmla="*/ 1 w 87"/>
              <a:gd name="T1" fmla="*/ 0 h 342"/>
              <a:gd name="T2" fmla="*/ 46 w 87"/>
              <a:gd name="T3" fmla="*/ 132 h 342"/>
              <a:gd name="T4" fmla="*/ 0 w 87"/>
              <a:gd name="T5" fmla="*/ 187 h 342"/>
              <a:gd name="T6" fmla="*/ 33 w 87"/>
              <a:gd name="T7" fmla="*/ 205 h 342"/>
              <a:gd name="T8" fmla="*/ 39 w 87"/>
              <a:gd name="T9" fmla="*/ 267 h 342"/>
              <a:gd name="T10" fmla="*/ 87 w 87"/>
              <a:gd name="T11" fmla="*/ 336 h 342"/>
              <a:gd name="T12" fmla="*/ 78 w 87"/>
              <a:gd name="T13" fmla="*/ 342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" h="342">
                <a:moveTo>
                  <a:pt x="1" y="0"/>
                </a:moveTo>
                <a:lnTo>
                  <a:pt x="46" y="132"/>
                </a:lnTo>
                <a:lnTo>
                  <a:pt x="0" y="187"/>
                </a:lnTo>
                <a:lnTo>
                  <a:pt x="33" y="205"/>
                </a:lnTo>
                <a:lnTo>
                  <a:pt x="39" y="267"/>
                </a:lnTo>
                <a:lnTo>
                  <a:pt x="87" y="336"/>
                </a:lnTo>
                <a:lnTo>
                  <a:pt x="78" y="342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55"/>
          <p:cNvSpPr>
            <a:spLocks/>
          </p:cNvSpPr>
          <p:nvPr/>
        </p:nvSpPr>
        <p:spPr bwMode="auto">
          <a:xfrm>
            <a:off x="6986588" y="5902326"/>
            <a:ext cx="82550" cy="66675"/>
          </a:xfrm>
          <a:custGeom>
            <a:avLst/>
            <a:gdLst>
              <a:gd name="T0" fmla="*/ 0 w 52"/>
              <a:gd name="T1" fmla="*/ 0 h 42"/>
              <a:gd name="T2" fmla="*/ 38 w 52"/>
              <a:gd name="T3" fmla="*/ 9 h 42"/>
              <a:gd name="T4" fmla="*/ 52 w 52"/>
              <a:gd name="T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42">
                <a:moveTo>
                  <a:pt x="0" y="0"/>
                </a:moveTo>
                <a:lnTo>
                  <a:pt x="38" y="9"/>
                </a:lnTo>
                <a:lnTo>
                  <a:pt x="52" y="42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Line 56"/>
          <p:cNvSpPr>
            <a:spLocks noChangeShapeType="1"/>
          </p:cNvSpPr>
          <p:nvPr/>
        </p:nvSpPr>
        <p:spPr bwMode="auto">
          <a:xfrm flipV="1">
            <a:off x="6675438" y="5902326"/>
            <a:ext cx="311150" cy="14288"/>
          </a:xfrm>
          <a:prstGeom prst="line">
            <a:avLst/>
          </a:pr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57"/>
          <p:cNvSpPr>
            <a:spLocks/>
          </p:cNvSpPr>
          <p:nvPr/>
        </p:nvSpPr>
        <p:spPr bwMode="auto">
          <a:xfrm>
            <a:off x="6815138" y="5762626"/>
            <a:ext cx="171450" cy="139700"/>
          </a:xfrm>
          <a:custGeom>
            <a:avLst/>
            <a:gdLst>
              <a:gd name="T0" fmla="*/ 0 w 108"/>
              <a:gd name="T1" fmla="*/ 0 h 88"/>
              <a:gd name="T2" fmla="*/ 87 w 108"/>
              <a:gd name="T3" fmla="*/ 14 h 88"/>
              <a:gd name="T4" fmla="*/ 106 w 108"/>
              <a:gd name="T5" fmla="*/ 34 h 88"/>
              <a:gd name="T6" fmla="*/ 98 w 108"/>
              <a:gd name="T7" fmla="*/ 52 h 88"/>
              <a:gd name="T8" fmla="*/ 108 w 108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88">
                <a:moveTo>
                  <a:pt x="0" y="0"/>
                </a:moveTo>
                <a:lnTo>
                  <a:pt x="87" y="14"/>
                </a:lnTo>
                <a:lnTo>
                  <a:pt x="106" y="34"/>
                </a:lnTo>
                <a:lnTo>
                  <a:pt x="98" y="52"/>
                </a:lnTo>
                <a:lnTo>
                  <a:pt x="108" y="88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58"/>
          <p:cNvSpPr>
            <a:spLocks/>
          </p:cNvSpPr>
          <p:nvPr/>
        </p:nvSpPr>
        <p:spPr bwMode="auto">
          <a:xfrm>
            <a:off x="7069138" y="5618163"/>
            <a:ext cx="303213" cy="350838"/>
          </a:xfrm>
          <a:custGeom>
            <a:avLst/>
            <a:gdLst>
              <a:gd name="T0" fmla="*/ 170 w 191"/>
              <a:gd name="T1" fmla="*/ 0 h 221"/>
              <a:gd name="T2" fmla="*/ 167 w 191"/>
              <a:gd name="T3" fmla="*/ 39 h 221"/>
              <a:gd name="T4" fmla="*/ 191 w 191"/>
              <a:gd name="T5" fmla="*/ 42 h 221"/>
              <a:gd name="T6" fmla="*/ 134 w 191"/>
              <a:gd name="T7" fmla="*/ 97 h 221"/>
              <a:gd name="T8" fmla="*/ 127 w 191"/>
              <a:gd name="T9" fmla="*/ 160 h 221"/>
              <a:gd name="T10" fmla="*/ 138 w 191"/>
              <a:gd name="T11" fmla="*/ 157 h 221"/>
              <a:gd name="T12" fmla="*/ 143 w 191"/>
              <a:gd name="T13" fmla="*/ 177 h 221"/>
              <a:gd name="T14" fmla="*/ 129 w 191"/>
              <a:gd name="T15" fmla="*/ 180 h 221"/>
              <a:gd name="T16" fmla="*/ 122 w 191"/>
              <a:gd name="T17" fmla="*/ 163 h 221"/>
              <a:gd name="T18" fmla="*/ 59 w 191"/>
              <a:gd name="T19" fmla="*/ 219 h 221"/>
              <a:gd name="T20" fmla="*/ 0 w 191"/>
              <a:gd name="T21" fmla="*/ 221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1" h="221">
                <a:moveTo>
                  <a:pt x="170" y="0"/>
                </a:moveTo>
                <a:lnTo>
                  <a:pt x="167" y="39"/>
                </a:lnTo>
                <a:lnTo>
                  <a:pt x="191" y="42"/>
                </a:lnTo>
                <a:lnTo>
                  <a:pt x="134" y="97"/>
                </a:lnTo>
                <a:lnTo>
                  <a:pt x="127" y="160"/>
                </a:lnTo>
                <a:lnTo>
                  <a:pt x="138" y="157"/>
                </a:lnTo>
                <a:lnTo>
                  <a:pt x="143" y="177"/>
                </a:lnTo>
                <a:lnTo>
                  <a:pt x="129" y="180"/>
                </a:lnTo>
                <a:lnTo>
                  <a:pt x="122" y="163"/>
                </a:lnTo>
                <a:lnTo>
                  <a:pt x="59" y="219"/>
                </a:lnTo>
                <a:lnTo>
                  <a:pt x="0" y="221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59"/>
          <p:cNvSpPr>
            <a:spLocks/>
          </p:cNvSpPr>
          <p:nvPr/>
        </p:nvSpPr>
        <p:spPr bwMode="auto">
          <a:xfrm>
            <a:off x="6780213" y="5508626"/>
            <a:ext cx="558800" cy="109538"/>
          </a:xfrm>
          <a:custGeom>
            <a:avLst/>
            <a:gdLst>
              <a:gd name="T0" fmla="*/ 0 w 352"/>
              <a:gd name="T1" fmla="*/ 69 h 69"/>
              <a:gd name="T2" fmla="*/ 60 w 352"/>
              <a:gd name="T3" fmla="*/ 24 h 69"/>
              <a:gd name="T4" fmla="*/ 190 w 352"/>
              <a:gd name="T5" fmla="*/ 27 h 69"/>
              <a:gd name="T6" fmla="*/ 233 w 352"/>
              <a:gd name="T7" fmla="*/ 0 h 69"/>
              <a:gd name="T8" fmla="*/ 249 w 352"/>
              <a:gd name="T9" fmla="*/ 25 h 69"/>
              <a:gd name="T10" fmla="*/ 280 w 352"/>
              <a:gd name="T11" fmla="*/ 27 h 69"/>
              <a:gd name="T12" fmla="*/ 352 w 352"/>
              <a:gd name="T13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2" h="69">
                <a:moveTo>
                  <a:pt x="0" y="69"/>
                </a:moveTo>
                <a:lnTo>
                  <a:pt x="60" y="24"/>
                </a:lnTo>
                <a:lnTo>
                  <a:pt x="190" y="27"/>
                </a:lnTo>
                <a:lnTo>
                  <a:pt x="233" y="0"/>
                </a:lnTo>
                <a:lnTo>
                  <a:pt x="249" y="25"/>
                </a:lnTo>
                <a:lnTo>
                  <a:pt x="280" y="27"/>
                </a:lnTo>
                <a:lnTo>
                  <a:pt x="352" y="69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60"/>
          <p:cNvSpPr>
            <a:spLocks/>
          </p:cNvSpPr>
          <p:nvPr/>
        </p:nvSpPr>
        <p:spPr bwMode="auto">
          <a:xfrm>
            <a:off x="7129463" y="6392863"/>
            <a:ext cx="76200" cy="119063"/>
          </a:xfrm>
          <a:custGeom>
            <a:avLst/>
            <a:gdLst>
              <a:gd name="T0" fmla="*/ 42 w 48"/>
              <a:gd name="T1" fmla="*/ 75 h 75"/>
              <a:gd name="T2" fmla="*/ 48 w 48"/>
              <a:gd name="T3" fmla="*/ 71 h 75"/>
              <a:gd name="T4" fmla="*/ 0 w 48"/>
              <a:gd name="T5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75">
                <a:moveTo>
                  <a:pt x="42" y="75"/>
                </a:moveTo>
                <a:lnTo>
                  <a:pt x="48" y="71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61"/>
          <p:cNvSpPr>
            <a:spLocks/>
          </p:cNvSpPr>
          <p:nvPr/>
        </p:nvSpPr>
        <p:spPr bwMode="auto">
          <a:xfrm>
            <a:off x="8002588" y="6034088"/>
            <a:ext cx="700088" cy="292100"/>
          </a:xfrm>
          <a:custGeom>
            <a:avLst/>
            <a:gdLst>
              <a:gd name="T0" fmla="*/ 0 w 441"/>
              <a:gd name="T1" fmla="*/ 64 h 184"/>
              <a:gd name="T2" fmla="*/ 31 w 441"/>
              <a:gd name="T3" fmla="*/ 59 h 184"/>
              <a:gd name="T4" fmla="*/ 35 w 441"/>
              <a:gd name="T5" fmla="*/ 28 h 184"/>
              <a:gd name="T6" fmla="*/ 131 w 441"/>
              <a:gd name="T7" fmla="*/ 0 h 184"/>
              <a:gd name="T8" fmla="*/ 189 w 441"/>
              <a:gd name="T9" fmla="*/ 52 h 184"/>
              <a:gd name="T10" fmla="*/ 171 w 441"/>
              <a:gd name="T11" fmla="*/ 74 h 184"/>
              <a:gd name="T12" fmla="*/ 201 w 441"/>
              <a:gd name="T13" fmla="*/ 111 h 184"/>
              <a:gd name="T14" fmla="*/ 251 w 441"/>
              <a:gd name="T15" fmla="*/ 102 h 184"/>
              <a:gd name="T16" fmla="*/ 276 w 441"/>
              <a:gd name="T17" fmla="*/ 116 h 184"/>
              <a:gd name="T18" fmla="*/ 299 w 441"/>
              <a:gd name="T19" fmla="*/ 173 h 184"/>
              <a:gd name="T20" fmla="*/ 315 w 441"/>
              <a:gd name="T21" fmla="*/ 184 h 184"/>
              <a:gd name="T22" fmla="*/ 352 w 441"/>
              <a:gd name="T23" fmla="*/ 169 h 184"/>
              <a:gd name="T24" fmla="*/ 391 w 441"/>
              <a:gd name="T25" fmla="*/ 181 h 184"/>
              <a:gd name="T26" fmla="*/ 441 w 441"/>
              <a:gd name="T27" fmla="*/ 13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1" h="184">
                <a:moveTo>
                  <a:pt x="0" y="64"/>
                </a:moveTo>
                <a:lnTo>
                  <a:pt x="31" y="59"/>
                </a:lnTo>
                <a:lnTo>
                  <a:pt x="35" y="28"/>
                </a:lnTo>
                <a:lnTo>
                  <a:pt x="131" y="0"/>
                </a:lnTo>
                <a:lnTo>
                  <a:pt x="189" y="52"/>
                </a:lnTo>
                <a:lnTo>
                  <a:pt x="171" y="74"/>
                </a:lnTo>
                <a:lnTo>
                  <a:pt x="201" y="111"/>
                </a:lnTo>
                <a:lnTo>
                  <a:pt x="251" y="102"/>
                </a:lnTo>
                <a:lnTo>
                  <a:pt x="276" y="116"/>
                </a:lnTo>
                <a:lnTo>
                  <a:pt x="299" y="173"/>
                </a:lnTo>
                <a:lnTo>
                  <a:pt x="315" y="184"/>
                </a:lnTo>
                <a:lnTo>
                  <a:pt x="352" y="169"/>
                </a:lnTo>
                <a:lnTo>
                  <a:pt x="391" y="181"/>
                </a:lnTo>
                <a:lnTo>
                  <a:pt x="441" y="139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62"/>
          <p:cNvSpPr>
            <a:spLocks/>
          </p:cNvSpPr>
          <p:nvPr/>
        </p:nvSpPr>
        <p:spPr bwMode="auto">
          <a:xfrm>
            <a:off x="7129463" y="6135688"/>
            <a:ext cx="873125" cy="257175"/>
          </a:xfrm>
          <a:custGeom>
            <a:avLst/>
            <a:gdLst>
              <a:gd name="T0" fmla="*/ 0 w 550"/>
              <a:gd name="T1" fmla="*/ 162 h 162"/>
              <a:gd name="T2" fmla="*/ 29 w 550"/>
              <a:gd name="T3" fmla="*/ 150 h 162"/>
              <a:gd name="T4" fmla="*/ 49 w 550"/>
              <a:gd name="T5" fmla="*/ 117 h 162"/>
              <a:gd name="T6" fmla="*/ 107 w 550"/>
              <a:gd name="T7" fmla="*/ 100 h 162"/>
              <a:gd name="T8" fmla="*/ 243 w 550"/>
              <a:gd name="T9" fmla="*/ 102 h 162"/>
              <a:gd name="T10" fmla="*/ 288 w 550"/>
              <a:gd name="T11" fmla="*/ 127 h 162"/>
              <a:gd name="T12" fmla="*/ 291 w 550"/>
              <a:gd name="T13" fmla="*/ 110 h 162"/>
              <a:gd name="T14" fmla="*/ 319 w 550"/>
              <a:gd name="T15" fmla="*/ 100 h 162"/>
              <a:gd name="T16" fmla="*/ 360 w 550"/>
              <a:gd name="T17" fmla="*/ 120 h 162"/>
              <a:gd name="T18" fmla="*/ 379 w 550"/>
              <a:gd name="T19" fmla="*/ 92 h 162"/>
              <a:gd name="T20" fmla="*/ 401 w 550"/>
              <a:gd name="T21" fmla="*/ 117 h 162"/>
              <a:gd name="T22" fmla="*/ 457 w 550"/>
              <a:gd name="T23" fmla="*/ 93 h 162"/>
              <a:gd name="T24" fmla="*/ 487 w 550"/>
              <a:gd name="T25" fmla="*/ 113 h 162"/>
              <a:gd name="T26" fmla="*/ 480 w 550"/>
              <a:gd name="T27" fmla="*/ 69 h 162"/>
              <a:gd name="T28" fmla="*/ 495 w 550"/>
              <a:gd name="T29" fmla="*/ 14 h 162"/>
              <a:gd name="T30" fmla="*/ 550 w 550"/>
              <a:gd name="T31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0" h="162">
                <a:moveTo>
                  <a:pt x="0" y="162"/>
                </a:moveTo>
                <a:lnTo>
                  <a:pt x="29" y="150"/>
                </a:lnTo>
                <a:lnTo>
                  <a:pt x="49" y="117"/>
                </a:lnTo>
                <a:lnTo>
                  <a:pt x="107" y="100"/>
                </a:lnTo>
                <a:lnTo>
                  <a:pt x="243" y="102"/>
                </a:lnTo>
                <a:lnTo>
                  <a:pt x="288" y="127"/>
                </a:lnTo>
                <a:lnTo>
                  <a:pt x="291" y="110"/>
                </a:lnTo>
                <a:lnTo>
                  <a:pt x="319" y="100"/>
                </a:lnTo>
                <a:lnTo>
                  <a:pt x="360" y="120"/>
                </a:lnTo>
                <a:lnTo>
                  <a:pt x="379" y="92"/>
                </a:lnTo>
                <a:lnTo>
                  <a:pt x="401" y="117"/>
                </a:lnTo>
                <a:lnTo>
                  <a:pt x="457" y="93"/>
                </a:lnTo>
                <a:lnTo>
                  <a:pt x="487" y="113"/>
                </a:lnTo>
                <a:lnTo>
                  <a:pt x="480" y="69"/>
                </a:lnTo>
                <a:lnTo>
                  <a:pt x="495" y="14"/>
                </a:lnTo>
                <a:lnTo>
                  <a:pt x="55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63"/>
          <p:cNvSpPr>
            <a:spLocks/>
          </p:cNvSpPr>
          <p:nvPr/>
        </p:nvSpPr>
        <p:spPr bwMode="auto">
          <a:xfrm>
            <a:off x="7342188" y="5505451"/>
            <a:ext cx="138113" cy="109538"/>
          </a:xfrm>
          <a:custGeom>
            <a:avLst/>
            <a:gdLst>
              <a:gd name="T0" fmla="*/ 0 w 87"/>
              <a:gd name="T1" fmla="*/ 69 h 69"/>
              <a:gd name="T2" fmla="*/ 19 w 87"/>
              <a:gd name="T3" fmla="*/ 48 h 69"/>
              <a:gd name="T4" fmla="*/ 59 w 87"/>
              <a:gd name="T5" fmla="*/ 45 h 69"/>
              <a:gd name="T6" fmla="*/ 87 w 87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" h="69">
                <a:moveTo>
                  <a:pt x="0" y="69"/>
                </a:moveTo>
                <a:lnTo>
                  <a:pt x="19" y="48"/>
                </a:lnTo>
                <a:lnTo>
                  <a:pt x="59" y="45"/>
                </a:lnTo>
                <a:lnTo>
                  <a:pt x="87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64"/>
          <p:cNvSpPr>
            <a:spLocks/>
          </p:cNvSpPr>
          <p:nvPr/>
        </p:nvSpPr>
        <p:spPr bwMode="auto">
          <a:xfrm>
            <a:off x="7058025" y="5214938"/>
            <a:ext cx="296863" cy="79375"/>
          </a:xfrm>
          <a:custGeom>
            <a:avLst/>
            <a:gdLst>
              <a:gd name="T0" fmla="*/ 0 w 187"/>
              <a:gd name="T1" fmla="*/ 31 h 50"/>
              <a:gd name="T2" fmla="*/ 55 w 187"/>
              <a:gd name="T3" fmla="*/ 0 h 50"/>
              <a:gd name="T4" fmla="*/ 136 w 187"/>
              <a:gd name="T5" fmla="*/ 50 h 50"/>
              <a:gd name="T6" fmla="*/ 159 w 187"/>
              <a:gd name="T7" fmla="*/ 33 h 50"/>
              <a:gd name="T8" fmla="*/ 187 w 187"/>
              <a:gd name="T9" fmla="*/ 4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50">
                <a:moveTo>
                  <a:pt x="0" y="31"/>
                </a:moveTo>
                <a:lnTo>
                  <a:pt x="55" y="0"/>
                </a:lnTo>
                <a:lnTo>
                  <a:pt x="136" y="50"/>
                </a:lnTo>
                <a:lnTo>
                  <a:pt x="159" y="33"/>
                </a:lnTo>
                <a:lnTo>
                  <a:pt x="187" y="4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65"/>
          <p:cNvSpPr>
            <a:spLocks/>
          </p:cNvSpPr>
          <p:nvPr/>
        </p:nvSpPr>
        <p:spPr bwMode="auto">
          <a:xfrm>
            <a:off x="5299075" y="2900363"/>
            <a:ext cx="1843088" cy="2360613"/>
          </a:xfrm>
          <a:custGeom>
            <a:avLst/>
            <a:gdLst>
              <a:gd name="T0" fmla="*/ 304 w 1161"/>
              <a:gd name="T1" fmla="*/ 1295 h 1487"/>
              <a:gd name="T2" fmla="*/ 244 w 1161"/>
              <a:gd name="T3" fmla="*/ 1377 h 1487"/>
              <a:gd name="T4" fmla="*/ 30 w 1161"/>
              <a:gd name="T5" fmla="*/ 1435 h 1487"/>
              <a:gd name="T6" fmla="*/ 31 w 1161"/>
              <a:gd name="T7" fmla="*/ 1358 h 1487"/>
              <a:gd name="T8" fmla="*/ 54 w 1161"/>
              <a:gd name="T9" fmla="*/ 1315 h 1487"/>
              <a:gd name="T10" fmla="*/ 20 w 1161"/>
              <a:gd name="T11" fmla="*/ 1282 h 1487"/>
              <a:gd name="T12" fmla="*/ 95 w 1161"/>
              <a:gd name="T13" fmla="*/ 1215 h 1487"/>
              <a:gd name="T14" fmla="*/ 37 w 1161"/>
              <a:gd name="T15" fmla="*/ 1236 h 1487"/>
              <a:gd name="T16" fmla="*/ 33 w 1161"/>
              <a:gd name="T17" fmla="*/ 1206 h 1487"/>
              <a:gd name="T18" fmla="*/ 23 w 1161"/>
              <a:gd name="T19" fmla="*/ 1190 h 1487"/>
              <a:gd name="T20" fmla="*/ 16 w 1161"/>
              <a:gd name="T21" fmla="*/ 1132 h 1487"/>
              <a:gd name="T22" fmla="*/ 144 w 1161"/>
              <a:gd name="T23" fmla="*/ 1121 h 1487"/>
              <a:gd name="T24" fmla="*/ 113 w 1161"/>
              <a:gd name="T25" fmla="*/ 1105 h 1487"/>
              <a:gd name="T26" fmla="*/ 54 w 1161"/>
              <a:gd name="T27" fmla="*/ 1102 h 1487"/>
              <a:gd name="T28" fmla="*/ 27 w 1161"/>
              <a:gd name="T29" fmla="*/ 1054 h 1487"/>
              <a:gd name="T30" fmla="*/ 59 w 1161"/>
              <a:gd name="T31" fmla="*/ 1009 h 1487"/>
              <a:gd name="T32" fmla="*/ 127 w 1161"/>
              <a:gd name="T33" fmla="*/ 990 h 1487"/>
              <a:gd name="T34" fmla="*/ 133 w 1161"/>
              <a:gd name="T35" fmla="*/ 985 h 1487"/>
              <a:gd name="T36" fmla="*/ 185 w 1161"/>
              <a:gd name="T37" fmla="*/ 981 h 1487"/>
              <a:gd name="T38" fmla="*/ 172 w 1161"/>
              <a:gd name="T39" fmla="*/ 943 h 1487"/>
              <a:gd name="T40" fmla="*/ 234 w 1161"/>
              <a:gd name="T41" fmla="*/ 943 h 1487"/>
              <a:gd name="T42" fmla="*/ 276 w 1161"/>
              <a:gd name="T43" fmla="*/ 901 h 1487"/>
              <a:gd name="T44" fmla="*/ 344 w 1161"/>
              <a:gd name="T45" fmla="*/ 891 h 1487"/>
              <a:gd name="T46" fmla="*/ 377 w 1161"/>
              <a:gd name="T47" fmla="*/ 825 h 1487"/>
              <a:gd name="T48" fmla="*/ 314 w 1161"/>
              <a:gd name="T49" fmla="*/ 862 h 1487"/>
              <a:gd name="T50" fmla="*/ 338 w 1161"/>
              <a:gd name="T51" fmla="*/ 787 h 1487"/>
              <a:gd name="T52" fmla="*/ 399 w 1161"/>
              <a:gd name="T53" fmla="*/ 774 h 1487"/>
              <a:gd name="T54" fmla="*/ 377 w 1161"/>
              <a:gd name="T55" fmla="*/ 742 h 1487"/>
              <a:gd name="T56" fmla="*/ 435 w 1161"/>
              <a:gd name="T57" fmla="*/ 704 h 1487"/>
              <a:gd name="T58" fmla="*/ 444 w 1161"/>
              <a:gd name="T59" fmla="*/ 645 h 1487"/>
              <a:gd name="T60" fmla="*/ 490 w 1161"/>
              <a:gd name="T61" fmla="*/ 608 h 1487"/>
              <a:gd name="T62" fmla="*/ 465 w 1161"/>
              <a:gd name="T63" fmla="*/ 560 h 1487"/>
              <a:gd name="T64" fmla="*/ 491 w 1161"/>
              <a:gd name="T65" fmla="*/ 515 h 1487"/>
              <a:gd name="T66" fmla="*/ 572 w 1161"/>
              <a:gd name="T67" fmla="*/ 486 h 1487"/>
              <a:gd name="T68" fmla="*/ 575 w 1161"/>
              <a:gd name="T69" fmla="*/ 455 h 1487"/>
              <a:gd name="T70" fmla="*/ 567 w 1161"/>
              <a:gd name="T71" fmla="*/ 428 h 1487"/>
              <a:gd name="T72" fmla="*/ 593 w 1161"/>
              <a:gd name="T73" fmla="*/ 404 h 1487"/>
              <a:gd name="T74" fmla="*/ 620 w 1161"/>
              <a:gd name="T75" fmla="*/ 418 h 1487"/>
              <a:gd name="T76" fmla="*/ 631 w 1161"/>
              <a:gd name="T77" fmla="*/ 380 h 1487"/>
              <a:gd name="T78" fmla="*/ 653 w 1161"/>
              <a:gd name="T79" fmla="*/ 349 h 1487"/>
              <a:gd name="T80" fmla="*/ 669 w 1161"/>
              <a:gd name="T81" fmla="*/ 310 h 1487"/>
              <a:gd name="T82" fmla="*/ 673 w 1161"/>
              <a:gd name="T83" fmla="*/ 251 h 1487"/>
              <a:gd name="T84" fmla="*/ 707 w 1161"/>
              <a:gd name="T85" fmla="*/ 217 h 1487"/>
              <a:gd name="T86" fmla="*/ 739 w 1161"/>
              <a:gd name="T87" fmla="*/ 230 h 1487"/>
              <a:gd name="T88" fmla="*/ 769 w 1161"/>
              <a:gd name="T89" fmla="*/ 211 h 1487"/>
              <a:gd name="T90" fmla="*/ 790 w 1161"/>
              <a:gd name="T91" fmla="*/ 185 h 1487"/>
              <a:gd name="T92" fmla="*/ 793 w 1161"/>
              <a:gd name="T93" fmla="*/ 132 h 1487"/>
              <a:gd name="T94" fmla="*/ 867 w 1161"/>
              <a:gd name="T95" fmla="*/ 141 h 1487"/>
              <a:gd name="T96" fmla="*/ 895 w 1161"/>
              <a:gd name="T97" fmla="*/ 59 h 1487"/>
              <a:gd name="T98" fmla="*/ 953 w 1161"/>
              <a:gd name="T99" fmla="*/ 37 h 1487"/>
              <a:gd name="T100" fmla="*/ 983 w 1161"/>
              <a:gd name="T101" fmla="*/ 31 h 1487"/>
              <a:gd name="T102" fmla="*/ 1001 w 1161"/>
              <a:gd name="T103" fmla="*/ 49 h 1487"/>
              <a:gd name="T104" fmla="*/ 1046 w 1161"/>
              <a:gd name="T105" fmla="*/ 14 h 1487"/>
              <a:gd name="T106" fmla="*/ 1050 w 1161"/>
              <a:gd name="T107" fmla="*/ 62 h 1487"/>
              <a:gd name="T108" fmla="*/ 1121 w 1161"/>
              <a:gd name="T109" fmla="*/ 33 h 1487"/>
              <a:gd name="T110" fmla="*/ 1114 w 1161"/>
              <a:gd name="T111" fmla="*/ 110 h 1487"/>
              <a:gd name="T112" fmla="*/ 1144 w 1161"/>
              <a:gd name="T113" fmla="*/ 117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61" h="1487">
                <a:moveTo>
                  <a:pt x="351" y="1396"/>
                </a:moveTo>
                <a:lnTo>
                  <a:pt x="347" y="1384"/>
                </a:lnTo>
                <a:lnTo>
                  <a:pt x="316" y="1373"/>
                </a:lnTo>
                <a:lnTo>
                  <a:pt x="306" y="1312"/>
                </a:lnTo>
                <a:lnTo>
                  <a:pt x="317" y="1295"/>
                </a:lnTo>
                <a:lnTo>
                  <a:pt x="304" y="1295"/>
                </a:lnTo>
                <a:lnTo>
                  <a:pt x="304" y="1332"/>
                </a:lnTo>
                <a:lnTo>
                  <a:pt x="287" y="1311"/>
                </a:lnTo>
                <a:lnTo>
                  <a:pt x="300" y="1358"/>
                </a:lnTo>
                <a:lnTo>
                  <a:pt x="282" y="1388"/>
                </a:lnTo>
                <a:lnTo>
                  <a:pt x="261" y="1395"/>
                </a:lnTo>
                <a:lnTo>
                  <a:pt x="244" y="1377"/>
                </a:lnTo>
                <a:lnTo>
                  <a:pt x="251" y="1392"/>
                </a:lnTo>
                <a:lnTo>
                  <a:pt x="155" y="1480"/>
                </a:lnTo>
                <a:lnTo>
                  <a:pt x="82" y="1487"/>
                </a:lnTo>
                <a:lnTo>
                  <a:pt x="58" y="1471"/>
                </a:lnTo>
                <a:lnTo>
                  <a:pt x="72" y="1457"/>
                </a:lnTo>
                <a:lnTo>
                  <a:pt x="30" y="1435"/>
                </a:lnTo>
                <a:lnTo>
                  <a:pt x="3" y="1391"/>
                </a:lnTo>
                <a:lnTo>
                  <a:pt x="13" y="1360"/>
                </a:lnTo>
                <a:lnTo>
                  <a:pt x="45" y="1387"/>
                </a:lnTo>
                <a:lnTo>
                  <a:pt x="45" y="1375"/>
                </a:lnTo>
                <a:lnTo>
                  <a:pt x="40" y="1378"/>
                </a:lnTo>
                <a:lnTo>
                  <a:pt x="31" y="1358"/>
                </a:lnTo>
                <a:lnTo>
                  <a:pt x="69" y="1335"/>
                </a:lnTo>
                <a:lnTo>
                  <a:pt x="43" y="1329"/>
                </a:lnTo>
                <a:lnTo>
                  <a:pt x="74" y="1309"/>
                </a:lnTo>
                <a:lnTo>
                  <a:pt x="40" y="1328"/>
                </a:lnTo>
                <a:lnTo>
                  <a:pt x="38" y="1316"/>
                </a:lnTo>
                <a:lnTo>
                  <a:pt x="54" y="1315"/>
                </a:lnTo>
                <a:lnTo>
                  <a:pt x="36" y="1313"/>
                </a:lnTo>
                <a:lnTo>
                  <a:pt x="27" y="1318"/>
                </a:lnTo>
                <a:lnTo>
                  <a:pt x="36" y="1328"/>
                </a:lnTo>
                <a:lnTo>
                  <a:pt x="14" y="1332"/>
                </a:lnTo>
                <a:lnTo>
                  <a:pt x="0" y="1304"/>
                </a:lnTo>
                <a:lnTo>
                  <a:pt x="20" y="1282"/>
                </a:lnTo>
                <a:lnTo>
                  <a:pt x="16" y="1305"/>
                </a:lnTo>
                <a:lnTo>
                  <a:pt x="24" y="1288"/>
                </a:lnTo>
                <a:lnTo>
                  <a:pt x="68" y="1275"/>
                </a:lnTo>
                <a:lnTo>
                  <a:pt x="34" y="1273"/>
                </a:lnTo>
                <a:lnTo>
                  <a:pt x="69" y="1223"/>
                </a:lnTo>
                <a:lnTo>
                  <a:pt x="95" y="1215"/>
                </a:lnTo>
                <a:lnTo>
                  <a:pt x="83" y="1250"/>
                </a:lnTo>
                <a:lnTo>
                  <a:pt x="102" y="1212"/>
                </a:lnTo>
                <a:lnTo>
                  <a:pt x="121" y="1209"/>
                </a:lnTo>
                <a:lnTo>
                  <a:pt x="72" y="1212"/>
                </a:lnTo>
                <a:lnTo>
                  <a:pt x="40" y="1256"/>
                </a:lnTo>
                <a:lnTo>
                  <a:pt x="37" y="1236"/>
                </a:lnTo>
                <a:lnTo>
                  <a:pt x="31" y="1236"/>
                </a:lnTo>
                <a:lnTo>
                  <a:pt x="44" y="1211"/>
                </a:lnTo>
                <a:lnTo>
                  <a:pt x="23" y="1236"/>
                </a:lnTo>
                <a:lnTo>
                  <a:pt x="13" y="1209"/>
                </a:lnTo>
                <a:lnTo>
                  <a:pt x="23" y="1192"/>
                </a:lnTo>
                <a:lnTo>
                  <a:pt x="33" y="1206"/>
                </a:lnTo>
                <a:lnTo>
                  <a:pt x="40" y="1206"/>
                </a:lnTo>
                <a:lnTo>
                  <a:pt x="44" y="1202"/>
                </a:lnTo>
                <a:lnTo>
                  <a:pt x="50" y="1178"/>
                </a:lnTo>
                <a:lnTo>
                  <a:pt x="45" y="1174"/>
                </a:lnTo>
                <a:lnTo>
                  <a:pt x="33" y="1184"/>
                </a:lnTo>
                <a:lnTo>
                  <a:pt x="23" y="1190"/>
                </a:lnTo>
                <a:lnTo>
                  <a:pt x="7" y="1157"/>
                </a:lnTo>
                <a:lnTo>
                  <a:pt x="31" y="1183"/>
                </a:lnTo>
                <a:lnTo>
                  <a:pt x="24" y="1164"/>
                </a:lnTo>
                <a:lnTo>
                  <a:pt x="41" y="1156"/>
                </a:lnTo>
                <a:lnTo>
                  <a:pt x="16" y="1156"/>
                </a:lnTo>
                <a:lnTo>
                  <a:pt x="16" y="1132"/>
                </a:lnTo>
                <a:lnTo>
                  <a:pt x="90" y="1142"/>
                </a:lnTo>
                <a:lnTo>
                  <a:pt x="116" y="1135"/>
                </a:lnTo>
                <a:lnTo>
                  <a:pt x="127" y="1168"/>
                </a:lnTo>
                <a:lnTo>
                  <a:pt x="124" y="1143"/>
                </a:lnTo>
                <a:lnTo>
                  <a:pt x="148" y="1135"/>
                </a:lnTo>
                <a:lnTo>
                  <a:pt x="144" y="1121"/>
                </a:lnTo>
                <a:lnTo>
                  <a:pt x="159" y="1104"/>
                </a:lnTo>
                <a:lnTo>
                  <a:pt x="142" y="1116"/>
                </a:lnTo>
                <a:lnTo>
                  <a:pt x="145" y="1133"/>
                </a:lnTo>
                <a:lnTo>
                  <a:pt x="121" y="1140"/>
                </a:lnTo>
                <a:lnTo>
                  <a:pt x="103" y="1126"/>
                </a:lnTo>
                <a:lnTo>
                  <a:pt x="113" y="1105"/>
                </a:lnTo>
                <a:lnTo>
                  <a:pt x="93" y="1135"/>
                </a:lnTo>
                <a:lnTo>
                  <a:pt x="89" y="1135"/>
                </a:lnTo>
                <a:lnTo>
                  <a:pt x="24" y="1122"/>
                </a:lnTo>
                <a:lnTo>
                  <a:pt x="31" y="1118"/>
                </a:lnTo>
                <a:lnTo>
                  <a:pt x="17" y="1108"/>
                </a:lnTo>
                <a:lnTo>
                  <a:pt x="54" y="1102"/>
                </a:lnTo>
                <a:lnTo>
                  <a:pt x="20" y="1090"/>
                </a:lnTo>
                <a:lnTo>
                  <a:pt x="65" y="1094"/>
                </a:lnTo>
                <a:lnTo>
                  <a:pt x="34" y="1083"/>
                </a:lnTo>
                <a:lnTo>
                  <a:pt x="43" y="1074"/>
                </a:lnTo>
                <a:lnTo>
                  <a:pt x="24" y="1066"/>
                </a:lnTo>
                <a:lnTo>
                  <a:pt x="27" y="1054"/>
                </a:lnTo>
                <a:lnTo>
                  <a:pt x="50" y="1040"/>
                </a:lnTo>
                <a:lnTo>
                  <a:pt x="38" y="1039"/>
                </a:lnTo>
                <a:lnTo>
                  <a:pt x="54" y="1026"/>
                </a:lnTo>
                <a:lnTo>
                  <a:pt x="40" y="1008"/>
                </a:lnTo>
                <a:lnTo>
                  <a:pt x="57" y="1029"/>
                </a:lnTo>
                <a:lnTo>
                  <a:pt x="59" y="1009"/>
                </a:lnTo>
                <a:lnTo>
                  <a:pt x="104" y="1029"/>
                </a:lnTo>
                <a:lnTo>
                  <a:pt x="86" y="1005"/>
                </a:lnTo>
                <a:lnTo>
                  <a:pt x="106" y="995"/>
                </a:lnTo>
                <a:lnTo>
                  <a:pt x="114" y="1025"/>
                </a:lnTo>
                <a:lnTo>
                  <a:pt x="110" y="995"/>
                </a:lnTo>
                <a:lnTo>
                  <a:pt x="127" y="990"/>
                </a:lnTo>
                <a:lnTo>
                  <a:pt x="135" y="994"/>
                </a:lnTo>
                <a:lnTo>
                  <a:pt x="138" y="1032"/>
                </a:lnTo>
                <a:lnTo>
                  <a:pt x="138" y="1032"/>
                </a:lnTo>
                <a:lnTo>
                  <a:pt x="142" y="1011"/>
                </a:lnTo>
                <a:lnTo>
                  <a:pt x="159" y="1012"/>
                </a:lnTo>
                <a:lnTo>
                  <a:pt x="133" y="985"/>
                </a:lnTo>
                <a:lnTo>
                  <a:pt x="110" y="990"/>
                </a:lnTo>
                <a:lnTo>
                  <a:pt x="126" y="984"/>
                </a:lnTo>
                <a:lnTo>
                  <a:pt x="106" y="971"/>
                </a:lnTo>
                <a:lnTo>
                  <a:pt x="149" y="970"/>
                </a:lnTo>
                <a:lnTo>
                  <a:pt x="172" y="988"/>
                </a:lnTo>
                <a:lnTo>
                  <a:pt x="185" y="981"/>
                </a:lnTo>
                <a:lnTo>
                  <a:pt x="169" y="981"/>
                </a:lnTo>
                <a:lnTo>
                  <a:pt x="172" y="970"/>
                </a:lnTo>
                <a:lnTo>
                  <a:pt x="204" y="971"/>
                </a:lnTo>
                <a:lnTo>
                  <a:pt x="145" y="960"/>
                </a:lnTo>
                <a:lnTo>
                  <a:pt x="152" y="933"/>
                </a:lnTo>
                <a:lnTo>
                  <a:pt x="172" y="943"/>
                </a:lnTo>
                <a:lnTo>
                  <a:pt x="197" y="938"/>
                </a:lnTo>
                <a:lnTo>
                  <a:pt x="195" y="935"/>
                </a:lnTo>
                <a:lnTo>
                  <a:pt x="207" y="925"/>
                </a:lnTo>
                <a:lnTo>
                  <a:pt x="225" y="956"/>
                </a:lnTo>
                <a:lnTo>
                  <a:pt x="221" y="943"/>
                </a:lnTo>
                <a:lnTo>
                  <a:pt x="234" y="943"/>
                </a:lnTo>
                <a:lnTo>
                  <a:pt x="211" y="924"/>
                </a:lnTo>
                <a:lnTo>
                  <a:pt x="251" y="918"/>
                </a:lnTo>
                <a:lnTo>
                  <a:pt x="228" y="905"/>
                </a:lnTo>
                <a:lnTo>
                  <a:pt x="242" y="901"/>
                </a:lnTo>
                <a:lnTo>
                  <a:pt x="240" y="893"/>
                </a:lnTo>
                <a:lnTo>
                  <a:pt x="276" y="901"/>
                </a:lnTo>
                <a:lnTo>
                  <a:pt x="265" y="887"/>
                </a:lnTo>
                <a:lnTo>
                  <a:pt x="293" y="874"/>
                </a:lnTo>
                <a:lnTo>
                  <a:pt x="317" y="917"/>
                </a:lnTo>
                <a:lnTo>
                  <a:pt x="310" y="897"/>
                </a:lnTo>
                <a:lnTo>
                  <a:pt x="352" y="897"/>
                </a:lnTo>
                <a:lnTo>
                  <a:pt x="344" y="891"/>
                </a:lnTo>
                <a:lnTo>
                  <a:pt x="354" y="881"/>
                </a:lnTo>
                <a:lnTo>
                  <a:pt x="344" y="880"/>
                </a:lnTo>
                <a:lnTo>
                  <a:pt x="382" y="862"/>
                </a:lnTo>
                <a:lnTo>
                  <a:pt x="363" y="853"/>
                </a:lnTo>
                <a:lnTo>
                  <a:pt x="383" y="839"/>
                </a:lnTo>
                <a:lnTo>
                  <a:pt x="377" y="825"/>
                </a:lnTo>
                <a:lnTo>
                  <a:pt x="338" y="857"/>
                </a:lnTo>
                <a:lnTo>
                  <a:pt x="359" y="852"/>
                </a:lnTo>
                <a:lnTo>
                  <a:pt x="355" y="866"/>
                </a:lnTo>
                <a:lnTo>
                  <a:pt x="311" y="890"/>
                </a:lnTo>
                <a:lnTo>
                  <a:pt x="297" y="870"/>
                </a:lnTo>
                <a:lnTo>
                  <a:pt x="314" y="862"/>
                </a:lnTo>
                <a:lnTo>
                  <a:pt x="287" y="869"/>
                </a:lnTo>
                <a:lnTo>
                  <a:pt x="286" y="857"/>
                </a:lnTo>
                <a:lnTo>
                  <a:pt x="320" y="842"/>
                </a:lnTo>
                <a:lnTo>
                  <a:pt x="313" y="825"/>
                </a:lnTo>
                <a:lnTo>
                  <a:pt x="345" y="797"/>
                </a:lnTo>
                <a:lnTo>
                  <a:pt x="338" y="787"/>
                </a:lnTo>
                <a:lnTo>
                  <a:pt x="355" y="795"/>
                </a:lnTo>
                <a:lnTo>
                  <a:pt x="347" y="786"/>
                </a:lnTo>
                <a:lnTo>
                  <a:pt x="362" y="770"/>
                </a:lnTo>
                <a:lnTo>
                  <a:pt x="376" y="787"/>
                </a:lnTo>
                <a:lnTo>
                  <a:pt x="372" y="802"/>
                </a:lnTo>
                <a:lnTo>
                  <a:pt x="399" y="774"/>
                </a:lnTo>
                <a:lnTo>
                  <a:pt x="385" y="760"/>
                </a:lnTo>
                <a:lnTo>
                  <a:pt x="424" y="735"/>
                </a:lnTo>
                <a:lnTo>
                  <a:pt x="379" y="756"/>
                </a:lnTo>
                <a:lnTo>
                  <a:pt x="379" y="745"/>
                </a:lnTo>
                <a:lnTo>
                  <a:pt x="399" y="739"/>
                </a:lnTo>
                <a:lnTo>
                  <a:pt x="377" y="742"/>
                </a:lnTo>
                <a:lnTo>
                  <a:pt x="413" y="721"/>
                </a:lnTo>
                <a:lnTo>
                  <a:pt x="421" y="724"/>
                </a:lnTo>
                <a:lnTo>
                  <a:pt x="444" y="714"/>
                </a:lnTo>
                <a:lnTo>
                  <a:pt x="461" y="693"/>
                </a:lnTo>
                <a:lnTo>
                  <a:pt x="437" y="714"/>
                </a:lnTo>
                <a:lnTo>
                  <a:pt x="435" y="704"/>
                </a:lnTo>
                <a:lnTo>
                  <a:pt x="446" y="700"/>
                </a:lnTo>
                <a:lnTo>
                  <a:pt x="427" y="703"/>
                </a:lnTo>
                <a:lnTo>
                  <a:pt x="446" y="683"/>
                </a:lnTo>
                <a:lnTo>
                  <a:pt x="434" y="658"/>
                </a:lnTo>
                <a:lnTo>
                  <a:pt x="453" y="659"/>
                </a:lnTo>
                <a:lnTo>
                  <a:pt x="444" y="645"/>
                </a:lnTo>
                <a:lnTo>
                  <a:pt x="449" y="628"/>
                </a:lnTo>
                <a:lnTo>
                  <a:pt x="472" y="635"/>
                </a:lnTo>
                <a:lnTo>
                  <a:pt x="462" y="614"/>
                </a:lnTo>
                <a:lnTo>
                  <a:pt x="449" y="611"/>
                </a:lnTo>
                <a:lnTo>
                  <a:pt x="490" y="593"/>
                </a:lnTo>
                <a:lnTo>
                  <a:pt x="490" y="608"/>
                </a:lnTo>
                <a:lnTo>
                  <a:pt x="517" y="584"/>
                </a:lnTo>
                <a:lnTo>
                  <a:pt x="466" y="597"/>
                </a:lnTo>
                <a:lnTo>
                  <a:pt x="489" y="586"/>
                </a:lnTo>
                <a:lnTo>
                  <a:pt x="466" y="581"/>
                </a:lnTo>
                <a:lnTo>
                  <a:pt x="473" y="570"/>
                </a:lnTo>
                <a:lnTo>
                  <a:pt x="465" y="560"/>
                </a:lnTo>
                <a:lnTo>
                  <a:pt x="476" y="558"/>
                </a:lnTo>
                <a:lnTo>
                  <a:pt x="476" y="545"/>
                </a:lnTo>
                <a:lnTo>
                  <a:pt x="490" y="548"/>
                </a:lnTo>
                <a:lnTo>
                  <a:pt x="477" y="539"/>
                </a:lnTo>
                <a:lnTo>
                  <a:pt x="511" y="532"/>
                </a:lnTo>
                <a:lnTo>
                  <a:pt x="491" y="515"/>
                </a:lnTo>
                <a:lnTo>
                  <a:pt x="537" y="505"/>
                </a:lnTo>
                <a:lnTo>
                  <a:pt x="524" y="498"/>
                </a:lnTo>
                <a:lnTo>
                  <a:pt x="544" y="496"/>
                </a:lnTo>
                <a:lnTo>
                  <a:pt x="538" y="486"/>
                </a:lnTo>
                <a:lnTo>
                  <a:pt x="577" y="500"/>
                </a:lnTo>
                <a:lnTo>
                  <a:pt x="572" y="486"/>
                </a:lnTo>
                <a:lnTo>
                  <a:pt x="587" y="489"/>
                </a:lnTo>
                <a:lnTo>
                  <a:pt x="562" y="473"/>
                </a:lnTo>
                <a:lnTo>
                  <a:pt x="528" y="482"/>
                </a:lnTo>
                <a:lnTo>
                  <a:pt x="556" y="444"/>
                </a:lnTo>
                <a:lnTo>
                  <a:pt x="553" y="455"/>
                </a:lnTo>
                <a:lnTo>
                  <a:pt x="575" y="455"/>
                </a:lnTo>
                <a:lnTo>
                  <a:pt x="583" y="479"/>
                </a:lnTo>
                <a:lnTo>
                  <a:pt x="579" y="455"/>
                </a:lnTo>
                <a:lnTo>
                  <a:pt x="594" y="445"/>
                </a:lnTo>
                <a:lnTo>
                  <a:pt x="567" y="451"/>
                </a:lnTo>
                <a:lnTo>
                  <a:pt x="563" y="439"/>
                </a:lnTo>
                <a:lnTo>
                  <a:pt x="567" y="428"/>
                </a:lnTo>
                <a:lnTo>
                  <a:pt x="589" y="427"/>
                </a:lnTo>
                <a:lnTo>
                  <a:pt x="572" y="420"/>
                </a:lnTo>
                <a:lnTo>
                  <a:pt x="548" y="437"/>
                </a:lnTo>
                <a:lnTo>
                  <a:pt x="556" y="421"/>
                </a:lnTo>
                <a:lnTo>
                  <a:pt x="545" y="418"/>
                </a:lnTo>
                <a:lnTo>
                  <a:pt x="593" y="404"/>
                </a:lnTo>
                <a:lnTo>
                  <a:pt x="596" y="394"/>
                </a:lnTo>
                <a:lnTo>
                  <a:pt x="591" y="391"/>
                </a:lnTo>
                <a:lnTo>
                  <a:pt x="567" y="393"/>
                </a:lnTo>
                <a:lnTo>
                  <a:pt x="597" y="369"/>
                </a:lnTo>
                <a:lnTo>
                  <a:pt x="607" y="407"/>
                </a:lnTo>
                <a:lnTo>
                  <a:pt x="620" y="418"/>
                </a:lnTo>
                <a:lnTo>
                  <a:pt x="607" y="396"/>
                </a:lnTo>
                <a:lnTo>
                  <a:pt x="628" y="389"/>
                </a:lnTo>
                <a:lnTo>
                  <a:pt x="611" y="389"/>
                </a:lnTo>
                <a:lnTo>
                  <a:pt x="618" y="376"/>
                </a:lnTo>
                <a:lnTo>
                  <a:pt x="603" y="362"/>
                </a:lnTo>
                <a:lnTo>
                  <a:pt x="631" y="380"/>
                </a:lnTo>
                <a:lnTo>
                  <a:pt x="607" y="356"/>
                </a:lnTo>
                <a:lnTo>
                  <a:pt x="643" y="353"/>
                </a:lnTo>
                <a:lnTo>
                  <a:pt x="653" y="375"/>
                </a:lnTo>
                <a:lnTo>
                  <a:pt x="648" y="353"/>
                </a:lnTo>
                <a:lnTo>
                  <a:pt x="662" y="353"/>
                </a:lnTo>
                <a:lnTo>
                  <a:pt x="653" y="349"/>
                </a:lnTo>
                <a:lnTo>
                  <a:pt x="660" y="335"/>
                </a:lnTo>
                <a:lnTo>
                  <a:pt x="617" y="338"/>
                </a:lnTo>
                <a:lnTo>
                  <a:pt x="635" y="317"/>
                </a:lnTo>
                <a:lnTo>
                  <a:pt x="665" y="321"/>
                </a:lnTo>
                <a:lnTo>
                  <a:pt x="648" y="310"/>
                </a:lnTo>
                <a:lnTo>
                  <a:pt x="669" y="310"/>
                </a:lnTo>
                <a:lnTo>
                  <a:pt x="656" y="301"/>
                </a:lnTo>
                <a:lnTo>
                  <a:pt x="670" y="297"/>
                </a:lnTo>
                <a:lnTo>
                  <a:pt x="653" y="294"/>
                </a:lnTo>
                <a:lnTo>
                  <a:pt x="656" y="283"/>
                </a:lnTo>
                <a:lnTo>
                  <a:pt x="681" y="265"/>
                </a:lnTo>
                <a:lnTo>
                  <a:pt x="673" y="251"/>
                </a:lnTo>
                <a:lnTo>
                  <a:pt x="679" y="244"/>
                </a:lnTo>
                <a:lnTo>
                  <a:pt x="684" y="227"/>
                </a:lnTo>
                <a:lnTo>
                  <a:pt x="696" y="246"/>
                </a:lnTo>
                <a:lnTo>
                  <a:pt x="714" y="246"/>
                </a:lnTo>
                <a:lnTo>
                  <a:pt x="691" y="231"/>
                </a:lnTo>
                <a:lnTo>
                  <a:pt x="707" y="217"/>
                </a:lnTo>
                <a:lnTo>
                  <a:pt x="714" y="228"/>
                </a:lnTo>
                <a:lnTo>
                  <a:pt x="721" y="216"/>
                </a:lnTo>
                <a:lnTo>
                  <a:pt x="710" y="211"/>
                </a:lnTo>
                <a:lnTo>
                  <a:pt x="739" y="187"/>
                </a:lnTo>
                <a:lnTo>
                  <a:pt x="734" y="232"/>
                </a:lnTo>
                <a:lnTo>
                  <a:pt x="739" y="230"/>
                </a:lnTo>
                <a:lnTo>
                  <a:pt x="742" y="197"/>
                </a:lnTo>
                <a:lnTo>
                  <a:pt x="757" y="166"/>
                </a:lnTo>
                <a:lnTo>
                  <a:pt x="765" y="178"/>
                </a:lnTo>
                <a:lnTo>
                  <a:pt x="763" y="221"/>
                </a:lnTo>
                <a:lnTo>
                  <a:pt x="752" y="248"/>
                </a:lnTo>
                <a:lnTo>
                  <a:pt x="769" y="211"/>
                </a:lnTo>
                <a:lnTo>
                  <a:pt x="784" y="218"/>
                </a:lnTo>
                <a:lnTo>
                  <a:pt x="769" y="204"/>
                </a:lnTo>
                <a:lnTo>
                  <a:pt x="770" y="190"/>
                </a:lnTo>
                <a:lnTo>
                  <a:pt x="788" y="166"/>
                </a:lnTo>
                <a:lnTo>
                  <a:pt x="783" y="178"/>
                </a:lnTo>
                <a:lnTo>
                  <a:pt x="790" y="185"/>
                </a:lnTo>
                <a:lnTo>
                  <a:pt x="797" y="158"/>
                </a:lnTo>
                <a:lnTo>
                  <a:pt x="831" y="186"/>
                </a:lnTo>
                <a:lnTo>
                  <a:pt x="815" y="154"/>
                </a:lnTo>
                <a:lnTo>
                  <a:pt x="825" y="145"/>
                </a:lnTo>
                <a:lnTo>
                  <a:pt x="812" y="151"/>
                </a:lnTo>
                <a:lnTo>
                  <a:pt x="793" y="132"/>
                </a:lnTo>
                <a:lnTo>
                  <a:pt x="857" y="130"/>
                </a:lnTo>
                <a:lnTo>
                  <a:pt x="833" y="151"/>
                </a:lnTo>
                <a:lnTo>
                  <a:pt x="855" y="141"/>
                </a:lnTo>
                <a:lnTo>
                  <a:pt x="873" y="158"/>
                </a:lnTo>
                <a:lnTo>
                  <a:pt x="881" y="148"/>
                </a:lnTo>
                <a:lnTo>
                  <a:pt x="867" y="141"/>
                </a:lnTo>
                <a:lnTo>
                  <a:pt x="880" y="104"/>
                </a:lnTo>
                <a:lnTo>
                  <a:pt x="905" y="94"/>
                </a:lnTo>
                <a:lnTo>
                  <a:pt x="895" y="83"/>
                </a:lnTo>
                <a:lnTo>
                  <a:pt x="901" y="69"/>
                </a:lnTo>
                <a:lnTo>
                  <a:pt x="915" y="75"/>
                </a:lnTo>
                <a:lnTo>
                  <a:pt x="895" y="59"/>
                </a:lnTo>
                <a:lnTo>
                  <a:pt x="909" y="58"/>
                </a:lnTo>
                <a:lnTo>
                  <a:pt x="904" y="37"/>
                </a:lnTo>
                <a:lnTo>
                  <a:pt x="932" y="49"/>
                </a:lnTo>
                <a:lnTo>
                  <a:pt x="932" y="33"/>
                </a:lnTo>
                <a:lnTo>
                  <a:pt x="943" y="38"/>
                </a:lnTo>
                <a:lnTo>
                  <a:pt x="953" y="37"/>
                </a:lnTo>
                <a:lnTo>
                  <a:pt x="931" y="85"/>
                </a:lnTo>
                <a:lnTo>
                  <a:pt x="939" y="96"/>
                </a:lnTo>
                <a:lnTo>
                  <a:pt x="933" y="131"/>
                </a:lnTo>
                <a:lnTo>
                  <a:pt x="940" y="131"/>
                </a:lnTo>
                <a:lnTo>
                  <a:pt x="976" y="30"/>
                </a:lnTo>
                <a:lnTo>
                  <a:pt x="983" y="31"/>
                </a:lnTo>
                <a:lnTo>
                  <a:pt x="984" y="51"/>
                </a:lnTo>
                <a:lnTo>
                  <a:pt x="976" y="61"/>
                </a:lnTo>
                <a:lnTo>
                  <a:pt x="985" y="59"/>
                </a:lnTo>
                <a:lnTo>
                  <a:pt x="990" y="92"/>
                </a:lnTo>
                <a:lnTo>
                  <a:pt x="1009" y="61"/>
                </a:lnTo>
                <a:lnTo>
                  <a:pt x="1001" y="49"/>
                </a:lnTo>
                <a:lnTo>
                  <a:pt x="1005" y="35"/>
                </a:lnTo>
                <a:lnTo>
                  <a:pt x="1015" y="34"/>
                </a:lnTo>
                <a:lnTo>
                  <a:pt x="997" y="25"/>
                </a:lnTo>
                <a:lnTo>
                  <a:pt x="998" y="14"/>
                </a:lnTo>
                <a:lnTo>
                  <a:pt x="1030" y="0"/>
                </a:lnTo>
                <a:lnTo>
                  <a:pt x="1046" y="14"/>
                </a:lnTo>
                <a:lnTo>
                  <a:pt x="1023" y="35"/>
                </a:lnTo>
                <a:lnTo>
                  <a:pt x="1036" y="38"/>
                </a:lnTo>
                <a:lnTo>
                  <a:pt x="1023" y="56"/>
                </a:lnTo>
                <a:lnTo>
                  <a:pt x="1043" y="40"/>
                </a:lnTo>
                <a:lnTo>
                  <a:pt x="1033" y="68"/>
                </a:lnTo>
                <a:lnTo>
                  <a:pt x="1050" y="62"/>
                </a:lnTo>
                <a:lnTo>
                  <a:pt x="1050" y="111"/>
                </a:lnTo>
                <a:lnTo>
                  <a:pt x="1052" y="34"/>
                </a:lnTo>
                <a:lnTo>
                  <a:pt x="1067" y="16"/>
                </a:lnTo>
                <a:lnTo>
                  <a:pt x="1083" y="35"/>
                </a:lnTo>
                <a:lnTo>
                  <a:pt x="1109" y="24"/>
                </a:lnTo>
                <a:lnTo>
                  <a:pt x="1121" y="33"/>
                </a:lnTo>
                <a:lnTo>
                  <a:pt x="1109" y="44"/>
                </a:lnTo>
                <a:lnTo>
                  <a:pt x="1132" y="38"/>
                </a:lnTo>
                <a:lnTo>
                  <a:pt x="1156" y="61"/>
                </a:lnTo>
                <a:lnTo>
                  <a:pt x="1126" y="94"/>
                </a:lnTo>
                <a:lnTo>
                  <a:pt x="1070" y="101"/>
                </a:lnTo>
                <a:lnTo>
                  <a:pt x="1114" y="110"/>
                </a:lnTo>
                <a:lnTo>
                  <a:pt x="1105" y="124"/>
                </a:lnTo>
                <a:lnTo>
                  <a:pt x="1118" y="114"/>
                </a:lnTo>
                <a:lnTo>
                  <a:pt x="1115" y="144"/>
                </a:lnTo>
                <a:lnTo>
                  <a:pt x="1140" y="134"/>
                </a:lnTo>
                <a:lnTo>
                  <a:pt x="1135" y="114"/>
                </a:lnTo>
                <a:lnTo>
                  <a:pt x="1144" y="117"/>
                </a:lnTo>
                <a:lnTo>
                  <a:pt x="1147" y="135"/>
                </a:lnTo>
                <a:lnTo>
                  <a:pt x="1147" y="118"/>
                </a:lnTo>
                <a:lnTo>
                  <a:pt x="1161" y="116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66"/>
          <p:cNvSpPr>
            <a:spLocks/>
          </p:cNvSpPr>
          <p:nvPr/>
        </p:nvSpPr>
        <p:spPr bwMode="auto">
          <a:xfrm>
            <a:off x="6477000" y="5307013"/>
            <a:ext cx="80963" cy="180975"/>
          </a:xfrm>
          <a:custGeom>
            <a:avLst/>
            <a:gdLst>
              <a:gd name="T0" fmla="*/ 51 w 51"/>
              <a:gd name="T1" fmla="*/ 2 h 114"/>
              <a:gd name="T2" fmla="*/ 38 w 51"/>
              <a:gd name="T3" fmla="*/ 76 h 114"/>
              <a:gd name="T4" fmla="*/ 6 w 51"/>
              <a:gd name="T5" fmla="*/ 114 h 114"/>
              <a:gd name="T6" fmla="*/ 11 w 51"/>
              <a:gd name="T7" fmla="*/ 96 h 114"/>
              <a:gd name="T8" fmla="*/ 0 w 51"/>
              <a:gd name="T9" fmla="*/ 47 h 114"/>
              <a:gd name="T10" fmla="*/ 32 w 51"/>
              <a:gd name="T11" fmla="*/ 0 h 114"/>
              <a:gd name="T12" fmla="*/ 51 w 51"/>
              <a:gd name="T13" fmla="*/ 2 h 114"/>
              <a:gd name="T14" fmla="*/ 51 w 51"/>
              <a:gd name="T15" fmla="*/ 2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" h="114">
                <a:moveTo>
                  <a:pt x="51" y="2"/>
                </a:moveTo>
                <a:lnTo>
                  <a:pt x="38" y="76"/>
                </a:lnTo>
                <a:lnTo>
                  <a:pt x="6" y="114"/>
                </a:lnTo>
                <a:lnTo>
                  <a:pt x="11" y="96"/>
                </a:lnTo>
                <a:lnTo>
                  <a:pt x="0" y="47"/>
                </a:lnTo>
                <a:lnTo>
                  <a:pt x="32" y="0"/>
                </a:lnTo>
                <a:lnTo>
                  <a:pt x="51" y="2"/>
                </a:lnTo>
                <a:lnTo>
                  <a:pt x="51" y="2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67"/>
          <p:cNvSpPr>
            <a:spLocks/>
          </p:cNvSpPr>
          <p:nvPr/>
        </p:nvSpPr>
        <p:spPr bwMode="auto">
          <a:xfrm>
            <a:off x="5849938" y="5245101"/>
            <a:ext cx="34925" cy="38100"/>
          </a:xfrm>
          <a:custGeom>
            <a:avLst/>
            <a:gdLst>
              <a:gd name="T0" fmla="*/ 19 w 22"/>
              <a:gd name="T1" fmla="*/ 10 h 24"/>
              <a:gd name="T2" fmla="*/ 0 w 22"/>
              <a:gd name="T3" fmla="*/ 24 h 24"/>
              <a:gd name="T4" fmla="*/ 12 w 22"/>
              <a:gd name="T5" fmla="*/ 1 h 24"/>
              <a:gd name="T6" fmla="*/ 14 w 22"/>
              <a:gd name="T7" fmla="*/ 0 h 24"/>
              <a:gd name="T8" fmla="*/ 19 w 22"/>
              <a:gd name="T9" fmla="*/ 7 h 24"/>
              <a:gd name="T10" fmla="*/ 22 w 22"/>
              <a:gd name="T11" fmla="*/ 8 h 24"/>
              <a:gd name="T12" fmla="*/ 19 w 22"/>
              <a:gd name="T13" fmla="*/ 10 h 24"/>
              <a:gd name="T14" fmla="*/ 19 w 22"/>
              <a:gd name="T15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4">
                <a:moveTo>
                  <a:pt x="19" y="10"/>
                </a:moveTo>
                <a:lnTo>
                  <a:pt x="0" y="24"/>
                </a:lnTo>
                <a:lnTo>
                  <a:pt x="12" y="1"/>
                </a:lnTo>
                <a:lnTo>
                  <a:pt x="14" y="0"/>
                </a:lnTo>
                <a:lnTo>
                  <a:pt x="19" y="7"/>
                </a:lnTo>
                <a:lnTo>
                  <a:pt x="22" y="8"/>
                </a:lnTo>
                <a:lnTo>
                  <a:pt x="19" y="10"/>
                </a:lnTo>
                <a:lnTo>
                  <a:pt x="19" y="10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68"/>
          <p:cNvSpPr>
            <a:spLocks/>
          </p:cNvSpPr>
          <p:nvPr/>
        </p:nvSpPr>
        <p:spPr bwMode="auto">
          <a:xfrm>
            <a:off x="6319838" y="5414963"/>
            <a:ext cx="63500" cy="204788"/>
          </a:xfrm>
          <a:custGeom>
            <a:avLst/>
            <a:gdLst>
              <a:gd name="T0" fmla="*/ 2 w 40"/>
              <a:gd name="T1" fmla="*/ 129 h 129"/>
              <a:gd name="T2" fmla="*/ 0 w 40"/>
              <a:gd name="T3" fmla="*/ 87 h 129"/>
              <a:gd name="T4" fmla="*/ 40 w 40"/>
              <a:gd name="T5" fmla="*/ 0 h 129"/>
              <a:gd name="T6" fmla="*/ 2 w 40"/>
              <a:gd name="T7" fmla="*/ 129 h 129"/>
              <a:gd name="T8" fmla="*/ 2 w 40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129">
                <a:moveTo>
                  <a:pt x="2" y="129"/>
                </a:moveTo>
                <a:lnTo>
                  <a:pt x="0" y="87"/>
                </a:lnTo>
                <a:lnTo>
                  <a:pt x="40" y="0"/>
                </a:lnTo>
                <a:lnTo>
                  <a:pt x="2" y="129"/>
                </a:lnTo>
                <a:lnTo>
                  <a:pt x="2" y="129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69"/>
          <p:cNvSpPr>
            <a:spLocks/>
          </p:cNvSpPr>
          <p:nvPr/>
        </p:nvSpPr>
        <p:spPr bwMode="auto">
          <a:xfrm>
            <a:off x="5824538" y="3868738"/>
            <a:ext cx="1020763" cy="1905000"/>
          </a:xfrm>
          <a:custGeom>
            <a:avLst/>
            <a:gdLst>
              <a:gd name="T0" fmla="*/ 595 w 643"/>
              <a:gd name="T1" fmla="*/ 21 h 1200"/>
              <a:gd name="T2" fmla="*/ 577 w 643"/>
              <a:gd name="T3" fmla="*/ 15 h 1200"/>
              <a:gd name="T4" fmla="*/ 559 w 643"/>
              <a:gd name="T5" fmla="*/ 32 h 1200"/>
              <a:gd name="T6" fmla="*/ 536 w 643"/>
              <a:gd name="T7" fmla="*/ 25 h 1200"/>
              <a:gd name="T8" fmla="*/ 525 w 643"/>
              <a:gd name="T9" fmla="*/ 64 h 1200"/>
              <a:gd name="T10" fmla="*/ 517 w 643"/>
              <a:gd name="T11" fmla="*/ 70 h 1200"/>
              <a:gd name="T12" fmla="*/ 511 w 643"/>
              <a:gd name="T13" fmla="*/ 129 h 1200"/>
              <a:gd name="T14" fmla="*/ 517 w 643"/>
              <a:gd name="T15" fmla="*/ 143 h 1200"/>
              <a:gd name="T16" fmla="*/ 515 w 643"/>
              <a:gd name="T17" fmla="*/ 204 h 1200"/>
              <a:gd name="T18" fmla="*/ 459 w 643"/>
              <a:gd name="T19" fmla="*/ 288 h 1200"/>
              <a:gd name="T20" fmla="*/ 429 w 643"/>
              <a:gd name="T21" fmla="*/ 319 h 1200"/>
              <a:gd name="T22" fmla="*/ 393 w 643"/>
              <a:gd name="T23" fmla="*/ 342 h 1200"/>
              <a:gd name="T24" fmla="*/ 388 w 643"/>
              <a:gd name="T25" fmla="*/ 367 h 1200"/>
              <a:gd name="T26" fmla="*/ 381 w 643"/>
              <a:gd name="T27" fmla="*/ 387 h 1200"/>
              <a:gd name="T28" fmla="*/ 363 w 643"/>
              <a:gd name="T29" fmla="*/ 429 h 1200"/>
              <a:gd name="T30" fmla="*/ 356 w 643"/>
              <a:gd name="T31" fmla="*/ 495 h 1200"/>
              <a:gd name="T32" fmla="*/ 345 w 643"/>
              <a:gd name="T33" fmla="*/ 489 h 1200"/>
              <a:gd name="T34" fmla="*/ 343 w 643"/>
              <a:gd name="T35" fmla="*/ 518 h 1200"/>
              <a:gd name="T36" fmla="*/ 341 w 643"/>
              <a:gd name="T37" fmla="*/ 574 h 1200"/>
              <a:gd name="T38" fmla="*/ 373 w 643"/>
              <a:gd name="T39" fmla="*/ 622 h 1200"/>
              <a:gd name="T40" fmla="*/ 424 w 643"/>
              <a:gd name="T41" fmla="*/ 649 h 1200"/>
              <a:gd name="T42" fmla="*/ 415 w 643"/>
              <a:gd name="T43" fmla="*/ 656 h 1200"/>
              <a:gd name="T44" fmla="*/ 453 w 643"/>
              <a:gd name="T45" fmla="*/ 685 h 1200"/>
              <a:gd name="T46" fmla="*/ 455 w 643"/>
              <a:gd name="T47" fmla="*/ 699 h 1200"/>
              <a:gd name="T48" fmla="*/ 401 w 643"/>
              <a:gd name="T49" fmla="*/ 751 h 1200"/>
              <a:gd name="T50" fmla="*/ 383 w 643"/>
              <a:gd name="T51" fmla="*/ 746 h 1200"/>
              <a:gd name="T52" fmla="*/ 374 w 643"/>
              <a:gd name="T53" fmla="*/ 719 h 1200"/>
              <a:gd name="T54" fmla="*/ 359 w 643"/>
              <a:gd name="T55" fmla="*/ 718 h 1200"/>
              <a:gd name="T56" fmla="*/ 314 w 643"/>
              <a:gd name="T57" fmla="*/ 723 h 1200"/>
              <a:gd name="T58" fmla="*/ 331 w 643"/>
              <a:gd name="T59" fmla="*/ 748 h 1200"/>
              <a:gd name="T60" fmla="*/ 328 w 643"/>
              <a:gd name="T61" fmla="*/ 737 h 1200"/>
              <a:gd name="T62" fmla="*/ 401 w 643"/>
              <a:gd name="T63" fmla="*/ 753 h 1200"/>
              <a:gd name="T64" fmla="*/ 432 w 643"/>
              <a:gd name="T65" fmla="*/ 751 h 1200"/>
              <a:gd name="T66" fmla="*/ 415 w 643"/>
              <a:gd name="T67" fmla="*/ 772 h 1200"/>
              <a:gd name="T68" fmla="*/ 377 w 643"/>
              <a:gd name="T69" fmla="*/ 771 h 1200"/>
              <a:gd name="T70" fmla="*/ 360 w 643"/>
              <a:gd name="T71" fmla="*/ 817 h 1200"/>
              <a:gd name="T72" fmla="*/ 338 w 643"/>
              <a:gd name="T73" fmla="*/ 847 h 1200"/>
              <a:gd name="T74" fmla="*/ 328 w 643"/>
              <a:gd name="T75" fmla="*/ 861 h 1200"/>
              <a:gd name="T76" fmla="*/ 321 w 643"/>
              <a:gd name="T77" fmla="*/ 905 h 1200"/>
              <a:gd name="T78" fmla="*/ 314 w 643"/>
              <a:gd name="T79" fmla="*/ 903 h 1200"/>
              <a:gd name="T80" fmla="*/ 310 w 643"/>
              <a:gd name="T81" fmla="*/ 915 h 1200"/>
              <a:gd name="T82" fmla="*/ 325 w 643"/>
              <a:gd name="T83" fmla="*/ 968 h 1200"/>
              <a:gd name="T84" fmla="*/ 321 w 643"/>
              <a:gd name="T85" fmla="*/ 1009 h 1200"/>
              <a:gd name="T86" fmla="*/ 279 w 643"/>
              <a:gd name="T87" fmla="*/ 1117 h 1200"/>
              <a:gd name="T88" fmla="*/ 208 w 643"/>
              <a:gd name="T89" fmla="*/ 1126 h 1200"/>
              <a:gd name="T90" fmla="*/ 176 w 643"/>
              <a:gd name="T91" fmla="*/ 1147 h 1200"/>
              <a:gd name="T92" fmla="*/ 173 w 643"/>
              <a:gd name="T93" fmla="*/ 1196 h 1200"/>
              <a:gd name="T94" fmla="*/ 97 w 643"/>
              <a:gd name="T95" fmla="*/ 1192 h 1200"/>
              <a:gd name="T96" fmla="*/ 103 w 643"/>
              <a:gd name="T97" fmla="*/ 1161 h 1200"/>
              <a:gd name="T98" fmla="*/ 89 w 643"/>
              <a:gd name="T99" fmla="*/ 1099 h 1200"/>
              <a:gd name="T100" fmla="*/ 94 w 643"/>
              <a:gd name="T101" fmla="*/ 1074 h 1200"/>
              <a:gd name="T102" fmla="*/ 62 w 643"/>
              <a:gd name="T103" fmla="*/ 1022 h 1200"/>
              <a:gd name="T104" fmla="*/ 38 w 643"/>
              <a:gd name="T105" fmla="*/ 964 h 1200"/>
              <a:gd name="T106" fmla="*/ 27 w 643"/>
              <a:gd name="T107" fmla="*/ 933 h 1200"/>
              <a:gd name="T108" fmla="*/ 37 w 643"/>
              <a:gd name="T109" fmla="*/ 864 h 1200"/>
              <a:gd name="T110" fmla="*/ 21 w 643"/>
              <a:gd name="T111" fmla="*/ 872 h 1200"/>
              <a:gd name="T112" fmla="*/ 0 w 643"/>
              <a:gd name="T113" fmla="*/ 785 h 1200"/>
              <a:gd name="T114" fmla="*/ 13 w 643"/>
              <a:gd name="T115" fmla="*/ 775 h 1200"/>
              <a:gd name="T116" fmla="*/ 20 w 643"/>
              <a:gd name="T117" fmla="*/ 788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3" h="1200">
                <a:moveTo>
                  <a:pt x="643" y="0"/>
                </a:moveTo>
                <a:lnTo>
                  <a:pt x="595" y="21"/>
                </a:lnTo>
                <a:lnTo>
                  <a:pt x="574" y="0"/>
                </a:lnTo>
                <a:lnTo>
                  <a:pt x="577" y="15"/>
                </a:lnTo>
                <a:lnTo>
                  <a:pt x="562" y="7"/>
                </a:lnTo>
                <a:lnTo>
                  <a:pt x="559" y="32"/>
                </a:lnTo>
                <a:lnTo>
                  <a:pt x="566" y="42"/>
                </a:lnTo>
                <a:lnTo>
                  <a:pt x="536" y="25"/>
                </a:lnTo>
                <a:lnTo>
                  <a:pt x="557" y="42"/>
                </a:lnTo>
                <a:lnTo>
                  <a:pt x="525" y="64"/>
                </a:lnTo>
                <a:lnTo>
                  <a:pt x="536" y="77"/>
                </a:lnTo>
                <a:lnTo>
                  <a:pt x="517" y="70"/>
                </a:lnTo>
                <a:lnTo>
                  <a:pt x="536" y="90"/>
                </a:lnTo>
                <a:lnTo>
                  <a:pt x="511" y="129"/>
                </a:lnTo>
                <a:lnTo>
                  <a:pt x="525" y="133"/>
                </a:lnTo>
                <a:lnTo>
                  <a:pt x="517" y="143"/>
                </a:lnTo>
                <a:lnTo>
                  <a:pt x="542" y="169"/>
                </a:lnTo>
                <a:lnTo>
                  <a:pt x="515" y="204"/>
                </a:lnTo>
                <a:lnTo>
                  <a:pt x="510" y="236"/>
                </a:lnTo>
                <a:lnTo>
                  <a:pt x="459" y="288"/>
                </a:lnTo>
                <a:lnTo>
                  <a:pt x="445" y="277"/>
                </a:lnTo>
                <a:lnTo>
                  <a:pt x="429" y="319"/>
                </a:lnTo>
                <a:lnTo>
                  <a:pt x="419" y="309"/>
                </a:lnTo>
                <a:lnTo>
                  <a:pt x="393" y="342"/>
                </a:lnTo>
                <a:lnTo>
                  <a:pt x="405" y="345"/>
                </a:lnTo>
                <a:lnTo>
                  <a:pt x="388" y="367"/>
                </a:lnTo>
                <a:lnTo>
                  <a:pt x="362" y="343"/>
                </a:lnTo>
                <a:lnTo>
                  <a:pt x="381" y="387"/>
                </a:lnTo>
                <a:lnTo>
                  <a:pt x="345" y="401"/>
                </a:lnTo>
                <a:lnTo>
                  <a:pt x="363" y="429"/>
                </a:lnTo>
                <a:lnTo>
                  <a:pt x="348" y="461"/>
                </a:lnTo>
                <a:lnTo>
                  <a:pt x="356" y="495"/>
                </a:lnTo>
                <a:lnTo>
                  <a:pt x="339" y="487"/>
                </a:lnTo>
                <a:lnTo>
                  <a:pt x="345" y="489"/>
                </a:lnTo>
                <a:lnTo>
                  <a:pt x="336" y="499"/>
                </a:lnTo>
                <a:lnTo>
                  <a:pt x="343" y="518"/>
                </a:lnTo>
                <a:lnTo>
                  <a:pt x="338" y="523"/>
                </a:lnTo>
                <a:lnTo>
                  <a:pt x="341" y="574"/>
                </a:lnTo>
                <a:lnTo>
                  <a:pt x="349" y="604"/>
                </a:lnTo>
                <a:lnTo>
                  <a:pt x="373" y="622"/>
                </a:lnTo>
                <a:lnTo>
                  <a:pt x="387" y="611"/>
                </a:lnTo>
                <a:lnTo>
                  <a:pt x="424" y="649"/>
                </a:lnTo>
                <a:lnTo>
                  <a:pt x="408" y="642"/>
                </a:lnTo>
                <a:lnTo>
                  <a:pt x="415" y="656"/>
                </a:lnTo>
                <a:lnTo>
                  <a:pt x="436" y="664"/>
                </a:lnTo>
                <a:lnTo>
                  <a:pt x="453" y="685"/>
                </a:lnTo>
                <a:lnTo>
                  <a:pt x="442" y="698"/>
                </a:lnTo>
                <a:lnTo>
                  <a:pt x="455" y="699"/>
                </a:lnTo>
                <a:lnTo>
                  <a:pt x="408" y="743"/>
                </a:lnTo>
                <a:lnTo>
                  <a:pt x="401" y="751"/>
                </a:lnTo>
                <a:lnTo>
                  <a:pt x="393" y="748"/>
                </a:lnTo>
                <a:lnTo>
                  <a:pt x="383" y="746"/>
                </a:lnTo>
                <a:lnTo>
                  <a:pt x="384" y="725"/>
                </a:lnTo>
                <a:lnTo>
                  <a:pt x="374" y="719"/>
                </a:lnTo>
                <a:lnTo>
                  <a:pt x="380" y="739"/>
                </a:lnTo>
                <a:lnTo>
                  <a:pt x="359" y="718"/>
                </a:lnTo>
                <a:lnTo>
                  <a:pt x="362" y="739"/>
                </a:lnTo>
                <a:lnTo>
                  <a:pt x="314" y="723"/>
                </a:lnTo>
                <a:lnTo>
                  <a:pt x="283" y="737"/>
                </a:lnTo>
                <a:lnTo>
                  <a:pt x="331" y="748"/>
                </a:lnTo>
                <a:lnTo>
                  <a:pt x="321" y="739"/>
                </a:lnTo>
                <a:lnTo>
                  <a:pt x="328" y="737"/>
                </a:lnTo>
                <a:lnTo>
                  <a:pt x="355" y="761"/>
                </a:lnTo>
                <a:lnTo>
                  <a:pt x="401" y="753"/>
                </a:lnTo>
                <a:lnTo>
                  <a:pt x="422" y="739"/>
                </a:lnTo>
                <a:lnTo>
                  <a:pt x="432" y="751"/>
                </a:lnTo>
                <a:lnTo>
                  <a:pt x="411" y="753"/>
                </a:lnTo>
                <a:lnTo>
                  <a:pt x="415" y="772"/>
                </a:lnTo>
                <a:lnTo>
                  <a:pt x="393" y="805"/>
                </a:lnTo>
                <a:lnTo>
                  <a:pt x="377" y="771"/>
                </a:lnTo>
                <a:lnTo>
                  <a:pt x="377" y="799"/>
                </a:lnTo>
                <a:lnTo>
                  <a:pt x="360" y="817"/>
                </a:lnTo>
                <a:lnTo>
                  <a:pt x="294" y="833"/>
                </a:lnTo>
                <a:lnTo>
                  <a:pt x="338" y="847"/>
                </a:lnTo>
                <a:lnTo>
                  <a:pt x="308" y="850"/>
                </a:lnTo>
                <a:lnTo>
                  <a:pt x="328" y="861"/>
                </a:lnTo>
                <a:lnTo>
                  <a:pt x="332" y="884"/>
                </a:lnTo>
                <a:lnTo>
                  <a:pt x="321" y="905"/>
                </a:lnTo>
                <a:lnTo>
                  <a:pt x="329" y="916"/>
                </a:lnTo>
                <a:lnTo>
                  <a:pt x="314" y="903"/>
                </a:lnTo>
                <a:lnTo>
                  <a:pt x="327" y="931"/>
                </a:lnTo>
                <a:lnTo>
                  <a:pt x="310" y="915"/>
                </a:lnTo>
                <a:lnTo>
                  <a:pt x="327" y="936"/>
                </a:lnTo>
                <a:lnTo>
                  <a:pt x="325" y="968"/>
                </a:lnTo>
                <a:lnTo>
                  <a:pt x="314" y="985"/>
                </a:lnTo>
                <a:lnTo>
                  <a:pt x="321" y="1009"/>
                </a:lnTo>
                <a:lnTo>
                  <a:pt x="287" y="1103"/>
                </a:lnTo>
                <a:lnTo>
                  <a:pt x="279" y="1117"/>
                </a:lnTo>
                <a:lnTo>
                  <a:pt x="206" y="1109"/>
                </a:lnTo>
                <a:lnTo>
                  <a:pt x="208" y="1126"/>
                </a:lnTo>
                <a:lnTo>
                  <a:pt x="196" y="1122"/>
                </a:lnTo>
                <a:lnTo>
                  <a:pt x="176" y="1147"/>
                </a:lnTo>
                <a:lnTo>
                  <a:pt x="184" y="1178"/>
                </a:lnTo>
                <a:lnTo>
                  <a:pt x="173" y="1196"/>
                </a:lnTo>
                <a:lnTo>
                  <a:pt x="121" y="1200"/>
                </a:lnTo>
                <a:lnTo>
                  <a:pt x="97" y="1192"/>
                </a:lnTo>
                <a:lnTo>
                  <a:pt x="93" y="1174"/>
                </a:lnTo>
                <a:lnTo>
                  <a:pt x="103" y="1161"/>
                </a:lnTo>
                <a:lnTo>
                  <a:pt x="66" y="1092"/>
                </a:lnTo>
                <a:lnTo>
                  <a:pt x="89" y="1099"/>
                </a:lnTo>
                <a:lnTo>
                  <a:pt x="77" y="1078"/>
                </a:lnTo>
                <a:lnTo>
                  <a:pt x="94" y="1074"/>
                </a:lnTo>
                <a:lnTo>
                  <a:pt x="94" y="1054"/>
                </a:lnTo>
                <a:lnTo>
                  <a:pt x="62" y="1022"/>
                </a:lnTo>
                <a:lnTo>
                  <a:pt x="49" y="964"/>
                </a:lnTo>
                <a:lnTo>
                  <a:pt x="38" y="964"/>
                </a:lnTo>
                <a:lnTo>
                  <a:pt x="38" y="934"/>
                </a:lnTo>
                <a:lnTo>
                  <a:pt x="27" y="933"/>
                </a:lnTo>
                <a:lnTo>
                  <a:pt x="41" y="877"/>
                </a:lnTo>
                <a:lnTo>
                  <a:pt x="37" y="864"/>
                </a:lnTo>
                <a:lnTo>
                  <a:pt x="32" y="863"/>
                </a:lnTo>
                <a:lnTo>
                  <a:pt x="21" y="872"/>
                </a:lnTo>
                <a:lnTo>
                  <a:pt x="1" y="853"/>
                </a:lnTo>
                <a:lnTo>
                  <a:pt x="0" y="785"/>
                </a:lnTo>
                <a:lnTo>
                  <a:pt x="7" y="779"/>
                </a:lnTo>
                <a:lnTo>
                  <a:pt x="13" y="775"/>
                </a:lnTo>
                <a:lnTo>
                  <a:pt x="17" y="784"/>
                </a:lnTo>
                <a:lnTo>
                  <a:pt x="20" y="788"/>
                </a:lnTo>
                <a:lnTo>
                  <a:pt x="20" y="788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70"/>
          <p:cNvSpPr>
            <a:spLocks noEditPoints="1"/>
          </p:cNvSpPr>
          <p:nvPr/>
        </p:nvSpPr>
        <p:spPr bwMode="auto">
          <a:xfrm>
            <a:off x="5287963" y="2917826"/>
            <a:ext cx="1538288" cy="2116138"/>
          </a:xfrm>
          <a:custGeom>
            <a:avLst/>
            <a:gdLst>
              <a:gd name="T0" fmla="*/ 864 w 969"/>
              <a:gd name="T1" fmla="*/ 114 h 1333"/>
              <a:gd name="T2" fmla="*/ 946 w 969"/>
              <a:gd name="T3" fmla="*/ 23 h 1333"/>
              <a:gd name="T4" fmla="*/ 949 w 969"/>
              <a:gd name="T5" fmla="*/ 24 h 1333"/>
              <a:gd name="T6" fmla="*/ 900 w 969"/>
              <a:gd name="T7" fmla="*/ 30 h 1333"/>
              <a:gd name="T8" fmla="*/ 832 w 969"/>
              <a:gd name="T9" fmla="*/ 79 h 1333"/>
              <a:gd name="T10" fmla="*/ 831 w 969"/>
              <a:gd name="T11" fmla="*/ 93 h 1333"/>
              <a:gd name="T12" fmla="*/ 901 w 969"/>
              <a:gd name="T13" fmla="*/ 67 h 1333"/>
              <a:gd name="T14" fmla="*/ 857 w 969"/>
              <a:gd name="T15" fmla="*/ 92 h 1333"/>
              <a:gd name="T16" fmla="*/ 870 w 969"/>
              <a:gd name="T17" fmla="*/ 110 h 1333"/>
              <a:gd name="T18" fmla="*/ 750 w 969"/>
              <a:gd name="T19" fmla="*/ 148 h 1333"/>
              <a:gd name="T20" fmla="*/ 784 w 969"/>
              <a:gd name="T21" fmla="*/ 130 h 1333"/>
              <a:gd name="T22" fmla="*/ 707 w 969"/>
              <a:gd name="T23" fmla="*/ 167 h 1333"/>
              <a:gd name="T24" fmla="*/ 724 w 969"/>
              <a:gd name="T25" fmla="*/ 181 h 1333"/>
              <a:gd name="T26" fmla="*/ 721 w 969"/>
              <a:gd name="T27" fmla="*/ 183 h 1333"/>
              <a:gd name="T28" fmla="*/ 691 w 969"/>
              <a:gd name="T29" fmla="*/ 192 h 1333"/>
              <a:gd name="T30" fmla="*/ 646 w 969"/>
              <a:gd name="T31" fmla="*/ 272 h 1333"/>
              <a:gd name="T32" fmla="*/ 648 w 969"/>
              <a:gd name="T33" fmla="*/ 244 h 1333"/>
              <a:gd name="T34" fmla="*/ 665 w 969"/>
              <a:gd name="T35" fmla="*/ 221 h 1333"/>
              <a:gd name="T36" fmla="*/ 684 w 969"/>
              <a:gd name="T37" fmla="*/ 230 h 1333"/>
              <a:gd name="T38" fmla="*/ 582 w 969"/>
              <a:gd name="T39" fmla="*/ 288 h 1333"/>
              <a:gd name="T40" fmla="*/ 544 w 969"/>
              <a:gd name="T41" fmla="*/ 296 h 1333"/>
              <a:gd name="T42" fmla="*/ 579 w 969"/>
              <a:gd name="T43" fmla="*/ 309 h 1333"/>
              <a:gd name="T44" fmla="*/ 565 w 969"/>
              <a:gd name="T45" fmla="*/ 300 h 1333"/>
              <a:gd name="T46" fmla="*/ 604 w 969"/>
              <a:gd name="T47" fmla="*/ 302 h 1333"/>
              <a:gd name="T48" fmla="*/ 625 w 969"/>
              <a:gd name="T49" fmla="*/ 323 h 1333"/>
              <a:gd name="T50" fmla="*/ 586 w 969"/>
              <a:gd name="T51" fmla="*/ 330 h 1333"/>
              <a:gd name="T52" fmla="*/ 582 w 969"/>
              <a:gd name="T53" fmla="*/ 302 h 1333"/>
              <a:gd name="T54" fmla="*/ 655 w 969"/>
              <a:gd name="T55" fmla="*/ 296 h 1333"/>
              <a:gd name="T56" fmla="*/ 655 w 969"/>
              <a:gd name="T57" fmla="*/ 296 h 1333"/>
              <a:gd name="T58" fmla="*/ 610 w 969"/>
              <a:gd name="T59" fmla="*/ 344 h 1333"/>
              <a:gd name="T60" fmla="*/ 618 w 969"/>
              <a:gd name="T61" fmla="*/ 330 h 1333"/>
              <a:gd name="T62" fmla="*/ 529 w 969"/>
              <a:gd name="T63" fmla="*/ 369 h 1333"/>
              <a:gd name="T64" fmla="*/ 527 w 969"/>
              <a:gd name="T65" fmla="*/ 358 h 1333"/>
              <a:gd name="T66" fmla="*/ 453 w 969"/>
              <a:gd name="T67" fmla="*/ 582 h 1333"/>
              <a:gd name="T68" fmla="*/ 463 w 969"/>
              <a:gd name="T69" fmla="*/ 607 h 1333"/>
              <a:gd name="T70" fmla="*/ 451 w 969"/>
              <a:gd name="T71" fmla="*/ 607 h 1333"/>
              <a:gd name="T72" fmla="*/ 437 w 969"/>
              <a:gd name="T73" fmla="*/ 654 h 1333"/>
              <a:gd name="T74" fmla="*/ 428 w 969"/>
              <a:gd name="T75" fmla="*/ 713 h 1333"/>
              <a:gd name="T76" fmla="*/ 437 w 969"/>
              <a:gd name="T77" fmla="*/ 707 h 1333"/>
              <a:gd name="T78" fmla="*/ 235 w 969"/>
              <a:gd name="T79" fmla="*/ 880 h 1333"/>
              <a:gd name="T80" fmla="*/ 235 w 969"/>
              <a:gd name="T81" fmla="*/ 880 h 1333"/>
              <a:gd name="T82" fmla="*/ 218 w 969"/>
              <a:gd name="T83" fmla="*/ 873 h 1333"/>
              <a:gd name="T84" fmla="*/ 182 w 969"/>
              <a:gd name="T85" fmla="*/ 925 h 1333"/>
              <a:gd name="T86" fmla="*/ 183 w 969"/>
              <a:gd name="T87" fmla="*/ 928 h 1333"/>
              <a:gd name="T88" fmla="*/ 31 w 969"/>
              <a:gd name="T89" fmla="*/ 1027 h 1333"/>
              <a:gd name="T90" fmla="*/ 41 w 969"/>
              <a:gd name="T91" fmla="*/ 1194 h 1333"/>
              <a:gd name="T92" fmla="*/ 54 w 969"/>
              <a:gd name="T93" fmla="*/ 1167 h 1333"/>
              <a:gd name="T94" fmla="*/ 50 w 969"/>
              <a:gd name="T95" fmla="*/ 1191 h 1333"/>
              <a:gd name="T96" fmla="*/ 43 w 969"/>
              <a:gd name="T97" fmla="*/ 1235 h 1333"/>
              <a:gd name="T98" fmla="*/ 43 w 969"/>
              <a:gd name="T99" fmla="*/ 1233 h 1333"/>
              <a:gd name="T100" fmla="*/ 21 w 969"/>
              <a:gd name="T101" fmla="*/ 1243 h 1333"/>
              <a:gd name="T102" fmla="*/ 7 w 969"/>
              <a:gd name="T103" fmla="*/ 1284 h 1333"/>
              <a:gd name="T104" fmla="*/ 7 w 969"/>
              <a:gd name="T105" fmla="*/ 1284 h 1333"/>
              <a:gd name="T106" fmla="*/ 10 w 969"/>
              <a:gd name="T107" fmla="*/ 1324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69" h="1333">
                <a:moveTo>
                  <a:pt x="864" y="114"/>
                </a:moveTo>
                <a:lnTo>
                  <a:pt x="840" y="107"/>
                </a:lnTo>
                <a:lnTo>
                  <a:pt x="852" y="100"/>
                </a:lnTo>
                <a:lnTo>
                  <a:pt x="864" y="114"/>
                </a:lnTo>
                <a:lnTo>
                  <a:pt x="864" y="114"/>
                </a:lnTo>
                <a:close/>
                <a:moveTo>
                  <a:pt x="949" y="24"/>
                </a:moveTo>
                <a:lnTo>
                  <a:pt x="949" y="26"/>
                </a:lnTo>
                <a:lnTo>
                  <a:pt x="946" y="23"/>
                </a:lnTo>
                <a:lnTo>
                  <a:pt x="935" y="13"/>
                </a:lnTo>
                <a:lnTo>
                  <a:pt x="947" y="0"/>
                </a:lnTo>
                <a:lnTo>
                  <a:pt x="969" y="9"/>
                </a:lnTo>
                <a:lnTo>
                  <a:pt x="949" y="24"/>
                </a:lnTo>
                <a:lnTo>
                  <a:pt x="949" y="24"/>
                </a:lnTo>
                <a:close/>
                <a:moveTo>
                  <a:pt x="894" y="36"/>
                </a:moveTo>
                <a:lnTo>
                  <a:pt x="887" y="24"/>
                </a:lnTo>
                <a:lnTo>
                  <a:pt x="900" y="30"/>
                </a:lnTo>
                <a:lnTo>
                  <a:pt x="894" y="36"/>
                </a:lnTo>
                <a:lnTo>
                  <a:pt x="894" y="36"/>
                </a:lnTo>
                <a:close/>
                <a:moveTo>
                  <a:pt x="831" y="93"/>
                </a:moveTo>
                <a:lnTo>
                  <a:pt x="832" y="79"/>
                </a:lnTo>
                <a:lnTo>
                  <a:pt x="821" y="74"/>
                </a:lnTo>
                <a:lnTo>
                  <a:pt x="873" y="52"/>
                </a:lnTo>
                <a:lnTo>
                  <a:pt x="863" y="78"/>
                </a:lnTo>
                <a:lnTo>
                  <a:pt x="831" y="93"/>
                </a:lnTo>
                <a:lnTo>
                  <a:pt x="831" y="93"/>
                </a:lnTo>
                <a:close/>
                <a:moveTo>
                  <a:pt x="893" y="81"/>
                </a:moveTo>
                <a:lnTo>
                  <a:pt x="883" y="55"/>
                </a:lnTo>
                <a:lnTo>
                  <a:pt x="901" y="67"/>
                </a:lnTo>
                <a:lnTo>
                  <a:pt x="893" y="81"/>
                </a:lnTo>
                <a:lnTo>
                  <a:pt x="893" y="81"/>
                </a:lnTo>
                <a:close/>
                <a:moveTo>
                  <a:pt x="870" y="110"/>
                </a:moveTo>
                <a:lnTo>
                  <a:pt x="857" y="92"/>
                </a:lnTo>
                <a:lnTo>
                  <a:pt x="874" y="71"/>
                </a:lnTo>
                <a:lnTo>
                  <a:pt x="886" y="82"/>
                </a:lnTo>
                <a:lnTo>
                  <a:pt x="870" y="110"/>
                </a:lnTo>
                <a:lnTo>
                  <a:pt x="870" y="110"/>
                </a:lnTo>
                <a:close/>
                <a:moveTo>
                  <a:pt x="750" y="148"/>
                </a:moveTo>
                <a:lnTo>
                  <a:pt x="735" y="128"/>
                </a:lnTo>
                <a:lnTo>
                  <a:pt x="757" y="141"/>
                </a:lnTo>
                <a:lnTo>
                  <a:pt x="750" y="148"/>
                </a:lnTo>
                <a:lnTo>
                  <a:pt x="750" y="148"/>
                </a:lnTo>
                <a:close/>
                <a:moveTo>
                  <a:pt x="777" y="147"/>
                </a:moveTo>
                <a:lnTo>
                  <a:pt x="769" y="133"/>
                </a:lnTo>
                <a:lnTo>
                  <a:pt x="784" y="130"/>
                </a:lnTo>
                <a:lnTo>
                  <a:pt x="777" y="147"/>
                </a:lnTo>
                <a:lnTo>
                  <a:pt x="777" y="147"/>
                </a:lnTo>
                <a:close/>
                <a:moveTo>
                  <a:pt x="724" y="181"/>
                </a:moveTo>
                <a:lnTo>
                  <a:pt x="707" y="167"/>
                </a:lnTo>
                <a:lnTo>
                  <a:pt x="711" y="157"/>
                </a:lnTo>
                <a:lnTo>
                  <a:pt x="742" y="155"/>
                </a:lnTo>
                <a:lnTo>
                  <a:pt x="724" y="181"/>
                </a:lnTo>
                <a:lnTo>
                  <a:pt x="724" y="181"/>
                </a:lnTo>
                <a:close/>
                <a:moveTo>
                  <a:pt x="691" y="192"/>
                </a:moveTo>
                <a:lnTo>
                  <a:pt x="710" y="193"/>
                </a:lnTo>
                <a:lnTo>
                  <a:pt x="705" y="171"/>
                </a:lnTo>
                <a:lnTo>
                  <a:pt x="721" y="183"/>
                </a:lnTo>
                <a:lnTo>
                  <a:pt x="710" y="207"/>
                </a:lnTo>
                <a:lnTo>
                  <a:pt x="683" y="207"/>
                </a:lnTo>
                <a:lnTo>
                  <a:pt x="691" y="192"/>
                </a:lnTo>
                <a:lnTo>
                  <a:pt x="691" y="192"/>
                </a:lnTo>
                <a:close/>
                <a:moveTo>
                  <a:pt x="684" y="230"/>
                </a:moveTo>
                <a:lnTo>
                  <a:pt x="679" y="235"/>
                </a:lnTo>
                <a:lnTo>
                  <a:pt x="683" y="251"/>
                </a:lnTo>
                <a:lnTo>
                  <a:pt x="646" y="272"/>
                </a:lnTo>
                <a:lnTo>
                  <a:pt x="634" y="264"/>
                </a:lnTo>
                <a:lnTo>
                  <a:pt x="649" y="251"/>
                </a:lnTo>
                <a:lnTo>
                  <a:pt x="638" y="248"/>
                </a:lnTo>
                <a:lnTo>
                  <a:pt x="648" y="244"/>
                </a:lnTo>
                <a:lnTo>
                  <a:pt x="639" y="228"/>
                </a:lnTo>
                <a:lnTo>
                  <a:pt x="660" y="224"/>
                </a:lnTo>
                <a:lnTo>
                  <a:pt x="649" y="216"/>
                </a:lnTo>
                <a:lnTo>
                  <a:pt x="665" y="221"/>
                </a:lnTo>
                <a:lnTo>
                  <a:pt x="659" y="205"/>
                </a:lnTo>
                <a:lnTo>
                  <a:pt x="674" y="206"/>
                </a:lnTo>
                <a:lnTo>
                  <a:pt x="684" y="230"/>
                </a:lnTo>
                <a:lnTo>
                  <a:pt x="684" y="230"/>
                </a:lnTo>
                <a:close/>
                <a:moveTo>
                  <a:pt x="582" y="288"/>
                </a:moveTo>
                <a:lnTo>
                  <a:pt x="586" y="264"/>
                </a:lnTo>
                <a:lnTo>
                  <a:pt x="608" y="241"/>
                </a:lnTo>
                <a:lnTo>
                  <a:pt x="582" y="288"/>
                </a:lnTo>
                <a:lnTo>
                  <a:pt x="582" y="288"/>
                </a:lnTo>
                <a:close/>
                <a:moveTo>
                  <a:pt x="542" y="317"/>
                </a:moveTo>
                <a:lnTo>
                  <a:pt x="538" y="309"/>
                </a:lnTo>
                <a:lnTo>
                  <a:pt x="544" y="296"/>
                </a:lnTo>
                <a:lnTo>
                  <a:pt x="569" y="295"/>
                </a:lnTo>
                <a:lnTo>
                  <a:pt x="566" y="275"/>
                </a:lnTo>
                <a:lnTo>
                  <a:pt x="579" y="290"/>
                </a:lnTo>
                <a:lnTo>
                  <a:pt x="579" y="309"/>
                </a:lnTo>
                <a:lnTo>
                  <a:pt x="566" y="321"/>
                </a:lnTo>
                <a:lnTo>
                  <a:pt x="555" y="317"/>
                </a:lnTo>
                <a:lnTo>
                  <a:pt x="569" y="307"/>
                </a:lnTo>
                <a:lnTo>
                  <a:pt x="565" y="300"/>
                </a:lnTo>
                <a:lnTo>
                  <a:pt x="542" y="317"/>
                </a:lnTo>
                <a:lnTo>
                  <a:pt x="542" y="317"/>
                </a:lnTo>
                <a:close/>
                <a:moveTo>
                  <a:pt x="600" y="278"/>
                </a:moveTo>
                <a:lnTo>
                  <a:pt x="604" y="302"/>
                </a:lnTo>
                <a:lnTo>
                  <a:pt x="593" y="327"/>
                </a:lnTo>
                <a:lnTo>
                  <a:pt x="611" y="290"/>
                </a:lnTo>
                <a:lnTo>
                  <a:pt x="625" y="300"/>
                </a:lnTo>
                <a:lnTo>
                  <a:pt x="625" y="323"/>
                </a:lnTo>
                <a:lnTo>
                  <a:pt x="612" y="324"/>
                </a:lnTo>
                <a:lnTo>
                  <a:pt x="587" y="351"/>
                </a:lnTo>
                <a:lnTo>
                  <a:pt x="577" y="347"/>
                </a:lnTo>
                <a:lnTo>
                  <a:pt x="586" y="330"/>
                </a:lnTo>
                <a:lnTo>
                  <a:pt x="563" y="358"/>
                </a:lnTo>
                <a:lnTo>
                  <a:pt x="582" y="304"/>
                </a:lnTo>
                <a:lnTo>
                  <a:pt x="591" y="307"/>
                </a:lnTo>
                <a:lnTo>
                  <a:pt x="582" y="302"/>
                </a:lnTo>
                <a:lnTo>
                  <a:pt x="589" y="279"/>
                </a:lnTo>
                <a:lnTo>
                  <a:pt x="600" y="278"/>
                </a:lnTo>
                <a:lnTo>
                  <a:pt x="600" y="278"/>
                </a:lnTo>
                <a:close/>
                <a:moveTo>
                  <a:pt x="655" y="296"/>
                </a:moveTo>
                <a:lnTo>
                  <a:pt x="648" y="281"/>
                </a:lnTo>
                <a:lnTo>
                  <a:pt x="658" y="281"/>
                </a:lnTo>
                <a:lnTo>
                  <a:pt x="660" y="288"/>
                </a:lnTo>
                <a:lnTo>
                  <a:pt x="655" y="296"/>
                </a:lnTo>
                <a:lnTo>
                  <a:pt x="655" y="296"/>
                </a:lnTo>
                <a:close/>
                <a:moveTo>
                  <a:pt x="618" y="330"/>
                </a:moveTo>
                <a:lnTo>
                  <a:pt x="624" y="333"/>
                </a:lnTo>
                <a:lnTo>
                  <a:pt x="610" y="344"/>
                </a:lnTo>
                <a:lnTo>
                  <a:pt x="612" y="333"/>
                </a:lnTo>
                <a:lnTo>
                  <a:pt x="614" y="327"/>
                </a:lnTo>
                <a:lnTo>
                  <a:pt x="618" y="330"/>
                </a:lnTo>
                <a:lnTo>
                  <a:pt x="618" y="330"/>
                </a:lnTo>
                <a:close/>
                <a:moveTo>
                  <a:pt x="529" y="369"/>
                </a:moveTo>
                <a:lnTo>
                  <a:pt x="544" y="341"/>
                </a:lnTo>
                <a:lnTo>
                  <a:pt x="570" y="335"/>
                </a:lnTo>
                <a:lnTo>
                  <a:pt x="529" y="369"/>
                </a:lnTo>
                <a:lnTo>
                  <a:pt x="529" y="369"/>
                </a:lnTo>
                <a:close/>
                <a:moveTo>
                  <a:pt x="501" y="380"/>
                </a:moveTo>
                <a:lnTo>
                  <a:pt x="504" y="357"/>
                </a:lnTo>
                <a:lnTo>
                  <a:pt x="527" y="358"/>
                </a:lnTo>
                <a:lnTo>
                  <a:pt x="501" y="380"/>
                </a:lnTo>
                <a:lnTo>
                  <a:pt x="501" y="380"/>
                </a:lnTo>
                <a:close/>
                <a:moveTo>
                  <a:pt x="441" y="606"/>
                </a:moveTo>
                <a:lnTo>
                  <a:pt x="453" y="582"/>
                </a:lnTo>
                <a:lnTo>
                  <a:pt x="458" y="596"/>
                </a:lnTo>
                <a:lnTo>
                  <a:pt x="441" y="606"/>
                </a:lnTo>
                <a:lnTo>
                  <a:pt x="441" y="606"/>
                </a:lnTo>
                <a:close/>
                <a:moveTo>
                  <a:pt x="463" y="607"/>
                </a:moveTo>
                <a:lnTo>
                  <a:pt x="468" y="607"/>
                </a:lnTo>
                <a:lnTo>
                  <a:pt x="465" y="608"/>
                </a:lnTo>
                <a:lnTo>
                  <a:pt x="446" y="621"/>
                </a:lnTo>
                <a:lnTo>
                  <a:pt x="451" y="607"/>
                </a:lnTo>
                <a:lnTo>
                  <a:pt x="463" y="607"/>
                </a:lnTo>
                <a:lnTo>
                  <a:pt x="463" y="607"/>
                </a:lnTo>
                <a:close/>
                <a:moveTo>
                  <a:pt x="425" y="694"/>
                </a:moveTo>
                <a:lnTo>
                  <a:pt x="437" y="654"/>
                </a:lnTo>
                <a:lnTo>
                  <a:pt x="446" y="675"/>
                </a:lnTo>
                <a:lnTo>
                  <a:pt x="425" y="694"/>
                </a:lnTo>
                <a:lnTo>
                  <a:pt x="425" y="694"/>
                </a:lnTo>
                <a:close/>
                <a:moveTo>
                  <a:pt x="428" y="713"/>
                </a:moveTo>
                <a:lnTo>
                  <a:pt x="422" y="710"/>
                </a:lnTo>
                <a:lnTo>
                  <a:pt x="421" y="710"/>
                </a:lnTo>
                <a:lnTo>
                  <a:pt x="431" y="694"/>
                </a:lnTo>
                <a:lnTo>
                  <a:pt x="437" y="707"/>
                </a:lnTo>
                <a:lnTo>
                  <a:pt x="435" y="707"/>
                </a:lnTo>
                <a:lnTo>
                  <a:pt x="428" y="713"/>
                </a:lnTo>
                <a:lnTo>
                  <a:pt x="428" y="713"/>
                </a:lnTo>
                <a:close/>
                <a:moveTo>
                  <a:pt x="235" y="880"/>
                </a:moveTo>
                <a:lnTo>
                  <a:pt x="228" y="872"/>
                </a:lnTo>
                <a:lnTo>
                  <a:pt x="247" y="860"/>
                </a:lnTo>
                <a:lnTo>
                  <a:pt x="273" y="869"/>
                </a:lnTo>
                <a:lnTo>
                  <a:pt x="235" y="880"/>
                </a:lnTo>
                <a:lnTo>
                  <a:pt x="235" y="880"/>
                </a:lnTo>
                <a:close/>
                <a:moveTo>
                  <a:pt x="211" y="890"/>
                </a:moveTo>
                <a:lnTo>
                  <a:pt x="202" y="879"/>
                </a:lnTo>
                <a:lnTo>
                  <a:pt x="218" y="873"/>
                </a:lnTo>
                <a:lnTo>
                  <a:pt x="223" y="883"/>
                </a:lnTo>
                <a:lnTo>
                  <a:pt x="211" y="890"/>
                </a:lnTo>
                <a:lnTo>
                  <a:pt x="211" y="890"/>
                </a:lnTo>
                <a:close/>
                <a:moveTo>
                  <a:pt x="182" y="925"/>
                </a:moveTo>
                <a:lnTo>
                  <a:pt x="179" y="915"/>
                </a:lnTo>
                <a:lnTo>
                  <a:pt x="194" y="924"/>
                </a:lnTo>
                <a:lnTo>
                  <a:pt x="189" y="925"/>
                </a:lnTo>
                <a:lnTo>
                  <a:pt x="183" y="928"/>
                </a:lnTo>
                <a:lnTo>
                  <a:pt x="182" y="925"/>
                </a:lnTo>
                <a:lnTo>
                  <a:pt x="182" y="925"/>
                </a:lnTo>
                <a:close/>
                <a:moveTo>
                  <a:pt x="31" y="1041"/>
                </a:moveTo>
                <a:lnTo>
                  <a:pt x="31" y="1027"/>
                </a:lnTo>
                <a:lnTo>
                  <a:pt x="50" y="1035"/>
                </a:lnTo>
                <a:lnTo>
                  <a:pt x="31" y="1041"/>
                </a:lnTo>
                <a:lnTo>
                  <a:pt x="31" y="1041"/>
                </a:lnTo>
                <a:close/>
                <a:moveTo>
                  <a:pt x="41" y="1194"/>
                </a:moveTo>
                <a:lnTo>
                  <a:pt x="37" y="1188"/>
                </a:lnTo>
                <a:lnTo>
                  <a:pt x="34" y="1181"/>
                </a:lnTo>
                <a:lnTo>
                  <a:pt x="51" y="1169"/>
                </a:lnTo>
                <a:lnTo>
                  <a:pt x="54" y="1167"/>
                </a:lnTo>
                <a:lnTo>
                  <a:pt x="54" y="1169"/>
                </a:lnTo>
                <a:lnTo>
                  <a:pt x="51" y="1181"/>
                </a:lnTo>
                <a:lnTo>
                  <a:pt x="51" y="1190"/>
                </a:lnTo>
                <a:lnTo>
                  <a:pt x="50" y="1191"/>
                </a:lnTo>
                <a:lnTo>
                  <a:pt x="44" y="1193"/>
                </a:lnTo>
                <a:lnTo>
                  <a:pt x="41" y="1194"/>
                </a:lnTo>
                <a:lnTo>
                  <a:pt x="41" y="1194"/>
                </a:lnTo>
                <a:close/>
                <a:moveTo>
                  <a:pt x="43" y="1235"/>
                </a:moveTo>
                <a:lnTo>
                  <a:pt x="33" y="1253"/>
                </a:lnTo>
                <a:lnTo>
                  <a:pt x="24" y="1242"/>
                </a:lnTo>
                <a:lnTo>
                  <a:pt x="43" y="1235"/>
                </a:lnTo>
                <a:lnTo>
                  <a:pt x="43" y="1233"/>
                </a:lnTo>
                <a:lnTo>
                  <a:pt x="43" y="1235"/>
                </a:lnTo>
                <a:lnTo>
                  <a:pt x="43" y="1235"/>
                </a:lnTo>
                <a:close/>
                <a:moveTo>
                  <a:pt x="24" y="1269"/>
                </a:moveTo>
                <a:lnTo>
                  <a:pt x="21" y="1243"/>
                </a:lnTo>
                <a:lnTo>
                  <a:pt x="30" y="1256"/>
                </a:lnTo>
                <a:lnTo>
                  <a:pt x="24" y="1269"/>
                </a:lnTo>
                <a:lnTo>
                  <a:pt x="24" y="1269"/>
                </a:lnTo>
                <a:close/>
                <a:moveTo>
                  <a:pt x="7" y="1284"/>
                </a:moveTo>
                <a:lnTo>
                  <a:pt x="10" y="1253"/>
                </a:lnTo>
                <a:lnTo>
                  <a:pt x="20" y="1273"/>
                </a:lnTo>
                <a:lnTo>
                  <a:pt x="12" y="1269"/>
                </a:lnTo>
                <a:lnTo>
                  <a:pt x="7" y="1284"/>
                </a:lnTo>
                <a:lnTo>
                  <a:pt x="7" y="1284"/>
                </a:lnTo>
                <a:close/>
                <a:moveTo>
                  <a:pt x="0" y="1333"/>
                </a:moveTo>
                <a:lnTo>
                  <a:pt x="7" y="1304"/>
                </a:lnTo>
                <a:lnTo>
                  <a:pt x="10" y="1324"/>
                </a:lnTo>
                <a:lnTo>
                  <a:pt x="0" y="1333"/>
                </a:lnTo>
                <a:lnTo>
                  <a:pt x="0" y="1333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71"/>
          <p:cNvSpPr>
            <a:spLocks noEditPoints="1"/>
          </p:cNvSpPr>
          <p:nvPr/>
        </p:nvSpPr>
        <p:spPr bwMode="auto">
          <a:xfrm>
            <a:off x="6591300" y="3848101"/>
            <a:ext cx="703263" cy="1092200"/>
          </a:xfrm>
          <a:custGeom>
            <a:avLst/>
            <a:gdLst>
              <a:gd name="T0" fmla="*/ 0 w 443"/>
              <a:gd name="T1" fmla="*/ 655 h 688"/>
              <a:gd name="T2" fmla="*/ 15 w 443"/>
              <a:gd name="T3" fmla="*/ 650 h 688"/>
              <a:gd name="T4" fmla="*/ 34 w 443"/>
              <a:gd name="T5" fmla="*/ 652 h 688"/>
              <a:gd name="T6" fmla="*/ 19 w 443"/>
              <a:gd name="T7" fmla="*/ 647 h 688"/>
              <a:gd name="T8" fmla="*/ 18 w 443"/>
              <a:gd name="T9" fmla="*/ 678 h 688"/>
              <a:gd name="T10" fmla="*/ 377 w 443"/>
              <a:gd name="T11" fmla="*/ 588 h 688"/>
              <a:gd name="T12" fmla="*/ 371 w 443"/>
              <a:gd name="T13" fmla="*/ 595 h 688"/>
              <a:gd name="T14" fmla="*/ 353 w 443"/>
              <a:gd name="T15" fmla="*/ 609 h 688"/>
              <a:gd name="T16" fmla="*/ 346 w 443"/>
              <a:gd name="T17" fmla="*/ 615 h 688"/>
              <a:gd name="T18" fmla="*/ 270 w 443"/>
              <a:gd name="T19" fmla="*/ 656 h 688"/>
              <a:gd name="T20" fmla="*/ 216 w 443"/>
              <a:gd name="T21" fmla="*/ 655 h 688"/>
              <a:gd name="T22" fmla="*/ 186 w 443"/>
              <a:gd name="T23" fmla="*/ 688 h 688"/>
              <a:gd name="T24" fmla="*/ 195 w 443"/>
              <a:gd name="T25" fmla="*/ 674 h 688"/>
              <a:gd name="T26" fmla="*/ 179 w 443"/>
              <a:gd name="T27" fmla="*/ 652 h 688"/>
              <a:gd name="T28" fmla="*/ 163 w 443"/>
              <a:gd name="T29" fmla="*/ 643 h 688"/>
              <a:gd name="T30" fmla="*/ 160 w 443"/>
              <a:gd name="T31" fmla="*/ 645 h 688"/>
              <a:gd name="T32" fmla="*/ 163 w 443"/>
              <a:gd name="T33" fmla="*/ 626 h 688"/>
              <a:gd name="T34" fmla="*/ 94 w 443"/>
              <a:gd name="T35" fmla="*/ 529 h 688"/>
              <a:gd name="T36" fmla="*/ 97 w 443"/>
              <a:gd name="T37" fmla="*/ 502 h 688"/>
              <a:gd name="T38" fmla="*/ 73 w 443"/>
              <a:gd name="T39" fmla="*/ 425 h 688"/>
              <a:gd name="T40" fmla="*/ 69 w 443"/>
              <a:gd name="T41" fmla="*/ 338 h 688"/>
              <a:gd name="T42" fmla="*/ 69 w 443"/>
              <a:gd name="T43" fmla="*/ 320 h 688"/>
              <a:gd name="T44" fmla="*/ 100 w 443"/>
              <a:gd name="T45" fmla="*/ 289 h 688"/>
              <a:gd name="T46" fmla="*/ 149 w 443"/>
              <a:gd name="T47" fmla="*/ 231 h 688"/>
              <a:gd name="T48" fmla="*/ 194 w 443"/>
              <a:gd name="T49" fmla="*/ 124 h 688"/>
              <a:gd name="T50" fmla="*/ 222 w 443"/>
              <a:gd name="T51" fmla="*/ 99 h 688"/>
              <a:gd name="T52" fmla="*/ 222 w 443"/>
              <a:gd name="T53" fmla="*/ 76 h 688"/>
              <a:gd name="T54" fmla="*/ 187 w 443"/>
              <a:gd name="T55" fmla="*/ 27 h 688"/>
              <a:gd name="T56" fmla="*/ 183 w 443"/>
              <a:gd name="T57" fmla="*/ 0 h 688"/>
              <a:gd name="T58" fmla="*/ 162 w 443"/>
              <a:gd name="T59" fmla="*/ 13 h 688"/>
              <a:gd name="T60" fmla="*/ 166 w 443"/>
              <a:gd name="T61" fmla="*/ 670 h 688"/>
              <a:gd name="T62" fmla="*/ 163 w 443"/>
              <a:gd name="T63" fmla="*/ 646 h 688"/>
              <a:gd name="T64" fmla="*/ 166 w 443"/>
              <a:gd name="T65" fmla="*/ 67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3" h="688">
                <a:moveTo>
                  <a:pt x="18" y="678"/>
                </a:moveTo>
                <a:lnTo>
                  <a:pt x="0" y="655"/>
                </a:lnTo>
                <a:lnTo>
                  <a:pt x="10" y="663"/>
                </a:lnTo>
                <a:lnTo>
                  <a:pt x="15" y="650"/>
                </a:lnTo>
                <a:lnTo>
                  <a:pt x="8" y="640"/>
                </a:lnTo>
                <a:lnTo>
                  <a:pt x="34" y="652"/>
                </a:lnTo>
                <a:lnTo>
                  <a:pt x="29" y="664"/>
                </a:lnTo>
                <a:lnTo>
                  <a:pt x="19" y="647"/>
                </a:lnTo>
                <a:lnTo>
                  <a:pt x="18" y="678"/>
                </a:lnTo>
                <a:lnTo>
                  <a:pt x="18" y="678"/>
                </a:lnTo>
                <a:moveTo>
                  <a:pt x="443" y="563"/>
                </a:moveTo>
                <a:lnTo>
                  <a:pt x="377" y="588"/>
                </a:lnTo>
                <a:lnTo>
                  <a:pt x="376" y="574"/>
                </a:lnTo>
                <a:lnTo>
                  <a:pt x="371" y="595"/>
                </a:lnTo>
                <a:lnTo>
                  <a:pt x="349" y="595"/>
                </a:lnTo>
                <a:lnTo>
                  <a:pt x="353" y="609"/>
                </a:lnTo>
                <a:lnTo>
                  <a:pt x="339" y="600"/>
                </a:lnTo>
                <a:lnTo>
                  <a:pt x="346" y="615"/>
                </a:lnTo>
                <a:lnTo>
                  <a:pt x="329" y="605"/>
                </a:lnTo>
                <a:lnTo>
                  <a:pt x="270" y="656"/>
                </a:lnTo>
                <a:lnTo>
                  <a:pt x="214" y="667"/>
                </a:lnTo>
                <a:lnTo>
                  <a:pt x="216" y="655"/>
                </a:lnTo>
                <a:lnTo>
                  <a:pt x="204" y="681"/>
                </a:lnTo>
                <a:lnTo>
                  <a:pt x="186" y="688"/>
                </a:lnTo>
                <a:lnTo>
                  <a:pt x="207" y="662"/>
                </a:lnTo>
                <a:lnTo>
                  <a:pt x="195" y="674"/>
                </a:lnTo>
                <a:lnTo>
                  <a:pt x="202" y="660"/>
                </a:lnTo>
                <a:lnTo>
                  <a:pt x="179" y="652"/>
                </a:lnTo>
                <a:lnTo>
                  <a:pt x="188" y="628"/>
                </a:lnTo>
                <a:lnTo>
                  <a:pt x="163" y="643"/>
                </a:lnTo>
                <a:lnTo>
                  <a:pt x="162" y="645"/>
                </a:lnTo>
                <a:lnTo>
                  <a:pt x="160" y="645"/>
                </a:lnTo>
                <a:lnTo>
                  <a:pt x="155" y="642"/>
                </a:lnTo>
                <a:lnTo>
                  <a:pt x="163" y="626"/>
                </a:lnTo>
                <a:lnTo>
                  <a:pt x="90" y="602"/>
                </a:lnTo>
                <a:lnTo>
                  <a:pt x="94" y="529"/>
                </a:lnTo>
                <a:lnTo>
                  <a:pt x="86" y="502"/>
                </a:lnTo>
                <a:lnTo>
                  <a:pt x="97" y="502"/>
                </a:lnTo>
                <a:lnTo>
                  <a:pt x="72" y="459"/>
                </a:lnTo>
                <a:lnTo>
                  <a:pt x="73" y="425"/>
                </a:lnTo>
                <a:lnTo>
                  <a:pt x="53" y="388"/>
                </a:lnTo>
                <a:lnTo>
                  <a:pt x="69" y="338"/>
                </a:lnTo>
                <a:lnTo>
                  <a:pt x="80" y="338"/>
                </a:lnTo>
                <a:lnTo>
                  <a:pt x="69" y="320"/>
                </a:lnTo>
                <a:lnTo>
                  <a:pt x="110" y="307"/>
                </a:lnTo>
                <a:lnTo>
                  <a:pt x="100" y="289"/>
                </a:lnTo>
                <a:lnTo>
                  <a:pt x="104" y="279"/>
                </a:lnTo>
                <a:lnTo>
                  <a:pt x="149" y="231"/>
                </a:lnTo>
                <a:lnTo>
                  <a:pt x="190" y="155"/>
                </a:lnTo>
                <a:lnTo>
                  <a:pt x="194" y="124"/>
                </a:lnTo>
                <a:lnTo>
                  <a:pt x="231" y="114"/>
                </a:lnTo>
                <a:lnTo>
                  <a:pt x="222" y="99"/>
                </a:lnTo>
                <a:lnTo>
                  <a:pt x="235" y="99"/>
                </a:lnTo>
                <a:lnTo>
                  <a:pt x="222" y="76"/>
                </a:lnTo>
                <a:lnTo>
                  <a:pt x="216" y="38"/>
                </a:lnTo>
                <a:lnTo>
                  <a:pt x="187" y="27"/>
                </a:lnTo>
                <a:lnTo>
                  <a:pt x="179" y="17"/>
                </a:lnTo>
                <a:lnTo>
                  <a:pt x="183" y="0"/>
                </a:lnTo>
                <a:lnTo>
                  <a:pt x="162" y="13"/>
                </a:lnTo>
                <a:lnTo>
                  <a:pt x="162" y="13"/>
                </a:lnTo>
                <a:lnTo>
                  <a:pt x="160" y="13"/>
                </a:lnTo>
                <a:moveTo>
                  <a:pt x="166" y="670"/>
                </a:moveTo>
                <a:lnTo>
                  <a:pt x="155" y="646"/>
                </a:lnTo>
                <a:lnTo>
                  <a:pt x="163" y="646"/>
                </a:lnTo>
                <a:lnTo>
                  <a:pt x="176" y="642"/>
                </a:lnTo>
                <a:lnTo>
                  <a:pt x="166" y="670"/>
                </a:lnTo>
                <a:lnTo>
                  <a:pt x="166" y="670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72"/>
          <p:cNvSpPr>
            <a:spLocks noEditPoints="1"/>
          </p:cNvSpPr>
          <p:nvPr/>
        </p:nvSpPr>
        <p:spPr bwMode="auto">
          <a:xfrm>
            <a:off x="6027738" y="1295401"/>
            <a:ext cx="652463" cy="1100138"/>
          </a:xfrm>
          <a:custGeom>
            <a:avLst/>
            <a:gdLst>
              <a:gd name="T0" fmla="*/ 180 w 411"/>
              <a:gd name="T1" fmla="*/ 53 h 693"/>
              <a:gd name="T2" fmla="*/ 189 w 411"/>
              <a:gd name="T3" fmla="*/ 37 h 693"/>
              <a:gd name="T4" fmla="*/ 183 w 411"/>
              <a:gd name="T5" fmla="*/ 5 h 693"/>
              <a:gd name="T6" fmla="*/ 224 w 411"/>
              <a:gd name="T7" fmla="*/ 44 h 693"/>
              <a:gd name="T8" fmla="*/ 234 w 411"/>
              <a:gd name="T9" fmla="*/ 10 h 693"/>
              <a:gd name="T10" fmla="*/ 252 w 411"/>
              <a:gd name="T11" fmla="*/ 6 h 693"/>
              <a:gd name="T12" fmla="*/ 249 w 411"/>
              <a:gd name="T13" fmla="*/ 27 h 693"/>
              <a:gd name="T14" fmla="*/ 331 w 411"/>
              <a:gd name="T15" fmla="*/ 29 h 693"/>
              <a:gd name="T16" fmla="*/ 320 w 411"/>
              <a:gd name="T17" fmla="*/ 99 h 693"/>
              <a:gd name="T18" fmla="*/ 259 w 411"/>
              <a:gd name="T19" fmla="*/ 137 h 693"/>
              <a:gd name="T20" fmla="*/ 218 w 411"/>
              <a:gd name="T21" fmla="*/ 130 h 693"/>
              <a:gd name="T22" fmla="*/ 207 w 411"/>
              <a:gd name="T23" fmla="*/ 95 h 693"/>
              <a:gd name="T24" fmla="*/ 159 w 411"/>
              <a:gd name="T25" fmla="*/ 74 h 693"/>
              <a:gd name="T26" fmla="*/ 162 w 411"/>
              <a:gd name="T27" fmla="*/ 37 h 693"/>
              <a:gd name="T28" fmla="*/ 168 w 411"/>
              <a:gd name="T29" fmla="*/ 29 h 693"/>
              <a:gd name="T30" fmla="*/ 78 w 411"/>
              <a:gd name="T31" fmla="*/ 147 h 693"/>
              <a:gd name="T32" fmla="*/ 93 w 411"/>
              <a:gd name="T33" fmla="*/ 89 h 693"/>
              <a:gd name="T34" fmla="*/ 111 w 411"/>
              <a:gd name="T35" fmla="*/ 164 h 693"/>
              <a:gd name="T36" fmla="*/ 118 w 411"/>
              <a:gd name="T37" fmla="*/ 81 h 693"/>
              <a:gd name="T38" fmla="*/ 159 w 411"/>
              <a:gd name="T39" fmla="*/ 95 h 693"/>
              <a:gd name="T40" fmla="*/ 176 w 411"/>
              <a:gd name="T41" fmla="*/ 123 h 693"/>
              <a:gd name="T42" fmla="*/ 238 w 411"/>
              <a:gd name="T43" fmla="*/ 207 h 693"/>
              <a:gd name="T44" fmla="*/ 176 w 411"/>
              <a:gd name="T45" fmla="*/ 283 h 693"/>
              <a:gd name="T46" fmla="*/ 155 w 411"/>
              <a:gd name="T47" fmla="*/ 395 h 693"/>
              <a:gd name="T48" fmla="*/ 146 w 411"/>
              <a:gd name="T49" fmla="*/ 421 h 693"/>
              <a:gd name="T50" fmla="*/ 110 w 411"/>
              <a:gd name="T51" fmla="*/ 413 h 693"/>
              <a:gd name="T52" fmla="*/ 70 w 411"/>
              <a:gd name="T53" fmla="*/ 343 h 693"/>
              <a:gd name="T54" fmla="*/ 144 w 411"/>
              <a:gd name="T55" fmla="*/ 296 h 693"/>
              <a:gd name="T56" fmla="*/ 65 w 411"/>
              <a:gd name="T57" fmla="*/ 282 h 693"/>
              <a:gd name="T58" fmla="*/ 97 w 411"/>
              <a:gd name="T59" fmla="*/ 278 h 693"/>
              <a:gd name="T60" fmla="*/ 127 w 411"/>
              <a:gd name="T61" fmla="*/ 238 h 693"/>
              <a:gd name="T62" fmla="*/ 101 w 411"/>
              <a:gd name="T63" fmla="*/ 223 h 693"/>
              <a:gd name="T64" fmla="*/ 97 w 411"/>
              <a:gd name="T65" fmla="*/ 221 h 693"/>
              <a:gd name="T66" fmla="*/ 90 w 411"/>
              <a:gd name="T67" fmla="*/ 245 h 693"/>
              <a:gd name="T68" fmla="*/ 56 w 411"/>
              <a:gd name="T69" fmla="*/ 227 h 693"/>
              <a:gd name="T70" fmla="*/ 31 w 411"/>
              <a:gd name="T71" fmla="*/ 195 h 693"/>
              <a:gd name="T72" fmla="*/ 28 w 411"/>
              <a:gd name="T73" fmla="*/ 167 h 693"/>
              <a:gd name="T74" fmla="*/ 28 w 411"/>
              <a:gd name="T75" fmla="*/ 157 h 693"/>
              <a:gd name="T76" fmla="*/ 18 w 411"/>
              <a:gd name="T77" fmla="*/ 112 h 693"/>
              <a:gd name="T78" fmla="*/ 21 w 411"/>
              <a:gd name="T79" fmla="*/ 88 h 693"/>
              <a:gd name="T80" fmla="*/ 42 w 411"/>
              <a:gd name="T81" fmla="*/ 82 h 693"/>
              <a:gd name="T82" fmla="*/ 75 w 411"/>
              <a:gd name="T83" fmla="*/ 95 h 693"/>
              <a:gd name="T84" fmla="*/ 61 w 411"/>
              <a:gd name="T85" fmla="*/ 123 h 693"/>
              <a:gd name="T86" fmla="*/ 211 w 411"/>
              <a:gd name="T87" fmla="*/ 174 h 693"/>
              <a:gd name="T88" fmla="*/ 220 w 411"/>
              <a:gd name="T89" fmla="*/ 164 h 693"/>
              <a:gd name="T90" fmla="*/ 379 w 411"/>
              <a:gd name="T91" fmla="*/ 167 h 693"/>
              <a:gd name="T92" fmla="*/ 379 w 411"/>
              <a:gd name="T93" fmla="*/ 167 h 693"/>
              <a:gd name="T94" fmla="*/ 9 w 411"/>
              <a:gd name="T95" fmla="*/ 236 h 693"/>
              <a:gd name="T96" fmla="*/ 14 w 411"/>
              <a:gd name="T97" fmla="*/ 227 h 693"/>
              <a:gd name="T98" fmla="*/ 31 w 411"/>
              <a:gd name="T99" fmla="*/ 267 h 693"/>
              <a:gd name="T100" fmla="*/ 359 w 411"/>
              <a:gd name="T101" fmla="*/ 185 h 693"/>
              <a:gd name="T102" fmla="*/ 213 w 411"/>
              <a:gd name="T103" fmla="*/ 231 h 693"/>
              <a:gd name="T104" fmla="*/ 262 w 411"/>
              <a:gd name="T105" fmla="*/ 250 h 693"/>
              <a:gd name="T106" fmla="*/ 221 w 411"/>
              <a:gd name="T107" fmla="*/ 248 h 693"/>
              <a:gd name="T108" fmla="*/ 213 w 411"/>
              <a:gd name="T109" fmla="*/ 231 h 693"/>
              <a:gd name="T110" fmla="*/ 277 w 411"/>
              <a:gd name="T111" fmla="*/ 344 h 693"/>
              <a:gd name="T112" fmla="*/ 252 w 411"/>
              <a:gd name="T113" fmla="*/ 290 h 693"/>
              <a:gd name="T114" fmla="*/ 291 w 411"/>
              <a:gd name="T115" fmla="*/ 257 h 693"/>
              <a:gd name="T116" fmla="*/ 284 w 411"/>
              <a:gd name="T117" fmla="*/ 359 h 693"/>
              <a:gd name="T118" fmla="*/ 210 w 411"/>
              <a:gd name="T119" fmla="*/ 679 h 693"/>
              <a:gd name="T120" fmla="*/ 220 w 411"/>
              <a:gd name="T121" fmla="*/ 693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1" h="693">
                <a:moveTo>
                  <a:pt x="172" y="67"/>
                </a:moveTo>
                <a:lnTo>
                  <a:pt x="149" y="50"/>
                </a:lnTo>
                <a:lnTo>
                  <a:pt x="180" y="53"/>
                </a:lnTo>
                <a:lnTo>
                  <a:pt x="184" y="44"/>
                </a:lnTo>
                <a:lnTo>
                  <a:pt x="172" y="26"/>
                </a:lnTo>
                <a:lnTo>
                  <a:pt x="189" y="37"/>
                </a:lnTo>
                <a:lnTo>
                  <a:pt x="189" y="19"/>
                </a:lnTo>
                <a:lnTo>
                  <a:pt x="179" y="15"/>
                </a:lnTo>
                <a:lnTo>
                  <a:pt x="183" y="5"/>
                </a:lnTo>
                <a:lnTo>
                  <a:pt x="208" y="36"/>
                </a:lnTo>
                <a:lnTo>
                  <a:pt x="227" y="27"/>
                </a:lnTo>
                <a:lnTo>
                  <a:pt x="224" y="44"/>
                </a:lnTo>
                <a:lnTo>
                  <a:pt x="239" y="55"/>
                </a:lnTo>
                <a:lnTo>
                  <a:pt x="239" y="23"/>
                </a:lnTo>
                <a:lnTo>
                  <a:pt x="234" y="10"/>
                </a:lnTo>
                <a:lnTo>
                  <a:pt x="242" y="19"/>
                </a:lnTo>
                <a:lnTo>
                  <a:pt x="242" y="0"/>
                </a:lnTo>
                <a:lnTo>
                  <a:pt x="252" y="6"/>
                </a:lnTo>
                <a:lnTo>
                  <a:pt x="248" y="12"/>
                </a:lnTo>
                <a:lnTo>
                  <a:pt x="253" y="15"/>
                </a:lnTo>
                <a:lnTo>
                  <a:pt x="249" y="27"/>
                </a:lnTo>
                <a:lnTo>
                  <a:pt x="253" y="41"/>
                </a:lnTo>
                <a:lnTo>
                  <a:pt x="270" y="10"/>
                </a:lnTo>
                <a:lnTo>
                  <a:pt x="331" y="29"/>
                </a:lnTo>
                <a:lnTo>
                  <a:pt x="335" y="55"/>
                </a:lnTo>
                <a:lnTo>
                  <a:pt x="314" y="88"/>
                </a:lnTo>
                <a:lnTo>
                  <a:pt x="320" y="99"/>
                </a:lnTo>
                <a:lnTo>
                  <a:pt x="317" y="110"/>
                </a:lnTo>
                <a:lnTo>
                  <a:pt x="280" y="144"/>
                </a:lnTo>
                <a:lnTo>
                  <a:pt x="259" y="137"/>
                </a:lnTo>
                <a:lnTo>
                  <a:pt x="255" y="126"/>
                </a:lnTo>
                <a:lnTo>
                  <a:pt x="258" y="122"/>
                </a:lnTo>
                <a:lnTo>
                  <a:pt x="218" y="130"/>
                </a:lnTo>
                <a:lnTo>
                  <a:pt x="192" y="112"/>
                </a:lnTo>
                <a:lnTo>
                  <a:pt x="221" y="107"/>
                </a:lnTo>
                <a:lnTo>
                  <a:pt x="207" y="95"/>
                </a:lnTo>
                <a:lnTo>
                  <a:pt x="242" y="79"/>
                </a:lnTo>
                <a:lnTo>
                  <a:pt x="172" y="95"/>
                </a:lnTo>
                <a:lnTo>
                  <a:pt x="159" y="74"/>
                </a:lnTo>
                <a:lnTo>
                  <a:pt x="172" y="67"/>
                </a:lnTo>
                <a:lnTo>
                  <a:pt x="172" y="67"/>
                </a:lnTo>
                <a:close/>
                <a:moveTo>
                  <a:pt x="162" y="37"/>
                </a:moveTo>
                <a:lnTo>
                  <a:pt x="156" y="31"/>
                </a:lnTo>
                <a:lnTo>
                  <a:pt x="163" y="26"/>
                </a:lnTo>
                <a:lnTo>
                  <a:pt x="168" y="29"/>
                </a:lnTo>
                <a:lnTo>
                  <a:pt x="162" y="37"/>
                </a:lnTo>
                <a:lnTo>
                  <a:pt x="162" y="37"/>
                </a:lnTo>
                <a:close/>
                <a:moveTo>
                  <a:pt x="78" y="147"/>
                </a:moveTo>
                <a:lnTo>
                  <a:pt x="79" y="140"/>
                </a:lnTo>
                <a:lnTo>
                  <a:pt x="73" y="117"/>
                </a:lnTo>
                <a:lnTo>
                  <a:pt x="93" y="89"/>
                </a:lnTo>
                <a:lnTo>
                  <a:pt x="103" y="110"/>
                </a:lnTo>
                <a:lnTo>
                  <a:pt x="113" y="150"/>
                </a:lnTo>
                <a:lnTo>
                  <a:pt x="111" y="164"/>
                </a:lnTo>
                <a:lnTo>
                  <a:pt x="128" y="188"/>
                </a:lnTo>
                <a:lnTo>
                  <a:pt x="110" y="92"/>
                </a:lnTo>
                <a:lnTo>
                  <a:pt x="118" y="81"/>
                </a:lnTo>
                <a:lnTo>
                  <a:pt x="116" y="68"/>
                </a:lnTo>
                <a:lnTo>
                  <a:pt x="123" y="57"/>
                </a:lnTo>
                <a:lnTo>
                  <a:pt x="159" y="95"/>
                </a:lnTo>
                <a:lnTo>
                  <a:pt x="151" y="134"/>
                </a:lnTo>
                <a:lnTo>
                  <a:pt x="163" y="105"/>
                </a:lnTo>
                <a:lnTo>
                  <a:pt x="176" y="123"/>
                </a:lnTo>
                <a:lnTo>
                  <a:pt x="179" y="157"/>
                </a:lnTo>
                <a:lnTo>
                  <a:pt x="238" y="188"/>
                </a:lnTo>
                <a:lnTo>
                  <a:pt x="238" y="207"/>
                </a:lnTo>
                <a:lnTo>
                  <a:pt x="186" y="236"/>
                </a:lnTo>
                <a:lnTo>
                  <a:pt x="190" y="275"/>
                </a:lnTo>
                <a:lnTo>
                  <a:pt x="176" y="283"/>
                </a:lnTo>
                <a:lnTo>
                  <a:pt x="176" y="341"/>
                </a:lnTo>
                <a:lnTo>
                  <a:pt x="163" y="345"/>
                </a:lnTo>
                <a:lnTo>
                  <a:pt x="155" y="395"/>
                </a:lnTo>
                <a:lnTo>
                  <a:pt x="149" y="395"/>
                </a:lnTo>
                <a:lnTo>
                  <a:pt x="155" y="403"/>
                </a:lnTo>
                <a:lnTo>
                  <a:pt x="146" y="421"/>
                </a:lnTo>
                <a:lnTo>
                  <a:pt x="154" y="434"/>
                </a:lnTo>
                <a:lnTo>
                  <a:pt x="149" y="445"/>
                </a:lnTo>
                <a:lnTo>
                  <a:pt x="110" y="413"/>
                </a:lnTo>
                <a:lnTo>
                  <a:pt x="135" y="400"/>
                </a:lnTo>
                <a:lnTo>
                  <a:pt x="83" y="382"/>
                </a:lnTo>
                <a:lnTo>
                  <a:pt x="70" y="343"/>
                </a:lnTo>
                <a:lnTo>
                  <a:pt x="127" y="352"/>
                </a:lnTo>
                <a:lnTo>
                  <a:pt x="90" y="327"/>
                </a:lnTo>
                <a:lnTo>
                  <a:pt x="144" y="296"/>
                </a:lnTo>
                <a:lnTo>
                  <a:pt x="72" y="320"/>
                </a:lnTo>
                <a:lnTo>
                  <a:pt x="68" y="320"/>
                </a:lnTo>
                <a:lnTo>
                  <a:pt x="65" y="282"/>
                </a:lnTo>
                <a:lnTo>
                  <a:pt x="82" y="293"/>
                </a:lnTo>
                <a:lnTo>
                  <a:pt x="79" y="279"/>
                </a:lnTo>
                <a:lnTo>
                  <a:pt x="97" y="278"/>
                </a:lnTo>
                <a:lnTo>
                  <a:pt x="114" y="252"/>
                </a:lnTo>
                <a:lnTo>
                  <a:pt x="149" y="240"/>
                </a:lnTo>
                <a:lnTo>
                  <a:pt x="127" y="238"/>
                </a:lnTo>
                <a:lnTo>
                  <a:pt x="137" y="213"/>
                </a:lnTo>
                <a:lnTo>
                  <a:pt x="108" y="238"/>
                </a:lnTo>
                <a:lnTo>
                  <a:pt x="101" y="223"/>
                </a:lnTo>
                <a:lnTo>
                  <a:pt x="107" y="217"/>
                </a:lnTo>
                <a:lnTo>
                  <a:pt x="106" y="195"/>
                </a:lnTo>
                <a:lnTo>
                  <a:pt x="97" y="221"/>
                </a:lnTo>
                <a:lnTo>
                  <a:pt x="86" y="213"/>
                </a:lnTo>
                <a:lnTo>
                  <a:pt x="83" y="234"/>
                </a:lnTo>
                <a:lnTo>
                  <a:pt x="90" y="245"/>
                </a:lnTo>
                <a:lnTo>
                  <a:pt x="51" y="267"/>
                </a:lnTo>
                <a:lnTo>
                  <a:pt x="38" y="234"/>
                </a:lnTo>
                <a:lnTo>
                  <a:pt x="56" y="227"/>
                </a:lnTo>
                <a:lnTo>
                  <a:pt x="30" y="216"/>
                </a:lnTo>
                <a:lnTo>
                  <a:pt x="24" y="205"/>
                </a:lnTo>
                <a:lnTo>
                  <a:pt x="31" y="195"/>
                </a:lnTo>
                <a:lnTo>
                  <a:pt x="18" y="179"/>
                </a:lnTo>
                <a:lnTo>
                  <a:pt x="44" y="186"/>
                </a:lnTo>
                <a:lnTo>
                  <a:pt x="28" y="167"/>
                </a:lnTo>
                <a:lnTo>
                  <a:pt x="37" y="143"/>
                </a:lnTo>
                <a:lnTo>
                  <a:pt x="27" y="138"/>
                </a:lnTo>
                <a:lnTo>
                  <a:pt x="28" y="157"/>
                </a:lnTo>
                <a:lnTo>
                  <a:pt x="17" y="164"/>
                </a:lnTo>
                <a:lnTo>
                  <a:pt x="9" y="113"/>
                </a:lnTo>
                <a:lnTo>
                  <a:pt x="18" y="112"/>
                </a:lnTo>
                <a:lnTo>
                  <a:pt x="14" y="107"/>
                </a:lnTo>
                <a:lnTo>
                  <a:pt x="24" y="103"/>
                </a:lnTo>
                <a:lnTo>
                  <a:pt x="21" y="88"/>
                </a:lnTo>
                <a:lnTo>
                  <a:pt x="31" y="81"/>
                </a:lnTo>
                <a:lnTo>
                  <a:pt x="44" y="102"/>
                </a:lnTo>
                <a:lnTo>
                  <a:pt x="42" y="82"/>
                </a:lnTo>
                <a:lnTo>
                  <a:pt x="73" y="79"/>
                </a:lnTo>
                <a:lnTo>
                  <a:pt x="76" y="84"/>
                </a:lnTo>
                <a:lnTo>
                  <a:pt x="75" y="95"/>
                </a:lnTo>
                <a:lnTo>
                  <a:pt x="45" y="112"/>
                </a:lnTo>
                <a:lnTo>
                  <a:pt x="66" y="112"/>
                </a:lnTo>
                <a:lnTo>
                  <a:pt x="61" y="123"/>
                </a:lnTo>
                <a:lnTo>
                  <a:pt x="78" y="147"/>
                </a:lnTo>
                <a:lnTo>
                  <a:pt x="78" y="147"/>
                </a:lnTo>
                <a:close/>
                <a:moveTo>
                  <a:pt x="211" y="174"/>
                </a:moveTo>
                <a:lnTo>
                  <a:pt x="204" y="169"/>
                </a:lnTo>
                <a:lnTo>
                  <a:pt x="204" y="160"/>
                </a:lnTo>
                <a:lnTo>
                  <a:pt x="220" y="164"/>
                </a:lnTo>
                <a:lnTo>
                  <a:pt x="211" y="174"/>
                </a:lnTo>
                <a:lnTo>
                  <a:pt x="211" y="174"/>
                </a:lnTo>
                <a:close/>
                <a:moveTo>
                  <a:pt x="379" y="167"/>
                </a:moveTo>
                <a:lnTo>
                  <a:pt x="383" y="148"/>
                </a:lnTo>
                <a:lnTo>
                  <a:pt x="411" y="148"/>
                </a:lnTo>
                <a:lnTo>
                  <a:pt x="379" y="167"/>
                </a:lnTo>
                <a:lnTo>
                  <a:pt x="379" y="167"/>
                </a:lnTo>
                <a:close/>
                <a:moveTo>
                  <a:pt x="31" y="267"/>
                </a:moveTo>
                <a:lnTo>
                  <a:pt x="9" y="236"/>
                </a:lnTo>
                <a:lnTo>
                  <a:pt x="0" y="186"/>
                </a:lnTo>
                <a:lnTo>
                  <a:pt x="10" y="193"/>
                </a:lnTo>
                <a:lnTo>
                  <a:pt x="14" y="227"/>
                </a:lnTo>
                <a:lnTo>
                  <a:pt x="25" y="238"/>
                </a:lnTo>
                <a:lnTo>
                  <a:pt x="31" y="267"/>
                </a:lnTo>
                <a:lnTo>
                  <a:pt x="31" y="267"/>
                </a:lnTo>
                <a:close/>
                <a:moveTo>
                  <a:pt x="355" y="193"/>
                </a:moveTo>
                <a:lnTo>
                  <a:pt x="344" y="178"/>
                </a:lnTo>
                <a:lnTo>
                  <a:pt x="359" y="185"/>
                </a:lnTo>
                <a:lnTo>
                  <a:pt x="355" y="193"/>
                </a:lnTo>
                <a:lnTo>
                  <a:pt x="355" y="193"/>
                </a:lnTo>
                <a:close/>
                <a:moveTo>
                  <a:pt x="213" y="231"/>
                </a:moveTo>
                <a:lnTo>
                  <a:pt x="252" y="214"/>
                </a:lnTo>
                <a:lnTo>
                  <a:pt x="258" y="226"/>
                </a:lnTo>
                <a:lnTo>
                  <a:pt x="262" y="250"/>
                </a:lnTo>
                <a:lnTo>
                  <a:pt x="227" y="262"/>
                </a:lnTo>
                <a:lnTo>
                  <a:pt x="228" y="251"/>
                </a:lnTo>
                <a:lnTo>
                  <a:pt x="221" y="248"/>
                </a:lnTo>
                <a:lnTo>
                  <a:pt x="224" y="240"/>
                </a:lnTo>
                <a:lnTo>
                  <a:pt x="213" y="231"/>
                </a:lnTo>
                <a:lnTo>
                  <a:pt x="213" y="231"/>
                </a:lnTo>
                <a:close/>
                <a:moveTo>
                  <a:pt x="284" y="359"/>
                </a:moveTo>
                <a:lnTo>
                  <a:pt x="280" y="359"/>
                </a:lnTo>
                <a:lnTo>
                  <a:pt x="277" y="344"/>
                </a:lnTo>
                <a:lnTo>
                  <a:pt x="283" y="327"/>
                </a:lnTo>
                <a:lnTo>
                  <a:pt x="239" y="343"/>
                </a:lnTo>
                <a:lnTo>
                  <a:pt x="252" y="290"/>
                </a:lnTo>
                <a:lnTo>
                  <a:pt x="234" y="268"/>
                </a:lnTo>
                <a:lnTo>
                  <a:pt x="279" y="250"/>
                </a:lnTo>
                <a:lnTo>
                  <a:pt x="291" y="257"/>
                </a:lnTo>
                <a:lnTo>
                  <a:pt x="284" y="278"/>
                </a:lnTo>
                <a:lnTo>
                  <a:pt x="331" y="297"/>
                </a:lnTo>
                <a:lnTo>
                  <a:pt x="284" y="359"/>
                </a:lnTo>
                <a:lnTo>
                  <a:pt x="284" y="359"/>
                </a:lnTo>
                <a:close/>
                <a:moveTo>
                  <a:pt x="220" y="693"/>
                </a:moveTo>
                <a:lnTo>
                  <a:pt x="210" y="679"/>
                </a:lnTo>
                <a:lnTo>
                  <a:pt x="225" y="678"/>
                </a:lnTo>
                <a:lnTo>
                  <a:pt x="220" y="693"/>
                </a:lnTo>
                <a:lnTo>
                  <a:pt x="220" y="693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73"/>
          <p:cNvSpPr>
            <a:spLocks noEditPoints="1"/>
          </p:cNvSpPr>
          <p:nvPr/>
        </p:nvSpPr>
        <p:spPr bwMode="auto">
          <a:xfrm>
            <a:off x="3367088" y="212726"/>
            <a:ext cx="2133600" cy="2309813"/>
          </a:xfrm>
          <a:custGeom>
            <a:avLst/>
            <a:gdLst>
              <a:gd name="T0" fmla="*/ 1265 w 1344"/>
              <a:gd name="T1" fmla="*/ 139 h 1455"/>
              <a:gd name="T2" fmla="*/ 1274 w 1344"/>
              <a:gd name="T3" fmla="*/ 248 h 1455"/>
              <a:gd name="T4" fmla="*/ 1229 w 1344"/>
              <a:gd name="T5" fmla="*/ 173 h 1455"/>
              <a:gd name="T6" fmla="*/ 995 w 1344"/>
              <a:gd name="T7" fmla="*/ 0 h 1455"/>
              <a:gd name="T8" fmla="*/ 1041 w 1344"/>
              <a:gd name="T9" fmla="*/ 39 h 1455"/>
              <a:gd name="T10" fmla="*/ 1079 w 1344"/>
              <a:gd name="T11" fmla="*/ 117 h 1455"/>
              <a:gd name="T12" fmla="*/ 1108 w 1344"/>
              <a:gd name="T13" fmla="*/ 50 h 1455"/>
              <a:gd name="T14" fmla="*/ 1153 w 1344"/>
              <a:gd name="T15" fmla="*/ 87 h 1455"/>
              <a:gd name="T16" fmla="*/ 1200 w 1344"/>
              <a:gd name="T17" fmla="*/ 164 h 1455"/>
              <a:gd name="T18" fmla="*/ 1133 w 1344"/>
              <a:gd name="T19" fmla="*/ 253 h 1455"/>
              <a:gd name="T20" fmla="*/ 1182 w 1344"/>
              <a:gd name="T21" fmla="*/ 328 h 1455"/>
              <a:gd name="T22" fmla="*/ 1237 w 1344"/>
              <a:gd name="T23" fmla="*/ 335 h 1455"/>
              <a:gd name="T24" fmla="*/ 1110 w 1344"/>
              <a:gd name="T25" fmla="*/ 436 h 1455"/>
              <a:gd name="T26" fmla="*/ 1219 w 1344"/>
              <a:gd name="T27" fmla="*/ 414 h 1455"/>
              <a:gd name="T28" fmla="*/ 1324 w 1344"/>
              <a:gd name="T29" fmla="*/ 415 h 1455"/>
              <a:gd name="T30" fmla="*/ 1148 w 1344"/>
              <a:gd name="T31" fmla="*/ 481 h 1455"/>
              <a:gd name="T32" fmla="*/ 1110 w 1344"/>
              <a:gd name="T33" fmla="*/ 552 h 1455"/>
              <a:gd name="T34" fmla="*/ 1124 w 1344"/>
              <a:gd name="T35" fmla="*/ 577 h 1455"/>
              <a:gd name="T36" fmla="*/ 1070 w 1344"/>
              <a:gd name="T37" fmla="*/ 633 h 1455"/>
              <a:gd name="T38" fmla="*/ 994 w 1344"/>
              <a:gd name="T39" fmla="*/ 695 h 1455"/>
              <a:gd name="T40" fmla="*/ 991 w 1344"/>
              <a:gd name="T41" fmla="*/ 781 h 1455"/>
              <a:gd name="T42" fmla="*/ 951 w 1344"/>
              <a:gd name="T43" fmla="*/ 777 h 1455"/>
              <a:gd name="T44" fmla="*/ 916 w 1344"/>
              <a:gd name="T45" fmla="*/ 827 h 1455"/>
              <a:gd name="T46" fmla="*/ 874 w 1344"/>
              <a:gd name="T47" fmla="*/ 846 h 1455"/>
              <a:gd name="T48" fmla="*/ 870 w 1344"/>
              <a:gd name="T49" fmla="*/ 854 h 1455"/>
              <a:gd name="T50" fmla="*/ 875 w 1344"/>
              <a:gd name="T51" fmla="*/ 933 h 1455"/>
              <a:gd name="T52" fmla="*/ 766 w 1344"/>
              <a:gd name="T53" fmla="*/ 957 h 1455"/>
              <a:gd name="T54" fmla="*/ 802 w 1344"/>
              <a:gd name="T55" fmla="*/ 1070 h 1455"/>
              <a:gd name="T56" fmla="*/ 699 w 1344"/>
              <a:gd name="T57" fmla="*/ 1071 h 1455"/>
              <a:gd name="T58" fmla="*/ 675 w 1344"/>
              <a:gd name="T59" fmla="*/ 1127 h 1455"/>
              <a:gd name="T60" fmla="*/ 616 w 1344"/>
              <a:gd name="T61" fmla="*/ 1053 h 1455"/>
              <a:gd name="T62" fmla="*/ 500 w 1344"/>
              <a:gd name="T63" fmla="*/ 1041 h 1455"/>
              <a:gd name="T64" fmla="*/ 487 w 1344"/>
              <a:gd name="T65" fmla="*/ 1091 h 1455"/>
              <a:gd name="T66" fmla="*/ 501 w 1344"/>
              <a:gd name="T67" fmla="*/ 1151 h 1455"/>
              <a:gd name="T68" fmla="*/ 521 w 1344"/>
              <a:gd name="T69" fmla="*/ 1282 h 1455"/>
              <a:gd name="T70" fmla="*/ 533 w 1344"/>
              <a:gd name="T71" fmla="*/ 1327 h 1455"/>
              <a:gd name="T72" fmla="*/ 494 w 1344"/>
              <a:gd name="T73" fmla="*/ 1385 h 1455"/>
              <a:gd name="T74" fmla="*/ 415 w 1344"/>
              <a:gd name="T75" fmla="*/ 1347 h 1455"/>
              <a:gd name="T76" fmla="*/ 397 w 1344"/>
              <a:gd name="T77" fmla="*/ 1164 h 1455"/>
              <a:gd name="T78" fmla="*/ 335 w 1344"/>
              <a:gd name="T79" fmla="*/ 1227 h 1455"/>
              <a:gd name="T80" fmla="*/ 328 w 1344"/>
              <a:gd name="T81" fmla="*/ 1293 h 1455"/>
              <a:gd name="T82" fmla="*/ 349 w 1344"/>
              <a:gd name="T83" fmla="*/ 1338 h 1455"/>
              <a:gd name="T84" fmla="*/ 381 w 1344"/>
              <a:gd name="T85" fmla="*/ 1423 h 1455"/>
              <a:gd name="T86" fmla="*/ 308 w 1344"/>
              <a:gd name="T87" fmla="*/ 1434 h 1455"/>
              <a:gd name="T88" fmla="*/ 141 w 1344"/>
              <a:gd name="T89" fmla="*/ 1420 h 1455"/>
              <a:gd name="T90" fmla="*/ 58 w 1344"/>
              <a:gd name="T91" fmla="*/ 1385 h 1455"/>
              <a:gd name="T92" fmla="*/ 1155 w 1344"/>
              <a:gd name="T93" fmla="*/ 543 h 1455"/>
              <a:gd name="T94" fmla="*/ 1030 w 1344"/>
              <a:gd name="T95" fmla="*/ 789 h 1455"/>
              <a:gd name="T96" fmla="*/ 1250 w 1344"/>
              <a:gd name="T97" fmla="*/ 370 h 1455"/>
              <a:gd name="T98" fmla="*/ 1222 w 1344"/>
              <a:gd name="T99" fmla="*/ 391 h 1455"/>
              <a:gd name="T100" fmla="*/ 1079 w 1344"/>
              <a:gd name="T101" fmla="*/ 654 h 1455"/>
              <a:gd name="T102" fmla="*/ 901 w 1344"/>
              <a:gd name="T103" fmla="*/ 950 h 1455"/>
              <a:gd name="T104" fmla="*/ 882 w 1344"/>
              <a:gd name="T105" fmla="*/ 840 h 1455"/>
              <a:gd name="T106" fmla="*/ 895 w 1344"/>
              <a:gd name="T107" fmla="*/ 861 h 1455"/>
              <a:gd name="T108" fmla="*/ 861 w 1344"/>
              <a:gd name="T109" fmla="*/ 1001 h 1455"/>
              <a:gd name="T110" fmla="*/ 785 w 1344"/>
              <a:gd name="T111" fmla="*/ 1019 h 1455"/>
              <a:gd name="T112" fmla="*/ 713 w 1344"/>
              <a:gd name="T113" fmla="*/ 1051 h 1455"/>
              <a:gd name="T114" fmla="*/ 550 w 1344"/>
              <a:gd name="T115" fmla="*/ 1081 h 1455"/>
              <a:gd name="T116" fmla="*/ 602 w 1344"/>
              <a:gd name="T117" fmla="*/ 1132 h 1455"/>
              <a:gd name="T118" fmla="*/ 574 w 1344"/>
              <a:gd name="T119" fmla="*/ 1199 h 1455"/>
              <a:gd name="T120" fmla="*/ 592 w 1344"/>
              <a:gd name="T121" fmla="*/ 1164 h 1455"/>
              <a:gd name="T122" fmla="*/ 284 w 1344"/>
              <a:gd name="T123" fmla="*/ 1255 h 1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4" h="1455">
                <a:moveTo>
                  <a:pt x="1265" y="139"/>
                </a:moveTo>
                <a:lnTo>
                  <a:pt x="1285" y="186"/>
                </a:lnTo>
                <a:lnTo>
                  <a:pt x="1283" y="198"/>
                </a:lnTo>
                <a:lnTo>
                  <a:pt x="1274" y="202"/>
                </a:lnTo>
                <a:lnTo>
                  <a:pt x="1237" y="173"/>
                </a:lnTo>
                <a:lnTo>
                  <a:pt x="1230" y="170"/>
                </a:lnTo>
                <a:lnTo>
                  <a:pt x="1262" y="139"/>
                </a:lnTo>
                <a:lnTo>
                  <a:pt x="1265" y="139"/>
                </a:lnTo>
                <a:lnTo>
                  <a:pt x="1265" y="139"/>
                </a:lnTo>
                <a:moveTo>
                  <a:pt x="1229" y="173"/>
                </a:moveTo>
                <a:lnTo>
                  <a:pt x="1240" y="183"/>
                </a:lnTo>
                <a:lnTo>
                  <a:pt x="1279" y="215"/>
                </a:lnTo>
                <a:lnTo>
                  <a:pt x="1271" y="232"/>
                </a:lnTo>
                <a:lnTo>
                  <a:pt x="1243" y="240"/>
                </a:lnTo>
                <a:lnTo>
                  <a:pt x="1274" y="246"/>
                </a:lnTo>
                <a:lnTo>
                  <a:pt x="1274" y="248"/>
                </a:lnTo>
                <a:lnTo>
                  <a:pt x="1262" y="259"/>
                </a:lnTo>
                <a:lnTo>
                  <a:pt x="1276" y="257"/>
                </a:lnTo>
                <a:lnTo>
                  <a:pt x="1282" y="295"/>
                </a:lnTo>
                <a:lnTo>
                  <a:pt x="1251" y="311"/>
                </a:lnTo>
                <a:lnTo>
                  <a:pt x="1207" y="301"/>
                </a:lnTo>
                <a:lnTo>
                  <a:pt x="1155" y="246"/>
                </a:lnTo>
                <a:lnTo>
                  <a:pt x="1192" y="210"/>
                </a:lnTo>
                <a:lnTo>
                  <a:pt x="1229" y="173"/>
                </a:lnTo>
                <a:lnTo>
                  <a:pt x="1229" y="173"/>
                </a:lnTo>
                <a:moveTo>
                  <a:pt x="870" y="0"/>
                </a:moveTo>
                <a:lnTo>
                  <a:pt x="925" y="0"/>
                </a:lnTo>
                <a:lnTo>
                  <a:pt x="909" y="46"/>
                </a:lnTo>
                <a:lnTo>
                  <a:pt x="930" y="18"/>
                </a:lnTo>
                <a:lnTo>
                  <a:pt x="943" y="38"/>
                </a:lnTo>
                <a:lnTo>
                  <a:pt x="968" y="0"/>
                </a:lnTo>
                <a:lnTo>
                  <a:pt x="995" y="0"/>
                </a:lnTo>
                <a:lnTo>
                  <a:pt x="999" y="14"/>
                </a:lnTo>
                <a:lnTo>
                  <a:pt x="971" y="86"/>
                </a:lnTo>
                <a:lnTo>
                  <a:pt x="961" y="108"/>
                </a:lnTo>
                <a:lnTo>
                  <a:pt x="974" y="110"/>
                </a:lnTo>
                <a:lnTo>
                  <a:pt x="981" y="96"/>
                </a:lnTo>
                <a:lnTo>
                  <a:pt x="1016" y="46"/>
                </a:lnTo>
                <a:lnTo>
                  <a:pt x="1027" y="24"/>
                </a:lnTo>
                <a:lnTo>
                  <a:pt x="1041" y="39"/>
                </a:lnTo>
                <a:lnTo>
                  <a:pt x="1033" y="62"/>
                </a:lnTo>
                <a:lnTo>
                  <a:pt x="1027" y="77"/>
                </a:lnTo>
                <a:lnTo>
                  <a:pt x="1015" y="80"/>
                </a:lnTo>
                <a:lnTo>
                  <a:pt x="1027" y="110"/>
                </a:lnTo>
                <a:lnTo>
                  <a:pt x="1027" y="86"/>
                </a:lnTo>
                <a:lnTo>
                  <a:pt x="1055" y="41"/>
                </a:lnTo>
                <a:lnTo>
                  <a:pt x="1081" y="83"/>
                </a:lnTo>
                <a:lnTo>
                  <a:pt x="1079" y="117"/>
                </a:lnTo>
                <a:lnTo>
                  <a:pt x="1092" y="110"/>
                </a:lnTo>
                <a:lnTo>
                  <a:pt x="1092" y="90"/>
                </a:lnTo>
                <a:lnTo>
                  <a:pt x="1061" y="32"/>
                </a:lnTo>
                <a:lnTo>
                  <a:pt x="1068" y="17"/>
                </a:lnTo>
                <a:lnTo>
                  <a:pt x="1085" y="18"/>
                </a:lnTo>
                <a:lnTo>
                  <a:pt x="1086" y="55"/>
                </a:lnTo>
                <a:lnTo>
                  <a:pt x="1095" y="22"/>
                </a:lnTo>
                <a:lnTo>
                  <a:pt x="1108" y="50"/>
                </a:lnTo>
                <a:lnTo>
                  <a:pt x="1112" y="35"/>
                </a:lnTo>
                <a:lnTo>
                  <a:pt x="1129" y="43"/>
                </a:lnTo>
                <a:lnTo>
                  <a:pt x="1115" y="115"/>
                </a:lnTo>
                <a:lnTo>
                  <a:pt x="1130" y="100"/>
                </a:lnTo>
                <a:lnTo>
                  <a:pt x="1146" y="117"/>
                </a:lnTo>
                <a:lnTo>
                  <a:pt x="1140" y="98"/>
                </a:lnTo>
                <a:lnTo>
                  <a:pt x="1161" y="110"/>
                </a:lnTo>
                <a:lnTo>
                  <a:pt x="1153" y="87"/>
                </a:lnTo>
                <a:lnTo>
                  <a:pt x="1174" y="74"/>
                </a:lnTo>
                <a:lnTo>
                  <a:pt x="1188" y="80"/>
                </a:lnTo>
                <a:lnTo>
                  <a:pt x="1188" y="98"/>
                </a:lnTo>
                <a:lnTo>
                  <a:pt x="1198" y="86"/>
                </a:lnTo>
                <a:lnTo>
                  <a:pt x="1227" y="105"/>
                </a:lnTo>
                <a:lnTo>
                  <a:pt x="1264" y="138"/>
                </a:lnTo>
                <a:lnTo>
                  <a:pt x="1230" y="170"/>
                </a:lnTo>
                <a:lnTo>
                  <a:pt x="1200" y="164"/>
                </a:lnTo>
                <a:lnTo>
                  <a:pt x="1154" y="141"/>
                </a:lnTo>
                <a:lnTo>
                  <a:pt x="1153" y="145"/>
                </a:lnTo>
                <a:lnTo>
                  <a:pt x="1175" y="160"/>
                </a:lnTo>
                <a:lnTo>
                  <a:pt x="1193" y="177"/>
                </a:lnTo>
                <a:lnTo>
                  <a:pt x="1229" y="174"/>
                </a:lnTo>
                <a:lnTo>
                  <a:pt x="1155" y="246"/>
                </a:lnTo>
                <a:lnTo>
                  <a:pt x="1130" y="239"/>
                </a:lnTo>
                <a:lnTo>
                  <a:pt x="1133" y="253"/>
                </a:lnTo>
                <a:lnTo>
                  <a:pt x="1120" y="253"/>
                </a:lnTo>
                <a:lnTo>
                  <a:pt x="1079" y="242"/>
                </a:lnTo>
                <a:lnTo>
                  <a:pt x="1071" y="259"/>
                </a:lnTo>
                <a:lnTo>
                  <a:pt x="1133" y="270"/>
                </a:lnTo>
                <a:lnTo>
                  <a:pt x="1133" y="270"/>
                </a:lnTo>
                <a:lnTo>
                  <a:pt x="1150" y="274"/>
                </a:lnTo>
                <a:lnTo>
                  <a:pt x="1195" y="312"/>
                </a:lnTo>
                <a:lnTo>
                  <a:pt x="1182" y="328"/>
                </a:lnTo>
                <a:lnTo>
                  <a:pt x="1174" y="333"/>
                </a:lnTo>
                <a:lnTo>
                  <a:pt x="1129" y="329"/>
                </a:lnTo>
                <a:lnTo>
                  <a:pt x="1130" y="339"/>
                </a:lnTo>
                <a:lnTo>
                  <a:pt x="1120" y="339"/>
                </a:lnTo>
                <a:lnTo>
                  <a:pt x="1123" y="343"/>
                </a:lnTo>
                <a:lnTo>
                  <a:pt x="1186" y="349"/>
                </a:lnTo>
                <a:lnTo>
                  <a:pt x="1210" y="325"/>
                </a:lnTo>
                <a:lnTo>
                  <a:pt x="1237" y="335"/>
                </a:lnTo>
                <a:lnTo>
                  <a:pt x="1219" y="366"/>
                </a:lnTo>
                <a:lnTo>
                  <a:pt x="1198" y="390"/>
                </a:lnTo>
                <a:lnTo>
                  <a:pt x="1172" y="398"/>
                </a:lnTo>
                <a:lnTo>
                  <a:pt x="1174" y="404"/>
                </a:lnTo>
                <a:lnTo>
                  <a:pt x="1133" y="423"/>
                </a:lnTo>
                <a:lnTo>
                  <a:pt x="1129" y="432"/>
                </a:lnTo>
                <a:lnTo>
                  <a:pt x="1120" y="438"/>
                </a:lnTo>
                <a:lnTo>
                  <a:pt x="1110" y="436"/>
                </a:lnTo>
                <a:lnTo>
                  <a:pt x="1116" y="440"/>
                </a:lnTo>
                <a:lnTo>
                  <a:pt x="1099" y="447"/>
                </a:lnTo>
                <a:lnTo>
                  <a:pt x="1116" y="445"/>
                </a:lnTo>
                <a:lnTo>
                  <a:pt x="1137" y="428"/>
                </a:lnTo>
                <a:lnTo>
                  <a:pt x="1223" y="394"/>
                </a:lnTo>
                <a:lnTo>
                  <a:pt x="1240" y="393"/>
                </a:lnTo>
                <a:lnTo>
                  <a:pt x="1230" y="397"/>
                </a:lnTo>
                <a:lnTo>
                  <a:pt x="1219" y="414"/>
                </a:lnTo>
                <a:lnTo>
                  <a:pt x="1241" y="411"/>
                </a:lnTo>
                <a:lnTo>
                  <a:pt x="1248" y="431"/>
                </a:lnTo>
                <a:lnTo>
                  <a:pt x="1267" y="421"/>
                </a:lnTo>
                <a:lnTo>
                  <a:pt x="1271" y="407"/>
                </a:lnTo>
                <a:lnTo>
                  <a:pt x="1276" y="414"/>
                </a:lnTo>
                <a:lnTo>
                  <a:pt x="1276" y="408"/>
                </a:lnTo>
                <a:lnTo>
                  <a:pt x="1283" y="397"/>
                </a:lnTo>
                <a:lnTo>
                  <a:pt x="1324" y="415"/>
                </a:lnTo>
                <a:lnTo>
                  <a:pt x="1344" y="466"/>
                </a:lnTo>
                <a:lnTo>
                  <a:pt x="1292" y="497"/>
                </a:lnTo>
                <a:lnTo>
                  <a:pt x="1272" y="492"/>
                </a:lnTo>
                <a:lnTo>
                  <a:pt x="1271" y="512"/>
                </a:lnTo>
                <a:lnTo>
                  <a:pt x="1238" y="519"/>
                </a:lnTo>
                <a:lnTo>
                  <a:pt x="1213" y="494"/>
                </a:lnTo>
                <a:lnTo>
                  <a:pt x="1193" y="504"/>
                </a:lnTo>
                <a:lnTo>
                  <a:pt x="1148" y="481"/>
                </a:lnTo>
                <a:lnTo>
                  <a:pt x="1226" y="536"/>
                </a:lnTo>
                <a:lnTo>
                  <a:pt x="1209" y="543"/>
                </a:lnTo>
                <a:lnTo>
                  <a:pt x="1206" y="552"/>
                </a:lnTo>
                <a:lnTo>
                  <a:pt x="1186" y="553"/>
                </a:lnTo>
                <a:lnTo>
                  <a:pt x="1154" y="523"/>
                </a:lnTo>
                <a:lnTo>
                  <a:pt x="1130" y="532"/>
                </a:lnTo>
                <a:lnTo>
                  <a:pt x="1131" y="536"/>
                </a:lnTo>
                <a:lnTo>
                  <a:pt x="1110" y="552"/>
                </a:lnTo>
                <a:lnTo>
                  <a:pt x="1110" y="566"/>
                </a:lnTo>
                <a:lnTo>
                  <a:pt x="1123" y="563"/>
                </a:lnTo>
                <a:lnTo>
                  <a:pt x="1117" y="563"/>
                </a:lnTo>
                <a:lnTo>
                  <a:pt x="1130" y="549"/>
                </a:lnTo>
                <a:lnTo>
                  <a:pt x="1150" y="546"/>
                </a:lnTo>
                <a:lnTo>
                  <a:pt x="1177" y="570"/>
                </a:lnTo>
                <a:lnTo>
                  <a:pt x="1146" y="590"/>
                </a:lnTo>
                <a:lnTo>
                  <a:pt x="1124" y="577"/>
                </a:lnTo>
                <a:lnTo>
                  <a:pt x="1101" y="601"/>
                </a:lnTo>
                <a:lnTo>
                  <a:pt x="1095" y="612"/>
                </a:lnTo>
                <a:lnTo>
                  <a:pt x="1081" y="626"/>
                </a:lnTo>
                <a:lnTo>
                  <a:pt x="1096" y="615"/>
                </a:lnTo>
                <a:lnTo>
                  <a:pt x="1103" y="623"/>
                </a:lnTo>
                <a:lnTo>
                  <a:pt x="1095" y="629"/>
                </a:lnTo>
                <a:lnTo>
                  <a:pt x="1096" y="622"/>
                </a:lnTo>
                <a:lnTo>
                  <a:pt x="1070" y="633"/>
                </a:lnTo>
                <a:lnTo>
                  <a:pt x="1067" y="644"/>
                </a:lnTo>
                <a:lnTo>
                  <a:pt x="1060" y="652"/>
                </a:lnTo>
                <a:lnTo>
                  <a:pt x="1034" y="643"/>
                </a:lnTo>
                <a:lnTo>
                  <a:pt x="1032" y="657"/>
                </a:lnTo>
                <a:lnTo>
                  <a:pt x="1019" y="656"/>
                </a:lnTo>
                <a:lnTo>
                  <a:pt x="1027" y="664"/>
                </a:lnTo>
                <a:lnTo>
                  <a:pt x="998" y="687"/>
                </a:lnTo>
                <a:lnTo>
                  <a:pt x="994" y="695"/>
                </a:lnTo>
                <a:lnTo>
                  <a:pt x="979" y="697"/>
                </a:lnTo>
                <a:lnTo>
                  <a:pt x="985" y="705"/>
                </a:lnTo>
                <a:lnTo>
                  <a:pt x="944" y="735"/>
                </a:lnTo>
                <a:lnTo>
                  <a:pt x="954" y="746"/>
                </a:lnTo>
                <a:lnTo>
                  <a:pt x="988" y="720"/>
                </a:lnTo>
                <a:lnTo>
                  <a:pt x="1003" y="766"/>
                </a:lnTo>
                <a:lnTo>
                  <a:pt x="1002" y="781"/>
                </a:lnTo>
                <a:lnTo>
                  <a:pt x="991" y="781"/>
                </a:lnTo>
                <a:lnTo>
                  <a:pt x="982" y="754"/>
                </a:lnTo>
                <a:lnTo>
                  <a:pt x="964" y="751"/>
                </a:lnTo>
                <a:lnTo>
                  <a:pt x="972" y="766"/>
                </a:lnTo>
                <a:lnTo>
                  <a:pt x="961" y="766"/>
                </a:lnTo>
                <a:lnTo>
                  <a:pt x="964" y="774"/>
                </a:lnTo>
                <a:lnTo>
                  <a:pt x="954" y="761"/>
                </a:lnTo>
                <a:lnTo>
                  <a:pt x="968" y="784"/>
                </a:lnTo>
                <a:lnTo>
                  <a:pt x="951" y="777"/>
                </a:lnTo>
                <a:lnTo>
                  <a:pt x="971" y="794"/>
                </a:lnTo>
                <a:lnTo>
                  <a:pt x="968" y="812"/>
                </a:lnTo>
                <a:lnTo>
                  <a:pt x="995" y="816"/>
                </a:lnTo>
                <a:lnTo>
                  <a:pt x="977" y="857"/>
                </a:lnTo>
                <a:lnTo>
                  <a:pt x="958" y="873"/>
                </a:lnTo>
                <a:lnTo>
                  <a:pt x="919" y="815"/>
                </a:lnTo>
                <a:lnTo>
                  <a:pt x="923" y="825"/>
                </a:lnTo>
                <a:lnTo>
                  <a:pt x="916" y="827"/>
                </a:lnTo>
                <a:lnTo>
                  <a:pt x="896" y="812"/>
                </a:lnTo>
                <a:lnTo>
                  <a:pt x="911" y="827"/>
                </a:lnTo>
                <a:lnTo>
                  <a:pt x="882" y="836"/>
                </a:lnTo>
                <a:lnTo>
                  <a:pt x="882" y="805"/>
                </a:lnTo>
                <a:lnTo>
                  <a:pt x="863" y="815"/>
                </a:lnTo>
                <a:lnTo>
                  <a:pt x="858" y="836"/>
                </a:lnTo>
                <a:lnTo>
                  <a:pt x="875" y="836"/>
                </a:lnTo>
                <a:lnTo>
                  <a:pt x="874" y="846"/>
                </a:lnTo>
                <a:lnTo>
                  <a:pt x="863" y="844"/>
                </a:lnTo>
                <a:lnTo>
                  <a:pt x="871" y="849"/>
                </a:lnTo>
                <a:lnTo>
                  <a:pt x="865" y="850"/>
                </a:lnTo>
                <a:lnTo>
                  <a:pt x="863" y="850"/>
                </a:lnTo>
                <a:lnTo>
                  <a:pt x="851" y="840"/>
                </a:lnTo>
                <a:lnTo>
                  <a:pt x="856" y="847"/>
                </a:lnTo>
                <a:lnTo>
                  <a:pt x="865" y="854"/>
                </a:lnTo>
                <a:lnTo>
                  <a:pt x="870" y="854"/>
                </a:lnTo>
                <a:lnTo>
                  <a:pt x="856" y="870"/>
                </a:lnTo>
                <a:lnTo>
                  <a:pt x="856" y="875"/>
                </a:lnTo>
                <a:lnTo>
                  <a:pt x="877" y="901"/>
                </a:lnTo>
                <a:lnTo>
                  <a:pt x="875" y="875"/>
                </a:lnTo>
                <a:lnTo>
                  <a:pt x="894" y="912"/>
                </a:lnTo>
                <a:lnTo>
                  <a:pt x="868" y="916"/>
                </a:lnTo>
                <a:lnTo>
                  <a:pt x="832" y="889"/>
                </a:lnTo>
                <a:lnTo>
                  <a:pt x="875" y="933"/>
                </a:lnTo>
                <a:lnTo>
                  <a:pt x="856" y="987"/>
                </a:lnTo>
                <a:lnTo>
                  <a:pt x="830" y="1008"/>
                </a:lnTo>
                <a:lnTo>
                  <a:pt x="806" y="919"/>
                </a:lnTo>
                <a:lnTo>
                  <a:pt x="809" y="947"/>
                </a:lnTo>
                <a:lnTo>
                  <a:pt x="791" y="920"/>
                </a:lnTo>
                <a:lnTo>
                  <a:pt x="812" y="987"/>
                </a:lnTo>
                <a:lnTo>
                  <a:pt x="770" y="987"/>
                </a:lnTo>
                <a:lnTo>
                  <a:pt x="766" y="957"/>
                </a:lnTo>
                <a:lnTo>
                  <a:pt x="768" y="988"/>
                </a:lnTo>
                <a:lnTo>
                  <a:pt x="802" y="998"/>
                </a:lnTo>
                <a:lnTo>
                  <a:pt x="785" y="1013"/>
                </a:lnTo>
                <a:lnTo>
                  <a:pt x="781" y="1027"/>
                </a:lnTo>
                <a:lnTo>
                  <a:pt x="764" y="1025"/>
                </a:lnTo>
                <a:lnTo>
                  <a:pt x="770" y="1033"/>
                </a:lnTo>
                <a:lnTo>
                  <a:pt x="809" y="1053"/>
                </a:lnTo>
                <a:lnTo>
                  <a:pt x="802" y="1070"/>
                </a:lnTo>
                <a:lnTo>
                  <a:pt x="806" y="1079"/>
                </a:lnTo>
                <a:lnTo>
                  <a:pt x="782" y="1092"/>
                </a:lnTo>
                <a:lnTo>
                  <a:pt x="737" y="1015"/>
                </a:lnTo>
                <a:lnTo>
                  <a:pt x="733" y="1037"/>
                </a:lnTo>
                <a:lnTo>
                  <a:pt x="708" y="1034"/>
                </a:lnTo>
                <a:lnTo>
                  <a:pt x="715" y="1047"/>
                </a:lnTo>
                <a:lnTo>
                  <a:pt x="692" y="1054"/>
                </a:lnTo>
                <a:lnTo>
                  <a:pt x="699" y="1071"/>
                </a:lnTo>
                <a:lnTo>
                  <a:pt x="681" y="1106"/>
                </a:lnTo>
                <a:lnTo>
                  <a:pt x="685" y="1105"/>
                </a:lnTo>
                <a:lnTo>
                  <a:pt x="702" y="1072"/>
                </a:lnTo>
                <a:lnTo>
                  <a:pt x="709" y="1070"/>
                </a:lnTo>
                <a:lnTo>
                  <a:pt x="736" y="1113"/>
                </a:lnTo>
                <a:lnTo>
                  <a:pt x="719" y="1123"/>
                </a:lnTo>
                <a:lnTo>
                  <a:pt x="704" y="1148"/>
                </a:lnTo>
                <a:lnTo>
                  <a:pt x="675" y="1127"/>
                </a:lnTo>
                <a:lnTo>
                  <a:pt x="639" y="1132"/>
                </a:lnTo>
                <a:lnTo>
                  <a:pt x="622" y="1092"/>
                </a:lnTo>
                <a:lnTo>
                  <a:pt x="628" y="1060"/>
                </a:lnTo>
                <a:lnTo>
                  <a:pt x="650" y="1101"/>
                </a:lnTo>
                <a:lnTo>
                  <a:pt x="670" y="1103"/>
                </a:lnTo>
                <a:lnTo>
                  <a:pt x="650" y="1096"/>
                </a:lnTo>
                <a:lnTo>
                  <a:pt x="635" y="1050"/>
                </a:lnTo>
                <a:lnTo>
                  <a:pt x="616" y="1053"/>
                </a:lnTo>
                <a:lnTo>
                  <a:pt x="605" y="1065"/>
                </a:lnTo>
                <a:lnTo>
                  <a:pt x="605" y="1005"/>
                </a:lnTo>
                <a:lnTo>
                  <a:pt x="598" y="1064"/>
                </a:lnTo>
                <a:lnTo>
                  <a:pt x="540" y="1057"/>
                </a:lnTo>
                <a:lnTo>
                  <a:pt x="525" y="1012"/>
                </a:lnTo>
                <a:lnTo>
                  <a:pt x="536" y="1053"/>
                </a:lnTo>
                <a:lnTo>
                  <a:pt x="494" y="1033"/>
                </a:lnTo>
                <a:lnTo>
                  <a:pt x="500" y="1041"/>
                </a:lnTo>
                <a:lnTo>
                  <a:pt x="484" y="1055"/>
                </a:lnTo>
                <a:lnTo>
                  <a:pt x="504" y="1044"/>
                </a:lnTo>
                <a:lnTo>
                  <a:pt x="531" y="1055"/>
                </a:lnTo>
                <a:lnTo>
                  <a:pt x="554" y="1102"/>
                </a:lnTo>
                <a:lnTo>
                  <a:pt x="512" y="1099"/>
                </a:lnTo>
                <a:lnTo>
                  <a:pt x="478" y="1065"/>
                </a:lnTo>
                <a:lnTo>
                  <a:pt x="500" y="1092"/>
                </a:lnTo>
                <a:lnTo>
                  <a:pt x="487" y="1091"/>
                </a:lnTo>
                <a:lnTo>
                  <a:pt x="500" y="1098"/>
                </a:lnTo>
                <a:lnTo>
                  <a:pt x="484" y="1109"/>
                </a:lnTo>
                <a:lnTo>
                  <a:pt x="526" y="1105"/>
                </a:lnTo>
                <a:lnTo>
                  <a:pt x="538" y="1132"/>
                </a:lnTo>
                <a:lnTo>
                  <a:pt x="532" y="1151"/>
                </a:lnTo>
                <a:lnTo>
                  <a:pt x="526" y="1154"/>
                </a:lnTo>
                <a:lnTo>
                  <a:pt x="487" y="1134"/>
                </a:lnTo>
                <a:lnTo>
                  <a:pt x="501" y="1151"/>
                </a:lnTo>
                <a:lnTo>
                  <a:pt x="476" y="1170"/>
                </a:lnTo>
                <a:lnTo>
                  <a:pt x="501" y="1155"/>
                </a:lnTo>
                <a:lnTo>
                  <a:pt x="525" y="1165"/>
                </a:lnTo>
                <a:lnTo>
                  <a:pt x="545" y="1254"/>
                </a:lnTo>
                <a:lnTo>
                  <a:pt x="511" y="1264"/>
                </a:lnTo>
                <a:lnTo>
                  <a:pt x="539" y="1265"/>
                </a:lnTo>
                <a:lnTo>
                  <a:pt x="525" y="1274"/>
                </a:lnTo>
                <a:lnTo>
                  <a:pt x="521" y="1282"/>
                </a:lnTo>
                <a:lnTo>
                  <a:pt x="553" y="1282"/>
                </a:lnTo>
                <a:lnTo>
                  <a:pt x="515" y="1292"/>
                </a:lnTo>
                <a:lnTo>
                  <a:pt x="502" y="1316"/>
                </a:lnTo>
                <a:lnTo>
                  <a:pt x="529" y="1300"/>
                </a:lnTo>
                <a:lnTo>
                  <a:pt x="539" y="1305"/>
                </a:lnTo>
                <a:lnTo>
                  <a:pt x="536" y="1317"/>
                </a:lnTo>
                <a:lnTo>
                  <a:pt x="526" y="1323"/>
                </a:lnTo>
                <a:lnTo>
                  <a:pt x="533" y="1327"/>
                </a:lnTo>
                <a:lnTo>
                  <a:pt x="518" y="1324"/>
                </a:lnTo>
                <a:lnTo>
                  <a:pt x="525" y="1330"/>
                </a:lnTo>
                <a:lnTo>
                  <a:pt x="514" y="1344"/>
                </a:lnTo>
                <a:lnTo>
                  <a:pt x="494" y="1336"/>
                </a:lnTo>
                <a:lnTo>
                  <a:pt x="511" y="1360"/>
                </a:lnTo>
                <a:lnTo>
                  <a:pt x="488" y="1368"/>
                </a:lnTo>
                <a:lnTo>
                  <a:pt x="498" y="1375"/>
                </a:lnTo>
                <a:lnTo>
                  <a:pt x="494" y="1385"/>
                </a:lnTo>
                <a:lnTo>
                  <a:pt x="478" y="1392"/>
                </a:lnTo>
                <a:lnTo>
                  <a:pt x="487" y="1402"/>
                </a:lnTo>
                <a:lnTo>
                  <a:pt x="460" y="1406"/>
                </a:lnTo>
                <a:lnTo>
                  <a:pt x="452" y="1389"/>
                </a:lnTo>
                <a:lnTo>
                  <a:pt x="476" y="1353"/>
                </a:lnTo>
                <a:lnTo>
                  <a:pt x="462" y="1360"/>
                </a:lnTo>
                <a:lnTo>
                  <a:pt x="442" y="1386"/>
                </a:lnTo>
                <a:lnTo>
                  <a:pt x="415" y="1347"/>
                </a:lnTo>
                <a:lnTo>
                  <a:pt x="421" y="1320"/>
                </a:lnTo>
                <a:lnTo>
                  <a:pt x="438" y="1291"/>
                </a:lnTo>
                <a:lnTo>
                  <a:pt x="431" y="1238"/>
                </a:lnTo>
                <a:lnTo>
                  <a:pt x="432" y="1219"/>
                </a:lnTo>
                <a:lnTo>
                  <a:pt x="397" y="1185"/>
                </a:lnTo>
                <a:lnTo>
                  <a:pt x="404" y="1137"/>
                </a:lnTo>
                <a:lnTo>
                  <a:pt x="390" y="1099"/>
                </a:lnTo>
                <a:lnTo>
                  <a:pt x="397" y="1164"/>
                </a:lnTo>
                <a:lnTo>
                  <a:pt x="355" y="1150"/>
                </a:lnTo>
                <a:lnTo>
                  <a:pt x="387" y="1171"/>
                </a:lnTo>
                <a:lnTo>
                  <a:pt x="424" y="1240"/>
                </a:lnTo>
                <a:lnTo>
                  <a:pt x="411" y="1251"/>
                </a:lnTo>
                <a:lnTo>
                  <a:pt x="407" y="1240"/>
                </a:lnTo>
                <a:lnTo>
                  <a:pt x="407" y="1251"/>
                </a:lnTo>
                <a:lnTo>
                  <a:pt x="355" y="1246"/>
                </a:lnTo>
                <a:lnTo>
                  <a:pt x="335" y="1227"/>
                </a:lnTo>
                <a:lnTo>
                  <a:pt x="338" y="1199"/>
                </a:lnTo>
                <a:lnTo>
                  <a:pt x="332" y="1223"/>
                </a:lnTo>
                <a:lnTo>
                  <a:pt x="312" y="1200"/>
                </a:lnTo>
                <a:lnTo>
                  <a:pt x="317" y="1223"/>
                </a:lnTo>
                <a:lnTo>
                  <a:pt x="283" y="1238"/>
                </a:lnTo>
                <a:lnTo>
                  <a:pt x="249" y="1224"/>
                </a:lnTo>
                <a:lnTo>
                  <a:pt x="272" y="1258"/>
                </a:lnTo>
                <a:lnTo>
                  <a:pt x="328" y="1293"/>
                </a:lnTo>
                <a:lnTo>
                  <a:pt x="328" y="1305"/>
                </a:lnTo>
                <a:lnTo>
                  <a:pt x="314" y="1305"/>
                </a:lnTo>
                <a:lnTo>
                  <a:pt x="238" y="1272"/>
                </a:lnTo>
                <a:lnTo>
                  <a:pt x="262" y="1314"/>
                </a:lnTo>
                <a:lnTo>
                  <a:pt x="301" y="1302"/>
                </a:lnTo>
                <a:lnTo>
                  <a:pt x="315" y="1322"/>
                </a:lnTo>
                <a:lnTo>
                  <a:pt x="363" y="1329"/>
                </a:lnTo>
                <a:lnTo>
                  <a:pt x="349" y="1338"/>
                </a:lnTo>
                <a:lnTo>
                  <a:pt x="364" y="1337"/>
                </a:lnTo>
                <a:lnTo>
                  <a:pt x="393" y="1396"/>
                </a:lnTo>
                <a:lnTo>
                  <a:pt x="440" y="1424"/>
                </a:lnTo>
                <a:lnTo>
                  <a:pt x="426" y="1434"/>
                </a:lnTo>
                <a:lnTo>
                  <a:pt x="395" y="1423"/>
                </a:lnTo>
                <a:lnTo>
                  <a:pt x="384" y="1424"/>
                </a:lnTo>
                <a:lnTo>
                  <a:pt x="386" y="1441"/>
                </a:lnTo>
                <a:lnTo>
                  <a:pt x="381" y="1423"/>
                </a:lnTo>
                <a:lnTo>
                  <a:pt x="377" y="1436"/>
                </a:lnTo>
                <a:lnTo>
                  <a:pt x="355" y="1420"/>
                </a:lnTo>
                <a:lnTo>
                  <a:pt x="360" y="1429"/>
                </a:lnTo>
                <a:lnTo>
                  <a:pt x="350" y="1444"/>
                </a:lnTo>
                <a:lnTo>
                  <a:pt x="332" y="1423"/>
                </a:lnTo>
                <a:lnTo>
                  <a:pt x="335" y="1437"/>
                </a:lnTo>
                <a:lnTo>
                  <a:pt x="326" y="1444"/>
                </a:lnTo>
                <a:lnTo>
                  <a:pt x="308" y="1434"/>
                </a:lnTo>
                <a:lnTo>
                  <a:pt x="297" y="1448"/>
                </a:lnTo>
                <a:lnTo>
                  <a:pt x="281" y="1431"/>
                </a:lnTo>
                <a:lnTo>
                  <a:pt x="276" y="1450"/>
                </a:lnTo>
                <a:lnTo>
                  <a:pt x="256" y="1436"/>
                </a:lnTo>
                <a:lnTo>
                  <a:pt x="252" y="1452"/>
                </a:lnTo>
                <a:lnTo>
                  <a:pt x="201" y="1455"/>
                </a:lnTo>
                <a:lnTo>
                  <a:pt x="145" y="1438"/>
                </a:lnTo>
                <a:lnTo>
                  <a:pt x="141" y="1420"/>
                </a:lnTo>
                <a:lnTo>
                  <a:pt x="131" y="1430"/>
                </a:lnTo>
                <a:lnTo>
                  <a:pt x="94" y="1417"/>
                </a:lnTo>
                <a:lnTo>
                  <a:pt x="90" y="1402"/>
                </a:lnTo>
                <a:lnTo>
                  <a:pt x="83" y="1413"/>
                </a:lnTo>
                <a:lnTo>
                  <a:pt x="69" y="1413"/>
                </a:lnTo>
                <a:lnTo>
                  <a:pt x="70" y="1381"/>
                </a:lnTo>
                <a:lnTo>
                  <a:pt x="62" y="1362"/>
                </a:lnTo>
                <a:lnTo>
                  <a:pt x="58" y="1385"/>
                </a:lnTo>
                <a:lnTo>
                  <a:pt x="52" y="1407"/>
                </a:lnTo>
                <a:lnTo>
                  <a:pt x="24" y="1429"/>
                </a:lnTo>
                <a:lnTo>
                  <a:pt x="0" y="1452"/>
                </a:lnTo>
                <a:moveTo>
                  <a:pt x="1155" y="543"/>
                </a:moveTo>
                <a:lnTo>
                  <a:pt x="1137" y="537"/>
                </a:lnTo>
                <a:lnTo>
                  <a:pt x="1151" y="528"/>
                </a:lnTo>
                <a:lnTo>
                  <a:pt x="1155" y="543"/>
                </a:lnTo>
                <a:lnTo>
                  <a:pt x="1155" y="543"/>
                </a:lnTo>
                <a:moveTo>
                  <a:pt x="1122" y="646"/>
                </a:moveTo>
                <a:lnTo>
                  <a:pt x="1116" y="660"/>
                </a:lnTo>
                <a:lnTo>
                  <a:pt x="1102" y="663"/>
                </a:lnTo>
                <a:lnTo>
                  <a:pt x="1122" y="646"/>
                </a:lnTo>
                <a:lnTo>
                  <a:pt x="1122" y="646"/>
                </a:lnTo>
                <a:moveTo>
                  <a:pt x="1043" y="773"/>
                </a:moveTo>
                <a:lnTo>
                  <a:pt x="1041" y="780"/>
                </a:lnTo>
                <a:lnTo>
                  <a:pt x="1030" y="789"/>
                </a:lnTo>
                <a:lnTo>
                  <a:pt x="1019" y="787"/>
                </a:lnTo>
                <a:lnTo>
                  <a:pt x="1043" y="773"/>
                </a:lnTo>
                <a:lnTo>
                  <a:pt x="1043" y="773"/>
                </a:lnTo>
                <a:moveTo>
                  <a:pt x="1250" y="370"/>
                </a:moveTo>
                <a:lnTo>
                  <a:pt x="1258" y="343"/>
                </a:lnTo>
                <a:lnTo>
                  <a:pt x="1260" y="366"/>
                </a:lnTo>
                <a:lnTo>
                  <a:pt x="1254" y="377"/>
                </a:lnTo>
                <a:lnTo>
                  <a:pt x="1250" y="370"/>
                </a:lnTo>
                <a:lnTo>
                  <a:pt x="1250" y="370"/>
                </a:lnTo>
                <a:moveTo>
                  <a:pt x="1255" y="408"/>
                </a:moveTo>
                <a:lnTo>
                  <a:pt x="1255" y="390"/>
                </a:lnTo>
                <a:lnTo>
                  <a:pt x="1264" y="391"/>
                </a:lnTo>
                <a:lnTo>
                  <a:pt x="1261" y="409"/>
                </a:lnTo>
                <a:lnTo>
                  <a:pt x="1255" y="408"/>
                </a:lnTo>
                <a:lnTo>
                  <a:pt x="1255" y="408"/>
                </a:lnTo>
                <a:moveTo>
                  <a:pt x="1222" y="391"/>
                </a:moveTo>
                <a:lnTo>
                  <a:pt x="1229" y="385"/>
                </a:lnTo>
                <a:lnTo>
                  <a:pt x="1230" y="378"/>
                </a:lnTo>
                <a:lnTo>
                  <a:pt x="1237" y="391"/>
                </a:lnTo>
                <a:lnTo>
                  <a:pt x="1222" y="391"/>
                </a:lnTo>
                <a:lnTo>
                  <a:pt x="1222" y="391"/>
                </a:lnTo>
                <a:moveTo>
                  <a:pt x="1061" y="673"/>
                </a:moveTo>
                <a:lnTo>
                  <a:pt x="1058" y="663"/>
                </a:lnTo>
                <a:lnTo>
                  <a:pt x="1079" y="654"/>
                </a:lnTo>
                <a:lnTo>
                  <a:pt x="1067" y="666"/>
                </a:lnTo>
                <a:lnTo>
                  <a:pt x="1070" y="668"/>
                </a:lnTo>
                <a:lnTo>
                  <a:pt x="1065" y="668"/>
                </a:lnTo>
                <a:lnTo>
                  <a:pt x="1068" y="671"/>
                </a:lnTo>
                <a:lnTo>
                  <a:pt x="1061" y="673"/>
                </a:lnTo>
                <a:lnTo>
                  <a:pt x="1061" y="673"/>
                </a:lnTo>
                <a:moveTo>
                  <a:pt x="918" y="925"/>
                </a:moveTo>
                <a:lnTo>
                  <a:pt x="901" y="950"/>
                </a:lnTo>
                <a:lnTo>
                  <a:pt x="927" y="887"/>
                </a:lnTo>
                <a:lnTo>
                  <a:pt x="941" y="882"/>
                </a:lnTo>
                <a:lnTo>
                  <a:pt x="944" y="864"/>
                </a:lnTo>
                <a:lnTo>
                  <a:pt x="947" y="881"/>
                </a:lnTo>
                <a:lnTo>
                  <a:pt x="918" y="925"/>
                </a:lnTo>
                <a:lnTo>
                  <a:pt x="918" y="925"/>
                </a:lnTo>
                <a:moveTo>
                  <a:pt x="887" y="850"/>
                </a:moveTo>
                <a:lnTo>
                  <a:pt x="882" y="840"/>
                </a:lnTo>
                <a:lnTo>
                  <a:pt x="896" y="843"/>
                </a:lnTo>
                <a:lnTo>
                  <a:pt x="887" y="850"/>
                </a:lnTo>
                <a:lnTo>
                  <a:pt x="887" y="850"/>
                </a:lnTo>
                <a:moveTo>
                  <a:pt x="895" y="861"/>
                </a:moveTo>
                <a:lnTo>
                  <a:pt x="885" y="871"/>
                </a:lnTo>
                <a:lnTo>
                  <a:pt x="881" y="861"/>
                </a:lnTo>
                <a:lnTo>
                  <a:pt x="895" y="861"/>
                </a:lnTo>
                <a:lnTo>
                  <a:pt x="895" y="861"/>
                </a:lnTo>
                <a:moveTo>
                  <a:pt x="887" y="1008"/>
                </a:moveTo>
                <a:lnTo>
                  <a:pt x="885" y="1019"/>
                </a:lnTo>
                <a:lnTo>
                  <a:pt x="871" y="1020"/>
                </a:lnTo>
                <a:lnTo>
                  <a:pt x="873" y="1040"/>
                </a:lnTo>
                <a:lnTo>
                  <a:pt x="888" y="1041"/>
                </a:lnTo>
                <a:lnTo>
                  <a:pt x="871" y="1057"/>
                </a:lnTo>
                <a:lnTo>
                  <a:pt x="843" y="1026"/>
                </a:lnTo>
                <a:lnTo>
                  <a:pt x="861" y="1001"/>
                </a:lnTo>
                <a:lnTo>
                  <a:pt x="887" y="1008"/>
                </a:lnTo>
                <a:lnTo>
                  <a:pt x="887" y="1008"/>
                </a:lnTo>
                <a:moveTo>
                  <a:pt x="811" y="1005"/>
                </a:moveTo>
                <a:lnTo>
                  <a:pt x="815" y="1013"/>
                </a:lnTo>
                <a:lnTo>
                  <a:pt x="804" y="1019"/>
                </a:lnTo>
                <a:lnTo>
                  <a:pt x="811" y="1032"/>
                </a:lnTo>
                <a:lnTo>
                  <a:pt x="792" y="1040"/>
                </a:lnTo>
                <a:lnTo>
                  <a:pt x="785" y="1019"/>
                </a:lnTo>
                <a:lnTo>
                  <a:pt x="801" y="1003"/>
                </a:lnTo>
                <a:lnTo>
                  <a:pt x="811" y="1005"/>
                </a:lnTo>
                <a:lnTo>
                  <a:pt x="811" y="1005"/>
                </a:lnTo>
                <a:moveTo>
                  <a:pt x="754" y="1050"/>
                </a:moveTo>
                <a:lnTo>
                  <a:pt x="763" y="1060"/>
                </a:lnTo>
                <a:lnTo>
                  <a:pt x="756" y="1089"/>
                </a:lnTo>
                <a:lnTo>
                  <a:pt x="725" y="1078"/>
                </a:lnTo>
                <a:lnTo>
                  <a:pt x="713" y="1051"/>
                </a:lnTo>
                <a:lnTo>
                  <a:pt x="754" y="1050"/>
                </a:lnTo>
                <a:lnTo>
                  <a:pt x="754" y="1050"/>
                </a:lnTo>
                <a:moveTo>
                  <a:pt x="598" y="1079"/>
                </a:moveTo>
                <a:lnTo>
                  <a:pt x="615" y="1119"/>
                </a:lnTo>
                <a:lnTo>
                  <a:pt x="576" y="1077"/>
                </a:lnTo>
                <a:lnTo>
                  <a:pt x="616" y="1132"/>
                </a:lnTo>
                <a:lnTo>
                  <a:pt x="570" y="1113"/>
                </a:lnTo>
                <a:lnTo>
                  <a:pt x="550" y="1081"/>
                </a:lnTo>
                <a:lnTo>
                  <a:pt x="549" y="1071"/>
                </a:lnTo>
                <a:lnTo>
                  <a:pt x="576" y="1063"/>
                </a:lnTo>
                <a:lnTo>
                  <a:pt x="598" y="1079"/>
                </a:lnTo>
                <a:lnTo>
                  <a:pt x="598" y="1079"/>
                </a:lnTo>
                <a:moveTo>
                  <a:pt x="614" y="1195"/>
                </a:moveTo>
                <a:lnTo>
                  <a:pt x="594" y="1153"/>
                </a:lnTo>
                <a:lnTo>
                  <a:pt x="560" y="1116"/>
                </a:lnTo>
                <a:lnTo>
                  <a:pt x="602" y="1132"/>
                </a:lnTo>
                <a:lnTo>
                  <a:pt x="619" y="1154"/>
                </a:lnTo>
                <a:lnTo>
                  <a:pt x="630" y="1172"/>
                </a:lnTo>
                <a:lnTo>
                  <a:pt x="615" y="1177"/>
                </a:lnTo>
                <a:lnTo>
                  <a:pt x="614" y="1195"/>
                </a:lnTo>
                <a:lnTo>
                  <a:pt x="614" y="1195"/>
                </a:lnTo>
                <a:moveTo>
                  <a:pt x="592" y="1164"/>
                </a:moveTo>
                <a:lnTo>
                  <a:pt x="599" y="1212"/>
                </a:lnTo>
                <a:lnTo>
                  <a:pt x="574" y="1199"/>
                </a:lnTo>
                <a:lnTo>
                  <a:pt x="580" y="1227"/>
                </a:lnTo>
                <a:lnTo>
                  <a:pt x="566" y="1238"/>
                </a:lnTo>
                <a:lnTo>
                  <a:pt x="540" y="1154"/>
                </a:lnTo>
                <a:lnTo>
                  <a:pt x="554" y="1129"/>
                </a:lnTo>
                <a:lnTo>
                  <a:pt x="583" y="1148"/>
                </a:lnTo>
                <a:lnTo>
                  <a:pt x="591" y="1155"/>
                </a:lnTo>
                <a:lnTo>
                  <a:pt x="592" y="1164"/>
                </a:lnTo>
                <a:lnTo>
                  <a:pt x="592" y="1164"/>
                </a:lnTo>
                <a:moveTo>
                  <a:pt x="284" y="1255"/>
                </a:moveTo>
                <a:lnTo>
                  <a:pt x="279" y="1253"/>
                </a:lnTo>
                <a:lnTo>
                  <a:pt x="280" y="1253"/>
                </a:lnTo>
                <a:lnTo>
                  <a:pt x="341" y="1241"/>
                </a:lnTo>
                <a:lnTo>
                  <a:pt x="395" y="1260"/>
                </a:lnTo>
                <a:lnTo>
                  <a:pt x="394" y="1279"/>
                </a:lnTo>
                <a:lnTo>
                  <a:pt x="377" y="1305"/>
                </a:lnTo>
                <a:lnTo>
                  <a:pt x="284" y="1255"/>
                </a:lnTo>
                <a:lnTo>
                  <a:pt x="284" y="1255"/>
                </a:lnTo>
                <a:moveTo>
                  <a:pt x="336" y="1237"/>
                </a:moveTo>
                <a:lnTo>
                  <a:pt x="314" y="1237"/>
                </a:lnTo>
                <a:lnTo>
                  <a:pt x="324" y="1226"/>
                </a:lnTo>
                <a:lnTo>
                  <a:pt x="336" y="1237"/>
                </a:lnTo>
                <a:lnTo>
                  <a:pt x="336" y="1237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Freeform 74"/>
          <p:cNvSpPr>
            <a:spLocks noEditPoints="1"/>
          </p:cNvSpPr>
          <p:nvPr/>
        </p:nvSpPr>
        <p:spPr bwMode="auto">
          <a:xfrm>
            <a:off x="6657975" y="663576"/>
            <a:ext cx="2073275" cy="5253038"/>
          </a:xfrm>
          <a:custGeom>
            <a:avLst/>
            <a:gdLst>
              <a:gd name="T0" fmla="*/ 390 w 1306"/>
              <a:gd name="T1" fmla="*/ 1526 h 3309"/>
              <a:gd name="T2" fmla="*/ 424 w 1306"/>
              <a:gd name="T3" fmla="*/ 1561 h 3309"/>
              <a:gd name="T4" fmla="*/ 704 w 1306"/>
              <a:gd name="T5" fmla="*/ 1595 h 3309"/>
              <a:gd name="T6" fmla="*/ 804 w 1306"/>
              <a:gd name="T7" fmla="*/ 1772 h 3309"/>
              <a:gd name="T8" fmla="*/ 424 w 1306"/>
              <a:gd name="T9" fmla="*/ 1802 h 3309"/>
              <a:gd name="T10" fmla="*/ 521 w 1306"/>
              <a:gd name="T11" fmla="*/ 1851 h 3309"/>
              <a:gd name="T12" fmla="*/ 635 w 1306"/>
              <a:gd name="T13" fmla="*/ 2010 h 3309"/>
              <a:gd name="T14" fmla="*/ 794 w 1306"/>
              <a:gd name="T15" fmla="*/ 2014 h 3309"/>
              <a:gd name="T16" fmla="*/ 784 w 1306"/>
              <a:gd name="T17" fmla="*/ 1979 h 3309"/>
              <a:gd name="T18" fmla="*/ 929 w 1306"/>
              <a:gd name="T19" fmla="*/ 1696 h 3309"/>
              <a:gd name="T20" fmla="*/ 964 w 1306"/>
              <a:gd name="T21" fmla="*/ 1710 h 3309"/>
              <a:gd name="T22" fmla="*/ 896 w 1306"/>
              <a:gd name="T23" fmla="*/ 1550 h 3309"/>
              <a:gd name="T24" fmla="*/ 989 w 1306"/>
              <a:gd name="T25" fmla="*/ 1485 h 3309"/>
              <a:gd name="T26" fmla="*/ 1061 w 1306"/>
              <a:gd name="T27" fmla="*/ 1525 h 3309"/>
              <a:gd name="T28" fmla="*/ 1136 w 1306"/>
              <a:gd name="T29" fmla="*/ 1292 h 3309"/>
              <a:gd name="T30" fmla="*/ 1158 w 1306"/>
              <a:gd name="T31" fmla="*/ 1222 h 3309"/>
              <a:gd name="T32" fmla="*/ 1236 w 1306"/>
              <a:gd name="T33" fmla="*/ 1253 h 3309"/>
              <a:gd name="T34" fmla="*/ 453 w 1306"/>
              <a:gd name="T35" fmla="*/ 2638 h 3309"/>
              <a:gd name="T36" fmla="*/ 439 w 1306"/>
              <a:gd name="T37" fmla="*/ 2555 h 3309"/>
              <a:gd name="T38" fmla="*/ 1230 w 1306"/>
              <a:gd name="T39" fmla="*/ 971 h 3309"/>
              <a:gd name="T40" fmla="*/ 901 w 1306"/>
              <a:gd name="T41" fmla="*/ 551 h 3309"/>
              <a:gd name="T42" fmla="*/ 880 w 1306"/>
              <a:gd name="T43" fmla="*/ 617 h 3309"/>
              <a:gd name="T44" fmla="*/ 901 w 1306"/>
              <a:gd name="T45" fmla="*/ 673 h 3309"/>
              <a:gd name="T46" fmla="*/ 936 w 1306"/>
              <a:gd name="T47" fmla="*/ 705 h 3309"/>
              <a:gd name="T48" fmla="*/ 882 w 1306"/>
              <a:gd name="T49" fmla="*/ 791 h 3309"/>
              <a:gd name="T50" fmla="*/ 844 w 1306"/>
              <a:gd name="T51" fmla="*/ 736 h 3309"/>
              <a:gd name="T52" fmla="*/ 843 w 1306"/>
              <a:gd name="T53" fmla="*/ 663 h 3309"/>
              <a:gd name="T54" fmla="*/ 782 w 1306"/>
              <a:gd name="T55" fmla="*/ 608 h 3309"/>
              <a:gd name="T56" fmla="*/ 791 w 1306"/>
              <a:gd name="T57" fmla="*/ 528 h 3309"/>
              <a:gd name="T58" fmla="*/ 857 w 1306"/>
              <a:gd name="T59" fmla="*/ 372 h 3309"/>
              <a:gd name="T60" fmla="*/ 927 w 1306"/>
              <a:gd name="T61" fmla="*/ 338 h 3309"/>
              <a:gd name="T62" fmla="*/ 439 w 1306"/>
              <a:gd name="T63" fmla="*/ 104 h 3309"/>
              <a:gd name="T64" fmla="*/ 452 w 1306"/>
              <a:gd name="T65" fmla="*/ 100 h 3309"/>
              <a:gd name="T66" fmla="*/ 277 w 1306"/>
              <a:gd name="T67" fmla="*/ 252 h 3309"/>
              <a:gd name="T68" fmla="*/ 294 w 1306"/>
              <a:gd name="T69" fmla="*/ 170 h 3309"/>
              <a:gd name="T70" fmla="*/ 301 w 1306"/>
              <a:gd name="T71" fmla="*/ 252 h 3309"/>
              <a:gd name="T72" fmla="*/ 250 w 1306"/>
              <a:gd name="T73" fmla="*/ 263 h 3309"/>
              <a:gd name="T74" fmla="*/ 263 w 1306"/>
              <a:gd name="T75" fmla="*/ 235 h 3309"/>
              <a:gd name="T76" fmla="*/ 343 w 1306"/>
              <a:gd name="T77" fmla="*/ 265 h 3309"/>
              <a:gd name="T78" fmla="*/ 1040 w 1306"/>
              <a:gd name="T79" fmla="*/ 1277 h 3309"/>
              <a:gd name="T80" fmla="*/ 359 w 1306"/>
              <a:gd name="T81" fmla="*/ 176 h 3309"/>
              <a:gd name="T82" fmla="*/ 362 w 1306"/>
              <a:gd name="T83" fmla="*/ 217 h 3309"/>
              <a:gd name="T84" fmla="*/ 426 w 1306"/>
              <a:gd name="T85" fmla="*/ 151 h 3309"/>
              <a:gd name="T86" fmla="*/ 474 w 1306"/>
              <a:gd name="T87" fmla="*/ 155 h 3309"/>
              <a:gd name="T88" fmla="*/ 875 w 1306"/>
              <a:gd name="T89" fmla="*/ 850 h 3309"/>
              <a:gd name="T90" fmla="*/ 946 w 1306"/>
              <a:gd name="T91" fmla="*/ 829 h 3309"/>
              <a:gd name="T92" fmla="*/ 1157 w 1306"/>
              <a:gd name="T93" fmla="*/ 957 h 3309"/>
              <a:gd name="T94" fmla="*/ 1064 w 1306"/>
              <a:gd name="T95" fmla="*/ 1026 h 3309"/>
              <a:gd name="T96" fmla="*/ 996 w 1306"/>
              <a:gd name="T97" fmla="*/ 980 h 3309"/>
              <a:gd name="T98" fmla="*/ 888 w 1306"/>
              <a:gd name="T99" fmla="*/ 974 h 3309"/>
              <a:gd name="T100" fmla="*/ 999 w 1306"/>
              <a:gd name="T101" fmla="*/ 1036 h 3309"/>
              <a:gd name="T102" fmla="*/ 661 w 1306"/>
              <a:gd name="T103" fmla="*/ 1960 h 3309"/>
              <a:gd name="T104" fmla="*/ 48 w 1306"/>
              <a:gd name="T105" fmla="*/ 3281 h 3309"/>
              <a:gd name="T106" fmla="*/ 99 w 1306"/>
              <a:gd name="T107" fmla="*/ 3247 h 3309"/>
              <a:gd name="T108" fmla="*/ 335 w 1306"/>
              <a:gd name="T109" fmla="*/ 25 h 3309"/>
              <a:gd name="T110" fmla="*/ 341 w 1306"/>
              <a:gd name="T111" fmla="*/ 40 h 3309"/>
              <a:gd name="T112" fmla="*/ 363 w 1306"/>
              <a:gd name="T113" fmla="*/ 61 h 3309"/>
              <a:gd name="T114" fmla="*/ 355 w 1306"/>
              <a:gd name="T115" fmla="*/ 97 h 3309"/>
              <a:gd name="T116" fmla="*/ 439 w 1306"/>
              <a:gd name="T117" fmla="*/ 162 h 3309"/>
              <a:gd name="T118" fmla="*/ 449 w 1306"/>
              <a:gd name="T119" fmla="*/ 162 h 3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06" h="3309">
                <a:moveTo>
                  <a:pt x="305" y="1525"/>
                </a:moveTo>
                <a:lnTo>
                  <a:pt x="343" y="1527"/>
                </a:lnTo>
                <a:lnTo>
                  <a:pt x="339" y="1510"/>
                </a:lnTo>
                <a:lnTo>
                  <a:pt x="353" y="1512"/>
                </a:lnTo>
                <a:lnTo>
                  <a:pt x="342" y="1501"/>
                </a:lnTo>
                <a:lnTo>
                  <a:pt x="343" y="1495"/>
                </a:lnTo>
                <a:lnTo>
                  <a:pt x="391" y="1506"/>
                </a:lnTo>
                <a:lnTo>
                  <a:pt x="390" y="1526"/>
                </a:lnTo>
                <a:lnTo>
                  <a:pt x="356" y="1530"/>
                </a:lnTo>
                <a:lnTo>
                  <a:pt x="377" y="1539"/>
                </a:lnTo>
                <a:lnTo>
                  <a:pt x="369" y="1551"/>
                </a:lnTo>
                <a:lnTo>
                  <a:pt x="397" y="1537"/>
                </a:lnTo>
                <a:lnTo>
                  <a:pt x="395" y="1558"/>
                </a:lnTo>
                <a:lnTo>
                  <a:pt x="418" y="1537"/>
                </a:lnTo>
                <a:lnTo>
                  <a:pt x="412" y="1556"/>
                </a:lnTo>
                <a:lnTo>
                  <a:pt x="424" y="1561"/>
                </a:lnTo>
                <a:lnTo>
                  <a:pt x="426" y="1563"/>
                </a:lnTo>
                <a:lnTo>
                  <a:pt x="415" y="1591"/>
                </a:lnTo>
                <a:lnTo>
                  <a:pt x="425" y="1574"/>
                </a:lnTo>
                <a:lnTo>
                  <a:pt x="429" y="1544"/>
                </a:lnTo>
                <a:lnTo>
                  <a:pt x="519" y="1532"/>
                </a:lnTo>
                <a:lnTo>
                  <a:pt x="607" y="1558"/>
                </a:lnTo>
                <a:lnTo>
                  <a:pt x="646" y="1584"/>
                </a:lnTo>
                <a:lnTo>
                  <a:pt x="704" y="1595"/>
                </a:lnTo>
                <a:lnTo>
                  <a:pt x="715" y="1592"/>
                </a:lnTo>
                <a:lnTo>
                  <a:pt x="706" y="1581"/>
                </a:lnTo>
                <a:lnTo>
                  <a:pt x="752" y="1612"/>
                </a:lnTo>
                <a:lnTo>
                  <a:pt x="778" y="1612"/>
                </a:lnTo>
                <a:lnTo>
                  <a:pt x="801" y="1653"/>
                </a:lnTo>
                <a:lnTo>
                  <a:pt x="818" y="1661"/>
                </a:lnTo>
                <a:lnTo>
                  <a:pt x="825" y="1698"/>
                </a:lnTo>
                <a:lnTo>
                  <a:pt x="804" y="1772"/>
                </a:lnTo>
                <a:lnTo>
                  <a:pt x="752" y="1822"/>
                </a:lnTo>
                <a:lnTo>
                  <a:pt x="605" y="1836"/>
                </a:lnTo>
                <a:lnTo>
                  <a:pt x="569" y="1822"/>
                </a:lnTo>
                <a:lnTo>
                  <a:pt x="554" y="1834"/>
                </a:lnTo>
                <a:lnTo>
                  <a:pt x="508" y="1816"/>
                </a:lnTo>
                <a:lnTo>
                  <a:pt x="494" y="1823"/>
                </a:lnTo>
                <a:lnTo>
                  <a:pt x="460" y="1795"/>
                </a:lnTo>
                <a:lnTo>
                  <a:pt x="424" y="1802"/>
                </a:lnTo>
                <a:lnTo>
                  <a:pt x="442" y="1800"/>
                </a:lnTo>
                <a:lnTo>
                  <a:pt x="481" y="1829"/>
                </a:lnTo>
                <a:lnTo>
                  <a:pt x="477" y="1836"/>
                </a:lnTo>
                <a:lnTo>
                  <a:pt x="502" y="1838"/>
                </a:lnTo>
                <a:lnTo>
                  <a:pt x="486" y="1851"/>
                </a:lnTo>
                <a:lnTo>
                  <a:pt x="509" y="1841"/>
                </a:lnTo>
                <a:lnTo>
                  <a:pt x="490" y="1855"/>
                </a:lnTo>
                <a:lnTo>
                  <a:pt x="521" y="1851"/>
                </a:lnTo>
                <a:lnTo>
                  <a:pt x="514" y="1872"/>
                </a:lnTo>
                <a:lnTo>
                  <a:pt x="550" y="1869"/>
                </a:lnTo>
                <a:lnTo>
                  <a:pt x="594" y="1896"/>
                </a:lnTo>
                <a:lnTo>
                  <a:pt x="605" y="1914"/>
                </a:lnTo>
                <a:lnTo>
                  <a:pt x="591" y="1909"/>
                </a:lnTo>
                <a:lnTo>
                  <a:pt x="602" y="1948"/>
                </a:lnTo>
                <a:lnTo>
                  <a:pt x="591" y="1960"/>
                </a:lnTo>
                <a:lnTo>
                  <a:pt x="635" y="2010"/>
                </a:lnTo>
                <a:lnTo>
                  <a:pt x="643" y="2028"/>
                </a:lnTo>
                <a:lnTo>
                  <a:pt x="639" y="2043"/>
                </a:lnTo>
                <a:lnTo>
                  <a:pt x="646" y="2044"/>
                </a:lnTo>
                <a:lnTo>
                  <a:pt x="712" y="2055"/>
                </a:lnTo>
                <a:lnTo>
                  <a:pt x="728" y="2078"/>
                </a:lnTo>
                <a:lnTo>
                  <a:pt x="792" y="2078"/>
                </a:lnTo>
                <a:lnTo>
                  <a:pt x="811" y="2045"/>
                </a:lnTo>
                <a:lnTo>
                  <a:pt x="794" y="2014"/>
                </a:lnTo>
                <a:lnTo>
                  <a:pt x="754" y="2021"/>
                </a:lnTo>
                <a:lnTo>
                  <a:pt x="712" y="1995"/>
                </a:lnTo>
                <a:lnTo>
                  <a:pt x="699" y="1975"/>
                </a:lnTo>
                <a:lnTo>
                  <a:pt x="715" y="1962"/>
                </a:lnTo>
                <a:lnTo>
                  <a:pt x="709" y="1943"/>
                </a:lnTo>
                <a:lnTo>
                  <a:pt x="791" y="1951"/>
                </a:lnTo>
                <a:lnTo>
                  <a:pt x="778" y="1968"/>
                </a:lnTo>
                <a:lnTo>
                  <a:pt x="784" y="1979"/>
                </a:lnTo>
                <a:lnTo>
                  <a:pt x="799" y="1955"/>
                </a:lnTo>
                <a:lnTo>
                  <a:pt x="899" y="1947"/>
                </a:lnTo>
                <a:lnTo>
                  <a:pt x="877" y="1907"/>
                </a:lnTo>
                <a:lnTo>
                  <a:pt x="828" y="1872"/>
                </a:lnTo>
                <a:lnTo>
                  <a:pt x="822" y="1848"/>
                </a:lnTo>
                <a:lnTo>
                  <a:pt x="868" y="1767"/>
                </a:lnTo>
                <a:lnTo>
                  <a:pt x="880" y="1706"/>
                </a:lnTo>
                <a:lnTo>
                  <a:pt x="929" y="1696"/>
                </a:lnTo>
                <a:lnTo>
                  <a:pt x="956" y="1708"/>
                </a:lnTo>
                <a:lnTo>
                  <a:pt x="946" y="1729"/>
                </a:lnTo>
                <a:lnTo>
                  <a:pt x="951" y="1734"/>
                </a:lnTo>
                <a:lnTo>
                  <a:pt x="961" y="1736"/>
                </a:lnTo>
                <a:lnTo>
                  <a:pt x="953" y="1724"/>
                </a:lnTo>
                <a:lnTo>
                  <a:pt x="951" y="1723"/>
                </a:lnTo>
                <a:lnTo>
                  <a:pt x="953" y="1723"/>
                </a:lnTo>
                <a:lnTo>
                  <a:pt x="964" y="1710"/>
                </a:lnTo>
                <a:lnTo>
                  <a:pt x="994" y="1734"/>
                </a:lnTo>
                <a:lnTo>
                  <a:pt x="972" y="1702"/>
                </a:lnTo>
                <a:lnTo>
                  <a:pt x="968" y="1678"/>
                </a:lnTo>
                <a:lnTo>
                  <a:pt x="964" y="1646"/>
                </a:lnTo>
                <a:lnTo>
                  <a:pt x="954" y="1637"/>
                </a:lnTo>
                <a:lnTo>
                  <a:pt x="950" y="1617"/>
                </a:lnTo>
                <a:lnTo>
                  <a:pt x="906" y="1602"/>
                </a:lnTo>
                <a:lnTo>
                  <a:pt x="896" y="1550"/>
                </a:lnTo>
                <a:lnTo>
                  <a:pt x="885" y="1533"/>
                </a:lnTo>
                <a:lnTo>
                  <a:pt x="889" y="1525"/>
                </a:lnTo>
                <a:lnTo>
                  <a:pt x="885" y="1526"/>
                </a:lnTo>
                <a:lnTo>
                  <a:pt x="871" y="1489"/>
                </a:lnTo>
                <a:lnTo>
                  <a:pt x="816" y="1465"/>
                </a:lnTo>
                <a:lnTo>
                  <a:pt x="922" y="1434"/>
                </a:lnTo>
                <a:lnTo>
                  <a:pt x="963" y="1457"/>
                </a:lnTo>
                <a:lnTo>
                  <a:pt x="989" y="1485"/>
                </a:lnTo>
                <a:lnTo>
                  <a:pt x="943" y="1520"/>
                </a:lnTo>
                <a:lnTo>
                  <a:pt x="946" y="1567"/>
                </a:lnTo>
                <a:lnTo>
                  <a:pt x="981" y="1572"/>
                </a:lnTo>
                <a:lnTo>
                  <a:pt x="1018" y="1598"/>
                </a:lnTo>
                <a:lnTo>
                  <a:pt x="1039" y="1582"/>
                </a:lnTo>
                <a:lnTo>
                  <a:pt x="1036" y="1599"/>
                </a:lnTo>
                <a:lnTo>
                  <a:pt x="1074" y="1544"/>
                </a:lnTo>
                <a:lnTo>
                  <a:pt x="1061" y="1525"/>
                </a:lnTo>
                <a:lnTo>
                  <a:pt x="1055" y="1494"/>
                </a:lnTo>
                <a:lnTo>
                  <a:pt x="1043" y="1485"/>
                </a:lnTo>
                <a:lnTo>
                  <a:pt x="1046" y="1471"/>
                </a:lnTo>
                <a:lnTo>
                  <a:pt x="1088" y="1449"/>
                </a:lnTo>
                <a:lnTo>
                  <a:pt x="1051" y="1432"/>
                </a:lnTo>
                <a:lnTo>
                  <a:pt x="1078" y="1423"/>
                </a:lnTo>
                <a:lnTo>
                  <a:pt x="1102" y="1340"/>
                </a:lnTo>
                <a:lnTo>
                  <a:pt x="1136" y="1292"/>
                </a:lnTo>
                <a:lnTo>
                  <a:pt x="1150" y="1291"/>
                </a:lnTo>
                <a:lnTo>
                  <a:pt x="1148" y="1305"/>
                </a:lnTo>
                <a:lnTo>
                  <a:pt x="1158" y="1311"/>
                </a:lnTo>
                <a:lnTo>
                  <a:pt x="1164" y="1284"/>
                </a:lnTo>
                <a:lnTo>
                  <a:pt x="1148" y="1278"/>
                </a:lnTo>
                <a:lnTo>
                  <a:pt x="1148" y="1270"/>
                </a:lnTo>
                <a:lnTo>
                  <a:pt x="1139" y="1280"/>
                </a:lnTo>
                <a:lnTo>
                  <a:pt x="1158" y="1222"/>
                </a:lnTo>
                <a:lnTo>
                  <a:pt x="1188" y="1190"/>
                </a:lnTo>
                <a:lnTo>
                  <a:pt x="1162" y="1221"/>
                </a:lnTo>
                <a:lnTo>
                  <a:pt x="1181" y="1215"/>
                </a:lnTo>
                <a:lnTo>
                  <a:pt x="1186" y="1243"/>
                </a:lnTo>
                <a:lnTo>
                  <a:pt x="1210" y="1260"/>
                </a:lnTo>
                <a:lnTo>
                  <a:pt x="1192" y="1288"/>
                </a:lnTo>
                <a:lnTo>
                  <a:pt x="1231" y="1270"/>
                </a:lnTo>
                <a:lnTo>
                  <a:pt x="1236" y="1253"/>
                </a:lnTo>
                <a:lnTo>
                  <a:pt x="1255" y="1259"/>
                </a:lnTo>
                <a:lnTo>
                  <a:pt x="1243" y="1229"/>
                </a:lnTo>
                <a:lnTo>
                  <a:pt x="1260" y="1183"/>
                </a:lnTo>
                <a:lnTo>
                  <a:pt x="1286" y="1168"/>
                </a:lnTo>
                <a:moveTo>
                  <a:pt x="435" y="2686"/>
                </a:moveTo>
                <a:lnTo>
                  <a:pt x="432" y="2649"/>
                </a:lnTo>
                <a:lnTo>
                  <a:pt x="450" y="2662"/>
                </a:lnTo>
                <a:lnTo>
                  <a:pt x="453" y="2638"/>
                </a:lnTo>
                <a:lnTo>
                  <a:pt x="474" y="2642"/>
                </a:lnTo>
                <a:lnTo>
                  <a:pt x="488" y="2613"/>
                </a:lnTo>
                <a:lnTo>
                  <a:pt x="545" y="2617"/>
                </a:lnTo>
                <a:lnTo>
                  <a:pt x="547" y="2604"/>
                </a:lnTo>
                <a:lnTo>
                  <a:pt x="448" y="2579"/>
                </a:lnTo>
                <a:lnTo>
                  <a:pt x="435" y="2562"/>
                </a:lnTo>
                <a:lnTo>
                  <a:pt x="450" y="2569"/>
                </a:lnTo>
                <a:lnTo>
                  <a:pt x="439" y="2555"/>
                </a:lnTo>
                <a:lnTo>
                  <a:pt x="443" y="2539"/>
                </a:lnTo>
                <a:lnTo>
                  <a:pt x="401" y="2569"/>
                </a:lnTo>
                <a:moveTo>
                  <a:pt x="1306" y="985"/>
                </a:moveTo>
                <a:lnTo>
                  <a:pt x="1305" y="990"/>
                </a:lnTo>
                <a:lnTo>
                  <a:pt x="1274" y="984"/>
                </a:lnTo>
                <a:lnTo>
                  <a:pt x="1264" y="997"/>
                </a:lnTo>
                <a:lnTo>
                  <a:pt x="1215" y="980"/>
                </a:lnTo>
                <a:lnTo>
                  <a:pt x="1230" y="971"/>
                </a:lnTo>
                <a:lnTo>
                  <a:pt x="1216" y="969"/>
                </a:lnTo>
                <a:lnTo>
                  <a:pt x="1216" y="943"/>
                </a:lnTo>
                <a:lnTo>
                  <a:pt x="1272" y="950"/>
                </a:lnTo>
                <a:lnTo>
                  <a:pt x="1306" y="985"/>
                </a:lnTo>
                <a:lnTo>
                  <a:pt x="1306" y="985"/>
                </a:lnTo>
                <a:moveTo>
                  <a:pt x="885" y="545"/>
                </a:moveTo>
                <a:lnTo>
                  <a:pt x="884" y="546"/>
                </a:lnTo>
                <a:lnTo>
                  <a:pt x="901" y="551"/>
                </a:lnTo>
                <a:lnTo>
                  <a:pt x="905" y="565"/>
                </a:lnTo>
                <a:lnTo>
                  <a:pt x="892" y="572"/>
                </a:lnTo>
                <a:lnTo>
                  <a:pt x="909" y="573"/>
                </a:lnTo>
                <a:lnTo>
                  <a:pt x="913" y="584"/>
                </a:lnTo>
                <a:lnTo>
                  <a:pt x="891" y="586"/>
                </a:lnTo>
                <a:lnTo>
                  <a:pt x="898" y="589"/>
                </a:lnTo>
                <a:lnTo>
                  <a:pt x="911" y="608"/>
                </a:lnTo>
                <a:lnTo>
                  <a:pt x="880" y="617"/>
                </a:lnTo>
                <a:lnTo>
                  <a:pt x="901" y="621"/>
                </a:lnTo>
                <a:lnTo>
                  <a:pt x="918" y="635"/>
                </a:lnTo>
                <a:lnTo>
                  <a:pt x="909" y="645"/>
                </a:lnTo>
                <a:lnTo>
                  <a:pt x="918" y="650"/>
                </a:lnTo>
                <a:lnTo>
                  <a:pt x="912" y="655"/>
                </a:lnTo>
                <a:lnTo>
                  <a:pt x="923" y="667"/>
                </a:lnTo>
                <a:lnTo>
                  <a:pt x="892" y="666"/>
                </a:lnTo>
                <a:lnTo>
                  <a:pt x="901" y="673"/>
                </a:lnTo>
                <a:lnTo>
                  <a:pt x="896" y="679"/>
                </a:lnTo>
                <a:lnTo>
                  <a:pt x="923" y="679"/>
                </a:lnTo>
                <a:lnTo>
                  <a:pt x="934" y="700"/>
                </a:lnTo>
                <a:lnTo>
                  <a:pt x="915" y="693"/>
                </a:lnTo>
                <a:lnTo>
                  <a:pt x="895" y="710"/>
                </a:lnTo>
                <a:lnTo>
                  <a:pt x="916" y="698"/>
                </a:lnTo>
                <a:lnTo>
                  <a:pt x="925" y="703"/>
                </a:lnTo>
                <a:lnTo>
                  <a:pt x="936" y="705"/>
                </a:lnTo>
                <a:lnTo>
                  <a:pt x="937" y="721"/>
                </a:lnTo>
                <a:lnTo>
                  <a:pt x="913" y="724"/>
                </a:lnTo>
                <a:lnTo>
                  <a:pt x="939" y="729"/>
                </a:lnTo>
                <a:lnTo>
                  <a:pt x="946" y="760"/>
                </a:lnTo>
                <a:lnTo>
                  <a:pt x="911" y="760"/>
                </a:lnTo>
                <a:lnTo>
                  <a:pt x="920" y="773"/>
                </a:lnTo>
                <a:lnTo>
                  <a:pt x="887" y="780"/>
                </a:lnTo>
                <a:lnTo>
                  <a:pt x="882" y="791"/>
                </a:lnTo>
                <a:lnTo>
                  <a:pt x="875" y="807"/>
                </a:lnTo>
                <a:lnTo>
                  <a:pt x="873" y="805"/>
                </a:lnTo>
                <a:lnTo>
                  <a:pt x="867" y="804"/>
                </a:lnTo>
                <a:lnTo>
                  <a:pt x="868" y="793"/>
                </a:lnTo>
                <a:lnTo>
                  <a:pt x="871" y="753"/>
                </a:lnTo>
                <a:lnTo>
                  <a:pt x="851" y="784"/>
                </a:lnTo>
                <a:lnTo>
                  <a:pt x="828" y="774"/>
                </a:lnTo>
                <a:lnTo>
                  <a:pt x="844" y="736"/>
                </a:lnTo>
                <a:lnTo>
                  <a:pt x="837" y="738"/>
                </a:lnTo>
                <a:lnTo>
                  <a:pt x="836" y="715"/>
                </a:lnTo>
                <a:lnTo>
                  <a:pt x="860" y="704"/>
                </a:lnTo>
                <a:lnTo>
                  <a:pt x="832" y="705"/>
                </a:lnTo>
                <a:lnTo>
                  <a:pt x="844" y="693"/>
                </a:lnTo>
                <a:lnTo>
                  <a:pt x="828" y="693"/>
                </a:lnTo>
                <a:lnTo>
                  <a:pt x="825" y="684"/>
                </a:lnTo>
                <a:lnTo>
                  <a:pt x="843" y="663"/>
                </a:lnTo>
                <a:lnTo>
                  <a:pt x="813" y="663"/>
                </a:lnTo>
                <a:lnTo>
                  <a:pt x="832" y="636"/>
                </a:lnTo>
                <a:lnTo>
                  <a:pt x="808" y="643"/>
                </a:lnTo>
                <a:lnTo>
                  <a:pt x="818" y="614"/>
                </a:lnTo>
                <a:lnTo>
                  <a:pt x="795" y="625"/>
                </a:lnTo>
                <a:lnTo>
                  <a:pt x="791" y="618"/>
                </a:lnTo>
                <a:lnTo>
                  <a:pt x="787" y="622"/>
                </a:lnTo>
                <a:lnTo>
                  <a:pt x="782" y="608"/>
                </a:lnTo>
                <a:lnTo>
                  <a:pt x="805" y="610"/>
                </a:lnTo>
                <a:lnTo>
                  <a:pt x="802" y="586"/>
                </a:lnTo>
                <a:lnTo>
                  <a:pt x="792" y="584"/>
                </a:lnTo>
                <a:lnTo>
                  <a:pt x="791" y="576"/>
                </a:lnTo>
                <a:lnTo>
                  <a:pt x="813" y="562"/>
                </a:lnTo>
                <a:lnTo>
                  <a:pt x="795" y="552"/>
                </a:lnTo>
                <a:lnTo>
                  <a:pt x="804" y="534"/>
                </a:lnTo>
                <a:lnTo>
                  <a:pt x="791" y="528"/>
                </a:lnTo>
                <a:lnTo>
                  <a:pt x="811" y="467"/>
                </a:lnTo>
                <a:lnTo>
                  <a:pt x="802" y="462"/>
                </a:lnTo>
                <a:lnTo>
                  <a:pt x="806" y="449"/>
                </a:lnTo>
                <a:lnTo>
                  <a:pt x="819" y="458"/>
                </a:lnTo>
                <a:lnTo>
                  <a:pt x="816" y="439"/>
                </a:lnTo>
                <a:lnTo>
                  <a:pt x="806" y="428"/>
                </a:lnTo>
                <a:lnTo>
                  <a:pt x="840" y="411"/>
                </a:lnTo>
                <a:lnTo>
                  <a:pt x="857" y="372"/>
                </a:lnTo>
                <a:lnTo>
                  <a:pt x="858" y="327"/>
                </a:lnTo>
                <a:lnTo>
                  <a:pt x="873" y="322"/>
                </a:lnTo>
                <a:lnTo>
                  <a:pt x="850" y="310"/>
                </a:lnTo>
                <a:lnTo>
                  <a:pt x="861" y="251"/>
                </a:lnTo>
                <a:lnTo>
                  <a:pt x="896" y="249"/>
                </a:lnTo>
                <a:lnTo>
                  <a:pt x="918" y="266"/>
                </a:lnTo>
                <a:lnTo>
                  <a:pt x="933" y="293"/>
                </a:lnTo>
                <a:lnTo>
                  <a:pt x="927" y="338"/>
                </a:lnTo>
                <a:lnTo>
                  <a:pt x="898" y="425"/>
                </a:lnTo>
                <a:lnTo>
                  <a:pt x="894" y="508"/>
                </a:lnTo>
                <a:lnTo>
                  <a:pt x="884" y="501"/>
                </a:lnTo>
                <a:lnTo>
                  <a:pt x="898" y="536"/>
                </a:lnTo>
                <a:lnTo>
                  <a:pt x="885" y="545"/>
                </a:lnTo>
                <a:lnTo>
                  <a:pt x="885" y="545"/>
                </a:lnTo>
                <a:moveTo>
                  <a:pt x="452" y="100"/>
                </a:moveTo>
                <a:lnTo>
                  <a:pt x="439" y="104"/>
                </a:lnTo>
                <a:lnTo>
                  <a:pt x="426" y="93"/>
                </a:lnTo>
                <a:lnTo>
                  <a:pt x="422" y="76"/>
                </a:lnTo>
                <a:lnTo>
                  <a:pt x="424" y="72"/>
                </a:lnTo>
                <a:lnTo>
                  <a:pt x="443" y="48"/>
                </a:lnTo>
                <a:lnTo>
                  <a:pt x="457" y="49"/>
                </a:lnTo>
                <a:lnTo>
                  <a:pt x="474" y="93"/>
                </a:lnTo>
                <a:lnTo>
                  <a:pt x="452" y="100"/>
                </a:lnTo>
                <a:lnTo>
                  <a:pt x="452" y="100"/>
                </a:lnTo>
                <a:moveTo>
                  <a:pt x="280" y="163"/>
                </a:moveTo>
                <a:lnTo>
                  <a:pt x="273" y="151"/>
                </a:lnTo>
                <a:lnTo>
                  <a:pt x="284" y="151"/>
                </a:lnTo>
                <a:lnTo>
                  <a:pt x="280" y="163"/>
                </a:lnTo>
                <a:lnTo>
                  <a:pt x="280" y="163"/>
                </a:lnTo>
                <a:moveTo>
                  <a:pt x="270" y="273"/>
                </a:moveTo>
                <a:lnTo>
                  <a:pt x="290" y="252"/>
                </a:lnTo>
                <a:lnTo>
                  <a:pt x="277" y="252"/>
                </a:lnTo>
                <a:lnTo>
                  <a:pt x="281" y="241"/>
                </a:lnTo>
                <a:lnTo>
                  <a:pt x="272" y="249"/>
                </a:lnTo>
                <a:lnTo>
                  <a:pt x="274" y="238"/>
                </a:lnTo>
                <a:lnTo>
                  <a:pt x="294" y="224"/>
                </a:lnTo>
                <a:lnTo>
                  <a:pt x="290" y="201"/>
                </a:lnTo>
                <a:lnTo>
                  <a:pt x="277" y="207"/>
                </a:lnTo>
                <a:lnTo>
                  <a:pt x="280" y="183"/>
                </a:lnTo>
                <a:lnTo>
                  <a:pt x="294" y="170"/>
                </a:lnTo>
                <a:lnTo>
                  <a:pt x="303" y="176"/>
                </a:lnTo>
                <a:lnTo>
                  <a:pt x="300" y="194"/>
                </a:lnTo>
                <a:lnTo>
                  <a:pt x="319" y="179"/>
                </a:lnTo>
                <a:lnTo>
                  <a:pt x="304" y="221"/>
                </a:lnTo>
                <a:lnTo>
                  <a:pt x="312" y="228"/>
                </a:lnTo>
                <a:lnTo>
                  <a:pt x="311" y="234"/>
                </a:lnTo>
                <a:lnTo>
                  <a:pt x="298" y="241"/>
                </a:lnTo>
                <a:lnTo>
                  <a:pt x="301" y="252"/>
                </a:lnTo>
                <a:lnTo>
                  <a:pt x="315" y="255"/>
                </a:lnTo>
                <a:lnTo>
                  <a:pt x="308" y="273"/>
                </a:lnTo>
                <a:lnTo>
                  <a:pt x="297" y="282"/>
                </a:lnTo>
                <a:lnTo>
                  <a:pt x="297" y="266"/>
                </a:lnTo>
                <a:lnTo>
                  <a:pt x="291" y="263"/>
                </a:lnTo>
                <a:lnTo>
                  <a:pt x="270" y="273"/>
                </a:lnTo>
                <a:lnTo>
                  <a:pt x="270" y="273"/>
                </a:lnTo>
                <a:moveTo>
                  <a:pt x="250" y="263"/>
                </a:moveTo>
                <a:lnTo>
                  <a:pt x="242" y="251"/>
                </a:lnTo>
                <a:lnTo>
                  <a:pt x="221" y="255"/>
                </a:lnTo>
                <a:lnTo>
                  <a:pt x="245" y="214"/>
                </a:lnTo>
                <a:lnTo>
                  <a:pt x="263" y="204"/>
                </a:lnTo>
                <a:lnTo>
                  <a:pt x="280" y="215"/>
                </a:lnTo>
                <a:lnTo>
                  <a:pt x="258" y="215"/>
                </a:lnTo>
                <a:lnTo>
                  <a:pt x="256" y="230"/>
                </a:lnTo>
                <a:lnTo>
                  <a:pt x="263" y="235"/>
                </a:lnTo>
                <a:lnTo>
                  <a:pt x="250" y="263"/>
                </a:lnTo>
                <a:lnTo>
                  <a:pt x="250" y="263"/>
                </a:lnTo>
                <a:moveTo>
                  <a:pt x="334" y="259"/>
                </a:moveTo>
                <a:lnTo>
                  <a:pt x="322" y="252"/>
                </a:lnTo>
                <a:lnTo>
                  <a:pt x="334" y="244"/>
                </a:lnTo>
                <a:lnTo>
                  <a:pt x="334" y="259"/>
                </a:lnTo>
                <a:lnTo>
                  <a:pt x="334" y="259"/>
                </a:lnTo>
                <a:moveTo>
                  <a:pt x="343" y="265"/>
                </a:moveTo>
                <a:lnTo>
                  <a:pt x="350" y="242"/>
                </a:lnTo>
                <a:lnTo>
                  <a:pt x="369" y="253"/>
                </a:lnTo>
                <a:lnTo>
                  <a:pt x="343" y="265"/>
                </a:lnTo>
                <a:lnTo>
                  <a:pt x="343" y="265"/>
                </a:lnTo>
                <a:moveTo>
                  <a:pt x="970" y="1328"/>
                </a:moveTo>
                <a:lnTo>
                  <a:pt x="961" y="1298"/>
                </a:lnTo>
                <a:lnTo>
                  <a:pt x="971" y="1270"/>
                </a:lnTo>
                <a:lnTo>
                  <a:pt x="1040" y="1277"/>
                </a:lnTo>
                <a:lnTo>
                  <a:pt x="1010" y="1351"/>
                </a:lnTo>
                <a:lnTo>
                  <a:pt x="981" y="1347"/>
                </a:lnTo>
                <a:lnTo>
                  <a:pt x="970" y="1328"/>
                </a:lnTo>
                <a:lnTo>
                  <a:pt x="970" y="1328"/>
                </a:lnTo>
                <a:moveTo>
                  <a:pt x="356" y="180"/>
                </a:moveTo>
                <a:lnTo>
                  <a:pt x="352" y="173"/>
                </a:lnTo>
                <a:lnTo>
                  <a:pt x="345" y="169"/>
                </a:lnTo>
                <a:lnTo>
                  <a:pt x="359" y="176"/>
                </a:lnTo>
                <a:lnTo>
                  <a:pt x="356" y="180"/>
                </a:lnTo>
                <a:lnTo>
                  <a:pt x="356" y="180"/>
                </a:lnTo>
                <a:moveTo>
                  <a:pt x="366" y="176"/>
                </a:moveTo>
                <a:lnTo>
                  <a:pt x="360" y="163"/>
                </a:lnTo>
                <a:lnTo>
                  <a:pt x="377" y="170"/>
                </a:lnTo>
                <a:lnTo>
                  <a:pt x="366" y="176"/>
                </a:lnTo>
                <a:lnTo>
                  <a:pt x="366" y="176"/>
                </a:lnTo>
                <a:moveTo>
                  <a:pt x="362" y="217"/>
                </a:moveTo>
                <a:lnTo>
                  <a:pt x="357" y="193"/>
                </a:lnTo>
                <a:lnTo>
                  <a:pt x="383" y="196"/>
                </a:lnTo>
                <a:lnTo>
                  <a:pt x="362" y="217"/>
                </a:lnTo>
                <a:lnTo>
                  <a:pt x="362" y="217"/>
                </a:lnTo>
                <a:moveTo>
                  <a:pt x="421" y="185"/>
                </a:moveTo>
                <a:lnTo>
                  <a:pt x="419" y="176"/>
                </a:lnTo>
                <a:lnTo>
                  <a:pt x="408" y="163"/>
                </a:lnTo>
                <a:lnTo>
                  <a:pt x="426" y="151"/>
                </a:lnTo>
                <a:lnTo>
                  <a:pt x="443" y="173"/>
                </a:lnTo>
                <a:lnTo>
                  <a:pt x="421" y="185"/>
                </a:lnTo>
                <a:lnTo>
                  <a:pt x="421" y="185"/>
                </a:lnTo>
                <a:moveTo>
                  <a:pt x="474" y="155"/>
                </a:moveTo>
                <a:lnTo>
                  <a:pt x="474" y="137"/>
                </a:lnTo>
                <a:lnTo>
                  <a:pt x="490" y="142"/>
                </a:lnTo>
                <a:lnTo>
                  <a:pt x="474" y="155"/>
                </a:lnTo>
                <a:lnTo>
                  <a:pt x="474" y="155"/>
                </a:lnTo>
                <a:moveTo>
                  <a:pt x="896" y="907"/>
                </a:moveTo>
                <a:lnTo>
                  <a:pt x="896" y="895"/>
                </a:lnTo>
                <a:lnTo>
                  <a:pt x="884" y="898"/>
                </a:lnTo>
                <a:lnTo>
                  <a:pt x="896" y="888"/>
                </a:lnTo>
                <a:lnTo>
                  <a:pt x="867" y="895"/>
                </a:lnTo>
                <a:lnTo>
                  <a:pt x="884" y="863"/>
                </a:lnTo>
                <a:lnTo>
                  <a:pt x="873" y="862"/>
                </a:lnTo>
                <a:lnTo>
                  <a:pt x="875" y="850"/>
                </a:lnTo>
                <a:lnTo>
                  <a:pt x="860" y="843"/>
                </a:lnTo>
                <a:lnTo>
                  <a:pt x="866" y="818"/>
                </a:lnTo>
                <a:lnTo>
                  <a:pt x="880" y="811"/>
                </a:lnTo>
                <a:lnTo>
                  <a:pt x="887" y="783"/>
                </a:lnTo>
                <a:lnTo>
                  <a:pt x="950" y="773"/>
                </a:lnTo>
                <a:lnTo>
                  <a:pt x="937" y="810"/>
                </a:lnTo>
                <a:lnTo>
                  <a:pt x="958" y="802"/>
                </a:lnTo>
                <a:lnTo>
                  <a:pt x="946" y="829"/>
                </a:lnTo>
                <a:lnTo>
                  <a:pt x="967" y="828"/>
                </a:lnTo>
                <a:lnTo>
                  <a:pt x="961" y="864"/>
                </a:lnTo>
                <a:lnTo>
                  <a:pt x="972" y="860"/>
                </a:lnTo>
                <a:lnTo>
                  <a:pt x="992" y="878"/>
                </a:lnTo>
                <a:lnTo>
                  <a:pt x="1002" y="909"/>
                </a:lnTo>
                <a:lnTo>
                  <a:pt x="1012" y="907"/>
                </a:lnTo>
                <a:lnTo>
                  <a:pt x="1082" y="952"/>
                </a:lnTo>
                <a:lnTo>
                  <a:pt x="1157" y="957"/>
                </a:lnTo>
                <a:lnTo>
                  <a:pt x="1161" y="973"/>
                </a:lnTo>
                <a:lnTo>
                  <a:pt x="1123" y="983"/>
                </a:lnTo>
                <a:lnTo>
                  <a:pt x="1122" y="998"/>
                </a:lnTo>
                <a:lnTo>
                  <a:pt x="1139" y="1001"/>
                </a:lnTo>
                <a:lnTo>
                  <a:pt x="1117" y="1014"/>
                </a:lnTo>
                <a:lnTo>
                  <a:pt x="1091" y="1009"/>
                </a:lnTo>
                <a:lnTo>
                  <a:pt x="1098" y="1035"/>
                </a:lnTo>
                <a:lnTo>
                  <a:pt x="1064" y="1026"/>
                </a:lnTo>
                <a:lnTo>
                  <a:pt x="1065" y="1033"/>
                </a:lnTo>
                <a:lnTo>
                  <a:pt x="1077" y="1036"/>
                </a:lnTo>
                <a:lnTo>
                  <a:pt x="1029" y="1049"/>
                </a:lnTo>
                <a:lnTo>
                  <a:pt x="1027" y="1030"/>
                </a:lnTo>
                <a:lnTo>
                  <a:pt x="1012" y="1023"/>
                </a:lnTo>
                <a:lnTo>
                  <a:pt x="1029" y="1004"/>
                </a:lnTo>
                <a:lnTo>
                  <a:pt x="999" y="1007"/>
                </a:lnTo>
                <a:lnTo>
                  <a:pt x="996" y="980"/>
                </a:lnTo>
                <a:lnTo>
                  <a:pt x="996" y="1005"/>
                </a:lnTo>
                <a:lnTo>
                  <a:pt x="978" y="995"/>
                </a:lnTo>
                <a:lnTo>
                  <a:pt x="975" y="983"/>
                </a:lnTo>
                <a:lnTo>
                  <a:pt x="972" y="1008"/>
                </a:lnTo>
                <a:lnTo>
                  <a:pt x="949" y="997"/>
                </a:lnTo>
                <a:lnTo>
                  <a:pt x="934" y="1025"/>
                </a:lnTo>
                <a:lnTo>
                  <a:pt x="906" y="1009"/>
                </a:lnTo>
                <a:lnTo>
                  <a:pt x="888" y="974"/>
                </a:lnTo>
                <a:lnTo>
                  <a:pt x="911" y="959"/>
                </a:lnTo>
                <a:lnTo>
                  <a:pt x="896" y="907"/>
                </a:lnTo>
                <a:lnTo>
                  <a:pt x="896" y="907"/>
                </a:lnTo>
                <a:moveTo>
                  <a:pt x="1003" y="1045"/>
                </a:moveTo>
                <a:lnTo>
                  <a:pt x="957" y="1030"/>
                </a:lnTo>
                <a:lnTo>
                  <a:pt x="965" y="1012"/>
                </a:lnTo>
                <a:lnTo>
                  <a:pt x="991" y="1015"/>
                </a:lnTo>
                <a:lnTo>
                  <a:pt x="999" y="1036"/>
                </a:lnTo>
                <a:lnTo>
                  <a:pt x="1008" y="1042"/>
                </a:lnTo>
                <a:lnTo>
                  <a:pt x="1003" y="1045"/>
                </a:lnTo>
                <a:lnTo>
                  <a:pt x="1003" y="1045"/>
                </a:lnTo>
                <a:moveTo>
                  <a:pt x="661" y="1960"/>
                </a:moveTo>
                <a:lnTo>
                  <a:pt x="667" y="1983"/>
                </a:lnTo>
                <a:lnTo>
                  <a:pt x="650" y="1968"/>
                </a:lnTo>
                <a:lnTo>
                  <a:pt x="661" y="1960"/>
                </a:lnTo>
                <a:lnTo>
                  <a:pt x="661" y="1960"/>
                </a:lnTo>
                <a:moveTo>
                  <a:pt x="884" y="1926"/>
                </a:moveTo>
                <a:lnTo>
                  <a:pt x="896" y="1944"/>
                </a:lnTo>
                <a:lnTo>
                  <a:pt x="884" y="1945"/>
                </a:lnTo>
                <a:lnTo>
                  <a:pt x="870" y="1941"/>
                </a:lnTo>
                <a:lnTo>
                  <a:pt x="884" y="1926"/>
                </a:lnTo>
                <a:lnTo>
                  <a:pt x="884" y="1926"/>
                </a:lnTo>
                <a:moveTo>
                  <a:pt x="11" y="3309"/>
                </a:moveTo>
                <a:lnTo>
                  <a:pt x="48" y="3281"/>
                </a:lnTo>
                <a:lnTo>
                  <a:pt x="14" y="3287"/>
                </a:lnTo>
                <a:lnTo>
                  <a:pt x="17" y="3255"/>
                </a:lnTo>
                <a:lnTo>
                  <a:pt x="48" y="3250"/>
                </a:lnTo>
                <a:lnTo>
                  <a:pt x="79" y="3209"/>
                </a:lnTo>
                <a:lnTo>
                  <a:pt x="80" y="3211"/>
                </a:lnTo>
                <a:lnTo>
                  <a:pt x="53" y="3247"/>
                </a:lnTo>
                <a:lnTo>
                  <a:pt x="76" y="3253"/>
                </a:lnTo>
                <a:lnTo>
                  <a:pt x="99" y="3247"/>
                </a:lnTo>
                <a:lnTo>
                  <a:pt x="99" y="3212"/>
                </a:lnTo>
                <a:moveTo>
                  <a:pt x="1" y="3309"/>
                </a:moveTo>
                <a:lnTo>
                  <a:pt x="0" y="3308"/>
                </a:lnTo>
                <a:lnTo>
                  <a:pt x="13" y="3291"/>
                </a:lnTo>
                <a:lnTo>
                  <a:pt x="11" y="3297"/>
                </a:lnTo>
                <a:lnTo>
                  <a:pt x="1" y="3309"/>
                </a:lnTo>
                <a:lnTo>
                  <a:pt x="1" y="3309"/>
                </a:lnTo>
                <a:moveTo>
                  <a:pt x="335" y="25"/>
                </a:moveTo>
                <a:lnTo>
                  <a:pt x="331" y="25"/>
                </a:lnTo>
                <a:lnTo>
                  <a:pt x="325" y="17"/>
                </a:lnTo>
                <a:lnTo>
                  <a:pt x="341" y="0"/>
                </a:lnTo>
                <a:lnTo>
                  <a:pt x="335" y="25"/>
                </a:lnTo>
                <a:lnTo>
                  <a:pt x="335" y="25"/>
                </a:lnTo>
                <a:moveTo>
                  <a:pt x="359" y="52"/>
                </a:moveTo>
                <a:lnTo>
                  <a:pt x="336" y="61"/>
                </a:lnTo>
                <a:lnTo>
                  <a:pt x="341" y="40"/>
                </a:lnTo>
                <a:lnTo>
                  <a:pt x="360" y="42"/>
                </a:lnTo>
                <a:lnTo>
                  <a:pt x="359" y="52"/>
                </a:lnTo>
                <a:lnTo>
                  <a:pt x="359" y="52"/>
                </a:lnTo>
                <a:moveTo>
                  <a:pt x="338" y="93"/>
                </a:moveTo>
                <a:lnTo>
                  <a:pt x="329" y="85"/>
                </a:lnTo>
                <a:lnTo>
                  <a:pt x="349" y="78"/>
                </a:lnTo>
                <a:lnTo>
                  <a:pt x="336" y="71"/>
                </a:lnTo>
                <a:lnTo>
                  <a:pt x="363" y="61"/>
                </a:lnTo>
                <a:lnTo>
                  <a:pt x="356" y="86"/>
                </a:lnTo>
                <a:lnTo>
                  <a:pt x="338" y="93"/>
                </a:lnTo>
                <a:lnTo>
                  <a:pt x="338" y="93"/>
                </a:lnTo>
                <a:moveTo>
                  <a:pt x="355" y="97"/>
                </a:moveTo>
                <a:lnTo>
                  <a:pt x="395" y="86"/>
                </a:lnTo>
                <a:lnTo>
                  <a:pt x="393" y="100"/>
                </a:lnTo>
                <a:lnTo>
                  <a:pt x="355" y="97"/>
                </a:lnTo>
                <a:lnTo>
                  <a:pt x="355" y="97"/>
                </a:lnTo>
                <a:moveTo>
                  <a:pt x="336" y="123"/>
                </a:moveTo>
                <a:lnTo>
                  <a:pt x="357" y="103"/>
                </a:lnTo>
                <a:lnTo>
                  <a:pt x="398" y="104"/>
                </a:lnTo>
                <a:lnTo>
                  <a:pt x="395" y="121"/>
                </a:lnTo>
                <a:lnTo>
                  <a:pt x="336" y="123"/>
                </a:lnTo>
                <a:lnTo>
                  <a:pt x="336" y="123"/>
                </a:lnTo>
                <a:moveTo>
                  <a:pt x="449" y="162"/>
                </a:moveTo>
                <a:lnTo>
                  <a:pt x="439" y="162"/>
                </a:lnTo>
                <a:lnTo>
                  <a:pt x="422" y="144"/>
                </a:lnTo>
                <a:lnTo>
                  <a:pt x="411" y="139"/>
                </a:lnTo>
                <a:lnTo>
                  <a:pt x="428" y="123"/>
                </a:lnTo>
                <a:lnTo>
                  <a:pt x="455" y="123"/>
                </a:lnTo>
                <a:lnTo>
                  <a:pt x="443" y="137"/>
                </a:lnTo>
                <a:lnTo>
                  <a:pt x="445" y="145"/>
                </a:lnTo>
                <a:lnTo>
                  <a:pt x="456" y="147"/>
                </a:lnTo>
                <a:lnTo>
                  <a:pt x="449" y="162"/>
                </a:lnTo>
                <a:lnTo>
                  <a:pt x="449" y="162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75"/>
          <p:cNvSpPr>
            <a:spLocks/>
          </p:cNvSpPr>
          <p:nvPr/>
        </p:nvSpPr>
        <p:spPr bwMode="auto">
          <a:xfrm>
            <a:off x="7370763" y="642938"/>
            <a:ext cx="50800" cy="92075"/>
          </a:xfrm>
          <a:custGeom>
            <a:avLst/>
            <a:gdLst>
              <a:gd name="T0" fmla="*/ 7 w 32"/>
              <a:gd name="T1" fmla="*/ 54 h 58"/>
              <a:gd name="T2" fmla="*/ 28 w 32"/>
              <a:gd name="T3" fmla="*/ 58 h 58"/>
              <a:gd name="T4" fmla="*/ 32 w 32"/>
              <a:gd name="T5" fmla="*/ 12 h 58"/>
              <a:gd name="T6" fmla="*/ 10 w 32"/>
              <a:gd name="T7" fmla="*/ 0 h 58"/>
              <a:gd name="T8" fmla="*/ 0 w 32"/>
              <a:gd name="T9" fmla="*/ 5 h 58"/>
              <a:gd name="T10" fmla="*/ 10 w 32"/>
              <a:gd name="T11" fmla="*/ 26 h 58"/>
              <a:gd name="T12" fmla="*/ 7 w 32"/>
              <a:gd name="T13" fmla="*/ 54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58">
                <a:moveTo>
                  <a:pt x="7" y="54"/>
                </a:moveTo>
                <a:lnTo>
                  <a:pt x="28" y="58"/>
                </a:lnTo>
                <a:lnTo>
                  <a:pt x="32" y="12"/>
                </a:lnTo>
                <a:lnTo>
                  <a:pt x="10" y="0"/>
                </a:lnTo>
                <a:lnTo>
                  <a:pt x="0" y="5"/>
                </a:lnTo>
                <a:lnTo>
                  <a:pt x="10" y="26"/>
                </a:lnTo>
                <a:lnTo>
                  <a:pt x="7" y="54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76"/>
          <p:cNvSpPr>
            <a:spLocks/>
          </p:cNvSpPr>
          <p:nvPr/>
        </p:nvSpPr>
        <p:spPr bwMode="auto">
          <a:xfrm>
            <a:off x="7310438" y="719138"/>
            <a:ext cx="28575" cy="36513"/>
          </a:xfrm>
          <a:custGeom>
            <a:avLst/>
            <a:gdLst>
              <a:gd name="T0" fmla="*/ 10 w 18"/>
              <a:gd name="T1" fmla="*/ 0 h 23"/>
              <a:gd name="T2" fmla="*/ 18 w 18"/>
              <a:gd name="T3" fmla="*/ 19 h 23"/>
              <a:gd name="T4" fmla="*/ 0 w 18"/>
              <a:gd name="T5" fmla="*/ 23 h 23"/>
              <a:gd name="T6" fmla="*/ 10 w 18"/>
              <a:gd name="T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3">
                <a:moveTo>
                  <a:pt x="10" y="0"/>
                </a:moveTo>
                <a:lnTo>
                  <a:pt x="18" y="19"/>
                </a:lnTo>
                <a:lnTo>
                  <a:pt x="0" y="23"/>
                </a:lnTo>
                <a:lnTo>
                  <a:pt x="10" y="0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77"/>
          <p:cNvSpPr>
            <a:spLocks/>
          </p:cNvSpPr>
          <p:nvPr/>
        </p:nvSpPr>
        <p:spPr bwMode="auto">
          <a:xfrm>
            <a:off x="8599488" y="1349376"/>
            <a:ext cx="77788" cy="93663"/>
          </a:xfrm>
          <a:custGeom>
            <a:avLst/>
            <a:gdLst>
              <a:gd name="T0" fmla="*/ 49 w 49"/>
              <a:gd name="T1" fmla="*/ 9 h 59"/>
              <a:gd name="T2" fmla="*/ 30 w 49"/>
              <a:gd name="T3" fmla="*/ 59 h 59"/>
              <a:gd name="T4" fmla="*/ 15 w 49"/>
              <a:gd name="T5" fmla="*/ 41 h 59"/>
              <a:gd name="T6" fmla="*/ 0 w 49"/>
              <a:gd name="T7" fmla="*/ 34 h 59"/>
              <a:gd name="T8" fmla="*/ 1 w 49"/>
              <a:gd name="T9" fmla="*/ 16 h 59"/>
              <a:gd name="T10" fmla="*/ 20 w 49"/>
              <a:gd name="T11" fmla="*/ 0 h 59"/>
              <a:gd name="T12" fmla="*/ 30 w 49"/>
              <a:gd name="T13" fmla="*/ 17 h 59"/>
              <a:gd name="T14" fmla="*/ 35 w 49"/>
              <a:gd name="T15" fmla="*/ 4 h 59"/>
              <a:gd name="T16" fmla="*/ 49 w 49"/>
              <a:gd name="T17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" h="59">
                <a:moveTo>
                  <a:pt x="49" y="9"/>
                </a:moveTo>
                <a:lnTo>
                  <a:pt x="30" y="59"/>
                </a:lnTo>
                <a:lnTo>
                  <a:pt x="15" y="41"/>
                </a:lnTo>
                <a:lnTo>
                  <a:pt x="0" y="34"/>
                </a:lnTo>
                <a:lnTo>
                  <a:pt x="1" y="16"/>
                </a:lnTo>
                <a:lnTo>
                  <a:pt x="20" y="0"/>
                </a:lnTo>
                <a:lnTo>
                  <a:pt x="30" y="17"/>
                </a:lnTo>
                <a:lnTo>
                  <a:pt x="35" y="4"/>
                </a:lnTo>
                <a:lnTo>
                  <a:pt x="49" y="9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78"/>
          <p:cNvSpPr>
            <a:spLocks/>
          </p:cNvSpPr>
          <p:nvPr/>
        </p:nvSpPr>
        <p:spPr bwMode="auto">
          <a:xfrm>
            <a:off x="8647113" y="1403351"/>
            <a:ext cx="68263" cy="158750"/>
          </a:xfrm>
          <a:custGeom>
            <a:avLst/>
            <a:gdLst>
              <a:gd name="T0" fmla="*/ 43 w 43"/>
              <a:gd name="T1" fmla="*/ 0 h 100"/>
              <a:gd name="T2" fmla="*/ 0 w 43"/>
              <a:gd name="T3" fmla="*/ 46 h 100"/>
              <a:gd name="T4" fmla="*/ 15 w 43"/>
              <a:gd name="T5" fmla="*/ 75 h 100"/>
              <a:gd name="T6" fmla="*/ 36 w 43"/>
              <a:gd name="T7" fmla="*/ 100 h 100"/>
              <a:gd name="T8" fmla="*/ 43 w 43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00">
                <a:moveTo>
                  <a:pt x="43" y="0"/>
                </a:moveTo>
                <a:lnTo>
                  <a:pt x="0" y="46"/>
                </a:lnTo>
                <a:lnTo>
                  <a:pt x="15" y="75"/>
                </a:lnTo>
                <a:lnTo>
                  <a:pt x="36" y="100"/>
                </a:lnTo>
                <a:lnTo>
                  <a:pt x="43" y="0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79"/>
          <p:cNvSpPr>
            <a:spLocks/>
          </p:cNvSpPr>
          <p:nvPr/>
        </p:nvSpPr>
        <p:spPr bwMode="auto">
          <a:xfrm>
            <a:off x="8578850" y="746126"/>
            <a:ext cx="47625" cy="25400"/>
          </a:xfrm>
          <a:custGeom>
            <a:avLst/>
            <a:gdLst>
              <a:gd name="T0" fmla="*/ 0 w 30"/>
              <a:gd name="T1" fmla="*/ 0 h 16"/>
              <a:gd name="T2" fmla="*/ 13 w 30"/>
              <a:gd name="T3" fmla="*/ 0 h 16"/>
              <a:gd name="T4" fmla="*/ 30 w 30"/>
              <a:gd name="T5" fmla="*/ 14 h 16"/>
              <a:gd name="T6" fmla="*/ 3 w 30"/>
              <a:gd name="T7" fmla="*/ 16 h 16"/>
              <a:gd name="T8" fmla="*/ 0 w 30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6">
                <a:moveTo>
                  <a:pt x="0" y="0"/>
                </a:moveTo>
                <a:lnTo>
                  <a:pt x="13" y="0"/>
                </a:lnTo>
                <a:lnTo>
                  <a:pt x="30" y="14"/>
                </a:lnTo>
                <a:lnTo>
                  <a:pt x="3" y="16"/>
                </a:lnTo>
                <a:lnTo>
                  <a:pt x="0" y="0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80"/>
          <p:cNvSpPr>
            <a:spLocks/>
          </p:cNvSpPr>
          <p:nvPr/>
        </p:nvSpPr>
        <p:spPr bwMode="auto">
          <a:xfrm>
            <a:off x="8682038" y="376238"/>
            <a:ext cx="100013" cy="215900"/>
          </a:xfrm>
          <a:custGeom>
            <a:avLst/>
            <a:gdLst>
              <a:gd name="T0" fmla="*/ 58 w 63"/>
              <a:gd name="T1" fmla="*/ 136 h 136"/>
              <a:gd name="T2" fmla="*/ 48 w 63"/>
              <a:gd name="T3" fmla="*/ 125 h 136"/>
              <a:gd name="T4" fmla="*/ 44 w 63"/>
              <a:gd name="T5" fmla="*/ 126 h 136"/>
              <a:gd name="T6" fmla="*/ 44 w 63"/>
              <a:gd name="T7" fmla="*/ 114 h 136"/>
              <a:gd name="T8" fmla="*/ 25 w 63"/>
              <a:gd name="T9" fmla="*/ 126 h 136"/>
              <a:gd name="T10" fmla="*/ 37 w 63"/>
              <a:gd name="T11" fmla="*/ 101 h 136"/>
              <a:gd name="T12" fmla="*/ 4 w 63"/>
              <a:gd name="T13" fmla="*/ 53 h 136"/>
              <a:gd name="T14" fmla="*/ 0 w 63"/>
              <a:gd name="T15" fmla="*/ 0 h 136"/>
              <a:gd name="T16" fmla="*/ 63 w 63"/>
              <a:gd name="T17" fmla="*/ 0 h 136"/>
              <a:gd name="T18" fmla="*/ 58 w 63"/>
              <a:gd name="T19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136">
                <a:moveTo>
                  <a:pt x="58" y="136"/>
                </a:moveTo>
                <a:lnTo>
                  <a:pt x="48" y="125"/>
                </a:lnTo>
                <a:lnTo>
                  <a:pt x="44" y="126"/>
                </a:lnTo>
                <a:lnTo>
                  <a:pt x="44" y="114"/>
                </a:lnTo>
                <a:lnTo>
                  <a:pt x="25" y="126"/>
                </a:lnTo>
                <a:lnTo>
                  <a:pt x="37" y="101"/>
                </a:lnTo>
                <a:lnTo>
                  <a:pt x="4" y="53"/>
                </a:lnTo>
                <a:lnTo>
                  <a:pt x="0" y="0"/>
                </a:lnTo>
                <a:lnTo>
                  <a:pt x="63" y="0"/>
                </a:lnTo>
                <a:lnTo>
                  <a:pt x="58" y="136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81"/>
          <p:cNvSpPr>
            <a:spLocks/>
          </p:cNvSpPr>
          <p:nvPr/>
        </p:nvSpPr>
        <p:spPr bwMode="auto">
          <a:xfrm>
            <a:off x="3367088" y="2994026"/>
            <a:ext cx="766763" cy="655638"/>
          </a:xfrm>
          <a:custGeom>
            <a:avLst/>
            <a:gdLst>
              <a:gd name="T0" fmla="*/ 466 w 483"/>
              <a:gd name="T1" fmla="*/ 244 h 413"/>
              <a:gd name="T2" fmla="*/ 467 w 483"/>
              <a:gd name="T3" fmla="*/ 271 h 413"/>
              <a:gd name="T4" fmla="*/ 463 w 483"/>
              <a:gd name="T5" fmla="*/ 285 h 413"/>
              <a:gd name="T6" fmla="*/ 469 w 483"/>
              <a:gd name="T7" fmla="*/ 331 h 413"/>
              <a:gd name="T8" fmla="*/ 449 w 483"/>
              <a:gd name="T9" fmla="*/ 338 h 413"/>
              <a:gd name="T10" fmla="*/ 445 w 483"/>
              <a:gd name="T11" fmla="*/ 352 h 413"/>
              <a:gd name="T12" fmla="*/ 436 w 483"/>
              <a:gd name="T13" fmla="*/ 363 h 413"/>
              <a:gd name="T14" fmla="*/ 425 w 483"/>
              <a:gd name="T15" fmla="*/ 385 h 413"/>
              <a:gd name="T16" fmla="*/ 408 w 483"/>
              <a:gd name="T17" fmla="*/ 383 h 413"/>
              <a:gd name="T18" fmla="*/ 397 w 483"/>
              <a:gd name="T19" fmla="*/ 394 h 413"/>
              <a:gd name="T20" fmla="*/ 362 w 483"/>
              <a:gd name="T21" fmla="*/ 411 h 413"/>
              <a:gd name="T22" fmla="*/ 273 w 483"/>
              <a:gd name="T23" fmla="*/ 411 h 413"/>
              <a:gd name="T24" fmla="*/ 189 w 483"/>
              <a:gd name="T25" fmla="*/ 413 h 413"/>
              <a:gd name="T26" fmla="*/ 90 w 483"/>
              <a:gd name="T27" fmla="*/ 351 h 413"/>
              <a:gd name="T28" fmla="*/ 96 w 483"/>
              <a:gd name="T29" fmla="*/ 325 h 413"/>
              <a:gd name="T30" fmla="*/ 0 w 483"/>
              <a:gd name="T31" fmla="*/ 255 h 413"/>
              <a:gd name="T32" fmla="*/ 42 w 483"/>
              <a:gd name="T33" fmla="*/ 251 h 413"/>
              <a:gd name="T34" fmla="*/ 62 w 483"/>
              <a:gd name="T35" fmla="*/ 238 h 413"/>
              <a:gd name="T36" fmla="*/ 93 w 483"/>
              <a:gd name="T37" fmla="*/ 238 h 413"/>
              <a:gd name="T38" fmla="*/ 75 w 483"/>
              <a:gd name="T39" fmla="*/ 210 h 413"/>
              <a:gd name="T40" fmla="*/ 65 w 483"/>
              <a:gd name="T41" fmla="*/ 209 h 413"/>
              <a:gd name="T42" fmla="*/ 14 w 483"/>
              <a:gd name="T43" fmla="*/ 134 h 413"/>
              <a:gd name="T44" fmla="*/ 115 w 483"/>
              <a:gd name="T45" fmla="*/ 162 h 413"/>
              <a:gd name="T46" fmla="*/ 94 w 483"/>
              <a:gd name="T47" fmla="*/ 130 h 413"/>
              <a:gd name="T48" fmla="*/ 124 w 483"/>
              <a:gd name="T49" fmla="*/ 110 h 413"/>
              <a:gd name="T50" fmla="*/ 58 w 483"/>
              <a:gd name="T51" fmla="*/ 69 h 413"/>
              <a:gd name="T52" fmla="*/ 58 w 483"/>
              <a:gd name="T53" fmla="*/ 35 h 413"/>
              <a:gd name="T54" fmla="*/ 66 w 483"/>
              <a:gd name="T55" fmla="*/ 42 h 413"/>
              <a:gd name="T56" fmla="*/ 77 w 483"/>
              <a:gd name="T57" fmla="*/ 27 h 413"/>
              <a:gd name="T58" fmla="*/ 110 w 483"/>
              <a:gd name="T59" fmla="*/ 54 h 413"/>
              <a:gd name="T60" fmla="*/ 91 w 483"/>
              <a:gd name="T61" fmla="*/ 27 h 413"/>
              <a:gd name="T62" fmla="*/ 103 w 483"/>
              <a:gd name="T63" fmla="*/ 14 h 413"/>
              <a:gd name="T64" fmla="*/ 115 w 483"/>
              <a:gd name="T65" fmla="*/ 10 h 413"/>
              <a:gd name="T66" fmla="*/ 148 w 483"/>
              <a:gd name="T67" fmla="*/ 42 h 413"/>
              <a:gd name="T68" fmla="*/ 149 w 483"/>
              <a:gd name="T69" fmla="*/ 55 h 413"/>
              <a:gd name="T70" fmla="*/ 158 w 483"/>
              <a:gd name="T71" fmla="*/ 45 h 413"/>
              <a:gd name="T72" fmla="*/ 172 w 483"/>
              <a:gd name="T73" fmla="*/ 28 h 413"/>
              <a:gd name="T74" fmla="*/ 184 w 483"/>
              <a:gd name="T75" fmla="*/ 14 h 413"/>
              <a:gd name="T76" fmla="*/ 197 w 483"/>
              <a:gd name="T77" fmla="*/ 79 h 413"/>
              <a:gd name="T78" fmla="*/ 194 w 483"/>
              <a:gd name="T79" fmla="*/ 93 h 413"/>
              <a:gd name="T80" fmla="*/ 165 w 483"/>
              <a:gd name="T81" fmla="*/ 93 h 413"/>
              <a:gd name="T82" fmla="*/ 153 w 483"/>
              <a:gd name="T83" fmla="*/ 171 h 413"/>
              <a:gd name="T84" fmla="*/ 186 w 483"/>
              <a:gd name="T85" fmla="*/ 134 h 413"/>
              <a:gd name="T86" fmla="*/ 200 w 483"/>
              <a:gd name="T87" fmla="*/ 155 h 413"/>
              <a:gd name="T88" fmla="*/ 238 w 483"/>
              <a:gd name="T89" fmla="*/ 99 h 413"/>
              <a:gd name="T90" fmla="*/ 253 w 483"/>
              <a:gd name="T91" fmla="*/ 158 h 413"/>
              <a:gd name="T92" fmla="*/ 308 w 483"/>
              <a:gd name="T93" fmla="*/ 128 h 413"/>
              <a:gd name="T94" fmla="*/ 328 w 483"/>
              <a:gd name="T95" fmla="*/ 142 h 413"/>
              <a:gd name="T96" fmla="*/ 376 w 483"/>
              <a:gd name="T97" fmla="*/ 166 h 413"/>
              <a:gd name="T98" fmla="*/ 391 w 483"/>
              <a:gd name="T99" fmla="*/ 182 h 413"/>
              <a:gd name="T100" fmla="*/ 417 w 483"/>
              <a:gd name="T101" fmla="*/ 149 h 413"/>
              <a:gd name="T102" fmla="*/ 443 w 483"/>
              <a:gd name="T103" fmla="*/ 213 h 413"/>
              <a:gd name="T104" fmla="*/ 456 w 483"/>
              <a:gd name="T105" fmla="*/ 218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3" h="413">
                <a:moveTo>
                  <a:pt x="456" y="218"/>
                </a:moveTo>
                <a:lnTo>
                  <a:pt x="466" y="244"/>
                </a:lnTo>
                <a:lnTo>
                  <a:pt x="443" y="265"/>
                </a:lnTo>
                <a:lnTo>
                  <a:pt x="467" y="271"/>
                </a:lnTo>
                <a:lnTo>
                  <a:pt x="443" y="294"/>
                </a:lnTo>
                <a:lnTo>
                  <a:pt x="463" y="285"/>
                </a:lnTo>
                <a:lnTo>
                  <a:pt x="483" y="314"/>
                </a:lnTo>
                <a:lnTo>
                  <a:pt x="469" y="331"/>
                </a:lnTo>
                <a:lnTo>
                  <a:pt x="473" y="341"/>
                </a:lnTo>
                <a:lnTo>
                  <a:pt x="449" y="338"/>
                </a:lnTo>
                <a:lnTo>
                  <a:pt x="466" y="361"/>
                </a:lnTo>
                <a:lnTo>
                  <a:pt x="445" y="352"/>
                </a:lnTo>
                <a:lnTo>
                  <a:pt x="449" y="372"/>
                </a:lnTo>
                <a:lnTo>
                  <a:pt x="436" y="363"/>
                </a:lnTo>
                <a:lnTo>
                  <a:pt x="443" y="376"/>
                </a:lnTo>
                <a:lnTo>
                  <a:pt x="425" y="385"/>
                </a:lnTo>
                <a:lnTo>
                  <a:pt x="408" y="368"/>
                </a:lnTo>
                <a:lnTo>
                  <a:pt x="408" y="383"/>
                </a:lnTo>
                <a:lnTo>
                  <a:pt x="394" y="387"/>
                </a:lnTo>
                <a:lnTo>
                  <a:pt x="397" y="394"/>
                </a:lnTo>
                <a:lnTo>
                  <a:pt x="386" y="407"/>
                </a:lnTo>
                <a:lnTo>
                  <a:pt x="362" y="411"/>
                </a:lnTo>
                <a:lnTo>
                  <a:pt x="348" y="390"/>
                </a:lnTo>
                <a:lnTo>
                  <a:pt x="273" y="411"/>
                </a:lnTo>
                <a:lnTo>
                  <a:pt x="203" y="394"/>
                </a:lnTo>
                <a:lnTo>
                  <a:pt x="189" y="413"/>
                </a:lnTo>
                <a:lnTo>
                  <a:pt x="144" y="404"/>
                </a:lnTo>
                <a:lnTo>
                  <a:pt x="90" y="351"/>
                </a:lnTo>
                <a:lnTo>
                  <a:pt x="84" y="325"/>
                </a:lnTo>
                <a:lnTo>
                  <a:pt x="96" y="325"/>
                </a:lnTo>
                <a:lnTo>
                  <a:pt x="73" y="285"/>
                </a:lnTo>
                <a:lnTo>
                  <a:pt x="0" y="255"/>
                </a:lnTo>
                <a:lnTo>
                  <a:pt x="17" y="228"/>
                </a:lnTo>
                <a:lnTo>
                  <a:pt x="42" y="251"/>
                </a:lnTo>
                <a:lnTo>
                  <a:pt x="66" y="248"/>
                </a:lnTo>
                <a:lnTo>
                  <a:pt x="62" y="238"/>
                </a:lnTo>
                <a:lnTo>
                  <a:pt x="73" y="230"/>
                </a:lnTo>
                <a:lnTo>
                  <a:pt x="93" y="238"/>
                </a:lnTo>
                <a:lnTo>
                  <a:pt x="56" y="224"/>
                </a:lnTo>
                <a:lnTo>
                  <a:pt x="75" y="210"/>
                </a:lnTo>
                <a:lnTo>
                  <a:pt x="103" y="209"/>
                </a:lnTo>
                <a:lnTo>
                  <a:pt x="65" y="209"/>
                </a:lnTo>
                <a:lnTo>
                  <a:pt x="77" y="168"/>
                </a:lnTo>
                <a:lnTo>
                  <a:pt x="14" y="134"/>
                </a:lnTo>
                <a:lnTo>
                  <a:pt x="16" y="113"/>
                </a:lnTo>
                <a:lnTo>
                  <a:pt x="115" y="162"/>
                </a:lnTo>
                <a:lnTo>
                  <a:pt x="129" y="147"/>
                </a:lnTo>
                <a:lnTo>
                  <a:pt x="94" y="130"/>
                </a:lnTo>
                <a:lnTo>
                  <a:pt x="146" y="126"/>
                </a:lnTo>
                <a:lnTo>
                  <a:pt x="124" y="110"/>
                </a:lnTo>
                <a:lnTo>
                  <a:pt x="141" y="102"/>
                </a:lnTo>
                <a:lnTo>
                  <a:pt x="58" y="69"/>
                </a:lnTo>
                <a:lnTo>
                  <a:pt x="41" y="41"/>
                </a:lnTo>
                <a:lnTo>
                  <a:pt x="58" y="35"/>
                </a:lnTo>
                <a:lnTo>
                  <a:pt x="70" y="59"/>
                </a:lnTo>
                <a:lnTo>
                  <a:pt x="66" y="42"/>
                </a:lnTo>
                <a:lnTo>
                  <a:pt x="76" y="54"/>
                </a:lnTo>
                <a:lnTo>
                  <a:pt x="77" y="27"/>
                </a:lnTo>
                <a:lnTo>
                  <a:pt x="87" y="59"/>
                </a:lnTo>
                <a:lnTo>
                  <a:pt x="110" y="54"/>
                </a:lnTo>
                <a:lnTo>
                  <a:pt x="96" y="47"/>
                </a:lnTo>
                <a:lnTo>
                  <a:pt x="91" y="27"/>
                </a:lnTo>
                <a:lnTo>
                  <a:pt x="114" y="48"/>
                </a:lnTo>
                <a:lnTo>
                  <a:pt x="103" y="14"/>
                </a:lnTo>
                <a:lnTo>
                  <a:pt x="118" y="28"/>
                </a:lnTo>
                <a:lnTo>
                  <a:pt x="115" y="10"/>
                </a:lnTo>
                <a:lnTo>
                  <a:pt x="129" y="7"/>
                </a:lnTo>
                <a:lnTo>
                  <a:pt x="148" y="42"/>
                </a:lnTo>
                <a:lnTo>
                  <a:pt x="134" y="65"/>
                </a:lnTo>
                <a:lnTo>
                  <a:pt x="149" y="55"/>
                </a:lnTo>
                <a:lnTo>
                  <a:pt x="145" y="69"/>
                </a:lnTo>
                <a:lnTo>
                  <a:pt x="158" y="45"/>
                </a:lnTo>
                <a:lnTo>
                  <a:pt x="148" y="19"/>
                </a:lnTo>
                <a:lnTo>
                  <a:pt x="172" y="28"/>
                </a:lnTo>
                <a:lnTo>
                  <a:pt x="149" y="0"/>
                </a:lnTo>
                <a:lnTo>
                  <a:pt x="184" y="14"/>
                </a:lnTo>
                <a:lnTo>
                  <a:pt x="186" y="73"/>
                </a:lnTo>
                <a:lnTo>
                  <a:pt x="197" y="79"/>
                </a:lnTo>
                <a:lnTo>
                  <a:pt x="184" y="82"/>
                </a:lnTo>
                <a:lnTo>
                  <a:pt x="194" y="93"/>
                </a:lnTo>
                <a:lnTo>
                  <a:pt x="173" y="110"/>
                </a:lnTo>
                <a:lnTo>
                  <a:pt x="165" y="93"/>
                </a:lnTo>
                <a:lnTo>
                  <a:pt x="172" y="121"/>
                </a:lnTo>
                <a:lnTo>
                  <a:pt x="153" y="171"/>
                </a:lnTo>
                <a:lnTo>
                  <a:pt x="172" y="142"/>
                </a:lnTo>
                <a:lnTo>
                  <a:pt x="186" y="134"/>
                </a:lnTo>
                <a:lnTo>
                  <a:pt x="204" y="131"/>
                </a:lnTo>
                <a:lnTo>
                  <a:pt x="200" y="155"/>
                </a:lnTo>
                <a:lnTo>
                  <a:pt x="222" y="137"/>
                </a:lnTo>
                <a:lnTo>
                  <a:pt x="238" y="99"/>
                </a:lnTo>
                <a:lnTo>
                  <a:pt x="252" y="100"/>
                </a:lnTo>
                <a:lnTo>
                  <a:pt x="253" y="158"/>
                </a:lnTo>
                <a:lnTo>
                  <a:pt x="274" y="126"/>
                </a:lnTo>
                <a:lnTo>
                  <a:pt x="308" y="128"/>
                </a:lnTo>
                <a:lnTo>
                  <a:pt x="305" y="200"/>
                </a:lnTo>
                <a:lnTo>
                  <a:pt x="328" y="142"/>
                </a:lnTo>
                <a:lnTo>
                  <a:pt x="343" y="176"/>
                </a:lnTo>
                <a:lnTo>
                  <a:pt x="376" y="166"/>
                </a:lnTo>
                <a:lnTo>
                  <a:pt x="391" y="190"/>
                </a:lnTo>
                <a:lnTo>
                  <a:pt x="391" y="182"/>
                </a:lnTo>
                <a:lnTo>
                  <a:pt x="408" y="175"/>
                </a:lnTo>
                <a:lnTo>
                  <a:pt x="417" y="149"/>
                </a:lnTo>
                <a:lnTo>
                  <a:pt x="438" y="159"/>
                </a:lnTo>
                <a:lnTo>
                  <a:pt x="443" y="213"/>
                </a:lnTo>
                <a:lnTo>
                  <a:pt x="483" y="203"/>
                </a:lnTo>
                <a:lnTo>
                  <a:pt x="456" y="218"/>
                </a:lnTo>
                <a:lnTo>
                  <a:pt x="456" y="218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82"/>
          <p:cNvSpPr>
            <a:spLocks/>
          </p:cNvSpPr>
          <p:nvPr/>
        </p:nvSpPr>
        <p:spPr bwMode="auto">
          <a:xfrm>
            <a:off x="4810125" y="2714626"/>
            <a:ext cx="82550" cy="41275"/>
          </a:xfrm>
          <a:custGeom>
            <a:avLst/>
            <a:gdLst>
              <a:gd name="T0" fmla="*/ 0 w 52"/>
              <a:gd name="T1" fmla="*/ 26 h 26"/>
              <a:gd name="T2" fmla="*/ 38 w 52"/>
              <a:gd name="T3" fmla="*/ 0 h 26"/>
              <a:gd name="T4" fmla="*/ 52 w 52"/>
              <a:gd name="T5" fmla="*/ 6 h 26"/>
              <a:gd name="T6" fmla="*/ 45 w 52"/>
              <a:gd name="T7" fmla="*/ 16 h 26"/>
              <a:gd name="T8" fmla="*/ 0 w 52"/>
              <a:gd name="T9" fmla="*/ 26 h 26"/>
              <a:gd name="T10" fmla="*/ 0 w 52"/>
              <a:gd name="T1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" h="26">
                <a:moveTo>
                  <a:pt x="0" y="26"/>
                </a:moveTo>
                <a:lnTo>
                  <a:pt x="38" y="0"/>
                </a:lnTo>
                <a:lnTo>
                  <a:pt x="52" y="6"/>
                </a:lnTo>
                <a:lnTo>
                  <a:pt x="45" y="16"/>
                </a:lnTo>
                <a:lnTo>
                  <a:pt x="0" y="26"/>
                </a:lnTo>
                <a:lnTo>
                  <a:pt x="0" y="26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83"/>
          <p:cNvSpPr>
            <a:spLocks noEditPoints="1"/>
          </p:cNvSpPr>
          <p:nvPr/>
        </p:nvSpPr>
        <p:spPr bwMode="auto">
          <a:xfrm>
            <a:off x="4348163" y="4227513"/>
            <a:ext cx="68263" cy="168275"/>
          </a:xfrm>
          <a:custGeom>
            <a:avLst/>
            <a:gdLst>
              <a:gd name="T0" fmla="*/ 35 w 43"/>
              <a:gd name="T1" fmla="*/ 34 h 106"/>
              <a:gd name="T2" fmla="*/ 25 w 43"/>
              <a:gd name="T3" fmla="*/ 0 h 106"/>
              <a:gd name="T4" fmla="*/ 43 w 43"/>
              <a:gd name="T5" fmla="*/ 20 h 106"/>
              <a:gd name="T6" fmla="*/ 35 w 43"/>
              <a:gd name="T7" fmla="*/ 34 h 106"/>
              <a:gd name="T8" fmla="*/ 35 w 43"/>
              <a:gd name="T9" fmla="*/ 34 h 106"/>
              <a:gd name="T10" fmla="*/ 19 w 43"/>
              <a:gd name="T11" fmla="*/ 21 h 106"/>
              <a:gd name="T12" fmla="*/ 11 w 43"/>
              <a:gd name="T13" fmla="*/ 12 h 106"/>
              <a:gd name="T14" fmla="*/ 17 w 43"/>
              <a:gd name="T15" fmla="*/ 0 h 106"/>
              <a:gd name="T16" fmla="*/ 29 w 43"/>
              <a:gd name="T17" fmla="*/ 24 h 106"/>
              <a:gd name="T18" fmla="*/ 28 w 43"/>
              <a:gd name="T19" fmla="*/ 45 h 106"/>
              <a:gd name="T20" fmla="*/ 19 w 43"/>
              <a:gd name="T21" fmla="*/ 21 h 106"/>
              <a:gd name="T22" fmla="*/ 19 w 43"/>
              <a:gd name="T23" fmla="*/ 21 h 106"/>
              <a:gd name="T24" fmla="*/ 7 w 43"/>
              <a:gd name="T25" fmla="*/ 28 h 106"/>
              <a:gd name="T26" fmla="*/ 0 w 43"/>
              <a:gd name="T27" fmla="*/ 12 h 106"/>
              <a:gd name="T28" fmla="*/ 17 w 43"/>
              <a:gd name="T29" fmla="*/ 21 h 106"/>
              <a:gd name="T30" fmla="*/ 18 w 43"/>
              <a:gd name="T31" fmla="*/ 23 h 106"/>
              <a:gd name="T32" fmla="*/ 17 w 43"/>
              <a:gd name="T33" fmla="*/ 23 h 106"/>
              <a:gd name="T34" fmla="*/ 7 w 43"/>
              <a:gd name="T35" fmla="*/ 28 h 106"/>
              <a:gd name="T36" fmla="*/ 7 w 43"/>
              <a:gd name="T37" fmla="*/ 28 h 106"/>
              <a:gd name="T38" fmla="*/ 10 w 43"/>
              <a:gd name="T39" fmla="*/ 106 h 106"/>
              <a:gd name="T40" fmla="*/ 4 w 43"/>
              <a:gd name="T41" fmla="*/ 75 h 106"/>
              <a:gd name="T42" fmla="*/ 14 w 43"/>
              <a:gd name="T43" fmla="*/ 83 h 106"/>
              <a:gd name="T44" fmla="*/ 10 w 43"/>
              <a:gd name="T45" fmla="*/ 106 h 106"/>
              <a:gd name="T46" fmla="*/ 10 w 43"/>
              <a:gd name="T47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3" h="106">
                <a:moveTo>
                  <a:pt x="35" y="34"/>
                </a:moveTo>
                <a:lnTo>
                  <a:pt x="25" y="0"/>
                </a:lnTo>
                <a:lnTo>
                  <a:pt x="43" y="20"/>
                </a:lnTo>
                <a:lnTo>
                  <a:pt x="35" y="34"/>
                </a:lnTo>
                <a:lnTo>
                  <a:pt x="35" y="34"/>
                </a:lnTo>
                <a:close/>
                <a:moveTo>
                  <a:pt x="19" y="21"/>
                </a:moveTo>
                <a:lnTo>
                  <a:pt x="11" y="12"/>
                </a:lnTo>
                <a:lnTo>
                  <a:pt x="17" y="0"/>
                </a:lnTo>
                <a:lnTo>
                  <a:pt x="29" y="24"/>
                </a:lnTo>
                <a:lnTo>
                  <a:pt x="28" y="45"/>
                </a:lnTo>
                <a:lnTo>
                  <a:pt x="19" y="21"/>
                </a:lnTo>
                <a:lnTo>
                  <a:pt x="19" y="21"/>
                </a:lnTo>
                <a:close/>
                <a:moveTo>
                  <a:pt x="7" y="28"/>
                </a:moveTo>
                <a:lnTo>
                  <a:pt x="0" y="12"/>
                </a:lnTo>
                <a:lnTo>
                  <a:pt x="17" y="21"/>
                </a:lnTo>
                <a:lnTo>
                  <a:pt x="18" y="23"/>
                </a:lnTo>
                <a:lnTo>
                  <a:pt x="17" y="23"/>
                </a:lnTo>
                <a:lnTo>
                  <a:pt x="7" y="28"/>
                </a:lnTo>
                <a:lnTo>
                  <a:pt x="7" y="28"/>
                </a:lnTo>
                <a:close/>
                <a:moveTo>
                  <a:pt x="10" y="106"/>
                </a:moveTo>
                <a:lnTo>
                  <a:pt x="4" y="75"/>
                </a:lnTo>
                <a:lnTo>
                  <a:pt x="14" y="83"/>
                </a:lnTo>
                <a:lnTo>
                  <a:pt x="10" y="106"/>
                </a:lnTo>
                <a:lnTo>
                  <a:pt x="10" y="106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84"/>
          <p:cNvSpPr>
            <a:spLocks noEditPoints="1"/>
          </p:cNvSpPr>
          <p:nvPr/>
        </p:nvSpPr>
        <p:spPr bwMode="auto">
          <a:xfrm>
            <a:off x="3832225" y="4648201"/>
            <a:ext cx="968375" cy="1774825"/>
          </a:xfrm>
          <a:custGeom>
            <a:avLst/>
            <a:gdLst>
              <a:gd name="T0" fmla="*/ 598 w 610"/>
              <a:gd name="T1" fmla="*/ 24 h 1118"/>
              <a:gd name="T2" fmla="*/ 567 w 610"/>
              <a:gd name="T3" fmla="*/ 84 h 1118"/>
              <a:gd name="T4" fmla="*/ 582 w 610"/>
              <a:gd name="T5" fmla="*/ 36 h 1118"/>
              <a:gd name="T6" fmla="*/ 599 w 610"/>
              <a:gd name="T7" fmla="*/ 29 h 1118"/>
              <a:gd name="T8" fmla="*/ 433 w 610"/>
              <a:gd name="T9" fmla="*/ 162 h 1118"/>
              <a:gd name="T10" fmla="*/ 458 w 610"/>
              <a:gd name="T11" fmla="*/ 176 h 1118"/>
              <a:gd name="T12" fmla="*/ 214 w 610"/>
              <a:gd name="T13" fmla="*/ 170 h 1118"/>
              <a:gd name="T14" fmla="*/ 246 w 610"/>
              <a:gd name="T15" fmla="*/ 191 h 1118"/>
              <a:gd name="T16" fmla="*/ 208 w 610"/>
              <a:gd name="T17" fmla="*/ 214 h 1118"/>
              <a:gd name="T18" fmla="*/ 177 w 610"/>
              <a:gd name="T19" fmla="*/ 214 h 1118"/>
              <a:gd name="T20" fmla="*/ 159 w 610"/>
              <a:gd name="T21" fmla="*/ 248 h 1118"/>
              <a:gd name="T22" fmla="*/ 159 w 610"/>
              <a:gd name="T23" fmla="*/ 248 h 1118"/>
              <a:gd name="T24" fmla="*/ 207 w 610"/>
              <a:gd name="T25" fmla="*/ 263 h 1118"/>
              <a:gd name="T26" fmla="*/ 212 w 610"/>
              <a:gd name="T27" fmla="*/ 322 h 1118"/>
              <a:gd name="T28" fmla="*/ 205 w 610"/>
              <a:gd name="T29" fmla="*/ 287 h 1118"/>
              <a:gd name="T30" fmla="*/ 135 w 610"/>
              <a:gd name="T31" fmla="*/ 286 h 1118"/>
              <a:gd name="T32" fmla="*/ 145 w 610"/>
              <a:gd name="T33" fmla="*/ 291 h 1118"/>
              <a:gd name="T34" fmla="*/ 190 w 610"/>
              <a:gd name="T35" fmla="*/ 393 h 1118"/>
              <a:gd name="T36" fmla="*/ 194 w 610"/>
              <a:gd name="T37" fmla="*/ 360 h 1118"/>
              <a:gd name="T38" fmla="*/ 202 w 610"/>
              <a:gd name="T39" fmla="*/ 425 h 1118"/>
              <a:gd name="T40" fmla="*/ 155 w 610"/>
              <a:gd name="T41" fmla="*/ 453 h 1118"/>
              <a:gd name="T42" fmla="*/ 146 w 610"/>
              <a:gd name="T43" fmla="*/ 476 h 1118"/>
              <a:gd name="T44" fmla="*/ 219 w 610"/>
              <a:gd name="T45" fmla="*/ 486 h 1118"/>
              <a:gd name="T46" fmla="*/ 69 w 610"/>
              <a:gd name="T47" fmla="*/ 509 h 1118"/>
              <a:gd name="T48" fmla="*/ 159 w 610"/>
              <a:gd name="T49" fmla="*/ 585 h 1118"/>
              <a:gd name="T50" fmla="*/ 147 w 610"/>
              <a:gd name="T51" fmla="*/ 629 h 1118"/>
              <a:gd name="T52" fmla="*/ 183 w 610"/>
              <a:gd name="T53" fmla="*/ 743 h 1118"/>
              <a:gd name="T54" fmla="*/ 326 w 610"/>
              <a:gd name="T55" fmla="*/ 1111 h 1118"/>
              <a:gd name="T56" fmla="*/ 326 w 610"/>
              <a:gd name="T57" fmla="*/ 1111 h 1118"/>
              <a:gd name="T58" fmla="*/ 247 w 610"/>
              <a:gd name="T59" fmla="*/ 1095 h 1118"/>
              <a:gd name="T60" fmla="*/ 104 w 610"/>
              <a:gd name="T61" fmla="*/ 1082 h 1118"/>
              <a:gd name="T62" fmla="*/ 0 w 610"/>
              <a:gd name="T63" fmla="*/ 1088 h 1118"/>
              <a:gd name="T64" fmla="*/ 281 w 610"/>
              <a:gd name="T65" fmla="*/ 964 h 1118"/>
              <a:gd name="T66" fmla="*/ 163 w 610"/>
              <a:gd name="T67" fmla="*/ 943 h 1118"/>
              <a:gd name="T68" fmla="*/ 111 w 610"/>
              <a:gd name="T69" fmla="*/ 920 h 1118"/>
              <a:gd name="T70" fmla="*/ 180 w 610"/>
              <a:gd name="T71" fmla="*/ 870 h 1118"/>
              <a:gd name="T72" fmla="*/ 304 w 610"/>
              <a:gd name="T73" fmla="*/ 783 h 1118"/>
              <a:gd name="T74" fmla="*/ 297 w 610"/>
              <a:gd name="T75" fmla="*/ 716 h 1118"/>
              <a:gd name="T76" fmla="*/ 304 w 610"/>
              <a:gd name="T77" fmla="*/ 604 h 1118"/>
              <a:gd name="T78" fmla="*/ 242 w 610"/>
              <a:gd name="T79" fmla="*/ 584 h 1118"/>
              <a:gd name="T80" fmla="*/ 202 w 610"/>
              <a:gd name="T81" fmla="*/ 605 h 1118"/>
              <a:gd name="T82" fmla="*/ 245 w 610"/>
              <a:gd name="T83" fmla="*/ 463 h 1118"/>
              <a:gd name="T84" fmla="*/ 236 w 610"/>
              <a:gd name="T85" fmla="*/ 467 h 1118"/>
              <a:gd name="T86" fmla="*/ 185 w 610"/>
              <a:gd name="T87" fmla="*/ 514 h 1118"/>
              <a:gd name="T88" fmla="*/ 230 w 610"/>
              <a:gd name="T89" fmla="*/ 394 h 1118"/>
              <a:gd name="T90" fmla="*/ 229 w 610"/>
              <a:gd name="T91" fmla="*/ 369 h 1118"/>
              <a:gd name="T92" fmla="*/ 240 w 610"/>
              <a:gd name="T93" fmla="*/ 335 h 1118"/>
              <a:gd name="T94" fmla="*/ 256 w 610"/>
              <a:gd name="T95" fmla="*/ 311 h 1118"/>
              <a:gd name="T96" fmla="*/ 242 w 610"/>
              <a:gd name="T97" fmla="*/ 267 h 1118"/>
              <a:gd name="T98" fmla="*/ 294 w 610"/>
              <a:gd name="T99" fmla="*/ 250 h 1118"/>
              <a:gd name="T100" fmla="*/ 311 w 610"/>
              <a:gd name="T101" fmla="*/ 205 h 1118"/>
              <a:gd name="T102" fmla="*/ 333 w 610"/>
              <a:gd name="T103" fmla="*/ 191 h 1118"/>
              <a:gd name="T104" fmla="*/ 409 w 610"/>
              <a:gd name="T105" fmla="*/ 234 h 1118"/>
              <a:gd name="T106" fmla="*/ 466 w 610"/>
              <a:gd name="T107" fmla="*/ 317 h 1118"/>
              <a:gd name="T108" fmla="*/ 382 w 610"/>
              <a:gd name="T109" fmla="*/ 440 h 1118"/>
              <a:gd name="T110" fmla="*/ 385 w 610"/>
              <a:gd name="T111" fmla="*/ 488 h 1118"/>
              <a:gd name="T112" fmla="*/ 484 w 610"/>
              <a:gd name="T113" fmla="*/ 750 h 1118"/>
              <a:gd name="T114" fmla="*/ 499 w 610"/>
              <a:gd name="T115" fmla="*/ 859 h 1118"/>
              <a:gd name="T116" fmla="*/ 532 w 610"/>
              <a:gd name="T117" fmla="*/ 880 h 1118"/>
              <a:gd name="T118" fmla="*/ 540 w 610"/>
              <a:gd name="T119" fmla="*/ 1001 h 1118"/>
              <a:gd name="T120" fmla="*/ 509 w 610"/>
              <a:gd name="T121" fmla="*/ 1018 h 1118"/>
              <a:gd name="T122" fmla="*/ 529 w 610"/>
              <a:gd name="T123" fmla="*/ 1085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0" h="1118">
                <a:moveTo>
                  <a:pt x="598" y="24"/>
                </a:moveTo>
                <a:lnTo>
                  <a:pt x="599" y="7"/>
                </a:lnTo>
                <a:lnTo>
                  <a:pt x="610" y="0"/>
                </a:lnTo>
                <a:lnTo>
                  <a:pt x="598" y="24"/>
                </a:lnTo>
                <a:lnTo>
                  <a:pt x="598" y="24"/>
                </a:lnTo>
                <a:moveTo>
                  <a:pt x="587" y="51"/>
                </a:moveTo>
                <a:lnTo>
                  <a:pt x="572" y="91"/>
                </a:lnTo>
                <a:lnTo>
                  <a:pt x="567" y="84"/>
                </a:lnTo>
                <a:lnTo>
                  <a:pt x="581" y="49"/>
                </a:lnTo>
                <a:lnTo>
                  <a:pt x="570" y="56"/>
                </a:lnTo>
                <a:lnTo>
                  <a:pt x="560" y="38"/>
                </a:lnTo>
                <a:lnTo>
                  <a:pt x="582" y="36"/>
                </a:lnTo>
                <a:lnTo>
                  <a:pt x="571" y="18"/>
                </a:lnTo>
                <a:lnTo>
                  <a:pt x="592" y="6"/>
                </a:lnTo>
                <a:lnTo>
                  <a:pt x="587" y="24"/>
                </a:lnTo>
                <a:lnTo>
                  <a:pt x="599" y="29"/>
                </a:lnTo>
                <a:lnTo>
                  <a:pt x="587" y="51"/>
                </a:lnTo>
                <a:lnTo>
                  <a:pt x="587" y="51"/>
                </a:lnTo>
                <a:moveTo>
                  <a:pt x="458" y="176"/>
                </a:moveTo>
                <a:lnTo>
                  <a:pt x="433" y="162"/>
                </a:lnTo>
                <a:lnTo>
                  <a:pt x="436" y="143"/>
                </a:lnTo>
                <a:lnTo>
                  <a:pt x="450" y="146"/>
                </a:lnTo>
                <a:lnTo>
                  <a:pt x="458" y="176"/>
                </a:lnTo>
                <a:lnTo>
                  <a:pt x="458" y="176"/>
                </a:lnTo>
                <a:moveTo>
                  <a:pt x="187" y="203"/>
                </a:moveTo>
                <a:lnTo>
                  <a:pt x="198" y="173"/>
                </a:lnTo>
                <a:lnTo>
                  <a:pt x="202" y="189"/>
                </a:lnTo>
                <a:lnTo>
                  <a:pt x="214" y="170"/>
                </a:lnTo>
                <a:lnTo>
                  <a:pt x="252" y="158"/>
                </a:lnTo>
                <a:lnTo>
                  <a:pt x="253" y="169"/>
                </a:lnTo>
                <a:lnTo>
                  <a:pt x="239" y="186"/>
                </a:lnTo>
                <a:lnTo>
                  <a:pt x="246" y="191"/>
                </a:lnTo>
                <a:lnTo>
                  <a:pt x="215" y="197"/>
                </a:lnTo>
                <a:lnTo>
                  <a:pt x="229" y="200"/>
                </a:lnTo>
                <a:lnTo>
                  <a:pt x="219" y="214"/>
                </a:lnTo>
                <a:lnTo>
                  <a:pt x="208" y="214"/>
                </a:lnTo>
                <a:lnTo>
                  <a:pt x="212" y="198"/>
                </a:lnTo>
                <a:lnTo>
                  <a:pt x="207" y="217"/>
                </a:lnTo>
                <a:lnTo>
                  <a:pt x="183" y="228"/>
                </a:lnTo>
                <a:lnTo>
                  <a:pt x="177" y="214"/>
                </a:lnTo>
                <a:lnTo>
                  <a:pt x="198" y="212"/>
                </a:lnTo>
                <a:lnTo>
                  <a:pt x="187" y="203"/>
                </a:lnTo>
                <a:lnTo>
                  <a:pt x="187" y="203"/>
                </a:lnTo>
                <a:moveTo>
                  <a:pt x="159" y="248"/>
                </a:moveTo>
                <a:lnTo>
                  <a:pt x="145" y="231"/>
                </a:lnTo>
                <a:lnTo>
                  <a:pt x="169" y="228"/>
                </a:lnTo>
                <a:lnTo>
                  <a:pt x="173" y="236"/>
                </a:lnTo>
                <a:lnTo>
                  <a:pt x="159" y="248"/>
                </a:lnTo>
                <a:lnTo>
                  <a:pt x="159" y="248"/>
                </a:lnTo>
                <a:moveTo>
                  <a:pt x="185" y="267"/>
                </a:moveTo>
                <a:lnTo>
                  <a:pt x="198" y="248"/>
                </a:lnTo>
                <a:lnTo>
                  <a:pt x="207" y="263"/>
                </a:lnTo>
                <a:lnTo>
                  <a:pt x="219" y="245"/>
                </a:lnTo>
                <a:lnTo>
                  <a:pt x="216" y="290"/>
                </a:lnTo>
                <a:lnTo>
                  <a:pt x="243" y="305"/>
                </a:lnTo>
                <a:lnTo>
                  <a:pt x="212" y="322"/>
                </a:lnTo>
                <a:lnTo>
                  <a:pt x="218" y="307"/>
                </a:lnTo>
                <a:lnTo>
                  <a:pt x="200" y="303"/>
                </a:lnTo>
                <a:lnTo>
                  <a:pt x="197" y="283"/>
                </a:lnTo>
                <a:lnTo>
                  <a:pt x="205" y="287"/>
                </a:lnTo>
                <a:lnTo>
                  <a:pt x="185" y="267"/>
                </a:lnTo>
                <a:lnTo>
                  <a:pt x="185" y="267"/>
                </a:lnTo>
                <a:moveTo>
                  <a:pt x="145" y="291"/>
                </a:moveTo>
                <a:lnTo>
                  <a:pt x="135" y="286"/>
                </a:lnTo>
                <a:lnTo>
                  <a:pt x="145" y="256"/>
                </a:lnTo>
                <a:lnTo>
                  <a:pt x="153" y="266"/>
                </a:lnTo>
                <a:lnTo>
                  <a:pt x="145" y="291"/>
                </a:lnTo>
                <a:lnTo>
                  <a:pt x="145" y="291"/>
                </a:lnTo>
                <a:moveTo>
                  <a:pt x="194" y="360"/>
                </a:moveTo>
                <a:lnTo>
                  <a:pt x="212" y="398"/>
                </a:lnTo>
                <a:lnTo>
                  <a:pt x="169" y="400"/>
                </a:lnTo>
                <a:lnTo>
                  <a:pt x="190" y="393"/>
                </a:lnTo>
                <a:lnTo>
                  <a:pt x="180" y="388"/>
                </a:lnTo>
                <a:lnTo>
                  <a:pt x="195" y="381"/>
                </a:lnTo>
                <a:lnTo>
                  <a:pt x="177" y="369"/>
                </a:lnTo>
                <a:lnTo>
                  <a:pt x="194" y="360"/>
                </a:lnTo>
                <a:lnTo>
                  <a:pt x="194" y="360"/>
                </a:lnTo>
                <a:moveTo>
                  <a:pt x="173" y="457"/>
                </a:moveTo>
                <a:lnTo>
                  <a:pt x="171" y="442"/>
                </a:lnTo>
                <a:lnTo>
                  <a:pt x="202" y="425"/>
                </a:lnTo>
                <a:lnTo>
                  <a:pt x="173" y="457"/>
                </a:lnTo>
                <a:lnTo>
                  <a:pt x="173" y="457"/>
                </a:lnTo>
                <a:moveTo>
                  <a:pt x="146" y="476"/>
                </a:moveTo>
                <a:lnTo>
                  <a:pt x="155" y="453"/>
                </a:lnTo>
                <a:lnTo>
                  <a:pt x="139" y="453"/>
                </a:lnTo>
                <a:lnTo>
                  <a:pt x="169" y="439"/>
                </a:lnTo>
                <a:lnTo>
                  <a:pt x="166" y="469"/>
                </a:lnTo>
                <a:lnTo>
                  <a:pt x="146" y="476"/>
                </a:lnTo>
                <a:lnTo>
                  <a:pt x="146" y="476"/>
                </a:lnTo>
                <a:moveTo>
                  <a:pt x="211" y="512"/>
                </a:moveTo>
                <a:lnTo>
                  <a:pt x="205" y="481"/>
                </a:lnTo>
                <a:lnTo>
                  <a:pt x="219" y="486"/>
                </a:lnTo>
                <a:lnTo>
                  <a:pt x="211" y="512"/>
                </a:lnTo>
                <a:lnTo>
                  <a:pt x="211" y="512"/>
                </a:lnTo>
                <a:moveTo>
                  <a:pt x="69" y="509"/>
                </a:moveTo>
                <a:lnTo>
                  <a:pt x="69" y="509"/>
                </a:lnTo>
                <a:lnTo>
                  <a:pt x="146" y="521"/>
                </a:lnTo>
                <a:lnTo>
                  <a:pt x="157" y="570"/>
                </a:lnTo>
                <a:lnTo>
                  <a:pt x="136" y="588"/>
                </a:lnTo>
                <a:lnTo>
                  <a:pt x="159" y="585"/>
                </a:lnTo>
                <a:lnTo>
                  <a:pt x="162" y="612"/>
                </a:lnTo>
                <a:lnTo>
                  <a:pt x="153" y="621"/>
                </a:lnTo>
                <a:lnTo>
                  <a:pt x="149" y="595"/>
                </a:lnTo>
                <a:lnTo>
                  <a:pt x="147" y="629"/>
                </a:lnTo>
                <a:lnTo>
                  <a:pt x="108" y="647"/>
                </a:lnTo>
                <a:lnTo>
                  <a:pt x="95" y="636"/>
                </a:lnTo>
                <a:moveTo>
                  <a:pt x="188" y="777"/>
                </a:moveTo>
                <a:lnTo>
                  <a:pt x="183" y="743"/>
                </a:lnTo>
                <a:lnTo>
                  <a:pt x="214" y="764"/>
                </a:lnTo>
                <a:lnTo>
                  <a:pt x="188" y="777"/>
                </a:lnTo>
                <a:lnTo>
                  <a:pt x="188" y="777"/>
                </a:lnTo>
                <a:moveTo>
                  <a:pt x="326" y="1111"/>
                </a:moveTo>
                <a:lnTo>
                  <a:pt x="309" y="1096"/>
                </a:lnTo>
                <a:lnTo>
                  <a:pt x="342" y="1095"/>
                </a:lnTo>
                <a:lnTo>
                  <a:pt x="326" y="1111"/>
                </a:lnTo>
                <a:lnTo>
                  <a:pt x="326" y="1111"/>
                </a:lnTo>
                <a:moveTo>
                  <a:pt x="518" y="1091"/>
                </a:moveTo>
                <a:lnTo>
                  <a:pt x="439" y="1118"/>
                </a:lnTo>
                <a:lnTo>
                  <a:pt x="347" y="1087"/>
                </a:lnTo>
                <a:lnTo>
                  <a:pt x="247" y="1095"/>
                </a:lnTo>
                <a:lnTo>
                  <a:pt x="215" y="1068"/>
                </a:lnTo>
                <a:lnTo>
                  <a:pt x="177" y="1074"/>
                </a:lnTo>
                <a:lnTo>
                  <a:pt x="146" y="1112"/>
                </a:lnTo>
                <a:lnTo>
                  <a:pt x="104" y="1082"/>
                </a:lnTo>
                <a:lnTo>
                  <a:pt x="50" y="1089"/>
                </a:lnTo>
                <a:lnTo>
                  <a:pt x="33" y="1112"/>
                </a:lnTo>
                <a:lnTo>
                  <a:pt x="19" y="1087"/>
                </a:lnTo>
                <a:lnTo>
                  <a:pt x="0" y="1088"/>
                </a:lnTo>
                <a:lnTo>
                  <a:pt x="83" y="1047"/>
                </a:lnTo>
                <a:lnTo>
                  <a:pt x="139" y="995"/>
                </a:lnTo>
                <a:lnTo>
                  <a:pt x="222" y="1013"/>
                </a:lnTo>
                <a:lnTo>
                  <a:pt x="281" y="964"/>
                </a:lnTo>
                <a:lnTo>
                  <a:pt x="205" y="989"/>
                </a:lnTo>
                <a:lnTo>
                  <a:pt x="178" y="954"/>
                </a:lnTo>
                <a:lnTo>
                  <a:pt x="147" y="954"/>
                </a:lnTo>
                <a:lnTo>
                  <a:pt x="163" y="943"/>
                </a:lnTo>
                <a:lnTo>
                  <a:pt x="132" y="928"/>
                </a:lnTo>
                <a:lnTo>
                  <a:pt x="102" y="936"/>
                </a:lnTo>
                <a:lnTo>
                  <a:pt x="95" y="930"/>
                </a:lnTo>
                <a:lnTo>
                  <a:pt x="111" y="920"/>
                </a:lnTo>
                <a:lnTo>
                  <a:pt x="86" y="915"/>
                </a:lnTo>
                <a:lnTo>
                  <a:pt x="97" y="912"/>
                </a:lnTo>
                <a:lnTo>
                  <a:pt x="93" y="894"/>
                </a:lnTo>
                <a:lnTo>
                  <a:pt x="180" y="870"/>
                </a:lnTo>
                <a:lnTo>
                  <a:pt x="198" y="806"/>
                </a:lnTo>
                <a:lnTo>
                  <a:pt x="152" y="809"/>
                </a:lnTo>
                <a:lnTo>
                  <a:pt x="201" y="773"/>
                </a:lnTo>
                <a:lnTo>
                  <a:pt x="304" y="783"/>
                </a:lnTo>
                <a:lnTo>
                  <a:pt x="288" y="778"/>
                </a:lnTo>
                <a:lnTo>
                  <a:pt x="284" y="754"/>
                </a:lnTo>
                <a:lnTo>
                  <a:pt x="302" y="739"/>
                </a:lnTo>
                <a:lnTo>
                  <a:pt x="297" y="716"/>
                </a:lnTo>
                <a:lnTo>
                  <a:pt x="322" y="685"/>
                </a:lnTo>
                <a:lnTo>
                  <a:pt x="292" y="692"/>
                </a:lnTo>
                <a:lnTo>
                  <a:pt x="278" y="639"/>
                </a:lnTo>
                <a:lnTo>
                  <a:pt x="304" y="604"/>
                </a:lnTo>
                <a:lnTo>
                  <a:pt x="330" y="600"/>
                </a:lnTo>
                <a:lnTo>
                  <a:pt x="297" y="588"/>
                </a:lnTo>
                <a:lnTo>
                  <a:pt x="264" y="607"/>
                </a:lnTo>
                <a:lnTo>
                  <a:pt x="242" y="584"/>
                </a:lnTo>
                <a:lnTo>
                  <a:pt x="235" y="609"/>
                </a:lnTo>
                <a:lnTo>
                  <a:pt x="212" y="580"/>
                </a:lnTo>
                <a:lnTo>
                  <a:pt x="202" y="584"/>
                </a:lnTo>
                <a:lnTo>
                  <a:pt x="202" y="605"/>
                </a:lnTo>
                <a:lnTo>
                  <a:pt x="195" y="559"/>
                </a:lnTo>
                <a:lnTo>
                  <a:pt x="247" y="516"/>
                </a:lnTo>
                <a:lnTo>
                  <a:pt x="235" y="487"/>
                </a:lnTo>
                <a:lnTo>
                  <a:pt x="245" y="463"/>
                </a:lnTo>
                <a:lnTo>
                  <a:pt x="268" y="470"/>
                </a:lnTo>
                <a:lnTo>
                  <a:pt x="249" y="457"/>
                </a:lnTo>
                <a:lnTo>
                  <a:pt x="253" y="443"/>
                </a:lnTo>
                <a:lnTo>
                  <a:pt x="236" y="467"/>
                </a:lnTo>
                <a:lnTo>
                  <a:pt x="215" y="464"/>
                </a:lnTo>
                <a:lnTo>
                  <a:pt x="245" y="426"/>
                </a:lnTo>
                <a:lnTo>
                  <a:pt x="214" y="445"/>
                </a:lnTo>
                <a:lnTo>
                  <a:pt x="185" y="514"/>
                </a:lnTo>
                <a:lnTo>
                  <a:pt x="169" y="514"/>
                </a:lnTo>
                <a:lnTo>
                  <a:pt x="215" y="407"/>
                </a:lnTo>
                <a:lnTo>
                  <a:pt x="253" y="390"/>
                </a:lnTo>
                <a:lnTo>
                  <a:pt x="230" y="394"/>
                </a:lnTo>
                <a:lnTo>
                  <a:pt x="259" y="362"/>
                </a:lnTo>
                <a:lnTo>
                  <a:pt x="215" y="387"/>
                </a:lnTo>
                <a:lnTo>
                  <a:pt x="200" y="364"/>
                </a:lnTo>
                <a:lnTo>
                  <a:pt x="229" y="369"/>
                </a:lnTo>
                <a:lnTo>
                  <a:pt x="188" y="355"/>
                </a:lnTo>
                <a:lnTo>
                  <a:pt x="228" y="346"/>
                </a:lnTo>
                <a:lnTo>
                  <a:pt x="214" y="339"/>
                </a:lnTo>
                <a:lnTo>
                  <a:pt x="240" y="335"/>
                </a:lnTo>
                <a:lnTo>
                  <a:pt x="233" y="319"/>
                </a:lnTo>
                <a:lnTo>
                  <a:pt x="252" y="325"/>
                </a:lnTo>
                <a:lnTo>
                  <a:pt x="239" y="315"/>
                </a:lnTo>
                <a:lnTo>
                  <a:pt x="256" y="311"/>
                </a:lnTo>
                <a:lnTo>
                  <a:pt x="249" y="297"/>
                </a:lnTo>
                <a:lnTo>
                  <a:pt x="260" y="291"/>
                </a:lnTo>
                <a:lnTo>
                  <a:pt x="238" y="290"/>
                </a:lnTo>
                <a:lnTo>
                  <a:pt x="242" y="267"/>
                </a:lnTo>
                <a:lnTo>
                  <a:pt x="260" y="277"/>
                </a:lnTo>
                <a:lnTo>
                  <a:pt x="247" y="260"/>
                </a:lnTo>
                <a:lnTo>
                  <a:pt x="252" y="241"/>
                </a:lnTo>
                <a:lnTo>
                  <a:pt x="294" y="250"/>
                </a:lnTo>
                <a:lnTo>
                  <a:pt x="283" y="219"/>
                </a:lnTo>
                <a:lnTo>
                  <a:pt x="291" y="222"/>
                </a:lnTo>
                <a:lnTo>
                  <a:pt x="291" y="201"/>
                </a:lnTo>
                <a:lnTo>
                  <a:pt x="311" y="205"/>
                </a:lnTo>
                <a:lnTo>
                  <a:pt x="306" y="194"/>
                </a:lnTo>
                <a:lnTo>
                  <a:pt x="326" y="167"/>
                </a:lnTo>
                <a:lnTo>
                  <a:pt x="342" y="180"/>
                </a:lnTo>
                <a:lnTo>
                  <a:pt x="333" y="191"/>
                </a:lnTo>
                <a:lnTo>
                  <a:pt x="349" y="180"/>
                </a:lnTo>
                <a:lnTo>
                  <a:pt x="439" y="198"/>
                </a:lnTo>
                <a:lnTo>
                  <a:pt x="426" y="227"/>
                </a:lnTo>
                <a:lnTo>
                  <a:pt x="409" y="234"/>
                </a:lnTo>
                <a:lnTo>
                  <a:pt x="359" y="267"/>
                </a:lnTo>
                <a:lnTo>
                  <a:pt x="371" y="273"/>
                </a:lnTo>
                <a:lnTo>
                  <a:pt x="325" y="293"/>
                </a:lnTo>
                <a:lnTo>
                  <a:pt x="466" y="317"/>
                </a:lnTo>
                <a:lnTo>
                  <a:pt x="477" y="348"/>
                </a:lnTo>
                <a:lnTo>
                  <a:pt x="408" y="432"/>
                </a:lnTo>
                <a:lnTo>
                  <a:pt x="356" y="445"/>
                </a:lnTo>
                <a:lnTo>
                  <a:pt x="382" y="440"/>
                </a:lnTo>
                <a:lnTo>
                  <a:pt x="395" y="466"/>
                </a:lnTo>
                <a:lnTo>
                  <a:pt x="318" y="473"/>
                </a:lnTo>
                <a:lnTo>
                  <a:pt x="357" y="493"/>
                </a:lnTo>
                <a:lnTo>
                  <a:pt x="385" y="488"/>
                </a:lnTo>
                <a:lnTo>
                  <a:pt x="435" y="556"/>
                </a:lnTo>
                <a:lnTo>
                  <a:pt x="435" y="650"/>
                </a:lnTo>
                <a:lnTo>
                  <a:pt x="495" y="740"/>
                </a:lnTo>
                <a:lnTo>
                  <a:pt x="484" y="750"/>
                </a:lnTo>
                <a:lnTo>
                  <a:pt x="498" y="802"/>
                </a:lnTo>
                <a:lnTo>
                  <a:pt x="480" y="794"/>
                </a:lnTo>
                <a:lnTo>
                  <a:pt x="499" y="822"/>
                </a:lnTo>
                <a:lnTo>
                  <a:pt x="499" y="859"/>
                </a:lnTo>
                <a:lnTo>
                  <a:pt x="471" y="877"/>
                </a:lnTo>
                <a:lnTo>
                  <a:pt x="494" y="894"/>
                </a:lnTo>
                <a:lnTo>
                  <a:pt x="509" y="875"/>
                </a:lnTo>
                <a:lnTo>
                  <a:pt x="532" y="880"/>
                </a:lnTo>
                <a:lnTo>
                  <a:pt x="581" y="915"/>
                </a:lnTo>
                <a:lnTo>
                  <a:pt x="580" y="947"/>
                </a:lnTo>
                <a:lnTo>
                  <a:pt x="561" y="987"/>
                </a:lnTo>
                <a:lnTo>
                  <a:pt x="540" y="1001"/>
                </a:lnTo>
                <a:lnTo>
                  <a:pt x="530" y="988"/>
                </a:lnTo>
                <a:lnTo>
                  <a:pt x="533" y="1009"/>
                </a:lnTo>
                <a:lnTo>
                  <a:pt x="492" y="1016"/>
                </a:lnTo>
                <a:lnTo>
                  <a:pt x="509" y="1018"/>
                </a:lnTo>
                <a:lnTo>
                  <a:pt x="506" y="1032"/>
                </a:lnTo>
                <a:lnTo>
                  <a:pt x="464" y="1042"/>
                </a:lnTo>
                <a:lnTo>
                  <a:pt x="532" y="1061"/>
                </a:lnTo>
                <a:lnTo>
                  <a:pt x="529" y="1085"/>
                </a:lnTo>
                <a:lnTo>
                  <a:pt x="518" y="1091"/>
                </a:lnTo>
                <a:lnTo>
                  <a:pt x="518" y="1091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85"/>
          <p:cNvSpPr>
            <a:spLocks/>
          </p:cNvSpPr>
          <p:nvPr/>
        </p:nvSpPr>
        <p:spPr bwMode="auto">
          <a:xfrm>
            <a:off x="3422650" y="5400676"/>
            <a:ext cx="574675" cy="611188"/>
          </a:xfrm>
          <a:custGeom>
            <a:avLst/>
            <a:gdLst>
              <a:gd name="T0" fmla="*/ 353 w 362"/>
              <a:gd name="T1" fmla="*/ 162 h 385"/>
              <a:gd name="T2" fmla="*/ 353 w 362"/>
              <a:gd name="T3" fmla="*/ 162 h 385"/>
              <a:gd name="T4" fmla="*/ 362 w 362"/>
              <a:gd name="T5" fmla="*/ 176 h 385"/>
              <a:gd name="T6" fmla="*/ 341 w 362"/>
              <a:gd name="T7" fmla="*/ 179 h 385"/>
              <a:gd name="T8" fmla="*/ 349 w 362"/>
              <a:gd name="T9" fmla="*/ 224 h 385"/>
              <a:gd name="T10" fmla="*/ 332 w 362"/>
              <a:gd name="T11" fmla="*/ 245 h 385"/>
              <a:gd name="T12" fmla="*/ 332 w 362"/>
              <a:gd name="T13" fmla="*/ 293 h 385"/>
              <a:gd name="T14" fmla="*/ 315 w 362"/>
              <a:gd name="T15" fmla="*/ 311 h 385"/>
              <a:gd name="T16" fmla="*/ 280 w 362"/>
              <a:gd name="T17" fmla="*/ 348 h 385"/>
              <a:gd name="T18" fmla="*/ 283 w 362"/>
              <a:gd name="T19" fmla="*/ 369 h 385"/>
              <a:gd name="T20" fmla="*/ 244 w 362"/>
              <a:gd name="T21" fmla="*/ 345 h 385"/>
              <a:gd name="T22" fmla="*/ 238 w 362"/>
              <a:gd name="T23" fmla="*/ 361 h 385"/>
              <a:gd name="T24" fmla="*/ 199 w 362"/>
              <a:gd name="T25" fmla="*/ 351 h 385"/>
              <a:gd name="T26" fmla="*/ 155 w 362"/>
              <a:gd name="T27" fmla="*/ 372 h 385"/>
              <a:gd name="T28" fmla="*/ 134 w 362"/>
              <a:gd name="T29" fmla="*/ 356 h 385"/>
              <a:gd name="T30" fmla="*/ 137 w 362"/>
              <a:gd name="T31" fmla="*/ 375 h 385"/>
              <a:gd name="T32" fmla="*/ 103 w 362"/>
              <a:gd name="T33" fmla="*/ 385 h 385"/>
              <a:gd name="T34" fmla="*/ 23 w 362"/>
              <a:gd name="T35" fmla="*/ 370 h 385"/>
              <a:gd name="T36" fmla="*/ 59 w 362"/>
              <a:gd name="T37" fmla="*/ 351 h 385"/>
              <a:gd name="T38" fmla="*/ 9 w 362"/>
              <a:gd name="T39" fmla="*/ 345 h 385"/>
              <a:gd name="T40" fmla="*/ 55 w 362"/>
              <a:gd name="T41" fmla="*/ 330 h 385"/>
              <a:gd name="T42" fmla="*/ 0 w 362"/>
              <a:gd name="T43" fmla="*/ 321 h 385"/>
              <a:gd name="T44" fmla="*/ 14 w 362"/>
              <a:gd name="T45" fmla="*/ 300 h 385"/>
              <a:gd name="T46" fmla="*/ 54 w 362"/>
              <a:gd name="T47" fmla="*/ 296 h 385"/>
              <a:gd name="T48" fmla="*/ 10 w 362"/>
              <a:gd name="T49" fmla="*/ 275 h 385"/>
              <a:gd name="T50" fmla="*/ 59 w 362"/>
              <a:gd name="T51" fmla="*/ 285 h 385"/>
              <a:gd name="T52" fmla="*/ 58 w 362"/>
              <a:gd name="T53" fmla="*/ 269 h 385"/>
              <a:gd name="T54" fmla="*/ 78 w 362"/>
              <a:gd name="T55" fmla="*/ 254 h 385"/>
              <a:gd name="T56" fmla="*/ 137 w 362"/>
              <a:gd name="T57" fmla="*/ 262 h 385"/>
              <a:gd name="T58" fmla="*/ 59 w 362"/>
              <a:gd name="T59" fmla="*/ 248 h 385"/>
              <a:gd name="T60" fmla="*/ 99 w 362"/>
              <a:gd name="T61" fmla="*/ 231 h 385"/>
              <a:gd name="T62" fmla="*/ 125 w 362"/>
              <a:gd name="T63" fmla="*/ 200 h 385"/>
              <a:gd name="T64" fmla="*/ 147 w 362"/>
              <a:gd name="T65" fmla="*/ 207 h 385"/>
              <a:gd name="T66" fmla="*/ 152 w 362"/>
              <a:gd name="T67" fmla="*/ 195 h 385"/>
              <a:gd name="T68" fmla="*/ 107 w 362"/>
              <a:gd name="T69" fmla="*/ 182 h 385"/>
              <a:gd name="T70" fmla="*/ 116 w 362"/>
              <a:gd name="T71" fmla="*/ 166 h 385"/>
              <a:gd name="T72" fmla="*/ 78 w 362"/>
              <a:gd name="T73" fmla="*/ 149 h 385"/>
              <a:gd name="T74" fmla="*/ 83 w 362"/>
              <a:gd name="T75" fmla="*/ 134 h 385"/>
              <a:gd name="T76" fmla="*/ 116 w 362"/>
              <a:gd name="T77" fmla="*/ 140 h 385"/>
              <a:gd name="T78" fmla="*/ 109 w 362"/>
              <a:gd name="T79" fmla="*/ 119 h 385"/>
              <a:gd name="T80" fmla="*/ 135 w 362"/>
              <a:gd name="T81" fmla="*/ 116 h 385"/>
              <a:gd name="T82" fmla="*/ 111 w 362"/>
              <a:gd name="T83" fmla="*/ 106 h 385"/>
              <a:gd name="T84" fmla="*/ 124 w 362"/>
              <a:gd name="T85" fmla="*/ 100 h 385"/>
              <a:gd name="T86" fmla="*/ 121 w 362"/>
              <a:gd name="T87" fmla="*/ 66 h 385"/>
              <a:gd name="T88" fmla="*/ 109 w 362"/>
              <a:gd name="T89" fmla="*/ 76 h 385"/>
              <a:gd name="T90" fmla="*/ 116 w 362"/>
              <a:gd name="T91" fmla="*/ 62 h 385"/>
              <a:gd name="T92" fmla="*/ 221 w 362"/>
              <a:gd name="T93" fmla="*/ 96 h 385"/>
              <a:gd name="T94" fmla="*/ 211 w 362"/>
              <a:gd name="T95" fmla="*/ 83 h 385"/>
              <a:gd name="T96" fmla="*/ 252 w 362"/>
              <a:gd name="T97" fmla="*/ 62 h 385"/>
              <a:gd name="T98" fmla="*/ 217 w 362"/>
              <a:gd name="T99" fmla="*/ 44 h 385"/>
              <a:gd name="T100" fmla="*/ 249 w 362"/>
              <a:gd name="T101" fmla="*/ 37 h 385"/>
              <a:gd name="T102" fmla="*/ 249 w 362"/>
              <a:gd name="T103" fmla="*/ 19 h 385"/>
              <a:gd name="T104" fmla="*/ 287 w 362"/>
              <a:gd name="T105" fmla="*/ 4 h 385"/>
              <a:gd name="T106" fmla="*/ 300 w 362"/>
              <a:gd name="T107" fmla="*/ 24 h 385"/>
              <a:gd name="T108" fmla="*/ 299 w 362"/>
              <a:gd name="T109" fmla="*/ 9 h 385"/>
              <a:gd name="T110" fmla="*/ 311 w 362"/>
              <a:gd name="T111" fmla="*/ 7 h 385"/>
              <a:gd name="T112" fmla="*/ 303 w 362"/>
              <a:gd name="T113" fmla="*/ 30 h 385"/>
              <a:gd name="T114" fmla="*/ 296 w 362"/>
              <a:gd name="T115" fmla="*/ 40 h 385"/>
              <a:gd name="T116" fmla="*/ 314 w 362"/>
              <a:gd name="T117" fmla="*/ 33 h 385"/>
              <a:gd name="T118" fmla="*/ 313 w 362"/>
              <a:gd name="T119" fmla="*/ 14 h 385"/>
              <a:gd name="T120" fmla="*/ 329 w 362"/>
              <a:gd name="T121" fmla="*/ 0 h 385"/>
              <a:gd name="T122" fmla="*/ 352 w 362"/>
              <a:gd name="T123" fmla="*/ 24 h 385"/>
              <a:gd name="T124" fmla="*/ 327 w 362"/>
              <a:gd name="T125" fmla="*/ 35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2" h="385">
                <a:moveTo>
                  <a:pt x="353" y="162"/>
                </a:moveTo>
                <a:lnTo>
                  <a:pt x="353" y="162"/>
                </a:lnTo>
                <a:lnTo>
                  <a:pt x="362" y="176"/>
                </a:lnTo>
                <a:lnTo>
                  <a:pt x="341" y="179"/>
                </a:lnTo>
                <a:lnTo>
                  <a:pt x="349" y="224"/>
                </a:lnTo>
                <a:lnTo>
                  <a:pt x="332" y="245"/>
                </a:lnTo>
                <a:lnTo>
                  <a:pt x="332" y="293"/>
                </a:lnTo>
                <a:lnTo>
                  <a:pt x="315" y="311"/>
                </a:lnTo>
                <a:lnTo>
                  <a:pt x="280" y="348"/>
                </a:lnTo>
                <a:lnTo>
                  <a:pt x="283" y="369"/>
                </a:lnTo>
                <a:lnTo>
                  <a:pt x="244" y="345"/>
                </a:lnTo>
                <a:lnTo>
                  <a:pt x="238" y="361"/>
                </a:lnTo>
                <a:lnTo>
                  <a:pt x="199" y="351"/>
                </a:lnTo>
                <a:lnTo>
                  <a:pt x="155" y="372"/>
                </a:lnTo>
                <a:lnTo>
                  <a:pt x="134" y="356"/>
                </a:lnTo>
                <a:lnTo>
                  <a:pt x="137" y="375"/>
                </a:lnTo>
                <a:lnTo>
                  <a:pt x="103" y="385"/>
                </a:lnTo>
                <a:lnTo>
                  <a:pt x="23" y="370"/>
                </a:lnTo>
                <a:lnTo>
                  <a:pt x="59" y="351"/>
                </a:lnTo>
                <a:lnTo>
                  <a:pt x="9" y="345"/>
                </a:lnTo>
                <a:lnTo>
                  <a:pt x="55" y="330"/>
                </a:lnTo>
                <a:lnTo>
                  <a:pt x="0" y="321"/>
                </a:lnTo>
                <a:lnTo>
                  <a:pt x="14" y="300"/>
                </a:lnTo>
                <a:lnTo>
                  <a:pt x="54" y="296"/>
                </a:lnTo>
                <a:lnTo>
                  <a:pt x="10" y="275"/>
                </a:lnTo>
                <a:lnTo>
                  <a:pt x="59" y="285"/>
                </a:lnTo>
                <a:lnTo>
                  <a:pt x="58" y="269"/>
                </a:lnTo>
                <a:lnTo>
                  <a:pt x="78" y="254"/>
                </a:lnTo>
                <a:lnTo>
                  <a:pt x="137" y="262"/>
                </a:lnTo>
                <a:lnTo>
                  <a:pt x="59" y="248"/>
                </a:lnTo>
                <a:lnTo>
                  <a:pt x="99" y="231"/>
                </a:lnTo>
                <a:lnTo>
                  <a:pt x="125" y="200"/>
                </a:lnTo>
                <a:lnTo>
                  <a:pt x="147" y="207"/>
                </a:lnTo>
                <a:lnTo>
                  <a:pt x="152" y="195"/>
                </a:lnTo>
                <a:lnTo>
                  <a:pt x="107" y="182"/>
                </a:lnTo>
                <a:lnTo>
                  <a:pt x="116" y="166"/>
                </a:lnTo>
                <a:lnTo>
                  <a:pt x="78" y="149"/>
                </a:lnTo>
                <a:lnTo>
                  <a:pt x="83" y="134"/>
                </a:lnTo>
                <a:lnTo>
                  <a:pt x="116" y="140"/>
                </a:lnTo>
                <a:lnTo>
                  <a:pt x="109" y="119"/>
                </a:lnTo>
                <a:lnTo>
                  <a:pt x="135" y="116"/>
                </a:lnTo>
                <a:lnTo>
                  <a:pt x="111" y="106"/>
                </a:lnTo>
                <a:lnTo>
                  <a:pt x="124" y="100"/>
                </a:lnTo>
                <a:lnTo>
                  <a:pt x="121" y="66"/>
                </a:lnTo>
                <a:lnTo>
                  <a:pt x="109" y="76"/>
                </a:lnTo>
                <a:lnTo>
                  <a:pt x="116" y="62"/>
                </a:lnTo>
                <a:lnTo>
                  <a:pt x="221" y="96"/>
                </a:lnTo>
                <a:lnTo>
                  <a:pt x="211" y="83"/>
                </a:lnTo>
                <a:lnTo>
                  <a:pt x="252" y="62"/>
                </a:lnTo>
                <a:lnTo>
                  <a:pt x="217" y="44"/>
                </a:lnTo>
                <a:lnTo>
                  <a:pt x="249" y="37"/>
                </a:lnTo>
                <a:lnTo>
                  <a:pt x="249" y="19"/>
                </a:lnTo>
                <a:lnTo>
                  <a:pt x="287" y="4"/>
                </a:lnTo>
                <a:lnTo>
                  <a:pt x="300" y="24"/>
                </a:lnTo>
                <a:lnTo>
                  <a:pt x="299" y="9"/>
                </a:lnTo>
                <a:lnTo>
                  <a:pt x="311" y="7"/>
                </a:lnTo>
                <a:lnTo>
                  <a:pt x="303" y="30"/>
                </a:lnTo>
                <a:lnTo>
                  <a:pt x="296" y="40"/>
                </a:lnTo>
                <a:lnTo>
                  <a:pt x="314" y="33"/>
                </a:lnTo>
                <a:lnTo>
                  <a:pt x="313" y="14"/>
                </a:lnTo>
                <a:lnTo>
                  <a:pt x="329" y="0"/>
                </a:lnTo>
                <a:lnTo>
                  <a:pt x="352" y="24"/>
                </a:lnTo>
                <a:lnTo>
                  <a:pt x="327" y="35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86"/>
          <p:cNvSpPr>
            <a:spLocks/>
          </p:cNvSpPr>
          <p:nvPr/>
        </p:nvSpPr>
        <p:spPr bwMode="auto">
          <a:xfrm>
            <a:off x="4133850" y="5661026"/>
            <a:ext cx="61913" cy="49213"/>
          </a:xfrm>
          <a:custGeom>
            <a:avLst/>
            <a:gdLst>
              <a:gd name="T0" fmla="*/ 0 w 39"/>
              <a:gd name="T1" fmla="*/ 31 h 31"/>
              <a:gd name="T2" fmla="*/ 39 w 39"/>
              <a:gd name="T3" fmla="*/ 0 h 31"/>
              <a:gd name="T4" fmla="*/ 29 w 39"/>
              <a:gd name="T5" fmla="*/ 25 h 31"/>
              <a:gd name="T6" fmla="*/ 0 w 39"/>
              <a:gd name="T7" fmla="*/ 31 h 31"/>
              <a:gd name="T8" fmla="*/ 0 w 39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1">
                <a:moveTo>
                  <a:pt x="0" y="31"/>
                </a:moveTo>
                <a:lnTo>
                  <a:pt x="39" y="0"/>
                </a:lnTo>
                <a:lnTo>
                  <a:pt x="29" y="25"/>
                </a:lnTo>
                <a:lnTo>
                  <a:pt x="0" y="31"/>
                </a:lnTo>
                <a:lnTo>
                  <a:pt x="0" y="31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87"/>
          <p:cNvSpPr>
            <a:spLocks/>
          </p:cNvSpPr>
          <p:nvPr/>
        </p:nvSpPr>
        <p:spPr bwMode="auto">
          <a:xfrm>
            <a:off x="4657725" y="6408738"/>
            <a:ext cx="136525" cy="103188"/>
          </a:xfrm>
          <a:custGeom>
            <a:avLst/>
            <a:gdLst>
              <a:gd name="T0" fmla="*/ 0 w 86"/>
              <a:gd name="T1" fmla="*/ 65 h 65"/>
              <a:gd name="T2" fmla="*/ 19 w 86"/>
              <a:gd name="T3" fmla="*/ 11 h 65"/>
              <a:gd name="T4" fmla="*/ 86 w 86"/>
              <a:gd name="T5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65">
                <a:moveTo>
                  <a:pt x="0" y="65"/>
                </a:moveTo>
                <a:lnTo>
                  <a:pt x="19" y="11"/>
                </a:lnTo>
                <a:lnTo>
                  <a:pt x="86" y="0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Line 88"/>
          <p:cNvSpPr>
            <a:spLocks noChangeShapeType="1"/>
          </p:cNvSpPr>
          <p:nvPr/>
        </p:nvSpPr>
        <p:spPr bwMode="auto">
          <a:xfrm flipV="1">
            <a:off x="4794250" y="6375401"/>
            <a:ext cx="101600" cy="33338"/>
          </a:xfrm>
          <a:prstGeom prst="line">
            <a:avLst/>
          </a:pr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89"/>
          <p:cNvSpPr>
            <a:spLocks noEditPoints="1"/>
          </p:cNvSpPr>
          <p:nvPr/>
        </p:nvSpPr>
        <p:spPr bwMode="auto">
          <a:xfrm>
            <a:off x="4895850" y="6056313"/>
            <a:ext cx="460375" cy="336550"/>
          </a:xfrm>
          <a:custGeom>
            <a:avLst/>
            <a:gdLst>
              <a:gd name="T0" fmla="*/ 60 w 290"/>
              <a:gd name="T1" fmla="*/ 209 h 212"/>
              <a:gd name="T2" fmla="*/ 7 w 290"/>
              <a:gd name="T3" fmla="*/ 184 h 212"/>
              <a:gd name="T4" fmla="*/ 36 w 290"/>
              <a:gd name="T5" fmla="*/ 178 h 212"/>
              <a:gd name="T6" fmla="*/ 64 w 290"/>
              <a:gd name="T7" fmla="*/ 201 h 212"/>
              <a:gd name="T8" fmla="*/ 46 w 290"/>
              <a:gd name="T9" fmla="*/ 183 h 212"/>
              <a:gd name="T10" fmla="*/ 63 w 290"/>
              <a:gd name="T11" fmla="*/ 176 h 212"/>
              <a:gd name="T12" fmla="*/ 40 w 290"/>
              <a:gd name="T13" fmla="*/ 157 h 212"/>
              <a:gd name="T14" fmla="*/ 101 w 290"/>
              <a:gd name="T15" fmla="*/ 93 h 212"/>
              <a:gd name="T16" fmla="*/ 156 w 290"/>
              <a:gd name="T17" fmla="*/ 124 h 212"/>
              <a:gd name="T18" fmla="*/ 190 w 290"/>
              <a:gd name="T19" fmla="*/ 98 h 212"/>
              <a:gd name="T20" fmla="*/ 190 w 290"/>
              <a:gd name="T21" fmla="*/ 88 h 212"/>
              <a:gd name="T22" fmla="*/ 173 w 290"/>
              <a:gd name="T23" fmla="*/ 80 h 212"/>
              <a:gd name="T24" fmla="*/ 184 w 290"/>
              <a:gd name="T25" fmla="*/ 60 h 212"/>
              <a:gd name="T26" fmla="*/ 160 w 290"/>
              <a:gd name="T27" fmla="*/ 53 h 212"/>
              <a:gd name="T28" fmla="*/ 163 w 290"/>
              <a:gd name="T29" fmla="*/ 32 h 212"/>
              <a:gd name="T30" fmla="*/ 145 w 290"/>
              <a:gd name="T31" fmla="*/ 42 h 212"/>
              <a:gd name="T32" fmla="*/ 154 w 290"/>
              <a:gd name="T33" fmla="*/ 71 h 212"/>
              <a:gd name="T34" fmla="*/ 135 w 290"/>
              <a:gd name="T35" fmla="*/ 77 h 212"/>
              <a:gd name="T36" fmla="*/ 135 w 290"/>
              <a:gd name="T37" fmla="*/ 77 h 212"/>
              <a:gd name="T38" fmla="*/ 133 w 290"/>
              <a:gd name="T39" fmla="*/ 79 h 212"/>
              <a:gd name="T40" fmla="*/ 133 w 290"/>
              <a:gd name="T41" fmla="*/ 102 h 212"/>
              <a:gd name="T42" fmla="*/ 101 w 290"/>
              <a:gd name="T43" fmla="*/ 91 h 212"/>
              <a:gd name="T44" fmla="*/ 119 w 290"/>
              <a:gd name="T45" fmla="*/ 39 h 212"/>
              <a:gd name="T46" fmla="*/ 145 w 290"/>
              <a:gd name="T47" fmla="*/ 42 h 212"/>
              <a:gd name="T48" fmla="*/ 209 w 290"/>
              <a:gd name="T49" fmla="*/ 1 h 212"/>
              <a:gd name="T50" fmla="*/ 261 w 290"/>
              <a:gd name="T51" fmla="*/ 0 h 212"/>
              <a:gd name="T52" fmla="*/ 290 w 290"/>
              <a:gd name="T53" fmla="*/ 28 h 212"/>
              <a:gd name="T54" fmla="*/ 135 w 290"/>
              <a:gd name="T55" fmla="*/ 79 h 212"/>
              <a:gd name="T56" fmla="*/ 135 w 290"/>
              <a:gd name="T57" fmla="*/ 77 h 212"/>
              <a:gd name="T58" fmla="*/ 136 w 290"/>
              <a:gd name="T59" fmla="*/ 77 h 212"/>
              <a:gd name="T60" fmla="*/ 164 w 290"/>
              <a:gd name="T61" fmla="*/ 88 h 212"/>
              <a:gd name="T62" fmla="*/ 135 w 290"/>
              <a:gd name="T63" fmla="*/ 100 h 212"/>
              <a:gd name="T64" fmla="*/ 135 w 290"/>
              <a:gd name="T65" fmla="*/ 79 h 212"/>
              <a:gd name="T66" fmla="*/ 135 w 290"/>
              <a:gd name="T67" fmla="*/ 79 h 212"/>
              <a:gd name="T68" fmla="*/ 170 w 290"/>
              <a:gd name="T69" fmla="*/ 112 h 212"/>
              <a:gd name="T70" fmla="*/ 156 w 290"/>
              <a:gd name="T71" fmla="*/ 122 h 212"/>
              <a:gd name="T72" fmla="*/ 138 w 290"/>
              <a:gd name="T73" fmla="*/ 107 h 212"/>
              <a:gd name="T74" fmla="*/ 174 w 290"/>
              <a:gd name="T75" fmla="*/ 87 h 212"/>
              <a:gd name="T76" fmla="*/ 185 w 290"/>
              <a:gd name="T77" fmla="*/ 94 h 212"/>
              <a:gd name="T78" fmla="*/ 188 w 290"/>
              <a:gd name="T79" fmla="*/ 95 h 212"/>
              <a:gd name="T80" fmla="*/ 188 w 290"/>
              <a:gd name="T81" fmla="*/ 97 h 212"/>
              <a:gd name="T82" fmla="*/ 170 w 290"/>
              <a:gd name="T83" fmla="*/ 112 h 212"/>
              <a:gd name="T84" fmla="*/ 170 w 290"/>
              <a:gd name="T85" fmla="*/ 112 h 212"/>
              <a:gd name="T86" fmla="*/ 0 w 290"/>
              <a:gd name="T87" fmla="*/ 201 h 212"/>
              <a:gd name="T88" fmla="*/ 59 w 290"/>
              <a:gd name="T89" fmla="*/ 2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0" h="212">
                <a:moveTo>
                  <a:pt x="60" y="209"/>
                </a:moveTo>
                <a:lnTo>
                  <a:pt x="7" y="184"/>
                </a:lnTo>
                <a:lnTo>
                  <a:pt x="36" y="178"/>
                </a:lnTo>
                <a:lnTo>
                  <a:pt x="64" y="201"/>
                </a:lnTo>
                <a:lnTo>
                  <a:pt x="46" y="183"/>
                </a:lnTo>
                <a:lnTo>
                  <a:pt x="63" y="176"/>
                </a:lnTo>
                <a:lnTo>
                  <a:pt x="40" y="157"/>
                </a:lnTo>
                <a:lnTo>
                  <a:pt x="101" y="93"/>
                </a:lnTo>
                <a:lnTo>
                  <a:pt x="156" y="124"/>
                </a:lnTo>
                <a:lnTo>
                  <a:pt x="190" y="98"/>
                </a:lnTo>
                <a:lnTo>
                  <a:pt x="190" y="88"/>
                </a:lnTo>
                <a:lnTo>
                  <a:pt x="173" y="80"/>
                </a:lnTo>
                <a:lnTo>
                  <a:pt x="184" y="60"/>
                </a:lnTo>
                <a:lnTo>
                  <a:pt x="160" y="53"/>
                </a:lnTo>
                <a:lnTo>
                  <a:pt x="163" y="32"/>
                </a:lnTo>
                <a:lnTo>
                  <a:pt x="145" y="42"/>
                </a:lnTo>
                <a:lnTo>
                  <a:pt x="154" y="71"/>
                </a:lnTo>
                <a:lnTo>
                  <a:pt x="135" y="77"/>
                </a:lnTo>
                <a:lnTo>
                  <a:pt x="135" y="77"/>
                </a:lnTo>
                <a:lnTo>
                  <a:pt x="133" y="79"/>
                </a:lnTo>
                <a:lnTo>
                  <a:pt x="133" y="102"/>
                </a:lnTo>
                <a:lnTo>
                  <a:pt x="101" y="91"/>
                </a:lnTo>
                <a:lnTo>
                  <a:pt x="119" y="39"/>
                </a:lnTo>
                <a:lnTo>
                  <a:pt x="145" y="42"/>
                </a:lnTo>
                <a:lnTo>
                  <a:pt x="209" y="1"/>
                </a:lnTo>
                <a:lnTo>
                  <a:pt x="261" y="0"/>
                </a:lnTo>
                <a:lnTo>
                  <a:pt x="290" y="28"/>
                </a:lnTo>
                <a:moveTo>
                  <a:pt x="135" y="79"/>
                </a:moveTo>
                <a:lnTo>
                  <a:pt x="135" y="77"/>
                </a:lnTo>
                <a:lnTo>
                  <a:pt x="136" y="77"/>
                </a:lnTo>
                <a:lnTo>
                  <a:pt x="164" y="88"/>
                </a:lnTo>
                <a:lnTo>
                  <a:pt x="135" y="100"/>
                </a:lnTo>
                <a:lnTo>
                  <a:pt x="135" y="79"/>
                </a:lnTo>
                <a:lnTo>
                  <a:pt x="135" y="79"/>
                </a:lnTo>
                <a:moveTo>
                  <a:pt x="170" y="112"/>
                </a:moveTo>
                <a:lnTo>
                  <a:pt x="156" y="122"/>
                </a:lnTo>
                <a:lnTo>
                  <a:pt x="138" y="107"/>
                </a:lnTo>
                <a:lnTo>
                  <a:pt x="174" y="87"/>
                </a:lnTo>
                <a:lnTo>
                  <a:pt x="185" y="94"/>
                </a:lnTo>
                <a:lnTo>
                  <a:pt x="188" y="95"/>
                </a:lnTo>
                <a:lnTo>
                  <a:pt x="188" y="97"/>
                </a:lnTo>
                <a:lnTo>
                  <a:pt x="170" y="112"/>
                </a:lnTo>
                <a:lnTo>
                  <a:pt x="170" y="112"/>
                </a:lnTo>
                <a:moveTo>
                  <a:pt x="0" y="201"/>
                </a:moveTo>
                <a:lnTo>
                  <a:pt x="59" y="212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90"/>
          <p:cNvSpPr>
            <a:spLocks noEditPoints="1"/>
          </p:cNvSpPr>
          <p:nvPr/>
        </p:nvSpPr>
        <p:spPr bwMode="auto">
          <a:xfrm>
            <a:off x="5337175" y="5792788"/>
            <a:ext cx="768350" cy="307975"/>
          </a:xfrm>
          <a:custGeom>
            <a:avLst/>
            <a:gdLst>
              <a:gd name="T0" fmla="*/ 175 w 484"/>
              <a:gd name="T1" fmla="*/ 32 h 194"/>
              <a:gd name="T2" fmla="*/ 207 w 484"/>
              <a:gd name="T3" fmla="*/ 40 h 194"/>
              <a:gd name="T4" fmla="*/ 210 w 484"/>
              <a:gd name="T5" fmla="*/ 64 h 194"/>
              <a:gd name="T6" fmla="*/ 199 w 484"/>
              <a:gd name="T7" fmla="*/ 76 h 194"/>
              <a:gd name="T8" fmla="*/ 269 w 484"/>
              <a:gd name="T9" fmla="*/ 88 h 194"/>
              <a:gd name="T10" fmla="*/ 276 w 484"/>
              <a:gd name="T11" fmla="*/ 108 h 194"/>
              <a:gd name="T12" fmla="*/ 254 w 484"/>
              <a:gd name="T13" fmla="*/ 123 h 194"/>
              <a:gd name="T14" fmla="*/ 256 w 484"/>
              <a:gd name="T15" fmla="*/ 142 h 194"/>
              <a:gd name="T16" fmla="*/ 276 w 484"/>
              <a:gd name="T17" fmla="*/ 129 h 194"/>
              <a:gd name="T18" fmla="*/ 296 w 484"/>
              <a:gd name="T19" fmla="*/ 142 h 194"/>
              <a:gd name="T20" fmla="*/ 372 w 484"/>
              <a:gd name="T21" fmla="*/ 83 h 194"/>
              <a:gd name="T22" fmla="*/ 397 w 484"/>
              <a:gd name="T23" fmla="*/ 88 h 194"/>
              <a:gd name="T24" fmla="*/ 366 w 484"/>
              <a:gd name="T25" fmla="*/ 90 h 194"/>
              <a:gd name="T26" fmla="*/ 361 w 484"/>
              <a:gd name="T27" fmla="*/ 105 h 194"/>
              <a:gd name="T28" fmla="*/ 403 w 484"/>
              <a:gd name="T29" fmla="*/ 91 h 194"/>
              <a:gd name="T30" fmla="*/ 431 w 484"/>
              <a:gd name="T31" fmla="*/ 126 h 194"/>
              <a:gd name="T32" fmla="*/ 448 w 484"/>
              <a:gd name="T33" fmla="*/ 118 h 194"/>
              <a:gd name="T34" fmla="*/ 452 w 484"/>
              <a:gd name="T35" fmla="*/ 154 h 194"/>
              <a:gd name="T36" fmla="*/ 484 w 484"/>
              <a:gd name="T37" fmla="*/ 171 h 194"/>
              <a:gd name="T38" fmla="*/ 12 w 484"/>
              <a:gd name="T39" fmla="*/ 194 h 194"/>
              <a:gd name="T40" fmla="*/ 20 w 484"/>
              <a:gd name="T41" fmla="*/ 185 h 194"/>
              <a:gd name="T42" fmla="*/ 0 w 484"/>
              <a:gd name="T43" fmla="*/ 174 h 194"/>
              <a:gd name="T44" fmla="*/ 23 w 484"/>
              <a:gd name="T45" fmla="*/ 145 h 194"/>
              <a:gd name="T46" fmla="*/ 69 w 484"/>
              <a:gd name="T47" fmla="*/ 147 h 194"/>
              <a:gd name="T48" fmla="*/ 72 w 484"/>
              <a:gd name="T49" fmla="*/ 178 h 194"/>
              <a:gd name="T50" fmla="*/ 85 w 484"/>
              <a:gd name="T51" fmla="*/ 181 h 194"/>
              <a:gd name="T52" fmla="*/ 90 w 484"/>
              <a:gd name="T53" fmla="*/ 160 h 194"/>
              <a:gd name="T54" fmla="*/ 100 w 484"/>
              <a:gd name="T55" fmla="*/ 169 h 194"/>
              <a:gd name="T56" fmla="*/ 100 w 484"/>
              <a:gd name="T57" fmla="*/ 153 h 194"/>
              <a:gd name="T58" fmla="*/ 114 w 484"/>
              <a:gd name="T59" fmla="*/ 131 h 194"/>
              <a:gd name="T60" fmla="*/ 142 w 484"/>
              <a:gd name="T61" fmla="*/ 136 h 194"/>
              <a:gd name="T62" fmla="*/ 155 w 484"/>
              <a:gd name="T63" fmla="*/ 139 h 194"/>
              <a:gd name="T64" fmla="*/ 189 w 484"/>
              <a:gd name="T65" fmla="*/ 177 h 194"/>
              <a:gd name="T66" fmla="*/ 155 w 484"/>
              <a:gd name="T67" fmla="*/ 136 h 194"/>
              <a:gd name="T68" fmla="*/ 130 w 484"/>
              <a:gd name="T69" fmla="*/ 125 h 194"/>
              <a:gd name="T70" fmla="*/ 140 w 484"/>
              <a:gd name="T71" fmla="*/ 112 h 194"/>
              <a:gd name="T72" fmla="*/ 128 w 484"/>
              <a:gd name="T73" fmla="*/ 102 h 194"/>
              <a:gd name="T74" fmla="*/ 134 w 484"/>
              <a:gd name="T75" fmla="*/ 88 h 194"/>
              <a:gd name="T76" fmla="*/ 114 w 484"/>
              <a:gd name="T77" fmla="*/ 83 h 194"/>
              <a:gd name="T78" fmla="*/ 144 w 484"/>
              <a:gd name="T79" fmla="*/ 64 h 194"/>
              <a:gd name="T80" fmla="*/ 117 w 484"/>
              <a:gd name="T81" fmla="*/ 22 h 194"/>
              <a:gd name="T82" fmla="*/ 99 w 484"/>
              <a:gd name="T83" fmla="*/ 31 h 194"/>
              <a:gd name="T84" fmla="*/ 110 w 484"/>
              <a:gd name="T85" fmla="*/ 0 h 194"/>
              <a:gd name="T86" fmla="*/ 109 w 484"/>
              <a:gd name="T87" fmla="*/ 15 h 194"/>
              <a:gd name="T88" fmla="*/ 124 w 484"/>
              <a:gd name="T89" fmla="*/ 18 h 194"/>
              <a:gd name="T90" fmla="*/ 480 w 484"/>
              <a:gd name="T91" fmla="*/ 145 h 194"/>
              <a:gd name="T92" fmla="*/ 480 w 484"/>
              <a:gd name="T93" fmla="*/ 153 h 194"/>
              <a:gd name="T94" fmla="*/ 455 w 484"/>
              <a:gd name="T95" fmla="*/ 153 h 194"/>
              <a:gd name="T96" fmla="*/ 469 w 484"/>
              <a:gd name="T97" fmla="*/ 139 h 194"/>
              <a:gd name="T98" fmla="*/ 451 w 484"/>
              <a:gd name="T99" fmla="*/ 121 h 194"/>
              <a:gd name="T100" fmla="*/ 480 w 484"/>
              <a:gd name="T101" fmla="*/ 145 h 194"/>
              <a:gd name="T102" fmla="*/ 480 w 484"/>
              <a:gd name="T103" fmla="*/ 145 h 194"/>
              <a:gd name="T104" fmla="*/ 418 w 484"/>
              <a:gd name="T105" fmla="*/ 108 h 194"/>
              <a:gd name="T106" fmla="*/ 410 w 484"/>
              <a:gd name="T107" fmla="*/ 100 h 194"/>
              <a:gd name="T108" fmla="*/ 418 w 484"/>
              <a:gd name="T109" fmla="*/ 94 h 194"/>
              <a:gd name="T110" fmla="*/ 413 w 484"/>
              <a:gd name="T111" fmla="*/ 76 h 194"/>
              <a:gd name="T112" fmla="*/ 437 w 484"/>
              <a:gd name="T113" fmla="*/ 80 h 194"/>
              <a:gd name="T114" fmla="*/ 418 w 484"/>
              <a:gd name="T115" fmla="*/ 63 h 194"/>
              <a:gd name="T116" fmla="*/ 446 w 484"/>
              <a:gd name="T117" fmla="*/ 74 h 194"/>
              <a:gd name="T118" fmla="*/ 439 w 484"/>
              <a:gd name="T119" fmla="*/ 87 h 194"/>
              <a:gd name="T120" fmla="*/ 449 w 484"/>
              <a:gd name="T121" fmla="*/ 107 h 194"/>
              <a:gd name="T122" fmla="*/ 418 w 484"/>
              <a:gd name="T123" fmla="*/ 108 h 194"/>
              <a:gd name="T124" fmla="*/ 418 w 484"/>
              <a:gd name="T125" fmla="*/ 10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84" h="194">
                <a:moveTo>
                  <a:pt x="175" y="32"/>
                </a:moveTo>
                <a:lnTo>
                  <a:pt x="207" y="40"/>
                </a:lnTo>
                <a:lnTo>
                  <a:pt x="210" y="64"/>
                </a:lnTo>
                <a:lnTo>
                  <a:pt x="199" y="76"/>
                </a:lnTo>
                <a:lnTo>
                  <a:pt x="269" y="88"/>
                </a:lnTo>
                <a:lnTo>
                  <a:pt x="276" y="108"/>
                </a:lnTo>
                <a:lnTo>
                  <a:pt x="254" y="123"/>
                </a:lnTo>
                <a:lnTo>
                  <a:pt x="256" y="142"/>
                </a:lnTo>
                <a:lnTo>
                  <a:pt x="276" y="129"/>
                </a:lnTo>
                <a:lnTo>
                  <a:pt x="296" y="142"/>
                </a:lnTo>
                <a:lnTo>
                  <a:pt x="372" y="83"/>
                </a:lnTo>
                <a:lnTo>
                  <a:pt x="397" y="88"/>
                </a:lnTo>
                <a:lnTo>
                  <a:pt x="366" y="90"/>
                </a:lnTo>
                <a:lnTo>
                  <a:pt x="361" y="105"/>
                </a:lnTo>
                <a:lnTo>
                  <a:pt x="403" y="91"/>
                </a:lnTo>
                <a:lnTo>
                  <a:pt x="431" y="126"/>
                </a:lnTo>
                <a:lnTo>
                  <a:pt x="448" y="118"/>
                </a:lnTo>
                <a:lnTo>
                  <a:pt x="452" y="154"/>
                </a:lnTo>
                <a:lnTo>
                  <a:pt x="484" y="171"/>
                </a:lnTo>
                <a:moveTo>
                  <a:pt x="12" y="194"/>
                </a:moveTo>
                <a:lnTo>
                  <a:pt x="20" y="185"/>
                </a:lnTo>
                <a:lnTo>
                  <a:pt x="0" y="174"/>
                </a:lnTo>
                <a:lnTo>
                  <a:pt x="23" y="145"/>
                </a:lnTo>
                <a:lnTo>
                  <a:pt x="69" y="147"/>
                </a:lnTo>
                <a:lnTo>
                  <a:pt x="72" y="178"/>
                </a:lnTo>
                <a:lnTo>
                  <a:pt x="85" y="181"/>
                </a:lnTo>
                <a:lnTo>
                  <a:pt x="90" y="160"/>
                </a:lnTo>
                <a:lnTo>
                  <a:pt x="100" y="169"/>
                </a:lnTo>
                <a:lnTo>
                  <a:pt x="100" y="153"/>
                </a:lnTo>
                <a:lnTo>
                  <a:pt x="114" y="131"/>
                </a:lnTo>
                <a:lnTo>
                  <a:pt x="142" y="136"/>
                </a:lnTo>
                <a:lnTo>
                  <a:pt x="155" y="139"/>
                </a:lnTo>
                <a:lnTo>
                  <a:pt x="189" y="177"/>
                </a:lnTo>
                <a:lnTo>
                  <a:pt x="155" y="136"/>
                </a:lnTo>
                <a:lnTo>
                  <a:pt x="130" y="125"/>
                </a:lnTo>
                <a:lnTo>
                  <a:pt x="140" y="112"/>
                </a:lnTo>
                <a:lnTo>
                  <a:pt x="128" y="102"/>
                </a:lnTo>
                <a:lnTo>
                  <a:pt x="134" y="88"/>
                </a:lnTo>
                <a:lnTo>
                  <a:pt x="114" y="83"/>
                </a:lnTo>
                <a:lnTo>
                  <a:pt x="144" y="64"/>
                </a:lnTo>
                <a:lnTo>
                  <a:pt x="117" y="22"/>
                </a:lnTo>
                <a:lnTo>
                  <a:pt x="99" y="31"/>
                </a:lnTo>
                <a:lnTo>
                  <a:pt x="110" y="0"/>
                </a:lnTo>
                <a:lnTo>
                  <a:pt x="109" y="15"/>
                </a:lnTo>
                <a:lnTo>
                  <a:pt x="124" y="18"/>
                </a:lnTo>
                <a:moveTo>
                  <a:pt x="480" y="145"/>
                </a:moveTo>
                <a:lnTo>
                  <a:pt x="480" y="153"/>
                </a:lnTo>
                <a:lnTo>
                  <a:pt x="455" y="153"/>
                </a:lnTo>
                <a:lnTo>
                  <a:pt x="469" y="139"/>
                </a:lnTo>
                <a:lnTo>
                  <a:pt x="451" y="121"/>
                </a:lnTo>
                <a:lnTo>
                  <a:pt x="480" y="145"/>
                </a:lnTo>
                <a:lnTo>
                  <a:pt x="480" y="145"/>
                </a:lnTo>
                <a:moveTo>
                  <a:pt x="418" y="108"/>
                </a:moveTo>
                <a:lnTo>
                  <a:pt x="410" y="100"/>
                </a:lnTo>
                <a:lnTo>
                  <a:pt x="418" y="94"/>
                </a:lnTo>
                <a:lnTo>
                  <a:pt x="413" y="76"/>
                </a:lnTo>
                <a:lnTo>
                  <a:pt x="437" y="80"/>
                </a:lnTo>
                <a:lnTo>
                  <a:pt x="418" y="63"/>
                </a:lnTo>
                <a:lnTo>
                  <a:pt x="446" y="74"/>
                </a:lnTo>
                <a:lnTo>
                  <a:pt x="439" y="87"/>
                </a:lnTo>
                <a:lnTo>
                  <a:pt x="449" y="107"/>
                </a:lnTo>
                <a:lnTo>
                  <a:pt x="418" y="108"/>
                </a:lnTo>
                <a:lnTo>
                  <a:pt x="418" y="108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91"/>
          <p:cNvSpPr>
            <a:spLocks noEditPoints="1"/>
          </p:cNvSpPr>
          <p:nvPr/>
        </p:nvSpPr>
        <p:spPr bwMode="auto">
          <a:xfrm>
            <a:off x="5487988" y="5335588"/>
            <a:ext cx="708025" cy="569913"/>
          </a:xfrm>
          <a:custGeom>
            <a:avLst/>
            <a:gdLst>
              <a:gd name="T0" fmla="*/ 52 w 446"/>
              <a:gd name="T1" fmla="*/ 79 h 359"/>
              <a:gd name="T2" fmla="*/ 40 w 446"/>
              <a:gd name="T3" fmla="*/ 119 h 359"/>
              <a:gd name="T4" fmla="*/ 50 w 446"/>
              <a:gd name="T5" fmla="*/ 60 h 359"/>
              <a:gd name="T6" fmla="*/ 135 w 446"/>
              <a:gd name="T7" fmla="*/ 15 h 359"/>
              <a:gd name="T8" fmla="*/ 167 w 446"/>
              <a:gd name="T9" fmla="*/ 58 h 359"/>
              <a:gd name="T10" fmla="*/ 133 w 446"/>
              <a:gd name="T11" fmla="*/ 69 h 359"/>
              <a:gd name="T12" fmla="*/ 19 w 446"/>
              <a:gd name="T13" fmla="*/ 281 h 359"/>
              <a:gd name="T14" fmla="*/ 0 w 446"/>
              <a:gd name="T15" fmla="*/ 231 h 359"/>
              <a:gd name="T16" fmla="*/ 23 w 446"/>
              <a:gd name="T17" fmla="*/ 195 h 359"/>
              <a:gd name="T18" fmla="*/ 16 w 446"/>
              <a:gd name="T19" fmla="*/ 110 h 359"/>
              <a:gd name="T20" fmla="*/ 74 w 446"/>
              <a:gd name="T21" fmla="*/ 98 h 359"/>
              <a:gd name="T22" fmla="*/ 81 w 446"/>
              <a:gd name="T23" fmla="*/ 86 h 359"/>
              <a:gd name="T24" fmla="*/ 147 w 446"/>
              <a:gd name="T25" fmla="*/ 82 h 359"/>
              <a:gd name="T26" fmla="*/ 121 w 446"/>
              <a:gd name="T27" fmla="*/ 119 h 359"/>
              <a:gd name="T28" fmla="*/ 147 w 446"/>
              <a:gd name="T29" fmla="*/ 127 h 359"/>
              <a:gd name="T30" fmla="*/ 159 w 446"/>
              <a:gd name="T31" fmla="*/ 182 h 359"/>
              <a:gd name="T32" fmla="*/ 140 w 446"/>
              <a:gd name="T33" fmla="*/ 174 h 359"/>
              <a:gd name="T34" fmla="*/ 126 w 446"/>
              <a:gd name="T35" fmla="*/ 212 h 359"/>
              <a:gd name="T36" fmla="*/ 109 w 446"/>
              <a:gd name="T37" fmla="*/ 234 h 359"/>
              <a:gd name="T38" fmla="*/ 97 w 446"/>
              <a:gd name="T39" fmla="*/ 281 h 359"/>
              <a:gd name="T40" fmla="*/ 80 w 446"/>
              <a:gd name="T41" fmla="*/ 320 h 359"/>
              <a:gd name="T42" fmla="*/ 66 w 446"/>
              <a:gd name="T43" fmla="*/ 81 h 359"/>
              <a:gd name="T44" fmla="*/ 284 w 446"/>
              <a:gd name="T45" fmla="*/ 214 h 359"/>
              <a:gd name="T46" fmla="*/ 275 w 446"/>
              <a:gd name="T47" fmla="*/ 279 h 359"/>
              <a:gd name="T48" fmla="*/ 250 w 446"/>
              <a:gd name="T49" fmla="*/ 313 h 359"/>
              <a:gd name="T50" fmla="*/ 198 w 446"/>
              <a:gd name="T51" fmla="*/ 285 h 359"/>
              <a:gd name="T52" fmla="*/ 206 w 446"/>
              <a:gd name="T53" fmla="*/ 224 h 359"/>
              <a:gd name="T54" fmla="*/ 235 w 446"/>
              <a:gd name="T55" fmla="*/ 202 h 359"/>
              <a:gd name="T56" fmla="*/ 243 w 446"/>
              <a:gd name="T57" fmla="*/ 206 h 359"/>
              <a:gd name="T58" fmla="*/ 239 w 446"/>
              <a:gd name="T59" fmla="*/ 203 h 359"/>
              <a:gd name="T60" fmla="*/ 284 w 446"/>
              <a:gd name="T61" fmla="*/ 214 h 359"/>
              <a:gd name="T62" fmla="*/ 121 w 446"/>
              <a:gd name="T63" fmla="*/ 243 h 359"/>
              <a:gd name="T64" fmla="*/ 163 w 446"/>
              <a:gd name="T65" fmla="*/ 240 h 359"/>
              <a:gd name="T66" fmla="*/ 101 w 446"/>
              <a:gd name="T67" fmla="*/ 245 h 359"/>
              <a:gd name="T68" fmla="*/ 101 w 446"/>
              <a:gd name="T69" fmla="*/ 245 h 359"/>
              <a:gd name="T70" fmla="*/ 420 w 446"/>
              <a:gd name="T71" fmla="*/ 282 h 359"/>
              <a:gd name="T72" fmla="*/ 439 w 446"/>
              <a:gd name="T73" fmla="*/ 314 h 359"/>
              <a:gd name="T74" fmla="*/ 178 w 446"/>
              <a:gd name="T75" fmla="*/ 289 h 359"/>
              <a:gd name="T76" fmla="*/ 116 w 446"/>
              <a:gd name="T77" fmla="*/ 304 h 359"/>
              <a:gd name="T78" fmla="*/ 92 w 446"/>
              <a:gd name="T79" fmla="*/ 296 h 359"/>
              <a:gd name="T80" fmla="*/ 256 w 446"/>
              <a:gd name="T81" fmla="*/ 324 h 359"/>
              <a:gd name="T82" fmla="*/ 256 w 446"/>
              <a:gd name="T83" fmla="*/ 324 h 359"/>
              <a:gd name="T84" fmla="*/ 195 w 446"/>
              <a:gd name="T85" fmla="*/ 312 h 359"/>
              <a:gd name="T86" fmla="*/ 208 w 446"/>
              <a:gd name="T87" fmla="*/ 351 h 359"/>
              <a:gd name="T88" fmla="*/ 235 w 446"/>
              <a:gd name="T89" fmla="*/ 314 h 359"/>
              <a:gd name="T90" fmla="*/ 225 w 446"/>
              <a:gd name="T91" fmla="*/ 316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46" h="359">
                <a:moveTo>
                  <a:pt x="133" y="69"/>
                </a:moveTo>
                <a:lnTo>
                  <a:pt x="80" y="69"/>
                </a:lnTo>
                <a:lnTo>
                  <a:pt x="52" y="79"/>
                </a:lnTo>
                <a:lnTo>
                  <a:pt x="33" y="107"/>
                </a:lnTo>
                <a:lnTo>
                  <a:pt x="42" y="107"/>
                </a:lnTo>
                <a:lnTo>
                  <a:pt x="40" y="119"/>
                </a:lnTo>
                <a:lnTo>
                  <a:pt x="23" y="103"/>
                </a:lnTo>
                <a:lnTo>
                  <a:pt x="25" y="89"/>
                </a:lnTo>
                <a:lnTo>
                  <a:pt x="50" y="60"/>
                </a:lnTo>
                <a:lnTo>
                  <a:pt x="74" y="58"/>
                </a:lnTo>
                <a:lnTo>
                  <a:pt x="102" y="58"/>
                </a:lnTo>
                <a:lnTo>
                  <a:pt x="135" y="15"/>
                </a:lnTo>
                <a:lnTo>
                  <a:pt x="177" y="0"/>
                </a:lnTo>
                <a:lnTo>
                  <a:pt x="163" y="17"/>
                </a:lnTo>
                <a:lnTo>
                  <a:pt x="167" y="58"/>
                </a:lnTo>
                <a:lnTo>
                  <a:pt x="153" y="82"/>
                </a:lnTo>
                <a:lnTo>
                  <a:pt x="133" y="69"/>
                </a:lnTo>
                <a:lnTo>
                  <a:pt x="133" y="69"/>
                </a:lnTo>
                <a:moveTo>
                  <a:pt x="29" y="306"/>
                </a:moveTo>
                <a:lnTo>
                  <a:pt x="33" y="283"/>
                </a:lnTo>
                <a:lnTo>
                  <a:pt x="19" y="281"/>
                </a:lnTo>
                <a:lnTo>
                  <a:pt x="33" y="281"/>
                </a:lnTo>
                <a:lnTo>
                  <a:pt x="32" y="247"/>
                </a:lnTo>
                <a:lnTo>
                  <a:pt x="0" y="231"/>
                </a:lnTo>
                <a:lnTo>
                  <a:pt x="8" y="183"/>
                </a:lnTo>
                <a:lnTo>
                  <a:pt x="9" y="203"/>
                </a:lnTo>
                <a:lnTo>
                  <a:pt x="23" y="195"/>
                </a:lnTo>
                <a:lnTo>
                  <a:pt x="16" y="174"/>
                </a:lnTo>
                <a:lnTo>
                  <a:pt x="7" y="179"/>
                </a:lnTo>
                <a:lnTo>
                  <a:pt x="16" y="110"/>
                </a:lnTo>
                <a:lnTo>
                  <a:pt x="52" y="130"/>
                </a:lnTo>
                <a:lnTo>
                  <a:pt x="49" y="116"/>
                </a:lnTo>
                <a:lnTo>
                  <a:pt x="74" y="98"/>
                </a:lnTo>
                <a:lnTo>
                  <a:pt x="71" y="124"/>
                </a:lnTo>
                <a:lnTo>
                  <a:pt x="87" y="129"/>
                </a:lnTo>
                <a:lnTo>
                  <a:pt x="81" y="86"/>
                </a:lnTo>
                <a:lnTo>
                  <a:pt x="116" y="75"/>
                </a:lnTo>
                <a:lnTo>
                  <a:pt x="132" y="72"/>
                </a:lnTo>
                <a:lnTo>
                  <a:pt x="147" y="82"/>
                </a:lnTo>
                <a:lnTo>
                  <a:pt x="152" y="83"/>
                </a:lnTo>
                <a:lnTo>
                  <a:pt x="149" y="110"/>
                </a:lnTo>
                <a:lnTo>
                  <a:pt x="121" y="119"/>
                </a:lnTo>
                <a:lnTo>
                  <a:pt x="152" y="116"/>
                </a:lnTo>
                <a:lnTo>
                  <a:pt x="140" y="140"/>
                </a:lnTo>
                <a:lnTo>
                  <a:pt x="147" y="127"/>
                </a:lnTo>
                <a:lnTo>
                  <a:pt x="187" y="145"/>
                </a:lnTo>
                <a:lnTo>
                  <a:pt x="171" y="176"/>
                </a:lnTo>
                <a:lnTo>
                  <a:pt x="159" y="182"/>
                </a:lnTo>
                <a:lnTo>
                  <a:pt x="147" y="171"/>
                </a:lnTo>
                <a:lnTo>
                  <a:pt x="154" y="161"/>
                </a:lnTo>
                <a:lnTo>
                  <a:pt x="140" y="174"/>
                </a:lnTo>
                <a:lnTo>
                  <a:pt x="135" y="212"/>
                </a:lnTo>
                <a:lnTo>
                  <a:pt x="115" y="207"/>
                </a:lnTo>
                <a:lnTo>
                  <a:pt x="126" y="212"/>
                </a:lnTo>
                <a:lnTo>
                  <a:pt x="121" y="224"/>
                </a:lnTo>
                <a:lnTo>
                  <a:pt x="94" y="221"/>
                </a:lnTo>
                <a:lnTo>
                  <a:pt x="109" y="234"/>
                </a:lnTo>
                <a:lnTo>
                  <a:pt x="99" y="245"/>
                </a:lnTo>
                <a:lnTo>
                  <a:pt x="92" y="254"/>
                </a:lnTo>
                <a:lnTo>
                  <a:pt x="97" y="281"/>
                </a:lnTo>
                <a:lnTo>
                  <a:pt x="83" y="286"/>
                </a:lnTo>
                <a:lnTo>
                  <a:pt x="101" y="313"/>
                </a:lnTo>
                <a:lnTo>
                  <a:pt x="80" y="320"/>
                </a:lnTo>
                <a:moveTo>
                  <a:pt x="47" y="110"/>
                </a:moveTo>
                <a:lnTo>
                  <a:pt x="42" y="96"/>
                </a:lnTo>
                <a:lnTo>
                  <a:pt x="66" y="81"/>
                </a:lnTo>
                <a:lnTo>
                  <a:pt x="47" y="110"/>
                </a:lnTo>
                <a:lnTo>
                  <a:pt x="47" y="110"/>
                </a:lnTo>
                <a:moveTo>
                  <a:pt x="284" y="214"/>
                </a:moveTo>
                <a:lnTo>
                  <a:pt x="285" y="233"/>
                </a:lnTo>
                <a:lnTo>
                  <a:pt x="258" y="258"/>
                </a:lnTo>
                <a:lnTo>
                  <a:pt x="275" y="279"/>
                </a:lnTo>
                <a:lnTo>
                  <a:pt x="247" y="292"/>
                </a:lnTo>
                <a:lnTo>
                  <a:pt x="256" y="297"/>
                </a:lnTo>
                <a:lnTo>
                  <a:pt x="250" y="313"/>
                </a:lnTo>
                <a:lnTo>
                  <a:pt x="228" y="302"/>
                </a:lnTo>
                <a:lnTo>
                  <a:pt x="228" y="286"/>
                </a:lnTo>
                <a:lnTo>
                  <a:pt x="198" y="285"/>
                </a:lnTo>
                <a:lnTo>
                  <a:pt x="190" y="233"/>
                </a:lnTo>
                <a:lnTo>
                  <a:pt x="177" y="224"/>
                </a:lnTo>
                <a:lnTo>
                  <a:pt x="206" y="224"/>
                </a:lnTo>
                <a:lnTo>
                  <a:pt x="219" y="209"/>
                </a:lnTo>
                <a:lnTo>
                  <a:pt x="204" y="198"/>
                </a:lnTo>
                <a:lnTo>
                  <a:pt x="235" y="202"/>
                </a:lnTo>
                <a:lnTo>
                  <a:pt x="228" y="219"/>
                </a:lnTo>
                <a:lnTo>
                  <a:pt x="235" y="236"/>
                </a:lnTo>
                <a:lnTo>
                  <a:pt x="243" y="206"/>
                </a:lnTo>
                <a:lnTo>
                  <a:pt x="251" y="227"/>
                </a:lnTo>
                <a:lnTo>
                  <a:pt x="251" y="207"/>
                </a:lnTo>
                <a:lnTo>
                  <a:pt x="239" y="203"/>
                </a:lnTo>
                <a:lnTo>
                  <a:pt x="268" y="185"/>
                </a:lnTo>
                <a:lnTo>
                  <a:pt x="288" y="195"/>
                </a:lnTo>
                <a:lnTo>
                  <a:pt x="284" y="214"/>
                </a:lnTo>
                <a:lnTo>
                  <a:pt x="284" y="214"/>
                </a:lnTo>
                <a:moveTo>
                  <a:pt x="101" y="245"/>
                </a:moveTo>
                <a:lnTo>
                  <a:pt x="121" y="243"/>
                </a:lnTo>
                <a:lnTo>
                  <a:pt x="142" y="236"/>
                </a:lnTo>
                <a:lnTo>
                  <a:pt x="150" y="257"/>
                </a:lnTo>
                <a:lnTo>
                  <a:pt x="163" y="240"/>
                </a:lnTo>
                <a:lnTo>
                  <a:pt x="167" y="292"/>
                </a:lnTo>
                <a:lnTo>
                  <a:pt x="126" y="295"/>
                </a:lnTo>
                <a:lnTo>
                  <a:pt x="101" y="245"/>
                </a:lnTo>
                <a:lnTo>
                  <a:pt x="99" y="245"/>
                </a:lnTo>
                <a:lnTo>
                  <a:pt x="101" y="245"/>
                </a:lnTo>
                <a:lnTo>
                  <a:pt x="101" y="245"/>
                </a:lnTo>
                <a:moveTo>
                  <a:pt x="439" y="314"/>
                </a:moveTo>
                <a:lnTo>
                  <a:pt x="416" y="303"/>
                </a:lnTo>
                <a:lnTo>
                  <a:pt x="420" y="282"/>
                </a:lnTo>
                <a:lnTo>
                  <a:pt x="446" y="299"/>
                </a:lnTo>
                <a:lnTo>
                  <a:pt x="439" y="314"/>
                </a:lnTo>
                <a:lnTo>
                  <a:pt x="439" y="314"/>
                </a:lnTo>
                <a:moveTo>
                  <a:pt x="160" y="337"/>
                </a:moveTo>
                <a:lnTo>
                  <a:pt x="159" y="316"/>
                </a:lnTo>
                <a:lnTo>
                  <a:pt x="178" y="289"/>
                </a:lnTo>
                <a:lnTo>
                  <a:pt x="160" y="337"/>
                </a:lnTo>
                <a:lnTo>
                  <a:pt x="160" y="337"/>
                </a:lnTo>
                <a:moveTo>
                  <a:pt x="116" y="304"/>
                </a:moveTo>
                <a:lnTo>
                  <a:pt x="119" y="317"/>
                </a:lnTo>
                <a:lnTo>
                  <a:pt x="111" y="319"/>
                </a:lnTo>
                <a:lnTo>
                  <a:pt x="92" y="296"/>
                </a:lnTo>
                <a:lnTo>
                  <a:pt x="116" y="304"/>
                </a:lnTo>
                <a:lnTo>
                  <a:pt x="116" y="304"/>
                </a:lnTo>
                <a:moveTo>
                  <a:pt x="256" y="324"/>
                </a:moveTo>
                <a:lnTo>
                  <a:pt x="264" y="307"/>
                </a:lnTo>
                <a:lnTo>
                  <a:pt x="280" y="316"/>
                </a:lnTo>
                <a:lnTo>
                  <a:pt x="256" y="324"/>
                </a:lnTo>
                <a:lnTo>
                  <a:pt x="256" y="324"/>
                </a:lnTo>
                <a:moveTo>
                  <a:pt x="178" y="330"/>
                </a:moveTo>
                <a:lnTo>
                  <a:pt x="195" y="312"/>
                </a:lnTo>
                <a:lnTo>
                  <a:pt x="222" y="320"/>
                </a:lnTo>
                <a:lnTo>
                  <a:pt x="235" y="345"/>
                </a:lnTo>
                <a:lnTo>
                  <a:pt x="208" y="351"/>
                </a:lnTo>
                <a:lnTo>
                  <a:pt x="178" y="330"/>
                </a:lnTo>
                <a:lnTo>
                  <a:pt x="178" y="330"/>
                </a:lnTo>
                <a:moveTo>
                  <a:pt x="235" y="314"/>
                </a:moveTo>
                <a:lnTo>
                  <a:pt x="254" y="328"/>
                </a:lnTo>
                <a:lnTo>
                  <a:pt x="240" y="359"/>
                </a:lnTo>
                <a:lnTo>
                  <a:pt x="225" y="316"/>
                </a:lnTo>
                <a:lnTo>
                  <a:pt x="235" y="314"/>
                </a:lnTo>
                <a:lnTo>
                  <a:pt x="235" y="314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92"/>
          <p:cNvSpPr>
            <a:spLocks/>
          </p:cNvSpPr>
          <p:nvPr/>
        </p:nvSpPr>
        <p:spPr bwMode="auto">
          <a:xfrm>
            <a:off x="6099175" y="5859463"/>
            <a:ext cx="576263" cy="212725"/>
          </a:xfrm>
          <a:custGeom>
            <a:avLst/>
            <a:gdLst>
              <a:gd name="T0" fmla="*/ 4 w 363"/>
              <a:gd name="T1" fmla="*/ 129 h 134"/>
              <a:gd name="T2" fmla="*/ 21 w 363"/>
              <a:gd name="T3" fmla="*/ 134 h 134"/>
              <a:gd name="T4" fmla="*/ 25 w 363"/>
              <a:gd name="T5" fmla="*/ 115 h 134"/>
              <a:gd name="T6" fmla="*/ 0 w 363"/>
              <a:gd name="T7" fmla="*/ 111 h 134"/>
              <a:gd name="T8" fmla="*/ 0 w 363"/>
              <a:gd name="T9" fmla="*/ 103 h 134"/>
              <a:gd name="T10" fmla="*/ 130 w 363"/>
              <a:gd name="T11" fmla="*/ 66 h 134"/>
              <a:gd name="T12" fmla="*/ 152 w 363"/>
              <a:gd name="T13" fmla="*/ 35 h 134"/>
              <a:gd name="T14" fmla="*/ 239 w 363"/>
              <a:gd name="T15" fmla="*/ 0 h 134"/>
              <a:gd name="T16" fmla="*/ 293 w 363"/>
              <a:gd name="T17" fmla="*/ 12 h 134"/>
              <a:gd name="T18" fmla="*/ 272 w 363"/>
              <a:gd name="T19" fmla="*/ 8 h 134"/>
              <a:gd name="T20" fmla="*/ 286 w 363"/>
              <a:gd name="T21" fmla="*/ 42 h 134"/>
              <a:gd name="T22" fmla="*/ 301 w 363"/>
              <a:gd name="T23" fmla="*/ 49 h 134"/>
              <a:gd name="T24" fmla="*/ 353 w 363"/>
              <a:gd name="T25" fmla="*/ 35 h 134"/>
              <a:gd name="T26" fmla="*/ 353 w 363"/>
              <a:gd name="T27" fmla="*/ 35 h 134"/>
              <a:gd name="T28" fmla="*/ 328 w 363"/>
              <a:gd name="T29" fmla="*/ 56 h 134"/>
              <a:gd name="T30" fmla="*/ 363 w 363"/>
              <a:gd name="T31" fmla="*/ 36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3" h="134">
                <a:moveTo>
                  <a:pt x="4" y="129"/>
                </a:moveTo>
                <a:lnTo>
                  <a:pt x="21" y="134"/>
                </a:lnTo>
                <a:lnTo>
                  <a:pt x="25" y="115"/>
                </a:lnTo>
                <a:lnTo>
                  <a:pt x="0" y="111"/>
                </a:lnTo>
                <a:lnTo>
                  <a:pt x="0" y="103"/>
                </a:lnTo>
                <a:lnTo>
                  <a:pt x="130" y="66"/>
                </a:lnTo>
                <a:lnTo>
                  <a:pt x="152" y="35"/>
                </a:lnTo>
                <a:lnTo>
                  <a:pt x="239" y="0"/>
                </a:lnTo>
                <a:lnTo>
                  <a:pt x="293" y="12"/>
                </a:lnTo>
                <a:lnTo>
                  <a:pt x="272" y="8"/>
                </a:lnTo>
                <a:lnTo>
                  <a:pt x="286" y="42"/>
                </a:lnTo>
                <a:lnTo>
                  <a:pt x="301" y="49"/>
                </a:lnTo>
                <a:lnTo>
                  <a:pt x="353" y="35"/>
                </a:lnTo>
                <a:lnTo>
                  <a:pt x="353" y="35"/>
                </a:lnTo>
                <a:lnTo>
                  <a:pt x="328" y="56"/>
                </a:lnTo>
                <a:lnTo>
                  <a:pt x="363" y="36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93"/>
          <p:cNvSpPr>
            <a:spLocks noEditPoints="1"/>
          </p:cNvSpPr>
          <p:nvPr/>
        </p:nvSpPr>
        <p:spPr bwMode="auto">
          <a:xfrm>
            <a:off x="6780213" y="5618163"/>
            <a:ext cx="34925" cy="144463"/>
          </a:xfrm>
          <a:custGeom>
            <a:avLst/>
            <a:gdLst>
              <a:gd name="T0" fmla="*/ 22 w 22"/>
              <a:gd name="T1" fmla="*/ 91 h 91"/>
              <a:gd name="T2" fmla="*/ 0 w 22"/>
              <a:gd name="T3" fmla="*/ 0 h 91"/>
              <a:gd name="T4" fmla="*/ 3 w 22"/>
              <a:gd name="T5" fmla="*/ 90 h 91"/>
              <a:gd name="T6" fmla="*/ 2 w 22"/>
              <a:gd name="T7" fmla="*/ 88 h 91"/>
              <a:gd name="T8" fmla="*/ 6 w 22"/>
              <a:gd name="T9" fmla="*/ 65 h 91"/>
              <a:gd name="T10" fmla="*/ 6 w 22"/>
              <a:gd name="T11" fmla="*/ 41 h 91"/>
              <a:gd name="T12" fmla="*/ 10 w 22"/>
              <a:gd name="T13" fmla="*/ 65 h 91"/>
              <a:gd name="T14" fmla="*/ 3 w 22"/>
              <a:gd name="T15" fmla="*/ 90 h 91"/>
              <a:gd name="T16" fmla="*/ 3 w 22"/>
              <a:gd name="T17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91">
                <a:moveTo>
                  <a:pt x="22" y="91"/>
                </a:moveTo>
                <a:lnTo>
                  <a:pt x="0" y="0"/>
                </a:lnTo>
                <a:moveTo>
                  <a:pt x="3" y="90"/>
                </a:moveTo>
                <a:lnTo>
                  <a:pt x="2" y="88"/>
                </a:lnTo>
                <a:lnTo>
                  <a:pt x="6" y="65"/>
                </a:lnTo>
                <a:lnTo>
                  <a:pt x="6" y="41"/>
                </a:lnTo>
                <a:lnTo>
                  <a:pt x="10" y="65"/>
                </a:lnTo>
                <a:lnTo>
                  <a:pt x="3" y="90"/>
                </a:lnTo>
                <a:lnTo>
                  <a:pt x="3" y="90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94"/>
          <p:cNvSpPr>
            <a:spLocks/>
          </p:cNvSpPr>
          <p:nvPr/>
        </p:nvSpPr>
        <p:spPr bwMode="auto">
          <a:xfrm>
            <a:off x="6769100" y="5264151"/>
            <a:ext cx="312738" cy="354013"/>
          </a:xfrm>
          <a:custGeom>
            <a:avLst/>
            <a:gdLst>
              <a:gd name="T0" fmla="*/ 7 w 197"/>
              <a:gd name="T1" fmla="*/ 223 h 223"/>
              <a:gd name="T2" fmla="*/ 0 w 197"/>
              <a:gd name="T3" fmla="*/ 137 h 223"/>
              <a:gd name="T4" fmla="*/ 19 w 197"/>
              <a:gd name="T5" fmla="*/ 116 h 223"/>
              <a:gd name="T6" fmla="*/ 17 w 197"/>
              <a:gd name="T7" fmla="*/ 86 h 223"/>
              <a:gd name="T8" fmla="*/ 33 w 197"/>
              <a:gd name="T9" fmla="*/ 52 h 223"/>
              <a:gd name="T10" fmla="*/ 83 w 197"/>
              <a:gd name="T11" fmla="*/ 26 h 223"/>
              <a:gd name="T12" fmla="*/ 88 w 197"/>
              <a:gd name="T13" fmla="*/ 45 h 223"/>
              <a:gd name="T14" fmla="*/ 119 w 197"/>
              <a:gd name="T15" fmla="*/ 67 h 223"/>
              <a:gd name="T16" fmla="*/ 130 w 197"/>
              <a:gd name="T17" fmla="*/ 93 h 223"/>
              <a:gd name="T18" fmla="*/ 165 w 197"/>
              <a:gd name="T19" fmla="*/ 106 h 223"/>
              <a:gd name="T20" fmla="*/ 197 w 197"/>
              <a:gd name="T21" fmla="*/ 68 h 223"/>
              <a:gd name="T22" fmla="*/ 182 w 197"/>
              <a:gd name="T23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7" h="223">
                <a:moveTo>
                  <a:pt x="7" y="223"/>
                </a:moveTo>
                <a:lnTo>
                  <a:pt x="0" y="137"/>
                </a:lnTo>
                <a:lnTo>
                  <a:pt x="19" y="116"/>
                </a:lnTo>
                <a:lnTo>
                  <a:pt x="17" y="86"/>
                </a:lnTo>
                <a:lnTo>
                  <a:pt x="33" y="52"/>
                </a:lnTo>
                <a:lnTo>
                  <a:pt x="83" y="26"/>
                </a:lnTo>
                <a:lnTo>
                  <a:pt x="88" y="45"/>
                </a:lnTo>
                <a:lnTo>
                  <a:pt x="119" y="67"/>
                </a:lnTo>
                <a:lnTo>
                  <a:pt x="130" y="93"/>
                </a:lnTo>
                <a:lnTo>
                  <a:pt x="165" y="106"/>
                </a:lnTo>
                <a:lnTo>
                  <a:pt x="197" y="68"/>
                </a:lnTo>
                <a:lnTo>
                  <a:pt x="182" y="0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95"/>
          <p:cNvSpPr>
            <a:spLocks noEditPoints="1"/>
          </p:cNvSpPr>
          <p:nvPr/>
        </p:nvSpPr>
        <p:spPr bwMode="auto">
          <a:xfrm>
            <a:off x="6815138" y="4927601"/>
            <a:ext cx="534988" cy="357188"/>
          </a:xfrm>
          <a:custGeom>
            <a:avLst/>
            <a:gdLst>
              <a:gd name="T0" fmla="*/ 39 w 337"/>
              <a:gd name="T1" fmla="*/ 135 h 225"/>
              <a:gd name="T2" fmla="*/ 7 w 337"/>
              <a:gd name="T3" fmla="*/ 110 h 225"/>
              <a:gd name="T4" fmla="*/ 35 w 337"/>
              <a:gd name="T5" fmla="*/ 93 h 225"/>
              <a:gd name="T6" fmla="*/ 57 w 337"/>
              <a:gd name="T7" fmla="*/ 100 h 225"/>
              <a:gd name="T8" fmla="*/ 66 w 337"/>
              <a:gd name="T9" fmla="*/ 115 h 225"/>
              <a:gd name="T10" fmla="*/ 39 w 337"/>
              <a:gd name="T11" fmla="*/ 135 h 225"/>
              <a:gd name="T12" fmla="*/ 39 w 337"/>
              <a:gd name="T13" fmla="*/ 135 h 225"/>
              <a:gd name="T14" fmla="*/ 80 w 337"/>
              <a:gd name="T15" fmla="*/ 132 h 225"/>
              <a:gd name="T16" fmla="*/ 88 w 337"/>
              <a:gd name="T17" fmla="*/ 146 h 225"/>
              <a:gd name="T18" fmla="*/ 70 w 337"/>
              <a:gd name="T19" fmla="*/ 141 h 225"/>
              <a:gd name="T20" fmla="*/ 80 w 337"/>
              <a:gd name="T21" fmla="*/ 132 h 225"/>
              <a:gd name="T22" fmla="*/ 80 w 337"/>
              <a:gd name="T23" fmla="*/ 132 h 225"/>
              <a:gd name="T24" fmla="*/ 19 w 337"/>
              <a:gd name="T25" fmla="*/ 225 h 225"/>
              <a:gd name="T26" fmla="*/ 25 w 337"/>
              <a:gd name="T27" fmla="*/ 198 h 225"/>
              <a:gd name="T28" fmla="*/ 2 w 337"/>
              <a:gd name="T29" fmla="*/ 184 h 225"/>
              <a:gd name="T30" fmla="*/ 11 w 337"/>
              <a:gd name="T31" fmla="*/ 174 h 225"/>
              <a:gd name="T32" fmla="*/ 0 w 337"/>
              <a:gd name="T33" fmla="*/ 159 h 225"/>
              <a:gd name="T34" fmla="*/ 61 w 337"/>
              <a:gd name="T35" fmla="*/ 141 h 225"/>
              <a:gd name="T36" fmla="*/ 87 w 337"/>
              <a:gd name="T37" fmla="*/ 156 h 225"/>
              <a:gd name="T38" fmla="*/ 35 w 337"/>
              <a:gd name="T39" fmla="*/ 187 h 225"/>
              <a:gd name="T40" fmla="*/ 19 w 337"/>
              <a:gd name="T41" fmla="*/ 225 h 225"/>
              <a:gd name="T42" fmla="*/ 19 w 337"/>
              <a:gd name="T43" fmla="*/ 225 h 225"/>
              <a:gd name="T44" fmla="*/ 153 w 337"/>
              <a:gd name="T45" fmla="*/ 212 h 225"/>
              <a:gd name="T46" fmla="*/ 160 w 337"/>
              <a:gd name="T47" fmla="*/ 160 h 225"/>
              <a:gd name="T48" fmla="*/ 146 w 337"/>
              <a:gd name="T49" fmla="*/ 156 h 225"/>
              <a:gd name="T50" fmla="*/ 136 w 337"/>
              <a:gd name="T51" fmla="*/ 173 h 225"/>
              <a:gd name="T52" fmla="*/ 112 w 337"/>
              <a:gd name="T53" fmla="*/ 162 h 225"/>
              <a:gd name="T54" fmla="*/ 94 w 337"/>
              <a:gd name="T55" fmla="*/ 128 h 225"/>
              <a:gd name="T56" fmla="*/ 113 w 337"/>
              <a:gd name="T57" fmla="*/ 117 h 225"/>
              <a:gd name="T58" fmla="*/ 91 w 337"/>
              <a:gd name="T59" fmla="*/ 115 h 225"/>
              <a:gd name="T60" fmla="*/ 87 w 337"/>
              <a:gd name="T61" fmla="*/ 101 h 225"/>
              <a:gd name="T62" fmla="*/ 98 w 337"/>
              <a:gd name="T63" fmla="*/ 96 h 225"/>
              <a:gd name="T64" fmla="*/ 84 w 337"/>
              <a:gd name="T65" fmla="*/ 93 h 225"/>
              <a:gd name="T66" fmla="*/ 87 w 337"/>
              <a:gd name="T67" fmla="*/ 67 h 225"/>
              <a:gd name="T68" fmla="*/ 153 w 337"/>
              <a:gd name="T69" fmla="*/ 21 h 225"/>
              <a:gd name="T70" fmla="*/ 189 w 337"/>
              <a:gd name="T71" fmla="*/ 25 h 225"/>
              <a:gd name="T72" fmla="*/ 191 w 337"/>
              <a:gd name="T73" fmla="*/ 4 h 225"/>
              <a:gd name="T74" fmla="*/ 278 w 337"/>
              <a:gd name="T75" fmla="*/ 14 h 225"/>
              <a:gd name="T76" fmla="*/ 337 w 337"/>
              <a:gd name="T77" fmla="*/ 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7" h="225">
                <a:moveTo>
                  <a:pt x="39" y="135"/>
                </a:moveTo>
                <a:lnTo>
                  <a:pt x="7" y="110"/>
                </a:lnTo>
                <a:lnTo>
                  <a:pt x="35" y="93"/>
                </a:lnTo>
                <a:lnTo>
                  <a:pt x="57" y="100"/>
                </a:lnTo>
                <a:lnTo>
                  <a:pt x="66" y="115"/>
                </a:lnTo>
                <a:lnTo>
                  <a:pt x="39" y="135"/>
                </a:lnTo>
                <a:lnTo>
                  <a:pt x="39" y="135"/>
                </a:lnTo>
                <a:moveTo>
                  <a:pt x="80" y="132"/>
                </a:moveTo>
                <a:lnTo>
                  <a:pt x="88" y="146"/>
                </a:lnTo>
                <a:lnTo>
                  <a:pt x="70" y="141"/>
                </a:lnTo>
                <a:lnTo>
                  <a:pt x="80" y="132"/>
                </a:lnTo>
                <a:lnTo>
                  <a:pt x="80" y="132"/>
                </a:lnTo>
                <a:moveTo>
                  <a:pt x="19" y="225"/>
                </a:moveTo>
                <a:lnTo>
                  <a:pt x="25" y="198"/>
                </a:lnTo>
                <a:lnTo>
                  <a:pt x="2" y="184"/>
                </a:lnTo>
                <a:lnTo>
                  <a:pt x="11" y="174"/>
                </a:lnTo>
                <a:lnTo>
                  <a:pt x="0" y="159"/>
                </a:lnTo>
                <a:lnTo>
                  <a:pt x="61" y="141"/>
                </a:lnTo>
                <a:lnTo>
                  <a:pt x="87" y="156"/>
                </a:lnTo>
                <a:lnTo>
                  <a:pt x="35" y="187"/>
                </a:lnTo>
                <a:lnTo>
                  <a:pt x="19" y="225"/>
                </a:lnTo>
                <a:lnTo>
                  <a:pt x="19" y="225"/>
                </a:lnTo>
                <a:moveTo>
                  <a:pt x="153" y="212"/>
                </a:moveTo>
                <a:lnTo>
                  <a:pt x="160" y="160"/>
                </a:lnTo>
                <a:lnTo>
                  <a:pt x="146" y="156"/>
                </a:lnTo>
                <a:lnTo>
                  <a:pt x="136" y="173"/>
                </a:lnTo>
                <a:lnTo>
                  <a:pt x="112" y="162"/>
                </a:lnTo>
                <a:lnTo>
                  <a:pt x="94" y="128"/>
                </a:lnTo>
                <a:lnTo>
                  <a:pt x="113" y="117"/>
                </a:lnTo>
                <a:lnTo>
                  <a:pt x="91" y="115"/>
                </a:lnTo>
                <a:lnTo>
                  <a:pt x="87" y="101"/>
                </a:lnTo>
                <a:lnTo>
                  <a:pt x="98" y="96"/>
                </a:lnTo>
                <a:lnTo>
                  <a:pt x="84" y="93"/>
                </a:lnTo>
                <a:lnTo>
                  <a:pt x="87" y="67"/>
                </a:lnTo>
                <a:lnTo>
                  <a:pt x="153" y="21"/>
                </a:lnTo>
                <a:lnTo>
                  <a:pt x="189" y="25"/>
                </a:lnTo>
                <a:lnTo>
                  <a:pt x="191" y="4"/>
                </a:lnTo>
                <a:lnTo>
                  <a:pt x="278" y="14"/>
                </a:lnTo>
                <a:lnTo>
                  <a:pt x="337" y="0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96"/>
          <p:cNvSpPr>
            <a:spLocks noEditPoints="1"/>
          </p:cNvSpPr>
          <p:nvPr/>
        </p:nvSpPr>
        <p:spPr bwMode="auto">
          <a:xfrm>
            <a:off x="3097213" y="42863"/>
            <a:ext cx="2311400" cy="1525588"/>
          </a:xfrm>
          <a:custGeom>
            <a:avLst/>
            <a:gdLst>
              <a:gd name="T0" fmla="*/ 1456 w 1456"/>
              <a:gd name="T1" fmla="*/ 293 h 961"/>
              <a:gd name="T2" fmla="*/ 1445 w 1456"/>
              <a:gd name="T3" fmla="*/ 309 h 961"/>
              <a:gd name="T4" fmla="*/ 1401 w 1456"/>
              <a:gd name="T5" fmla="*/ 277 h 961"/>
              <a:gd name="T6" fmla="*/ 1435 w 1456"/>
              <a:gd name="T7" fmla="*/ 246 h 961"/>
              <a:gd name="T8" fmla="*/ 1400 w 1456"/>
              <a:gd name="T9" fmla="*/ 280 h 961"/>
              <a:gd name="T10" fmla="*/ 1451 w 1456"/>
              <a:gd name="T11" fmla="*/ 322 h 961"/>
              <a:gd name="T12" fmla="*/ 1414 w 1456"/>
              <a:gd name="T13" fmla="*/ 347 h 961"/>
              <a:gd name="T14" fmla="*/ 1445 w 1456"/>
              <a:gd name="T15" fmla="*/ 355 h 961"/>
              <a:gd name="T16" fmla="*/ 1446 w 1456"/>
              <a:gd name="T17" fmla="*/ 364 h 961"/>
              <a:gd name="T18" fmla="*/ 1421 w 1456"/>
              <a:gd name="T19" fmla="*/ 418 h 961"/>
              <a:gd name="T20" fmla="*/ 1327 w 1456"/>
              <a:gd name="T21" fmla="*/ 353 h 961"/>
              <a:gd name="T22" fmla="*/ 1400 w 1456"/>
              <a:gd name="T23" fmla="*/ 280 h 961"/>
              <a:gd name="T24" fmla="*/ 173 w 1456"/>
              <a:gd name="T25" fmla="*/ 476 h 961"/>
              <a:gd name="T26" fmla="*/ 194 w 1456"/>
              <a:gd name="T27" fmla="*/ 456 h 961"/>
              <a:gd name="T28" fmla="*/ 230 w 1456"/>
              <a:gd name="T29" fmla="*/ 431 h 961"/>
              <a:gd name="T30" fmla="*/ 246 w 1456"/>
              <a:gd name="T31" fmla="*/ 404 h 961"/>
              <a:gd name="T32" fmla="*/ 261 w 1456"/>
              <a:gd name="T33" fmla="*/ 400 h 961"/>
              <a:gd name="T34" fmla="*/ 291 w 1456"/>
              <a:gd name="T35" fmla="*/ 377 h 961"/>
              <a:gd name="T36" fmla="*/ 322 w 1456"/>
              <a:gd name="T37" fmla="*/ 338 h 961"/>
              <a:gd name="T38" fmla="*/ 347 w 1456"/>
              <a:gd name="T39" fmla="*/ 298 h 961"/>
              <a:gd name="T40" fmla="*/ 381 w 1456"/>
              <a:gd name="T41" fmla="*/ 284 h 961"/>
              <a:gd name="T42" fmla="*/ 392 w 1456"/>
              <a:gd name="T43" fmla="*/ 241 h 961"/>
              <a:gd name="T44" fmla="*/ 412 w 1456"/>
              <a:gd name="T45" fmla="*/ 195 h 961"/>
              <a:gd name="T46" fmla="*/ 390 w 1456"/>
              <a:gd name="T47" fmla="*/ 124 h 961"/>
              <a:gd name="T48" fmla="*/ 969 w 1456"/>
              <a:gd name="T49" fmla="*/ 27 h 961"/>
              <a:gd name="T50" fmla="*/ 979 w 1456"/>
              <a:gd name="T51" fmla="*/ 22 h 961"/>
              <a:gd name="T52" fmla="*/ 969 w 1456"/>
              <a:gd name="T53" fmla="*/ 27 h 961"/>
              <a:gd name="T54" fmla="*/ 976 w 1456"/>
              <a:gd name="T55" fmla="*/ 65 h 961"/>
              <a:gd name="T56" fmla="*/ 983 w 1456"/>
              <a:gd name="T57" fmla="*/ 49 h 961"/>
              <a:gd name="T58" fmla="*/ 976 w 1456"/>
              <a:gd name="T59" fmla="*/ 65 h 961"/>
              <a:gd name="T60" fmla="*/ 941 w 1456"/>
              <a:gd name="T61" fmla="*/ 48 h 961"/>
              <a:gd name="T62" fmla="*/ 950 w 1456"/>
              <a:gd name="T63" fmla="*/ 35 h 961"/>
              <a:gd name="T64" fmla="*/ 941 w 1456"/>
              <a:gd name="T65" fmla="*/ 48 h 961"/>
              <a:gd name="T66" fmla="*/ 4 w 1456"/>
              <a:gd name="T67" fmla="*/ 912 h 961"/>
              <a:gd name="T68" fmla="*/ 0 w 1456"/>
              <a:gd name="T69" fmla="*/ 909 h 961"/>
              <a:gd name="T70" fmla="*/ 117 w 1456"/>
              <a:gd name="T71" fmla="*/ 916 h 961"/>
              <a:gd name="T72" fmla="*/ 97 w 1456"/>
              <a:gd name="T73" fmla="*/ 961 h 961"/>
              <a:gd name="T74" fmla="*/ 4 w 1456"/>
              <a:gd name="T75" fmla="*/ 912 h 961"/>
              <a:gd name="T76" fmla="*/ 34 w 1456"/>
              <a:gd name="T77" fmla="*/ 894 h 961"/>
              <a:gd name="T78" fmla="*/ 56 w 1456"/>
              <a:gd name="T79" fmla="*/ 895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56" h="961">
                <a:moveTo>
                  <a:pt x="1435" y="246"/>
                </a:moveTo>
                <a:lnTo>
                  <a:pt x="1456" y="293"/>
                </a:lnTo>
                <a:lnTo>
                  <a:pt x="1455" y="305"/>
                </a:lnTo>
                <a:lnTo>
                  <a:pt x="1445" y="309"/>
                </a:lnTo>
                <a:lnTo>
                  <a:pt x="1407" y="280"/>
                </a:lnTo>
                <a:lnTo>
                  <a:pt x="1401" y="277"/>
                </a:lnTo>
                <a:lnTo>
                  <a:pt x="1432" y="246"/>
                </a:lnTo>
                <a:lnTo>
                  <a:pt x="1435" y="246"/>
                </a:lnTo>
                <a:lnTo>
                  <a:pt x="1435" y="246"/>
                </a:lnTo>
                <a:moveTo>
                  <a:pt x="1400" y="280"/>
                </a:moveTo>
                <a:lnTo>
                  <a:pt x="1411" y="290"/>
                </a:lnTo>
                <a:lnTo>
                  <a:pt x="1451" y="322"/>
                </a:lnTo>
                <a:lnTo>
                  <a:pt x="1442" y="339"/>
                </a:lnTo>
                <a:lnTo>
                  <a:pt x="1414" y="347"/>
                </a:lnTo>
                <a:lnTo>
                  <a:pt x="1445" y="352"/>
                </a:lnTo>
                <a:lnTo>
                  <a:pt x="1445" y="355"/>
                </a:lnTo>
                <a:lnTo>
                  <a:pt x="1432" y="364"/>
                </a:lnTo>
                <a:lnTo>
                  <a:pt x="1446" y="364"/>
                </a:lnTo>
                <a:lnTo>
                  <a:pt x="1453" y="402"/>
                </a:lnTo>
                <a:lnTo>
                  <a:pt x="1421" y="418"/>
                </a:lnTo>
                <a:lnTo>
                  <a:pt x="1379" y="408"/>
                </a:lnTo>
                <a:lnTo>
                  <a:pt x="1327" y="353"/>
                </a:lnTo>
                <a:lnTo>
                  <a:pt x="1363" y="317"/>
                </a:lnTo>
                <a:lnTo>
                  <a:pt x="1400" y="280"/>
                </a:lnTo>
                <a:lnTo>
                  <a:pt x="1400" y="280"/>
                </a:lnTo>
                <a:moveTo>
                  <a:pt x="173" y="476"/>
                </a:moveTo>
                <a:lnTo>
                  <a:pt x="186" y="471"/>
                </a:lnTo>
                <a:lnTo>
                  <a:pt x="194" y="456"/>
                </a:lnTo>
                <a:lnTo>
                  <a:pt x="202" y="440"/>
                </a:lnTo>
                <a:lnTo>
                  <a:pt x="230" y="431"/>
                </a:lnTo>
                <a:lnTo>
                  <a:pt x="238" y="418"/>
                </a:lnTo>
                <a:lnTo>
                  <a:pt x="246" y="404"/>
                </a:lnTo>
                <a:lnTo>
                  <a:pt x="235" y="371"/>
                </a:lnTo>
                <a:lnTo>
                  <a:pt x="261" y="400"/>
                </a:lnTo>
                <a:lnTo>
                  <a:pt x="277" y="393"/>
                </a:lnTo>
                <a:lnTo>
                  <a:pt x="291" y="377"/>
                </a:lnTo>
                <a:lnTo>
                  <a:pt x="312" y="364"/>
                </a:lnTo>
                <a:lnTo>
                  <a:pt x="322" y="338"/>
                </a:lnTo>
                <a:lnTo>
                  <a:pt x="330" y="314"/>
                </a:lnTo>
                <a:lnTo>
                  <a:pt x="347" y="298"/>
                </a:lnTo>
                <a:lnTo>
                  <a:pt x="368" y="295"/>
                </a:lnTo>
                <a:lnTo>
                  <a:pt x="381" y="284"/>
                </a:lnTo>
                <a:lnTo>
                  <a:pt x="388" y="267"/>
                </a:lnTo>
                <a:lnTo>
                  <a:pt x="392" y="241"/>
                </a:lnTo>
                <a:lnTo>
                  <a:pt x="405" y="233"/>
                </a:lnTo>
                <a:lnTo>
                  <a:pt x="412" y="195"/>
                </a:lnTo>
                <a:lnTo>
                  <a:pt x="418" y="139"/>
                </a:lnTo>
                <a:lnTo>
                  <a:pt x="390" y="124"/>
                </a:lnTo>
                <a:lnTo>
                  <a:pt x="390" y="107"/>
                </a:lnTo>
                <a:moveTo>
                  <a:pt x="969" y="27"/>
                </a:moveTo>
                <a:lnTo>
                  <a:pt x="978" y="0"/>
                </a:lnTo>
                <a:lnTo>
                  <a:pt x="979" y="22"/>
                </a:lnTo>
                <a:lnTo>
                  <a:pt x="975" y="34"/>
                </a:lnTo>
                <a:lnTo>
                  <a:pt x="969" y="27"/>
                </a:lnTo>
                <a:lnTo>
                  <a:pt x="969" y="27"/>
                </a:lnTo>
                <a:moveTo>
                  <a:pt x="976" y="65"/>
                </a:moveTo>
                <a:lnTo>
                  <a:pt x="976" y="46"/>
                </a:lnTo>
                <a:lnTo>
                  <a:pt x="983" y="49"/>
                </a:lnTo>
                <a:lnTo>
                  <a:pt x="981" y="66"/>
                </a:lnTo>
                <a:lnTo>
                  <a:pt x="976" y="65"/>
                </a:lnTo>
                <a:lnTo>
                  <a:pt x="976" y="65"/>
                </a:lnTo>
                <a:moveTo>
                  <a:pt x="941" y="48"/>
                </a:moveTo>
                <a:lnTo>
                  <a:pt x="950" y="42"/>
                </a:lnTo>
                <a:lnTo>
                  <a:pt x="950" y="35"/>
                </a:lnTo>
                <a:lnTo>
                  <a:pt x="957" y="48"/>
                </a:lnTo>
                <a:lnTo>
                  <a:pt x="941" y="48"/>
                </a:lnTo>
                <a:lnTo>
                  <a:pt x="941" y="48"/>
                </a:lnTo>
                <a:moveTo>
                  <a:pt x="4" y="912"/>
                </a:moveTo>
                <a:lnTo>
                  <a:pt x="0" y="909"/>
                </a:lnTo>
                <a:lnTo>
                  <a:pt x="0" y="909"/>
                </a:lnTo>
                <a:lnTo>
                  <a:pt x="60" y="898"/>
                </a:lnTo>
                <a:lnTo>
                  <a:pt x="117" y="916"/>
                </a:lnTo>
                <a:lnTo>
                  <a:pt x="114" y="936"/>
                </a:lnTo>
                <a:lnTo>
                  <a:pt x="97" y="961"/>
                </a:lnTo>
                <a:lnTo>
                  <a:pt x="4" y="912"/>
                </a:lnTo>
                <a:lnTo>
                  <a:pt x="4" y="912"/>
                </a:lnTo>
                <a:moveTo>
                  <a:pt x="56" y="895"/>
                </a:moveTo>
                <a:lnTo>
                  <a:pt x="34" y="894"/>
                </a:lnTo>
                <a:lnTo>
                  <a:pt x="43" y="882"/>
                </a:lnTo>
                <a:lnTo>
                  <a:pt x="56" y="895"/>
                </a:lnTo>
                <a:lnTo>
                  <a:pt x="56" y="895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97"/>
          <p:cNvSpPr>
            <a:spLocks noEditPoints="1"/>
          </p:cNvSpPr>
          <p:nvPr/>
        </p:nvSpPr>
        <p:spPr bwMode="auto">
          <a:xfrm>
            <a:off x="3044825" y="212726"/>
            <a:ext cx="6137275" cy="5603875"/>
          </a:xfrm>
          <a:custGeom>
            <a:avLst/>
            <a:gdLst>
              <a:gd name="T0" fmla="*/ 1434 w 3866"/>
              <a:gd name="T1" fmla="*/ 169 h 3530"/>
              <a:gd name="T2" fmla="*/ 1351 w 3866"/>
              <a:gd name="T3" fmla="*/ 525 h 3530"/>
              <a:gd name="T4" fmla="*/ 1716 w 3866"/>
              <a:gd name="T5" fmla="*/ 0 h 3530"/>
              <a:gd name="T6" fmla="*/ 1374 w 3866"/>
              <a:gd name="T7" fmla="*/ 574 h 3530"/>
              <a:gd name="T8" fmla="*/ 1875 w 3866"/>
              <a:gd name="T9" fmla="*/ 0 h 3530"/>
              <a:gd name="T10" fmla="*/ 1879 w 3866"/>
              <a:gd name="T11" fmla="*/ 743 h 3530"/>
              <a:gd name="T12" fmla="*/ 1996 w 3866"/>
              <a:gd name="T13" fmla="*/ 747 h 3530"/>
              <a:gd name="T14" fmla="*/ 2073 w 3866"/>
              <a:gd name="T15" fmla="*/ 743 h 3530"/>
              <a:gd name="T16" fmla="*/ 2213 w 3866"/>
              <a:gd name="T17" fmla="*/ 722 h 3530"/>
              <a:gd name="T18" fmla="*/ 2534 w 3866"/>
              <a:gd name="T19" fmla="*/ 599 h 3530"/>
              <a:gd name="T20" fmla="*/ 2604 w 3866"/>
              <a:gd name="T21" fmla="*/ 556 h 3530"/>
              <a:gd name="T22" fmla="*/ 2766 w 3866"/>
              <a:gd name="T23" fmla="*/ 425 h 3530"/>
              <a:gd name="T24" fmla="*/ 1038 w 3866"/>
              <a:gd name="T25" fmla="*/ 982 h 3530"/>
              <a:gd name="T26" fmla="*/ 1175 w 3866"/>
              <a:gd name="T27" fmla="*/ 780 h 3530"/>
              <a:gd name="T28" fmla="*/ 1206 w 3866"/>
              <a:gd name="T29" fmla="*/ 736 h 3530"/>
              <a:gd name="T30" fmla="*/ 1334 w 3866"/>
              <a:gd name="T31" fmla="*/ 549 h 3530"/>
              <a:gd name="T32" fmla="*/ 2086 w 3866"/>
              <a:gd name="T33" fmla="*/ 899 h 3530"/>
              <a:gd name="T34" fmla="*/ 2078 w 3866"/>
              <a:gd name="T35" fmla="*/ 798 h 3530"/>
              <a:gd name="T36" fmla="*/ 2935 w 3866"/>
              <a:gd name="T37" fmla="*/ 1013 h 3530"/>
              <a:gd name="T38" fmla="*/ 969 w 3866"/>
              <a:gd name="T39" fmla="*/ 1085 h 3530"/>
              <a:gd name="T40" fmla="*/ 622 w 3866"/>
              <a:gd name="T41" fmla="*/ 1430 h 3530"/>
              <a:gd name="T42" fmla="*/ 869 w 3866"/>
              <a:gd name="T43" fmla="*/ 1585 h 3530"/>
              <a:gd name="T44" fmla="*/ 1595 w 3866"/>
              <a:gd name="T45" fmla="*/ 1834 h 3530"/>
              <a:gd name="T46" fmla="*/ 2166 w 3866"/>
              <a:gd name="T47" fmla="*/ 1842 h 3530"/>
              <a:gd name="T48" fmla="*/ 2145 w 3866"/>
              <a:gd name="T49" fmla="*/ 1859 h 3530"/>
              <a:gd name="T50" fmla="*/ 2203 w 3866"/>
              <a:gd name="T51" fmla="*/ 1855 h 3530"/>
              <a:gd name="T52" fmla="*/ 2286 w 3866"/>
              <a:gd name="T53" fmla="*/ 1845 h 3530"/>
              <a:gd name="T54" fmla="*/ 2525 w 3866"/>
              <a:gd name="T55" fmla="*/ 1717 h 3530"/>
              <a:gd name="T56" fmla="*/ 2545 w 3866"/>
              <a:gd name="T57" fmla="*/ 1794 h 3530"/>
              <a:gd name="T58" fmla="*/ 3250 w 3866"/>
              <a:gd name="T59" fmla="*/ 1486 h 3530"/>
              <a:gd name="T60" fmla="*/ 0 w 3866"/>
              <a:gd name="T61" fmla="*/ 1669 h 3530"/>
              <a:gd name="T62" fmla="*/ 425 w 3866"/>
              <a:gd name="T63" fmla="*/ 1913 h 3530"/>
              <a:gd name="T64" fmla="*/ 1740 w 3866"/>
              <a:gd name="T65" fmla="*/ 2415 h 3530"/>
              <a:gd name="T66" fmla="*/ 2172 w 3866"/>
              <a:gd name="T67" fmla="*/ 1932 h 3530"/>
              <a:gd name="T68" fmla="*/ 2680 w 3866"/>
              <a:gd name="T69" fmla="*/ 2341 h 3530"/>
              <a:gd name="T70" fmla="*/ 2563 w 3866"/>
              <a:gd name="T71" fmla="*/ 1871 h 3530"/>
              <a:gd name="T72" fmla="*/ 3133 w 3866"/>
              <a:gd name="T73" fmla="*/ 2190 h 3530"/>
              <a:gd name="T74" fmla="*/ 3374 w 3866"/>
              <a:gd name="T75" fmla="*/ 1676 h 3530"/>
              <a:gd name="T76" fmla="*/ 307 w 3866"/>
              <a:gd name="T77" fmla="*/ 2099 h 3530"/>
              <a:gd name="T78" fmla="*/ 869 w 3866"/>
              <a:gd name="T79" fmla="*/ 2812 h 3530"/>
              <a:gd name="T80" fmla="*/ 1696 w 3866"/>
              <a:gd name="T81" fmla="*/ 2973 h 3530"/>
              <a:gd name="T82" fmla="*/ 1730 w 3866"/>
              <a:gd name="T83" fmla="*/ 2531 h 3530"/>
              <a:gd name="T84" fmla="*/ 1427 w 3866"/>
              <a:gd name="T85" fmla="*/ 2943 h 3530"/>
              <a:gd name="T86" fmla="*/ 1471 w 3866"/>
              <a:gd name="T87" fmla="*/ 2949 h 3530"/>
              <a:gd name="T88" fmla="*/ 2253 w 3866"/>
              <a:gd name="T89" fmla="*/ 2963 h 3530"/>
              <a:gd name="T90" fmla="*/ 1975 w 3866"/>
              <a:gd name="T91" fmla="*/ 2984 h 3530"/>
              <a:gd name="T92" fmla="*/ 2275 w 3866"/>
              <a:gd name="T93" fmla="*/ 2970 h 3530"/>
              <a:gd name="T94" fmla="*/ 2405 w 3866"/>
              <a:gd name="T95" fmla="*/ 2957 h 3530"/>
              <a:gd name="T96" fmla="*/ 2435 w 3866"/>
              <a:gd name="T97" fmla="*/ 2954 h 3530"/>
              <a:gd name="T98" fmla="*/ 2504 w 3866"/>
              <a:gd name="T99" fmla="*/ 2945 h 3530"/>
              <a:gd name="T100" fmla="*/ 2714 w 3866"/>
              <a:gd name="T101" fmla="*/ 2477 h 3530"/>
              <a:gd name="T102" fmla="*/ 2691 w 3866"/>
              <a:gd name="T103" fmla="*/ 2914 h 3530"/>
              <a:gd name="T104" fmla="*/ 2819 w 3866"/>
              <a:gd name="T105" fmla="*/ 2885 h 3530"/>
              <a:gd name="T106" fmla="*/ 3133 w 3866"/>
              <a:gd name="T107" fmla="*/ 2190 h 3530"/>
              <a:gd name="T108" fmla="*/ 392 w 3866"/>
              <a:gd name="T109" fmla="*/ 3250 h 3530"/>
              <a:gd name="T110" fmla="*/ 1660 w 3866"/>
              <a:gd name="T111" fmla="*/ 3460 h 3530"/>
              <a:gd name="T112" fmla="*/ 1672 w 3866"/>
              <a:gd name="T113" fmla="*/ 3298 h 3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66" h="3530">
                <a:moveTo>
                  <a:pt x="1184" y="423"/>
                </a:moveTo>
                <a:lnTo>
                  <a:pt x="1327" y="277"/>
                </a:lnTo>
                <a:lnTo>
                  <a:pt x="1337" y="269"/>
                </a:lnTo>
                <a:lnTo>
                  <a:pt x="1349" y="257"/>
                </a:lnTo>
                <a:lnTo>
                  <a:pt x="1353" y="253"/>
                </a:lnTo>
                <a:lnTo>
                  <a:pt x="1356" y="249"/>
                </a:lnTo>
                <a:lnTo>
                  <a:pt x="1361" y="245"/>
                </a:lnTo>
                <a:lnTo>
                  <a:pt x="1433" y="173"/>
                </a:lnTo>
                <a:lnTo>
                  <a:pt x="1434" y="169"/>
                </a:lnTo>
                <a:lnTo>
                  <a:pt x="1463" y="142"/>
                </a:lnTo>
                <a:lnTo>
                  <a:pt x="1468" y="136"/>
                </a:lnTo>
                <a:lnTo>
                  <a:pt x="1605" y="0"/>
                </a:lnTo>
                <a:moveTo>
                  <a:pt x="1184" y="423"/>
                </a:moveTo>
                <a:lnTo>
                  <a:pt x="1257" y="488"/>
                </a:lnTo>
                <a:moveTo>
                  <a:pt x="1334" y="547"/>
                </a:moveTo>
                <a:lnTo>
                  <a:pt x="1340" y="539"/>
                </a:lnTo>
                <a:lnTo>
                  <a:pt x="1342" y="537"/>
                </a:lnTo>
                <a:lnTo>
                  <a:pt x="1351" y="525"/>
                </a:lnTo>
                <a:lnTo>
                  <a:pt x="1377" y="487"/>
                </a:lnTo>
                <a:lnTo>
                  <a:pt x="1380" y="485"/>
                </a:lnTo>
                <a:lnTo>
                  <a:pt x="1429" y="412"/>
                </a:lnTo>
                <a:lnTo>
                  <a:pt x="1432" y="408"/>
                </a:lnTo>
                <a:lnTo>
                  <a:pt x="1440" y="395"/>
                </a:lnTo>
                <a:lnTo>
                  <a:pt x="1441" y="393"/>
                </a:lnTo>
                <a:lnTo>
                  <a:pt x="1456" y="374"/>
                </a:lnTo>
                <a:lnTo>
                  <a:pt x="1464" y="362"/>
                </a:lnTo>
                <a:lnTo>
                  <a:pt x="1716" y="0"/>
                </a:lnTo>
                <a:moveTo>
                  <a:pt x="1257" y="488"/>
                </a:moveTo>
                <a:lnTo>
                  <a:pt x="1327" y="542"/>
                </a:lnTo>
                <a:lnTo>
                  <a:pt x="1334" y="547"/>
                </a:lnTo>
                <a:lnTo>
                  <a:pt x="1334" y="547"/>
                </a:lnTo>
                <a:moveTo>
                  <a:pt x="1334" y="547"/>
                </a:moveTo>
                <a:lnTo>
                  <a:pt x="1336" y="549"/>
                </a:lnTo>
                <a:lnTo>
                  <a:pt x="1349" y="557"/>
                </a:lnTo>
                <a:lnTo>
                  <a:pt x="1370" y="571"/>
                </a:lnTo>
                <a:lnTo>
                  <a:pt x="1374" y="574"/>
                </a:lnTo>
                <a:lnTo>
                  <a:pt x="1418" y="599"/>
                </a:lnTo>
                <a:moveTo>
                  <a:pt x="1505" y="643"/>
                </a:moveTo>
                <a:lnTo>
                  <a:pt x="1800" y="0"/>
                </a:lnTo>
                <a:moveTo>
                  <a:pt x="1418" y="599"/>
                </a:moveTo>
                <a:lnTo>
                  <a:pt x="1505" y="643"/>
                </a:lnTo>
                <a:moveTo>
                  <a:pt x="1505" y="643"/>
                </a:moveTo>
                <a:lnTo>
                  <a:pt x="1593" y="681"/>
                </a:lnTo>
                <a:moveTo>
                  <a:pt x="1688" y="709"/>
                </a:moveTo>
                <a:lnTo>
                  <a:pt x="1875" y="0"/>
                </a:lnTo>
                <a:moveTo>
                  <a:pt x="1593" y="681"/>
                </a:moveTo>
                <a:lnTo>
                  <a:pt x="1688" y="709"/>
                </a:lnTo>
                <a:moveTo>
                  <a:pt x="1688" y="709"/>
                </a:moveTo>
                <a:lnTo>
                  <a:pt x="1782" y="730"/>
                </a:lnTo>
                <a:moveTo>
                  <a:pt x="1879" y="743"/>
                </a:moveTo>
                <a:lnTo>
                  <a:pt x="1942" y="0"/>
                </a:lnTo>
                <a:moveTo>
                  <a:pt x="1782" y="730"/>
                </a:moveTo>
                <a:lnTo>
                  <a:pt x="1879" y="743"/>
                </a:lnTo>
                <a:moveTo>
                  <a:pt x="1879" y="743"/>
                </a:moveTo>
                <a:lnTo>
                  <a:pt x="1975" y="747"/>
                </a:lnTo>
                <a:moveTo>
                  <a:pt x="2073" y="743"/>
                </a:moveTo>
                <a:lnTo>
                  <a:pt x="2068" y="691"/>
                </a:lnTo>
                <a:lnTo>
                  <a:pt x="2068" y="688"/>
                </a:lnTo>
                <a:lnTo>
                  <a:pt x="2066" y="684"/>
                </a:lnTo>
                <a:lnTo>
                  <a:pt x="2066" y="677"/>
                </a:lnTo>
                <a:lnTo>
                  <a:pt x="2009" y="0"/>
                </a:lnTo>
                <a:moveTo>
                  <a:pt x="1975" y="747"/>
                </a:moveTo>
                <a:lnTo>
                  <a:pt x="1996" y="747"/>
                </a:lnTo>
                <a:lnTo>
                  <a:pt x="2003" y="747"/>
                </a:lnTo>
                <a:lnTo>
                  <a:pt x="2007" y="747"/>
                </a:lnTo>
                <a:lnTo>
                  <a:pt x="2014" y="747"/>
                </a:lnTo>
                <a:lnTo>
                  <a:pt x="2040" y="746"/>
                </a:lnTo>
                <a:lnTo>
                  <a:pt x="2041" y="746"/>
                </a:lnTo>
                <a:lnTo>
                  <a:pt x="2047" y="744"/>
                </a:lnTo>
                <a:lnTo>
                  <a:pt x="2048" y="744"/>
                </a:lnTo>
                <a:lnTo>
                  <a:pt x="2049" y="744"/>
                </a:lnTo>
                <a:lnTo>
                  <a:pt x="2073" y="743"/>
                </a:lnTo>
                <a:moveTo>
                  <a:pt x="2073" y="743"/>
                </a:moveTo>
                <a:lnTo>
                  <a:pt x="2116" y="737"/>
                </a:lnTo>
                <a:lnTo>
                  <a:pt x="2118" y="737"/>
                </a:lnTo>
                <a:lnTo>
                  <a:pt x="2169" y="730"/>
                </a:lnTo>
                <a:moveTo>
                  <a:pt x="2265" y="709"/>
                </a:moveTo>
                <a:lnTo>
                  <a:pt x="2076" y="0"/>
                </a:lnTo>
                <a:moveTo>
                  <a:pt x="2169" y="730"/>
                </a:moveTo>
                <a:lnTo>
                  <a:pt x="2211" y="723"/>
                </a:lnTo>
                <a:lnTo>
                  <a:pt x="2213" y="722"/>
                </a:lnTo>
                <a:lnTo>
                  <a:pt x="2265" y="709"/>
                </a:lnTo>
                <a:moveTo>
                  <a:pt x="2265" y="709"/>
                </a:moveTo>
                <a:lnTo>
                  <a:pt x="2356" y="681"/>
                </a:lnTo>
                <a:moveTo>
                  <a:pt x="2448" y="643"/>
                </a:moveTo>
                <a:lnTo>
                  <a:pt x="2151" y="0"/>
                </a:lnTo>
                <a:moveTo>
                  <a:pt x="2356" y="681"/>
                </a:moveTo>
                <a:lnTo>
                  <a:pt x="2448" y="643"/>
                </a:lnTo>
                <a:moveTo>
                  <a:pt x="2448" y="643"/>
                </a:moveTo>
                <a:lnTo>
                  <a:pt x="2534" y="599"/>
                </a:lnTo>
                <a:moveTo>
                  <a:pt x="2617" y="547"/>
                </a:moveTo>
                <a:lnTo>
                  <a:pt x="2612" y="542"/>
                </a:lnTo>
                <a:lnTo>
                  <a:pt x="2601" y="525"/>
                </a:lnTo>
                <a:lnTo>
                  <a:pt x="2584" y="501"/>
                </a:lnTo>
                <a:lnTo>
                  <a:pt x="2562" y="469"/>
                </a:lnTo>
                <a:lnTo>
                  <a:pt x="2559" y="464"/>
                </a:lnTo>
                <a:lnTo>
                  <a:pt x="2237" y="0"/>
                </a:lnTo>
                <a:moveTo>
                  <a:pt x="2534" y="599"/>
                </a:moveTo>
                <a:lnTo>
                  <a:pt x="2604" y="556"/>
                </a:lnTo>
                <a:lnTo>
                  <a:pt x="2608" y="553"/>
                </a:lnTo>
                <a:lnTo>
                  <a:pt x="2617" y="547"/>
                </a:lnTo>
                <a:moveTo>
                  <a:pt x="2617" y="547"/>
                </a:moveTo>
                <a:lnTo>
                  <a:pt x="2626" y="540"/>
                </a:lnTo>
                <a:lnTo>
                  <a:pt x="2635" y="535"/>
                </a:lnTo>
                <a:lnTo>
                  <a:pt x="2694" y="488"/>
                </a:lnTo>
                <a:moveTo>
                  <a:pt x="2694" y="488"/>
                </a:moveTo>
                <a:lnTo>
                  <a:pt x="2752" y="439"/>
                </a:lnTo>
                <a:lnTo>
                  <a:pt x="2766" y="425"/>
                </a:lnTo>
                <a:lnTo>
                  <a:pt x="2766" y="423"/>
                </a:lnTo>
                <a:moveTo>
                  <a:pt x="788" y="829"/>
                </a:moveTo>
                <a:lnTo>
                  <a:pt x="1184" y="423"/>
                </a:lnTo>
                <a:moveTo>
                  <a:pt x="1016" y="1013"/>
                </a:moveTo>
                <a:lnTo>
                  <a:pt x="1018" y="1013"/>
                </a:lnTo>
                <a:lnTo>
                  <a:pt x="1028" y="996"/>
                </a:lnTo>
                <a:lnTo>
                  <a:pt x="1033" y="988"/>
                </a:lnTo>
                <a:lnTo>
                  <a:pt x="1036" y="987"/>
                </a:lnTo>
                <a:lnTo>
                  <a:pt x="1038" y="982"/>
                </a:lnTo>
                <a:lnTo>
                  <a:pt x="1077" y="926"/>
                </a:lnTo>
                <a:lnTo>
                  <a:pt x="1078" y="922"/>
                </a:lnTo>
                <a:lnTo>
                  <a:pt x="1080" y="920"/>
                </a:lnTo>
                <a:lnTo>
                  <a:pt x="1084" y="915"/>
                </a:lnTo>
                <a:lnTo>
                  <a:pt x="1094" y="901"/>
                </a:lnTo>
                <a:lnTo>
                  <a:pt x="1097" y="895"/>
                </a:lnTo>
                <a:lnTo>
                  <a:pt x="1142" y="830"/>
                </a:lnTo>
                <a:lnTo>
                  <a:pt x="1168" y="789"/>
                </a:lnTo>
                <a:lnTo>
                  <a:pt x="1175" y="780"/>
                </a:lnTo>
                <a:lnTo>
                  <a:pt x="1178" y="775"/>
                </a:lnTo>
                <a:lnTo>
                  <a:pt x="1181" y="774"/>
                </a:lnTo>
                <a:lnTo>
                  <a:pt x="1181" y="773"/>
                </a:lnTo>
                <a:lnTo>
                  <a:pt x="1190" y="760"/>
                </a:lnTo>
                <a:lnTo>
                  <a:pt x="1197" y="749"/>
                </a:lnTo>
                <a:lnTo>
                  <a:pt x="1198" y="747"/>
                </a:lnTo>
                <a:lnTo>
                  <a:pt x="1204" y="739"/>
                </a:lnTo>
                <a:lnTo>
                  <a:pt x="1205" y="736"/>
                </a:lnTo>
                <a:lnTo>
                  <a:pt x="1206" y="736"/>
                </a:lnTo>
                <a:lnTo>
                  <a:pt x="1208" y="732"/>
                </a:lnTo>
                <a:lnTo>
                  <a:pt x="1261" y="657"/>
                </a:lnTo>
                <a:lnTo>
                  <a:pt x="1263" y="652"/>
                </a:lnTo>
                <a:lnTo>
                  <a:pt x="1274" y="637"/>
                </a:lnTo>
                <a:lnTo>
                  <a:pt x="1277" y="632"/>
                </a:lnTo>
                <a:lnTo>
                  <a:pt x="1325" y="564"/>
                </a:lnTo>
                <a:lnTo>
                  <a:pt x="1325" y="563"/>
                </a:lnTo>
                <a:lnTo>
                  <a:pt x="1327" y="557"/>
                </a:lnTo>
                <a:lnTo>
                  <a:pt x="1334" y="549"/>
                </a:lnTo>
                <a:lnTo>
                  <a:pt x="1334" y="547"/>
                </a:lnTo>
                <a:moveTo>
                  <a:pt x="1273" y="1155"/>
                </a:moveTo>
                <a:lnTo>
                  <a:pt x="1505" y="643"/>
                </a:lnTo>
                <a:moveTo>
                  <a:pt x="1546" y="1251"/>
                </a:moveTo>
                <a:lnTo>
                  <a:pt x="1688" y="709"/>
                </a:lnTo>
                <a:moveTo>
                  <a:pt x="1831" y="1300"/>
                </a:moveTo>
                <a:lnTo>
                  <a:pt x="1879" y="743"/>
                </a:lnTo>
                <a:moveTo>
                  <a:pt x="2120" y="1300"/>
                </a:moveTo>
                <a:lnTo>
                  <a:pt x="2086" y="899"/>
                </a:lnTo>
                <a:lnTo>
                  <a:pt x="2086" y="895"/>
                </a:lnTo>
                <a:lnTo>
                  <a:pt x="2082" y="853"/>
                </a:lnTo>
                <a:lnTo>
                  <a:pt x="2080" y="839"/>
                </a:lnTo>
                <a:lnTo>
                  <a:pt x="2079" y="829"/>
                </a:lnTo>
                <a:lnTo>
                  <a:pt x="2079" y="825"/>
                </a:lnTo>
                <a:lnTo>
                  <a:pt x="2079" y="822"/>
                </a:lnTo>
                <a:lnTo>
                  <a:pt x="2079" y="815"/>
                </a:lnTo>
                <a:lnTo>
                  <a:pt x="2079" y="812"/>
                </a:lnTo>
                <a:lnTo>
                  <a:pt x="2078" y="798"/>
                </a:lnTo>
                <a:lnTo>
                  <a:pt x="2076" y="784"/>
                </a:lnTo>
                <a:lnTo>
                  <a:pt x="2075" y="771"/>
                </a:lnTo>
                <a:lnTo>
                  <a:pt x="2075" y="766"/>
                </a:lnTo>
                <a:lnTo>
                  <a:pt x="2073" y="743"/>
                </a:lnTo>
                <a:moveTo>
                  <a:pt x="2405" y="1251"/>
                </a:moveTo>
                <a:lnTo>
                  <a:pt x="2265" y="709"/>
                </a:lnTo>
                <a:moveTo>
                  <a:pt x="2680" y="1155"/>
                </a:moveTo>
                <a:lnTo>
                  <a:pt x="2448" y="643"/>
                </a:lnTo>
                <a:moveTo>
                  <a:pt x="2935" y="1013"/>
                </a:moveTo>
                <a:lnTo>
                  <a:pt x="2617" y="547"/>
                </a:lnTo>
                <a:moveTo>
                  <a:pt x="394" y="1243"/>
                </a:moveTo>
                <a:lnTo>
                  <a:pt x="788" y="829"/>
                </a:lnTo>
                <a:moveTo>
                  <a:pt x="394" y="1243"/>
                </a:moveTo>
                <a:lnTo>
                  <a:pt x="468" y="1307"/>
                </a:lnTo>
                <a:lnTo>
                  <a:pt x="475" y="1314"/>
                </a:lnTo>
                <a:lnTo>
                  <a:pt x="544" y="1371"/>
                </a:lnTo>
                <a:moveTo>
                  <a:pt x="703" y="1486"/>
                </a:moveTo>
                <a:lnTo>
                  <a:pt x="969" y="1085"/>
                </a:lnTo>
                <a:lnTo>
                  <a:pt x="971" y="1082"/>
                </a:lnTo>
                <a:lnTo>
                  <a:pt x="994" y="1048"/>
                </a:lnTo>
                <a:lnTo>
                  <a:pt x="1000" y="1039"/>
                </a:lnTo>
                <a:lnTo>
                  <a:pt x="1009" y="1026"/>
                </a:lnTo>
                <a:lnTo>
                  <a:pt x="1011" y="1020"/>
                </a:lnTo>
                <a:lnTo>
                  <a:pt x="1015" y="1016"/>
                </a:lnTo>
                <a:lnTo>
                  <a:pt x="1016" y="1013"/>
                </a:lnTo>
                <a:moveTo>
                  <a:pt x="544" y="1371"/>
                </a:moveTo>
                <a:lnTo>
                  <a:pt x="622" y="1430"/>
                </a:lnTo>
                <a:lnTo>
                  <a:pt x="624" y="1431"/>
                </a:lnTo>
                <a:lnTo>
                  <a:pt x="628" y="1436"/>
                </a:lnTo>
                <a:lnTo>
                  <a:pt x="634" y="1438"/>
                </a:lnTo>
                <a:lnTo>
                  <a:pt x="703" y="1486"/>
                </a:lnTo>
                <a:moveTo>
                  <a:pt x="703" y="1486"/>
                </a:moveTo>
                <a:lnTo>
                  <a:pt x="869" y="1585"/>
                </a:lnTo>
                <a:moveTo>
                  <a:pt x="1043" y="1671"/>
                </a:moveTo>
                <a:lnTo>
                  <a:pt x="1273" y="1155"/>
                </a:lnTo>
                <a:moveTo>
                  <a:pt x="869" y="1585"/>
                </a:moveTo>
                <a:lnTo>
                  <a:pt x="1043" y="1671"/>
                </a:lnTo>
                <a:moveTo>
                  <a:pt x="1043" y="1671"/>
                </a:moveTo>
                <a:lnTo>
                  <a:pt x="1222" y="1741"/>
                </a:lnTo>
                <a:moveTo>
                  <a:pt x="1406" y="1794"/>
                </a:moveTo>
                <a:lnTo>
                  <a:pt x="1546" y="1251"/>
                </a:lnTo>
                <a:moveTo>
                  <a:pt x="1222" y="1741"/>
                </a:moveTo>
                <a:lnTo>
                  <a:pt x="1406" y="1794"/>
                </a:lnTo>
                <a:moveTo>
                  <a:pt x="1406" y="1794"/>
                </a:moveTo>
                <a:lnTo>
                  <a:pt x="1595" y="1834"/>
                </a:lnTo>
                <a:moveTo>
                  <a:pt x="1785" y="1858"/>
                </a:moveTo>
                <a:lnTo>
                  <a:pt x="1831" y="1300"/>
                </a:lnTo>
                <a:moveTo>
                  <a:pt x="1595" y="1834"/>
                </a:moveTo>
                <a:lnTo>
                  <a:pt x="1785" y="1858"/>
                </a:lnTo>
                <a:moveTo>
                  <a:pt x="1785" y="1858"/>
                </a:moveTo>
                <a:lnTo>
                  <a:pt x="1975" y="1866"/>
                </a:lnTo>
                <a:moveTo>
                  <a:pt x="2168" y="1858"/>
                </a:moveTo>
                <a:lnTo>
                  <a:pt x="2166" y="1851"/>
                </a:lnTo>
                <a:lnTo>
                  <a:pt x="2166" y="1842"/>
                </a:lnTo>
                <a:lnTo>
                  <a:pt x="2165" y="1840"/>
                </a:lnTo>
                <a:lnTo>
                  <a:pt x="2165" y="1837"/>
                </a:lnTo>
                <a:lnTo>
                  <a:pt x="2120" y="1300"/>
                </a:lnTo>
                <a:moveTo>
                  <a:pt x="1975" y="1866"/>
                </a:moveTo>
                <a:lnTo>
                  <a:pt x="2117" y="1861"/>
                </a:lnTo>
                <a:lnTo>
                  <a:pt x="2120" y="1861"/>
                </a:lnTo>
                <a:lnTo>
                  <a:pt x="2121" y="1861"/>
                </a:lnTo>
                <a:lnTo>
                  <a:pt x="2142" y="1859"/>
                </a:lnTo>
                <a:lnTo>
                  <a:pt x="2145" y="1859"/>
                </a:lnTo>
                <a:lnTo>
                  <a:pt x="2151" y="1859"/>
                </a:lnTo>
                <a:lnTo>
                  <a:pt x="2152" y="1859"/>
                </a:lnTo>
                <a:lnTo>
                  <a:pt x="2155" y="1859"/>
                </a:lnTo>
                <a:lnTo>
                  <a:pt x="2159" y="1859"/>
                </a:lnTo>
                <a:lnTo>
                  <a:pt x="2159" y="1859"/>
                </a:lnTo>
                <a:lnTo>
                  <a:pt x="2168" y="1858"/>
                </a:lnTo>
                <a:moveTo>
                  <a:pt x="2168" y="1858"/>
                </a:moveTo>
                <a:lnTo>
                  <a:pt x="2196" y="1855"/>
                </a:lnTo>
                <a:lnTo>
                  <a:pt x="2203" y="1855"/>
                </a:lnTo>
                <a:lnTo>
                  <a:pt x="2206" y="1855"/>
                </a:lnTo>
                <a:lnTo>
                  <a:pt x="2208" y="1854"/>
                </a:lnTo>
                <a:lnTo>
                  <a:pt x="2214" y="1854"/>
                </a:lnTo>
                <a:lnTo>
                  <a:pt x="2224" y="1852"/>
                </a:lnTo>
                <a:lnTo>
                  <a:pt x="2225" y="1852"/>
                </a:lnTo>
                <a:lnTo>
                  <a:pt x="2234" y="1851"/>
                </a:lnTo>
                <a:lnTo>
                  <a:pt x="2245" y="1849"/>
                </a:lnTo>
                <a:lnTo>
                  <a:pt x="2253" y="1849"/>
                </a:lnTo>
                <a:lnTo>
                  <a:pt x="2286" y="1845"/>
                </a:lnTo>
                <a:lnTo>
                  <a:pt x="2293" y="1844"/>
                </a:lnTo>
                <a:lnTo>
                  <a:pt x="2299" y="1844"/>
                </a:lnTo>
                <a:lnTo>
                  <a:pt x="2300" y="1844"/>
                </a:lnTo>
                <a:lnTo>
                  <a:pt x="2356" y="1834"/>
                </a:lnTo>
                <a:moveTo>
                  <a:pt x="2545" y="1794"/>
                </a:moveTo>
                <a:lnTo>
                  <a:pt x="2542" y="1787"/>
                </a:lnTo>
                <a:lnTo>
                  <a:pt x="2542" y="1780"/>
                </a:lnTo>
                <a:lnTo>
                  <a:pt x="2528" y="1728"/>
                </a:lnTo>
                <a:lnTo>
                  <a:pt x="2525" y="1717"/>
                </a:lnTo>
                <a:lnTo>
                  <a:pt x="2405" y="1251"/>
                </a:lnTo>
                <a:moveTo>
                  <a:pt x="2356" y="1834"/>
                </a:moveTo>
                <a:lnTo>
                  <a:pt x="2446" y="1818"/>
                </a:lnTo>
                <a:lnTo>
                  <a:pt x="2469" y="1813"/>
                </a:lnTo>
                <a:lnTo>
                  <a:pt x="2515" y="1803"/>
                </a:lnTo>
                <a:lnTo>
                  <a:pt x="2522" y="1800"/>
                </a:lnTo>
                <a:lnTo>
                  <a:pt x="2524" y="1800"/>
                </a:lnTo>
                <a:lnTo>
                  <a:pt x="2526" y="1800"/>
                </a:lnTo>
                <a:lnTo>
                  <a:pt x="2545" y="1794"/>
                </a:lnTo>
                <a:moveTo>
                  <a:pt x="2545" y="1794"/>
                </a:moveTo>
                <a:lnTo>
                  <a:pt x="2729" y="1741"/>
                </a:lnTo>
                <a:moveTo>
                  <a:pt x="2909" y="1671"/>
                </a:moveTo>
                <a:lnTo>
                  <a:pt x="2680" y="1155"/>
                </a:lnTo>
                <a:moveTo>
                  <a:pt x="2729" y="1741"/>
                </a:moveTo>
                <a:lnTo>
                  <a:pt x="2909" y="1671"/>
                </a:lnTo>
                <a:moveTo>
                  <a:pt x="2909" y="1671"/>
                </a:moveTo>
                <a:lnTo>
                  <a:pt x="3082" y="1585"/>
                </a:lnTo>
                <a:moveTo>
                  <a:pt x="3250" y="1486"/>
                </a:moveTo>
                <a:lnTo>
                  <a:pt x="2935" y="1013"/>
                </a:lnTo>
                <a:moveTo>
                  <a:pt x="3082" y="1585"/>
                </a:moveTo>
                <a:lnTo>
                  <a:pt x="3250" y="1486"/>
                </a:lnTo>
                <a:moveTo>
                  <a:pt x="3250" y="1486"/>
                </a:moveTo>
                <a:lnTo>
                  <a:pt x="3409" y="1371"/>
                </a:lnTo>
                <a:moveTo>
                  <a:pt x="3409" y="1371"/>
                </a:moveTo>
                <a:lnTo>
                  <a:pt x="3519" y="1278"/>
                </a:lnTo>
                <a:lnTo>
                  <a:pt x="3558" y="1243"/>
                </a:lnTo>
                <a:moveTo>
                  <a:pt x="0" y="1669"/>
                </a:moveTo>
                <a:lnTo>
                  <a:pt x="247" y="1400"/>
                </a:lnTo>
                <a:lnTo>
                  <a:pt x="249" y="1398"/>
                </a:lnTo>
                <a:lnTo>
                  <a:pt x="254" y="1393"/>
                </a:lnTo>
                <a:lnTo>
                  <a:pt x="256" y="1391"/>
                </a:lnTo>
                <a:lnTo>
                  <a:pt x="258" y="1389"/>
                </a:lnTo>
                <a:lnTo>
                  <a:pt x="266" y="1381"/>
                </a:lnTo>
                <a:lnTo>
                  <a:pt x="394" y="1243"/>
                </a:lnTo>
                <a:moveTo>
                  <a:pt x="390" y="1966"/>
                </a:moveTo>
                <a:lnTo>
                  <a:pt x="425" y="1913"/>
                </a:lnTo>
                <a:lnTo>
                  <a:pt x="449" y="1873"/>
                </a:lnTo>
                <a:lnTo>
                  <a:pt x="455" y="1868"/>
                </a:lnTo>
                <a:lnTo>
                  <a:pt x="455" y="1866"/>
                </a:lnTo>
                <a:lnTo>
                  <a:pt x="703" y="1486"/>
                </a:lnTo>
                <a:moveTo>
                  <a:pt x="818" y="2190"/>
                </a:moveTo>
                <a:lnTo>
                  <a:pt x="1043" y="1671"/>
                </a:lnTo>
                <a:moveTo>
                  <a:pt x="1273" y="2341"/>
                </a:moveTo>
                <a:lnTo>
                  <a:pt x="1406" y="1794"/>
                </a:lnTo>
                <a:moveTo>
                  <a:pt x="1740" y="2415"/>
                </a:moveTo>
                <a:lnTo>
                  <a:pt x="1785" y="1858"/>
                </a:lnTo>
                <a:moveTo>
                  <a:pt x="2211" y="2415"/>
                </a:moveTo>
                <a:lnTo>
                  <a:pt x="2185" y="2061"/>
                </a:lnTo>
                <a:lnTo>
                  <a:pt x="2182" y="2039"/>
                </a:lnTo>
                <a:lnTo>
                  <a:pt x="2180" y="2021"/>
                </a:lnTo>
                <a:lnTo>
                  <a:pt x="2180" y="2018"/>
                </a:lnTo>
                <a:lnTo>
                  <a:pt x="2173" y="1938"/>
                </a:lnTo>
                <a:lnTo>
                  <a:pt x="2172" y="1934"/>
                </a:lnTo>
                <a:lnTo>
                  <a:pt x="2172" y="1932"/>
                </a:lnTo>
                <a:lnTo>
                  <a:pt x="2172" y="1931"/>
                </a:lnTo>
                <a:lnTo>
                  <a:pt x="2172" y="1928"/>
                </a:lnTo>
                <a:lnTo>
                  <a:pt x="2172" y="1904"/>
                </a:lnTo>
                <a:lnTo>
                  <a:pt x="2170" y="1903"/>
                </a:lnTo>
                <a:lnTo>
                  <a:pt x="2169" y="1885"/>
                </a:lnTo>
                <a:lnTo>
                  <a:pt x="2169" y="1878"/>
                </a:lnTo>
                <a:lnTo>
                  <a:pt x="2169" y="1875"/>
                </a:lnTo>
                <a:lnTo>
                  <a:pt x="2168" y="1858"/>
                </a:lnTo>
                <a:moveTo>
                  <a:pt x="2680" y="2341"/>
                </a:moveTo>
                <a:lnTo>
                  <a:pt x="2669" y="2293"/>
                </a:lnTo>
                <a:lnTo>
                  <a:pt x="2660" y="2266"/>
                </a:lnTo>
                <a:lnTo>
                  <a:pt x="2655" y="2235"/>
                </a:lnTo>
                <a:lnTo>
                  <a:pt x="2650" y="2225"/>
                </a:lnTo>
                <a:lnTo>
                  <a:pt x="2615" y="2076"/>
                </a:lnTo>
                <a:lnTo>
                  <a:pt x="2608" y="2051"/>
                </a:lnTo>
                <a:lnTo>
                  <a:pt x="2608" y="2048"/>
                </a:lnTo>
                <a:lnTo>
                  <a:pt x="2608" y="2045"/>
                </a:lnTo>
                <a:lnTo>
                  <a:pt x="2563" y="1871"/>
                </a:lnTo>
                <a:lnTo>
                  <a:pt x="2559" y="1854"/>
                </a:lnTo>
                <a:lnTo>
                  <a:pt x="2553" y="1827"/>
                </a:lnTo>
                <a:lnTo>
                  <a:pt x="2553" y="1825"/>
                </a:lnTo>
                <a:lnTo>
                  <a:pt x="2552" y="1821"/>
                </a:lnTo>
                <a:lnTo>
                  <a:pt x="2550" y="1817"/>
                </a:lnTo>
                <a:lnTo>
                  <a:pt x="2548" y="1810"/>
                </a:lnTo>
                <a:lnTo>
                  <a:pt x="2548" y="1807"/>
                </a:lnTo>
                <a:lnTo>
                  <a:pt x="2545" y="1794"/>
                </a:lnTo>
                <a:moveTo>
                  <a:pt x="3133" y="2190"/>
                </a:moveTo>
                <a:lnTo>
                  <a:pt x="3125" y="2173"/>
                </a:lnTo>
                <a:lnTo>
                  <a:pt x="3104" y="2122"/>
                </a:lnTo>
                <a:lnTo>
                  <a:pt x="3081" y="2068"/>
                </a:lnTo>
                <a:lnTo>
                  <a:pt x="3077" y="2058"/>
                </a:lnTo>
                <a:lnTo>
                  <a:pt x="3001" y="1880"/>
                </a:lnTo>
                <a:lnTo>
                  <a:pt x="2998" y="1876"/>
                </a:lnTo>
                <a:lnTo>
                  <a:pt x="2909" y="1671"/>
                </a:lnTo>
                <a:moveTo>
                  <a:pt x="3561" y="1966"/>
                </a:moveTo>
                <a:lnTo>
                  <a:pt x="3374" y="1676"/>
                </a:lnTo>
                <a:lnTo>
                  <a:pt x="3372" y="1672"/>
                </a:lnTo>
                <a:lnTo>
                  <a:pt x="3371" y="1671"/>
                </a:lnTo>
                <a:lnTo>
                  <a:pt x="3369" y="1668"/>
                </a:lnTo>
                <a:lnTo>
                  <a:pt x="3308" y="1572"/>
                </a:lnTo>
                <a:lnTo>
                  <a:pt x="3294" y="1552"/>
                </a:lnTo>
                <a:lnTo>
                  <a:pt x="3250" y="1486"/>
                </a:lnTo>
                <a:moveTo>
                  <a:pt x="86" y="2459"/>
                </a:moveTo>
                <a:lnTo>
                  <a:pt x="300" y="2110"/>
                </a:lnTo>
                <a:lnTo>
                  <a:pt x="307" y="2099"/>
                </a:lnTo>
                <a:lnTo>
                  <a:pt x="390" y="1966"/>
                </a:lnTo>
                <a:moveTo>
                  <a:pt x="86" y="2459"/>
                </a:moveTo>
                <a:lnTo>
                  <a:pt x="339" y="2600"/>
                </a:lnTo>
                <a:moveTo>
                  <a:pt x="601" y="2718"/>
                </a:moveTo>
                <a:lnTo>
                  <a:pt x="818" y="2190"/>
                </a:lnTo>
                <a:moveTo>
                  <a:pt x="339" y="2600"/>
                </a:moveTo>
                <a:lnTo>
                  <a:pt x="601" y="2718"/>
                </a:lnTo>
                <a:moveTo>
                  <a:pt x="601" y="2718"/>
                </a:moveTo>
                <a:lnTo>
                  <a:pt x="869" y="2812"/>
                </a:lnTo>
                <a:moveTo>
                  <a:pt x="1143" y="2888"/>
                </a:moveTo>
                <a:lnTo>
                  <a:pt x="1273" y="2341"/>
                </a:lnTo>
                <a:moveTo>
                  <a:pt x="869" y="2812"/>
                </a:moveTo>
                <a:lnTo>
                  <a:pt x="1068" y="2870"/>
                </a:lnTo>
                <a:lnTo>
                  <a:pt x="1077" y="2871"/>
                </a:lnTo>
                <a:lnTo>
                  <a:pt x="1143" y="2888"/>
                </a:lnTo>
                <a:moveTo>
                  <a:pt x="1143" y="2888"/>
                </a:moveTo>
                <a:lnTo>
                  <a:pt x="1419" y="2942"/>
                </a:lnTo>
                <a:moveTo>
                  <a:pt x="1696" y="2973"/>
                </a:moveTo>
                <a:lnTo>
                  <a:pt x="1724" y="2598"/>
                </a:lnTo>
                <a:lnTo>
                  <a:pt x="1726" y="2583"/>
                </a:lnTo>
                <a:lnTo>
                  <a:pt x="1727" y="2562"/>
                </a:lnTo>
                <a:lnTo>
                  <a:pt x="1729" y="2559"/>
                </a:lnTo>
                <a:lnTo>
                  <a:pt x="1729" y="2552"/>
                </a:lnTo>
                <a:lnTo>
                  <a:pt x="1730" y="2536"/>
                </a:lnTo>
                <a:lnTo>
                  <a:pt x="1730" y="2535"/>
                </a:lnTo>
                <a:lnTo>
                  <a:pt x="1730" y="2533"/>
                </a:lnTo>
                <a:lnTo>
                  <a:pt x="1730" y="2531"/>
                </a:lnTo>
                <a:lnTo>
                  <a:pt x="1731" y="2522"/>
                </a:lnTo>
                <a:lnTo>
                  <a:pt x="1731" y="2518"/>
                </a:lnTo>
                <a:lnTo>
                  <a:pt x="1731" y="2515"/>
                </a:lnTo>
                <a:lnTo>
                  <a:pt x="1740" y="2415"/>
                </a:lnTo>
                <a:moveTo>
                  <a:pt x="1419" y="2942"/>
                </a:moveTo>
                <a:lnTo>
                  <a:pt x="1419" y="2942"/>
                </a:lnTo>
                <a:lnTo>
                  <a:pt x="1420" y="2942"/>
                </a:lnTo>
                <a:lnTo>
                  <a:pt x="1422" y="2942"/>
                </a:lnTo>
                <a:lnTo>
                  <a:pt x="1427" y="2943"/>
                </a:lnTo>
                <a:lnTo>
                  <a:pt x="1441" y="2945"/>
                </a:lnTo>
                <a:lnTo>
                  <a:pt x="1443" y="2945"/>
                </a:lnTo>
                <a:lnTo>
                  <a:pt x="1443" y="2945"/>
                </a:lnTo>
                <a:lnTo>
                  <a:pt x="1456" y="2946"/>
                </a:lnTo>
                <a:lnTo>
                  <a:pt x="1458" y="2946"/>
                </a:lnTo>
                <a:lnTo>
                  <a:pt x="1460" y="2947"/>
                </a:lnTo>
                <a:lnTo>
                  <a:pt x="1461" y="2947"/>
                </a:lnTo>
                <a:lnTo>
                  <a:pt x="1463" y="2947"/>
                </a:lnTo>
                <a:lnTo>
                  <a:pt x="1471" y="2949"/>
                </a:lnTo>
                <a:lnTo>
                  <a:pt x="1474" y="2949"/>
                </a:lnTo>
                <a:lnTo>
                  <a:pt x="1696" y="2973"/>
                </a:lnTo>
                <a:moveTo>
                  <a:pt x="1696" y="2973"/>
                </a:moveTo>
                <a:lnTo>
                  <a:pt x="1828" y="2981"/>
                </a:lnTo>
                <a:lnTo>
                  <a:pt x="1837" y="2981"/>
                </a:lnTo>
                <a:lnTo>
                  <a:pt x="1975" y="2984"/>
                </a:lnTo>
                <a:moveTo>
                  <a:pt x="2255" y="2973"/>
                </a:moveTo>
                <a:lnTo>
                  <a:pt x="2255" y="2967"/>
                </a:lnTo>
                <a:lnTo>
                  <a:pt x="2253" y="2963"/>
                </a:lnTo>
                <a:lnTo>
                  <a:pt x="2253" y="2954"/>
                </a:lnTo>
                <a:lnTo>
                  <a:pt x="2253" y="2952"/>
                </a:lnTo>
                <a:lnTo>
                  <a:pt x="2252" y="2945"/>
                </a:lnTo>
                <a:lnTo>
                  <a:pt x="2252" y="2945"/>
                </a:lnTo>
                <a:lnTo>
                  <a:pt x="2252" y="2933"/>
                </a:lnTo>
                <a:lnTo>
                  <a:pt x="2225" y="2587"/>
                </a:lnTo>
                <a:lnTo>
                  <a:pt x="2225" y="2571"/>
                </a:lnTo>
                <a:lnTo>
                  <a:pt x="2211" y="2415"/>
                </a:lnTo>
                <a:moveTo>
                  <a:pt x="1975" y="2984"/>
                </a:moveTo>
                <a:lnTo>
                  <a:pt x="2192" y="2977"/>
                </a:lnTo>
                <a:lnTo>
                  <a:pt x="2203" y="2975"/>
                </a:lnTo>
                <a:lnTo>
                  <a:pt x="2255" y="2973"/>
                </a:lnTo>
                <a:moveTo>
                  <a:pt x="2255" y="2973"/>
                </a:moveTo>
                <a:lnTo>
                  <a:pt x="2262" y="2971"/>
                </a:lnTo>
                <a:lnTo>
                  <a:pt x="2265" y="2971"/>
                </a:lnTo>
                <a:lnTo>
                  <a:pt x="2265" y="2971"/>
                </a:lnTo>
                <a:lnTo>
                  <a:pt x="2268" y="2971"/>
                </a:lnTo>
                <a:lnTo>
                  <a:pt x="2275" y="2970"/>
                </a:lnTo>
                <a:lnTo>
                  <a:pt x="2277" y="2970"/>
                </a:lnTo>
                <a:lnTo>
                  <a:pt x="2387" y="2960"/>
                </a:lnTo>
                <a:lnTo>
                  <a:pt x="2389" y="2960"/>
                </a:lnTo>
                <a:lnTo>
                  <a:pt x="2391" y="2960"/>
                </a:lnTo>
                <a:lnTo>
                  <a:pt x="2393" y="2959"/>
                </a:lnTo>
                <a:lnTo>
                  <a:pt x="2394" y="2959"/>
                </a:lnTo>
                <a:lnTo>
                  <a:pt x="2400" y="2959"/>
                </a:lnTo>
                <a:lnTo>
                  <a:pt x="2404" y="2957"/>
                </a:lnTo>
                <a:lnTo>
                  <a:pt x="2405" y="2957"/>
                </a:lnTo>
                <a:lnTo>
                  <a:pt x="2414" y="2957"/>
                </a:lnTo>
                <a:lnTo>
                  <a:pt x="2415" y="2957"/>
                </a:lnTo>
                <a:lnTo>
                  <a:pt x="2418" y="2957"/>
                </a:lnTo>
                <a:lnTo>
                  <a:pt x="2420" y="2957"/>
                </a:lnTo>
                <a:lnTo>
                  <a:pt x="2422" y="2957"/>
                </a:lnTo>
                <a:lnTo>
                  <a:pt x="2427" y="2956"/>
                </a:lnTo>
                <a:lnTo>
                  <a:pt x="2429" y="2956"/>
                </a:lnTo>
                <a:lnTo>
                  <a:pt x="2431" y="2956"/>
                </a:lnTo>
                <a:lnTo>
                  <a:pt x="2435" y="2954"/>
                </a:lnTo>
                <a:lnTo>
                  <a:pt x="2438" y="2954"/>
                </a:lnTo>
                <a:lnTo>
                  <a:pt x="2441" y="2954"/>
                </a:lnTo>
                <a:lnTo>
                  <a:pt x="2448" y="2953"/>
                </a:lnTo>
                <a:lnTo>
                  <a:pt x="2449" y="2953"/>
                </a:lnTo>
                <a:lnTo>
                  <a:pt x="2476" y="2949"/>
                </a:lnTo>
                <a:lnTo>
                  <a:pt x="2496" y="2946"/>
                </a:lnTo>
                <a:lnTo>
                  <a:pt x="2497" y="2946"/>
                </a:lnTo>
                <a:lnTo>
                  <a:pt x="2501" y="2945"/>
                </a:lnTo>
                <a:lnTo>
                  <a:pt x="2504" y="2945"/>
                </a:lnTo>
                <a:lnTo>
                  <a:pt x="2517" y="2945"/>
                </a:lnTo>
                <a:lnTo>
                  <a:pt x="2534" y="2942"/>
                </a:lnTo>
                <a:moveTo>
                  <a:pt x="2809" y="2888"/>
                </a:moveTo>
                <a:lnTo>
                  <a:pt x="2809" y="2887"/>
                </a:lnTo>
                <a:lnTo>
                  <a:pt x="2807" y="2878"/>
                </a:lnTo>
                <a:lnTo>
                  <a:pt x="2770" y="2722"/>
                </a:lnTo>
                <a:lnTo>
                  <a:pt x="2766" y="2697"/>
                </a:lnTo>
                <a:lnTo>
                  <a:pt x="2714" y="2480"/>
                </a:lnTo>
                <a:lnTo>
                  <a:pt x="2714" y="2477"/>
                </a:lnTo>
                <a:lnTo>
                  <a:pt x="2693" y="2393"/>
                </a:lnTo>
                <a:lnTo>
                  <a:pt x="2691" y="2391"/>
                </a:lnTo>
                <a:lnTo>
                  <a:pt x="2690" y="2386"/>
                </a:lnTo>
                <a:lnTo>
                  <a:pt x="2687" y="2367"/>
                </a:lnTo>
                <a:lnTo>
                  <a:pt x="2686" y="2362"/>
                </a:lnTo>
                <a:lnTo>
                  <a:pt x="2680" y="2341"/>
                </a:lnTo>
                <a:moveTo>
                  <a:pt x="2534" y="2942"/>
                </a:moveTo>
                <a:lnTo>
                  <a:pt x="2688" y="2914"/>
                </a:lnTo>
                <a:lnTo>
                  <a:pt x="2691" y="2914"/>
                </a:lnTo>
                <a:lnTo>
                  <a:pt x="2693" y="2914"/>
                </a:lnTo>
                <a:lnTo>
                  <a:pt x="2694" y="2914"/>
                </a:lnTo>
                <a:lnTo>
                  <a:pt x="2764" y="2898"/>
                </a:lnTo>
                <a:lnTo>
                  <a:pt x="2767" y="2897"/>
                </a:lnTo>
                <a:lnTo>
                  <a:pt x="2792" y="2891"/>
                </a:lnTo>
                <a:lnTo>
                  <a:pt x="2797" y="2891"/>
                </a:lnTo>
                <a:lnTo>
                  <a:pt x="2809" y="2888"/>
                </a:lnTo>
                <a:moveTo>
                  <a:pt x="2809" y="2888"/>
                </a:moveTo>
                <a:lnTo>
                  <a:pt x="2819" y="2885"/>
                </a:lnTo>
                <a:lnTo>
                  <a:pt x="3082" y="2812"/>
                </a:lnTo>
                <a:moveTo>
                  <a:pt x="3350" y="2718"/>
                </a:moveTo>
                <a:lnTo>
                  <a:pt x="3154" y="2241"/>
                </a:lnTo>
                <a:lnTo>
                  <a:pt x="3149" y="2229"/>
                </a:lnTo>
                <a:lnTo>
                  <a:pt x="3147" y="2225"/>
                </a:lnTo>
                <a:lnTo>
                  <a:pt x="3146" y="2222"/>
                </a:lnTo>
                <a:lnTo>
                  <a:pt x="3143" y="2217"/>
                </a:lnTo>
                <a:lnTo>
                  <a:pt x="3143" y="2215"/>
                </a:lnTo>
                <a:lnTo>
                  <a:pt x="3133" y="2190"/>
                </a:lnTo>
                <a:moveTo>
                  <a:pt x="3082" y="2812"/>
                </a:moveTo>
                <a:lnTo>
                  <a:pt x="3350" y="2718"/>
                </a:lnTo>
                <a:moveTo>
                  <a:pt x="3350" y="2718"/>
                </a:moveTo>
                <a:lnTo>
                  <a:pt x="3612" y="2600"/>
                </a:lnTo>
                <a:moveTo>
                  <a:pt x="3866" y="2459"/>
                </a:moveTo>
                <a:lnTo>
                  <a:pt x="3561" y="1966"/>
                </a:lnTo>
                <a:moveTo>
                  <a:pt x="3612" y="2600"/>
                </a:moveTo>
                <a:lnTo>
                  <a:pt x="3866" y="2459"/>
                </a:lnTo>
                <a:moveTo>
                  <a:pt x="392" y="3250"/>
                </a:moveTo>
                <a:lnTo>
                  <a:pt x="601" y="2718"/>
                </a:lnTo>
                <a:moveTo>
                  <a:pt x="1018" y="3437"/>
                </a:moveTo>
                <a:lnTo>
                  <a:pt x="1143" y="2888"/>
                </a:lnTo>
                <a:moveTo>
                  <a:pt x="1655" y="3530"/>
                </a:moveTo>
                <a:lnTo>
                  <a:pt x="1657" y="3516"/>
                </a:lnTo>
                <a:lnTo>
                  <a:pt x="1657" y="3512"/>
                </a:lnTo>
                <a:lnTo>
                  <a:pt x="1657" y="3509"/>
                </a:lnTo>
                <a:lnTo>
                  <a:pt x="1660" y="3470"/>
                </a:lnTo>
                <a:lnTo>
                  <a:pt x="1660" y="3460"/>
                </a:lnTo>
                <a:lnTo>
                  <a:pt x="1661" y="3451"/>
                </a:lnTo>
                <a:lnTo>
                  <a:pt x="1661" y="3439"/>
                </a:lnTo>
                <a:lnTo>
                  <a:pt x="1662" y="3433"/>
                </a:lnTo>
                <a:lnTo>
                  <a:pt x="1669" y="3344"/>
                </a:lnTo>
                <a:lnTo>
                  <a:pt x="1669" y="3343"/>
                </a:lnTo>
                <a:lnTo>
                  <a:pt x="1671" y="3318"/>
                </a:lnTo>
                <a:lnTo>
                  <a:pt x="1671" y="3306"/>
                </a:lnTo>
                <a:lnTo>
                  <a:pt x="1671" y="3299"/>
                </a:lnTo>
                <a:lnTo>
                  <a:pt x="1672" y="3298"/>
                </a:lnTo>
                <a:lnTo>
                  <a:pt x="1676" y="3246"/>
                </a:lnTo>
                <a:lnTo>
                  <a:pt x="1676" y="3242"/>
                </a:lnTo>
                <a:lnTo>
                  <a:pt x="1688" y="3089"/>
                </a:lnTo>
                <a:lnTo>
                  <a:pt x="1688" y="3085"/>
                </a:lnTo>
                <a:lnTo>
                  <a:pt x="1696" y="2973"/>
                </a:lnTo>
                <a:moveTo>
                  <a:pt x="2296" y="3530"/>
                </a:moveTo>
                <a:lnTo>
                  <a:pt x="2255" y="2973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98"/>
          <p:cNvSpPr>
            <a:spLocks noEditPoints="1"/>
          </p:cNvSpPr>
          <p:nvPr/>
        </p:nvSpPr>
        <p:spPr bwMode="auto">
          <a:xfrm>
            <a:off x="3349625" y="4527551"/>
            <a:ext cx="5345113" cy="2173288"/>
          </a:xfrm>
          <a:custGeom>
            <a:avLst/>
            <a:gdLst>
              <a:gd name="T0" fmla="*/ 2741 w 3367"/>
              <a:gd name="T1" fmla="*/ 719 h 1369"/>
              <a:gd name="T2" fmla="*/ 2722 w 3367"/>
              <a:gd name="T3" fmla="*/ 632 h 1369"/>
              <a:gd name="T4" fmla="*/ 2720 w 3367"/>
              <a:gd name="T5" fmla="*/ 625 h 1369"/>
              <a:gd name="T6" fmla="*/ 2624 w 3367"/>
              <a:gd name="T7" fmla="*/ 197 h 1369"/>
              <a:gd name="T8" fmla="*/ 2620 w 3367"/>
              <a:gd name="T9" fmla="*/ 183 h 1369"/>
              <a:gd name="T10" fmla="*/ 2617 w 3367"/>
              <a:gd name="T11" fmla="*/ 170 h 1369"/>
              <a:gd name="T12" fmla="*/ 3367 w 3367"/>
              <a:gd name="T13" fmla="*/ 532 h 1369"/>
              <a:gd name="T14" fmla="*/ 3158 w 3367"/>
              <a:gd name="T15" fmla="*/ 0 h 1369"/>
              <a:gd name="T16" fmla="*/ 0 w 3367"/>
              <a:gd name="T17" fmla="*/ 1074 h 1369"/>
              <a:gd name="T18" fmla="*/ 63 w 3367"/>
              <a:gd name="T19" fmla="*/ 899 h 1369"/>
              <a:gd name="T20" fmla="*/ 66 w 3367"/>
              <a:gd name="T21" fmla="*/ 891 h 1369"/>
              <a:gd name="T22" fmla="*/ 69 w 3367"/>
              <a:gd name="T23" fmla="*/ 881 h 1369"/>
              <a:gd name="T24" fmla="*/ 80 w 3367"/>
              <a:gd name="T25" fmla="*/ 853 h 1369"/>
              <a:gd name="T26" fmla="*/ 80 w 3367"/>
              <a:gd name="T27" fmla="*/ 851 h 1369"/>
              <a:gd name="T28" fmla="*/ 83 w 3367"/>
              <a:gd name="T29" fmla="*/ 844 h 1369"/>
              <a:gd name="T30" fmla="*/ 83 w 3367"/>
              <a:gd name="T31" fmla="*/ 842 h 1369"/>
              <a:gd name="T32" fmla="*/ 87 w 3367"/>
              <a:gd name="T33" fmla="*/ 833 h 1369"/>
              <a:gd name="T34" fmla="*/ 88 w 3367"/>
              <a:gd name="T35" fmla="*/ 829 h 1369"/>
              <a:gd name="T36" fmla="*/ 133 w 3367"/>
              <a:gd name="T37" fmla="*/ 707 h 1369"/>
              <a:gd name="T38" fmla="*/ 140 w 3367"/>
              <a:gd name="T39" fmla="*/ 688 h 1369"/>
              <a:gd name="T40" fmla="*/ 142 w 3367"/>
              <a:gd name="T41" fmla="*/ 687 h 1369"/>
              <a:gd name="T42" fmla="*/ 143 w 3367"/>
              <a:gd name="T43" fmla="*/ 683 h 1369"/>
              <a:gd name="T44" fmla="*/ 150 w 3367"/>
              <a:gd name="T45" fmla="*/ 663 h 1369"/>
              <a:gd name="T46" fmla="*/ 152 w 3367"/>
              <a:gd name="T47" fmla="*/ 660 h 1369"/>
              <a:gd name="T48" fmla="*/ 155 w 3367"/>
              <a:gd name="T49" fmla="*/ 650 h 1369"/>
              <a:gd name="T50" fmla="*/ 159 w 3367"/>
              <a:gd name="T51" fmla="*/ 639 h 1369"/>
              <a:gd name="T52" fmla="*/ 167 w 3367"/>
              <a:gd name="T53" fmla="*/ 616 h 1369"/>
              <a:gd name="T54" fmla="*/ 171 w 3367"/>
              <a:gd name="T55" fmla="*/ 608 h 1369"/>
              <a:gd name="T56" fmla="*/ 200 w 3367"/>
              <a:gd name="T57" fmla="*/ 532 h 1369"/>
              <a:gd name="T58" fmla="*/ 709 w 3367"/>
              <a:gd name="T59" fmla="*/ 1271 h 1369"/>
              <a:gd name="T60" fmla="*/ 726 w 3367"/>
              <a:gd name="T61" fmla="*/ 1185 h 1369"/>
              <a:gd name="T62" fmla="*/ 726 w 3367"/>
              <a:gd name="T63" fmla="*/ 1182 h 1369"/>
              <a:gd name="T64" fmla="*/ 775 w 3367"/>
              <a:gd name="T65" fmla="*/ 953 h 1369"/>
              <a:gd name="T66" fmla="*/ 791 w 3367"/>
              <a:gd name="T67" fmla="*/ 882 h 1369"/>
              <a:gd name="T68" fmla="*/ 791 w 3367"/>
              <a:gd name="T69" fmla="*/ 881 h 1369"/>
              <a:gd name="T70" fmla="*/ 792 w 3367"/>
              <a:gd name="T71" fmla="*/ 870 h 1369"/>
              <a:gd name="T72" fmla="*/ 796 w 3367"/>
              <a:gd name="T73" fmla="*/ 857 h 1369"/>
              <a:gd name="T74" fmla="*/ 826 w 3367"/>
              <a:gd name="T75" fmla="*/ 719 h 1369"/>
              <a:gd name="T76" fmla="*/ 1425 w 3367"/>
              <a:gd name="T77" fmla="*/ 1369 h 1369"/>
              <a:gd name="T78" fmla="*/ 1459 w 3367"/>
              <a:gd name="T79" fmla="*/ 871 h 1369"/>
              <a:gd name="T80" fmla="*/ 1459 w 3367"/>
              <a:gd name="T81" fmla="*/ 866 h 1369"/>
              <a:gd name="T82" fmla="*/ 1461 w 3367"/>
              <a:gd name="T83" fmla="*/ 847 h 1369"/>
              <a:gd name="T84" fmla="*/ 1461 w 3367"/>
              <a:gd name="T85" fmla="*/ 847 h 1369"/>
              <a:gd name="T86" fmla="*/ 1461 w 3367"/>
              <a:gd name="T87" fmla="*/ 844 h 1369"/>
              <a:gd name="T88" fmla="*/ 1462 w 3367"/>
              <a:gd name="T89" fmla="*/ 836 h 1369"/>
              <a:gd name="T90" fmla="*/ 1462 w 3367"/>
              <a:gd name="T91" fmla="*/ 828 h 1369"/>
              <a:gd name="T92" fmla="*/ 1463 w 3367"/>
              <a:gd name="T93" fmla="*/ 813 h 1369"/>
              <a:gd name="T94" fmla="*/ 1463 w 3367"/>
              <a:gd name="T95" fmla="*/ 812 h 1369"/>
              <a:gd name="T96" fmla="*/ 2143 w 3367"/>
              <a:gd name="T97" fmla="*/ 1369 h 1369"/>
              <a:gd name="T98" fmla="*/ 2109 w 3367"/>
              <a:gd name="T99" fmla="*/ 884 h 1369"/>
              <a:gd name="T100" fmla="*/ 2109 w 3367"/>
              <a:gd name="T101" fmla="*/ 875 h 1369"/>
              <a:gd name="T102" fmla="*/ 2108 w 3367"/>
              <a:gd name="T103" fmla="*/ 860 h 1369"/>
              <a:gd name="T104" fmla="*/ 2107 w 3367"/>
              <a:gd name="T105" fmla="*/ 843 h 1369"/>
              <a:gd name="T106" fmla="*/ 2105 w 3367"/>
              <a:gd name="T107" fmla="*/ 818 h 1369"/>
              <a:gd name="T108" fmla="*/ 2104 w 3367"/>
              <a:gd name="T109" fmla="*/ 812 h 1369"/>
              <a:gd name="T110" fmla="*/ 2859 w 3367"/>
              <a:gd name="T111" fmla="*/ 1271 h 1369"/>
              <a:gd name="T112" fmla="*/ 2826 w 3367"/>
              <a:gd name="T113" fmla="*/ 1112 h 1369"/>
              <a:gd name="T114" fmla="*/ 2824 w 3367"/>
              <a:gd name="T115" fmla="*/ 1108 h 1369"/>
              <a:gd name="T116" fmla="*/ 2741 w 3367"/>
              <a:gd name="T117" fmla="*/ 719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7" h="1369">
                <a:moveTo>
                  <a:pt x="2741" y="719"/>
                </a:moveTo>
                <a:lnTo>
                  <a:pt x="2722" y="632"/>
                </a:lnTo>
                <a:lnTo>
                  <a:pt x="2720" y="625"/>
                </a:lnTo>
                <a:lnTo>
                  <a:pt x="2624" y="197"/>
                </a:lnTo>
                <a:lnTo>
                  <a:pt x="2620" y="183"/>
                </a:lnTo>
                <a:lnTo>
                  <a:pt x="2617" y="170"/>
                </a:lnTo>
                <a:moveTo>
                  <a:pt x="3367" y="532"/>
                </a:moveTo>
                <a:lnTo>
                  <a:pt x="3158" y="0"/>
                </a:lnTo>
                <a:moveTo>
                  <a:pt x="0" y="1074"/>
                </a:moveTo>
                <a:lnTo>
                  <a:pt x="63" y="899"/>
                </a:lnTo>
                <a:lnTo>
                  <a:pt x="66" y="891"/>
                </a:lnTo>
                <a:lnTo>
                  <a:pt x="69" y="881"/>
                </a:lnTo>
                <a:lnTo>
                  <a:pt x="80" y="853"/>
                </a:lnTo>
                <a:lnTo>
                  <a:pt x="80" y="851"/>
                </a:lnTo>
                <a:lnTo>
                  <a:pt x="83" y="844"/>
                </a:lnTo>
                <a:lnTo>
                  <a:pt x="83" y="842"/>
                </a:lnTo>
                <a:lnTo>
                  <a:pt x="87" y="833"/>
                </a:lnTo>
                <a:lnTo>
                  <a:pt x="88" y="829"/>
                </a:lnTo>
                <a:lnTo>
                  <a:pt x="133" y="707"/>
                </a:lnTo>
                <a:lnTo>
                  <a:pt x="140" y="688"/>
                </a:lnTo>
                <a:lnTo>
                  <a:pt x="142" y="687"/>
                </a:lnTo>
                <a:lnTo>
                  <a:pt x="143" y="683"/>
                </a:lnTo>
                <a:lnTo>
                  <a:pt x="150" y="663"/>
                </a:lnTo>
                <a:lnTo>
                  <a:pt x="152" y="660"/>
                </a:lnTo>
                <a:lnTo>
                  <a:pt x="155" y="650"/>
                </a:lnTo>
                <a:lnTo>
                  <a:pt x="159" y="639"/>
                </a:lnTo>
                <a:lnTo>
                  <a:pt x="167" y="616"/>
                </a:lnTo>
                <a:lnTo>
                  <a:pt x="171" y="608"/>
                </a:lnTo>
                <a:lnTo>
                  <a:pt x="200" y="532"/>
                </a:lnTo>
                <a:moveTo>
                  <a:pt x="709" y="1271"/>
                </a:moveTo>
                <a:lnTo>
                  <a:pt x="726" y="1185"/>
                </a:lnTo>
                <a:lnTo>
                  <a:pt x="726" y="1182"/>
                </a:lnTo>
                <a:lnTo>
                  <a:pt x="775" y="953"/>
                </a:lnTo>
                <a:lnTo>
                  <a:pt x="791" y="882"/>
                </a:lnTo>
                <a:lnTo>
                  <a:pt x="791" y="881"/>
                </a:lnTo>
                <a:lnTo>
                  <a:pt x="792" y="870"/>
                </a:lnTo>
                <a:lnTo>
                  <a:pt x="796" y="857"/>
                </a:lnTo>
                <a:lnTo>
                  <a:pt x="826" y="719"/>
                </a:lnTo>
                <a:moveTo>
                  <a:pt x="1425" y="1369"/>
                </a:moveTo>
                <a:lnTo>
                  <a:pt x="1459" y="871"/>
                </a:lnTo>
                <a:lnTo>
                  <a:pt x="1459" y="866"/>
                </a:lnTo>
                <a:lnTo>
                  <a:pt x="1461" y="847"/>
                </a:lnTo>
                <a:lnTo>
                  <a:pt x="1461" y="847"/>
                </a:lnTo>
                <a:lnTo>
                  <a:pt x="1461" y="844"/>
                </a:lnTo>
                <a:lnTo>
                  <a:pt x="1462" y="836"/>
                </a:lnTo>
                <a:lnTo>
                  <a:pt x="1462" y="828"/>
                </a:lnTo>
                <a:lnTo>
                  <a:pt x="1463" y="813"/>
                </a:lnTo>
                <a:lnTo>
                  <a:pt x="1463" y="812"/>
                </a:lnTo>
                <a:moveTo>
                  <a:pt x="2143" y="1369"/>
                </a:moveTo>
                <a:lnTo>
                  <a:pt x="2109" y="884"/>
                </a:lnTo>
                <a:lnTo>
                  <a:pt x="2109" y="875"/>
                </a:lnTo>
                <a:lnTo>
                  <a:pt x="2108" y="860"/>
                </a:lnTo>
                <a:lnTo>
                  <a:pt x="2107" y="843"/>
                </a:lnTo>
                <a:lnTo>
                  <a:pt x="2105" y="818"/>
                </a:lnTo>
                <a:lnTo>
                  <a:pt x="2104" y="812"/>
                </a:lnTo>
                <a:moveTo>
                  <a:pt x="2859" y="1271"/>
                </a:moveTo>
                <a:lnTo>
                  <a:pt x="2826" y="1112"/>
                </a:lnTo>
                <a:lnTo>
                  <a:pt x="2824" y="1108"/>
                </a:lnTo>
                <a:lnTo>
                  <a:pt x="2741" y="719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99"/>
          <p:cNvSpPr>
            <a:spLocks/>
          </p:cNvSpPr>
          <p:nvPr/>
        </p:nvSpPr>
        <p:spPr bwMode="auto">
          <a:xfrm>
            <a:off x="5127625" y="2657476"/>
            <a:ext cx="4003675" cy="1136650"/>
          </a:xfrm>
          <a:custGeom>
            <a:avLst/>
            <a:gdLst>
              <a:gd name="T0" fmla="*/ 44 w 2522"/>
              <a:gd name="T1" fmla="*/ 647 h 716"/>
              <a:gd name="T2" fmla="*/ 131 w 2522"/>
              <a:gd name="T3" fmla="*/ 666 h 716"/>
              <a:gd name="T4" fmla="*/ 220 w 2522"/>
              <a:gd name="T5" fmla="*/ 681 h 716"/>
              <a:gd name="T6" fmla="*/ 307 w 2522"/>
              <a:gd name="T7" fmla="*/ 694 h 716"/>
              <a:gd name="T8" fmla="*/ 397 w 2522"/>
              <a:gd name="T9" fmla="*/ 704 h 716"/>
              <a:gd name="T10" fmla="*/ 485 w 2522"/>
              <a:gd name="T11" fmla="*/ 712 h 716"/>
              <a:gd name="T12" fmla="*/ 574 w 2522"/>
              <a:gd name="T13" fmla="*/ 716 h 716"/>
              <a:gd name="T14" fmla="*/ 636 w 2522"/>
              <a:gd name="T15" fmla="*/ 716 h 716"/>
              <a:gd name="T16" fmla="*/ 702 w 2522"/>
              <a:gd name="T17" fmla="*/ 716 h 716"/>
              <a:gd name="T18" fmla="*/ 770 w 2522"/>
              <a:gd name="T19" fmla="*/ 716 h 716"/>
              <a:gd name="T20" fmla="*/ 860 w 2522"/>
              <a:gd name="T21" fmla="*/ 711 h 716"/>
              <a:gd name="T22" fmla="*/ 949 w 2522"/>
              <a:gd name="T23" fmla="*/ 704 h 716"/>
              <a:gd name="T24" fmla="*/ 1037 w 2522"/>
              <a:gd name="T25" fmla="*/ 691 h 716"/>
              <a:gd name="T26" fmla="*/ 1082 w 2522"/>
              <a:gd name="T27" fmla="*/ 685 h 716"/>
              <a:gd name="T28" fmla="*/ 1169 w 2522"/>
              <a:gd name="T29" fmla="*/ 671 h 716"/>
              <a:gd name="T30" fmla="*/ 1257 w 2522"/>
              <a:gd name="T31" fmla="*/ 653 h 716"/>
              <a:gd name="T32" fmla="*/ 1312 w 2522"/>
              <a:gd name="T33" fmla="*/ 640 h 716"/>
              <a:gd name="T34" fmla="*/ 1388 w 2522"/>
              <a:gd name="T35" fmla="*/ 622 h 716"/>
              <a:gd name="T36" fmla="*/ 1473 w 2522"/>
              <a:gd name="T37" fmla="*/ 598 h 716"/>
              <a:gd name="T38" fmla="*/ 1545 w 2522"/>
              <a:gd name="T39" fmla="*/ 573 h 716"/>
              <a:gd name="T40" fmla="*/ 1630 w 2522"/>
              <a:gd name="T41" fmla="*/ 544 h 716"/>
              <a:gd name="T42" fmla="*/ 1714 w 2522"/>
              <a:gd name="T43" fmla="*/ 511 h 716"/>
              <a:gd name="T44" fmla="*/ 1790 w 2522"/>
              <a:gd name="T45" fmla="*/ 478 h 716"/>
              <a:gd name="T46" fmla="*/ 1873 w 2522"/>
              <a:gd name="T47" fmla="*/ 439 h 716"/>
              <a:gd name="T48" fmla="*/ 1938 w 2522"/>
              <a:gd name="T49" fmla="*/ 408 h 716"/>
              <a:gd name="T50" fmla="*/ 2018 w 2522"/>
              <a:gd name="T51" fmla="*/ 364 h 716"/>
              <a:gd name="T52" fmla="*/ 2097 w 2522"/>
              <a:gd name="T53" fmla="*/ 318 h 716"/>
              <a:gd name="T54" fmla="*/ 2174 w 2522"/>
              <a:gd name="T55" fmla="*/ 269 h 716"/>
              <a:gd name="T56" fmla="*/ 2250 w 2522"/>
              <a:gd name="T57" fmla="*/ 216 h 716"/>
              <a:gd name="T58" fmla="*/ 2325 w 2522"/>
              <a:gd name="T59" fmla="*/ 163 h 716"/>
              <a:gd name="T60" fmla="*/ 2398 w 2522"/>
              <a:gd name="T61" fmla="*/ 107 h 716"/>
              <a:gd name="T62" fmla="*/ 2468 w 2522"/>
              <a:gd name="T63" fmla="*/ 46 h 716"/>
              <a:gd name="T64" fmla="*/ 2522 w 2522"/>
              <a:gd name="T65" fmla="*/ 0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22" h="716">
                <a:moveTo>
                  <a:pt x="0" y="637"/>
                </a:moveTo>
                <a:lnTo>
                  <a:pt x="44" y="647"/>
                </a:lnTo>
                <a:lnTo>
                  <a:pt x="87" y="657"/>
                </a:lnTo>
                <a:lnTo>
                  <a:pt x="131" y="666"/>
                </a:lnTo>
                <a:lnTo>
                  <a:pt x="174" y="674"/>
                </a:lnTo>
                <a:lnTo>
                  <a:pt x="220" y="681"/>
                </a:lnTo>
                <a:lnTo>
                  <a:pt x="263" y="688"/>
                </a:lnTo>
                <a:lnTo>
                  <a:pt x="307" y="694"/>
                </a:lnTo>
                <a:lnTo>
                  <a:pt x="352" y="699"/>
                </a:lnTo>
                <a:lnTo>
                  <a:pt x="397" y="704"/>
                </a:lnTo>
                <a:lnTo>
                  <a:pt x="440" y="708"/>
                </a:lnTo>
                <a:lnTo>
                  <a:pt x="485" y="712"/>
                </a:lnTo>
                <a:lnTo>
                  <a:pt x="531" y="715"/>
                </a:lnTo>
                <a:lnTo>
                  <a:pt x="574" y="716"/>
                </a:lnTo>
                <a:lnTo>
                  <a:pt x="592" y="716"/>
                </a:lnTo>
                <a:lnTo>
                  <a:pt x="636" y="716"/>
                </a:lnTo>
                <a:lnTo>
                  <a:pt x="681" y="716"/>
                </a:lnTo>
                <a:lnTo>
                  <a:pt x="702" y="716"/>
                </a:lnTo>
                <a:lnTo>
                  <a:pt x="726" y="716"/>
                </a:lnTo>
                <a:lnTo>
                  <a:pt x="770" y="716"/>
                </a:lnTo>
                <a:lnTo>
                  <a:pt x="815" y="713"/>
                </a:lnTo>
                <a:lnTo>
                  <a:pt x="860" y="711"/>
                </a:lnTo>
                <a:lnTo>
                  <a:pt x="903" y="706"/>
                </a:lnTo>
                <a:lnTo>
                  <a:pt x="949" y="704"/>
                </a:lnTo>
                <a:lnTo>
                  <a:pt x="992" y="698"/>
                </a:lnTo>
                <a:lnTo>
                  <a:pt x="1037" y="691"/>
                </a:lnTo>
                <a:lnTo>
                  <a:pt x="1064" y="688"/>
                </a:lnTo>
                <a:lnTo>
                  <a:pt x="1082" y="685"/>
                </a:lnTo>
                <a:lnTo>
                  <a:pt x="1124" y="678"/>
                </a:lnTo>
                <a:lnTo>
                  <a:pt x="1169" y="671"/>
                </a:lnTo>
                <a:lnTo>
                  <a:pt x="1213" y="663"/>
                </a:lnTo>
                <a:lnTo>
                  <a:pt x="1257" y="653"/>
                </a:lnTo>
                <a:lnTo>
                  <a:pt x="1300" y="643"/>
                </a:lnTo>
                <a:lnTo>
                  <a:pt x="1312" y="640"/>
                </a:lnTo>
                <a:lnTo>
                  <a:pt x="1344" y="633"/>
                </a:lnTo>
                <a:lnTo>
                  <a:pt x="1388" y="622"/>
                </a:lnTo>
                <a:lnTo>
                  <a:pt x="1431" y="609"/>
                </a:lnTo>
                <a:lnTo>
                  <a:pt x="1473" y="598"/>
                </a:lnTo>
                <a:lnTo>
                  <a:pt x="1516" y="584"/>
                </a:lnTo>
                <a:lnTo>
                  <a:pt x="1545" y="573"/>
                </a:lnTo>
                <a:lnTo>
                  <a:pt x="1587" y="559"/>
                </a:lnTo>
                <a:lnTo>
                  <a:pt x="1630" y="544"/>
                </a:lnTo>
                <a:lnTo>
                  <a:pt x="1672" y="528"/>
                </a:lnTo>
                <a:lnTo>
                  <a:pt x="1714" y="511"/>
                </a:lnTo>
                <a:lnTo>
                  <a:pt x="1756" y="492"/>
                </a:lnTo>
                <a:lnTo>
                  <a:pt x="1790" y="478"/>
                </a:lnTo>
                <a:lnTo>
                  <a:pt x="1832" y="460"/>
                </a:lnTo>
                <a:lnTo>
                  <a:pt x="1873" y="439"/>
                </a:lnTo>
                <a:lnTo>
                  <a:pt x="1914" y="419"/>
                </a:lnTo>
                <a:lnTo>
                  <a:pt x="1938" y="408"/>
                </a:lnTo>
                <a:lnTo>
                  <a:pt x="1979" y="385"/>
                </a:lnTo>
                <a:lnTo>
                  <a:pt x="2018" y="364"/>
                </a:lnTo>
                <a:lnTo>
                  <a:pt x="2059" y="342"/>
                </a:lnTo>
                <a:lnTo>
                  <a:pt x="2097" y="318"/>
                </a:lnTo>
                <a:lnTo>
                  <a:pt x="2136" y="294"/>
                </a:lnTo>
                <a:lnTo>
                  <a:pt x="2174" y="269"/>
                </a:lnTo>
                <a:lnTo>
                  <a:pt x="2212" y="243"/>
                </a:lnTo>
                <a:lnTo>
                  <a:pt x="2250" y="216"/>
                </a:lnTo>
                <a:lnTo>
                  <a:pt x="2287" y="190"/>
                </a:lnTo>
                <a:lnTo>
                  <a:pt x="2325" y="163"/>
                </a:lnTo>
                <a:lnTo>
                  <a:pt x="2361" y="135"/>
                </a:lnTo>
                <a:lnTo>
                  <a:pt x="2398" y="107"/>
                </a:lnTo>
                <a:lnTo>
                  <a:pt x="2433" y="77"/>
                </a:lnTo>
                <a:lnTo>
                  <a:pt x="2468" y="46"/>
                </a:lnTo>
                <a:lnTo>
                  <a:pt x="2504" y="15"/>
                </a:lnTo>
                <a:lnTo>
                  <a:pt x="2522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100"/>
          <p:cNvSpPr>
            <a:spLocks/>
          </p:cNvSpPr>
          <p:nvPr/>
        </p:nvSpPr>
        <p:spPr bwMode="auto">
          <a:xfrm>
            <a:off x="3233738" y="2657476"/>
            <a:ext cx="1893888" cy="1011238"/>
          </a:xfrm>
          <a:custGeom>
            <a:avLst/>
            <a:gdLst>
              <a:gd name="T0" fmla="*/ 0 w 1193"/>
              <a:gd name="T1" fmla="*/ 0 h 637"/>
              <a:gd name="T2" fmla="*/ 31 w 1193"/>
              <a:gd name="T3" fmla="*/ 28 h 637"/>
              <a:gd name="T4" fmla="*/ 66 w 1193"/>
              <a:gd name="T5" fmla="*/ 57 h 637"/>
              <a:gd name="T6" fmla="*/ 100 w 1193"/>
              <a:gd name="T7" fmla="*/ 88 h 637"/>
              <a:gd name="T8" fmla="*/ 137 w 1193"/>
              <a:gd name="T9" fmla="*/ 118 h 637"/>
              <a:gd name="T10" fmla="*/ 173 w 1193"/>
              <a:gd name="T11" fmla="*/ 146 h 637"/>
              <a:gd name="T12" fmla="*/ 209 w 1193"/>
              <a:gd name="T13" fmla="*/ 174 h 637"/>
              <a:gd name="T14" fmla="*/ 246 w 1193"/>
              <a:gd name="T15" fmla="*/ 201 h 637"/>
              <a:gd name="T16" fmla="*/ 284 w 1193"/>
              <a:gd name="T17" fmla="*/ 228 h 637"/>
              <a:gd name="T18" fmla="*/ 323 w 1193"/>
              <a:gd name="T19" fmla="*/ 253 h 637"/>
              <a:gd name="T20" fmla="*/ 361 w 1193"/>
              <a:gd name="T21" fmla="*/ 278 h 637"/>
              <a:gd name="T22" fmla="*/ 399 w 1193"/>
              <a:gd name="T23" fmla="*/ 304 h 637"/>
              <a:gd name="T24" fmla="*/ 439 w 1193"/>
              <a:gd name="T25" fmla="*/ 326 h 637"/>
              <a:gd name="T26" fmla="*/ 478 w 1193"/>
              <a:gd name="T27" fmla="*/ 350 h 637"/>
              <a:gd name="T28" fmla="*/ 517 w 1193"/>
              <a:gd name="T29" fmla="*/ 373 h 637"/>
              <a:gd name="T30" fmla="*/ 558 w 1193"/>
              <a:gd name="T31" fmla="*/ 394 h 637"/>
              <a:gd name="T32" fmla="*/ 598 w 1193"/>
              <a:gd name="T33" fmla="*/ 415 h 637"/>
              <a:gd name="T34" fmla="*/ 638 w 1193"/>
              <a:gd name="T35" fmla="*/ 436 h 637"/>
              <a:gd name="T36" fmla="*/ 679 w 1193"/>
              <a:gd name="T37" fmla="*/ 454 h 637"/>
              <a:gd name="T38" fmla="*/ 720 w 1193"/>
              <a:gd name="T39" fmla="*/ 474 h 637"/>
              <a:gd name="T40" fmla="*/ 761 w 1193"/>
              <a:gd name="T41" fmla="*/ 492 h 637"/>
              <a:gd name="T42" fmla="*/ 803 w 1193"/>
              <a:gd name="T43" fmla="*/ 509 h 637"/>
              <a:gd name="T44" fmla="*/ 845 w 1193"/>
              <a:gd name="T45" fmla="*/ 526 h 637"/>
              <a:gd name="T46" fmla="*/ 888 w 1193"/>
              <a:gd name="T47" fmla="*/ 543 h 637"/>
              <a:gd name="T48" fmla="*/ 931 w 1193"/>
              <a:gd name="T49" fmla="*/ 557 h 637"/>
              <a:gd name="T50" fmla="*/ 972 w 1193"/>
              <a:gd name="T51" fmla="*/ 573 h 637"/>
              <a:gd name="T52" fmla="*/ 1016 w 1193"/>
              <a:gd name="T53" fmla="*/ 587 h 637"/>
              <a:gd name="T54" fmla="*/ 1059 w 1193"/>
              <a:gd name="T55" fmla="*/ 599 h 637"/>
              <a:gd name="T56" fmla="*/ 1101 w 1193"/>
              <a:gd name="T57" fmla="*/ 612 h 637"/>
              <a:gd name="T58" fmla="*/ 1144 w 1193"/>
              <a:gd name="T59" fmla="*/ 623 h 637"/>
              <a:gd name="T60" fmla="*/ 1189 w 1193"/>
              <a:gd name="T61" fmla="*/ 636 h 637"/>
              <a:gd name="T62" fmla="*/ 1193 w 1193"/>
              <a:gd name="T63" fmla="*/ 637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3" h="637">
                <a:moveTo>
                  <a:pt x="0" y="0"/>
                </a:moveTo>
                <a:lnTo>
                  <a:pt x="31" y="28"/>
                </a:lnTo>
                <a:lnTo>
                  <a:pt x="66" y="57"/>
                </a:lnTo>
                <a:lnTo>
                  <a:pt x="100" y="88"/>
                </a:lnTo>
                <a:lnTo>
                  <a:pt x="137" y="118"/>
                </a:lnTo>
                <a:lnTo>
                  <a:pt x="173" y="146"/>
                </a:lnTo>
                <a:lnTo>
                  <a:pt x="209" y="174"/>
                </a:lnTo>
                <a:lnTo>
                  <a:pt x="246" y="201"/>
                </a:lnTo>
                <a:lnTo>
                  <a:pt x="284" y="228"/>
                </a:lnTo>
                <a:lnTo>
                  <a:pt x="323" y="253"/>
                </a:lnTo>
                <a:lnTo>
                  <a:pt x="361" y="278"/>
                </a:lnTo>
                <a:lnTo>
                  <a:pt x="399" y="304"/>
                </a:lnTo>
                <a:lnTo>
                  <a:pt x="439" y="326"/>
                </a:lnTo>
                <a:lnTo>
                  <a:pt x="478" y="350"/>
                </a:lnTo>
                <a:lnTo>
                  <a:pt x="517" y="373"/>
                </a:lnTo>
                <a:lnTo>
                  <a:pt x="558" y="394"/>
                </a:lnTo>
                <a:lnTo>
                  <a:pt x="598" y="415"/>
                </a:lnTo>
                <a:lnTo>
                  <a:pt x="638" y="436"/>
                </a:lnTo>
                <a:lnTo>
                  <a:pt x="679" y="454"/>
                </a:lnTo>
                <a:lnTo>
                  <a:pt x="720" y="474"/>
                </a:lnTo>
                <a:lnTo>
                  <a:pt x="761" y="492"/>
                </a:lnTo>
                <a:lnTo>
                  <a:pt x="803" y="509"/>
                </a:lnTo>
                <a:lnTo>
                  <a:pt x="845" y="526"/>
                </a:lnTo>
                <a:lnTo>
                  <a:pt x="888" y="543"/>
                </a:lnTo>
                <a:lnTo>
                  <a:pt x="931" y="557"/>
                </a:lnTo>
                <a:lnTo>
                  <a:pt x="972" y="573"/>
                </a:lnTo>
                <a:lnTo>
                  <a:pt x="1016" y="587"/>
                </a:lnTo>
                <a:lnTo>
                  <a:pt x="1059" y="599"/>
                </a:lnTo>
                <a:lnTo>
                  <a:pt x="1101" y="612"/>
                </a:lnTo>
                <a:lnTo>
                  <a:pt x="1144" y="623"/>
                </a:lnTo>
                <a:lnTo>
                  <a:pt x="1189" y="636"/>
                </a:lnTo>
                <a:lnTo>
                  <a:pt x="1193" y="637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101"/>
          <p:cNvSpPr>
            <a:spLocks/>
          </p:cNvSpPr>
          <p:nvPr/>
        </p:nvSpPr>
        <p:spPr bwMode="auto">
          <a:xfrm>
            <a:off x="4579938" y="212726"/>
            <a:ext cx="793750" cy="517525"/>
          </a:xfrm>
          <a:custGeom>
            <a:avLst/>
            <a:gdLst>
              <a:gd name="T0" fmla="*/ 0 w 500"/>
              <a:gd name="T1" fmla="*/ 326 h 326"/>
              <a:gd name="T2" fmla="*/ 172 w 500"/>
              <a:gd name="T3" fmla="*/ 214 h 326"/>
              <a:gd name="T4" fmla="*/ 182 w 500"/>
              <a:gd name="T5" fmla="*/ 207 h 326"/>
              <a:gd name="T6" fmla="*/ 196 w 500"/>
              <a:gd name="T7" fmla="*/ 198 h 326"/>
              <a:gd name="T8" fmla="*/ 200 w 500"/>
              <a:gd name="T9" fmla="*/ 195 h 326"/>
              <a:gd name="T10" fmla="*/ 204 w 500"/>
              <a:gd name="T11" fmla="*/ 193 h 326"/>
              <a:gd name="T12" fmla="*/ 210 w 500"/>
              <a:gd name="T13" fmla="*/ 188 h 326"/>
              <a:gd name="T14" fmla="*/ 294 w 500"/>
              <a:gd name="T15" fmla="*/ 134 h 326"/>
              <a:gd name="T16" fmla="*/ 299 w 500"/>
              <a:gd name="T17" fmla="*/ 131 h 326"/>
              <a:gd name="T18" fmla="*/ 331 w 500"/>
              <a:gd name="T19" fmla="*/ 110 h 326"/>
              <a:gd name="T20" fmla="*/ 338 w 500"/>
              <a:gd name="T21" fmla="*/ 105 h 326"/>
              <a:gd name="T22" fmla="*/ 500 w 500"/>
              <a:gd name="T23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0" h="326">
                <a:moveTo>
                  <a:pt x="0" y="326"/>
                </a:moveTo>
                <a:lnTo>
                  <a:pt x="172" y="214"/>
                </a:lnTo>
                <a:lnTo>
                  <a:pt x="182" y="207"/>
                </a:lnTo>
                <a:lnTo>
                  <a:pt x="196" y="198"/>
                </a:lnTo>
                <a:lnTo>
                  <a:pt x="200" y="195"/>
                </a:lnTo>
                <a:lnTo>
                  <a:pt x="204" y="193"/>
                </a:lnTo>
                <a:lnTo>
                  <a:pt x="210" y="188"/>
                </a:lnTo>
                <a:lnTo>
                  <a:pt x="294" y="134"/>
                </a:lnTo>
                <a:lnTo>
                  <a:pt x="299" y="131"/>
                </a:lnTo>
                <a:lnTo>
                  <a:pt x="331" y="110"/>
                </a:lnTo>
                <a:lnTo>
                  <a:pt x="338" y="105"/>
                </a:lnTo>
                <a:lnTo>
                  <a:pt x="500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Line 102"/>
          <p:cNvSpPr>
            <a:spLocks noChangeShapeType="1"/>
          </p:cNvSpPr>
          <p:nvPr/>
        </p:nvSpPr>
        <p:spPr bwMode="auto">
          <a:xfrm flipV="1">
            <a:off x="3832225" y="730251"/>
            <a:ext cx="747713" cy="498475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Line 103"/>
          <p:cNvSpPr>
            <a:spLocks noChangeShapeType="1"/>
          </p:cNvSpPr>
          <p:nvPr/>
        </p:nvSpPr>
        <p:spPr bwMode="auto">
          <a:xfrm flipV="1">
            <a:off x="3082925" y="1228726"/>
            <a:ext cx="749300" cy="5143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104"/>
          <p:cNvSpPr>
            <a:spLocks/>
          </p:cNvSpPr>
          <p:nvPr/>
        </p:nvSpPr>
        <p:spPr bwMode="auto">
          <a:xfrm>
            <a:off x="4052888" y="212726"/>
            <a:ext cx="871538" cy="373063"/>
          </a:xfrm>
          <a:custGeom>
            <a:avLst/>
            <a:gdLst>
              <a:gd name="T0" fmla="*/ 0 w 549"/>
              <a:gd name="T1" fmla="*/ 235 h 235"/>
              <a:gd name="T2" fmla="*/ 189 w 549"/>
              <a:gd name="T3" fmla="*/ 153 h 235"/>
              <a:gd name="T4" fmla="*/ 200 w 549"/>
              <a:gd name="T5" fmla="*/ 149 h 235"/>
              <a:gd name="T6" fmla="*/ 215 w 549"/>
              <a:gd name="T7" fmla="*/ 142 h 235"/>
              <a:gd name="T8" fmla="*/ 220 w 549"/>
              <a:gd name="T9" fmla="*/ 141 h 235"/>
              <a:gd name="T10" fmla="*/ 225 w 549"/>
              <a:gd name="T11" fmla="*/ 138 h 235"/>
              <a:gd name="T12" fmla="*/ 231 w 549"/>
              <a:gd name="T13" fmla="*/ 135 h 235"/>
              <a:gd name="T14" fmla="*/ 324 w 549"/>
              <a:gd name="T15" fmla="*/ 96 h 235"/>
              <a:gd name="T16" fmla="*/ 328 w 549"/>
              <a:gd name="T17" fmla="*/ 93 h 235"/>
              <a:gd name="T18" fmla="*/ 363 w 549"/>
              <a:gd name="T19" fmla="*/ 79 h 235"/>
              <a:gd name="T20" fmla="*/ 372 w 549"/>
              <a:gd name="T21" fmla="*/ 74 h 235"/>
              <a:gd name="T22" fmla="*/ 549 w 549"/>
              <a:gd name="T23" fmla="*/ 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9" h="235">
                <a:moveTo>
                  <a:pt x="0" y="235"/>
                </a:moveTo>
                <a:lnTo>
                  <a:pt x="189" y="153"/>
                </a:lnTo>
                <a:lnTo>
                  <a:pt x="200" y="149"/>
                </a:lnTo>
                <a:lnTo>
                  <a:pt x="215" y="142"/>
                </a:lnTo>
                <a:lnTo>
                  <a:pt x="220" y="141"/>
                </a:lnTo>
                <a:lnTo>
                  <a:pt x="225" y="138"/>
                </a:lnTo>
                <a:lnTo>
                  <a:pt x="231" y="135"/>
                </a:lnTo>
                <a:lnTo>
                  <a:pt x="324" y="96"/>
                </a:lnTo>
                <a:lnTo>
                  <a:pt x="328" y="93"/>
                </a:lnTo>
                <a:lnTo>
                  <a:pt x="363" y="79"/>
                </a:lnTo>
                <a:lnTo>
                  <a:pt x="372" y="74"/>
                </a:lnTo>
                <a:lnTo>
                  <a:pt x="549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Line 105"/>
          <p:cNvSpPr>
            <a:spLocks noChangeShapeType="1"/>
          </p:cNvSpPr>
          <p:nvPr/>
        </p:nvSpPr>
        <p:spPr bwMode="auto">
          <a:xfrm flipV="1">
            <a:off x="3230563" y="585788"/>
            <a:ext cx="822325" cy="358775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106"/>
          <p:cNvSpPr>
            <a:spLocks/>
          </p:cNvSpPr>
          <p:nvPr/>
        </p:nvSpPr>
        <p:spPr bwMode="auto">
          <a:xfrm>
            <a:off x="3368675" y="134938"/>
            <a:ext cx="996950" cy="233363"/>
          </a:xfrm>
          <a:custGeom>
            <a:avLst/>
            <a:gdLst>
              <a:gd name="T0" fmla="*/ 0 w 628"/>
              <a:gd name="T1" fmla="*/ 147 h 147"/>
              <a:gd name="T2" fmla="*/ 247 w 628"/>
              <a:gd name="T3" fmla="*/ 88 h 147"/>
              <a:gd name="T4" fmla="*/ 258 w 628"/>
              <a:gd name="T5" fmla="*/ 85 h 147"/>
              <a:gd name="T6" fmla="*/ 275 w 628"/>
              <a:gd name="T7" fmla="*/ 83 h 147"/>
              <a:gd name="T8" fmla="*/ 279 w 628"/>
              <a:gd name="T9" fmla="*/ 81 h 147"/>
              <a:gd name="T10" fmla="*/ 285 w 628"/>
              <a:gd name="T11" fmla="*/ 80 h 147"/>
              <a:gd name="T12" fmla="*/ 292 w 628"/>
              <a:gd name="T13" fmla="*/ 78 h 147"/>
              <a:gd name="T14" fmla="*/ 390 w 628"/>
              <a:gd name="T15" fmla="*/ 56 h 147"/>
              <a:gd name="T16" fmla="*/ 394 w 628"/>
              <a:gd name="T17" fmla="*/ 53 h 147"/>
              <a:gd name="T18" fmla="*/ 432 w 628"/>
              <a:gd name="T19" fmla="*/ 46 h 147"/>
              <a:gd name="T20" fmla="*/ 439 w 628"/>
              <a:gd name="T21" fmla="*/ 43 h 147"/>
              <a:gd name="T22" fmla="*/ 628 w 628"/>
              <a:gd name="T2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28" h="147">
                <a:moveTo>
                  <a:pt x="0" y="147"/>
                </a:moveTo>
                <a:lnTo>
                  <a:pt x="247" y="88"/>
                </a:lnTo>
                <a:lnTo>
                  <a:pt x="258" y="85"/>
                </a:lnTo>
                <a:lnTo>
                  <a:pt x="275" y="83"/>
                </a:lnTo>
                <a:lnTo>
                  <a:pt x="279" y="81"/>
                </a:lnTo>
                <a:lnTo>
                  <a:pt x="285" y="80"/>
                </a:lnTo>
                <a:lnTo>
                  <a:pt x="292" y="78"/>
                </a:lnTo>
                <a:lnTo>
                  <a:pt x="390" y="56"/>
                </a:lnTo>
                <a:lnTo>
                  <a:pt x="394" y="53"/>
                </a:lnTo>
                <a:lnTo>
                  <a:pt x="432" y="46"/>
                </a:lnTo>
                <a:lnTo>
                  <a:pt x="439" y="43"/>
                </a:lnTo>
                <a:lnTo>
                  <a:pt x="628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107"/>
          <p:cNvSpPr>
            <a:spLocks/>
          </p:cNvSpPr>
          <p:nvPr/>
        </p:nvSpPr>
        <p:spPr bwMode="auto">
          <a:xfrm>
            <a:off x="6772275" y="212726"/>
            <a:ext cx="741363" cy="750888"/>
          </a:xfrm>
          <a:custGeom>
            <a:avLst/>
            <a:gdLst>
              <a:gd name="T0" fmla="*/ 467 w 467"/>
              <a:gd name="T1" fmla="*/ 473 h 473"/>
              <a:gd name="T2" fmla="*/ 463 w 467"/>
              <a:gd name="T3" fmla="*/ 469 h 473"/>
              <a:gd name="T4" fmla="*/ 449 w 467"/>
              <a:gd name="T5" fmla="*/ 454 h 473"/>
              <a:gd name="T6" fmla="*/ 429 w 467"/>
              <a:gd name="T7" fmla="*/ 433 h 473"/>
              <a:gd name="T8" fmla="*/ 399 w 467"/>
              <a:gd name="T9" fmla="*/ 405 h 473"/>
              <a:gd name="T10" fmla="*/ 397 w 467"/>
              <a:gd name="T11" fmla="*/ 401 h 473"/>
              <a:gd name="T12" fmla="*/ 0 w 467"/>
              <a:gd name="T13" fmla="*/ 0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7" h="473">
                <a:moveTo>
                  <a:pt x="467" y="473"/>
                </a:moveTo>
                <a:lnTo>
                  <a:pt x="463" y="469"/>
                </a:lnTo>
                <a:lnTo>
                  <a:pt x="449" y="454"/>
                </a:lnTo>
                <a:lnTo>
                  <a:pt x="429" y="433"/>
                </a:lnTo>
                <a:lnTo>
                  <a:pt x="399" y="405"/>
                </a:lnTo>
                <a:lnTo>
                  <a:pt x="397" y="40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Line 108"/>
          <p:cNvSpPr>
            <a:spLocks noChangeShapeType="1"/>
          </p:cNvSpPr>
          <p:nvPr/>
        </p:nvSpPr>
        <p:spPr bwMode="auto">
          <a:xfrm flipH="1" flipV="1">
            <a:off x="7513638" y="963613"/>
            <a:ext cx="625475" cy="6413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Line 109"/>
          <p:cNvSpPr>
            <a:spLocks noChangeShapeType="1"/>
          </p:cNvSpPr>
          <p:nvPr/>
        </p:nvSpPr>
        <p:spPr bwMode="auto">
          <a:xfrm flipH="1" flipV="1">
            <a:off x="8139113" y="1604963"/>
            <a:ext cx="623888" cy="652463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110"/>
          <p:cNvSpPr>
            <a:spLocks/>
          </p:cNvSpPr>
          <p:nvPr/>
        </p:nvSpPr>
        <p:spPr bwMode="auto">
          <a:xfrm>
            <a:off x="8763000" y="2257426"/>
            <a:ext cx="620713" cy="665163"/>
          </a:xfrm>
          <a:custGeom>
            <a:avLst/>
            <a:gdLst>
              <a:gd name="T0" fmla="*/ 391 w 391"/>
              <a:gd name="T1" fmla="*/ 419 h 419"/>
              <a:gd name="T2" fmla="*/ 156 w 391"/>
              <a:gd name="T3" fmla="*/ 166 h 419"/>
              <a:gd name="T4" fmla="*/ 153 w 391"/>
              <a:gd name="T5" fmla="*/ 162 h 419"/>
              <a:gd name="T6" fmla="*/ 152 w 391"/>
              <a:gd name="T7" fmla="*/ 160 h 419"/>
              <a:gd name="T8" fmla="*/ 150 w 391"/>
              <a:gd name="T9" fmla="*/ 157 h 419"/>
              <a:gd name="T10" fmla="*/ 71 w 391"/>
              <a:gd name="T11" fmla="*/ 74 h 419"/>
              <a:gd name="T12" fmla="*/ 55 w 391"/>
              <a:gd name="T13" fmla="*/ 57 h 419"/>
              <a:gd name="T14" fmla="*/ 0 w 391"/>
              <a:gd name="T15" fmla="*/ 0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1" h="419">
                <a:moveTo>
                  <a:pt x="391" y="419"/>
                </a:moveTo>
                <a:lnTo>
                  <a:pt x="156" y="166"/>
                </a:lnTo>
                <a:lnTo>
                  <a:pt x="153" y="162"/>
                </a:lnTo>
                <a:lnTo>
                  <a:pt x="152" y="160"/>
                </a:lnTo>
                <a:lnTo>
                  <a:pt x="150" y="157"/>
                </a:lnTo>
                <a:lnTo>
                  <a:pt x="71" y="74"/>
                </a:lnTo>
                <a:lnTo>
                  <a:pt x="55" y="5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111"/>
          <p:cNvSpPr>
            <a:spLocks/>
          </p:cNvSpPr>
          <p:nvPr/>
        </p:nvSpPr>
        <p:spPr bwMode="auto">
          <a:xfrm>
            <a:off x="6931025" y="212726"/>
            <a:ext cx="862013" cy="609600"/>
          </a:xfrm>
          <a:custGeom>
            <a:avLst/>
            <a:gdLst>
              <a:gd name="T0" fmla="*/ 543 w 543"/>
              <a:gd name="T1" fmla="*/ 384 h 384"/>
              <a:gd name="T2" fmla="*/ 537 w 543"/>
              <a:gd name="T3" fmla="*/ 381 h 384"/>
              <a:gd name="T4" fmla="*/ 522 w 543"/>
              <a:gd name="T5" fmla="*/ 369 h 384"/>
              <a:gd name="T6" fmla="*/ 498 w 543"/>
              <a:gd name="T7" fmla="*/ 352 h 384"/>
              <a:gd name="T8" fmla="*/ 464 w 543"/>
              <a:gd name="T9" fmla="*/ 329 h 384"/>
              <a:gd name="T10" fmla="*/ 461 w 543"/>
              <a:gd name="T11" fmla="*/ 326 h 384"/>
              <a:gd name="T12" fmla="*/ 0 w 543"/>
              <a:gd name="T13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" h="384">
                <a:moveTo>
                  <a:pt x="543" y="384"/>
                </a:moveTo>
                <a:lnTo>
                  <a:pt x="537" y="381"/>
                </a:lnTo>
                <a:lnTo>
                  <a:pt x="522" y="369"/>
                </a:lnTo>
                <a:lnTo>
                  <a:pt x="498" y="352"/>
                </a:lnTo>
                <a:lnTo>
                  <a:pt x="464" y="329"/>
                </a:lnTo>
                <a:lnTo>
                  <a:pt x="461" y="326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Line 112"/>
          <p:cNvSpPr>
            <a:spLocks noChangeShapeType="1"/>
          </p:cNvSpPr>
          <p:nvPr/>
        </p:nvSpPr>
        <p:spPr bwMode="auto">
          <a:xfrm flipH="1" flipV="1">
            <a:off x="7793038" y="822326"/>
            <a:ext cx="728663" cy="52228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Line 113"/>
          <p:cNvSpPr>
            <a:spLocks noChangeShapeType="1"/>
          </p:cNvSpPr>
          <p:nvPr/>
        </p:nvSpPr>
        <p:spPr bwMode="auto">
          <a:xfrm flipH="1" flipV="1">
            <a:off x="8521700" y="1344613"/>
            <a:ext cx="725488" cy="53498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114"/>
          <p:cNvSpPr>
            <a:spLocks/>
          </p:cNvSpPr>
          <p:nvPr/>
        </p:nvSpPr>
        <p:spPr bwMode="auto">
          <a:xfrm>
            <a:off x="7232650" y="212726"/>
            <a:ext cx="955675" cy="450850"/>
          </a:xfrm>
          <a:custGeom>
            <a:avLst/>
            <a:gdLst>
              <a:gd name="T0" fmla="*/ 602 w 602"/>
              <a:gd name="T1" fmla="*/ 284 h 284"/>
              <a:gd name="T2" fmla="*/ 596 w 602"/>
              <a:gd name="T3" fmla="*/ 281 h 284"/>
              <a:gd name="T4" fmla="*/ 578 w 602"/>
              <a:gd name="T5" fmla="*/ 273 h 284"/>
              <a:gd name="T6" fmla="*/ 551 w 602"/>
              <a:gd name="T7" fmla="*/ 260 h 284"/>
              <a:gd name="T8" fmla="*/ 516 w 602"/>
              <a:gd name="T9" fmla="*/ 243 h 284"/>
              <a:gd name="T10" fmla="*/ 512 w 602"/>
              <a:gd name="T11" fmla="*/ 240 h 284"/>
              <a:gd name="T12" fmla="*/ 0 w 602"/>
              <a:gd name="T13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2" h="284">
                <a:moveTo>
                  <a:pt x="602" y="284"/>
                </a:moveTo>
                <a:lnTo>
                  <a:pt x="596" y="281"/>
                </a:lnTo>
                <a:lnTo>
                  <a:pt x="578" y="273"/>
                </a:lnTo>
                <a:lnTo>
                  <a:pt x="551" y="260"/>
                </a:lnTo>
                <a:lnTo>
                  <a:pt x="516" y="243"/>
                </a:lnTo>
                <a:lnTo>
                  <a:pt x="512" y="24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Line 115"/>
          <p:cNvSpPr>
            <a:spLocks noChangeShapeType="1"/>
          </p:cNvSpPr>
          <p:nvPr/>
        </p:nvSpPr>
        <p:spPr bwMode="auto">
          <a:xfrm flipH="1" flipV="1">
            <a:off x="8188325" y="663576"/>
            <a:ext cx="806450" cy="3873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116"/>
          <p:cNvSpPr>
            <a:spLocks/>
          </p:cNvSpPr>
          <p:nvPr/>
        </p:nvSpPr>
        <p:spPr bwMode="auto">
          <a:xfrm>
            <a:off x="7847013" y="212726"/>
            <a:ext cx="1020763" cy="279400"/>
          </a:xfrm>
          <a:custGeom>
            <a:avLst/>
            <a:gdLst>
              <a:gd name="T0" fmla="*/ 643 w 643"/>
              <a:gd name="T1" fmla="*/ 176 h 176"/>
              <a:gd name="T2" fmla="*/ 636 w 643"/>
              <a:gd name="T3" fmla="*/ 174 h 176"/>
              <a:gd name="T4" fmla="*/ 618 w 643"/>
              <a:gd name="T5" fmla="*/ 169 h 176"/>
              <a:gd name="T6" fmla="*/ 588 w 643"/>
              <a:gd name="T7" fmla="*/ 160 h 176"/>
              <a:gd name="T8" fmla="*/ 550 w 643"/>
              <a:gd name="T9" fmla="*/ 150 h 176"/>
              <a:gd name="T10" fmla="*/ 546 w 643"/>
              <a:gd name="T11" fmla="*/ 149 h 176"/>
              <a:gd name="T12" fmla="*/ 0 w 643"/>
              <a:gd name="T1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3" h="176">
                <a:moveTo>
                  <a:pt x="643" y="176"/>
                </a:moveTo>
                <a:lnTo>
                  <a:pt x="636" y="174"/>
                </a:lnTo>
                <a:lnTo>
                  <a:pt x="618" y="169"/>
                </a:lnTo>
                <a:lnTo>
                  <a:pt x="588" y="160"/>
                </a:lnTo>
                <a:lnTo>
                  <a:pt x="550" y="150"/>
                </a:lnTo>
                <a:lnTo>
                  <a:pt x="546" y="149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Line 117"/>
          <p:cNvSpPr>
            <a:spLocks noChangeShapeType="1"/>
          </p:cNvSpPr>
          <p:nvPr/>
        </p:nvSpPr>
        <p:spPr bwMode="auto">
          <a:xfrm>
            <a:off x="3365500" y="6226176"/>
            <a:ext cx="446088" cy="1587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Line 118"/>
          <p:cNvSpPr>
            <a:spLocks noChangeShapeType="1"/>
          </p:cNvSpPr>
          <p:nvPr/>
        </p:nvSpPr>
        <p:spPr bwMode="auto">
          <a:xfrm>
            <a:off x="3811588" y="6384926"/>
            <a:ext cx="438150" cy="1206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Line 119"/>
          <p:cNvSpPr>
            <a:spLocks noChangeShapeType="1"/>
          </p:cNvSpPr>
          <p:nvPr/>
        </p:nvSpPr>
        <p:spPr bwMode="auto">
          <a:xfrm flipV="1">
            <a:off x="7893050" y="6426201"/>
            <a:ext cx="444500" cy="825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Line 120"/>
          <p:cNvSpPr>
            <a:spLocks noChangeShapeType="1"/>
          </p:cNvSpPr>
          <p:nvPr/>
        </p:nvSpPr>
        <p:spPr bwMode="auto">
          <a:xfrm flipV="1">
            <a:off x="8337550" y="6305551"/>
            <a:ext cx="441325" cy="1206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Line 121"/>
          <p:cNvSpPr>
            <a:spLocks noChangeShapeType="1"/>
          </p:cNvSpPr>
          <p:nvPr/>
        </p:nvSpPr>
        <p:spPr bwMode="auto">
          <a:xfrm>
            <a:off x="3241675" y="1743076"/>
            <a:ext cx="203200" cy="22860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Line 122"/>
          <p:cNvSpPr>
            <a:spLocks noChangeShapeType="1"/>
          </p:cNvSpPr>
          <p:nvPr/>
        </p:nvSpPr>
        <p:spPr bwMode="auto">
          <a:xfrm>
            <a:off x="3444875" y="1971676"/>
            <a:ext cx="222250" cy="2095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Line 123"/>
          <p:cNvSpPr>
            <a:spLocks noChangeShapeType="1"/>
          </p:cNvSpPr>
          <p:nvPr/>
        </p:nvSpPr>
        <p:spPr bwMode="auto">
          <a:xfrm>
            <a:off x="4502150" y="69851"/>
            <a:ext cx="39688" cy="14763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124"/>
          <p:cNvSpPr>
            <a:spLocks/>
          </p:cNvSpPr>
          <p:nvPr/>
        </p:nvSpPr>
        <p:spPr bwMode="auto">
          <a:xfrm>
            <a:off x="4541838" y="217488"/>
            <a:ext cx="52388" cy="144463"/>
          </a:xfrm>
          <a:custGeom>
            <a:avLst/>
            <a:gdLst>
              <a:gd name="T0" fmla="*/ 0 w 33"/>
              <a:gd name="T1" fmla="*/ 0 h 91"/>
              <a:gd name="T2" fmla="*/ 30 w 33"/>
              <a:gd name="T3" fmla="*/ 83 h 91"/>
              <a:gd name="T4" fmla="*/ 33 w 33"/>
              <a:gd name="T5" fmla="*/ 91 h 91"/>
              <a:gd name="T6" fmla="*/ 33 w 33"/>
              <a:gd name="T7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91">
                <a:moveTo>
                  <a:pt x="0" y="0"/>
                </a:moveTo>
                <a:lnTo>
                  <a:pt x="30" y="83"/>
                </a:lnTo>
                <a:lnTo>
                  <a:pt x="33" y="91"/>
                </a:lnTo>
                <a:lnTo>
                  <a:pt x="33" y="91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125"/>
          <p:cNvSpPr>
            <a:spLocks/>
          </p:cNvSpPr>
          <p:nvPr/>
        </p:nvSpPr>
        <p:spPr bwMode="auto">
          <a:xfrm>
            <a:off x="4594225" y="361951"/>
            <a:ext cx="63500" cy="141288"/>
          </a:xfrm>
          <a:custGeom>
            <a:avLst/>
            <a:gdLst>
              <a:gd name="T0" fmla="*/ 0 w 40"/>
              <a:gd name="T1" fmla="*/ 0 h 89"/>
              <a:gd name="T2" fmla="*/ 1 w 40"/>
              <a:gd name="T3" fmla="*/ 2 h 89"/>
              <a:gd name="T4" fmla="*/ 7 w 40"/>
              <a:gd name="T5" fmla="*/ 17 h 89"/>
              <a:gd name="T6" fmla="*/ 16 w 40"/>
              <a:gd name="T7" fmla="*/ 40 h 89"/>
              <a:gd name="T8" fmla="*/ 18 w 40"/>
              <a:gd name="T9" fmla="*/ 44 h 89"/>
              <a:gd name="T10" fmla="*/ 40 w 40"/>
              <a:gd name="T11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89">
                <a:moveTo>
                  <a:pt x="0" y="0"/>
                </a:moveTo>
                <a:lnTo>
                  <a:pt x="1" y="2"/>
                </a:lnTo>
                <a:lnTo>
                  <a:pt x="7" y="17"/>
                </a:lnTo>
                <a:lnTo>
                  <a:pt x="16" y="40"/>
                </a:lnTo>
                <a:lnTo>
                  <a:pt x="18" y="44"/>
                </a:lnTo>
                <a:lnTo>
                  <a:pt x="40" y="89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Line 126"/>
          <p:cNvSpPr>
            <a:spLocks noChangeShapeType="1"/>
          </p:cNvSpPr>
          <p:nvPr/>
        </p:nvSpPr>
        <p:spPr bwMode="auto">
          <a:xfrm>
            <a:off x="4657725" y="503238"/>
            <a:ext cx="79375" cy="136525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Line 127"/>
          <p:cNvSpPr>
            <a:spLocks noChangeShapeType="1"/>
          </p:cNvSpPr>
          <p:nvPr/>
        </p:nvSpPr>
        <p:spPr bwMode="auto">
          <a:xfrm>
            <a:off x="4737100" y="639763"/>
            <a:ext cx="87313" cy="123825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Line 128"/>
          <p:cNvSpPr>
            <a:spLocks noChangeShapeType="1"/>
          </p:cNvSpPr>
          <p:nvPr/>
        </p:nvSpPr>
        <p:spPr bwMode="auto">
          <a:xfrm>
            <a:off x="4824413" y="763588"/>
            <a:ext cx="100013" cy="1206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Line 129"/>
          <p:cNvSpPr>
            <a:spLocks noChangeShapeType="1"/>
          </p:cNvSpPr>
          <p:nvPr/>
        </p:nvSpPr>
        <p:spPr bwMode="auto">
          <a:xfrm flipV="1">
            <a:off x="7437438" y="763588"/>
            <a:ext cx="98425" cy="1206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Line 130"/>
          <p:cNvSpPr>
            <a:spLocks noChangeShapeType="1"/>
          </p:cNvSpPr>
          <p:nvPr/>
        </p:nvSpPr>
        <p:spPr bwMode="auto">
          <a:xfrm flipV="1">
            <a:off x="7535863" y="639763"/>
            <a:ext cx="88900" cy="123825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Line 131"/>
          <p:cNvSpPr>
            <a:spLocks noChangeShapeType="1"/>
          </p:cNvSpPr>
          <p:nvPr/>
        </p:nvSpPr>
        <p:spPr bwMode="auto">
          <a:xfrm flipV="1">
            <a:off x="7624763" y="504826"/>
            <a:ext cx="76200" cy="13493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132"/>
          <p:cNvSpPr>
            <a:spLocks/>
          </p:cNvSpPr>
          <p:nvPr/>
        </p:nvSpPr>
        <p:spPr bwMode="auto">
          <a:xfrm>
            <a:off x="7700963" y="361951"/>
            <a:ext cx="65088" cy="142875"/>
          </a:xfrm>
          <a:custGeom>
            <a:avLst/>
            <a:gdLst>
              <a:gd name="T0" fmla="*/ 0 w 41"/>
              <a:gd name="T1" fmla="*/ 90 h 90"/>
              <a:gd name="T2" fmla="*/ 35 w 41"/>
              <a:gd name="T3" fmla="*/ 16 h 90"/>
              <a:gd name="T4" fmla="*/ 37 w 41"/>
              <a:gd name="T5" fmla="*/ 11 h 90"/>
              <a:gd name="T6" fmla="*/ 41 w 41"/>
              <a:gd name="T7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90">
                <a:moveTo>
                  <a:pt x="0" y="90"/>
                </a:moveTo>
                <a:lnTo>
                  <a:pt x="35" y="16"/>
                </a:lnTo>
                <a:lnTo>
                  <a:pt x="37" y="11"/>
                </a:lnTo>
                <a:lnTo>
                  <a:pt x="41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133"/>
          <p:cNvSpPr>
            <a:spLocks/>
          </p:cNvSpPr>
          <p:nvPr/>
        </p:nvSpPr>
        <p:spPr bwMode="auto">
          <a:xfrm>
            <a:off x="7766050" y="219076"/>
            <a:ext cx="53975" cy="142875"/>
          </a:xfrm>
          <a:custGeom>
            <a:avLst/>
            <a:gdLst>
              <a:gd name="T0" fmla="*/ 0 w 34"/>
              <a:gd name="T1" fmla="*/ 90 h 90"/>
              <a:gd name="T2" fmla="*/ 6 w 34"/>
              <a:gd name="T3" fmla="*/ 80 h 90"/>
              <a:gd name="T4" fmla="*/ 10 w 34"/>
              <a:gd name="T5" fmla="*/ 70 h 90"/>
              <a:gd name="T6" fmla="*/ 34 w 34"/>
              <a:gd name="T7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90">
                <a:moveTo>
                  <a:pt x="0" y="90"/>
                </a:moveTo>
                <a:lnTo>
                  <a:pt x="6" y="80"/>
                </a:lnTo>
                <a:lnTo>
                  <a:pt x="10" y="70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134"/>
          <p:cNvSpPr>
            <a:spLocks/>
          </p:cNvSpPr>
          <p:nvPr/>
        </p:nvSpPr>
        <p:spPr bwMode="auto">
          <a:xfrm>
            <a:off x="7820025" y="69851"/>
            <a:ext cx="39688" cy="149225"/>
          </a:xfrm>
          <a:custGeom>
            <a:avLst/>
            <a:gdLst>
              <a:gd name="T0" fmla="*/ 0 w 25"/>
              <a:gd name="T1" fmla="*/ 94 h 94"/>
              <a:gd name="T2" fmla="*/ 21 w 25"/>
              <a:gd name="T3" fmla="*/ 21 h 94"/>
              <a:gd name="T4" fmla="*/ 25 w 25"/>
              <a:gd name="T5" fmla="*/ 1 h 94"/>
              <a:gd name="T6" fmla="*/ 25 w 25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94">
                <a:moveTo>
                  <a:pt x="0" y="94"/>
                </a:moveTo>
                <a:lnTo>
                  <a:pt x="21" y="21"/>
                </a:lnTo>
                <a:lnTo>
                  <a:pt x="25" y="1"/>
                </a:lnTo>
                <a:lnTo>
                  <a:pt x="25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135"/>
          <p:cNvSpPr>
            <a:spLocks/>
          </p:cNvSpPr>
          <p:nvPr/>
        </p:nvSpPr>
        <p:spPr bwMode="auto">
          <a:xfrm>
            <a:off x="8408988" y="5321301"/>
            <a:ext cx="38100" cy="34925"/>
          </a:xfrm>
          <a:custGeom>
            <a:avLst/>
            <a:gdLst>
              <a:gd name="T0" fmla="*/ 16 w 17"/>
              <a:gd name="T1" fmla="*/ 9 h 16"/>
              <a:gd name="T2" fmla="*/ 8 w 17"/>
              <a:gd name="T3" fmla="*/ 16 h 16"/>
              <a:gd name="T4" fmla="*/ 1 w 17"/>
              <a:gd name="T5" fmla="*/ 7 h 16"/>
              <a:gd name="T6" fmla="*/ 9 w 17"/>
              <a:gd name="T7" fmla="*/ 0 h 16"/>
              <a:gd name="T8" fmla="*/ 16 w 17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16" y="9"/>
                </a:moveTo>
                <a:cubicBezTo>
                  <a:pt x="16" y="13"/>
                  <a:pt x="12" y="16"/>
                  <a:pt x="8" y="16"/>
                </a:cubicBezTo>
                <a:cubicBezTo>
                  <a:pt x="4" y="16"/>
                  <a:pt x="0" y="12"/>
                  <a:pt x="1" y="7"/>
                </a:cubicBezTo>
                <a:cubicBezTo>
                  <a:pt x="1" y="3"/>
                  <a:pt x="5" y="0"/>
                  <a:pt x="9" y="0"/>
                </a:cubicBezTo>
                <a:cubicBezTo>
                  <a:pt x="14" y="1"/>
                  <a:pt x="17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136"/>
          <p:cNvSpPr>
            <a:spLocks/>
          </p:cNvSpPr>
          <p:nvPr/>
        </p:nvSpPr>
        <p:spPr bwMode="auto">
          <a:xfrm>
            <a:off x="5916613" y="5675313"/>
            <a:ext cx="34925" cy="36513"/>
          </a:xfrm>
          <a:custGeom>
            <a:avLst/>
            <a:gdLst>
              <a:gd name="T0" fmla="*/ 16 w 16"/>
              <a:gd name="T1" fmla="*/ 9 h 16"/>
              <a:gd name="T2" fmla="*/ 7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5" y="13"/>
                  <a:pt x="12" y="16"/>
                  <a:pt x="7" y="16"/>
                </a:cubicBezTo>
                <a:cubicBezTo>
                  <a:pt x="3" y="15"/>
                  <a:pt x="0" y="12"/>
                  <a:pt x="0" y="7"/>
                </a:cubicBezTo>
                <a:cubicBezTo>
                  <a:pt x="1" y="3"/>
                  <a:pt x="4" y="0"/>
                  <a:pt x="9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137"/>
          <p:cNvSpPr>
            <a:spLocks/>
          </p:cNvSpPr>
          <p:nvPr/>
        </p:nvSpPr>
        <p:spPr bwMode="auto">
          <a:xfrm>
            <a:off x="6426200" y="5053013"/>
            <a:ext cx="34925" cy="34925"/>
          </a:xfrm>
          <a:custGeom>
            <a:avLst/>
            <a:gdLst>
              <a:gd name="T0" fmla="*/ 16 w 16"/>
              <a:gd name="T1" fmla="*/ 9 h 16"/>
              <a:gd name="T2" fmla="*/ 8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6" y="13"/>
                  <a:pt x="12" y="16"/>
                  <a:pt x="8" y="16"/>
                </a:cubicBezTo>
                <a:cubicBezTo>
                  <a:pt x="3" y="16"/>
                  <a:pt x="0" y="12"/>
                  <a:pt x="0" y="7"/>
                </a:cubicBezTo>
                <a:cubicBezTo>
                  <a:pt x="1" y="3"/>
                  <a:pt x="5" y="0"/>
                  <a:pt x="9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138"/>
          <p:cNvSpPr>
            <a:spLocks/>
          </p:cNvSpPr>
          <p:nvPr/>
        </p:nvSpPr>
        <p:spPr bwMode="auto">
          <a:xfrm>
            <a:off x="5781675" y="4918076"/>
            <a:ext cx="36513" cy="36513"/>
          </a:xfrm>
          <a:custGeom>
            <a:avLst/>
            <a:gdLst>
              <a:gd name="T0" fmla="*/ 16 w 16"/>
              <a:gd name="T1" fmla="*/ 8 h 16"/>
              <a:gd name="T2" fmla="*/ 7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8"/>
                </a:moveTo>
                <a:cubicBezTo>
                  <a:pt x="16" y="13"/>
                  <a:pt x="12" y="16"/>
                  <a:pt x="7" y="16"/>
                </a:cubicBezTo>
                <a:cubicBezTo>
                  <a:pt x="3" y="15"/>
                  <a:pt x="0" y="11"/>
                  <a:pt x="0" y="7"/>
                </a:cubicBezTo>
                <a:cubicBezTo>
                  <a:pt x="1" y="3"/>
                  <a:pt x="5" y="0"/>
                  <a:pt x="9" y="0"/>
                </a:cubicBezTo>
                <a:cubicBezTo>
                  <a:pt x="13" y="0"/>
                  <a:pt x="16" y="4"/>
                  <a:pt x="16" y="8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139"/>
          <p:cNvSpPr>
            <a:spLocks/>
          </p:cNvSpPr>
          <p:nvPr/>
        </p:nvSpPr>
        <p:spPr bwMode="auto">
          <a:xfrm>
            <a:off x="7029450" y="4830763"/>
            <a:ext cx="34925" cy="36513"/>
          </a:xfrm>
          <a:custGeom>
            <a:avLst/>
            <a:gdLst>
              <a:gd name="T0" fmla="*/ 16 w 16"/>
              <a:gd name="T1" fmla="*/ 9 h 16"/>
              <a:gd name="T2" fmla="*/ 7 w 16"/>
              <a:gd name="T3" fmla="*/ 16 h 16"/>
              <a:gd name="T4" fmla="*/ 0 w 16"/>
              <a:gd name="T5" fmla="*/ 8 h 16"/>
              <a:gd name="T6" fmla="*/ 8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5" y="13"/>
                  <a:pt x="11" y="16"/>
                  <a:pt x="7" y="16"/>
                </a:cubicBezTo>
                <a:cubicBezTo>
                  <a:pt x="3" y="16"/>
                  <a:pt x="0" y="12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13" y="1"/>
                  <a:pt x="16" y="5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140"/>
          <p:cNvSpPr>
            <a:spLocks/>
          </p:cNvSpPr>
          <p:nvPr/>
        </p:nvSpPr>
        <p:spPr bwMode="auto">
          <a:xfrm>
            <a:off x="5972175" y="6243638"/>
            <a:ext cx="34925" cy="34925"/>
          </a:xfrm>
          <a:custGeom>
            <a:avLst/>
            <a:gdLst>
              <a:gd name="T0" fmla="*/ 16 w 16"/>
              <a:gd name="T1" fmla="*/ 9 h 16"/>
              <a:gd name="T2" fmla="*/ 7 w 16"/>
              <a:gd name="T3" fmla="*/ 16 h 16"/>
              <a:gd name="T4" fmla="*/ 0 w 16"/>
              <a:gd name="T5" fmla="*/ 7 h 16"/>
              <a:gd name="T6" fmla="*/ 8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5" y="13"/>
                  <a:pt x="11" y="16"/>
                  <a:pt x="7" y="16"/>
                </a:cubicBezTo>
                <a:cubicBezTo>
                  <a:pt x="3" y="16"/>
                  <a:pt x="0" y="12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141"/>
          <p:cNvSpPr>
            <a:spLocks/>
          </p:cNvSpPr>
          <p:nvPr/>
        </p:nvSpPr>
        <p:spPr bwMode="auto">
          <a:xfrm>
            <a:off x="4487863" y="6272213"/>
            <a:ext cx="36513" cy="36513"/>
          </a:xfrm>
          <a:custGeom>
            <a:avLst/>
            <a:gdLst>
              <a:gd name="T0" fmla="*/ 16 w 16"/>
              <a:gd name="T1" fmla="*/ 9 h 16"/>
              <a:gd name="T2" fmla="*/ 7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6" y="13"/>
                  <a:pt x="12" y="16"/>
                  <a:pt x="7" y="16"/>
                </a:cubicBezTo>
                <a:cubicBezTo>
                  <a:pt x="3" y="15"/>
                  <a:pt x="0" y="12"/>
                  <a:pt x="0" y="7"/>
                </a:cubicBezTo>
                <a:cubicBezTo>
                  <a:pt x="1" y="3"/>
                  <a:pt x="4" y="0"/>
                  <a:pt x="9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142"/>
          <p:cNvSpPr>
            <a:spLocks/>
          </p:cNvSpPr>
          <p:nvPr/>
        </p:nvSpPr>
        <p:spPr bwMode="auto">
          <a:xfrm>
            <a:off x="3922713" y="5757863"/>
            <a:ext cx="38100" cy="36513"/>
          </a:xfrm>
          <a:custGeom>
            <a:avLst/>
            <a:gdLst>
              <a:gd name="T0" fmla="*/ 16 w 17"/>
              <a:gd name="T1" fmla="*/ 8 h 16"/>
              <a:gd name="T2" fmla="*/ 8 w 17"/>
              <a:gd name="T3" fmla="*/ 16 h 16"/>
              <a:gd name="T4" fmla="*/ 1 w 17"/>
              <a:gd name="T5" fmla="*/ 7 h 16"/>
              <a:gd name="T6" fmla="*/ 9 w 17"/>
              <a:gd name="T7" fmla="*/ 0 h 16"/>
              <a:gd name="T8" fmla="*/ 16 w 17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16" y="8"/>
                </a:moveTo>
                <a:cubicBezTo>
                  <a:pt x="16" y="13"/>
                  <a:pt x="12" y="16"/>
                  <a:pt x="8" y="16"/>
                </a:cubicBezTo>
                <a:cubicBezTo>
                  <a:pt x="4" y="15"/>
                  <a:pt x="0" y="11"/>
                  <a:pt x="1" y="7"/>
                </a:cubicBezTo>
                <a:cubicBezTo>
                  <a:pt x="1" y="3"/>
                  <a:pt x="5" y="0"/>
                  <a:pt x="9" y="0"/>
                </a:cubicBezTo>
                <a:cubicBezTo>
                  <a:pt x="14" y="0"/>
                  <a:pt x="17" y="4"/>
                  <a:pt x="16" y="8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143"/>
          <p:cNvSpPr>
            <a:spLocks/>
          </p:cNvSpPr>
          <p:nvPr/>
        </p:nvSpPr>
        <p:spPr bwMode="auto">
          <a:xfrm>
            <a:off x="3444875" y="3378201"/>
            <a:ext cx="38100" cy="38100"/>
          </a:xfrm>
          <a:custGeom>
            <a:avLst/>
            <a:gdLst>
              <a:gd name="T0" fmla="*/ 16 w 17"/>
              <a:gd name="T1" fmla="*/ 9 h 17"/>
              <a:gd name="T2" fmla="*/ 8 w 17"/>
              <a:gd name="T3" fmla="*/ 16 h 17"/>
              <a:gd name="T4" fmla="*/ 1 w 17"/>
              <a:gd name="T5" fmla="*/ 8 h 17"/>
              <a:gd name="T6" fmla="*/ 9 w 17"/>
              <a:gd name="T7" fmla="*/ 1 h 17"/>
              <a:gd name="T8" fmla="*/ 16 w 17"/>
              <a:gd name="T9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7">
                <a:moveTo>
                  <a:pt x="16" y="9"/>
                </a:moveTo>
                <a:cubicBezTo>
                  <a:pt x="16" y="13"/>
                  <a:pt x="12" y="17"/>
                  <a:pt x="8" y="16"/>
                </a:cubicBezTo>
                <a:cubicBezTo>
                  <a:pt x="4" y="16"/>
                  <a:pt x="0" y="12"/>
                  <a:pt x="1" y="8"/>
                </a:cubicBezTo>
                <a:cubicBezTo>
                  <a:pt x="1" y="3"/>
                  <a:pt x="5" y="0"/>
                  <a:pt x="9" y="1"/>
                </a:cubicBezTo>
                <a:cubicBezTo>
                  <a:pt x="14" y="1"/>
                  <a:pt x="17" y="5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144"/>
          <p:cNvSpPr>
            <a:spLocks/>
          </p:cNvSpPr>
          <p:nvPr/>
        </p:nvSpPr>
        <p:spPr bwMode="auto">
          <a:xfrm>
            <a:off x="7043738" y="4959351"/>
            <a:ext cx="36513" cy="34925"/>
          </a:xfrm>
          <a:custGeom>
            <a:avLst/>
            <a:gdLst>
              <a:gd name="T0" fmla="*/ 16 w 16"/>
              <a:gd name="T1" fmla="*/ 8 h 16"/>
              <a:gd name="T2" fmla="*/ 7 w 16"/>
              <a:gd name="T3" fmla="*/ 16 h 16"/>
              <a:gd name="T4" fmla="*/ 0 w 16"/>
              <a:gd name="T5" fmla="*/ 7 h 16"/>
              <a:gd name="T6" fmla="*/ 8 w 16"/>
              <a:gd name="T7" fmla="*/ 0 h 16"/>
              <a:gd name="T8" fmla="*/ 16 w 16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8"/>
                </a:moveTo>
                <a:cubicBezTo>
                  <a:pt x="15" y="13"/>
                  <a:pt x="11" y="16"/>
                  <a:pt x="7" y="16"/>
                </a:cubicBezTo>
                <a:cubicBezTo>
                  <a:pt x="3" y="15"/>
                  <a:pt x="0" y="11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13" y="0"/>
                  <a:pt x="16" y="4"/>
                  <a:pt x="16" y="8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145"/>
          <p:cNvSpPr>
            <a:spLocks/>
          </p:cNvSpPr>
          <p:nvPr/>
        </p:nvSpPr>
        <p:spPr bwMode="auto">
          <a:xfrm>
            <a:off x="5076825" y="6199188"/>
            <a:ext cx="38100" cy="34925"/>
          </a:xfrm>
          <a:custGeom>
            <a:avLst/>
            <a:gdLst>
              <a:gd name="T0" fmla="*/ 16 w 17"/>
              <a:gd name="T1" fmla="*/ 9 h 16"/>
              <a:gd name="T2" fmla="*/ 8 w 17"/>
              <a:gd name="T3" fmla="*/ 16 h 16"/>
              <a:gd name="T4" fmla="*/ 1 w 17"/>
              <a:gd name="T5" fmla="*/ 7 h 16"/>
              <a:gd name="T6" fmla="*/ 9 w 17"/>
              <a:gd name="T7" fmla="*/ 0 h 16"/>
              <a:gd name="T8" fmla="*/ 16 w 17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16" y="9"/>
                </a:moveTo>
                <a:cubicBezTo>
                  <a:pt x="16" y="13"/>
                  <a:pt x="12" y="16"/>
                  <a:pt x="8" y="16"/>
                </a:cubicBezTo>
                <a:cubicBezTo>
                  <a:pt x="4" y="16"/>
                  <a:pt x="0" y="12"/>
                  <a:pt x="1" y="7"/>
                </a:cubicBezTo>
                <a:cubicBezTo>
                  <a:pt x="1" y="3"/>
                  <a:pt x="5" y="0"/>
                  <a:pt x="9" y="0"/>
                </a:cubicBezTo>
                <a:cubicBezTo>
                  <a:pt x="14" y="1"/>
                  <a:pt x="17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146"/>
          <p:cNvSpPr>
            <a:spLocks/>
          </p:cNvSpPr>
          <p:nvPr/>
        </p:nvSpPr>
        <p:spPr bwMode="auto">
          <a:xfrm>
            <a:off x="6723063" y="5854701"/>
            <a:ext cx="34925" cy="36513"/>
          </a:xfrm>
          <a:custGeom>
            <a:avLst/>
            <a:gdLst>
              <a:gd name="T0" fmla="*/ 16 w 16"/>
              <a:gd name="T1" fmla="*/ 9 h 16"/>
              <a:gd name="T2" fmla="*/ 8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6" y="13"/>
                  <a:pt x="12" y="16"/>
                  <a:pt x="8" y="16"/>
                </a:cubicBezTo>
                <a:cubicBezTo>
                  <a:pt x="3" y="15"/>
                  <a:pt x="0" y="12"/>
                  <a:pt x="0" y="7"/>
                </a:cubicBezTo>
                <a:cubicBezTo>
                  <a:pt x="1" y="3"/>
                  <a:pt x="5" y="0"/>
                  <a:pt x="9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147"/>
          <p:cNvSpPr>
            <a:spLocks/>
          </p:cNvSpPr>
          <p:nvPr/>
        </p:nvSpPr>
        <p:spPr bwMode="auto">
          <a:xfrm>
            <a:off x="6800850" y="6254751"/>
            <a:ext cx="38100" cy="34925"/>
          </a:xfrm>
          <a:custGeom>
            <a:avLst/>
            <a:gdLst>
              <a:gd name="T0" fmla="*/ 16 w 17"/>
              <a:gd name="T1" fmla="*/ 8 h 16"/>
              <a:gd name="T2" fmla="*/ 8 w 17"/>
              <a:gd name="T3" fmla="*/ 16 h 16"/>
              <a:gd name="T4" fmla="*/ 1 w 17"/>
              <a:gd name="T5" fmla="*/ 7 h 16"/>
              <a:gd name="T6" fmla="*/ 9 w 17"/>
              <a:gd name="T7" fmla="*/ 0 h 16"/>
              <a:gd name="T8" fmla="*/ 16 w 17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16" y="8"/>
                </a:moveTo>
                <a:cubicBezTo>
                  <a:pt x="16" y="13"/>
                  <a:pt x="12" y="16"/>
                  <a:pt x="8" y="16"/>
                </a:cubicBezTo>
                <a:cubicBezTo>
                  <a:pt x="4" y="15"/>
                  <a:pt x="0" y="11"/>
                  <a:pt x="1" y="7"/>
                </a:cubicBezTo>
                <a:cubicBezTo>
                  <a:pt x="1" y="3"/>
                  <a:pt x="5" y="0"/>
                  <a:pt x="9" y="0"/>
                </a:cubicBezTo>
                <a:cubicBezTo>
                  <a:pt x="14" y="0"/>
                  <a:pt x="17" y="4"/>
                  <a:pt x="16" y="8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148"/>
          <p:cNvSpPr>
            <a:spLocks/>
          </p:cNvSpPr>
          <p:nvPr/>
        </p:nvSpPr>
        <p:spPr bwMode="auto">
          <a:xfrm>
            <a:off x="7459663" y="5899151"/>
            <a:ext cx="36513" cy="36513"/>
          </a:xfrm>
          <a:custGeom>
            <a:avLst/>
            <a:gdLst>
              <a:gd name="T0" fmla="*/ 16 w 16"/>
              <a:gd name="T1" fmla="*/ 9 h 16"/>
              <a:gd name="T2" fmla="*/ 7 w 16"/>
              <a:gd name="T3" fmla="*/ 16 h 16"/>
              <a:gd name="T4" fmla="*/ 0 w 16"/>
              <a:gd name="T5" fmla="*/ 7 h 16"/>
              <a:gd name="T6" fmla="*/ 8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5" y="13"/>
                  <a:pt x="11" y="16"/>
                  <a:pt x="7" y="16"/>
                </a:cubicBezTo>
                <a:cubicBezTo>
                  <a:pt x="3" y="15"/>
                  <a:pt x="0" y="12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Freeform 149"/>
          <p:cNvSpPr>
            <a:spLocks/>
          </p:cNvSpPr>
          <p:nvPr/>
        </p:nvSpPr>
        <p:spPr bwMode="auto">
          <a:xfrm>
            <a:off x="7896225" y="6402388"/>
            <a:ext cx="34925" cy="34925"/>
          </a:xfrm>
          <a:custGeom>
            <a:avLst/>
            <a:gdLst>
              <a:gd name="T0" fmla="*/ 16 w 16"/>
              <a:gd name="T1" fmla="*/ 8 h 16"/>
              <a:gd name="T2" fmla="*/ 7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8"/>
                </a:moveTo>
                <a:cubicBezTo>
                  <a:pt x="15" y="13"/>
                  <a:pt x="12" y="16"/>
                  <a:pt x="7" y="16"/>
                </a:cubicBezTo>
                <a:cubicBezTo>
                  <a:pt x="3" y="15"/>
                  <a:pt x="0" y="11"/>
                  <a:pt x="0" y="7"/>
                </a:cubicBezTo>
                <a:cubicBezTo>
                  <a:pt x="1" y="3"/>
                  <a:pt x="4" y="0"/>
                  <a:pt x="9" y="0"/>
                </a:cubicBezTo>
                <a:cubicBezTo>
                  <a:pt x="13" y="0"/>
                  <a:pt x="16" y="4"/>
                  <a:pt x="16" y="8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Freeform 150"/>
          <p:cNvSpPr>
            <a:spLocks/>
          </p:cNvSpPr>
          <p:nvPr/>
        </p:nvSpPr>
        <p:spPr bwMode="auto">
          <a:xfrm>
            <a:off x="7019925" y="5422901"/>
            <a:ext cx="34925" cy="36513"/>
          </a:xfrm>
          <a:custGeom>
            <a:avLst/>
            <a:gdLst>
              <a:gd name="T0" fmla="*/ 16 w 16"/>
              <a:gd name="T1" fmla="*/ 9 h 16"/>
              <a:gd name="T2" fmla="*/ 8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6" y="13"/>
                  <a:pt x="12" y="16"/>
                  <a:pt x="8" y="16"/>
                </a:cubicBezTo>
                <a:cubicBezTo>
                  <a:pt x="3" y="15"/>
                  <a:pt x="0" y="12"/>
                  <a:pt x="0" y="7"/>
                </a:cubicBezTo>
                <a:cubicBezTo>
                  <a:pt x="1" y="3"/>
                  <a:pt x="5" y="0"/>
                  <a:pt x="9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Freeform 151"/>
          <p:cNvSpPr>
            <a:spLocks/>
          </p:cNvSpPr>
          <p:nvPr/>
        </p:nvSpPr>
        <p:spPr bwMode="auto">
          <a:xfrm>
            <a:off x="7218363" y="5822951"/>
            <a:ext cx="38100" cy="36513"/>
          </a:xfrm>
          <a:custGeom>
            <a:avLst/>
            <a:gdLst>
              <a:gd name="T0" fmla="*/ 16 w 17"/>
              <a:gd name="T1" fmla="*/ 9 h 16"/>
              <a:gd name="T2" fmla="*/ 8 w 17"/>
              <a:gd name="T3" fmla="*/ 16 h 16"/>
              <a:gd name="T4" fmla="*/ 1 w 17"/>
              <a:gd name="T5" fmla="*/ 7 h 16"/>
              <a:gd name="T6" fmla="*/ 9 w 17"/>
              <a:gd name="T7" fmla="*/ 0 h 16"/>
              <a:gd name="T8" fmla="*/ 16 w 17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16" y="9"/>
                </a:moveTo>
                <a:cubicBezTo>
                  <a:pt x="16" y="13"/>
                  <a:pt x="12" y="16"/>
                  <a:pt x="8" y="16"/>
                </a:cubicBezTo>
                <a:cubicBezTo>
                  <a:pt x="4" y="15"/>
                  <a:pt x="0" y="11"/>
                  <a:pt x="1" y="7"/>
                </a:cubicBezTo>
                <a:cubicBezTo>
                  <a:pt x="1" y="3"/>
                  <a:pt x="5" y="0"/>
                  <a:pt x="9" y="0"/>
                </a:cubicBezTo>
                <a:cubicBezTo>
                  <a:pt x="14" y="0"/>
                  <a:pt x="17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152"/>
          <p:cNvSpPr>
            <a:spLocks/>
          </p:cNvSpPr>
          <p:nvPr/>
        </p:nvSpPr>
        <p:spPr bwMode="auto">
          <a:xfrm>
            <a:off x="6064250" y="1571626"/>
            <a:ext cx="34925" cy="38100"/>
          </a:xfrm>
          <a:custGeom>
            <a:avLst/>
            <a:gdLst>
              <a:gd name="T0" fmla="*/ 16 w 16"/>
              <a:gd name="T1" fmla="*/ 9 h 17"/>
              <a:gd name="T2" fmla="*/ 7 w 16"/>
              <a:gd name="T3" fmla="*/ 16 h 17"/>
              <a:gd name="T4" fmla="*/ 0 w 16"/>
              <a:gd name="T5" fmla="*/ 8 h 17"/>
              <a:gd name="T6" fmla="*/ 8 w 16"/>
              <a:gd name="T7" fmla="*/ 1 h 17"/>
              <a:gd name="T8" fmla="*/ 16 w 16"/>
              <a:gd name="T9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7">
                <a:moveTo>
                  <a:pt x="16" y="9"/>
                </a:moveTo>
                <a:cubicBezTo>
                  <a:pt x="15" y="14"/>
                  <a:pt x="11" y="17"/>
                  <a:pt x="7" y="16"/>
                </a:cubicBezTo>
                <a:cubicBezTo>
                  <a:pt x="3" y="16"/>
                  <a:pt x="0" y="12"/>
                  <a:pt x="0" y="8"/>
                </a:cubicBezTo>
                <a:cubicBezTo>
                  <a:pt x="0" y="4"/>
                  <a:pt x="4" y="0"/>
                  <a:pt x="8" y="1"/>
                </a:cubicBezTo>
                <a:cubicBezTo>
                  <a:pt x="13" y="1"/>
                  <a:pt x="16" y="5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Line 153"/>
          <p:cNvSpPr>
            <a:spLocks noChangeShapeType="1"/>
          </p:cNvSpPr>
          <p:nvPr/>
        </p:nvSpPr>
        <p:spPr bwMode="auto">
          <a:xfrm flipV="1">
            <a:off x="7632700" y="549276"/>
            <a:ext cx="0" cy="49213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Line 154"/>
          <p:cNvSpPr>
            <a:spLocks noChangeShapeType="1"/>
          </p:cNvSpPr>
          <p:nvPr/>
        </p:nvSpPr>
        <p:spPr bwMode="auto">
          <a:xfrm flipV="1">
            <a:off x="8396288" y="549276"/>
            <a:ext cx="0" cy="49213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Line 155"/>
          <p:cNvSpPr>
            <a:spLocks noChangeShapeType="1"/>
          </p:cNvSpPr>
          <p:nvPr/>
        </p:nvSpPr>
        <p:spPr bwMode="auto">
          <a:xfrm flipV="1">
            <a:off x="7821613" y="560388"/>
            <a:ext cx="0" cy="36513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Line 156"/>
          <p:cNvSpPr>
            <a:spLocks noChangeShapeType="1"/>
          </p:cNvSpPr>
          <p:nvPr/>
        </p:nvSpPr>
        <p:spPr bwMode="auto">
          <a:xfrm flipV="1">
            <a:off x="8013700" y="560388"/>
            <a:ext cx="0" cy="36513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Line 157"/>
          <p:cNvSpPr>
            <a:spLocks noChangeShapeType="1"/>
          </p:cNvSpPr>
          <p:nvPr/>
        </p:nvSpPr>
        <p:spPr bwMode="auto">
          <a:xfrm flipV="1">
            <a:off x="8205788" y="560388"/>
            <a:ext cx="0" cy="36513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Line 158"/>
          <p:cNvSpPr>
            <a:spLocks noChangeShapeType="1"/>
          </p:cNvSpPr>
          <p:nvPr/>
        </p:nvSpPr>
        <p:spPr bwMode="auto">
          <a:xfrm>
            <a:off x="7629525" y="596901"/>
            <a:ext cx="768350" cy="0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Rectangle 159"/>
          <p:cNvSpPr>
            <a:spLocks noChangeArrowheads="1"/>
          </p:cNvSpPr>
          <p:nvPr/>
        </p:nvSpPr>
        <p:spPr bwMode="auto">
          <a:xfrm>
            <a:off x="7610475" y="454026"/>
            <a:ext cx="71438" cy="12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231F20"/>
                </a:solidFill>
                <a:effectLst/>
                <a:latin typeface="Arial Narrow" panose="020B0606020202030204" pitchFamily="34" charset="0"/>
              </a:rPr>
              <a:t>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4" name="Rectangle 160"/>
          <p:cNvSpPr>
            <a:spLocks noChangeArrowheads="1"/>
          </p:cNvSpPr>
          <p:nvPr/>
        </p:nvSpPr>
        <p:spPr bwMode="auto">
          <a:xfrm>
            <a:off x="7869238" y="454026"/>
            <a:ext cx="808038" cy="12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231F20"/>
                </a:solidFill>
                <a:effectLst/>
                <a:latin typeface="Arial Narrow" panose="020B0606020202030204" pitchFamily="34" charset="0"/>
              </a:rPr>
              <a:t>     250               500 km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5" name="Rectangle 161"/>
          <p:cNvSpPr>
            <a:spLocks noChangeArrowheads="1"/>
          </p:cNvSpPr>
          <p:nvPr/>
        </p:nvSpPr>
        <p:spPr bwMode="auto">
          <a:xfrm>
            <a:off x="7634288" y="569913"/>
            <a:ext cx="185738" cy="23813"/>
          </a:xfrm>
          <a:prstGeom prst="rect">
            <a:avLst/>
          </a:prstGeom>
          <a:solidFill>
            <a:srgbClr val="4F8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Rectangle 162"/>
          <p:cNvSpPr>
            <a:spLocks noChangeArrowheads="1"/>
          </p:cNvSpPr>
          <p:nvPr/>
        </p:nvSpPr>
        <p:spPr bwMode="auto">
          <a:xfrm>
            <a:off x="8018463" y="569913"/>
            <a:ext cx="185738" cy="23813"/>
          </a:xfrm>
          <a:prstGeom prst="rect">
            <a:avLst/>
          </a:prstGeom>
          <a:solidFill>
            <a:srgbClr val="4F8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Rectangle 163"/>
          <p:cNvSpPr>
            <a:spLocks noChangeArrowheads="1"/>
          </p:cNvSpPr>
          <p:nvPr/>
        </p:nvSpPr>
        <p:spPr bwMode="auto">
          <a:xfrm>
            <a:off x="7826375" y="569913"/>
            <a:ext cx="185738" cy="238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Rectangle 164"/>
          <p:cNvSpPr>
            <a:spLocks noChangeArrowheads="1"/>
          </p:cNvSpPr>
          <p:nvPr/>
        </p:nvSpPr>
        <p:spPr bwMode="auto">
          <a:xfrm>
            <a:off x="8210550" y="569913"/>
            <a:ext cx="180975" cy="238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Freeform 165"/>
          <p:cNvSpPr>
            <a:spLocks/>
          </p:cNvSpPr>
          <p:nvPr/>
        </p:nvSpPr>
        <p:spPr bwMode="auto">
          <a:xfrm>
            <a:off x="7710488" y="4187826"/>
            <a:ext cx="273050" cy="319088"/>
          </a:xfrm>
          <a:custGeom>
            <a:avLst/>
            <a:gdLst>
              <a:gd name="T0" fmla="*/ 90 w 172"/>
              <a:gd name="T1" fmla="*/ 189 h 201"/>
              <a:gd name="T2" fmla="*/ 96 w 172"/>
              <a:gd name="T3" fmla="*/ 179 h 201"/>
              <a:gd name="T4" fmla="*/ 105 w 172"/>
              <a:gd name="T5" fmla="*/ 176 h 201"/>
              <a:gd name="T6" fmla="*/ 105 w 172"/>
              <a:gd name="T7" fmla="*/ 179 h 201"/>
              <a:gd name="T8" fmla="*/ 115 w 172"/>
              <a:gd name="T9" fmla="*/ 191 h 201"/>
              <a:gd name="T10" fmla="*/ 127 w 172"/>
              <a:gd name="T11" fmla="*/ 184 h 201"/>
              <a:gd name="T12" fmla="*/ 136 w 172"/>
              <a:gd name="T13" fmla="*/ 189 h 201"/>
              <a:gd name="T14" fmla="*/ 122 w 172"/>
              <a:gd name="T15" fmla="*/ 155 h 201"/>
              <a:gd name="T16" fmla="*/ 65 w 172"/>
              <a:gd name="T17" fmla="*/ 135 h 201"/>
              <a:gd name="T18" fmla="*/ 39 w 172"/>
              <a:gd name="T19" fmla="*/ 117 h 201"/>
              <a:gd name="T20" fmla="*/ 56 w 172"/>
              <a:gd name="T21" fmla="*/ 122 h 201"/>
              <a:gd name="T22" fmla="*/ 56 w 172"/>
              <a:gd name="T23" fmla="*/ 110 h 201"/>
              <a:gd name="T24" fmla="*/ 46 w 172"/>
              <a:gd name="T25" fmla="*/ 96 h 201"/>
              <a:gd name="T26" fmla="*/ 32 w 172"/>
              <a:gd name="T27" fmla="*/ 91 h 201"/>
              <a:gd name="T28" fmla="*/ 17 w 172"/>
              <a:gd name="T29" fmla="*/ 69 h 201"/>
              <a:gd name="T30" fmla="*/ 8 w 172"/>
              <a:gd name="T31" fmla="*/ 67 h 201"/>
              <a:gd name="T32" fmla="*/ 1 w 172"/>
              <a:gd name="T33" fmla="*/ 51 h 201"/>
              <a:gd name="T34" fmla="*/ 10 w 172"/>
              <a:gd name="T35" fmla="*/ 55 h 201"/>
              <a:gd name="T36" fmla="*/ 25 w 172"/>
              <a:gd name="T37" fmla="*/ 73 h 201"/>
              <a:gd name="T38" fmla="*/ 34 w 172"/>
              <a:gd name="T39" fmla="*/ 84 h 201"/>
              <a:gd name="T40" fmla="*/ 56 w 172"/>
              <a:gd name="T41" fmla="*/ 90 h 201"/>
              <a:gd name="T42" fmla="*/ 45 w 172"/>
              <a:gd name="T43" fmla="*/ 72 h 201"/>
              <a:gd name="T44" fmla="*/ 52 w 172"/>
              <a:gd name="T45" fmla="*/ 79 h 201"/>
              <a:gd name="T46" fmla="*/ 38 w 172"/>
              <a:gd name="T47" fmla="*/ 63 h 201"/>
              <a:gd name="T48" fmla="*/ 38 w 172"/>
              <a:gd name="T49" fmla="*/ 56 h 201"/>
              <a:gd name="T50" fmla="*/ 51 w 172"/>
              <a:gd name="T51" fmla="*/ 69 h 201"/>
              <a:gd name="T52" fmla="*/ 49 w 172"/>
              <a:gd name="T53" fmla="*/ 59 h 201"/>
              <a:gd name="T54" fmla="*/ 24 w 172"/>
              <a:gd name="T55" fmla="*/ 38 h 201"/>
              <a:gd name="T56" fmla="*/ 32 w 172"/>
              <a:gd name="T57" fmla="*/ 44 h 201"/>
              <a:gd name="T58" fmla="*/ 55 w 172"/>
              <a:gd name="T59" fmla="*/ 62 h 201"/>
              <a:gd name="T60" fmla="*/ 60 w 172"/>
              <a:gd name="T61" fmla="*/ 76 h 201"/>
              <a:gd name="T62" fmla="*/ 79 w 172"/>
              <a:gd name="T63" fmla="*/ 79 h 201"/>
              <a:gd name="T64" fmla="*/ 65 w 172"/>
              <a:gd name="T65" fmla="*/ 69 h 201"/>
              <a:gd name="T66" fmla="*/ 83 w 172"/>
              <a:gd name="T67" fmla="*/ 72 h 201"/>
              <a:gd name="T68" fmla="*/ 91 w 172"/>
              <a:gd name="T69" fmla="*/ 52 h 201"/>
              <a:gd name="T70" fmla="*/ 65 w 172"/>
              <a:gd name="T71" fmla="*/ 29 h 201"/>
              <a:gd name="T72" fmla="*/ 42 w 172"/>
              <a:gd name="T73" fmla="*/ 25 h 201"/>
              <a:gd name="T74" fmla="*/ 49 w 172"/>
              <a:gd name="T75" fmla="*/ 34 h 201"/>
              <a:gd name="T76" fmla="*/ 48 w 172"/>
              <a:gd name="T77" fmla="*/ 35 h 201"/>
              <a:gd name="T78" fmla="*/ 14 w 172"/>
              <a:gd name="T79" fmla="*/ 4 h 201"/>
              <a:gd name="T80" fmla="*/ 24 w 172"/>
              <a:gd name="T81" fmla="*/ 4 h 201"/>
              <a:gd name="T82" fmla="*/ 38 w 172"/>
              <a:gd name="T83" fmla="*/ 4 h 201"/>
              <a:gd name="T84" fmla="*/ 49 w 172"/>
              <a:gd name="T85" fmla="*/ 13 h 201"/>
              <a:gd name="T86" fmla="*/ 94 w 172"/>
              <a:gd name="T87" fmla="*/ 27 h 201"/>
              <a:gd name="T88" fmla="*/ 103 w 172"/>
              <a:gd name="T89" fmla="*/ 42 h 201"/>
              <a:gd name="T90" fmla="*/ 103 w 172"/>
              <a:gd name="T91" fmla="*/ 67 h 201"/>
              <a:gd name="T92" fmla="*/ 110 w 172"/>
              <a:gd name="T93" fmla="*/ 80 h 201"/>
              <a:gd name="T94" fmla="*/ 127 w 172"/>
              <a:gd name="T95" fmla="*/ 96 h 201"/>
              <a:gd name="T96" fmla="*/ 136 w 172"/>
              <a:gd name="T97" fmla="*/ 108 h 201"/>
              <a:gd name="T98" fmla="*/ 153 w 172"/>
              <a:gd name="T99" fmla="*/ 124 h 201"/>
              <a:gd name="T100" fmla="*/ 169 w 172"/>
              <a:gd name="T101" fmla="*/ 135 h 201"/>
              <a:gd name="T102" fmla="*/ 172 w 172"/>
              <a:gd name="T103" fmla="*/ 163 h 201"/>
              <a:gd name="T104" fmla="*/ 157 w 172"/>
              <a:gd name="T105" fmla="*/ 189 h 201"/>
              <a:gd name="T106" fmla="*/ 153 w 172"/>
              <a:gd name="T107" fmla="*/ 194 h 201"/>
              <a:gd name="T108" fmla="*/ 156 w 172"/>
              <a:gd name="T109" fmla="*/ 200 h 201"/>
              <a:gd name="T110" fmla="*/ 139 w 172"/>
              <a:gd name="T111" fmla="*/ 200 h 201"/>
              <a:gd name="T112" fmla="*/ 129 w 172"/>
              <a:gd name="T113" fmla="*/ 189 h 201"/>
              <a:gd name="T114" fmla="*/ 117 w 172"/>
              <a:gd name="T115" fmla="*/ 196 h 201"/>
              <a:gd name="T116" fmla="*/ 97 w 172"/>
              <a:gd name="T117" fmla="*/ 20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2" h="201">
                <a:moveTo>
                  <a:pt x="97" y="200"/>
                </a:moveTo>
                <a:lnTo>
                  <a:pt x="97" y="198"/>
                </a:lnTo>
                <a:lnTo>
                  <a:pt x="96" y="197"/>
                </a:lnTo>
                <a:lnTo>
                  <a:pt x="93" y="194"/>
                </a:lnTo>
                <a:lnTo>
                  <a:pt x="90" y="191"/>
                </a:lnTo>
                <a:lnTo>
                  <a:pt x="90" y="189"/>
                </a:lnTo>
                <a:lnTo>
                  <a:pt x="90" y="189"/>
                </a:lnTo>
                <a:lnTo>
                  <a:pt x="90" y="177"/>
                </a:lnTo>
                <a:lnTo>
                  <a:pt x="90" y="177"/>
                </a:lnTo>
                <a:lnTo>
                  <a:pt x="93" y="177"/>
                </a:lnTo>
                <a:lnTo>
                  <a:pt x="94" y="177"/>
                </a:lnTo>
                <a:lnTo>
                  <a:pt x="96" y="179"/>
                </a:lnTo>
                <a:lnTo>
                  <a:pt x="97" y="180"/>
                </a:lnTo>
                <a:lnTo>
                  <a:pt x="98" y="180"/>
                </a:lnTo>
                <a:lnTo>
                  <a:pt x="103" y="179"/>
                </a:lnTo>
                <a:lnTo>
                  <a:pt x="103" y="177"/>
                </a:lnTo>
                <a:lnTo>
                  <a:pt x="104" y="177"/>
                </a:lnTo>
                <a:lnTo>
                  <a:pt x="105" y="176"/>
                </a:lnTo>
                <a:lnTo>
                  <a:pt x="114" y="177"/>
                </a:lnTo>
                <a:lnTo>
                  <a:pt x="112" y="180"/>
                </a:lnTo>
                <a:lnTo>
                  <a:pt x="111" y="180"/>
                </a:lnTo>
                <a:lnTo>
                  <a:pt x="110" y="180"/>
                </a:lnTo>
                <a:lnTo>
                  <a:pt x="107" y="179"/>
                </a:lnTo>
                <a:lnTo>
                  <a:pt x="105" y="179"/>
                </a:lnTo>
                <a:lnTo>
                  <a:pt x="104" y="179"/>
                </a:lnTo>
                <a:lnTo>
                  <a:pt x="104" y="182"/>
                </a:lnTo>
                <a:lnTo>
                  <a:pt x="104" y="184"/>
                </a:lnTo>
                <a:lnTo>
                  <a:pt x="104" y="186"/>
                </a:lnTo>
                <a:lnTo>
                  <a:pt x="114" y="191"/>
                </a:lnTo>
                <a:lnTo>
                  <a:pt x="115" y="191"/>
                </a:lnTo>
                <a:lnTo>
                  <a:pt x="117" y="191"/>
                </a:lnTo>
                <a:lnTo>
                  <a:pt x="117" y="190"/>
                </a:lnTo>
                <a:lnTo>
                  <a:pt x="117" y="187"/>
                </a:lnTo>
                <a:lnTo>
                  <a:pt x="118" y="186"/>
                </a:lnTo>
                <a:lnTo>
                  <a:pt x="119" y="184"/>
                </a:lnTo>
                <a:lnTo>
                  <a:pt x="127" y="184"/>
                </a:lnTo>
                <a:lnTo>
                  <a:pt x="127" y="186"/>
                </a:lnTo>
                <a:lnTo>
                  <a:pt x="128" y="186"/>
                </a:lnTo>
                <a:lnTo>
                  <a:pt x="131" y="189"/>
                </a:lnTo>
                <a:lnTo>
                  <a:pt x="134" y="190"/>
                </a:lnTo>
                <a:lnTo>
                  <a:pt x="135" y="190"/>
                </a:lnTo>
                <a:lnTo>
                  <a:pt x="136" y="189"/>
                </a:lnTo>
                <a:lnTo>
                  <a:pt x="136" y="187"/>
                </a:lnTo>
                <a:lnTo>
                  <a:pt x="138" y="176"/>
                </a:lnTo>
                <a:lnTo>
                  <a:pt x="139" y="174"/>
                </a:lnTo>
                <a:lnTo>
                  <a:pt x="138" y="173"/>
                </a:lnTo>
                <a:lnTo>
                  <a:pt x="124" y="156"/>
                </a:lnTo>
                <a:lnTo>
                  <a:pt x="122" y="155"/>
                </a:lnTo>
                <a:lnTo>
                  <a:pt x="118" y="152"/>
                </a:lnTo>
                <a:lnTo>
                  <a:pt x="104" y="144"/>
                </a:lnTo>
                <a:lnTo>
                  <a:pt x="90" y="142"/>
                </a:lnTo>
                <a:lnTo>
                  <a:pt x="73" y="142"/>
                </a:lnTo>
                <a:lnTo>
                  <a:pt x="72" y="142"/>
                </a:lnTo>
                <a:lnTo>
                  <a:pt x="65" y="135"/>
                </a:lnTo>
                <a:lnTo>
                  <a:pt x="59" y="131"/>
                </a:lnTo>
                <a:lnTo>
                  <a:pt x="56" y="128"/>
                </a:lnTo>
                <a:lnTo>
                  <a:pt x="52" y="125"/>
                </a:lnTo>
                <a:lnTo>
                  <a:pt x="48" y="122"/>
                </a:lnTo>
                <a:lnTo>
                  <a:pt x="45" y="122"/>
                </a:lnTo>
                <a:lnTo>
                  <a:pt x="39" y="117"/>
                </a:lnTo>
                <a:lnTo>
                  <a:pt x="39" y="115"/>
                </a:lnTo>
                <a:lnTo>
                  <a:pt x="39" y="114"/>
                </a:lnTo>
                <a:lnTo>
                  <a:pt x="52" y="120"/>
                </a:lnTo>
                <a:lnTo>
                  <a:pt x="53" y="120"/>
                </a:lnTo>
                <a:lnTo>
                  <a:pt x="55" y="121"/>
                </a:lnTo>
                <a:lnTo>
                  <a:pt x="56" y="122"/>
                </a:lnTo>
                <a:lnTo>
                  <a:pt x="58" y="124"/>
                </a:lnTo>
                <a:lnTo>
                  <a:pt x="58" y="122"/>
                </a:lnTo>
                <a:lnTo>
                  <a:pt x="58" y="114"/>
                </a:lnTo>
                <a:lnTo>
                  <a:pt x="58" y="113"/>
                </a:lnTo>
                <a:lnTo>
                  <a:pt x="58" y="111"/>
                </a:lnTo>
                <a:lnTo>
                  <a:pt x="56" y="110"/>
                </a:lnTo>
                <a:lnTo>
                  <a:pt x="56" y="108"/>
                </a:lnTo>
                <a:lnTo>
                  <a:pt x="55" y="107"/>
                </a:lnTo>
                <a:lnTo>
                  <a:pt x="52" y="104"/>
                </a:lnTo>
                <a:lnTo>
                  <a:pt x="49" y="98"/>
                </a:lnTo>
                <a:lnTo>
                  <a:pt x="48" y="97"/>
                </a:lnTo>
                <a:lnTo>
                  <a:pt x="46" y="96"/>
                </a:lnTo>
                <a:lnTo>
                  <a:pt x="43" y="94"/>
                </a:lnTo>
                <a:lnTo>
                  <a:pt x="42" y="93"/>
                </a:lnTo>
                <a:lnTo>
                  <a:pt x="38" y="93"/>
                </a:lnTo>
                <a:lnTo>
                  <a:pt x="38" y="91"/>
                </a:lnTo>
                <a:lnTo>
                  <a:pt x="36" y="91"/>
                </a:lnTo>
                <a:lnTo>
                  <a:pt x="32" y="91"/>
                </a:lnTo>
                <a:lnTo>
                  <a:pt x="29" y="86"/>
                </a:lnTo>
                <a:lnTo>
                  <a:pt x="28" y="82"/>
                </a:lnTo>
                <a:lnTo>
                  <a:pt x="24" y="77"/>
                </a:lnTo>
                <a:lnTo>
                  <a:pt x="24" y="75"/>
                </a:lnTo>
                <a:lnTo>
                  <a:pt x="24" y="73"/>
                </a:lnTo>
                <a:lnTo>
                  <a:pt x="17" y="69"/>
                </a:lnTo>
                <a:lnTo>
                  <a:pt x="13" y="67"/>
                </a:lnTo>
                <a:lnTo>
                  <a:pt x="11" y="65"/>
                </a:lnTo>
                <a:lnTo>
                  <a:pt x="11" y="66"/>
                </a:lnTo>
                <a:lnTo>
                  <a:pt x="11" y="67"/>
                </a:lnTo>
                <a:lnTo>
                  <a:pt x="10" y="67"/>
                </a:lnTo>
                <a:lnTo>
                  <a:pt x="8" y="67"/>
                </a:lnTo>
                <a:lnTo>
                  <a:pt x="5" y="63"/>
                </a:lnTo>
                <a:lnTo>
                  <a:pt x="3" y="60"/>
                </a:lnTo>
                <a:lnTo>
                  <a:pt x="1" y="58"/>
                </a:lnTo>
                <a:lnTo>
                  <a:pt x="1" y="56"/>
                </a:lnTo>
                <a:lnTo>
                  <a:pt x="0" y="52"/>
                </a:lnTo>
                <a:lnTo>
                  <a:pt x="1" y="51"/>
                </a:lnTo>
                <a:lnTo>
                  <a:pt x="1" y="49"/>
                </a:lnTo>
                <a:lnTo>
                  <a:pt x="5" y="51"/>
                </a:lnTo>
                <a:lnTo>
                  <a:pt x="8" y="52"/>
                </a:lnTo>
                <a:lnTo>
                  <a:pt x="8" y="52"/>
                </a:lnTo>
                <a:lnTo>
                  <a:pt x="8" y="53"/>
                </a:lnTo>
                <a:lnTo>
                  <a:pt x="10" y="55"/>
                </a:lnTo>
                <a:lnTo>
                  <a:pt x="10" y="56"/>
                </a:lnTo>
                <a:lnTo>
                  <a:pt x="11" y="59"/>
                </a:lnTo>
                <a:lnTo>
                  <a:pt x="14" y="63"/>
                </a:lnTo>
                <a:lnTo>
                  <a:pt x="20" y="67"/>
                </a:lnTo>
                <a:lnTo>
                  <a:pt x="21" y="67"/>
                </a:lnTo>
                <a:lnTo>
                  <a:pt x="25" y="73"/>
                </a:lnTo>
                <a:lnTo>
                  <a:pt x="29" y="77"/>
                </a:lnTo>
                <a:lnTo>
                  <a:pt x="28" y="77"/>
                </a:lnTo>
                <a:lnTo>
                  <a:pt x="29" y="79"/>
                </a:lnTo>
                <a:lnTo>
                  <a:pt x="29" y="82"/>
                </a:lnTo>
                <a:lnTo>
                  <a:pt x="31" y="83"/>
                </a:lnTo>
                <a:lnTo>
                  <a:pt x="34" y="84"/>
                </a:lnTo>
                <a:lnTo>
                  <a:pt x="42" y="89"/>
                </a:lnTo>
                <a:lnTo>
                  <a:pt x="56" y="93"/>
                </a:lnTo>
                <a:lnTo>
                  <a:pt x="58" y="93"/>
                </a:lnTo>
                <a:lnTo>
                  <a:pt x="59" y="91"/>
                </a:lnTo>
                <a:lnTo>
                  <a:pt x="58" y="91"/>
                </a:lnTo>
                <a:lnTo>
                  <a:pt x="56" y="90"/>
                </a:lnTo>
                <a:lnTo>
                  <a:pt x="55" y="89"/>
                </a:lnTo>
                <a:lnTo>
                  <a:pt x="51" y="83"/>
                </a:lnTo>
                <a:lnTo>
                  <a:pt x="42" y="76"/>
                </a:lnTo>
                <a:lnTo>
                  <a:pt x="42" y="75"/>
                </a:lnTo>
                <a:lnTo>
                  <a:pt x="43" y="72"/>
                </a:lnTo>
                <a:lnTo>
                  <a:pt x="45" y="72"/>
                </a:lnTo>
                <a:lnTo>
                  <a:pt x="46" y="73"/>
                </a:lnTo>
                <a:lnTo>
                  <a:pt x="46" y="75"/>
                </a:lnTo>
                <a:lnTo>
                  <a:pt x="48" y="76"/>
                </a:lnTo>
                <a:lnTo>
                  <a:pt x="51" y="77"/>
                </a:lnTo>
                <a:lnTo>
                  <a:pt x="51" y="79"/>
                </a:lnTo>
                <a:lnTo>
                  <a:pt x="52" y="79"/>
                </a:lnTo>
                <a:lnTo>
                  <a:pt x="52" y="77"/>
                </a:lnTo>
                <a:lnTo>
                  <a:pt x="49" y="72"/>
                </a:lnTo>
                <a:lnTo>
                  <a:pt x="49" y="70"/>
                </a:lnTo>
                <a:lnTo>
                  <a:pt x="43" y="66"/>
                </a:lnTo>
                <a:lnTo>
                  <a:pt x="41" y="65"/>
                </a:lnTo>
                <a:lnTo>
                  <a:pt x="38" y="63"/>
                </a:lnTo>
                <a:lnTo>
                  <a:pt x="38" y="62"/>
                </a:lnTo>
                <a:lnTo>
                  <a:pt x="28" y="52"/>
                </a:lnTo>
                <a:lnTo>
                  <a:pt x="28" y="52"/>
                </a:lnTo>
                <a:lnTo>
                  <a:pt x="28" y="51"/>
                </a:lnTo>
                <a:lnTo>
                  <a:pt x="32" y="52"/>
                </a:lnTo>
                <a:lnTo>
                  <a:pt x="38" y="56"/>
                </a:lnTo>
                <a:lnTo>
                  <a:pt x="41" y="59"/>
                </a:lnTo>
                <a:lnTo>
                  <a:pt x="43" y="60"/>
                </a:lnTo>
                <a:lnTo>
                  <a:pt x="45" y="63"/>
                </a:lnTo>
                <a:lnTo>
                  <a:pt x="46" y="65"/>
                </a:lnTo>
                <a:lnTo>
                  <a:pt x="48" y="65"/>
                </a:lnTo>
                <a:lnTo>
                  <a:pt x="51" y="69"/>
                </a:lnTo>
                <a:lnTo>
                  <a:pt x="52" y="69"/>
                </a:lnTo>
                <a:lnTo>
                  <a:pt x="53" y="69"/>
                </a:lnTo>
                <a:lnTo>
                  <a:pt x="53" y="67"/>
                </a:lnTo>
                <a:lnTo>
                  <a:pt x="52" y="66"/>
                </a:lnTo>
                <a:lnTo>
                  <a:pt x="51" y="62"/>
                </a:lnTo>
                <a:lnTo>
                  <a:pt x="49" y="59"/>
                </a:lnTo>
                <a:lnTo>
                  <a:pt x="48" y="58"/>
                </a:lnTo>
                <a:lnTo>
                  <a:pt x="45" y="58"/>
                </a:lnTo>
                <a:lnTo>
                  <a:pt x="43" y="56"/>
                </a:lnTo>
                <a:lnTo>
                  <a:pt x="36" y="52"/>
                </a:lnTo>
                <a:lnTo>
                  <a:pt x="27" y="41"/>
                </a:lnTo>
                <a:lnTo>
                  <a:pt x="24" y="38"/>
                </a:lnTo>
                <a:lnTo>
                  <a:pt x="24" y="37"/>
                </a:lnTo>
                <a:lnTo>
                  <a:pt x="25" y="37"/>
                </a:lnTo>
                <a:lnTo>
                  <a:pt x="27" y="38"/>
                </a:lnTo>
                <a:lnTo>
                  <a:pt x="28" y="39"/>
                </a:lnTo>
                <a:lnTo>
                  <a:pt x="28" y="41"/>
                </a:lnTo>
                <a:lnTo>
                  <a:pt x="32" y="44"/>
                </a:lnTo>
                <a:lnTo>
                  <a:pt x="38" y="45"/>
                </a:lnTo>
                <a:lnTo>
                  <a:pt x="38" y="46"/>
                </a:lnTo>
                <a:lnTo>
                  <a:pt x="39" y="46"/>
                </a:lnTo>
                <a:lnTo>
                  <a:pt x="41" y="48"/>
                </a:lnTo>
                <a:lnTo>
                  <a:pt x="53" y="60"/>
                </a:lnTo>
                <a:lnTo>
                  <a:pt x="55" y="62"/>
                </a:lnTo>
                <a:lnTo>
                  <a:pt x="56" y="63"/>
                </a:lnTo>
                <a:lnTo>
                  <a:pt x="56" y="66"/>
                </a:lnTo>
                <a:lnTo>
                  <a:pt x="58" y="67"/>
                </a:lnTo>
                <a:lnTo>
                  <a:pt x="58" y="69"/>
                </a:lnTo>
                <a:lnTo>
                  <a:pt x="59" y="73"/>
                </a:lnTo>
                <a:lnTo>
                  <a:pt x="60" y="76"/>
                </a:lnTo>
                <a:lnTo>
                  <a:pt x="62" y="77"/>
                </a:lnTo>
                <a:lnTo>
                  <a:pt x="72" y="84"/>
                </a:lnTo>
                <a:lnTo>
                  <a:pt x="73" y="86"/>
                </a:lnTo>
                <a:lnTo>
                  <a:pt x="77" y="86"/>
                </a:lnTo>
                <a:lnTo>
                  <a:pt x="77" y="86"/>
                </a:lnTo>
                <a:lnTo>
                  <a:pt x="79" y="79"/>
                </a:lnTo>
                <a:lnTo>
                  <a:pt x="77" y="77"/>
                </a:lnTo>
                <a:lnTo>
                  <a:pt x="77" y="77"/>
                </a:lnTo>
                <a:lnTo>
                  <a:pt x="77" y="77"/>
                </a:lnTo>
                <a:lnTo>
                  <a:pt x="74" y="75"/>
                </a:lnTo>
                <a:lnTo>
                  <a:pt x="67" y="70"/>
                </a:lnTo>
                <a:lnTo>
                  <a:pt x="65" y="69"/>
                </a:lnTo>
                <a:lnTo>
                  <a:pt x="65" y="67"/>
                </a:lnTo>
                <a:lnTo>
                  <a:pt x="63" y="65"/>
                </a:lnTo>
                <a:lnTo>
                  <a:pt x="65" y="65"/>
                </a:lnTo>
                <a:lnTo>
                  <a:pt x="80" y="69"/>
                </a:lnTo>
                <a:lnTo>
                  <a:pt x="81" y="69"/>
                </a:lnTo>
                <a:lnTo>
                  <a:pt x="83" y="72"/>
                </a:lnTo>
                <a:lnTo>
                  <a:pt x="86" y="70"/>
                </a:lnTo>
                <a:lnTo>
                  <a:pt x="90" y="66"/>
                </a:lnTo>
                <a:lnTo>
                  <a:pt x="91" y="63"/>
                </a:lnTo>
                <a:lnTo>
                  <a:pt x="93" y="56"/>
                </a:lnTo>
                <a:lnTo>
                  <a:pt x="93" y="53"/>
                </a:lnTo>
                <a:lnTo>
                  <a:pt x="91" y="52"/>
                </a:lnTo>
                <a:lnTo>
                  <a:pt x="87" y="42"/>
                </a:lnTo>
                <a:lnTo>
                  <a:pt x="86" y="42"/>
                </a:lnTo>
                <a:lnTo>
                  <a:pt x="77" y="34"/>
                </a:lnTo>
                <a:lnTo>
                  <a:pt x="70" y="27"/>
                </a:lnTo>
                <a:lnTo>
                  <a:pt x="67" y="27"/>
                </a:lnTo>
                <a:lnTo>
                  <a:pt x="65" y="29"/>
                </a:lnTo>
                <a:lnTo>
                  <a:pt x="60" y="29"/>
                </a:lnTo>
                <a:lnTo>
                  <a:pt x="55" y="27"/>
                </a:lnTo>
                <a:lnTo>
                  <a:pt x="48" y="22"/>
                </a:lnTo>
                <a:lnTo>
                  <a:pt x="46" y="22"/>
                </a:lnTo>
                <a:lnTo>
                  <a:pt x="43" y="25"/>
                </a:lnTo>
                <a:lnTo>
                  <a:pt x="42" y="25"/>
                </a:lnTo>
                <a:lnTo>
                  <a:pt x="43" y="28"/>
                </a:lnTo>
                <a:lnTo>
                  <a:pt x="43" y="29"/>
                </a:lnTo>
                <a:lnTo>
                  <a:pt x="45" y="29"/>
                </a:lnTo>
                <a:lnTo>
                  <a:pt x="46" y="31"/>
                </a:lnTo>
                <a:lnTo>
                  <a:pt x="48" y="31"/>
                </a:lnTo>
                <a:lnTo>
                  <a:pt x="49" y="34"/>
                </a:lnTo>
                <a:lnTo>
                  <a:pt x="53" y="38"/>
                </a:lnTo>
                <a:lnTo>
                  <a:pt x="58" y="45"/>
                </a:lnTo>
                <a:lnTo>
                  <a:pt x="59" y="45"/>
                </a:lnTo>
                <a:lnTo>
                  <a:pt x="59" y="46"/>
                </a:lnTo>
                <a:lnTo>
                  <a:pt x="56" y="44"/>
                </a:lnTo>
                <a:lnTo>
                  <a:pt x="48" y="35"/>
                </a:lnTo>
                <a:lnTo>
                  <a:pt x="43" y="32"/>
                </a:lnTo>
                <a:lnTo>
                  <a:pt x="35" y="25"/>
                </a:lnTo>
                <a:lnTo>
                  <a:pt x="24" y="14"/>
                </a:lnTo>
                <a:lnTo>
                  <a:pt x="18" y="8"/>
                </a:lnTo>
                <a:lnTo>
                  <a:pt x="17" y="8"/>
                </a:lnTo>
                <a:lnTo>
                  <a:pt x="14" y="4"/>
                </a:lnTo>
                <a:lnTo>
                  <a:pt x="13" y="3"/>
                </a:lnTo>
                <a:lnTo>
                  <a:pt x="14" y="1"/>
                </a:lnTo>
                <a:lnTo>
                  <a:pt x="15" y="1"/>
                </a:lnTo>
                <a:lnTo>
                  <a:pt x="18" y="0"/>
                </a:lnTo>
                <a:lnTo>
                  <a:pt x="24" y="3"/>
                </a:lnTo>
                <a:lnTo>
                  <a:pt x="24" y="4"/>
                </a:lnTo>
                <a:lnTo>
                  <a:pt x="31" y="7"/>
                </a:lnTo>
                <a:lnTo>
                  <a:pt x="31" y="6"/>
                </a:lnTo>
                <a:lnTo>
                  <a:pt x="31" y="4"/>
                </a:lnTo>
                <a:lnTo>
                  <a:pt x="32" y="4"/>
                </a:lnTo>
                <a:lnTo>
                  <a:pt x="34" y="4"/>
                </a:lnTo>
                <a:lnTo>
                  <a:pt x="38" y="4"/>
                </a:lnTo>
                <a:lnTo>
                  <a:pt x="42" y="7"/>
                </a:lnTo>
                <a:lnTo>
                  <a:pt x="43" y="7"/>
                </a:lnTo>
                <a:lnTo>
                  <a:pt x="45" y="8"/>
                </a:lnTo>
                <a:lnTo>
                  <a:pt x="43" y="10"/>
                </a:lnTo>
                <a:lnTo>
                  <a:pt x="45" y="11"/>
                </a:lnTo>
                <a:lnTo>
                  <a:pt x="49" y="13"/>
                </a:lnTo>
                <a:lnTo>
                  <a:pt x="58" y="13"/>
                </a:lnTo>
                <a:lnTo>
                  <a:pt x="69" y="13"/>
                </a:lnTo>
                <a:lnTo>
                  <a:pt x="77" y="17"/>
                </a:lnTo>
                <a:lnTo>
                  <a:pt x="89" y="21"/>
                </a:lnTo>
                <a:lnTo>
                  <a:pt x="89" y="22"/>
                </a:lnTo>
                <a:lnTo>
                  <a:pt x="94" y="27"/>
                </a:lnTo>
                <a:lnTo>
                  <a:pt x="97" y="29"/>
                </a:lnTo>
                <a:lnTo>
                  <a:pt x="98" y="31"/>
                </a:lnTo>
                <a:lnTo>
                  <a:pt x="100" y="32"/>
                </a:lnTo>
                <a:lnTo>
                  <a:pt x="100" y="34"/>
                </a:lnTo>
                <a:lnTo>
                  <a:pt x="100" y="35"/>
                </a:lnTo>
                <a:lnTo>
                  <a:pt x="103" y="42"/>
                </a:lnTo>
                <a:lnTo>
                  <a:pt x="104" y="58"/>
                </a:lnTo>
                <a:lnTo>
                  <a:pt x="104" y="59"/>
                </a:lnTo>
                <a:lnTo>
                  <a:pt x="104" y="62"/>
                </a:lnTo>
                <a:lnTo>
                  <a:pt x="104" y="63"/>
                </a:lnTo>
                <a:lnTo>
                  <a:pt x="104" y="65"/>
                </a:lnTo>
                <a:lnTo>
                  <a:pt x="103" y="67"/>
                </a:lnTo>
                <a:lnTo>
                  <a:pt x="103" y="69"/>
                </a:lnTo>
                <a:lnTo>
                  <a:pt x="103" y="72"/>
                </a:lnTo>
                <a:lnTo>
                  <a:pt x="104" y="76"/>
                </a:lnTo>
                <a:lnTo>
                  <a:pt x="104" y="77"/>
                </a:lnTo>
                <a:lnTo>
                  <a:pt x="108" y="79"/>
                </a:lnTo>
                <a:lnTo>
                  <a:pt x="110" y="80"/>
                </a:lnTo>
                <a:lnTo>
                  <a:pt x="112" y="80"/>
                </a:lnTo>
                <a:lnTo>
                  <a:pt x="114" y="80"/>
                </a:lnTo>
                <a:lnTo>
                  <a:pt x="117" y="89"/>
                </a:lnTo>
                <a:lnTo>
                  <a:pt x="124" y="94"/>
                </a:lnTo>
                <a:lnTo>
                  <a:pt x="124" y="96"/>
                </a:lnTo>
                <a:lnTo>
                  <a:pt x="127" y="96"/>
                </a:lnTo>
                <a:lnTo>
                  <a:pt x="128" y="97"/>
                </a:lnTo>
                <a:lnTo>
                  <a:pt x="131" y="101"/>
                </a:lnTo>
                <a:lnTo>
                  <a:pt x="135" y="104"/>
                </a:lnTo>
                <a:lnTo>
                  <a:pt x="135" y="106"/>
                </a:lnTo>
                <a:lnTo>
                  <a:pt x="135" y="107"/>
                </a:lnTo>
                <a:lnTo>
                  <a:pt x="136" y="108"/>
                </a:lnTo>
                <a:lnTo>
                  <a:pt x="141" y="114"/>
                </a:lnTo>
                <a:lnTo>
                  <a:pt x="143" y="115"/>
                </a:lnTo>
                <a:lnTo>
                  <a:pt x="146" y="117"/>
                </a:lnTo>
                <a:lnTo>
                  <a:pt x="146" y="118"/>
                </a:lnTo>
                <a:lnTo>
                  <a:pt x="152" y="122"/>
                </a:lnTo>
                <a:lnTo>
                  <a:pt x="153" y="124"/>
                </a:lnTo>
                <a:lnTo>
                  <a:pt x="162" y="128"/>
                </a:lnTo>
                <a:lnTo>
                  <a:pt x="163" y="129"/>
                </a:lnTo>
                <a:lnTo>
                  <a:pt x="165" y="131"/>
                </a:lnTo>
                <a:lnTo>
                  <a:pt x="167" y="131"/>
                </a:lnTo>
                <a:lnTo>
                  <a:pt x="167" y="132"/>
                </a:lnTo>
                <a:lnTo>
                  <a:pt x="169" y="135"/>
                </a:lnTo>
                <a:lnTo>
                  <a:pt x="169" y="138"/>
                </a:lnTo>
                <a:lnTo>
                  <a:pt x="169" y="141"/>
                </a:lnTo>
                <a:lnTo>
                  <a:pt x="172" y="155"/>
                </a:lnTo>
                <a:lnTo>
                  <a:pt x="172" y="158"/>
                </a:lnTo>
                <a:lnTo>
                  <a:pt x="172" y="160"/>
                </a:lnTo>
                <a:lnTo>
                  <a:pt x="172" y="163"/>
                </a:lnTo>
                <a:lnTo>
                  <a:pt x="170" y="166"/>
                </a:lnTo>
                <a:lnTo>
                  <a:pt x="169" y="170"/>
                </a:lnTo>
                <a:lnTo>
                  <a:pt x="167" y="172"/>
                </a:lnTo>
                <a:lnTo>
                  <a:pt x="165" y="172"/>
                </a:lnTo>
                <a:lnTo>
                  <a:pt x="160" y="180"/>
                </a:lnTo>
                <a:lnTo>
                  <a:pt x="157" y="189"/>
                </a:lnTo>
                <a:lnTo>
                  <a:pt x="157" y="190"/>
                </a:lnTo>
                <a:lnTo>
                  <a:pt x="156" y="190"/>
                </a:lnTo>
                <a:lnTo>
                  <a:pt x="155" y="190"/>
                </a:lnTo>
                <a:lnTo>
                  <a:pt x="150" y="193"/>
                </a:lnTo>
                <a:lnTo>
                  <a:pt x="152" y="193"/>
                </a:lnTo>
                <a:lnTo>
                  <a:pt x="153" y="194"/>
                </a:lnTo>
                <a:lnTo>
                  <a:pt x="156" y="194"/>
                </a:lnTo>
                <a:lnTo>
                  <a:pt x="157" y="191"/>
                </a:lnTo>
                <a:lnTo>
                  <a:pt x="159" y="193"/>
                </a:lnTo>
                <a:lnTo>
                  <a:pt x="159" y="197"/>
                </a:lnTo>
                <a:lnTo>
                  <a:pt x="157" y="200"/>
                </a:lnTo>
                <a:lnTo>
                  <a:pt x="156" y="200"/>
                </a:lnTo>
                <a:lnTo>
                  <a:pt x="156" y="200"/>
                </a:lnTo>
                <a:lnTo>
                  <a:pt x="152" y="198"/>
                </a:lnTo>
                <a:lnTo>
                  <a:pt x="145" y="198"/>
                </a:lnTo>
                <a:lnTo>
                  <a:pt x="143" y="200"/>
                </a:lnTo>
                <a:lnTo>
                  <a:pt x="142" y="201"/>
                </a:lnTo>
                <a:lnTo>
                  <a:pt x="139" y="200"/>
                </a:lnTo>
                <a:lnTo>
                  <a:pt x="136" y="198"/>
                </a:lnTo>
                <a:lnTo>
                  <a:pt x="134" y="197"/>
                </a:lnTo>
                <a:lnTo>
                  <a:pt x="134" y="196"/>
                </a:lnTo>
                <a:lnTo>
                  <a:pt x="134" y="193"/>
                </a:lnTo>
                <a:lnTo>
                  <a:pt x="129" y="190"/>
                </a:lnTo>
                <a:lnTo>
                  <a:pt x="129" y="189"/>
                </a:lnTo>
                <a:lnTo>
                  <a:pt x="125" y="187"/>
                </a:lnTo>
                <a:lnTo>
                  <a:pt x="124" y="187"/>
                </a:lnTo>
                <a:lnTo>
                  <a:pt x="122" y="187"/>
                </a:lnTo>
                <a:lnTo>
                  <a:pt x="122" y="189"/>
                </a:lnTo>
                <a:lnTo>
                  <a:pt x="121" y="191"/>
                </a:lnTo>
                <a:lnTo>
                  <a:pt x="117" y="196"/>
                </a:lnTo>
                <a:lnTo>
                  <a:pt x="112" y="197"/>
                </a:lnTo>
                <a:lnTo>
                  <a:pt x="110" y="191"/>
                </a:lnTo>
                <a:lnTo>
                  <a:pt x="101" y="191"/>
                </a:lnTo>
                <a:lnTo>
                  <a:pt x="97" y="194"/>
                </a:lnTo>
                <a:lnTo>
                  <a:pt x="98" y="198"/>
                </a:lnTo>
                <a:lnTo>
                  <a:pt x="97" y="200"/>
                </a:lnTo>
                <a:lnTo>
                  <a:pt x="97" y="200"/>
                </a:lnTo>
                <a:close/>
              </a:path>
            </a:pathLst>
          </a:custGeom>
          <a:solidFill>
            <a:srgbClr val="E9F7FE"/>
          </a:solidFill>
          <a:ln w="4763" cap="flat">
            <a:solidFill>
              <a:srgbClr val="7ED3F7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Freeform 166"/>
          <p:cNvSpPr>
            <a:spLocks/>
          </p:cNvSpPr>
          <p:nvPr/>
        </p:nvSpPr>
        <p:spPr bwMode="auto">
          <a:xfrm>
            <a:off x="7435850" y="4467226"/>
            <a:ext cx="290513" cy="314325"/>
          </a:xfrm>
          <a:custGeom>
            <a:avLst/>
            <a:gdLst>
              <a:gd name="T0" fmla="*/ 105 w 183"/>
              <a:gd name="T1" fmla="*/ 187 h 198"/>
              <a:gd name="T2" fmla="*/ 97 w 183"/>
              <a:gd name="T3" fmla="*/ 172 h 198"/>
              <a:gd name="T4" fmla="*/ 88 w 183"/>
              <a:gd name="T5" fmla="*/ 169 h 198"/>
              <a:gd name="T6" fmla="*/ 80 w 183"/>
              <a:gd name="T7" fmla="*/ 150 h 198"/>
              <a:gd name="T8" fmla="*/ 55 w 183"/>
              <a:gd name="T9" fmla="*/ 129 h 198"/>
              <a:gd name="T10" fmla="*/ 49 w 183"/>
              <a:gd name="T11" fmla="*/ 118 h 198"/>
              <a:gd name="T12" fmla="*/ 49 w 183"/>
              <a:gd name="T13" fmla="*/ 108 h 198"/>
              <a:gd name="T14" fmla="*/ 21 w 183"/>
              <a:gd name="T15" fmla="*/ 84 h 198"/>
              <a:gd name="T16" fmla="*/ 4 w 183"/>
              <a:gd name="T17" fmla="*/ 79 h 198"/>
              <a:gd name="T18" fmla="*/ 10 w 183"/>
              <a:gd name="T19" fmla="*/ 76 h 198"/>
              <a:gd name="T20" fmla="*/ 10 w 183"/>
              <a:gd name="T21" fmla="*/ 72 h 198"/>
              <a:gd name="T22" fmla="*/ 1 w 183"/>
              <a:gd name="T23" fmla="*/ 69 h 198"/>
              <a:gd name="T24" fmla="*/ 7 w 183"/>
              <a:gd name="T25" fmla="*/ 66 h 198"/>
              <a:gd name="T26" fmla="*/ 19 w 183"/>
              <a:gd name="T27" fmla="*/ 55 h 198"/>
              <a:gd name="T28" fmla="*/ 15 w 183"/>
              <a:gd name="T29" fmla="*/ 35 h 198"/>
              <a:gd name="T30" fmla="*/ 26 w 183"/>
              <a:gd name="T31" fmla="*/ 36 h 198"/>
              <a:gd name="T32" fmla="*/ 31 w 183"/>
              <a:gd name="T33" fmla="*/ 21 h 198"/>
              <a:gd name="T34" fmla="*/ 41 w 183"/>
              <a:gd name="T35" fmla="*/ 1 h 198"/>
              <a:gd name="T36" fmla="*/ 49 w 183"/>
              <a:gd name="T37" fmla="*/ 3 h 198"/>
              <a:gd name="T38" fmla="*/ 55 w 183"/>
              <a:gd name="T39" fmla="*/ 7 h 198"/>
              <a:gd name="T40" fmla="*/ 57 w 183"/>
              <a:gd name="T41" fmla="*/ 14 h 198"/>
              <a:gd name="T42" fmla="*/ 60 w 183"/>
              <a:gd name="T43" fmla="*/ 13 h 198"/>
              <a:gd name="T44" fmla="*/ 63 w 183"/>
              <a:gd name="T45" fmla="*/ 6 h 198"/>
              <a:gd name="T46" fmla="*/ 83 w 183"/>
              <a:gd name="T47" fmla="*/ 18 h 198"/>
              <a:gd name="T48" fmla="*/ 83 w 183"/>
              <a:gd name="T49" fmla="*/ 22 h 198"/>
              <a:gd name="T50" fmla="*/ 94 w 183"/>
              <a:gd name="T51" fmla="*/ 29 h 198"/>
              <a:gd name="T52" fmla="*/ 110 w 183"/>
              <a:gd name="T53" fmla="*/ 36 h 198"/>
              <a:gd name="T54" fmla="*/ 138 w 183"/>
              <a:gd name="T55" fmla="*/ 42 h 198"/>
              <a:gd name="T56" fmla="*/ 149 w 183"/>
              <a:gd name="T57" fmla="*/ 52 h 198"/>
              <a:gd name="T58" fmla="*/ 152 w 183"/>
              <a:gd name="T59" fmla="*/ 59 h 198"/>
              <a:gd name="T60" fmla="*/ 169 w 183"/>
              <a:gd name="T61" fmla="*/ 72 h 198"/>
              <a:gd name="T62" fmla="*/ 173 w 183"/>
              <a:gd name="T63" fmla="*/ 84 h 198"/>
              <a:gd name="T64" fmla="*/ 178 w 183"/>
              <a:gd name="T65" fmla="*/ 89 h 198"/>
              <a:gd name="T66" fmla="*/ 183 w 183"/>
              <a:gd name="T67" fmla="*/ 93 h 198"/>
              <a:gd name="T68" fmla="*/ 181 w 183"/>
              <a:gd name="T69" fmla="*/ 105 h 198"/>
              <a:gd name="T70" fmla="*/ 170 w 183"/>
              <a:gd name="T71" fmla="*/ 108 h 198"/>
              <a:gd name="T72" fmla="*/ 167 w 183"/>
              <a:gd name="T73" fmla="*/ 111 h 198"/>
              <a:gd name="T74" fmla="*/ 176 w 183"/>
              <a:gd name="T75" fmla="*/ 121 h 198"/>
              <a:gd name="T76" fmla="*/ 177 w 183"/>
              <a:gd name="T77" fmla="*/ 142 h 198"/>
              <a:gd name="T78" fmla="*/ 176 w 183"/>
              <a:gd name="T79" fmla="*/ 150 h 198"/>
              <a:gd name="T80" fmla="*/ 162 w 183"/>
              <a:gd name="T81" fmla="*/ 159 h 198"/>
              <a:gd name="T82" fmla="*/ 156 w 183"/>
              <a:gd name="T83" fmla="*/ 153 h 198"/>
              <a:gd name="T84" fmla="*/ 143 w 183"/>
              <a:gd name="T85" fmla="*/ 150 h 198"/>
              <a:gd name="T86" fmla="*/ 124 w 183"/>
              <a:gd name="T87" fmla="*/ 165 h 198"/>
              <a:gd name="T88" fmla="*/ 125 w 183"/>
              <a:gd name="T89" fmla="*/ 180 h 198"/>
              <a:gd name="T90" fmla="*/ 129 w 183"/>
              <a:gd name="T91" fmla="*/ 187 h 198"/>
              <a:gd name="T92" fmla="*/ 125 w 183"/>
              <a:gd name="T93" fmla="*/ 194 h 198"/>
              <a:gd name="T94" fmla="*/ 108 w 183"/>
              <a:gd name="T95" fmla="*/ 198 h 198"/>
              <a:gd name="T96" fmla="*/ 100 w 183"/>
              <a:gd name="T97" fmla="*/ 19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3" h="198">
                <a:moveTo>
                  <a:pt x="100" y="197"/>
                </a:moveTo>
                <a:lnTo>
                  <a:pt x="102" y="194"/>
                </a:lnTo>
                <a:lnTo>
                  <a:pt x="105" y="187"/>
                </a:lnTo>
                <a:lnTo>
                  <a:pt x="105" y="187"/>
                </a:lnTo>
                <a:lnTo>
                  <a:pt x="98" y="174"/>
                </a:lnTo>
                <a:lnTo>
                  <a:pt x="98" y="174"/>
                </a:lnTo>
                <a:lnTo>
                  <a:pt x="97" y="173"/>
                </a:lnTo>
                <a:lnTo>
                  <a:pt x="97" y="172"/>
                </a:lnTo>
                <a:lnTo>
                  <a:pt x="94" y="173"/>
                </a:lnTo>
                <a:lnTo>
                  <a:pt x="94" y="172"/>
                </a:lnTo>
                <a:lnTo>
                  <a:pt x="90" y="170"/>
                </a:lnTo>
                <a:lnTo>
                  <a:pt x="88" y="169"/>
                </a:lnTo>
                <a:lnTo>
                  <a:pt x="88" y="167"/>
                </a:lnTo>
                <a:lnTo>
                  <a:pt x="83" y="158"/>
                </a:lnTo>
                <a:lnTo>
                  <a:pt x="81" y="152"/>
                </a:lnTo>
                <a:lnTo>
                  <a:pt x="80" y="150"/>
                </a:lnTo>
                <a:lnTo>
                  <a:pt x="76" y="145"/>
                </a:lnTo>
                <a:lnTo>
                  <a:pt x="64" y="132"/>
                </a:lnTo>
                <a:lnTo>
                  <a:pt x="57" y="129"/>
                </a:lnTo>
                <a:lnTo>
                  <a:pt x="55" y="129"/>
                </a:lnTo>
                <a:lnTo>
                  <a:pt x="53" y="128"/>
                </a:lnTo>
                <a:lnTo>
                  <a:pt x="53" y="127"/>
                </a:lnTo>
                <a:lnTo>
                  <a:pt x="49" y="120"/>
                </a:lnTo>
                <a:lnTo>
                  <a:pt x="49" y="118"/>
                </a:lnTo>
                <a:lnTo>
                  <a:pt x="50" y="118"/>
                </a:lnTo>
                <a:lnTo>
                  <a:pt x="52" y="117"/>
                </a:lnTo>
                <a:lnTo>
                  <a:pt x="50" y="111"/>
                </a:lnTo>
                <a:lnTo>
                  <a:pt x="49" y="108"/>
                </a:lnTo>
                <a:lnTo>
                  <a:pt x="48" y="107"/>
                </a:lnTo>
                <a:lnTo>
                  <a:pt x="36" y="94"/>
                </a:lnTo>
                <a:lnTo>
                  <a:pt x="29" y="89"/>
                </a:lnTo>
                <a:lnTo>
                  <a:pt x="21" y="84"/>
                </a:lnTo>
                <a:lnTo>
                  <a:pt x="17" y="83"/>
                </a:lnTo>
                <a:lnTo>
                  <a:pt x="11" y="80"/>
                </a:lnTo>
                <a:lnTo>
                  <a:pt x="10" y="80"/>
                </a:lnTo>
                <a:lnTo>
                  <a:pt x="4" y="79"/>
                </a:lnTo>
                <a:lnTo>
                  <a:pt x="0" y="73"/>
                </a:lnTo>
                <a:lnTo>
                  <a:pt x="3" y="73"/>
                </a:lnTo>
                <a:lnTo>
                  <a:pt x="8" y="76"/>
                </a:lnTo>
                <a:lnTo>
                  <a:pt x="10" y="76"/>
                </a:lnTo>
                <a:lnTo>
                  <a:pt x="11" y="77"/>
                </a:lnTo>
                <a:lnTo>
                  <a:pt x="11" y="76"/>
                </a:lnTo>
                <a:lnTo>
                  <a:pt x="12" y="74"/>
                </a:lnTo>
                <a:lnTo>
                  <a:pt x="10" y="72"/>
                </a:lnTo>
                <a:lnTo>
                  <a:pt x="8" y="72"/>
                </a:lnTo>
                <a:lnTo>
                  <a:pt x="5" y="72"/>
                </a:lnTo>
                <a:lnTo>
                  <a:pt x="4" y="72"/>
                </a:lnTo>
                <a:lnTo>
                  <a:pt x="1" y="69"/>
                </a:lnTo>
                <a:lnTo>
                  <a:pt x="3" y="63"/>
                </a:lnTo>
                <a:lnTo>
                  <a:pt x="4" y="62"/>
                </a:lnTo>
                <a:lnTo>
                  <a:pt x="4" y="63"/>
                </a:lnTo>
                <a:lnTo>
                  <a:pt x="7" y="66"/>
                </a:lnTo>
                <a:lnTo>
                  <a:pt x="11" y="67"/>
                </a:lnTo>
                <a:lnTo>
                  <a:pt x="21" y="58"/>
                </a:lnTo>
                <a:lnTo>
                  <a:pt x="21" y="56"/>
                </a:lnTo>
                <a:lnTo>
                  <a:pt x="19" y="55"/>
                </a:lnTo>
                <a:lnTo>
                  <a:pt x="19" y="53"/>
                </a:lnTo>
                <a:lnTo>
                  <a:pt x="17" y="53"/>
                </a:lnTo>
                <a:lnTo>
                  <a:pt x="17" y="51"/>
                </a:lnTo>
                <a:lnTo>
                  <a:pt x="15" y="35"/>
                </a:lnTo>
                <a:lnTo>
                  <a:pt x="18" y="34"/>
                </a:lnTo>
                <a:lnTo>
                  <a:pt x="22" y="35"/>
                </a:lnTo>
                <a:lnTo>
                  <a:pt x="24" y="36"/>
                </a:lnTo>
                <a:lnTo>
                  <a:pt x="26" y="36"/>
                </a:lnTo>
                <a:lnTo>
                  <a:pt x="28" y="36"/>
                </a:lnTo>
                <a:lnTo>
                  <a:pt x="29" y="35"/>
                </a:lnTo>
                <a:lnTo>
                  <a:pt x="34" y="27"/>
                </a:lnTo>
                <a:lnTo>
                  <a:pt x="31" y="21"/>
                </a:lnTo>
                <a:lnTo>
                  <a:pt x="35" y="7"/>
                </a:lnTo>
                <a:lnTo>
                  <a:pt x="38" y="0"/>
                </a:lnTo>
                <a:lnTo>
                  <a:pt x="39" y="0"/>
                </a:lnTo>
                <a:lnTo>
                  <a:pt x="41" y="1"/>
                </a:lnTo>
                <a:lnTo>
                  <a:pt x="42" y="3"/>
                </a:lnTo>
                <a:lnTo>
                  <a:pt x="45" y="3"/>
                </a:lnTo>
                <a:lnTo>
                  <a:pt x="46" y="3"/>
                </a:lnTo>
                <a:lnTo>
                  <a:pt x="49" y="3"/>
                </a:lnTo>
                <a:lnTo>
                  <a:pt x="52" y="3"/>
                </a:lnTo>
                <a:lnTo>
                  <a:pt x="53" y="4"/>
                </a:lnTo>
                <a:lnTo>
                  <a:pt x="53" y="6"/>
                </a:lnTo>
                <a:lnTo>
                  <a:pt x="55" y="7"/>
                </a:lnTo>
                <a:lnTo>
                  <a:pt x="55" y="8"/>
                </a:lnTo>
                <a:lnTo>
                  <a:pt x="55" y="11"/>
                </a:lnTo>
                <a:lnTo>
                  <a:pt x="56" y="13"/>
                </a:lnTo>
                <a:lnTo>
                  <a:pt x="57" y="14"/>
                </a:lnTo>
                <a:lnTo>
                  <a:pt x="57" y="14"/>
                </a:lnTo>
                <a:lnTo>
                  <a:pt x="59" y="14"/>
                </a:lnTo>
                <a:lnTo>
                  <a:pt x="60" y="14"/>
                </a:lnTo>
                <a:lnTo>
                  <a:pt x="60" y="13"/>
                </a:lnTo>
                <a:lnTo>
                  <a:pt x="59" y="11"/>
                </a:lnTo>
                <a:lnTo>
                  <a:pt x="59" y="10"/>
                </a:lnTo>
                <a:lnTo>
                  <a:pt x="63" y="7"/>
                </a:lnTo>
                <a:lnTo>
                  <a:pt x="63" y="6"/>
                </a:lnTo>
                <a:lnTo>
                  <a:pt x="64" y="6"/>
                </a:lnTo>
                <a:lnTo>
                  <a:pt x="69" y="7"/>
                </a:lnTo>
                <a:lnTo>
                  <a:pt x="72" y="10"/>
                </a:lnTo>
                <a:lnTo>
                  <a:pt x="83" y="18"/>
                </a:lnTo>
                <a:lnTo>
                  <a:pt x="83" y="18"/>
                </a:lnTo>
                <a:lnTo>
                  <a:pt x="83" y="20"/>
                </a:lnTo>
                <a:lnTo>
                  <a:pt x="83" y="21"/>
                </a:lnTo>
                <a:lnTo>
                  <a:pt x="83" y="22"/>
                </a:lnTo>
                <a:lnTo>
                  <a:pt x="87" y="28"/>
                </a:lnTo>
                <a:lnTo>
                  <a:pt x="88" y="28"/>
                </a:lnTo>
                <a:lnTo>
                  <a:pt x="93" y="29"/>
                </a:lnTo>
                <a:lnTo>
                  <a:pt x="94" y="29"/>
                </a:lnTo>
                <a:lnTo>
                  <a:pt x="95" y="29"/>
                </a:lnTo>
                <a:lnTo>
                  <a:pt x="97" y="29"/>
                </a:lnTo>
                <a:lnTo>
                  <a:pt x="108" y="35"/>
                </a:lnTo>
                <a:lnTo>
                  <a:pt x="110" y="36"/>
                </a:lnTo>
                <a:lnTo>
                  <a:pt x="112" y="36"/>
                </a:lnTo>
                <a:lnTo>
                  <a:pt x="118" y="38"/>
                </a:lnTo>
                <a:lnTo>
                  <a:pt x="128" y="41"/>
                </a:lnTo>
                <a:lnTo>
                  <a:pt x="138" y="42"/>
                </a:lnTo>
                <a:lnTo>
                  <a:pt x="139" y="44"/>
                </a:lnTo>
                <a:lnTo>
                  <a:pt x="143" y="46"/>
                </a:lnTo>
                <a:lnTo>
                  <a:pt x="146" y="48"/>
                </a:lnTo>
                <a:lnTo>
                  <a:pt x="149" y="52"/>
                </a:lnTo>
                <a:lnTo>
                  <a:pt x="150" y="52"/>
                </a:lnTo>
                <a:lnTo>
                  <a:pt x="150" y="53"/>
                </a:lnTo>
                <a:lnTo>
                  <a:pt x="152" y="56"/>
                </a:lnTo>
                <a:lnTo>
                  <a:pt x="152" y="59"/>
                </a:lnTo>
                <a:lnTo>
                  <a:pt x="152" y="60"/>
                </a:lnTo>
                <a:lnTo>
                  <a:pt x="162" y="67"/>
                </a:lnTo>
                <a:lnTo>
                  <a:pt x="166" y="70"/>
                </a:lnTo>
                <a:lnTo>
                  <a:pt x="169" y="72"/>
                </a:lnTo>
                <a:lnTo>
                  <a:pt x="170" y="73"/>
                </a:lnTo>
                <a:lnTo>
                  <a:pt x="170" y="76"/>
                </a:lnTo>
                <a:lnTo>
                  <a:pt x="171" y="82"/>
                </a:lnTo>
                <a:lnTo>
                  <a:pt x="173" y="84"/>
                </a:lnTo>
                <a:lnTo>
                  <a:pt x="173" y="86"/>
                </a:lnTo>
                <a:lnTo>
                  <a:pt x="174" y="87"/>
                </a:lnTo>
                <a:lnTo>
                  <a:pt x="176" y="87"/>
                </a:lnTo>
                <a:lnTo>
                  <a:pt x="178" y="89"/>
                </a:lnTo>
                <a:lnTo>
                  <a:pt x="180" y="90"/>
                </a:lnTo>
                <a:lnTo>
                  <a:pt x="181" y="90"/>
                </a:lnTo>
                <a:lnTo>
                  <a:pt x="183" y="91"/>
                </a:lnTo>
                <a:lnTo>
                  <a:pt x="183" y="93"/>
                </a:lnTo>
                <a:lnTo>
                  <a:pt x="183" y="94"/>
                </a:lnTo>
                <a:lnTo>
                  <a:pt x="183" y="97"/>
                </a:lnTo>
                <a:lnTo>
                  <a:pt x="183" y="101"/>
                </a:lnTo>
                <a:lnTo>
                  <a:pt x="181" y="105"/>
                </a:lnTo>
                <a:lnTo>
                  <a:pt x="180" y="108"/>
                </a:lnTo>
                <a:lnTo>
                  <a:pt x="180" y="114"/>
                </a:lnTo>
                <a:lnTo>
                  <a:pt x="177" y="111"/>
                </a:lnTo>
                <a:lnTo>
                  <a:pt x="170" y="108"/>
                </a:lnTo>
                <a:lnTo>
                  <a:pt x="169" y="108"/>
                </a:lnTo>
                <a:lnTo>
                  <a:pt x="167" y="108"/>
                </a:lnTo>
                <a:lnTo>
                  <a:pt x="167" y="110"/>
                </a:lnTo>
                <a:lnTo>
                  <a:pt x="167" y="111"/>
                </a:lnTo>
                <a:lnTo>
                  <a:pt x="167" y="112"/>
                </a:lnTo>
                <a:lnTo>
                  <a:pt x="171" y="118"/>
                </a:lnTo>
                <a:lnTo>
                  <a:pt x="176" y="121"/>
                </a:lnTo>
                <a:lnTo>
                  <a:pt x="176" y="121"/>
                </a:lnTo>
                <a:lnTo>
                  <a:pt x="176" y="121"/>
                </a:lnTo>
                <a:lnTo>
                  <a:pt x="176" y="122"/>
                </a:lnTo>
                <a:lnTo>
                  <a:pt x="176" y="124"/>
                </a:lnTo>
                <a:lnTo>
                  <a:pt x="177" y="142"/>
                </a:lnTo>
                <a:lnTo>
                  <a:pt x="177" y="145"/>
                </a:lnTo>
                <a:lnTo>
                  <a:pt x="176" y="148"/>
                </a:lnTo>
                <a:lnTo>
                  <a:pt x="176" y="149"/>
                </a:lnTo>
                <a:lnTo>
                  <a:pt x="176" y="150"/>
                </a:lnTo>
                <a:lnTo>
                  <a:pt x="173" y="152"/>
                </a:lnTo>
                <a:lnTo>
                  <a:pt x="164" y="158"/>
                </a:lnTo>
                <a:lnTo>
                  <a:pt x="163" y="159"/>
                </a:lnTo>
                <a:lnTo>
                  <a:pt x="162" y="159"/>
                </a:lnTo>
                <a:lnTo>
                  <a:pt x="162" y="159"/>
                </a:lnTo>
                <a:lnTo>
                  <a:pt x="160" y="159"/>
                </a:lnTo>
                <a:lnTo>
                  <a:pt x="157" y="155"/>
                </a:lnTo>
                <a:lnTo>
                  <a:pt x="156" y="153"/>
                </a:lnTo>
                <a:lnTo>
                  <a:pt x="153" y="152"/>
                </a:lnTo>
                <a:lnTo>
                  <a:pt x="149" y="150"/>
                </a:lnTo>
                <a:lnTo>
                  <a:pt x="145" y="150"/>
                </a:lnTo>
                <a:lnTo>
                  <a:pt x="143" y="150"/>
                </a:lnTo>
                <a:lnTo>
                  <a:pt x="132" y="153"/>
                </a:lnTo>
                <a:lnTo>
                  <a:pt x="129" y="155"/>
                </a:lnTo>
                <a:lnTo>
                  <a:pt x="128" y="159"/>
                </a:lnTo>
                <a:lnTo>
                  <a:pt x="124" y="165"/>
                </a:lnTo>
                <a:lnTo>
                  <a:pt x="122" y="167"/>
                </a:lnTo>
                <a:lnTo>
                  <a:pt x="124" y="177"/>
                </a:lnTo>
                <a:lnTo>
                  <a:pt x="124" y="179"/>
                </a:lnTo>
                <a:lnTo>
                  <a:pt x="125" y="180"/>
                </a:lnTo>
                <a:lnTo>
                  <a:pt x="125" y="181"/>
                </a:lnTo>
                <a:lnTo>
                  <a:pt x="128" y="184"/>
                </a:lnTo>
                <a:lnTo>
                  <a:pt x="128" y="186"/>
                </a:lnTo>
                <a:lnTo>
                  <a:pt x="129" y="187"/>
                </a:lnTo>
                <a:lnTo>
                  <a:pt x="129" y="189"/>
                </a:lnTo>
                <a:lnTo>
                  <a:pt x="128" y="190"/>
                </a:lnTo>
                <a:lnTo>
                  <a:pt x="126" y="194"/>
                </a:lnTo>
                <a:lnTo>
                  <a:pt x="125" y="194"/>
                </a:lnTo>
                <a:lnTo>
                  <a:pt x="124" y="196"/>
                </a:lnTo>
                <a:lnTo>
                  <a:pt x="122" y="197"/>
                </a:lnTo>
                <a:lnTo>
                  <a:pt x="121" y="197"/>
                </a:lnTo>
                <a:lnTo>
                  <a:pt x="108" y="198"/>
                </a:lnTo>
                <a:lnTo>
                  <a:pt x="107" y="198"/>
                </a:lnTo>
                <a:lnTo>
                  <a:pt x="104" y="198"/>
                </a:lnTo>
                <a:lnTo>
                  <a:pt x="101" y="197"/>
                </a:lnTo>
                <a:lnTo>
                  <a:pt x="100" y="197"/>
                </a:lnTo>
                <a:lnTo>
                  <a:pt x="100" y="197"/>
                </a:lnTo>
                <a:lnTo>
                  <a:pt x="100" y="197"/>
                </a:lnTo>
                <a:close/>
              </a:path>
            </a:pathLst>
          </a:custGeom>
          <a:solidFill>
            <a:srgbClr val="E9F7FE"/>
          </a:solidFill>
          <a:ln w="4763" cap="flat">
            <a:solidFill>
              <a:srgbClr val="7ED3F7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167"/>
          <p:cNvSpPr>
            <a:spLocks/>
          </p:cNvSpPr>
          <p:nvPr/>
        </p:nvSpPr>
        <p:spPr bwMode="auto">
          <a:xfrm>
            <a:off x="5927725" y="5049838"/>
            <a:ext cx="166688" cy="184150"/>
          </a:xfrm>
          <a:custGeom>
            <a:avLst/>
            <a:gdLst>
              <a:gd name="T0" fmla="*/ 0 w 105"/>
              <a:gd name="T1" fmla="*/ 113 h 116"/>
              <a:gd name="T2" fmla="*/ 3 w 105"/>
              <a:gd name="T3" fmla="*/ 103 h 116"/>
              <a:gd name="T4" fmla="*/ 12 w 105"/>
              <a:gd name="T5" fmla="*/ 97 h 116"/>
              <a:gd name="T6" fmla="*/ 19 w 105"/>
              <a:gd name="T7" fmla="*/ 83 h 116"/>
              <a:gd name="T8" fmla="*/ 12 w 105"/>
              <a:gd name="T9" fmla="*/ 79 h 116"/>
              <a:gd name="T10" fmla="*/ 8 w 105"/>
              <a:gd name="T11" fmla="*/ 64 h 116"/>
              <a:gd name="T12" fmla="*/ 11 w 105"/>
              <a:gd name="T13" fmla="*/ 58 h 116"/>
              <a:gd name="T14" fmla="*/ 8 w 105"/>
              <a:gd name="T15" fmla="*/ 50 h 116"/>
              <a:gd name="T16" fmla="*/ 14 w 105"/>
              <a:gd name="T17" fmla="*/ 52 h 116"/>
              <a:gd name="T18" fmla="*/ 14 w 105"/>
              <a:gd name="T19" fmla="*/ 57 h 116"/>
              <a:gd name="T20" fmla="*/ 14 w 105"/>
              <a:gd name="T21" fmla="*/ 61 h 116"/>
              <a:gd name="T22" fmla="*/ 14 w 105"/>
              <a:gd name="T23" fmla="*/ 62 h 116"/>
              <a:gd name="T24" fmla="*/ 19 w 105"/>
              <a:gd name="T25" fmla="*/ 61 h 116"/>
              <a:gd name="T26" fmla="*/ 25 w 105"/>
              <a:gd name="T27" fmla="*/ 37 h 116"/>
              <a:gd name="T28" fmla="*/ 27 w 105"/>
              <a:gd name="T29" fmla="*/ 37 h 116"/>
              <a:gd name="T30" fmla="*/ 35 w 105"/>
              <a:gd name="T31" fmla="*/ 35 h 116"/>
              <a:gd name="T32" fmla="*/ 46 w 105"/>
              <a:gd name="T33" fmla="*/ 44 h 116"/>
              <a:gd name="T34" fmla="*/ 46 w 105"/>
              <a:gd name="T35" fmla="*/ 48 h 116"/>
              <a:gd name="T36" fmla="*/ 48 w 105"/>
              <a:gd name="T37" fmla="*/ 52 h 116"/>
              <a:gd name="T38" fmla="*/ 53 w 105"/>
              <a:gd name="T39" fmla="*/ 58 h 116"/>
              <a:gd name="T40" fmla="*/ 56 w 105"/>
              <a:gd name="T41" fmla="*/ 54 h 116"/>
              <a:gd name="T42" fmla="*/ 50 w 105"/>
              <a:gd name="T43" fmla="*/ 27 h 116"/>
              <a:gd name="T44" fmla="*/ 50 w 105"/>
              <a:gd name="T45" fmla="*/ 7 h 116"/>
              <a:gd name="T46" fmla="*/ 53 w 105"/>
              <a:gd name="T47" fmla="*/ 3 h 116"/>
              <a:gd name="T48" fmla="*/ 69 w 105"/>
              <a:gd name="T49" fmla="*/ 6 h 116"/>
              <a:gd name="T50" fmla="*/ 74 w 105"/>
              <a:gd name="T51" fmla="*/ 3 h 116"/>
              <a:gd name="T52" fmla="*/ 79 w 105"/>
              <a:gd name="T53" fmla="*/ 0 h 116"/>
              <a:gd name="T54" fmla="*/ 97 w 105"/>
              <a:gd name="T55" fmla="*/ 6 h 116"/>
              <a:gd name="T56" fmla="*/ 104 w 105"/>
              <a:gd name="T57" fmla="*/ 10 h 116"/>
              <a:gd name="T58" fmla="*/ 104 w 105"/>
              <a:gd name="T59" fmla="*/ 20 h 116"/>
              <a:gd name="T60" fmla="*/ 100 w 105"/>
              <a:gd name="T61" fmla="*/ 28 h 116"/>
              <a:gd name="T62" fmla="*/ 97 w 105"/>
              <a:gd name="T63" fmla="*/ 33 h 116"/>
              <a:gd name="T64" fmla="*/ 95 w 105"/>
              <a:gd name="T65" fmla="*/ 37 h 116"/>
              <a:gd name="T66" fmla="*/ 98 w 105"/>
              <a:gd name="T67" fmla="*/ 38 h 116"/>
              <a:gd name="T68" fmla="*/ 103 w 105"/>
              <a:gd name="T69" fmla="*/ 34 h 116"/>
              <a:gd name="T70" fmla="*/ 105 w 105"/>
              <a:gd name="T71" fmla="*/ 34 h 116"/>
              <a:gd name="T72" fmla="*/ 104 w 105"/>
              <a:gd name="T73" fmla="*/ 45 h 116"/>
              <a:gd name="T74" fmla="*/ 97 w 105"/>
              <a:gd name="T75" fmla="*/ 65 h 116"/>
              <a:gd name="T76" fmla="*/ 90 w 105"/>
              <a:gd name="T77" fmla="*/ 76 h 116"/>
              <a:gd name="T78" fmla="*/ 79 w 105"/>
              <a:gd name="T79" fmla="*/ 78 h 116"/>
              <a:gd name="T80" fmla="*/ 60 w 105"/>
              <a:gd name="T81" fmla="*/ 89 h 116"/>
              <a:gd name="T82" fmla="*/ 57 w 105"/>
              <a:gd name="T83" fmla="*/ 95 h 116"/>
              <a:gd name="T84" fmla="*/ 55 w 105"/>
              <a:gd name="T85" fmla="*/ 100 h 116"/>
              <a:gd name="T86" fmla="*/ 49 w 105"/>
              <a:gd name="T87" fmla="*/ 100 h 116"/>
              <a:gd name="T88" fmla="*/ 48 w 105"/>
              <a:gd name="T89" fmla="*/ 96 h 116"/>
              <a:gd name="T90" fmla="*/ 52 w 105"/>
              <a:gd name="T91" fmla="*/ 89 h 116"/>
              <a:gd name="T92" fmla="*/ 39 w 105"/>
              <a:gd name="T93" fmla="*/ 90 h 116"/>
              <a:gd name="T94" fmla="*/ 36 w 105"/>
              <a:gd name="T95" fmla="*/ 97 h 116"/>
              <a:gd name="T96" fmla="*/ 35 w 105"/>
              <a:gd name="T97" fmla="*/ 102 h 116"/>
              <a:gd name="T98" fmla="*/ 21 w 105"/>
              <a:gd name="T99" fmla="*/ 107 h 116"/>
              <a:gd name="T100" fmla="*/ 18 w 105"/>
              <a:gd name="T101" fmla="*/ 113 h 116"/>
              <a:gd name="T102" fmla="*/ 12 w 105"/>
              <a:gd name="T103" fmla="*/ 116 h 116"/>
              <a:gd name="T104" fmla="*/ 14 w 105"/>
              <a:gd name="T105" fmla="*/ 106 h 116"/>
              <a:gd name="T106" fmla="*/ 1 w 105"/>
              <a:gd name="T107" fmla="*/ 113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5" h="116">
                <a:moveTo>
                  <a:pt x="1" y="113"/>
                </a:moveTo>
                <a:lnTo>
                  <a:pt x="0" y="113"/>
                </a:lnTo>
                <a:lnTo>
                  <a:pt x="0" y="113"/>
                </a:lnTo>
                <a:lnTo>
                  <a:pt x="0" y="107"/>
                </a:lnTo>
                <a:lnTo>
                  <a:pt x="1" y="103"/>
                </a:lnTo>
                <a:lnTo>
                  <a:pt x="3" y="103"/>
                </a:lnTo>
                <a:lnTo>
                  <a:pt x="5" y="102"/>
                </a:lnTo>
                <a:lnTo>
                  <a:pt x="8" y="100"/>
                </a:lnTo>
                <a:lnTo>
                  <a:pt x="12" y="97"/>
                </a:lnTo>
                <a:lnTo>
                  <a:pt x="14" y="95"/>
                </a:lnTo>
                <a:lnTo>
                  <a:pt x="19" y="85"/>
                </a:lnTo>
                <a:lnTo>
                  <a:pt x="19" y="83"/>
                </a:lnTo>
                <a:lnTo>
                  <a:pt x="15" y="83"/>
                </a:lnTo>
                <a:lnTo>
                  <a:pt x="14" y="82"/>
                </a:lnTo>
                <a:lnTo>
                  <a:pt x="12" y="79"/>
                </a:lnTo>
                <a:lnTo>
                  <a:pt x="7" y="65"/>
                </a:lnTo>
                <a:lnTo>
                  <a:pt x="7" y="64"/>
                </a:lnTo>
                <a:lnTo>
                  <a:pt x="8" y="64"/>
                </a:lnTo>
                <a:lnTo>
                  <a:pt x="10" y="62"/>
                </a:lnTo>
                <a:lnTo>
                  <a:pt x="11" y="61"/>
                </a:lnTo>
                <a:lnTo>
                  <a:pt x="11" y="58"/>
                </a:lnTo>
                <a:lnTo>
                  <a:pt x="11" y="52"/>
                </a:lnTo>
                <a:lnTo>
                  <a:pt x="10" y="50"/>
                </a:lnTo>
                <a:lnTo>
                  <a:pt x="8" y="50"/>
                </a:lnTo>
                <a:lnTo>
                  <a:pt x="10" y="48"/>
                </a:lnTo>
                <a:lnTo>
                  <a:pt x="11" y="48"/>
                </a:lnTo>
                <a:lnTo>
                  <a:pt x="14" y="52"/>
                </a:lnTo>
                <a:lnTo>
                  <a:pt x="14" y="54"/>
                </a:lnTo>
                <a:lnTo>
                  <a:pt x="14" y="55"/>
                </a:lnTo>
                <a:lnTo>
                  <a:pt x="14" y="57"/>
                </a:lnTo>
                <a:lnTo>
                  <a:pt x="14" y="58"/>
                </a:lnTo>
                <a:lnTo>
                  <a:pt x="14" y="59"/>
                </a:lnTo>
                <a:lnTo>
                  <a:pt x="14" y="61"/>
                </a:lnTo>
                <a:lnTo>
                  <a:pt x="14" y="61"/>
                </a:lnTo>
                <a:lnTo>
                  <a:pt x="14" y="62"/>
                </a:lnTo>
                <a:lnTo>
                  <a:pt x="14" y="62"/>
                </a:lnTo>
                <a:lnTo>
                  <a:pt x="15" y="64"/>
                </a:lnTo>
                <a:lnTo>
                  <a:pt x="17" y="64"/>
                </a:lnTo>
                <a:lnTo>
                  <a:pt x="19" y="61"/>
                </a:lnTo>
                <a:lnTo>
                  <a:pt x="19" y="59"/>
                </a:lnTo>
                <a:lnTo>
                  <a:pt x="21" y="54"/>
                </a:lnTo>
                <a:lnTo>
                  <a:pt x="25" y="37"/>
                </a:lnTo>
                <a:lnTo>
                  <a:pt x="27" y="37"/>
                </a:lnTo>
                <a:lnTo>
                  <a:pt x="27" y="38"/>
                </a:lnTo>
                <a:lnTo>
                  <a:pt x="27" y="37"/>
                </a:lnTo>
                <a:lnTo>
                  <a:pt x="28" y="37"/>
                </a:lnTo>
                <a:lnTo>
                  <a:pt x="32" y="34"/>
                </a:lnTo>
                <a:lnTo>
                  <a:pt x="35" y="35"/>
                </a:lnTo>
                <a:lnTo>
                  <a:pt x="42" y="38"/>
                </a:lnTo>
                <a:lnTo>
                  <a:pt x="46" y="42"/>
                </a:lnTo>
                <a:lnTo>
                  <a:pt x="46" y="44"/>
                </a:lnTo>
                <a:lnTo>
                  <a:pt x="46" y="45"/>
                </a:lnTo>
                <a:lnTo>
                  <a:pt x="46" y="47"/>
                </a:lnTo>
                <a:lnTo>
                  <a:pt x="46" y="48"/>
                </a:lnTo>
                <a:lnTo>
                  <a:pt x="45" y="48"/>
                </a:lnTo>
                <a:lnTo>
                  <a:pt x="46" y="50"/>
                </a:lnTo>
                <a:lnTo>
                  <a:pt x="48" y="52"/>
                </a:lnTo>
                <a:lnTo>
                  <a:pt x="49" y="55"/>
                </a:lnTo>
                <a:lnTo>
                  <a:pt x="53" y="58"/>
                </a:lnTo>
                <a:lnTo>
                  <a:pt x="53" y="58"/>
                </a:lnTo>
                <a:lnTo>
                  <a:pt x="55" y="57"/>
                </a:lnTo>
                <a:lnTo>
                  <a:pt x="56" y="55"/>
                </a:lnTo>
                <a:lnTo>
                  <a:pt x="56" y="54"/>
                </a:lnTo>
                <a:lnTo>
                  <a:pt x="55" y="41"/>
                </a:lnTo>
                <a:lnTo>
                  <a:pt x="53" y="33"/>
                </a:lnTo>
                <a:lnTo>
                  <a:pt x="50" y="27"/>
                </a:lnTo>
                <a:lnTo>
                  <a:pt x="49" y="14"/>
                </a:lnTo>
                <a:lnTo>
                  <a:pt x="50" y="9"/>
                </a:lnTo>
                <a:lnTo>
                  <a:pt x="50" y="7"/>
                </a:lnTo>
                <a:lnTo>
                  <a:pt x="52" y="6"/>
                </a:lnTo>
                <a:lnTo>
                  <a:pt x="53" y="4"/>
                </a:lnTo>
                <a:lnTo>
                  <a:pt x="53" y="3"/>
                </a:lnTo>
                <a:lnTo>
                  <a:pt x="59" y="4"/>
                </a:lnTo>
                <a:lnTo>
                  <a:pt x="67" y="6"/>
                </a:lnTo>
                <a:lnTo>
                  <a:pt x="69" y="6"/>
                </a:lnTo>
                <a:lnTo>
                  <a:pt x="70" y="6"/>
                </a:lnTo>
                <a:lnTo>
                  <a:pt x="74" y="4"/>
                </a:lnTo>
                <a:lnTo>
                  <a:pt x="74" y="3"/>
                </a:lnTo>
                <a:lnTo>
                  <a:pt x="76" y="2"/>
                </a:lnTo>
                <a:lnTo>
                  <a:pt x="77" y="2"/>
                </a:lnTo>
                <a:lnTo>
                  <a:pt x="79" y="0"/>
                </a:lnTo>
                <a:lnTo>
                  <a:pt x="86" y="2"/>
                </a:lnTo>
                <a:lnTo>
                  <a:pt x="90" y="7"/>
                </a:lnTo>
                <a:lnTo>
                  <a:pt x="97" y="6"/>
                </a:lnTo>
                <a:lnTo>
                  <a:pt x="98" y="6"/>
                </a:lnTo>
                <a:lnTo>
                  <a:pt x="104" y="9"/>
                </a:lnTo>
                <a:lnTo>
                  <a:pt x="104" y="10"/>
                </a:lnTo>
                <a:lnTo>
                  <a:pt x="105" y="10"/>
                </a:lnTo>
                <a:lnTo>
                  <a:pt x="104" y="16"/>
                </a:lnTo>
                <a:lnTo>
                  <a:pt x="104" y="20"/>
                </a:lnTo>
                <a:lnTo>
                  <a:pt x="104" y="21"/>
                </a:lnTo>
                <a:lnTo>
                  <a:pt x="103" y="24"/>
                </a:lnTo>
                <a:lnTo>
                  <a:pt x="100" y="28"/>
                </a:lnTo>
                <a:lnTo>
                  <a:pt x="100" y="30"/>
                </a:lnTo>
                <a:lnTo>
                  <a:pt x="97" y="31"/>
                </a:lnTo>
                <a:lnTo>
                  <a:pt x="97" y="33"/>
                </a:lnTo>
                <a:lnTo>
                  <a:pt x="95" y="35"/>
                </a:lnTo>
                <a:lnTo>
                  <a:pt x="95" y="37"/>
                </a:lnTo>
                <a:lnTo>
                  <a:pt x="95" y="37"/>
                </a:lnTo>
                <a:lnTo>
                  <a:pt x="95" y="38"/>
                </a:lnTo>
                <a:lnTo>
                  <a:pt x="97" y="38"/>
                </a:lnTo>
                <a:lnTo>
                  <a:pt x="98" y="38"/>
                </a:lnTo>
                <a:lnTo>
                  <a:pt x="103" y="38"/>
                </a:lnTo>
                <a:lnTo>
                  <a:pt x="103" y="37"/>
                </a:lnTo>
                <a:lnTo>
                  <a:pt x="103" y="34"/>
                </a:lnTo>
                <a:lnTo>
                  <a:pt x="104" y="33"/>
                </a:lnTo>
                <a:lnTo>
                  <a:pt x="105" y="33"/>
                </a:lnTo>
                <a:lnTo>
                  <a:pt x="105" y="34"/>
                </a:lnTo>
                <a:lnTo>
                  <a:pt x="105" y="38"/>
                </a:lnTo>
                <a:lnTo>
                  <a:pt x="105" y="40"/>
                </a:lnTo>
                <a:lnTo>
                  <a:pt x="104" y="45"/>
                </a:lnTo>
                <a:lnTo>
                  <a:pt x="100" y="57"/>
                </a:lnTo>
                <a:lnTo>
                  <a:pt x="98" y="59"/>
                </a:lnTo>
                <a:lnTo>
                  <a:pt x="97" y="65"/>
                </a:lnTo>
                <a:lnTo>
                  <a:pt x="93" y="72"/>
                </a:lnTo>
                <a:lnTo>
                  <a:pt x="93" y="73"/>
                </a:lnTo>
                <a:lnTo>
                  <a:pt x="90" y="76"/>
                </a:lnTo>
                <a:lnTo>
                  <a:pt x="81" y="81"/>
                </a:lnTo>
                <a:lnTo>
                  <a:pt x="79" y="79"/>
                </a:lnTo>
                <a:lnTo>
                  <a:pt x="79" y="78"/>
                </a:lnTo>
                <a:lnTo>
                  <a:pt x="76" y="79"/>
                </a:lnTo>
                <a:lnTo>
                  <a:pt x="62" y="88"/>
                </a:lnTo>
                <a:lnTo>
                  <a:pt x="60" y="89"/>
                </a:lnTo>
                <a:lnTo>
                  <a:pt x="59" y="89"/>
                </a:lnTo>
                <a:lnTo>
                  <a:pt x="59" y="92"/>
                </a:lnTo>
                <a:lnTo>
                  <a:pt x="57" y="95"/>
                </a:lnTo>
                <a:lnTo>
                  <a:pt x="57" y="96"/>
                </a:lnTo>
                <a:lnTo>
                  <a:pt x="56" y="99"/>
                </a:lnTo>
                <a:lnTo>
                  <a:pt x="55" y="100"/>
                </a:lnTo>
                <a:lnTo>
                  <a:pt x="53" y="100"/>
                </a:lnTo>
                <a:lnTo>
                  <a:pt x="50" y="100"/>
                </a:lnTo>
                <a:lnTo>
                  <a:pt x="49" y="100"/>
                </a:lnTo>
                <a:lnTo>
                  <a:pt x="48" y="99"/>
                </a:lnTo>
                <a:lnTo>
                  <a:pt x="48" y="97"/>
                </a:lnTo>
                <a:lnTo>
                  <a:pt x="48" y="96"/>
                </a:lnTo>
                <a:lnTo>
                  <a:pt x="49" y="95"/>
                </a:lnTo>
                <a:lnTo>
                  <a:pt x="50" y="93"/>
                </a:lnTo>
                <a:lnTo>
                  <a:pt x="52" y="89"/>
                </a:lnTo>
                <a:lnTo>
                  <a:pt x="49" y="88"/>
                </a:lnTo>
                <a:lnTo>
                  <a:pt x="48" y="88"/>
                </a:lnTo>
                <a:lnTo>
                  <a:pt x="39" y="90"/>
                </a:lnTo>
                <a:lnTo>
                  <a:pt x="36" y="92"/>
                </a:lnTo>
                <a:lnTo>
                  <a:pt x="36" y="96"/>
                </a:lnTo>
                <a:lnTo>
                  <a:pt x="36" y="97"/>
                </a:lnTo>
                <a:lnTo>
                  <a:pt x="36" y="99"/>
                </a:lnTo>
                <a:lnTo>
                  <a:pt x="35" y="100"/>
                </a:lnTo>
                <a:lnTo>
                  <a:pt x="35" y="102"/>
                </a:lnTo>
                <a:lnTo>
                  <a:pt x="27" y="104"/>
                </a:lnTo>
                <a:lnTo>
                  <a:pt x="21" y="106"/>
                </a:lnTo>
                <a:lnTo>
                  <a:pt x="21" y="107"/>
                </a:lnTo>
                <a:lnTo>
                  <a:pt x="22" y="109"/>
                </a:lnTo>
                <a:lnTo>
                  <a:pt x="22" y="110"/>
                </a:lnTo>
                <a:lnTo>
                  <a:pt x="18" y="113"/>
                </a:lnTo>
                <a:lnTo>
                  <a:pt x="14" y="116"/>
                </a:lnTo>
                <a:lnTo>
                  <a:pt x="14" y="116"/>
                </a:lnTo>
                <a:lnTo>
                  <a:pt x="12" y="116"/>
                </a:lnTo>
                <a:lnTo>
                  <a:pt x="12" y="114"/>
                </a:lnTo>
                <a:lnTo>
                  <a:pt x="14" y="111"/>
                </a:lnTo>
                <a:lnTo>
                  <a:pt x="14" y="106"/>
                </a:lnTo>
                <a:lnTo>
                  <a:pt x="7" y="111"/>
                </a:lnTo>
                <a:lnTo>
                  <a:pt x="1" y="113"/>
                </a:lnTo>
                <a:lnTo>
                  <a:pt x="1" y="113"/>
                </a:lnTo>
                <a:close/>
              </a:path>
            </a:pathLst>
          </a:custGeom>
          <a:solidFill>
            <a:srgbClr val="E9F7FE"/>
          </a:solidFill>
          <a:ln w="4763" cap="flat">
            <a:solidFill>
              <a:srgbClr val="7ED3F7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Freeform 168"/>
          <p:cNvSpPr>
            <a:spLocks noEditPoints="1"/>
          </p:cNvSpPr>
          <p:nvPr/>
        </p:nvSpPr>
        <p:spPr bwMode="auto">
          <a:xfrm>
            <a:off x="4986338" y="2674938"/>
            <a:ext cx="3765550" cy="4105275"/>
          </a:xfrm>
          <a:custGeom>
            <a:avLst/>
            <a:gdLst>
              <a:gd name="T0" fmla="*/ 2251 w 2372"/>
              <a:gd name="T1" fmla="*/ 2552 h 2586"/>
              <a:gd name="T2" fmla="*/ 2235 w 2372"/>
              <a:gd name="T3" fmla="*/ 2518 h 2586"/>
              <a:gd name="T4" fmla="*/ 2186 w 2372"/>
              <a:gd name="T5" fmla="*/ 2513 h 2586"/>
              <a:gd name="T6" fmla="*/ 2121 w 2372"/>
              <a:gd name="T7" fmla="*/ 2491 h 2586"/>
              <a:gd name="T8" fmla="*/ 2082 w 2372"/>
              <a:gd name="T9" fmla="*/ 2483 h 2586"/>
              <a:gd name="T10" fmla="*/ 2047 w 2372"/>
              <a:gd name="T11" fmla="*/ 2472 h 2586"/>
              <a:gd name="T12" fmla="*/ 1986 w 2372"/>
              <a:gd name="T13" fmla="*/ 2458 h 2586"/>
              <a:gd name="T14" fmla="*/ 1959 w 2372"/>
              <a:gd name="T15" fmla="*/ 2448 h 2586"/>
              <a:gd name="T16" fmla="*/ 1935 w 2372"/>
              <a:gd name="T17" fmla="*/ 2435 h 2586"/>
              <a:gd name="T18" fmla="*/ 1920 w 2372"/>
              <a:gd name="T19" fmla="*/ 2415 h 2586"/>
              <a:gd name="T20" fmla="*/ 1888 w 2372"/>
              <a:gd name="T21" fmla="*/ 2410 h 2586"/>
              <a:gd name="T22" fmla="*/ 1848 w 2372"/>
              <a:gd name="T23" fmla="*/ 2362 h 2586"/>
              <a:gd name="T24" fmla="*/ 1838 w 2372"/>
              <a:gd name="T25" fmla="*/ 2316 h 2586"/>
              <a:gd name="T26" fmla="*/ 1840 w 2372"/>
              <a:gd name="T27" fmla="*/ 2277 h 2586"/>
              <a:gd name="T28" fmla="*/ 1833 w 2372"/>
              <a:gd name="T29" fmla="*/ 2214 h 2586"/>
              <a:gd name="T30" fmla="*/ 1786 w 2372"/>
              <a:gd name="T31" fmla="*/ 2154 h 2586"/>
              <a:gd name="T32" fmla="*/ 1767 w 2372"/>
              <a:gd name="T33" fmla="*/ 2075 h 2586"/>
              <a:gd name="T34" fmla="*/ 1745 w 2372"/>
              <a:gd name="T35" fmla="*/ 1935 h 2586"/>
              <a:gd name="T36" fmla="*/ 1840 w 2372"/>
              <a:gd name="T37" fmla="*/ 1878 h 2586"/>
              <a:gd name="T38" fmla="*/ 1923 w 2372"/>
              <a:gd name="T39" fmla="*/ 1817 h 2586"/>
              <a:gd name="T40" fmla="*/ 2265 w 2372"/>
              <a:gd name="T41" fmla="*/ 1836 h 2586"/>
              <a:gd name="T42" fmla="*/ 2344 w 2372"/>
              <a:gd name="T43" fmla="*/ 1883 h 2586"/>
              <a:gd name="T44" fmla="*/ 572 w 2372"/>
              <a:gd name="T45" fmla="*/ 1661 h 2586"/>
              <a:gd name="T46" fmla="*/ 580 w 2372"/>
              <a:gd name="T47" fmla="*/ 1627 h 2586"/>
              <a:gd name="T48" fmla="*/ 1598 w 2372"/>
              <a:gd name="T49" fmla="*/ 1340 h 2586"/>
              <a:gd name="T50" fmla="*/ 1647 w 2372"/>
              <a:gd name="T51" fmla="*/ 1327 h 2586"/>
              <a:gd name="T52" fmla="*/ 1671 w 2372"/>
              <a:gd name="T53" fmla="*/ 1319 h 2586"/>
              <a:gd name="T54" fmla="*/ 1667 w 2372"/>
              <a:gd name="T55" fmla="*/ 1306 h 2586"/>
              <a:gd name="T56" fmla="*/ 1692 w 2372"/>
              <a:gd name="T57" fmla="*/ 1279 h 2586"/>
              <a:gd name="T58" fmla="*/ 1707 w 2372"/>
              <a:gd name="T59" fmla="*/ 1287 h 2586"/>
              <a:gd name="T60" fmla="*/ 1719 w 2372"/>
              <a:gd name="T61" fmla="*/ 1251 h 2586"/>
              <a:gd name="T62" fmla="*/ 1710 w 2372"/>
              <a:gd name="T63" fmla="*/ 1237 h 2586"/>
              <a:gd name="T64" fmla="*/ 2287 w 2372"/>
              <a:gd name="T65" fmla="*/ 18 h 2586"/>
              <a:gd name="T66" fmla="*/ 2277 w 2372"/>
              <a:gd name="T67" fmla="*/ 52 h 2586"/>
              <a:gd name="T68" fmla="*/ 2276 w 2372"/>
              <a:gd name="T69" fmla="*/ 83 h 2586"/>
              <a:gd name="T70" fmla="*/ 2253 w 2372"/>
              <a:gd name="T71" fmla="*/ 113 h 2586"/>
              <a:gd name="T72" fmla="*/ 2268 w 2372"/>
              <a:gd name="T73" fmla="*/ 122 h 2586"/>
              <a:gd name="T74" fmla="*/ 2280 w 2372"/>
              <a:gd name="T75" fmla="*/ 145 h 2586"/>
              <a:gd name="T76" fmla="*/ 2293 w 2372"/>
              <a:gd name="T77" fmla="*/ 148 h 2586"/>
              <a:gd name="T78" fmla="*/ 2320 w 2372"/>
              <a:gd name="T79" fmla="*/ 187 h 2586"/>
              <a:gd name="T80" fmla="*/ 2341 w 2372"/>
              <a:gd name="T81" fmla="*/ 208 h 2586"/>
              <a:gd name="T82" fmla="*/ 2 w 2372"/>
              <a:gd name="T83" fmla="*/ 2304 h 2586"/>
              <a:gd name="T84" fmla="*/ 41 w 2372"/>
              <a:gd name="T85" fmla="*/ 2297 h 2586"/>
              <a:gd name="T86" fmla="*/ 131 w 2372"/>
              <a:gd name="T87" fmla="*/ 2297 h 2586"/>
              <a:gd name="T88" fmla="*/ 135 w 2372"/>
              <a:gd name="T89" fmla="*/ 2299 h 2586"/>
              <a:gd name="T90" fmla="*/ 175 w 2372"/>
              <a:gd name="T91" fmla="*/ 2375 h 2586"/>
              <a:gd name="T92" fmla="*/ 185 w 2372"/>
              <a:gd name="T93" fmla="*/ 2418 h 2586"/>
              <a:gd name="T94" fmla="*/ 221 w 2372"/>
              <a:gd name="T95" fmla="*/ 2490 h 2586"/>
              <a:gd name="T96" fmla="*/ 261 w 2372"/>
              <a:gd name="T97" fmla="*/ 2518 h 2586"/>
              <a:gd name="T98" fmla="*/ 272 w 2372"/>
              <a:gd name="T99" fmla="*/ 2565 h 2586"/>
              <a:gd name="T100" fmla="*/ 1738 w 2372"/>
              <a:gd name="T101" fmla="*/ 1219 h 2586"/>
              <a:gd name="T102" fmla="*/ 1813 w 2372"/>
              <a:gd name="T103" fmla="*/ 1151 h 2586"/>
              <a:gd name="T104" fmla="*/ 1892 w 2372"/>
              <a:gd name="T105" fmla="*/ 1641 h 2586"/>
              <a:gd name="T106" fmla="*/ 1975 w 2372"/>
              <a:gd name="T107" fmla="*/ 1654 h 2586"/>
              <a:gd name="T108" fmla="*/ 2000 w 2372"/>
              <a:gd name="T109" fmla="*/ 1589 h 2586"/>
              <a:gd name="T110" fmla="*/ 2071 w 2372"/>
              <a:gd name="T111" fmla="*/ 1584 h 2586"/>
              <a:gd name="T112" fmla="*/ 2092 w 2372"/>
              <a:gd name="T113" fmla="*/ 1572 h 2586"/>
              <a:gd name="T114" fmla="*/ 2121 w 2372"/>
              <a:gd name="T115" fmla="*/ 1406 h 2586"/>
              <a:gd name="T116" fmla="*/ 2235 w 2372"/>
              <a:gd name="T117" fmla="*/ 1408 h 2586"/>
              <a:gd name="T118" fmla="*/ 2289 w 2372"/>
              <a:gd name="T119" fmla="*/ 1394 h 2586"/>
              <a:gd name="T120" fmla="*/ 2329 w 2372"/>
              <a:gd name="T121" fmla="*/ 1395 h 2586"/>
              <a:gd name="T122" fmla="*/ 2341 w 2372"/>
              <a:gd name="T123" fmla="*/ 1388 h 2586"/>
              <a:gd name="T124" fmla="*/ 2360 w 2372"/>
              <a:gd name="T125" fmla="*/ 1379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72" h="2586">
                <a:moveTo>
                  <a:pt x="2255" y="2586"/>
                </a:moveTo>
                <a:lnTo>
                  <a:pt x="2253" y="2582"/>
                </a:lnTo>
                <a:lnTo>
                  <a:pt x="2253" y="2572"/>
                </a:lnTo>
                <a:lnTo>
                  <a:pt x="2253" y="2570"/>
                </a:lnTo>
                <a:lnTo>
                  <a:pt x="2253" y="2566"/>
                </a:lnTo>
                <a:lnTo>
                  <a:pt x="2245" y="2559"/>
                </a:lnTo>
                <a:lnTo>
                  <a:pt x="2249" y="2553"/>
                </a:lnTo>
                <a:lnTo>
                  <a:pt x="2251" y="2552"/>
                </a:lnTo>
                <a:lnTo>
                  <a:pt x="2252" y="2551"/>
                </a:lnTo>
                <a:lnTo>
                  <a:pt x="2249" y="2541"/>
                </a:lnTo>
                <a:lnTo>
                  <a:pt x="2249" y="2538"/>
                </a:lnTo>
                <a:lnTo>
                  <a:pt x="2241" y="2525"/>
                </a:lnTo>
                <a:lnTo>
                  <a:pt x="2241" y="2524"/>
                </a:lnTo>
                <a:lnTo>
                  <a:pt x="2237" y="2522"/>
                </a:lnTo>
                <a:lnTo>
                  <a:pt x="2237" y="2521"/>
                </a:lnTo>
                <a:lnTo>
                  <a:pt x="2235" y="2518"/>
                </a:lnTo>
                <a:lnTo>
                  <a:pt x="2228" y="2517"/>
                </a:lnTo>
                <a:lnTo>
                  <a:pt x="2224" y="2515"/>
                </a:lnTo>
                <a:lnTo>
                  <a:pt x="2220" y="2517"/>
                </a:lnTo>
                <a:lnTo>
                  <a:pt x="2217" y="2518"/>
                </a:lnTo>
                <a:lnTo>
                  <a:pt x="2215" y="2520"/>
                </a:lnTo>
                <a:lnTo>
                  <a:pt x="2214" y="2520"/>
                </a:lnTo>
                <a:lnTo>
                  <a:pt x="2196" y="2517"/>
                </a:lnTo>
                <a:lnTo>
                  <a:pt x="2186" y="2513"/>
                </a:lnTo>
                <a:lnTo>
                  <a:pt x="2182" y="2510"/>
                </a:lnTo>
                <a:lnTo>
                  <a:pt x="2170" y="2506"/>
                </a:lnTo>
                <a:lnTo>
                  <a:pt x="2156" y="2500"/>
                </a:lnTo>
                <a:lnTo>
                  <a:pt x="2139" y="2494"/>
                </a:lnTo>
                <a:lnTo>
                  <a:pt x="2130" y="2491"/>
                </a:lnTo>
                <a:lnTo>
                  <a:pt x="2128" y="2491"/>
                </a:lnTo>
                <a:lnTo>
                  <a:pt x="2124" y="2491"/>
                </a:lnTo>
                <a:lnTo>
                  <a:pt x="2121" y="2491"/>
                </a:lnTo>
                <a:lnTo>
                  <a:pt x="2117" y="2491"/>
                </a:lnTo>
                <a:lnTo>
                  <a:pt x="2114" y="2490"/>
                </a:lnTo>
                <a:lnTo>
                  <a:pt x="2108" y="2486"/>
                </a:lnTo>
                <a:lnTo>
                  <a:pt x="2093" y="2482"/>
                </a:lnTo>
                <a:lnTo>
                  <a:pt x="2090" y="2482"/>
                </a:lnTo>
                <a:lnTo>
                  <a:pt x="2089" y="2482"/>
                </a:lnTo>
                <a:lnTo>
                  <a:pt x="2086" y="2482"/>
                </a:lnTo>
                <a:lnTo>
                  <a:pt x="2082" y="2483"/>
                </a:lnTo>
                <a:lnTo>
                  <a:pt x="2078" y="2483"/>
                </a:lnTo>
                <a:lnTo>
                  <a:pt x="2076" y="2482"/>
                </a:lnTo>
                <a:lnTo>
                  <a:pt x="2075" y="2480"/>
                </a:lnTo>
                <a:lnTo>
                  <a:pt x="2073" y="2480"/>
                </a:lnTo>
                <a:lnTo>
                  <a:pt x="2068" y="2476"/>
                </a:lnTo>
                <a:lnTo>
                  <a:pt x="2066" y="2476"/>
                </a:lnTo>
                <a:lnTo>
                  <a:pt x="2056" y="2473"/>
                </a:lnTo>
                <a:lnTo>
                  <a:pt x="2047" y="2472"/>
                </a:lnTo>
                <a:lnTo>
                  <a:pt x="2044" y="2470"/>
                </a:lnTo>
                <a:lnTo>
                  <a:pt x="2040" y="2470"/>
                </a:lnTo>
                <a:lnTo>
                  <a:pt x="2028" y="2470"/>
                </a:lnTo>
                <a:lnTo>
                  <a:pt x="2020" y="2468"/>
                </a:lnTo>
                <a:lnTo>
                  <a:pt x="2016" y="2466"/>
                </a:lnTo>
                <a:lnTo>
                  <a:pt x="2007" y="2463"/>
                </a:lnTo>
                <a:lnTo>
                  <a:pt x="2002" y="2462"/>
                </a:lnTo>
                <a:lnTo>
                  <a:pt x="1986" y="2458"/>
                </a:lnTo>
                <a:lnTo>
                  <a:pt x="1978" y="2455"/>
                </a:lnTo>
                <a:lnTo>
                  <a:pt x="1975" y="2455"/>
                </a:lnTo>
                <a:lnTo>
                  <a:pt x="1968" y="2455"/>
                </a:lnTo>
                <a:lnTo>
                  <a:pt x="1966" y="2455"/>
                </a:lnTo>
                <a:lnTo>
                  <a:pt x="1965" y="2455"/>
                </a:lnTo>
                <a:lnTo>
                  <a:pt x="1965" y="2452"/>
                </a:lnTo>
                <a:lnTo>
                  <a:pt x="1962" y="2449"/>
                </a:lnTo>
                <a:lnTo>
                  <a:pt x="1959" y="2448"/>
                </a:lnTo>
                <a:lnTo>
                  <a:pt x="1957" y="2449"/>
                </a:lnTo>
                <a:lnTo>
                  <a:pt x="1954" y="2449"/>
                </a:lnTo>
                <a:lnTo>
                  <a:pt x="1951" y="2449"/>
                </a:lnTo>
                <a:lnTo>
                  <a:pt x="1951" y="2448"/>
                </a:lnTo>
                <a:lnTo>
                  <a:pt x="1949" y="2448"/>
                </a:lnTo>
                <a:lnTo>
                  <a:pt x="1940" y="2441"/>
                </a:lnTo>
                <a:lnTo>
                  <a:pt x="1937" y="2438"/>
                </a:lnTo>
                <a:lnTo>
                  <a:pt x="1935" y="2435"/>
                </a:lnTo>
                <a:lnTo>
                  <a:pt x="1935" y="2430"/>
                </a:lnTo>
                <a:lnTo>
                  <a:pt x="1934" y="2421"/>
                </a:lnTo>
                <a:lnTo>
                  <a:pt x="1933" y="2415"/>
                </a:lnTo>
                <a:lnTo>
                  <a:pt x="1928" y="2414"/>
                </a:lnTo>
                <a:lnTo>
                  <a:pt x="1926" y="2413"/>
                </a:lnTo>
                <a:lnTo>
                  <a:pt x="1924" y="2413"/>
                </a:lnTo>
                <a:lnTo>
                  <a:pt x="1923" y="2414"/>
                </a:lnTo>
                <a:lnTo>
                  <a:pt x="1920" y="2415"/>
                </a:lnTo>
                <a:lnTo>
                  <a:pt x="1919" y="2417"/>
                </a:lnTo>
                <a:lnTo>
                  <a:pt x="1914" y="2418"/>
                </a:lnTo>
                <a:lnTo>
                  <a:pt x="1910" y="2420"/>
                </a:lnTo>
                <a:lnTo>
                  <a:pt x="1902" y="2420"/>
                </a:lnTo>
                <a:lnTo>
                  <a:pt x="1899" y="2418"/>
                </a:lnTo>
                <a:lnTo>
                  <a:pt x="1895" y="2415"/>
                </a:lnTo>
                <a:lnTo>
                  <a:pt x="1892" y="2411"/>
                </a:lnTo>
                <a:lnTo>
                  <a:pt x="1888" y="2410"/>
                </a:lnTo>
                <a:lnTo>
                  <a:pt x="1886" y="2408"/>
                </a:lnTo>
                <a:lnTo>
                  <a:pt x="1883" y="2407"/>
                </a:lnTo>
                <a:lnTo>
                  <a:pt x="1879" y="2406"/>
                </a:lnTo>
                <a:lnTo>
                  <a:pt x="1876" y="2406"/>
                </a:lnTo>
                <a:lnTo>
                  <a:pt x="1869" y="2399"/>
                </a:lnTo>
                <a:lnTo>
                  <a:pt x="1868" y="2397"/>
                </a:lnTo>
                <a:lnTo>
                  <a:pt x="1858" y="2380"/>
                </a:lnTo>
                <a:lnTo>
                  <a:pt x="1848" y="2362"/>
                </a:lnTo>
                <a:lnTo>
                  <a:pt x="1848" y="2361"/>
                </a:lnTo>
                <a:lnTo>
                  <a:pt x="1844" y="2354"/>
                </a:lnTo>
                <a:lnTo>
                  <a:pt x="1843" y="2351"/>
                </a:lnTo>
                <a:lnTo>
                  <a:pt x="1841" y="2348"/>
                </a:lnTo>
                <a:lnTo>
                  <a:pt x="1840" y="2341"/>
                </a:lnTo>
                <a:lnTo>
                  <a:pt x="1840" y="2331"/>
                </a:lnTo>
                <a:lnTo>
                  <a:pt x="1840" y="2327"/>
                </a:lnTo>
                <a:lnTo>
                  <a:pt x="1838" y="2316"/>
                </a:lnTo>
                <a:lnTo>
                  <a:pt x="1835" y="2297"/>
                </a:lnTo>
                <a:lnTo>
                  <a:pt x="1835" y="2296"/>
                </a:lnTo>
                <a:lnTo>
                  <a:pt x="1834" y="2296"/>
                </a:lnTo>
                <a:lnTo>
                  <a:pt x="1833" y="2292"/>
                </a:lnTo>
                <a:lnTo>
                  <a:pt x="1834" y="2287"/>
                </a:lnTo>
                <a:lnTo>
                  <a:pt x="1834" y="2283"/>
                </a:lnTo>
                <a:lnTo>
                  <a:pt x="1837" y="2279"/>
                </a:lnTo>
                <a:lnTo>
                  <a:pt x="1840" y="2277"/>
                </a:lnTo>
                <a:lnTo>
                  <a:pt x="1838" y="2273"/>
                </a:lnTo>
                <a:lnTo>
                  <a:pt x="1833" y="2261"/>
                </a:lnTo>
                <a:lnTo>
                  <a:pt x="1828" y="2256"/>
                </a:lnTo>
                <a:lnTo>
                  <a:pt x="1827" y="2245"/>
                </a:lnTo>
                <a:lnTo>
                  <a:pt x="1830" y="2235"/>
                </a:lnTo>
                <a:lnTo>
                  <a:pt x="1830" y="2225"/>
                </a:lnTo>
                <a:lnTo>
                  <a:pt x="1828" y="2223"/>
                </a:lnTo>
                <a:lnTo>
                  <a:pt x="1833" y="2214"/>
                </a:lnTo>
                <a:lnTo>
                  <a:pt x="1835" y="2209"/>
                </a:lnTo>
                <a:lnTo>
                  <a:pt x="1834" y="2206"/>
                </a:lnTo>
                <a:lnTo>
                  <a:pt x="1827" y="2193"/>
                </a:lnTo>
                <a:lnTo>
                  <a:pt x="1807" y="2178"/>
                </a:lnTo>
                <a:lnTo>
                  <a:pt x="1809" y="2169"/>
                </a:lnTo>
                <a:lnTo>
                  <a:pt x="1793" y="2165"/>
                </a:lnTo>
                <a:lnTo>
                  <a:pt x="1793" y="2159"/>
                </a:lnTo>
                <a:lnTo>
                  <a:pt x="1786" y="2154"/>
                </a:lnTo>
                <a:lnTo>
                  <a:pt x="1782" y="2148"/>
                </a:lnTo>
                <a:lnTo>
                  <a:pt x="1785" y="2149"/>
                </a:lnTo>
                <a:lnTo>
                  <a:pt x="1782" y="2140"/>
                </a:lnTo>
                <a:lnTo>
                  <a:pt x="1771" y="2133"/>
                </a:lnTo>
                <a:lnTo>
                  <a:pt x="1755" y="2099"/>
                </a:lnTo>
                <a:lnTo>
                  <a:pt x="1759" y="2089"/>
                </a:lnTo>
                <a:lnTo>
                  <a:pt x="1769" y="2090"/>
                </a:lnTo>
                <a:lnTo>
                  <a:pt x="1767" y="2075"/>
                </a:lnTo>
                <a:lnTo>
                  <a:pt x="1775" y="2069"/>
                </a:lnTo>
                <a:lnTo>
                  <a:pt x="1774" y="2065"/>
                </a:lnTo>
                <a:lnTo>
                  <a:pt x="1759" y="2040"/>
                </a:lnTo>
                <a:lnTo>
                  <a:pt x="1754" y="2003"/>
                </a:lnTo>
                <a:lnTo>
                  <a:pt x="1764" y="1996"/>
                </a:lnTo>
                <a:lnTo>
                  <a:pt x="1743" y="1954"/>
                </a:lnTo>
                <a:lnTo>
                  <a:pt x="1748" y="1940"/>
                </a:lnTo>
                <a:lnTo>
                  <a:pt x="1745" y="1935"/>
                </a:lnTo>
                <a:lnTo>
                  <a:pt x="1751" y="1924"/>
                </a:lnTo>
                <a:lnTo>
                  <a:pt x="1757" y="1926"/>
                </a:lnTo>
                <a:lnTo>
                  <a:pt x="1767" y="1912"/>
                </a:lnTo>
                <a:lnTo>
                  <a:pt x="1781" y="1904"/>
                </a:lnTo>
                <a:lnTo>
                  <a:pt x="1797" y="1895"/>
                </a:lnTo>
                <a:lnTo>
                  <a:pt x="1812" y="1897"/>
                </a:lnTo>
                <a:lnTo>
                  <a:pt x="1820" y="1889"/>
                </a:lnTo>
                <a:lnTo>
                  <a:pt x="1840" y="1878"/>
                </a:lnTo>
                <a:lnTo>
                  <a:pt x="1855" y="1878"/>
                </a:lnTo>
                <a:lnTo>
                  <a:pt x="1865" y="1883"/>
                </a:lnTo>
                <a:lnTo>
                  <a:pt x="1875" y="1881"/>
                </a:lnTo>
                <a:lnTo>
                  <a:pt x="1881" y="1852"/>
                </a:lnTo>
                <a:lnTo>
                  <a:pt x="1897" y="1836"/>
                </a:lnTo>
                <a:lnTo>
                  <a:pt x="1917" y="1841"/>
                </a:lnTo>
                <a:lnTo>
                  <a:pt x="1926" y="1838"/>
                </a:lnTo>
                <a:lnTo>
                  <a:pt x="1923" y="1817"/>
                </a:lnTo>
                <a:lnTo>
                  <a:pt x="1924" y="1799"/>
                </a:lnTo>
                <a:lnTo>
                  <a:pt x="1917" y="1767"/>
                </a:lnTo>
                <a:lnTo>
                  <a:pt x="1928" y="1764"/>
                </a:lnTo>
                <a:lnTo>
                  <a:pt x="1933" y="1741"/>
                </a:lnTo>
                <a:lnTo>
                  <a:pt x="1924" y="1740"/>
                </a:lnTo>
                <a:lnTo>
                  <a:pt x="1926" y="1734"/>
                </a:lnTo>
                <a:lnTo>
                  <a:pt x="1917" y="1729"/>
                </a:lnTo>
                <a:moveTo>
                  <a:pt x="2265" y="1836"/>
                </a:moveTo>
                <a:lnTo>
                  <a:pt x="2289" y="1854"/>
                </a:lnTo>
                <a:lnTo>
                  <a:pt x="2293" y="1868"/>
                </a:lnTo>
                <a:lnTo>
                  <a:pt x="2297" y="1866"/>
                </a:lnTo>
                <a:lnTo>
                  <a:pt x="2318" y="1875"/>
                </a:lnTo>
                <a:lnTo>
                  <a:pt x="2327" y="1872"/>
                </a:lnTo>
                <a:lnTo>
                  <a:pt x="2332" y="1875"/>
                </a:lnTo>
                <a:lnTo>
                  <a:pt x="2332" y="1883"/>
                </a:lnTo>
                <a:lnTo>
                  <a:pt x="2344" y="1883"/>
                </a:lnTo>
                <a:lnTo>
                  <a:pt x="2353" y="1907"/>
                </a:lnTo>
                <a:lnTo>
                  <a:pt x="2351" y="1912"/>
                </a:lnTo>
                <a:lnTo>
                  <a:pt x="2359" y="1920"/>
                </a:lnTo>
                <a:moveTo>
                  <a:pt x="553" y="1672"/>
                </a:moveTo>
                <a:lnTo>
                  <a:pt x="562" y="1671"/>
                </a:lnTo>
                <a:lnTo>
                  <a:pt x="563" y="1669"/>
                </a:lnTo>
                <a:lnTo>
                  <a:pt x="569" y="1665"/>
                </a:lnTo>
                <a:lnTo>
                  <a:pt x="572" y="1661"/>
                </a:lnTo>
                <a:lnTo>
                  <a:pt x="579" y="1651"/>
                </a:lnTo>
                <a:lnTo>
                  <a:pt x="580" y="1643"/>
                </a:lnTo>
                <a:lnTo>
                  <a:pt x="580" y="1641"/>
                </a:lnTo>
                <a:lnTo>
                  <a:pt x="580" y="1640"/>
                </a:lnTo>
                <a:lnTo>
                  <a:pt x="579" y="1637"/>
                </a:lnTo>
                <a:lnTo>
                  <a:pt x="579" y="1636"/>
                </a:lnTo>
                <a:lnTo>
                  <a:pt x="580" y="1629"/>
                </a:lnTo>
                <a:lnTo>
                  <a:pt x="580" y="1627"/>
                </a:lnTo>
                <a:lnTo>
                  <a:pt x="582" y="1624"/>
                </a:lnTo>
                <a:lnTo>
                  <a:pt x="590" y="1616"/>
                </a:lnTo>
                <a:lnTo>
                  <a:pt x="594" y="1610"/>
                </a:lnTo>
                <a:lnTo>
                  <a:pt x="594" y="1609"/>
                </a:lnTo>
                <a:lnTo>
                  <a:pt x="594" y="1606"/>
                </a:lnTo>
                <a:moveTo>
                  <a:pt x="1644" y="1325"/>
                </a:moveTo>
                <a:lnTo>
                  <a:pt x="1643" y="1326"/>
                </a:lnTo>
                <a:moveTo>
                  <a:pt x="1598" y="1340"/>
                </a:moveTo>
                <a:lnTo>
                  <a:pt x="1603" y="1333"/>
                </a:lnTo>
                <a:lnTo>
                  <a:pt x="1607" y="1333"/>
                </a:lnTo>
                <a:lnTo>
                  <a:pt x="1624" y="1346"/>
                </a:lnTo>
                <a:lnTo>
                  <a:pt x="1633" y="1346"/>
                </a:lnTo>
                <a:lnTo>
                  <a:pt x="1641" y="1336"/>
                </a:lnTo>
                <a:lnTo>
                  <a:pt x="1643" y="1326"/>
                </a:lnTo>
                <a:lnTo>
                  <a:pt x="1644" y="1326"/>
                </a:lnTo>
                <a:lnTo>
                  <a:pt x="1647" y="1327"/>
                </a:lnTo>
                <a:lnTo>
                  <a:pt x="1648" y="1327"/>
                </a:lnTo>
                <a:lnTo>
                  <a:pt x="1650" y="1327"/>
                </a:lnTo>
                <a:lnTo>
                  <a:pt x="1662" y="1326"/>
                </a:lnTo>
                <a:lnTo>
                  <a:pt x="1664" y="1326"/>
                </a:lnTo>
                <a:lnTo>
                  <a:pt x="1667" y="1325"/>
                </a:lnTo>
                <a:lnTo>
                  <a:pt x="1668" y="1323"/>
                </a:lnTo>
                <a:lnTo>
                  <a:pt x="1669" y="1323"/>
                </a:lnTo>
                <a:lnTo>
                  <a:pt x="1671" y="1319"/>
                </a:lnTo>
                <a:lnTo>
                  <a:pt x="1672" y="1318"/>
                </a:lnTo>
                <a:lnTo>
                  <a:pt x="1672" y="1316"/>
                </a:lnTo>
                <a:lnTo>
                  <a:pt x="1671" y="1315"/>
                </a:lnTo>
                <a:lnTo>
                  <a:pt x="1671" y="1313"/>
                </a:lnTo>
                <a:lnTo>
                  <a:pt x="1668" y="1310"/>
                </a:lnTo>
                <a:lnTo>
                  <a:pt x="1668" y="1309"/>
                </a:lnTo>
                <a:lnTo>
                  <a:pt x="1667" y="1308"/>
                </a:lnTo>
                <a:lnTo>
                  <a:pt x="1667" y="1306"/>
                </a:lnTo>
                <a:lnTo>
                  <a:pt x="1665" y="1296"/>
                </a:lnTo>
                <a:lnTo>
                  <a:pt x="1667" y="1294"/>
                </a:lnTo>
                <a:lnTo>
                  <a:pt x="1671" y="1288"/>
                </a:lnTo>
                <a:lnTo>
                  <a:pt x="1672" y="1284"/>
                </a:lnTo>
                <a:lnTo>
                  <a:pt x="1674" y="1282"/>
                </a:lnTo>
                <a:lnTo>
                  <a:pt x="1686" y="1279"/>
                </a:lnTo>
                <a:lnTo>
                  <a:pt x="1688" y="1279"/>
                </a:lnTo>
                <a:lnTo>
                  <a:pt x="1692" y="1279"/>
                </a:lnTo>
                <a:lnTo>
                  <a:pt x="1696" y="1281"/>
                </a:lnTo>
                <a:lnTo>
                  <a:pt x="1699" y="1282"/>
                </a:lnTo>
                <a:lnTo>
                  <a:pt x="1700" y="1284"/>
                </a:lnTo>
                <a:lnTo>
                  <a:pt x="1702" y="1288"/>
                </a:lnTo>
                <a:lnTo>
                  <a:pt x="1703" y="1288"/>
                </a:lnTo>
                <a:lnTo>
                  <a:pt x="1705" y="1288"/>
                </a:lnTo>
                <a:lnTo>
                  <a:pt x="1706" y="1288"/>
                </a:lnTo>
                <a:lnTo>
                  <a:pt x="1707" y="1287"/>
                </a:lnTo>
                <a:lnTo>
                  <a:pt x="1714" y="1281"/>
                </a:lnTo>
                <a:lnTo>
                  <a:pt x="1717" y="1279"/>
                </a:lnTo>
                <a:lnTo>
                  <a:pt x="1717" y="1278"/>
                </a:lnTo>
                <a:lnTo>
                  <a:pt x="1719" y="1275"/>
                </a:lnTo>
                <a:lnTo>
                  <a:pt x="1720" y="1274"/>
                </a:lnTo>
                <a:lnTo>
                  <a:pt x="1720" y="1271"/>
                </a:lnTo>
                <a:lnTo>
                  <a:pt x="1719" y="1253"/>
                </a:lnTo>
                <a:lnTo>
                  <a:pt x="1719" y="1251"/>
                </a:lnTo>
                <a:lnTo>
                  <a:pt x="1719" y="1250"/>
                </a:lnTo>
                <a:lnTo>
                  <a:pt x="1717" y="1250"/>
                </a:lnTo>
                <a:lnTo>
                  <a:pt x="1717" y="1249"/>
                </a:lnTo>
                <a:lnTo>
                  <a:pt x="1714" y="1247"/>
                </a:lnTo>
                <a:lnTo>
                  <a:pt x="1710" y="1241"/>
                </a:lnTo>
                <a:lnTo>
                  <a:pt x="1710" y="1240"/>
                </a:lnTo>
                <a:lnTo>
                  <a:pt x="1710" y="1239"/>
                </a:lnTo>
                <a:lnTo>
                  <a:pt x="1710" y="1237"/>
                </a:lnTo>
                <a:lnTo>
                  <a:pt x="1712" y="1236"/>
                </a:lnTo>
                <a:lnTo>
                  <a:pt x="1713" y="1236"/>
                </a:lnTo>
                <a:lnTo>
                  <a:pt x="1720" y="1240"/>
                </a:lnTo>
                <a:lnTo>
                  <a:pt x="1721" y="1241"/>
                </a:lnTo>
                <a:moveTo>
                  <a:pt x="2282" y="0"/>
                </a:moveTo>
                <a:lnTo>
                  <a:pt x="2283" y="3"/>
                </a:lnTo>
                <a:lnTo>
                  <a:pt x="2283" y="4"/>
                </a:lnTo>
                <a:lnTo>
                  <a:pt x="2287" y="18"/>
                </a:lnTo>
                <a:lnTo>
                  <a:pt x="2289" y="21"/>
                </a:lnTo>
                <a:lnTo>
                  <a:pt x="2289" y="25"/>
                </a:lnTo>
                <a:lnTo>
                  <a:pt x="2287" y="31"/>
                </a:lnTo>
                <a:lnTo>
                  <a:pt x="2286" y="35"/>
                </a:lnTo>
                <a:lnTo>
                  <a:pt x="2284" y="38"/>
                </a:lnTo>
                <a:lnTo>
                  <a:pt x="2282" y="44"/>
                </a:lnTo>
                <a:lnTo>
                  <a:pt x="2280" y="46"/>
                </a:lnTo>
                <a:lnTo>
                  <a:pt x="2277" y="52"/>
                </a:lnTo>
                <a:lnTo>
                  <a:pt x="2277" y="53"/>
                </a:lnTo>
                <a:lnTo>
                  <a:pt x="2277" y="56"/>
                </a:lnTo>
                <a:lnTo>
                  <a:pt x="2279" y="63"/>
                </a:lnTo>
                <a:lnTo>
                  <a:pt x="2280" y="75"/>
                </a:lnTo>
                <a:lnTo>
                  <a:pt x="2280" y="76"/>
                </a:lnTo>
                <a:lnTo>
                  <a:pt x="2280" y="80"/>
                </a:lnTo>
                <a:lnTo>
                  <a:pt x="2279" y="80"/>
                </a:lnTo>
                <a:lnTo>
                  <a:pt x="2276" y="83"/>
                </a:lnTo>
                <a:lnTo>
                  <a:pt x="2268" y="87"/>
                </a:lnTo>
                <a:lnTo>
                  <a:pt x="2266" y="89"/>
                </a:lnTo>
                <a:lnTo>
                  <a:pt x="2263" y="89"/>
                </a:lnTo>
                <a:lnTo>
                  <a:pt x="2260" y="90"/>
                </a:lnTo>
                <a:lnTo>
                  <a:pt x="2252" y="108"/>
                </a:lnTo>
                <a:lnTo>
                  <a:pt x="2252" y="110"/>
                </a:lnTo>
                <a:lnTo>
                  <a:pt x="2252" y="111"/>
                </a:lnTo>
                <a:lnTo>
                  <a:pt x="2253" y="113"/>
                </a:lnTo>
                <a:lnTo>
                  <a:pt x="2259" y="122"/>
                </a:lnTo>
                <a:lnTo>
                  <a:pt x="2260" y="122"/>
                </a:lnTo>
                <a:lnTo>
                  <a:pt x="2262" y="122"/>
                </a:lnTo>
                <a:lnTo>
                  <a:pt x="2263" y="121"/>
                </a:lnTo>
                <a:lnTo>
                  <a:pt x="2265" y="121"/>
                </a:lnTo>
                <a:lnTo>
                  <a:pt x="2266" y="121"/>
                </a:lnTo>
                <a:lnTo>
                  <a:pt x="2268" y="121"/>
                </a:lnTo>
                <a:lnTo>
                  <a:pt x="2268" y="122"/>
                </a:lnTo>
                <a:lnTo>
                  <a:pt x="2268" y="125"/>
                </a:lnTo>
                <a:lnTo>
                  <a:pt x="2268" y="127"/>
                </a:lnTo>
                <a:lnTo>
                  <a:pt x="2268" y="131"/>
                </a:lnTo>
                <a:lnTo>
                  <a:pt x="2268" y="132"/>
                </a:lnTo>
                <a:lnTo>
                  <a:pt x="2268" y="134"/>
                </a:lnTo>
                <a:lnTo>
                  <a:pt x="2269" y="135"/>
                </a:lnTo>
                <a:lnTo>
                  <a:pt x="2270" y="137"/>
                </a:lnTo>
                <a:lnTo>
                  <a:pt x="2280" y="145"/>
                </a:lnTo>
                <a:lnTo>
                  <a:pt x="2280" y="146"/>
                </a:lnTo>
                <a:lnTo>
                  <a:pt x="2282" y="148"/>
                </a:lnTo>
                <a:lnTo>
                  <a:pt x="2284" y="148"/>
                </a:lnTo>
                <a:lnTo>
                  <a:pt x="2286" y="148"/>
                </a:lnTo>
                <a:lnTo>
                  <a:pt x="2287" y="148"/>
                </a:lnTo>
                <a:lnTo>
                  <a:pt x="2289" y="148"/>
                </a:lnTo>
                <a:lnTo>
                  <a:pt x="2291" y="148"/>
                </a:lnTo>
                <a:lnTo>
                  <a:pt x="2293" y="148"/>
                </a:lnTo>
                <a:lnTo>
                  <a:pt x="2294" y="149"/>
                </a:lnTo>
                <a:lnTo>
                  <a:pt x="2294" y="151"/>
                </a:lnTo>
                <a:lnTo>
                  <a:pt x="2303" y="162"/>
                </a:lnTo>
                <a:lnTo>
                  <a:pt x="2304" y="165"/>
                </a:lnTo>
                <a:lnTo>
                  <a:pt x="2311" y="176"/>
                </a:lnTo>
                <a:lnTo>
                  <a:pt x="2315" y="186"/>
                </a:lnTo>
                <a:lnTo>
                  <a:pt x="2318" y="187"/>
                </a:lnTo>
                <a:lnTo>
                  <a:pt x="2320" y="187"/>
                </a:lnTo>
                <a:lnTo>
                  <a:pt x="2321" y="187"/>
                </a:lnTo>
                <a:lnTo>
                  <a:pt x="2324" y="189"/>
                </a:lnTo>
                <a:lnTo>
                  <a:pt x="2325" y="190"/>
                </a:lnTo>
                <a:lnTo>
                  <a:pt x="2328" y="191"/>
                </a:lnTo>
                <a:lnTo>
                  <a:pt x="2329" y="191"/>
                </a:lnTo>
                <a:lnTo>
                  <a:pt x="2339" y="204"/>
                </a:lnTo>
                <a:lnTo>
                  <a:pt x="2341" y="205"/>
                </a:lnTo>
                <a:lnTo>
                  <a:pt x="2341" y="208"/>
                </a:lnTo>
                <a:lnTo>
                  <a:pt x="2342" y="211"/>
                </a:lnTo>
                <a:lnTo>
                  <a:pt x="2341" y="214"/>
                </a:lnTo>
                <a:lnTo>
                  <a:pt x="2342" y="214"/>
                </a:lnTo>
                <a:lnTo>
                  <a:pt x="2345" y="218"/>
                </a:lnTo>
                <a:lnTo>
                  <a:pt x="2346" y="220"/>
                </a:lnTo>
                <a:lnTo>
                  <a:pt x="2348" y="221"/>
                </a:lnTo>
                <a:lnTo>
                  <a:pt x="2349" y="222"/>
                </a:lnTo>
                <a:moveTo>
                  <a:pt x="2" y="2304"/>
                </a:moveTo>
                <a:lnTo>
                  <a:pt x="5" y="2304"/>
                </a:lnTo>
                <a:lnTo>
                  <a:pt x="7" y="2304"/>
                </a:lnTo>
                <a:lnTo>
                  <a:pt x="12" y="2304"/>
                </a:lnTo>
                <a:lnTo>
                  <a:pt x="13" y="2304"/>
                </a:lnTo>
                <a:lnTo>
                  <a:pt x="30" y="2301"/>
                </a:lnTo>
                <a:lnTo>
                  <a:pt x="37" y="2300"/>
                </a:lnTo>
                <a:lnTo>
                  <a:pt x="40" y="2299"/>
                </a:lnTo>
                <a:lnTo>
                  <a:pt x="41" y="2297"/>
                </a:lnTo>
                <a:lnTo>
                  <a:pt x="45" y="2294"/>
                </a:lnTo>
                <a:lnTo>
                  <a:pt x="55" y="2292"/>
                </a:lnTo>
                <a:lnTo>
                  <a:pt x="85" y="2297"/>
                </a:lnTo>
                <a:lnTo>
                  <a:pt x="93" y="2289"/>
                </a:lnTo>
                <a:lnTo>
                  <a:pt x="106" y="2290"/>
                </a:lnTo>
                <a:lnTo>
                  <a:pt x="116" y="2294"/>
                </a:lnTo>
                <a:lnTo>
                  <a:pt x="120" y="2297"/>
                </a:lnTo>
                <a:lnTo>
                  <a:pt x="131" y="2297"/>
                </a:lnTo>
                <a:lnTo>
                  <a:pt x="124" y="2285"/>
                </a:lnTo>
                <a:lnTo>
                  <a:pt x="117" y="2285"/>
                </a:lnTo>
                <a:lnTo>
                  <a:pt x="64" y="2275"/>
                </a:lnTo>
                <a:lnTo>
                  <a:pt x="40" y="2282"/>
                </a:lnTo>
                <a:lnTo>
                  <a:pt x="14" y="2277"/>
                </a:lnTo>
                <a:lnTo>
                  <a:pt x="0" y="2266"/>
                </a:lnTo>
                <a:moveTo>
                  <a:pt x="131" y="2297"/>
                </a:moveTo>
                <a:lnTo>
                  <a:pt x="135" y="2299"/>
                </a:lnTo>
                <a:lnTo>
                  <a:pt x="158" y="2313"/>
                </a:lnTo>
                <a:lnTo>
                  <a:pt x="157" y="2317"/>
                </a:lnTo>
                <a:lnTo>
                  <a:pt x="168" y="2325"/>
                </a:lnTo>
                <a:lnTo>
                  <a:pt x="168" y="2335"/>
                </a:lnTo>
                <a:lnTo>
                  <a:pt x="172" y="2335"/>
                </a:lnTo>
                <a:lnTo>
                  <a:pt x="175" y="2342"/>
                </a:lnTo>
                <a:lnTo>
                  <a:pt x="169" y="2361"/>
                </a:lnTo>
                <a:lnTo>
                  <a:pt x="175" y="2375"/>
                </a:lnTo>
                <a:lnTo>
                  <a:pt x="171" y="2375"/>
                </a:lnTo>
                <a:lnTo>
                  <a:pt x="171" y="2379"/>
                </a:lnTo>
                <a:lnTo>
                  <a:pt x="179" y="2383"/>
                </a:lnTo>
                <a:lnTo>
                  <a:pt x="179" y="2392"/>
                </a:lnTo>
                <a:lnTo>
                  <a:pt x="185" y="2397"/>
                </a:lnTo>
                <a:lnTo>
                  <a:pt x="185" y="2411"/>
                </a:lnTo>
                <a:lnTo>
                  <a:pt x="190" y="2415"/>
                </a:lnTo>
                <a:lnTo>
                  <a:pt x="185" y="2418"/>
                </a:lnTo>
                <a:lnTo>
                  <a:pt x="197" y="2441"/>
                </a:lnTo>
                <a:lnTo>
                  <a:pt x="197" y="2449"/>
                </a:lnTo>
                <a:lnTo>
                  <a:pt x="210" y="2466"/>
                </a:lnTo>
                <a:lnTo>
                  <a:pt x="220" y="2469"/>
                </a:lnTo>
                <a:lnTo>
                  <a:pt x="224" y="2475"/>
                </a:lnTo>
                <a:lnTo>
                  <a:pt x="223" y="2480"/>
                </a:lnTo>
                <a:lnTo>
                  <a:pt x="224" y="2489"/>
                </a:lnTo>
                <a:lnTo>
                  <a:pt x="221" y="2490"/>
                </a:lnTo>
                <a:lnTo>
                  <a:pt x="230" y="2501"/>
                </a:lnTo>
                <a:lnTo>
                  <a:pt x="228" y="2506"/>
                </a:lnTo>
                <a:lnTo>
                  <a:pt x="233" y="2513"/>
                </a:lnTo>
                <a:lnTo>
                  <a:pt x="238" y="2521"/>
                </a:lnTo>
                <a:lnTo>
                  <a:pt x="241" y="2521"/>
                </a:lnTo>
                <a:lnTo>
                  <a:pt x="245" y="2521"/>
                </a:lnTo>
                <a:lnTo>
                  <a:pt x="256" y="2518"/>
                </a:lnTo>
                <a:lnTo>
                  <a:pt x="261" y="2518"/>
                </a:lnTo>
                <a:lnTo>
                  <a:pt x="263" y="2518"/>
                </a:lnTo>
                <a:lnTo>
                  <a:pt x="265" y="2518"/>
                </a:lnTo>
                <a:lnTo>
                  <a:pt x="271" y="2524"/>
                </a:lnTo>
                <a:lnTo>
                  <a:pt x="272" y="2527"/>
                </a:lnTo>
                <a:lnTo>
                  <a:pt x="276" y="2548"/>
                </a:lnTo>
                <a:lnTo>
                  <a:pt x="271" y="2556"/>
                </a:lnTo>
                <a:lnTo>
                  <a:pt x="271" y="2562"/>
                </a:lnTo>
                <a:lnTo>
                  <a:pt x="272" y="2565"/>
                </a:lnTo>
                <a:lnTo>
                  <a:pt x="273" y="2569"/>
                </a:lnTo>
                <a:lnTo>
                  <a:pt x="273" y="2573"/>
                </a:lnTo>
                <a:lnTo>
                  <a:pt x="275" y="2583"/>
                </a:lnTo>
                <a:lnTo>
                  <a:pt x="276" y="2586"/>
                </a:lnTo>
                <a:lnTo>
                  <a:pt x="276" y="2586"/>
                </a:lnTo>
                <a:moveTo>
                  <a:pt x="1723" y="1243"/>
                </a:moveTo>
                <a:lnTo>
                  <a:pt x="1736" y="1233"/>
                </a:lnTo>
                <a:lnTo>
                  <a:pt x="1738" y="1219"/>
                </a:lnTo>
                <a:lnTo>
                  <a:pt x="1743" y="1218"/>
                </a:lnTo>
                <a:lnTo>
                  <a:pt x="1744" y="1208"/>
                </a:lnTo>
                <a:lnTo>
                  <a:pt x="1759" y="1199"/>
                </a:lnTo>
                <a:lnTo>
                  <a:pt x="1765" y="1173"/>
                </a:lnTo>
                <a:lnTo>
                  <a:pt x="1785" y="1171"/>
                </a:lnTo>
                <a:lnTo>
                  <a:pt x="1796" y="1163"/>
                </a:lnTo>
                <a:lnTo>
                  <a:pt x="1806" y="1158"/>
                </a:lnTo>
                <a:lnTo>
                  <a:pt x="1813" y="1151"/>
                </a:lnTo>
                <a:moveTo>
                  <a:pt x="1807" y="1598"/>
                </a:moveTo>
                <a:lnTo>
                  <a:pt x="1810" y="1607"/>
                </a:lnTo>
                <a:lnTo>
                  <a:pt x="1819" y="1616"/>
                </a:lnTo>
                <a:lnTo>
                  <a:pt x="1821" y="1629"/>
                </a:lnTo>
                <a:lnTo>
                  <a:pt x="1830" y="1629"/>
                </a:lnTo>
                <a:lnTo>
                  <a:pt x="1850" y="1623"/>
                </a:lnTo>
                <a:lnTo>
                  <a:pt x="1886" y="1631"/>
                </a:lnTo>
                <a:lnTo>
                  <a:pt x="1892" y="1641"/>
                </a:lnTo>
                <a:lnTo>
                  <a:pt x="1899" y="1641"/>
                </a:lnTo>
                <a:lnTo>
                  <a:pt x="1913" y="1651"/>
                </a:lnTo>
                <a:lnTo>
                  <a:pt x="1916" y="1655"/>
                </a:lnTo>
                <a:lnTo>
                  <a:pt x="1906" y="1667"/>
                </a:lnTo>
                <a:lnTo>
                  <a:pt x="1916" y="1672"/>
                </a:lnTo>
                <a:lnTo>
                  <a:pt x="1961" y="1679"/>
                </a:lnTo>
                <a:lnTo>
                  <a:pt x="1972" y="1667"/>
                </a:lnTo>
                <a:lnTo>
                  <a:pt x="1975" y="1654"/>
                </a:lnTo>
                <a:lnTo>
                  <a:pt x="1969" y="1653"/>
                </a:lnTo>
                <a:lnTo>
                  <a:pt x="1972" y="1641"/>
                </a:lnTo>
                <a:lnTo>
                  <a:pt x="1966" y="1634"/>
                </a:lnTo>
                <a:lnTo>
                  <a:pt x="1971" y="1629"/>
                </a:lnTo>
                <a:lnTo>
                  <a:pt x="1982" y="1626"/>
                </a:lnTo>
                <a:lnTo>
                  <a:pt x="1989" y="1606"/>
                </a:lnTo>
                <a:lnTo>
                  <a:pt x="1999" y="1599"/>
                </a:lnTo>
                <a:lnTo>
                  <a:pt x="2000" y="1589"/>
                </a:lnTo>
                <a:lnTo>
                  <a:pt x="2020" y="1581"/>
                </a:lnTo>
                <a:lnTo>
                  <a:pt x="2044" y="1584"/>
                </a:lnTo>
                <a:lnTo>
                  <a:pt x="2048" y="1589"/>
                </a:lnTo>
                <a:lnTo>
                  <a:pt x="2056" y="1592"/>
                </a:lnTo>
                <a:lnTo>
                  <a:pt x="2061" y="1592"/>
                </a:lnTo>
                <a:lnTo>
                  <a:pt x="2063" y="1596"/>
                </a:lnTo>
                <a:lnTo>
                  <a:pt x="2066" y="1593"/>
                </a:lnTo>
                <a:lnTo>
                  <a:pt x="2071" y="1584"/>
                </a:lnTo>
                <a:lnTo>
                  <a:pt x="2072" y="1581"/>
                </a:lnTo>
                <a:lnTo>
                  <a:pt x="2071" y="1577"/>
                </a:lnTo>
                <a:lnTo>
                  <a:pt x="2069" y="1574"/>
                </a:lnTo>
                <a:lnTo>
                  <a:pt x="2072" y="1571"/>
                </a:lnTo>
                <a:lnTo>
                  <a:pt x="2079" y="1568"/>
                </a:lnTo>
                <a:lnTo>
                  <a:pt x="2083" y="1568"/>
                </a:lnTo>
                <a:lnTo>
                  <a:pt x="2087" y="1569"/>
                </a:lnTo>
                <a:lnTo>
                  <a:pt x="2092" y="1572"/>
                </a:lnTo>
                <a:lnTo>
                  <a:pt x="2094" y="1569"/>
                </a:lnTo>
                <a:lnTo>
                  <a:pt x="2107" y="1547"/>
                </a:lnTo>
                <a:lnTo>
                  <a:pt x="2103" y="1527"/>
                </a:lnTo>
                <a:lnTo>
                  <a:pt x="2110" y="1499"/>
                </a:lnTo>
                <a:lnTo>
                  <a:pt x="2123" y="1492"/>
                </a:lnTo>
                <a:lnTo>
                  <a:pt x="2131" y="1458"/>
                </a:lnTo>
                <a:lnTo>
                  <a:pt x="2131" y="1427"/>
                </a:lnTo>
                <a:lnTo>
                  <a:pt x="2121" y="1406"/>
                </a:lnTo>
                <a:lnTo>
                  <a:pt x="2131" y="1391"/>
                </a:lnTo>
                <a:lnTo>
                  <a:pt x="2145" y="1394"/>
                </a:lnTo>
                <a:lnTo>
                  <a:pt x="2163" y="1391"/>
                </a:lnTo>
                <a:lnTo>
                  <a:pt x="2203" y="1401"/>
                </a:lnTo>
                <a:lnTo>
                  <a:pt x="2210" y="1410"/>
                </a:lnTo>
                <a:lnTo>
                  <a:pt x="2228" y="1420"/>
                </a:lnTo>
                <a:lnTo>
                  <a:pt x="2235" y="1416"/>
                </a:lnTo>
                <a:lnTo>
                  <a:pt x="2235" y="1408"/>
                </a:lnTo>
                <a:lnTo>
                  <a:pt x="2242" y="1394"/>
                </a:lnTo>
                <a:lnTo>
                  <a:pt x="2251" y="1388"/>
                </a:lnTo>
                <a:lnTo>
                  <a:pt x="2253" y="1382"/>
                </a:lnTo>
                <a:lnTo>
                  <a:pt x="2265" y="1378"/>
                </a:lnTo>
                <a:lnTo>
                  <a:pt x="2272" y="1379"/>
                </a:lnTo>
                <a:lnTo>
                  <a:pt x="2279" y="1384"/>
                </a:lnTo>
                <a:lnTo>
                  <a:pt x="2284" y="1388"/>
                </a:lnTo>
                <a:lnTo>
                  <a:pt x="2289" y="1394"/>
                </a:lnTo>
                <a:lnTo>
                  <a:pt x="2297" y="1401"/>
                </a:lnTo>
                <a:lnTo>
                  <a:pt x="2301" y="1399"/>
                </a:lnTo>
                <a:lnTo>
                  <a:pt x="2313" y="1396"/>
                </a:lnTo>
                <a:lnTo>
                  <a:pt x="2321" y="1396"/>
                </a:lnTo>
                <a:lnTo>
                  <a:pt x="2322" y="1396"/>
                </a:lnTo>
                <a:lnTo>
                  <a:pt x="2327" y="1398"/>
                </a:lnTo>
                <a:lnTo>
                  <a:pt x="2328" y="1396"/>
                </a:lnTo>
                <a:lnTo>
                  <a:pt x="2329" y="1395"/>
                </a:lnTo>
                <a:lnTo>
                  <a:pt x="2331" y="1394"/>
                </a:lnTo>
                <a:lnTo>
                  <a:pt x="2334" y="1394"/>
                </a:lnTo>
                <a:lnTo>
                  <a:pt x="2334" y="1394"/>
                </a:lnTo>
                <a:lnTo>
                  <a:pt x="2336" y="1394"/>
                </a:lnTo>
                <a:lnTo>
                  <a:pt x="2338" y="1394"/>
                </a:lnTo>
                <a:lnTo>
                  <a:pt x="2339" y="1394"/>
                </a:lnTo>
                <a:lnTo>
                  <a:pt x="2339" y="1391"/>
                </a:lnTo>
                <a:lnTo>
                  <a:pt x="2341" y="1388"/>
                </a:lnTo>
                <a:lnTo>
                  <a:pt x="2344" y="1381"/>
                </a:lnTo>
                <a:lnTo>
                  <a:pt x="2345" y="1381"/>
                </a:lnTo>
                <a:lnTo>
                  <a:pt x="2346" y="1379"/>
                </a:lnTo>
                <a:lnTo>
                  <a:pt x="2348" y="1379"/>
                </a:lnTo>
                <a:lnTo>
                  <a:pt x="2351" y="1379"/>
                </a:lnTo>
                <a:lnTo>
                  <a:pt x="2353" y="1381"/>
                </a:lnTo>
                <a:lnTo>
                  <a:pt x="2359" y="1381"/>
                </a:lnTo>
                <a:lnTo>
                  <a:pt x="2360" y="1379"/>
                </a:lnTo>
                <a:lnTo>
                  <a:pt x="2362" y="1378"/>
                </a:lnTo>
                <a:lnTo>
                  <a:pt x="2363" y="1378"/>
                </a:lnTo>
                <a:lnTo>
                  <a:pt x="2372" y="1375"/>
                </a:lnTo>
              </a:path>
            </a:pathLst>
          </a:custGeom>
          <a:noFill/>
          <a:ln w="4763" cap="rnd">
            <a:solidFill>
              <a:srgbClr val="00C0F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Freeform 169"/>
          <p:cNvSpPr>
            <a:spLocks noEditPoints="1"/>
          </p:cNvSpPr>
          <p:nvPr/>
        </p:nvSpPr>
        <p:spPr bwMode="auto">
          <a:xfrm>
            <a:off x="6275388" y="2212976"/>
            <a:ext cx="31750" cy="61913"/>
          </a:xfrm>
          <a:custGeom>
            <a:avLst/>
            <a:gdLst>
              <a:gd name="T0" fmla="*/ 0 w 14"/>
              <a:gd name="T1" fmla="*/ 27 h 28"/>
              <a:gd name="T2" fmla="*/ 4 w 14"/>
              <a:gd name="T3" fmla="*/ 28 h 28"/>
              <a:gd name="T4" fmla="*/ 12 w 14"/>
              <a:gd name="T5" fmla="*/ 25 h 28"/>
              <a:gd name="T6" fmla="*/ 14 w 14"/>
              <a:gd name="T7" fmla="*/ 20 h 28"/>
              <a:gd name="T8" fmla="*/ 9 w 14"/>
              <a:gd name="T9" fmla="*/ 13 h 28"/>
              <a:gd name="T10" fmla="*/ 9 w 14"/>
              <a:gd name="T11" fmla="*/ 13 h 28"/>
              <a:gd name="T12" fmla="*/ 13 w 14"/>
              <a:gd name="T13" fmla="*/ 7 h 28"/>
              <a:gd name="T14" fmla="*/ 11 w 14"/>
              <a:gd name="T15" fmla="*/ 2 h 28"/>
              <a:gd name="T16" fmla="*/ 5 w 14"/>
              <a:gd name="T17" fmla="*/ 0 h 28"/>
              <a:gd name="T18" fmla="*/ 0 w 14"/>
              <a:gd name="T19" fmla="*/ 1 h 28"/>
              <a:gd name="T20" fmla="*/ 0 w 14"/>
              <a:gd name="T21" fmla="*/ 27 h 28"/>
              <a:gd name="T22" fmla="*/ 4 w 14"/>
              <a:gd name="T23" fmla="*/ 3 h 28"/>
              <a:gd name="T24" fmla="*/ 5 w 14"/>
              <a:gd name="T25" fmla="*/ 3 h 28"/>
              <a:gd name="T26" fmla="*/ 10 w 14"/>
              <a:gd name="T27" fmla="*/ 7 h 28"/>
              <a:gd name="T28" fmla="*/ 5 w 14"/>
              <a:gd name="T29" fmla="*/ 12 h 28"/>
              <a:gd name="T30" fmla="*/ 4 w 14"/>
              <a:gd name="T31" fmla="*/ 12 h 28"/>
              <a:gd name="T32" fmla="*/ 4 w 14"/>
              <a:gd name="T33" fmla="*/ 3 h 28"/>
              <a:gd name="T34" fmla="*/ 4 w 14"/>
              <a:gd name="T35" fmla="*/ 14 h 28"/>
              <a:gd name="T36" fmla="*/ 5 w 14"/>
              <a:gd name="T37" fmla="*/ 14 h 28"/>
              <a:gd name="T38" fmla="*/ 10 w 14"/>
              <a:gd name="T39" fmla="*/ 20 h 28"/>
              <a:gd name="T40" fmla="*/ 5 w 14"/>
              <a:gd name="T41" fmla="*/ 25 h 28"/>
              <a:gd name="T42" fmla="*/ 4 w 14"/>
              <a:gd name="T43" fmla="*/ 25 h 28"/>
              <a:gd name="T44" fmla="*/ 4 w 14"/>
              <a:gd name="T45" fmla="*/ 1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" h="28">
                <a:moveTo>
                  <a:pt x="0" y="27"/>
                </a:moveTo>
                <a:cubicBezTo>
                  <a:pt x="1" y="27"/>
                  <a:pt x="3" y="28"/>
                  <a:pt x="4" y="28"/>
                </a:cubicBezTo>
                <a:cubicBezTo>
                  <a:pt x="8" y="28"/>
                  <a:pt x="10" y="27"/>
                  <a:pt x="12" y="25"/>
                </a:cubicBezTo>
                <a:cubicBezTo>
                  <a:pt x="13" y="24"/>
                  <a:pt x="14" y="22"/>
                  <a:pt x="14" y="20"/>
                </a:cubicBezTo>
                <a:cubicBezTo>
                  <a:pt x="14" y="16"/>
                  <a:pt x="12" y="14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1" y="12"/>
                  <a:pt x="13" y="10"/>
                  <a:pt x="13" y="7"/>
                </a:cubicBezTo>
                <a:cubicBezTo>
                  <a:pt x="13" y="5"/>
                  <a:pt x="12" y="3"/>
                  <a:pt x="11" y="2"/>
                </a:cubicBezTo>
                <a:cubicBezTo>
                  <a:pt x="9" y="1"/>
                  <a:pt x="7" y="0"/>
                  <a:pt x="5" y="0"/>
                </a:cubicBezTo>
                <a:cubicBezTo>
                  <a:pt x="3" y="0"/>
                  <a:pt x="2" y="1"/>
                  <a:pt x="0" y="1"/>
                </a:cubicBezTo>
                <a:lnTo>
                  <a:pt x="0" y="27"/>
                </a:lnTo>
                <a:close/>
                <a:moveTo>
                  <a:pt x="4" y="3"/>
                </a:moveTo>
                <a:cubicBezTo>
                  <a:pt x="4" y="3"/>
                  <a:pt x="4" y="3"/>
                  <a:pt x="5" y="3"/>
                </a:cubicBezTo>
                <a:cubicBezTo>
                  <a:pt x="8" y="3"/>
                  <a:pt x="10" y="5"/>
                  <a:pt x="10" y="7"/>
                </a:cubicBezTo>
                <a:cubicBezTo>
                  <a:pt x="10" y="10"/>
                  <a:pt x="7" y="12"/>
                  <a:pt x="5" y="12"/>
                </a:cubicBezTo>
                <a:cubicBezTo>
                  <a:pt x="4" y="12"/>
                  <a:pt x="4" y="12"/>
                  <a:pt x="4" y="12"/>
                </a:cubicBezTo>
                <a:lnTo>
                  <a:pt x="4" y="3"/>
                </a:lnTo>
                <a:close/>
                <a:moveTo>
                  <a:pt x="4" y="14"/>
                </a:moveTo>
                <a:cubicBezTo>
                  <a:pt x="5" y="14"/>
                  <a:pt x="5" y="14"/>
                  <a:pt x="5" y="14"/>
                </a:cubicBezTo>
                <a:cubicBezTo>
                  <a:pt x="8" y="14"/>
                  <a:pt x="10" y="16"/>
                  <a:pt x="10" y="20"/>
                </a:cubicBezTo>
                <a:cubicBezTo>
                  <a:pt x="10" y="23"/>
                  <a:pt x="8" y="25"/>
                  <a:pt x="5" y="25"/>
                </a:cubicBezTo>
                <a:cubicBezTo>
                  <a:pt x="4" y="25"/>
                  <a:pt x="4" y="25"/>
                  <a:pt x="4" y="25"/>
                </a:cubicBezTo>
                <a:lnTo>
                  <a:pt x="4" y="1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170"/>
          <p:cNvSpPr>
            <a:spLocks noEditPoints="1"/>
          </p:cNvSpPr>
          <p:nvPr/>
        </p:nvSpPr>
        <p:spPr bwMode="auto">
          <a:xfrm>
            <a:off x="6307138" y="2214563"/>
            <a:ext cx="12700" cy="76200"/>
          </a:xfrm>
          <a:custGeom>
            <a:avLst/>
            <a:gdLst>
              <a:gd name="T0" fmla="*/ 0 w 6"/>
              <a:gd name="T1" fmla="*/ 34 h 34"/>
              <a:gd name="T2" fmla="*/ 4 w 6"/>
              <a:gd name="T3" fmla="*/ 33 h 34"/>
              <a:gd name="T4" fmla="*/ 6 w 6"/>
              <a:gd name="T5" fmla="*/ 25 h 34"/>
              <a:gd name="T6" fmla="*/ 6 w 6"/>
              <a:gd name="T7" fmla="*/ 7 h 34"/>
              <a:gd name="T8" fmla="*/ 3 w 6"/>
              <a:gd name="T9" fmla="*/ 7 h 34"/>
              <a:gd name="T10" fmla="*/ 3 w 6"/>
              <a:gd name="T11" fmla="*/ 24 h 34"/>
              <a:gd name="T12" fmla="*/ 2 w 6"/>
              <a:gd name="T13" fmla="*/ 30 h 34"/>
              <a:gd name="T14" fmla="*/ 0 w 6"/>
              <a:gd name="T15" fmla="*/ 32 h 34"/>
              <a:gd name="T16" fmla="*/ 0 w 6"/>
              <a:gd name="T17" fmla="*/ 34 h 34"/>
              <a:gd name="T18" fmla="*/ 5 w 6"/>
              <a:gd name="T19" fmla="*/ 0 h 34"/>
              <a:gd name="T20" fmla="*/ 3 w 6"/>
              <a:gd name="T21" fmla="*/ 2 h 34"/>
              <a:gd name="T22" fmla="*/ 5 w 6"/>
              <a:gd name="T23" fmla="*/ 4 h 34"/>
              <a:gd name="T24" fmla="*/ 6 w 6"/>
              <a:gd name="T25" fmla="*/ 2 h 34"/>
              <a:gd name="T26" fmla="*/ 5 w 6"/>
              <a:gd name="T27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34">
                <a:moveTo>
                  <a:pt x="0" y="34"/>
                </a:moveTo>
                <a:cubicBezTo>
                  <a:pt x="1" y="34"/>
                  <a:pt x="3" y="34"/>
                  <a:pt x="4" y="33"/>
                </a:cubicBezTo>
                <a:cubicBezTo>
                  <a:pt x="6" y="31"/>
                  <a:pt x="6" y="29"/>
                  <a:pt x="6" y="25"/>
                </a:cubicBezTo>
                <a:cubicBezTo>
                  <a:pt x="6" y="7"/>
                  <a:pt x="6" y="7"/>
                  <a:pt x="6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8"/>
                  <a:pt x="3" y="29"/>
                  <a:pt x="2" y="30"/>
                </a:cubicBezTo>
                <a:cubicBezTo>
                  <a:pt x="2" y="31"/>
                  <a:pt x="0" y="32"/>
                  <a:pt x="0" y="32"/>
                </a:cubicBezTo>
                <a:lnTo>
                  <a:pt x="0" y="34"/>
                </a:lnTo>
                <a:close/>
                <a:moveTo>
                  <a:pt x="5" y="0"/>
                </a:moveTo>
                <a:cubicBezTo>
                  <a:pt x="4" y="0"/>
                  <a:pt x="3" y="1"/>
                  <a:pt x="3" y="2"/>
                </a:cubicBezTo>
                <a:cubicBezTo>
                  <a:pt x="3" y="3"/>
                  <a:pt x="4" y="4"/>
                  <a:pt x="5" y="4"/>
                </a:cubicBezTo>
                <a:cubicBezTo>
                  <a:pt x="6" y="4"/>
                  <a:pt x="6" y="3"/>
                  <a:pt x="6" y="2"/>
                </a:cubicBezTo>
                <a:cubicBezTo>
                  <a:pt x="6" y="1"/>
                  <a:pt x="6" y="0"/>
                  <a:pt x="5" y="0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171"/>
          <p:cNvSpPr>
            <a:spLocks noEditPoints="1"/>
          </p:cNvSpPr>
          <p:nvPr/>
        </p:nvSpPr>
        <p:spPr bwMode="auto">
          <a:xfrm>
            <a:off x="6329363" y="2227263"/>
            <a:ext cx="26988" cy="49213"/>
          </a:xfrm>
          <a:custGeom>
            <a:avLst/>
            <a:gdLst>
              <a:gd name="T0" fmla="*/ 6 w 12"/>
              <a:gd name="T1" fmla="*/ 1 h 22"/>
              <a:gd name="T2" fmla="*/ 0 w 12"/>
              <a:gd name="T3" fmla="*/ 11 h 22"/>
              <a:gd name="T4" fmla="*/ 1 w 12"/>
              <a:gd name="T5" fmla="*/ 18 h 22"/>
              <a:gd name="T6" fmla="*/ 0 w 12"/>
              <a:gd name="T7" fmla="*/ 21 h 22"/>
              <a:gd name="T8" fmla="*/ 2 w 12"/>
              <a:gd name="T9" fmla="*/ 22 h 22"/>
              <a:gd name="T10" fmla="*/ 3 w 12"/>
              <a:gd name="T11" fmla="*/ 20 h 22"/>
              <a:gd name="T12" fmla="*/ 6 w 12"/>
              <a:gd name="T13" fmla="*/ 21 h 22"/>
              <a:gd name="T14" fmla="*/ 12 w 12"/>
              <a:gd name="T15" fmla="*/ 11 h 22"/>
              <a:gd name="T16" fmla="*/ 11 w 12"/>
              <a:gd name="T17" fmla="*/ 3 h 22"/>
              <a:gd name="T18" fmla="*/ 12 w 12"/>
              <a:gd name="T19" fmla="*/ 1 h 22"/>
              <a:gd name="T20" fmla="*/ 10 w 12"/>
              <a:gd name="T21" fmla="*/ 0 h 22"/>
              <a:gd name="T22" fmla="*/ 9 w 12"/>
              <a:gd name="T23" fmla="*/ 2 h 22"/>
              <a:gd name="T24" fmla="*/ 6 w 12"/>
              <a:gd name="T25" fmla="*/ 1 h 22"/>
              <a:gd name="T26" fmla="*/ 3 w 12"/>
              <a:gd name="T27" fmla="*/ 15 h 22"/>
              <a:gd name="T28" fmla="*/ 3 w 12"/>
              <a:gd name="T29" fmla="*/ 15 h 22"/>
              <a:gd name="T30" fmla="*/ 2 w 12"/>
              <a:gd name="T31" fmla="*/ 11 h 22"/>
              <a:gd name="T32" fmla="*/ 6 w 12"/>
              <a:gd name="T33" fmla="*/ 3 h 22"/>
              <a:gd name="T34" fmla="*/ 8 w 12"/>
              <a:gd name="T35" fmla="*/ 5 h 22"/>
              <a:gd name="T36" fmla="*/ 3 w 12"/>
              <a:gd name="T37" fmla="*/ 15 h 22"/>
              <a:gd name="T38" fmla="*/ 9 w 12"/>
              <a:gd name="T39" fmla="*/ 7 h 22"/>
              <a:gd name="T40" fmla="*/ 9 w 12"/>
              <a:gd name="T41" fmla="*/ 7 h 22"/>
              <a:gd name="T42" fmla="*/ 9 w 12"/>
              <a:gd name="T43" fmla="*/ 11 h 22"/>
              <a:gd name="T44" fmla="*/ 6 w 12"/>
              <a:gd name="T45" fmla="*/ 18 h 22"/>
              <a:gd name="T46" fmla="*/ 4 w 12"/>
              <a:gd name="T47" fmla="*/ 17 h 22"/>
              <a:gd name="T48" fmla="*/ 9 w 12"/>
              <a:gd name="T49" fmla="*/ 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" h="22">
                <a:moveTo>
                  <a:pt x="6" y="1"/>
                </a:moveTo>
                <a:cubicBezTo>
                  <a:pt x="3" y="1"/>
                  <a:pt x="0" y="4"/>
                  <a:pt x="0" y="11"/>
                </a:cubicBezTo>
                <a:cubicBezTo>
                  <a:pt x="0" y="14"/>
                  <a:pt x="0" y="17"/>
                  <a:pt x="1" y="18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2"/>
                  <a:pt x="2" y="22"/>
                  <a:pt x="2" y="22"/>
                </a:cubicBezTo>
                <a:cubicBezTo>
                  <a:pt x="3" y="20"/>
                  <a:pt x="3" y="20"/>
                  <a:pt x="3" y="20"/>
                </a:cubicBezTo>
                <a:cubicBezTo>
                  <a:pt x="4" y="20"/>
                  <a:pt x="5" y="21"/>
                  <a:pt x="6" y="21"/>
                </a:cubicBezTo>
                <a:cubicBezTo>
                  <a:pt x="9" y="21"/>
                  <a:pt x="12" y="18"/>
                  <a:pt x="12" y="11"/>
                </a:cubicBezTo>
                <a:cubicBezTo>
                  <a:pt x="12" y="8"/>
                  <a:pt x="12" y="5"/>
                  <a:pt x="11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2"/>
                  <a:pt x="9" y="2"/>
                  <a:pt x="9" y="2"/>
                </a:cubicBezTo>
                <a:cubicBezTo>
                  <a:pt x="8" y="1"/>
                  <a:pt x="7" y="1"/>
                  <a:pt x="6" y="1"/>
                </a:cubicBezTo>
                <a:close/>
                <a:moveTo>
                  <a:pt x="3" y="15"/>
                </a:moveTo>
                <a:cubicBezTo>
                  <a:pt x="3" y="15"/>
                  <a:pt x="3" y="15"/>
                  <a:pt x="3" y="15"/>
                </a:cubicBezTo>
                <a:cubicBezTo>
                  <a:pt x="3" y="14"/>
                  <a:pt x="2" y="12"/>
                  <a:pt x="2" y="11"/>
                </a:cubicBezTo>
                <a:cubicBezTo>
                  <a:pt x="2" y="8"/>
                  <a:pt x="3" y="3"/>
                  <a:pt x="6" y="3"/>
                </a:cubicBezTo>
                <a:cubicBezTo>
                  <a:pt x="7" y="3"/>
                  <a:pt x="8" y="4"/>
                  <a:pt x="8" y="5"/>
                </a:cubicBezTo>
                <a:lnTo>
                  <a:pt x="3" y="15"/>
                </a:lnTo>
                <a:close/>
                <a:moveTo>
                  <a:pt x="9" y="7"/>
                </a:moveTo>
                <a:cubicBezTo>
                  <a:pt x="9" y="7"/>
                  <a:pt x="9" y="7"/>
                  <a:pt x="9" y="7"/>
                </a:cubicBezTo>
                <a:cubicBezTo>
                  <a:pt x="9" y="8"/>
                  <a:pt x="9" y="10"/>
                  <a:pt x="9" y="11"/>
                </a:cubicBezTo>
                <a:cubicBezTo>
                  <a:pt x="9" y="14"/>
                  <a:pt x="9" y="18"/>
                  <a:pt x="6" y="18"/>
                </a:cubicBezTo>
                <a:cubicBezTo>
                  <a:pt x="5" y="18"/>
                  <a:pt x="4" y="18"/>
                  <a:pt x="4" y="17"/>
                </a:cubicBezTo>
                <a:lnTo>
                  <a:pt x="9" y="7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172"/>
          <p:cNvSpPr>
            <a:spLocks/>
          </p:cNvSpPr>
          <p:nvPr/>
        </p:nvSpPr>
        <p:spPr bwMode="auto">
          <a:xfrm>
            <a:off x="6362700" y="2230438"/>
            <a:ext cx="17463" cy="42863"/>
          </a:xfrm>
          <a:custGeom>
            <a:avLst/>
            <a:gdLst>
              <a:gd name="T0" fmla="*/ 1 w 8"/>
              <a:gd name="T1" fmla="*/ 19 h 19"/>
              <a:gd name="T2" fmla="*/ 4 w 8"/>
              <a:gd name="T3" fmla="*/ 19 h 19"/>
              <a:gd name="T4" fmla="*/ 4 w 8"/>
              <a:gd name="T5" fmla="*/ 9 h 19"/>
              <a:gd name="T6" fmla="*/ 4 w 8"/>
              <a:gd name="T7" fmla="*/ 7 h 19"/>
              <a:gd name="T8" fmla="*/ 8 w 8"/>
              <a:gd name="T9" fmla="*/ 3 h 19"/>
              <a:gd name="T10" fmla="*/ 8 w 8"/>
              <a:gd name="T11" fmla="*/ 3 h 19"/>
              <a:gd name="T12" fmla="*/ 8 w 8"/>
              <a:gd name="T13" fmla="*/ 0 h 19"/>
              <a:gd name="T14" fmla="*/ 8 w 8"/>
              <a:gd name="T15" fmla="*/ 0 h 19"/>
              <a:gd name="T16" fmla="*/ 3 w 8"/>
              <a:gd name="T17" fmla="*/ 3 h 19"/>
              <a:gd name="T18" fmla="*/ 3 w 8"/>
              <a:gd name="T19" fmla="*/ 3 h 19"/>
              <a:gd name="T20" fmla="*/ 3 w 8"/>
              <a:gd name="T21" fmla="*/ 0 h 19"/>
              <a:gd name="T22" fmla="*/ 0 w 8"/>
              <a:gd name="T23" fmla="*/ 0 h 19"/>
              <a:gd name="T24" fmla="*/ 1 w 8"/>
              <a:gd name="T25" fmla="*/ 5 h 19"/>
              <a:gd name="T26" fmla="*/ 1 w 8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" h="19">
                <a:moveTo>
                  <a:pt x="1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4" y="5"/>
                  <a:pt x="6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2"/>
                  <a:pt x="1" y="3"/>
                  <a:pt x="1" y="5"/>
                </a:cubicBezTo>
                <a:lnTo>
                  <a:pt x="1" y="1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173"/>
          <p:cNvSpPr>
            <a:spLocks/>
          </p:cNvSpPr>
          <p:nvPr/>
        </p:nvSpPr>
        <p:spPr bwMode="auto">
          <a:xfrm>
            <a:off x="6384925" y="2230438"/>
            <a:ext cx="26988" cy="42863"/>
          </a:xfrm>
          <a:custGeom>
            <a:avLst/>
            <a:gdLst>
              <a:gd name="T0" fmla="*/ 1 w 12"/>
              <a:gd name="T1" fmla="*/ 19 h 19"/>
              <a:gd name="T2" fmla="*/ 4 w 12"/>
              <a:gd name="T3" fmla="*/ 19 h 19"/>
              <a:gd name="T4" fmla="*/ 4 w 12"/>
              <a:gd name="T5" fmla="*/ 7 h 19"/>
              <a:gd name="T6" fmla="*/ 4 w 12"/>
              <a:gd name="T7" fmla="*/ 6 h 19"/>
              <a:gd name="T8" fmla="*/ 7 w 12"/>
              <a:gd name="T9" fmla="*/ 2 h 19"/>
              <a:gd name="T10" fmla="*/ 9 w 12"/>
              <a:gd name="T11" fmla="*/ 7 h 19"/>
              <a:gd name="T12" fmla="*/ 9 w 12"/>
              <a:gd name="T13" fmla="*/ 19 h 19"/>
              <a:gd name="T14" fmla="*/ 12 w 12"/>
              <a:gd name="T15" fmla="*/ 19 h 19"/>
              <a:gd name="T16" fmla="*/ 12 w 12"/>
              <a:gd name="T17" fmla="*/ 6 h 19"/>
              <a:gd name="T18" fmla="*/ 8 w 12"/>
              <a:gd name="T19" fmla="*/ 0 h 19"/>
              <a:gd name="T20" fmla="*/ 3 w 12"/>
              <a:gd name="T21" fmla="*/ 2 h 19"/>
              <a:gd name="T22" fmla="*/ 3 w 12"/>
              <a:gd name="T23" fmla="*/ 2 h 19"/>
              <a:gd name="T24" fmla="*/ 3 w 12"/>
              <a:gd name="T25" fmla="*/ 0 h 19"/>
              <a:gd name="T26" fmla="*/ 0 w 12"/>
              <a:gd name="T27" fmla="*/ 0 h 19"/>
              <a:gd name="T28" fmla="*/ 1 w 12"/>
              <a:gd name="T29" fmla="*/ 5 h 19"/>
              <a:gd name="T30" fmla="*/ 1 w 12"/>
              <a:gd name="T3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9">
                <a:moveTo>
                  <a:pt x="1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4"/>
                  <a:pt x="5" y="2"/>
                  <a:pt x="7" y="2"/>
                </a:cubicBezTo>
                <a:cubicBezTo>
                  <a:pt x="9" y="2"/>
                  <a:pt x="9" y="5"/>
                  <a:pt x="9" y="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2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3"/>
                  <a:pt x="1" y="5"/>
                </a:cubicBezTo>
                <a:lnTo>
                  <a:pt x="1" y="1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174"/>
          <p:cNvSpPr>
            <a:spLocks noEditPoints="1"/>
          </p:cNvSpPr>
          <p:nvPr/>
        </p:nvSpPr>
        <p:spPr bwMode="auto">
          <a:xfrm>
            <a:off x="6421438" y="2227263"/>
            <a:ext cx="28575" cy="49213"/>
          </a:xfrm>
          <a:custGeom>
            <a:avLst/>
            <a:gdLst>
              <a:gd name="T0" fmla="*/ 6 w 13"/>
              <a:gd name="T1" fmla="*/ 1 h 22"/>
              <a:gd name="T2" fmla="*/ 0 w 13"/>
              <a:gd name="T3" fmla="*/ 11 h 22"/>
              <a:gd name="T4" fmla="*/ 2 w 13"/>
              <a:gd name="T5" fmla="*/ 18 h 22"/>
              <a:gd name="T6" fmla="*/ 0 w 13"/>
              <a:gd name="T7" fmla="*/ 21 h 22"/>
              <a:gd name="T8" fmla="*/ 2 w 13"/>
              <a:gd name="T9" fmla="*/ 22 h 22"/>
              <a:gd name="T10" fmla="*/ 3 w 13"/>
              <a:gd name="T11" fmla="*/ 20 h 22"/>
              <a:gd name="T12" fmla="*/ 6 w 13"/>
              <a:gd name="T13" fmla="*/ 21 h 22"/>
              <a:gd name="T14" fmla="*/ 13 w 13"/>
              <a:gd name="T15" fmla="*/ 11 h 22"/>
              <a:gd name="T16" fmla="*/ 11 w 13"/>
              <a:gd name="T17" fmla="*/ 3 h 22"/>
              <a:gd name="T18" fmla="*/ 12 w 13"/>
              <a:gd name="T19" fmla="*/ 1 h 22"/>
              <a:gd name="T20" fmla="*/ 11 w 13"/>
              <a:gd name="T21" fmla="*/ 0 h 22"/>
              <a:gd name="T22" fmla="*/ 10 w 13"/>
              <a:gd name="T23" fmla="*/ 2 h 22"/>
              <a:gd name="T24" fmla="*/ 6 w 13"/>
              <a:gd name="T25" fmla="*/ 1 h 22"/>
              <a:gd name="T26" fmla="*/ 3 w 13"/>
              <a:gd name="T27" fmla="*/ 15 h 22"/>
              <a:gd name="T28" fmla="*/ 3 w 13"/>
              <a:gd name="T29" fmla="*/ 15 h 22"/>
              <a:gd name="T30" fmla="*/ 3 w 13"/>
              <a:gd name="T31" fmla="*/ 11 h 22"/>
              <a:gd name="T32" fmla="*/ 6 w 13"/>
              <a:gd name="T33" fmla="*/ 3 h 22"/>
              <a:gd name="T34" fmla="*/ 8 w 13"/>
              <a:gd name="T35" fmla="*/ 5 h 22"/>
              <a:gd name="T36" fmla="*/ 3 w 13"/>
              <a:gd name="T37" fmla="*/ 15 h 22"/>
              <a:gd name="T38" fmla="*/ 9 w 13"/>
              <a:gd name="T39" fmla="*/ 7 h 22"/>
              <a:gd name="T40" fmla="*/ 9 w 13"/>
              <a:gd name="T41" fmla="*/ 7 h 22"/>
              <a:gd name="T42" fmla="*/ 10 w 13"/>
              <a:gd name="T43" fmla="*/ 11 h 22"/>
              <a:gd name="T44" fmla="*/ 6 w 13"/>
              <a:gd name="T45" fmla="*/ 18 h 22"/>
              <a:gd name="T46" fmla="*/ 4 w 13"/>
              <a:gd name="T47" fmla="*/ 17 h 22"/>
              <a:gd name="T48" fmla="*/ 9 w 13"/>
              <a:gd name="T49" fmla="*/ 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" h="22">
                <a:moveTo>
                  <a:pt x="6" y="1"/>
                </a:moveTo>
                <a:cubicBezTo>
                  <a:pt x="3" y="1"/>
                  <a:pt x="0" y="4"/>
                  <a:pt x="0" y="11"/>
                </a:cubicBezTo>
                <a:cubicBezTo>
                  <a:pt x="0" y="14"/>
                  <a:pt x="1" y="17"/>
                  <a:pt x="2" y="18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2"/>
                  <a:pt x="2" y="22"/>
                  <a:pt x="2" y="22"/>
                </a:cubicBezTo>
                <a:cubicBezTo>
                  <a:pt x="3" y="20"/>
                  <a:pt x="3" y="20"/>
                  <a:pt x="3" y="20"/>
                </a:cubicBezTo>
                <a:cubicBezTo>
                  <a:pt x="4" y="20"/>
                  <a:pt x="5" y="21"/>
                  <a:pt x="6" y="21"/>
                </a:cubicBezTo>
                <a:cubicBezTo>
                  <a:pt x="9" y="21"/>
                  <a:pt x="13" y="18"/>
                  <a:pt x="13" y="11"/>
                </a:cubicBezTo>
                <a:cubicBezTo>
                  <a:pt x="13" y="8"/>
                  <a:pt x="12" y="5"/>
                  <a:pt x="11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2"/>
                  <a:pt x="10" y="2"/>
                  <a:pt x="10" y="2"/>
                </a:cubicBezTo>
                <a:cubicBezTo>
                  <a:pt x="9" y="1"/>
                  <a:pt x="7" y="1"/>
                  <a:pt x="6" y="1"/>
                </a:cubicBezTo>
                <a:close/>
                <a:moveTo>
                  <a:pt x="3" y="15"/>
                </a:moveTo>
                <a:cubicBezTo>
                  <a:pt x="3" y="15"/>
                  <a:pt x="3" y="15"/>
                  <a:pt x="3" y="15"/>
                </a:cubicBezTo>
                <a:cubicBezTo>
                  <a:pt x="3" y="14"/>
                  <a:pt x="3" y="12"/>
                  <a:pt x="3" y="11"/>
                </a:cubicBezTo>
                <a:cubicBezTo>
                  <a:pt x="3" y="8"/>
                  <a:pt x="3" y="3"/>
                  <a:pt x="6" y="3"/>
                </a:cubicBezTo>
                <a:cubicBezTo>
                  <a:pt x="7" y="3"/>
                  <a:pt x="8" y="4"/>
                  <a:pt x="8" y="5"/>
                </a:cubicBezTo>
                <a:lnTo>
                  <a:pt x="3" y="15"/>
                </a:lnTo>
                <a:close/>
                <a:moveTo>
                  <a:pt x="9" y="7"/>
                </a:moveTo>
                <a:cubicBezTo>
                  <a:pt x="9" y="7"/>
                  <a:pt x="9" y="7"/>
                  <a:pt x="9" y="7"/>
                </a:cubicBezTo>
                <a:cubicBezTo>
                  <a:pt x="10" y="8"/>
                  <a:pt x="10" y="10"/>
                  <a:pt x="10" y="11"/>
                </a:cubicBezTo>
                <a:cubicBezTo>
                  <a:pt x="10" y="14"/>
                  <a:pt x="9" y="18"/>
                  <a:pt x="6" y="18"/>
                </a:cubicBezTo>
                <a:cubicBezTo>
                  <a:pt x="5" y="18"/>
                  <a:pt x="5" y="18"/>
                  <a:pt x="4" y="17"/>
                </a:cubicBezTo>
                <a:lnTo>
                  <a:pt x="9" y="7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175"/>
          <p:cNvSpPr>
            <a:spLocks/>
          </p:cNvSpPr>
          <p:nvPr/>
        </p:nvSpPr>
        <p:spPr bwMode="auto">
          <a:xfrm>
            <a:off x="6453188" y="2230438"/>
            <a:ext cx="28575" cy="61913"/>
          </a:xfrm>
          <a:custGeom>
            <a:avLst/>
            <a:gdLst>
              <a:gd name="T0" fmla="*/ 0 w 13"/>
              <a:gd name="T1" fmla="*/ 0 h 28"/>
              <a:gd name="T2" fmla="*/ 5 w 13"/>
              <a:gd name="T3" fmla="*/ 18 h 28"/>
              <a:gd name="T4" fmla="*/ 5 w 13"/>
              <a:gd name="T5" fmla="*/ 19 h 28"/>
              <a:gd name="T6" fmla="*/ 5 w 13"/>
              <a:gd name="T7" fmla="*/ 20 h 28"/>
              <a:gd name="T8" fmla="*/ 3 w 13"/>
              <a:gd name="T9" fmla="*/ 23 h 28"/>
              <a:gd name="T10" fmla="*/ 0 w 13"/>
              <a:gd name="T11" fmla="*/ 25 h 28"/>
              <a:gd name="T12" fmla="*/ 2 w 13"/>
              <a:gd name="T13" fmla="*/ 28 h 28"/>
              <a:gd name="T14" fmla="*/ 5 w 13"/>
              <a:gd name="T15" fmla="*/ 25 h 28"/>
              <a:gd name="T16" fmla="*/ 10 w 13"/>
              <a:gd name="T17" fmla="*/ 13 h 28"/>
              <a:gd name="T18" fmla="*/ 13 w 13"/>
              <a:gd name="T19" fmla="*/ 0 h 28"/>
              <a:gd name="T20" fmla="*/ 10 w 13"/>
              <a:gd name="T21" fmla="*/ 0 h 28"/>
              <a:gd name="T22" fmla="*/ 8 w 13"/>
              <a:gd name="T23" fmla="*/ 11 h 28"/>
              <a:gd name="T24" fmla="*/ 7 w 13"/>
              <a:gd name="T25" fmla="*/ 15 h 28"/>
              <a:gd name="T26" fmla="*/ 7 w 13"/>
              <a:gd name="T27" fmla="*/ 15 h 28"/>
              <a:gd name="T28" fmla="*/ 6 w 13"/>
              <a:gd name="T29" fmla="*/ 11 h 28"/>
              <a:gd name="T30" fmla="*/ 3 w 13"/>
              <a:gd name="T31" fmla="*/ 0 h 28"/>
              <a:gd name="T32" fmla="*/ 0 w 13"/>
              <a:gd name="T3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28">
                <a:moveTo>
                  <a:pt x="0" y="0"/>
                </a:move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9"/>
                </a:cubicBezTo>
                <a:cubicBezTo>
                  <a:pt x="5" y="19"/>
                  <a:pt x="5" y="19"/>
                  <a:pt x="5" y="20"/>
                </a:cubicBezTo>
                <a:cubicBezTo>
                  <a:pt x="5" y="21"/>
                  <a:pt x="4" y="22"/>
                  <a:pt x="3" y="23"/>
                </a:cubicBezTo>
                <a:cubicBezTo>
                  <a:pt x="2" y="24"/>
                  <a:pt x="1" y="25"/>
                  <a:pt x="0" y="25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4" y="27"/>
                  <a:pt x="5" y="25"/>
                </a:cubicBezTo>
                <a:cubicBezTo>
                  <a:pt x="7" y="22"/>
                  <a:pt x="9" y="17"/>
                  <a:pt x="10" y="13"/>
                </a:cubicBezTo>
                <a:cubicBezTo>
                  <a:pt x="13" y="0"/>
                  <a:pt x="13" y="0"/>
                  <a:pt x="1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3"/>
                  <a:pt x="7" y="14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6" y="14"/>
                  <a:pt x="6" y="13"/>
                  <a:pt x="6" y="11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Freeform 176"/>
          <p:cNvSpPr>
            <a:spLocks noEditPoints="1"/>
          </p:cNvSpPr>
          <p:nvPr/>
        </p:nvSpPr>
        <p:spPr bwMode="auto">
          <a:xfrm>
            <a:off x="6483350" y="2230438"/>
            <a:ext cx="26988" cy="44450"/>
          </a:xfrm>
          <a:custGeom>
            <a:avLst/>
            <a:gdLst>
              <a:gd name="T0" fmla="*/ 11 w 12"/>
              <a:gd name="T1" fmla="*/ 7 h 20"/>
              <a:gd name="T2" fmla="*/ 6 w 12"/>
              <a:gd name="T3" fmla="*/ 0 h 20"/>
              <a:gd name="T4" fmla="*/ 1 w 12"/>
              <a:gd name="T5" fmla="*/ 1 h 20"/>
              <a:gd name="T6" fmla="*/ 2 w 12"/>
              <a:gd name="T7" fmla="*/ 3 h 20"/>
              <a:gd name="T8" fmla="*/ 5 w 12"/>
              <a:gd name="T9" fmla="*/ 2 h 20"/>
              <a:gd name="T10" fmla="*/ 8 w 12"/>
              <a:gd name="T11" fmla="*/ 7 h 20"/>
              <a:gd name="T12" fmla="*/ 8 w 12"/>
              <a:gd name="T13" fmla="*/ 7 h 20"/>
              <a:gd name="T14" fmla="*/ 0 w 12"/>
              <a:gd name="T15" fmla="*/ 14 h 20"/>
              <a:gd name="T16" fmla="*/ 5 w 12"/>
              <a:gd name="T17" fmla="*/ 20 h 20"/>
              <a:gd name="T18" fmla="*/ 9 w 12"/>
              <a:gd name="T19" fmla="*/ 17 h 20"/>
              <a:gd name="T20" fmla="*/ 9 w 12"/>
              <a:gd name="T21" fmla="*/ 17 h 20"/>
              <a:gd name="T22" fmla="*/ 9 w 12"/>
              <a:gd name="T23" fmla="*/ 19 h 20"/>
              <a:gd name="T24" fmla="*/ 12 w 12"/>
              <a:gd name="T25" fmla="*/ 19 h 20"/>
              <a:gd name="T26" fmla="*/ 11 w 12"/>
              <a:gd name="T27" fmla="*/ 15 h 20"/>
              <a:gd name="T28" fmla="*/ 11 w 12"/>
              <a:gd name="T29" fmla="*/ 7 h 20"/>
              <a:gd name="T30" fmla="*/ 8 w 12"/>
              <a:gd name="T31" fmla="*/ 13 h 20"/>
              <a:gd name="T32" fmla="*/ 8 w 12"/>
              <a:gd name="T33" fmla="*/ 14 h 20"/>
              <a:gd name="T34" fmla="*/ 5 w 12"/>
              <a:gd name="T35" fmla="*/ 17 h 20"/>
              <a:gd name="T36" fmla="*/ 3 w 12"/>
              <a:gd name="T37" fmla="*/ 14 h 20"/>
              <a:gd name="T38" fmla="*/ 8 w 12"/>
              <a:gd name="T39" fmla="*/ 9 h 20"/>
              <a:gd name="T40" fmla="*/ 8 w 12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20">
                <a:moveTo>
                  <a:pt x="11" y="7"/>
                </a:moveTo>
                <a:cubicBezTo>
                  <a:pt x="11" y="2"/>
                  <a:pt x="10" y="0"/>
                  <a:pt x="6" y="0"/>
                </a:cubicBezTo>
                <a:cubicBezTo>
                  <a:pt x="4" y="0"/>
                  <a:pt x="2" y="1"/>
                  <a:pt x="1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8" y="2"/>
                  <a:pt x="8" y="4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4" y="7"/>
                  <a:pt x="0" y="9"/>
                  <a:pt x="0" y="14"/>
                </a:cubicBezTo>
                <a:cubicBezTo>
                  <a:pt x="0" y="18"/>
                  <a:pt x="2" y="20"/>
                  <a:pt x="5" y="20"/>
                </a:cubicBezTo>
                <a:cubicBezTo>
                  <a:pt x="6" y="20"/>
                  <a:pt x="8" y="19"/>
                  <a:pt x="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1" y="18"/>
                  <a:pt x="11" y="17"/>
                  <a:pt x="11" y="15"/>
                </a:cubicBezTo>
                <a:lnTo>
                  <a:pt x="11" y="7"/>
                </a:lnTo>
                <a:close/>
                <a:moveTo>
                  <a:pt x="8" y="13"/>
                </a:moveTo>
                <a:cubicBezTo>
                  <a:pt x="8" y="14"/>
                  <a:pt x="8" y="14"/>
                  <a:pt x="8" y="14"/>
                </a:cubicBezTo>
                <a:cubicBezTo>
                  <a:pt x="8" y="16"/>
                  <a:pt x="7" y="17"/>
                  <a:pt x="5" y="17"/>
                </a:cubicBezTo>
                <a:cubicBezTo>
                  <a:pt x="4" y="17"/>
                  <a:pt x="3" y="16"/>
                  <a:pt x="3" y="14"/>
                </a:cubicBezTo>
                <a:cubicBezTo>
                  <a:pt x="3" y="10"/>
                  <a:pt x="7" y="9"/>
                  <a:pt x="8" y="9"/>
                </a:cubicBezTo>
                <a:lnTo>
                  <a:pt x="8" y="1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177"/>
          <p:cNvSpPr>
            <a:spLocks/>
          </p:cNvSpPr>
          <p:nvPr/>
        </p:nvSpPr>
        <p:spPr bwMode="auto">
          <a:xfrm>
            <a:off x="6294438" y="2292351"/>
            <a:ext cx="19050" cy="58738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3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4"/>
                  <a:pt x="0" y="9"/>
                  <a:pt x="0" y="17"/>
                </a:cubicBezTo>
                <a:cubicBezTo>
                  <a:pt x="0" y="20"/>
                  <a:pt x="1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3"/>
                  <a:pt x="3" y="20"/>
                  <a:pt x="3" y="17"/>
                </a:cubicBezTo>
                <a:cubicBezTo>
                  <a:pt x="3" y="10"/>
                  <a:pt x="6" y="4"/>
                  <a:pt x="9" y="0"/>
                </a:cubicBezTo>
                <a:lnTo>
                  <a:pt x="7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178"/>
          <p:cNvSpPr>
            <a:spLocks/>
          </p:cNvSpPr>
          <p:nvPr/>
        </p:nvSpPr>
        <p:spPr bwMode="auto">
          <a:xfrm>
            <a:off x="6311900" y="2295526"/>
            <a:ext cx="44450" cy="46038"/>
          </a:xfrm>
          <a:custGeom>
            <a:avLst/>
            <a:gdLst>
              <a:gd name="T0" fmla="*/ 3 w 20"/>
              <a:gd name="T1" fmla="*/ 21 h 21"/>
              <a:gd name="T2" fmla="*/ 5 w 20"/>
              <a:gd name="T3" fmla="*/ 10 h 21"/>
              <a:gd name="T4" fmla="*/ 6 w 20"/>
              <a:gd name="T5" fmla="*/ 3 h 21"/>
              <a:gd name="T6" fmla="*/ 6 w 20"/>
              <a:gd name="T7" fmla="*/ 3 h 21"/>
              <a:gd name="T8" fmla="*/ 8 w 20"/>
              <a:gd name="T9" fmla="*/ 9 h 21"/>
              <a:gd name="T10" fmla="*/ 13 w 20"/>
              <a:gd name="T11" fmla="*/ 21 h 21"/>
              <a:gd name="T12" fmla="*/ 16 w 20"/>
              <a:gd name="T13" fmla="*/ 21 h 21"/>
              <a:gd name="T14" fmla="*/ 20 w 20"/>
              <a:gd name="T15" fmla="*/ 0 h 21"/>
              <a:gd name="T16" fmla="*/ 17 w 20"/>
              <a:gd name="T17" fmla="*/ 0 h 21"/>
              <a:gd name="T18" fmla="*/ 15 w 20"/>
              <a:gd name="T19" fmla="*/ 11 h 21"/>
              <a:gd name="T20" fmla="*/ 14 w 20"/>
              <a:gd name="T21" fmla="*/ 18 h 21"/>
              <a:gd name="T22" fmla="*/ 14 w 20"/>
              <a:gd name="T23" fmla="*/ 18 h 21"/>
              <a:gd name="T24" fmla="*/ 12 w 20"/>
              <a:gd name="T25" fmla="*/ 12 h 21"/>
              <a:gd name="T26" fmla="*/ 7 w 20"/>
              <a:gd name="T27" fmla="*/ 0 h 21"/>
              <a:gd name="T28" fmla="*/ 4 w 20"/>
              <a:gd name="T29" fmla="*/ 0 h 21"/>
              <a:gd name="T30" fmla="*/ 0 w 20"/>
              <a:gd name="T31" fmla="*/ 21 h 21"/>
              <a:gd name="T32" fmla="*/ 3 w 20"/>
              <a:gd name="T3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21">
                <a:moveTo>
                  <a:pt x="3" y="21"/>
                </a:moveTo>
                <a:cubicBezTo>
                  <a:pt x="5" y="10"/>
                  <a:pt x="5" y="10"/>
                  <a:pt x="5" y="10"/>
                </a:cubicBezTo>
                <a:cubicBezTo>
                  <a:pt x="5" y="7"/>
                  <a:pt x="6" y="5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5"/>
                  <a:pt x="7" y="6"/>
                  <a:pt x="8" y="9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1"/>
                  <a:pt x="15" y="11"/>
                  <a:pt x="15" y="11"/>
                </a:cubicBezTo>
                <a:cubicBezTo>
                  <a:pt x="14" y="14"/>
                  <a:pt x="14" y="16"/>
                  <a:pt x="14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6"/>
                  <a:pt x="13" y="14"/>
                  <a:pt x="12" y="12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21"/>
                  <a:pt x="0" y="21"/>
                  <a:pt x="0" y="21"/>
                </a:cubicBezTo>
                <a:lnTo>
                  <a:pt x="3" y="21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Freeform 179"/>
          <p:cNvSpPr>
            <a:spLocks noEditPoints="1"/>
          </p:cNvSpPr>
          <p:nvPr/>
        </p:nvSpPr>
        <p:spPr bwMode="auto">
          <a:xfrm>
            <a:off x="6357938" y="2306638"/>
            <a:ext cx="31750" cy="38100"/>
          </a:xfrm>
          <a:custGeom>
            <a:avLst/>
            <a:gdLst>
              <a:gd name="T0" fmla="*/ 8 w 14"/>
              <a:gd name="T1" fmla="*/ 0 h 17"/>
              <a:gd name="T2" fmla="*/ 0 w 14"/>
              <a:gd name="T3" fmla="*/ 10 h 17"/>
              <a:gd name="T4" fmla="*/ 6 w 14"/>
              <a:gd name="T5" fmla="*/ 17 h 17"/>
              <a:gd name="T6" fmla="*/ 14 w 14"/>
              <a:gd name="T7" fmla="*/ 7 h 17"/>
              <a:gd name="T8" fmla="*/ 8 w 14"/>
              <a:gd name="T9" fmla="*/ 0 h 17"/>
              <a:gd name="T10" fmla="*/ 8 w 14"/>
              <a:gd name="T11" fmla="*/ 2 h 17"/>
              <a:gd name="T12" fmla="*/ 11 w 14"/>
              <a:gd name="T13" fmla="*/ 7 h 17"/>
              <a:gd name="T14" fmla="*/ 6 w 14"/>
              <a:gd name="T15" fmla="*/ 14 h 17"/>
              <a:gd name="T16" fmla="*/ 2 w 14"/>
              <a:gd name="T17" fmla="*/ 10 h 17"/>
              <a:gd name="T18" fmla="*/ 8 w 14"/>
              <a:gd name="T19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7">
                <a:moveTo>
                  <a:pt x="8" y="0"/>
                </a:moveTo>
                <a:cubicBezTo>
                  <a:pt x="3" y="0"/>
                  <a:pt x="0" y="5"/>
                  <a:pt x="0" y="10"/>
                </a:cubicBezTo>
                <a:cubicBezTo>
                  <a:pt x="0" y="14"/>
                  <a:pt x="2" y="17"/>
                  <a:pt x="6" y="17"/>
                </a:cubicBezTo>
                <a:cubicBezTo>
                  <a:pt x="11" y="17"/>
                  <a:pt x="14" y="12"/>
                  <a:pt x="14" y="7"/>
                </a:cubicBezTo>
                <a:cubicBezTo>
                  <a:pt x="14" y="4"/>
                  <a:pt x="12" y="0"/>
                  <a:pt x="8" y="0"/>
                </a:cubicBezTo>
                <a:close/>
                <a:moveTo>
                  <a:pt x="8" y="2"/>
                </a:moveTo>
                <a:cubicBezTo>
                  <a:pt x="11" y="2"/>
                  <a:pt x="11" y="5"/>
                  <a:pt x="11" y="7"/>
                </a:cubicBezTo>
                <a:cubicBezTo>
                  <a:pt x="11" y="10"/>
                  <a:pt x="9" y="14"/>
                  <a:pt x="6" y="14"/>
                </a:cubicBezTo>
                <a:cubicBezTo>
                  <a:pt x="4" y="14"/>
                  <a:pt x="2" y="13"/>
                  <a:pt x="2" y="10"/>
                </a:cubicBezTo>
                <a:cubicBezTo>
                  <a:pt x="2" y="7"/>
                  <a:pt x="4" y="2"/>
                  <a:pt x="8" y="2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180"/>
          <p:cNvSpPr>
            <a:spLocks/>
          </p:cNvSpPr>
          <p:nvPr/>
        </p:nvSpPr>
        <p:spPr bwMode="auto">
          <a:xfrm>
            <a:off x="6389688" y="2306638"/>
            <a:ext cx="22225" cy="34925"/>
          </a:xfrm>
          <a:custGeom>
            <a:avLst/>
            <a:gdLst>
              <a:gd name="T0" fmla="*/ 3 w 10"/>
              <a:gd name="T1" fmla="*/ 16 h 16"/>
              <a:gd name="T2" fmla="*/ 4 w 10"/>
              <a:gd name="T3" fmla="*/ 9 h 16"/>
              <a:gd name="T4" fmla="*/ 9 w 10"/>
              <a:gd name="T5" fmla="*/ 3 h 16"/>
              <a:gd name="T6" fmla="*/ 10 w 10"/>
              <a:gd name="T7" fmla="*/ 3 h 16"/>
              <a:gd name="T8" fmla="*/ 10 w 10"/>
              <a:gd name="T9" fmla="*/ 0 h 16"/>
              <a:gd name="T10" fmla="*/ 10 w 10"/>
              <a:gd name="T11" fmla="*/ 0 h 16"/>
              <a:gd name="T12" fmla="*/ 5 w 10"/>
              <a:gd name="T13" fmla="*/ 4 h 16"/>
              <a:gd name="T14" fmla="*/ 5 w 10"/>
              <a:gd name="T15" fmla="*/ 4 h 16"/>
              <a:gd name="T16" fmla="*/ 5 w 10"/>
              <a:gd name="T17" fmla="*/ 1 h 16"/>
              <a:gd name="T18" fmla="*/ 3 w 10"/>
              <a:gd name="T19" fmla="*/ 1 h 16"/>
              <a:gd name="T20" fmla="*/ 2 w 10"/>
              <a:gd name="T21" fmla="*/ 6 h 16"/>
              <a:gd name="T22" fmla="*/ 0 w 10"/>
              <a:gd name="T23" fmla="*/ 16 h 16"/>
              <a:gd name="T24" fmla="*/ 3 w 10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" h="16">
                <a:moveTo>
                  <a:pt x="3" y="16"/>
                </a:moveTo>
                <a:cubicBezTo>
                  <a:pt x="4" y="9"/>
                  <a:pt x="4" y="9"/>
                  <a:pt x="4" y="9"/>
                </a:cubicBezTo>
                <a:cubicBezTo>
                  <a:pt x="5" y="6"/>
                  <a:pt x="7" y="3"/>
                  <a:pt x="9" y="3"/>
                </a:cubicBezTo>
                <a:cubicBezTo>
                  <a:pt x="9" y="3"/>
                  <a:pt x="10" y="3"/>
                  <a:pt x="10" y="3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6" y="2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3"/>
                  <a:pt x="5" y="2"/>
                  <a:pt x="5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2" y="4"/>
                  <a:pt x="2" y="6"/>
                </a:cubicBezTo>
                <a:cubicBezTo>
                  <a:pt x="0" y="16"/>
                  <a:pt x="0" y="16"/>
                  <a:pt x="0" y="16"/>
                </a:cubicBezTo>
                <a:lnTo>
                  <a:pt x="3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181"/>
          <p:cNvSpPr>
            <a:spLocks noEditPoints="1"/>
          </p:cNvSpPr>
          <p:nvPr/>
        </p:nvSpPr>
        <p:spPr bwMode="auto">
          <a:xfrm>
            <a:off x="6410325" y="2306638"/>
            <a:ext cx="34925" cy="50800"/>
          </a:xfrm>
          <a:custGeom>
            <a:avLst/>
            <a:gdLst>
              <a:gd name="T0" fmla="*/ 0 w 16"/>
              <a:gd name="T1" fmla="*/ 22 h 23"/>
              <a:gd name="T2" fmla="*/ 5 w 16"/>
              <a:gd name="T3" fmla="*/ 23 h 23"/>
              <a:gd name="T4" fmla="*/ 10 w 16"/>
              <a:gd name="T5" fmla="*/ 21 h 23"/>
              <a:gd name="T6" fmla="*/ 13 w 16"/>
              <a:gd name="T7" fmla="*/ 14 h 23"/>
              <a:gd name="T8" fmla="*/ 16 w 16"/>
              <a:gd name="T9" fmla="*/ 1 h 23"/>
              <a:gd name="T10" fmla="*/ 11 w 16"/>
              <a:gd name="T11" fmla="*/ 0 h 23"/>
              <a:gd name="T12" fmla="*/ 1 w 16"/>
              <a:gd name="T13" fmla="*/ 11 h 23"/>
              <a:gd name="T14" fmla="*/ 6 w 16"/>
              <a:gd name="T15" fmla="*/ 16 h 23"/>
              <a:gd name="T16" fmla="*/ 11 w 16"/>
              <a:gd name="T17" fmla="*/ 13 h 23"/>
              <a:gd name="T18" fmla="*/ 11 w 16"/>
              <a:gd name="T19" fmla="*/ 13 h 23"/>
              <a:gd name="T20" fmla="*/ 11 w 16"/>
              <a:gd name="T21" fmla="*/ 15 h 23"/>
              <a:gd name="T22" fmla="*/ 5 w 16"/>
              <a:gd name="T23" fmla="*/ 21 h 23"/>
              <a:gd name="T24" fmla="*/ 1 w 16"/>
              <a:gd name="T25" fmla="*/ 20 h 23"/>
              <a:gd name="T26" fmla="*/ 0 w 16"/>
              <a:gd name="T27" fmla="*/ 22 h 23"/>
              <a:gd name="T28" fmla="*/ 12 w 16"/>
              <a:gd name="T29" fmla="*/ 8 h 23"/>
              <a:gd name="T30" fmla="*/ 7 w 16"/>
              <a:gd name="T31" fmla="*/ 14 h 23"/>
              <a:gd name="T32" fmla="*/ 4 w 16"/>
              <a:gd name="T33" fmla="*/ 10 h 23"/>
              <a:gd name="T34" fmla="*/ 10 w 16"/>
              <a:gd name="T35" fmla="*/ 2 h 23"/>
              <a:gd name="T36" fmla="*/ 13 w 16"/>
              <a:gd name="T37" fmla="*/ 3 h 23"/>
              <a:gd name="T38" fmla="*/ 12 w 16"/>
              <a:gd name="T39" fmla="*/ 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" h="23">
                <a:moveTo>
                  <a:pt x="0" y="22"/>
                </a:moveTo>
                <a:cubicBezTo>
                  <a:pt x="1" y="22"/>
                  <a:pt x="3" y="23"/>
                  <a:pt x="5" y="23"/>
                </a:cubicBezTo>
                <a:cubicBezTo>
                  <a:pt x="7" y="23"/>
                  <a:pt x="9" y="22"/>
                  <a:pt x="10" y="21"/>
                </a:cubicBezTo>
                <a:cubicBezTo>
                  <a:pt x="12" y="20"/>
                  <a:pt x="13" y="18"/>
                  <a:pt x="13" y="14"/>
                </a:cubicBezTo>
                <a:cubicBezTo>
                  <a:pt x="16" y="1"/>
                  <a:pt x="16" y="1"/>
                  <a:pt x="16" y="1"/>
                </a:cubicBezTo>
                <a:cubicBezTo>
                  <a:pt x="14" y="1"/>
                  <a:pt x="12" y="0"/>
                  <a:pt x="11" y="0"/>
                </a:cubicBezTo>
                <a:cubicBezTo>
                  <a:pt x="5" y="0"/>
                  <a:pt x="1" y="6"/>
                  <a:pt x="1" y="11"/>
                </a:cubicBezTo>
                <a:cubicBezTo>
                  <a:pt x="1" y="14"/>
                  <a:pt x="2" y="16"/>
                  <a:pt x="6" y="16"/>
                </a:cubicBezTo>
                <a:cubicBezTo>
                  <a:pt x="8" y="16"/>
                  <a:pt x="10" y="15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5"/>
                  <a:pt x="11" y="15"/>
                  <a:pt x="11" y="15"/>
                </a:cubicBezTo>
                <a:cubicBezTo>
                  <a:pt x="10" y="19"/>
                  <a:pt x="8" y="21"/>
                  <a:pt x="5" y="21"/>
                </a:cubicBezTo>
                <a:cubicBezTo>
                  <a:pt x="3" y="21"/>
                  <a:pt x="2" y="20"/>
                  <a:pt x="1" y="20"/>
                </a:cubicBezTo>
                <a:lnTo>
                  <a:pt x="0" y="22"/>
                </a:lnTo>
                <a:close/>
                <a:moveTo>
                  <a:pt x="12" y="8"/>
                </a:moveTo>
                <a:cubicBezTo>
                  <a:pt x="11" y="11"/>
                  <a:pt x="9" y="14"/>
                  <a:pt x="7" y="14"/>
                </a:cubicBezTo>
                <a:cubicBezTo>
                  <a:pt x="4" y="14"/>
                  <a:pt x="4" y="12"/>
                  <a:pt x="4" y="10"/>
                </a:cubicBezTo>
                <a:cubicBezTo>
                  <a:pt x="4" y="7"/>
                  <a:pt x="6" y="2"/>
                  <a:pt x="10" y="2"/>
                </a:cubicBezTo>
                <a:cubicBezTo>
                  <a:pt x="11" y="2"/>
                  <a:pt x="12" y="3"/>
                  <a:pt x="13" y="3"/>
                </a:cubicBezTo>
                <a:lnTo>
                  <a:pt x="12" y="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182"/>
          <p:cNvSpPr>
            <a:spLocks noEditPoints="1"/>
          </p:cNvSpPr>
          <p:nvPr/>
        </p:nvSpPr>
        <p:spPr bwMode="auto">
          <a:xfrm>
            <a:off x="6450013" y="2306638"/>
            <a:ext cx="28575" cy="38100"/>
          </a:xfrm>
          <a:custGeom>
            <a:avLst/>
            <a:gdLst>
              <a:gd name="T0" fmla="*/ 10 w 13"/>
              <a:gd name="T1" fmla="*/ 13 h 17"/>
              <a:gd name="T2" fmla="*/ 6 w 13"/>
              <a:gd name="T3" fmla="*/ 14 h 17"/>
              <a:gd name="T4" fmla="*/ 3 w 13"/>
              <a:gd name="T5" fmla="*/ 12 h 17"/>
              <a:gd name="T6" fmla="*/ 2 w 13"/>
              <a:gd name="T7" fmla="*/ 9 h 17"/>
              <a:gd name="T8" fmla="*/ 13 w 13"/>
              <a:gd name="T9" fmla="*/ 4 h 17"/>
              <a:gd name="T10" fmla="*/ 8 w 13"/>
              <a:gd name="T11" fmla="*/ 0 h 17"/>
              <a:gd name="T12" fmla="*/ 0 w 13"/>
              <a:gd name="T13" fmla="*/ 10 h 17"/>
              <a:gd name="T14" fmla="*/ 6 w 13"/>
              <a:gd name="T15" fmla="*/ 17 h 17"/>
              <a:gd name="T16" fmla="*/ 11 w 13"/>
              <a:gd name="T17" fmla="*/ 15 h 17"/>
              <a:gd name="T18" fmla="*/ 10 w 13"/>
              <a:gd name="T19" fmla="*/ 13 h 17"/>
              <a:gd name="T20" fmla="*/ 10 w 13"/>
              <a:gd name="T21" fmla="*/ 4 h 17"/>
              <a:gd name="T22" fmla="*/ 3 w 13"/>
              <a:gd name="T23" fmla="*/ 7 h 17"/>
              <a:gd name="T24" fmla="*/ 8 w 13"/>
              <a:gd name="T25" fmla="*/ 2 h 17"/>
              <a:gd name="T26" fmla="*/ 10 w 13"/>
              <a:gd name="T2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17">
                <a:moveTo>
                  <a:pt x="10" y="13"/>
                </a:moveTo>
                <a:cubicBezTo>
                  <a:pt x="9" y="14"/>
                  <a:pt x="8" y="14"/>
                  <a:pt x="6" y="14"/>
                </a:cubicBezTo>
                <a:cubicBezTo>
                  <a:pt x="5" y="14"/>
                  <a:pt x="3" y="14"/>
                  <a:pt x="3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8" y="9"/>
                  <a:pt x="13" y="8"/>
                  <a:pt x="13" y="4"/>
                </a:cubicBezTo>
                <a:cubicBezTo>
                  <a:pt x="13" y="2"/>
                  <a:pt x="11" y="0"/>
                  <a:pt x="8" y="0"/>
                </a:cubicBezTo>
                <a:cubicBezTo>
                  <a:pt x="3" y="0"/>
                  <a:pt x="0" y="6"/>
                  <a:pt x="0" y="10"/>
                </a:cubicBezTo>
                <a:cubicBezTo>
                  <a:pt x="0" y="14"/>
                  <a:pt x="1" y="17"/>
                  <a:pt x="6" y="17"/>
                </a:cubicBezTo>
                <a:cubicBezTo>
                  <a:pt x="8" y="17"/>
                  <a:pt x="9" y="16"/>
                  <a:pt x="11" y="15"/>
                </a:cubicBezTo>
                <a:lnTo>
                  <a:pt x="10" y="13"/>
                </a:lnTo>
                <a:close/>
                <a:moveTo>
                  <a:pt x="10" y="4"/>
                </a:moveTo>
                <a:cubicBezTo>
                  <a:pt x="10" y="7"/>
                  <a:pt x="7" y="7"/>
                  <a:pt x="3" y="7"/>
                </a:cubicBezTo>
                <a:cubicBezTo>
                  <a:pt x="3" y="5"/>
                  <a:pt x="5" y="2"/>
                  <a:pt x="8" y="2"/>
                </a:cubicBezTo>
                <a:cubicBezTo>
                  <a:pt x="9" y="2"/>
                  <a:pt x="10" y="3"/>
                  <a:pt x="10" y="4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183"/>
          <p:cNvSpPr>
            <a:spLocks/>
          </p:cNvSpPr>
          <p:nvPr/>
        </p:nvSpPr>
        <p:spPr bwMode="auto">
          <a:xfrm>
            <a:off x="6477000" y="2292351"/>
            <a:ext cx="20638" cy="58738"/>
          </a:xfrm>
          <a:custGeom>
            <a:avLst/>
            <a:gdLst>
              <a:gd name="T0" fmla="*/ 2 w 9"/>
              <a:gd name="T1" fmla="*/ 26 h 26"/>
              <a:gd name="T2" fmla="*/ 9 w 9"/>
              <a:gd name="T3" fmla="*/ 9 h 26"/>
              <a:gd name="T4" fmla="*/ 7 w 9"/>
              <a:gd name="T5" fmla="*/ 0 h 26"/>
              <a:gd name="T6" fmla="*/ 5 w 9"/>
              <a:gd name="T7" fmla="*/ 0 h 26"/>
              <a:gd name="T8" fmla="*/ 6 w 9"/>
              <a:gd name="T9" fmla="*/ 9 h 26"/>
              <a:gd name="T10" fmla="*/ 0 w 9"/>
              <a:gd name="T11" fmla="*/ 26 h 26"/>
              <a:gd name="T12" fmla="*/ 2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5" y="22"/>
                  <a:pt x="9" y="17"/>
                  <a:pt x="9" y="9"/>
                </a:cubicBezTo>
                <a:cubicBezTo>
                  <a:pt x="9" y="5"/>
                  <a:pt x="8" y="3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3"/>
                  <a:pt x="6" y="6"/>
                  <a:pt x="6" y="9"/>
                </a:cubicBezTo>
                <a:cubicBezTo>
                  <a:pt x="6" y="16"/>
                  <a:pt x="3" y="22"/>
                  <a:pt x="0" y="26"/>
                </a:cubicBezTo>
                <a:lnTo>
                  <a:pt x="2" y="2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184"/>
          <p:cNvSpPr>
            <a:spLocks/>
          </p:cNvSpPr>
          <p:nvPr/>
        </p:nvSpPr>
        <p:spPr bwMode="auto">
          <a:xfrm>
            <a:off x="5932488" y="1211263"/>
            <a:ext cx="30163" cy="73025"/>
          </a:xfrm>
          <a:custGeom>
            <a:avLst/>
            <a:gdLst>
              <a:gd name="T0" fmla="*/ 0 w 14"/>
              <a:gd name="T1" fmla="*/ 32 h 33"/>
              <a:gd name="T2" fmla="*/ 5 w 14"/>
              <a:gd name="T3" fmla="*/ 33 h 33"/>
              <a:gd name="T4" fmla="*/ 14 w 14"/>
              <a:gd name="T5" fmla="*/ 24 h 33"/>
              <a:gd name="T6" fmla="*/ 9 w 14"/>
              <a:gd name="T7" fmla="*/ 15 h 33"/>
              <a:gd name="T8" fmla="*/ 4 w 14"/>
              <a:gd name="T9" fmla="*/ 8 h 33"/>
              <a:gd name="T10" fmla="*/ 9 w 14"/>
              <a:gd name="T11" fmla="*/ 4 h 33"/>
              <a:gd name="T12" fmla="*/ 12 w 14"/>
              <a:gd name="T13" fmla="*/ 5 h 33"/>
              <a:gd name="T14" fmla="*/ 13 w 14"/>
              <a:gd name="T15" fmla="*/ 2 h 33"/>
              <a:gd name="T16" fmla="*/ 9 w 14"/>
              <a:gd name="T17" fmla="*/ 0 h 33"/>
              <a:gd name="T18" fmla="*/ 0 w 14"/>
              <a:gd name="T19" fmla="*/ 9 h 33"/>
              <a:gd name="T20" fmla="*/ 6 w 14"/>
              <a:gd name="T21" fmla="*/ 18 h 33"/>
              <a:gd name="T22" fmla="*/ 11 w 14"/>
              <a:gd name="T23" fmla="*/ 25 h 33"/>
              <a:gd name="T24" fmla="*/ 5 w 14"/>
              <a:gd name="T25" fmla="*/ 30 h 33"/>
              <a:gd name="T26" fmla="*/ 1 w 14"/>
              <a:gd name="T27" fmla="*/ 29 h 33"/>
              <a:gd name="T28" fmla="*/ 0 w 14"/>
              <a:gd name="T2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33">
                <a:moveTo>
                  <a:pt x="0" y="32"/>
                </a:moveTo>
                <a:cubicBezTo>
                  <a:pt x="1" y="33"/>
                  <a:pt x="3" y="33"/>
                  <a:pt x="5" y="33"/>
                </a:cubicBezTo>
                <a:cubicBezTo>
                  <a:pt x="10" y="33"/>
                  <a:pt x="14" y="30"/>
                  <a:pt x="14" y="24"/>
                </a:cubicBezTo>
                <a:cubicBezTo>
                  <a:pt x="14" y="21"/>
                  <a:pt x="12" y="18"/>
                  <a:pt x="9" y="15"/>
                </a:cubicBezTo>
                <a:cubicBezTo>
                  <a:pt x="6" y="13"/>
                  <a:pt x="4" y="12"/>
                  <a:pt x="4" y="8"/>
                </a:cubicBezTo>
                <a:cubicBezTo>
                  <a:pt x="4" y="6"/>
                  <a:pt x="5" y="4"/>
                  <a:pt x="9" y="4"/>
                </a:cubicBezTo>
                <a:cubicBezTo>
                  <a:pt x="10" y="4"/>
                  <a:pt x="12" y="4"/>
                  <a:pt x="12" y="5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1"/>
                  <a:pt x="11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3"/>
                  <a:pt x="4" y="16"/>
                  <a:pt x="6" y="18"/>
                </a:cubicBezTo>
                <a:cubicBezTo>
                  <a:pt x="9" y="20"/>
                  <a:pt x="11" y="22"/>
                  <a:pt x="11" y="25"/>
                </a:cubicBezTo>
                <a:cubicBezTo>
                  <a:pt x="11" y="28"/>
                  <a:pt x="9" y="30"/>
                  <a:pt x="5" y="30"/>
                </a:cubicBezTo>
                <a:cubicBezTo>
                  <a:pt x="4" y="30"/>
                  <a:pt x="2" y="30"/>
                  <a:pt x="1" y="29"/>
                </a:cubicBezTo>
                <a:lnTo>
                  <a:pt x="0" y="32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185"/>
          <p:cNvSpPr>
            <a:spLocks/>
          </p:cNvSpPr>
          <p:nvPr/>
        </p:nvSpPr>
        <p:spPr bwMode="auto">
          <a:xfrm>
            <a:off x="5965825" y="1233488"/>
            <a:ext cx="34925" cy="50800"/>
          </a:xfrm>
          <a:custGeom>
            <a:avLst/>
            <a:gdLst>
              <a:gd name="T0" fmla="*/ 0 w 16"/>
              <a:gd name="T1" fmla="*/ 0 h 23"/>
              <a:gd name="T2" fmla="*/ 6 w 16"/>
              <a:gd name="T3" fmla="*/ 23 h 23"/>
              <a:gd name="T4" fmla="*/ 10 w 16"/>
              <a:gd name="T5" fmla="*/ 23 h 23"/>
              <a:gd name="T6" fmla="*/ 16 w 16"/>
              <a:gd name="T7" fmla="*/ 0 h 23"/>
              <a:gd name="T8" fmla="*/ 12 w 16"/>
              <a:gd name="T9" fmla="*/ 0 h 23"/>
              <a:gd name="T10" fmla="*/ 9 w 16"/>
              <a:gd name="T11" fmla="*/ 13 h 23"/>
              <a:gd name="T12" fmla="*/ 8 w 16"/>
              <a:gd name="T13" fmla="*/ 19 h 23"/>
              <a:gd name="T14" fmla="*/ 8 w 16"/>
              <a:gd name="T15" fmla="*/ 19 h 23"/>
              <a:gd name="T16" fmla="*/ 7 w 16"/>
              <a:gd name="T17" fmla="*/ 13 h 23"/>
              <a:gd name="T18" fmla="*/ 4 w 16"/>
              <a:gd name="T19" fmla="*/ 0 h 23"/>
              <a:gd name="T20" fmla="*/ 0 w 16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3">
                <a:moveTo>
                  <a:pt x="0" y="0"/>
                </a:moveTo>
                <a:cubicBezTo>
                  <a:pt x="6" y="23"/>
                  <a:pt x="6" y="23"/>
                  <a:pt x="6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5"/>
                  <a:pt x="8" y="17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7"/>
                  <a:pt x="7" y="14"/>
                  <a:pt x="7" y="13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Freeform 186"/>
          <p:cNvSpPr>
            <a:spLocks noEditPoints="1"/>
          </p:cNvSpPr>
          <p:nvPr/>
        </p:nvSpPr>
        <p:spPr bwMode="auto">
          <a:xfrm>
            <a:off x="6000750" y="1233488"/>
            <a:ext cx="31750" cy="50800"/>
          </a:xfrm>
          <a:custGeom>
            <a:avLst/>
            <a:gdLst>
              <a:gd name="T0" fmla="*/ 14 w 14"/>
              <a:gd name="T1" fmla="*/ 8 h 23"/>
              <a:gd name="T2" fmla="*/ 7 w 14"/>
              <a:gd name="T3" fmla="*/ 0 h 23"/>
              <a:gd name="T4" fmla="*/ 2 w 14"/>
              <a:gd name="T5" fmla="*/ 1 h 23"/>
              <a:gd name="T6" fmla="*/ 3 w 14"/>
              <a:gd name="T7" fmla="*/ 4 h 23"/>
              <a:gd name="T8" fmla="*/ 7 w 14"/>
              <a:gd name="T9" fmla="*/ 2 h 23"/>
              <a:gd name="T10" fmla="*/ 10 w 14"/>
              <a:gd name="T11" fmla="*/ 8 h 23"/>
              <a:gd name="T12" fmla="*/ 10 w 14"/>
              <a:gd name="T13" fmla="*/ 8 h 23"/>
              <a:gd name="T14" fmla="*/ 0 w 14"/>
              <a:gd name="T15" fmla="*/ 17 h 23"/>
              <a:gd name="T16" fmla="*/ 6 w 14"/>
              <a:gd name="T17" fmla="*/ 23 h 23"/>
              <a:gd name="T18" fmla="*/ 11 w 14"/>
              <a:gd name="T19" fmla="*/ 21 h 23"/>
              <a:gd name="T20" fmla="*/ 11 w 14"/>
              <a:gd name="T21" fmla="*/ 21 h 23"/>
              <a:gd name="T22" fmla="*/ 11 w 14"/>
              <a:gd name="T23" fmla="*/ 23 h 23"/>
              <a:gd name="T24" fmla="*/ 14 w 14"/>
              <a:gd name="T25" fmla="*/ 23 h 23"/>
              <a:gd name="T26" fmla="*/ 14 w 14"/>
              <a:gd name="T27" fmla="*/ 18 h 23"/>
              <a:gd name="T28" fmla="*/ 14 w 14"/>
              <a:gd name="T29" fmla="*/ 8 h 23"/>
              <a:gd name="T30" fmla="*/ 10 w 14"/>
              <a:gd name="T31" fmla="*/ 16 h 23"/>
              <a:gd name="T32" fmla="*/ 10 w 14"/>
              <a:gd name="T33" fmla="*/ 17 h 23"/>
              <a:gd name="T34" fmla="*/ 7 w 14"/>
              <a:gd name="T35" fmla="*/ 21 h 23"/>
              <a:gd name="T36" fmla="*/ 4 w 14"/>
              <a:gd name="T37" fmla="*/ 16 h 23"/>
              <a:gd name="T38" fmla="*/ 10 w 14"/>
              <a:gd name="T39" fmla="*/ 11 h 23"/>
              <a:gd name="T40" fmla="*/ 10 w 14"/>
              <a:gd name="T41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3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0"/>
                  <a:pt x="2" y="1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5" y="2"/>
                  <a:pt x="7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5" y="8"/>
                  <a:pt x="0" y="11"/>
                  <a:pt x="0" y="17"/>
                </a:cubicBezTo>
                <a:cubicBezTo>
                  <a:pt x="0" y="21"/>
                  <a:pt x="3" y="23"/>
                  <a:pt x="6" y="23"/>
                </a:cubicBezTo>
                <a:cubicBezTo>
                  <a:pt x="8" y="23"/>
                  <a:pt x="10" y="22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10" y="19"/>
                  <a:pt x="8" y="21"/>
                  <a:pt x="7" y="21"/>
                </a:cubicBezTo>
                <a:cubicBezTo>
                  <a:pt x="6" y="21"/>
                  <a:pt x="4" y="20"/>
                  <a:pt x="4" y="16"/>
                </a:cubicBezTo>
                <a:cubicBezTo>
                  <a:pt x="4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Rectangle 187"/>
          <p:cNvSpPr>
            <a:spLocks noChangeArrowheads="1"/>
          </p:cNvSpPr>
          <p:nvPr/>
        </p:nvSpPr>
        <p:spPr bwMode="auto">
          <a:xfrm>
            <a:off x="6043613" y="1211263"/>
            <a:ext cx="9525" cy="73025"/>
          </a:xfrm>
          <a:prstGeom prst="rect">
            <a:avLst/>
          </a:pr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Freeform 188"/>
          <p:cNvSpPr>
            <a:spLocks noEditPoints="1"/>
          </p:cNvSpPr>
          <p:nvPr/>
        </p:nvSpPr>
        <p:spPr bwMode="auto">
          <a:xfrm>
            <a:off x="6064250" y="1211263"/>
            <a:ext cx="33338" cy="73025"/>
          </a:xfrm>
          <a:custGeom>
            <a:avLst/>
            <a:gdLst>
              <a:gd name="T0" fmla="*/ 0 w 15"/>
              <a:gd name="T1" fmla="*/ 28 h 33"/>
              <a:gd name="T2" fmla="*/ 0 w 15"/>
              <a:gd name="T3" fmla="*/ 33 h 33"/>
              <a:gd name="T4" fmla="*/ 3 w 15"/>
              <a:gd name="T5" fmla="*/ 33 h 33"/>
              <a:gd name="T6" fmla="*/ 4 w 15"/>
              <a:gd name="T7" fmla="*/ 30 h 33"/>
              <a:gd name="T8" fmla="*/ 4 w 15"/>
              <a:gd name="T9" fmla="*/ 30 h 33"/>
              <a:gd name="T10" fmla="*/ 8 w 15"/>
              <a:gd name="T11" fmla="*/ 33 h 33"/>
              <a:gd name="T12" fmla="*/ 15 w 15"/>
              <a:gd name="T13" fmla="*/ 21 h 33"/>
              <a:gd name="T14" fmla="*/ 9 w 15"/>
              <a:gd name="T15" fmla="*/ 10 h 33"/>
              <a:gd name="T16" fmla="*/ 4 w 15"/>
              <a:gd name="T17" fmla="*/ 13 h 33"/>
              <a:gd name="T18" fmla="*/ 4 w 15"/>
              <a:gd name="T19" fmla="*/ 13 h 33"/>
              <a:gd name="T20" fmla="*/ 4 w 15"/>
              <a:gd name="T21" fmla="*/ 0 h 33"/>
              <a:gd name="T22" fmla="*/ 0 w 15"/>
              <a:gd name="T23" fmla="*/ 0 h 33"/>
              <a:gd name="T24" fmla="*/ 0 w 15"/>
              <a:gd name="T25" fmla="*/ 28 h 33"/>
              <a:gd name="T26" fmla="*/ 4 w 15"/>
              <a:gd name="T27" fmla="*/ 18 h 33"/>
              <a:gd name="T28" fmla="*/ 4 w 15"/>
              <a:gd name="T29" fmla="*/ 17 h 33"/>
              <a:gd name="T30" fmla="*/ 8 w 15"/>
              <a:gd name="T31" fmla="*/ 13 h 33"/>
              <a:gd name="T32" fmla="*/ 12 w 15"/>
              <a:gd name="T33" fmla="*/ 21 h 33"/>
              <a:gd name="T34" fmla="*/ 8 w 15"/>
              <a:gd name="T35" fmla="*/ 30 h 33"/>
              <a:gd name="T36" fmla="*/ 4 w 15"/>
              <a:gd name="T37" fmla="*/ 26 h 33"/>
              <a:gd name="T38" fmla="*/ 4 w 15"/>
              <a:gd name="T39" fmla="*/ 25 h 33"/>
              <a:gd name="T40" fmla="*/ 4 w 15"/>
              <a:gd name="T41" fmla="*/ 1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0" y="28"/>
                </a:moveTo>
                <a:cubicBezTo>
                  <a:pt x="0" y="29"/>
                  <a:pt x="0" y="32"/>
                  <a:pt x="0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5" y="32"/>
                  <a:pt x="6" y="33"/>
                  <a:pt x="8" y="33"/>
                </a:cubicBezTo>
                <a:cubicBezTo>
                  <a:pt x="12" y="33"/>
                  <a:pt x="15" y="30"/>
                  <a:pt x="15" y="21"/>
                </a:cubicBezTo>
                <a:cubicBezTo>
                  <a:pt x="15" y="14"/>
                  <a:pt x="13" y="10"/>
                  <a:pt x="9" y="10"/>
                </a:cubicBezTo>
                <a:cubicBezTo>
                  <a:pt x="7" y="10"/>
                  <a:pt x="5" y="10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lnTo>
                  <a:pt x="0" y="28"/>
                </a:lnTo>
                <a:close/>
                <a:moveTo>
                  <a:pt x="4" y="18"/>
                </a:moveTo>
                <a:cubicBezTo>
                  <a:pt x="4" y="18"/>
                  <a:pt x="4" y="17"/>
                  <a:pt x="4" y="17"/>
                </a:cubicBezTo>
                <a:cubicBezTo>
                  <a:pt x="4" y="15"/>
                  <a:pt x="6" y="13"/>
                  <a:pt x="8" y="13"/>
                </a:cubicBezTo>
                <a:cubicBezTo>
                  <a:pt x="11" y="13"/>
                  <a:pt x="12" y="17"/>
                  <a:pt x="12" y="21"/>
                </a:cubicBezTo>
                <a:cubicBezTo>
                  <a:pt x="12" y="26"/>
                  <a:pt x="11" y="30"/>
                  <a:pt x="8" y="30"/>
                </a:cubicBezTo>
                <a:cubicBezTo>
                  <a:pt x="7" y="30"/>
                  <a:pt x="5" y="30"/>
                  <a:pt x="4" y="26"/>
                </a:cubicBezTo>
                <a:cubicBezTo>
                  <a:pt x="4" y="26"/>
                  <a:pt x="4" y="25"/>
                  <a:pt x="4" y="25"/>
                </a:cubicBezTo>
                <a:lnTo>
                  <a:pt x="4" y="18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189"/>
          <p:cNvSpPr>
            <a:spLocks noEditPoints="1"/>
          </p:cNvSpPr>
          <p:nvPr/>
        </p:nvSpPr>
        <p:spPr bwMode="auto">
          <a:xfrm>
            <a:off x="6103938" y="1233488"/>
            <a:ext cx="31750" cy="50800"/>
          </a:xfrm>
          <a:custGeom>
            <a:avLst/>
            <a:gdLst>
              <a:gd name="T0" fmla="*/ 14 w 14"/>
              <a:gd name="T1" fmla="*/ 8 h 23"/>
              <a:gd name="T2" fmla="*/ 7 w 14"/>
              <a:gd name="T3" fmla="*/ 0 h 23"/>
              <a:gd name="T4" fmla="*/ 2 w 14"/>
              <a:gd name="T5" fmla="*/ 1 h 23"/>
              <a:gd name="T6" fmla="*/ 3 w 14"/>
              <a:gd name="T7" fmla="*/ 4 h 23"/>
              <a:gd name="T8" fmla="*/ 6 w 14"/>
              <a:gd name="T9" fmla="*/ 2 h 23"/>
              <a:gd name="T10" fmla="*/ 10 w 14"/>
              <a:gd name="T11" fmla="*/ 8 h 23"/>
              <a:gd name="T12" fmla="*/ 10 w 14"/>
              <a:gd name="T13" fmla="*/ 8 h 23"/>
              <a:gd name="T14" fmla="*/ 0 w 14"/>
              <a:gd name="T15" fmla="*/ 17 h 23"/>
              <a:gd name="T16" fmla="*/ 6 w 14"/>
              <a:gd name="T17" fmla="*/ 23 h 23"/>
              <a:gd name="T18" fmla="*/ 10 w 14"/>
              <a:gd name="T19" fmla="*/ 21 h 23"/>
              <a:gd name="T20" fmla="*/ 10 w 14"/>
              <a:gd name="T21" fmla="*/ 21 h 23"/>
              <a:gd name="T22" fmla="*/ 11 w 14"/>
              <a:gd name="T23" fmla="*/ 23 h 23"/>
              <a:gd name="T24" fmla="*/ 14 w 14"/>
              <a:gd name="T25" fmla="*/ 23 h 23"/>
              <a:gd name="T26" fmla="*/ 14 w 14"/>
              <a:gd name="T27" fmla="*/ 18 h 23"/>
              <a:gd name="T28" fmla="*/ 14 w 14"/>
              <a:gd name="T29" fmla="*/ 8 h 23"/>
              <a:gd name="T30" fmla="*/ 10 w 14"/>
              <a:gd name="T31" fmla="*/ 16 h 23"/>
              <a:gd name="T32" fmla="*/ 10 w 14"/>
              <a:gd name="T33" fmla="*/ 17 h 23"/>
              <a:gd name="T34" fmla="*/ 7 w 14"/>
              <a:gd name="T35" fmla="*/ 21 h 23"/>
              <a:gd name="T36" fmla="*/ 4 w 14"/>
              <a:gd name="T37" fmla="*/ 16 h 23"/>
              <a:gd name="T38" fmla="*/ 10 w 14"/>
              <a:gd name="T39" fmla="*/ 11 h 23"/>
              <a:gd name="T40" fmla="*/ 10 w 14"/>
              <a:gd name="T41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3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0"/>
                  <a:pt x="2" y="1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5" y="2"/>
                  <a:pt x="6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5" y="8"/>
                  <a:pt x="0" y="11"/>
                  <a:pt x="0" y="17"/>
                </a:cubicBezTo>
                <a:cubicBezTo>
                  <a:pt x="0" y="21"/>
                  <a:pt x="3" y="23"/>
                  <a:pt x="6" y="23"/>
                </a:cubicBezTo>
                <a:cubicBezTo>
                  <a:pt x="8" y="23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10" y="19"/>
                  <a:pt x="8" y="21"/>
                  <a:pt x="7" y="21"/>
                </a:cubicBezTo>
                <a:cubicBezTo>
                  <a:pt x="5" y="21"/>
                  <a:pt x="4" y="20"/>
                  <a:pt x="4" y="16"/>
                </a:cubicBezTo>
                <a:cubicBezTo>
                  <a:pt x="4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Freeform 190"/>
          <p:cNvSpPr>
            <a:spLocks/>
          </p:cNvSpPr>
          <p:nvPr/>
        </p:nvSpPr>
        <p:spPr bwMode="auto">
          <a:xfrm>
            <a:off x="6138863" y="1233488"/>
            <a:ext cx="23813" cy="50800"/>
          </a:xfrm>
          <a:custGeom>
            <a:avLst/>
            <a:gdLst>
              <a:gd name="T0" fmla="*/ 0 w 10"/>
              <a:gd name="T1" fmla="*/ 23 h 23"/>
              <a:gd name="T2" fmla="*/ 4 w 10"/>
              <a:gd name="T3" fmla="*/ 23 h 23"/>
              <a:gd name="T4" fmla="*/ 4 w 10"/>
              <a:gd name="T5" fmla="*/ 10 h 23"/>
              <a:gd name="T6" fmla="*/ 4 w 10"/>
              <a:gd name="T7" fmla="*/ 8 h 23"/>
              <a:gd name="T8" fmla="*/ 9 w 10"/>
              <a:gd name="T9" fmla="*/ 3 h 23"/>
              <a:gd name="T10" fmla="*/ 10 w 10"/>
              <a:gd name="T11" fmla="*/ 3 h 23"/>
              <a:gd name="T12" fmla="*/ 10 w 10"/>
              <a:gd name="T13" fmla="*/ 0 h 23"/>
              <a:gd name="T14" fmla="*/ 9 w 10"/>
              <a:gd name="T15" fmla="*/ 0 h 23"/>
              <a:gd name="T16" fmla="*/ 4 w 10"/>
              <a:gd name="T17" fmla="*/ 4 h 23"/>
              <a:gd name="T18" fmla="*/ 4 w 10"/>
              <a:gd name="T19" fmla="*/ 4 h 23"/>
              <a:gd name="T20" fmla="*/ 4 w 10"/>
              <a:gd name="T21" fmla="*/ 0 h 23"/>
              <a:gd name="T22" fmla="*/ 0 w 10"/>
              <a:gd name="T23" fmla="*/ 0 h 23"/>
              <a:gd name="T24" fmla="*/ 0 w 10"/>
              <a:gd name="T25" fmla="*/ 6 h 23"/>
              <a:gd name="T26" fmla="*/ 0 w 10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9"/>
                  <a:pt x="4" y="8"/>
                </a:cubicBezTo>
                <a:cubicBezTo>
                  <a:pt x="5" y="5"/>
                  <a:pt x="6" y="3"/>
                  <a:pt x="9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5" y="1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191"/>
          <p:cNvSpPr>
            <a:spLocks noEditPoints="1"/>
          </p:cNvSpPr>
          <p:nvPr/>
        </p:nvSpPr>
        <p:spPr bwMode="auto">
          <a:xfrm>
            <a:off x="6162675" y="1211263"/>
            <a:ext cx="33338" cy="73025"/>
          </a:xfrm>
          <a:custGeom>
            <a:avLst/>
            <a:gdLst>
              <a:gd name="T0" fmla="*/ 12 w 15"/>
              <a:gd name="T1" fmla="*/ 0 h 33"/>
              <a:gd name="T2" fmla="*/ 12 w 15"/>
              <a:gd name="T3" fmla="*/ 12 h 33"/>
              <a:gd name="T4" fmla="*/ 12 w 15"/>
              <a:gd name="T5" fmla="*/ 12 h 33"/>
              <a:gd name="T6" fmla="*/ 7 w 15"/>
              <a:gd name="T7" fmla="*/ 10 h 33"/>
              <a:gd name="T8" fmla="*/ 0 w 15"/>
              <a:gd name="T9" fmla="*/ 22 h 33"/>
              <a:gd name="T10" fmla="*/ 7 w 15"/>
              <a:gd name="T11" fmla="*/ 33 h 33"/>
              <a:gd name="T12" fmla="*/ 12 w 15"/>
              <a:gd name="T13" fmla="*/ 30 h 33"/>
              <a:gd name="T14" fmla="*/ 12 w 15"/>
              <a:gd name="T15" fmla="*/ 30 h 33"/>
              <a:gd name="T16" fmla="*/ 12 w 15"/>
              <a:gd name="T17" fmla="*/ 33 h 33"/>
              <a:gd name="T18" fmla="*/ 15 w 15"/>
              <a:gd name="T19" fmla="*/ 33 h 33"/>
              <a:gd name="T20" fmla="*/ 15 w 15"/>
              <a:gd name="T21" fmla="*/ 28 h 33"/>
              <a:gd name="T22" fmla="*/ 15 w 15"/>
              <a:gd name="T23" fmla="*/ 0 h 33"/>
              <a:gd name="T24" fmla="*/ 12 w 15"/>
              <a:gd name="T25" fmla="*/ 0 h 33"/>
              <a:gd name="T26" fmla="*/ 12 w 15"/>
              <a:gd name="T27" fmla="*/ 25 h 33"/>
              <a:gd name="T28" fmla="*/ 11 w 15"/>
              <a:gd name="T29" fmla="*/ 26 h 33"/>
              <a:gd name="T30" fmla="*/ 8 w 15"/>
              <a:gd name="T31" fmla="*/ 30 h 33"/>
              <a:gd name="T32" fmla="*/ 4 w 15"/>
              <a:gd name="T33" fmla="*/ 22 h 33"/>
              <a:gd name="T34" fmla="*/ 8 w 15"/>
              <a:gd name="T35" fmla="*/ 13 h 33"/>
              <a:gd name="T36" fmla="*/ 12 w 15"/>
              <a:gd name="T37" fmla="*/ 17 h 33"/>
              <a:gd name="T38" fmla="*/ 12 w 15"/>
              <a:gd name="T39" fmla="*/ 19 h 33"/>
              <a:gd name="T40" fmla="*/ 12 w 15"/>
              <a:gd name="T41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12" y="0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0"/>
                  <a:pt x="9" y="10"/>
                  <a:pt x="7" y="10"/>
                </a:cubicBezTo>
                <a:cubicBezTo>
                  <a:pt x="4" y="10"/>
                  <a:pt x="0" y="13"/>
                  <a:pt x="0" y="22"/>
                </a:cubicBezTo>
                <a:cubicBezTo>
                  <a:pt x="0" y="29"/>
                  <a:pt x="3" y="33"/>
                  <a:pt x="7" y="33"/>
                </a:cubicBezTo>
                <a:cubicBezTo>
                  <a:pt x="10" y="33"/>
                  <a:pt x="11" y="32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5" y="29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2" y="0"/>
                </a:lnTo>
                <a:close/>
                <a:moveTo>
                  <a:pt x="12" y="25"/>
                </a:moveTo>
                <a:cubicBezTo>
                  <a:pt x="12" y="25"/>
                  <a:pt x="12" y="26"/>
                  <a:pt x="11" y="26"/>
                </a:cubicBezTo>
                <a:cubicBezTo>
                  <a:pt x="11" y="30"/>
                  <a:pt x="9" y="30"/>
                  <a:pt x="8" y="30"/>
                </a:cubicBezTo>
                <a:cubicBezTo>
                  <a:pt x="5" y="30"/>
                  <a:pt x="4" y="26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2" y="17"/>
                </a:cubicBezTo>
                <a:cubicBezTo>
                  <a:pt x="12" y="18"/>
                  <a:pt x="12" y="18"/>
                  <a:pt x="12" y="19"/>
                </a:cubicBezTo>
                <a:lnTo>
                  <a:pt x="12" y="25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Freeform 192"/>
          <p:cNvSpPr>
            <a:spLocks/>
          </p:cNvSpPr>
          <p:nvPr/>
        </p:nvSpPr>
        <p:spPr bwMode="auto">
          <a:xfrm>
            <a:off x="6011863" y="1304926"/>
            <a:ext cx="20638" cy="58738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3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3"/>
                  <a:pt x="0" y="9"/>
                  <a:pt x="0" y="17"/>
                </a:cubicBezTo>
                <a:cubicBezTo>
                  <a:pt x="0" y="20"/>
                  <a:pt x="1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2"/>
                  <a:pt x="3" y="20"/>
                  <a:pt x="3" y="17"/>
                </a:cubicBezTo>
                <a:cubicBezTo>
                  <a:pt x="3" y="9"/>
                  <a:pt x="6" y="3"/>
                  <a:pt x="9" y="0"/>
                </a:cubicBezTo>
                <a:lnTo>
                  <a:pt x="7" y="0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193"/>
          <p:cNvSpPr>
            <a:spLocks/>
          </p:cNvSpPr>
          <p:nvPr/>
        </p:nvSpPr>
        <p:spPr bwMode="auto">
          <a:xfrm>
            <a:off x="6030913" y="1304926"/>
            <a:ext cx="44450" cy="49213"/>
          </a:xfrm>
          <a:custGeom>
            <a:avLst/>
            <a:gdLst>
              <a:gd name="T0" fmla="*/ 3 w 20"/>
              <a:gd name="T1" fmla="*/ 22 h 22"/>
              <a:gd name="T2" fmla="*/ 5 w 20"/>
              <a:gd name="T3" fmla="*/ 11 h 22"/>
              <a:gd name="T4" fmla="*/ 6 w 20"/>
              <a:gd name="T5" fmla="*/ 3 h 22"/>
              <a:gd name="T6" fmla="*/ 6 w 20"/>
              <a:gd name="T7" fmla="*/ 3 h 22"/>
              <a:gd name="T8" fmla="*/ 8 w 20"/>
              <a:gd name="T9" fmla="*/ 10 h 22"/>
              <a:gd name="T10" fmla="*/ 13 w 20"/>
              <a:gd name="T11" fmla="*/ 22 h 22"/>
              <a:gd name="T12" fmla="*/ 16 w 20"/>
              <a:gd name="T13" fmla="*/ 22 h 22"/>
              <a:gd name="T14" fmla="*/ 20 w 20"/>
              <a:gd name="T15" fmla="*/ 0 h 22"/>
              <a:gd name="T16" fmla="*/ 17 w 20"/>
              <a:gd name="T17" fmla="*/ 0 h 22"/>
              <a:gd name="T18" fmla="*/ 15 w 20"/>
              <a:gd name="T19" fmla="*/ 12 h 22"/>
              <a:gd name="T20" fmla="*/ 14 w 20"/>
              <a:gd name="T21" fmla="*/ 18 h 22"/>
              <a:gd name="T22" fmla="*/ 14 w 20"/>
              <a:gd name="T23" fmla="*/ 18 h 22"/>
              <a:gd name="T24" fmla="*/ 12 w 20"/>
              <a:gd name="T25" fmla="*/ 12 h 22"/>
              <a:gd name="T26" fmla="*/ 7 w 20"/>
              <a:gd name="T27" fmla="*/ 0 h 22"/>
              <a:gd name="T28" fmla="*/ 4 w 20"/>
              <a:gd name="T29" fmla="*/ 0 h 22"/>
              <a:gd name="T30" fmla="*/ 0 w 20"/>
              <a:gd name="T31" fmla="*/ 22 h 22"/>
              <a:gd name="T32" fmla="*/ 3 w 20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22">
                <a:moveTo>
                  <a:pt x="3" y="22"/>
                </a:moveTo>
                <a:cubicBezTo>
                  <a:pt x="5" y="11"/>
                  <a:pt x="5" y="11"/>
                  <a:pt x="5" y="11"/>
                </a:cubicBezTo>
                <a:cubicBezTo>
                  <a:pt x="5" y="8"/>
                  <a:pt x="6" y="5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5"/>
                  <a:pt x="7" y="7"/>
                  <a:pt x="8" y="10"/>
                </a:cubicBezTo>
                <a:cubicBezTo>
                  <a:pt x="13" y="22"/>
                  <a:pt x="13" y="22"/>
                  <a:pt x="13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2"/>
                  <a:pt x="15" y="12"/>
                  <a:pt x="15" y="12"/>
                </a:cubicBezTo>
                <a:cubicBezTo>
                  <a:pt x="14" y="15"/>
                  <a:pt x="14" y="16"/>
                  <a:pt x="14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7"/>
                  <a:pt x="13" y="15"/>
                  <a:pt x="12" y="12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22"/>
                  <a:pt x="0" y="22"/>
                  <a:pt x="0" y="22"/>
                </a:cubicBezTo>
                <a:lnTo>
                  <a:pt x="3" y="22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194"/>
          <p:cNvSpPr>
            <a:spLocks noEditPoints="1"/>
          </p:cNvSpPr>
          <p:nvPr/>
        </p:nvSpPr>
        <p:spPr bwMode="auto">
          <a:xfrm>
            <a:off x="6076950" y="1304926"/>
            <a:ext cx="42863" cy="49213"/>
          </a:xfrm>
          <a:custGeom>
            <a:avLst/>
            <a:gdLst>
              <a:gd name="T0" fmla="*/ 11 w 19"/>
              <a:gd name="T1" fmla="*/ 0 h 22"/>
              <a:gd name="T2" fmla="*/ 4 w 19"/>
              <a:gd name="T3" fmla="*/ 3 h 22"/>
              <a:gd name="T4" fmla="*/ 0 w 19"/>
              <a:gd name="T5" fmla="*/ 13 h 22"/>
              <a:gd name="T6" fmla="*/ 8 w 19"/>
              <a:gd name="T7" fmla="*/ 22 h 22"/>
              <a:gd name="T8" fmla="*/ 16 w 19"/>
              <a:gd name="T9" fmla="*/ 19 h 22"/>
              <a:gd name="T10" fmla="*/ 19 w 19"/>
              <a:gd name="T11" fmla="*/ 9 h 22"/>
              <a:gd name="T12" fmla="*/ 11 w 19"/>
              <a:gd name="T13" fmla="*/ 0 h 22"/>
              <a:gd name="T14" fmla="*/ 11 w 19"/>
              <a:gd name="T15" fmla="*/ 2 h 22"/>
              <a:gd name="T16" fmla="*/ 17 w 19"/>
              <a:gd name="T17" fmla="*/ 9 h 22"/>
              <a:gd name="T18" fmla="*/ 14 w 19"/>
              <a:gd name="T19" fmla="*/ 18 h 22"/>
              <a:gd name="T20" fmla="*/ 9 w 19"/>
              <a:gd name="T21" fmla="*/ 20 h 22"/>
              <a:gd name="T22" fmla="*/ 3 w 19"/>
              <a:gd name="T23" fmla="*/ 13 h 22"/>
              <a:gd name="T24" fmla="*/ 6 w 19"/>
              <a:gd name="T25" fmla="*/ 4 h 22"/>
              <a:gd name="T26" fmla="*/ 11 w 19"/>
              <a:gd name="T27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2">
                <a:moveTo>
                  <a:pt x="11" y="0"/>
                </a:moveTo>
                <a:cubicBezTo>
                  <a:pt x="9" y="0"/>
                  <a:pt x="6" y="1"/>
                  <a:pt x="4" y="3"/>
                </a:cubicBezTo>
                <a:cubicBezTo>
                  <a:pt x="1" y="5"/>
                  <a:pt x="0" y="10"/>
                  <a:pt x="0" y="13"/>
                </a:cubicBezTo>
                <a:cubicBezTo>
                  <a:pt x="0" y="18"/>
                  <a:pt x="3" y="22"/>
                  <a:pt x="8" y="22"/>
                </a:cubicBezTo>
                <a:cubicBezTo>
                  <a:pt x="11" y="22"/>
                  <a:pt x="14" y="21"/>
                  <a:pt x="16" y="19"/>
                </a:cubicBezTo>
                <a:cubicBezTo>
                  <a:pt x="18" y="17"/>
                  <a:pt x="19" y="12"/>
                  <a:pt x="19" y="9"/>
                </a:cubicBezTo>
                <a:cubicBezTo>
                  <a:pt x="19" y="4"/>
                  <a:pt x="17" y="0"/>
                  <a:pt x="11" y="0"/>
                </a:cubicBezTo>
                <a:close/>
                <a:moveTo>
                  <a:pt x="11" y="2"/>
                </a:moveTo>
                <a:cubicBezTo>
                  <a:pt x="16" y="2"/>
                  <a:pt x="17" y="6"/>
                  <a:pt x="17" y="9"/>
                </a:cubicBezTo>
                <a:cubicBezTo>
                  <a:pt x="17" y="12"/>
                  <a:pt x="16" y="16"/>
                  <a:pt x="14" y="18"/>
                </a:cubicBezTo>
                <a:cubicBezTo>
                  <a:pt x="12" y="19"/>
                  <a:pt x="10" y="20"/>
                  <a:pt x="9" y="20"/>
                </a:cubicBezTo>
                <a:cubicBezTo>
                  <a:pt x="4" y="20"/>
                  <a:pt x="3" y="17"/>
                  <a:pt x="3" y="13"/>
                </a:cubicBezTo>
                <a:cubicBezTo>
                  <a:pt x="3" y="10"/>
                  <a:pt x="4" y="6"/>
                  <a:pt x="6" y="4"/>
                </a:cubicBezTo>
                <a:cubicBezTo>
                  <a:pt x="7" y="3"/>
                  <a:pt x="9" y="2"/>
                  <a:pt x="11" y="2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195"/>
          <p:cNvSpPr>
            <a:spLocks/>
          </p:cNvSpPr>
          <p:nvPr/>
        </p:nvSpPr>
        <p:spPr bwMode="auto">
          <a:xfrm>
            <a:off x="6116638" y="1304926"/>
            <a:ext cx="20638" cy="58738"/>
          </a:xfrm>
          <a:custGeom>
            <a:avLst/>
            <a:gdLst>
              <a:gd name="T0" fmla="*/ 3 w 9"/>
              <a:gd name="T1" fmla="*/ 26 h 26"/>
              <a:gd name="T2" fmla="*/ 9 w 9"/>
              <a:gd name="T3" fmla="*/ 8 h 26"/>
              <a:gd name="T4" fmla="*/ 7 w 9"/>
              <a:gd name="T5" fmla="*/ 0 h 26"/>
              <a:gd name="T6" fmla="*/ 5 w 9"/>
              <a:gd name="T7" fmla="*/ 0 h 26"/>
              <a:gd name="T8" fmla="*/ 7 w 9"/>
              <a:gd name="T9" fmla="*/ 8 h 26"/>
              <a:gd name="T10" fmla="*/ 0 w 9"/>
              <a:gd name="T11" fmla="*/ 26 h 26"/>
              <a:gd name="T12" fmla="*/ 3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3" y="26"/>
                </a:moveTo>
                <a:cubicBezTo>
                  <a:pt x="6" y="22"/>
                  <a:pt x="9" y="16"/>
                  <a:pt x="9" y="8"/>
                </a:cubicBezTo>
                <a:cubicBezTo>
                  <a:pt x="9" y="5"/>
                  <a:pt x="9" y="2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7" y="3"/>
                  <a:pt x="7" y="6"/>
                  <a:pt x="7" y="8"/>
                </a:cubicBezTo>
                <a:cubicBezTo>
                  <a:pt x="7" y="16"/>
                  <a:pt x="4" y="22"/>
                  <a:pt x="0" y="26"/>
                </a:cubicBezTo>
                <a:lnTo>
                  <a:pt x="3" y="26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Freeform 196"/>
          <p:cNvSpPr>
            <a:spLocks/>
          </p:cNvSpPr>
          <p:nvPr/>
        </p:nvSpPr>
        <p:spPr bwMode="auto">
          <a:xfrm>
            <a:off x="7453313" y="779463"/>
            <a:ext cx="23813" cy="60325"/>
          </a:xfrm>
          <a:custGeom>
            <a:avLst/>
            <a:gdLst>
              <a:gd name="T0" fmla="*/ 0 w 15"/>
              <a:gd name="T1" fmla="*/ 38 h 38"/>
              <a:gd name="T2" fmla="*/ 4 w 15"/>
              <a:gd name="T3" fmla="*/ 38 h 38"/>
              <a:gd name="T4" fmla="*/ 4 w 15"/>
              <a:gd name="T5" fmla="*/ 21 h 38"/>
              <a:gd name="T6" fmla="*/ 14 w 15"/>
              <a:gd name="T7" fmla="*/ 21 h 38"/>
              <a:gd name="T8" fmla="*/ 14 w 15"/>
              <a:gd name="T9" fmla="*/ 17 h 38"/>
              <a:gd name="T10" fmla="*/ 4 w 15"/>
              <a:gd name="T11" fmla="*/ 17 h 38"/>
              <a:gd name="T12" fmla="*/ 4 w 15"/>
              <a:gd name="T13" fmla="*/ 5 h 38"/>
              <a:gd name="T14" fmla="*/ 15 w 15"/>
              <a:gd name="T15" fmla="*/ 5 h 38"/>
              <a:gd name="T16" fmla="*/ 15 w 15"/>
              <a:gd name="T17" fmla="*/ 0 h 38"/>
              <a:gd name="T18" fmla="*/ 0 w 15"/>
              <a:gd name="T19" fmla="*/ 0 h 38"/>
              <a:gd name="T20" fmla="*/ 0 w 15"/>
              <a:gd name="T2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38">
                <a:moveTo>
                  <a:pt x="0" y="38"/>
                </a:moveTo>
                <a:lnTo>
                  <a:pt x="4" y="38"/>
                </a:lnTo>
                <a:lnTo>
                  <a:pt x="4" y="21"/>
                </a:lnTo>
                <a:lnTo>
                  <a:pt x="14" y="21"/>
                </a:lnTo>
                <a:lnTo>
                  <a:pt x="14" y="17"/>
                </a:lnTo>
                <a:lnTo>
                  <a:pt x="4" y="17"/>
                </a:lnTo>
                <a:lnTo>
                  <a:pt x="4" y="5"/>
                </a:lnTo>
                <a:lnTo>
                  <a:pt x="15" y="5"/>
                </a:lnTo>
                <a:lnTo>
                  <a:pt x="15" y="0"/>
                </a:lnTo>
                <a:lnTo>
                  <a:pt x="0" y="0"/>
                </a:lnTo>
                <a:lnTo>
                  <a:pt x="0" y="3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Freeform 197"/>
          <p:cNvSpPr>
            <a:spLocks/>
          </p:cNvSpPr>
          <p:nvPr/>
        </p:nvSpPr>
        <p:spPr bwMode="auto">
          <a:xfrm>
            <a:off x="7481888" y="798513"/>
            <a:ext cx="19050" cy="41275"/>
          </a:xfrm>
          <a:custGeom>
            <a:avLst/>
            <a:gdLst>
              <a:gd name="T0" fmla="*/ 0 w 8"/>
              <a:gd name="T1" fmla="*/ 19 h 19"/>
              <a:gd name="T2" fmla="*/ 3 w 8"/>
              <a:gd name="T3" fmla="*/ 19 h 19"/>
              <a:gd name="T4" fmla="*/ 3 w 8"/>
              <a:gd name="T5" fmla="*/ 9 h 19"/>
              <a:gd name="T6" fmla="*/ 4 w 8"/>
              <a:gd name="T7" fmla="*/ 7 h 19"/>
              <a:gd name="T8" fmla="*/ 7 w 8"/>
              <a:gd name="T9" fmla="*/ 3 h 19"/>
              <a:gd name="T10" fmla="*/ 8 w 8"/>
              <a:gd name="T11" fmla="*/ 3 h 19"/>
              <a:gd name="T12" fmla="*/ 8 w 8"/>
              <a:gd name="T13" fmla="*/ 0 h 19"/>
              <a:gd name="T14" fmla="*/ 7 w 8"/>
              <a:gd name="T15" fmla="*/ 0 h 19"/>
              <a:gd name="T16" fmla="*/ 3 w 8"/>
              <a:gd name="T17" fmla="*/ 3 h 19"/>
              <a:gd name="T18" fmla="*/ 3 w 8"/>
              <a:gd name="T19" fmla="*/ 3 h 19"/>
              <a:gd name="T20" fmla="*/ 3 w 8"/>
              <a:gd name="T21" fmla="*/ 0 h 19"/>
              <a:gd name="T22" fmla="*/ 0 w 8"/>
              <a:gd name="T23" fmla="*/ 0 h 19"/>
              <a:gd name="T24" fmla="*/ 0 w 8"/>
              <a:gd name="T25" fmla="*/ 5 h 19"/>
              <a:gd name="T26" fmla="*/ 0 w 8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" h="19">
                <a:moveTo>
                  <a:pt x="0" y="19"/>
                </a:moveTo>
                <a:cubicBezTo>
                  <a:pt x="3" y="19"/>
                  <a:pt x="3" y="19"/>
                  <a:pt x="3" y="19"/>
                </a:cubicBezTo>
                <a:cubicBezTo>
                  <a:pt x="3" y="9"/>
                  <a:pt x="3" y="9"/>
                  <a:pt x="3" y="9"/>
                </a:cubicBezTo>
                <a:cubicBezTo>
                  <a:pt x="3" y="8"/>
                  <a:pt x="3" y="7"/>
                  <a:pt x="4" y="7"/>
                </a:cubicBezTo>
                <a:cubicBezTo>
                  <a:pt x="4" y="5"/>
                  <a:pt x="5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5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3"/>
                  <a:pt x="0" y="5"/>
                </a:cubicBezTo>
                <a:lnTo>
                  <a:pt x="0" y="1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198"/>
          <p:cNvSpPr>
            <a:spLocks noEditPoints="1"/>
          </p:cNvSpPr>
          <p:nvPr/>
        </p:nvSpPr>
        <p:spPr bwMode="auto">
          <a:xfrm>
            <a:off x="7502525" y="798513"/>
            <a:ext cx="23813" cy="44450"/>
          </a:xfrm>
          <a:custGeom>
            <a:avLst/>
            <a:gdLst>
              <a:gd name="T0" fmla="*/ 11 w 11"/>
              <a:gd name="T1" fmla="*/ 6 h 20"/>
              <a:gd name="T2" fmla="*/ 6 w 11"/>
              <a:gd name="T3" fmla="*/ 0 h 20"/>
              <a:gd name="T4" fmla="*/ 1 w 11"/>
              <a:gd name="T5" fmla="*/ 1 h 20"/>
              <a:gd name="T6" fmla="*/ 2 w 11"/>
              <a:gd name="T7" fmla="*/ 3 h 20"/>
              <a:gd name="T8" fmla="*/ 5 w 11"/>
              <a:gd name="T9" fmla="*/ 2 h 20"/>
              <a:gd name="T10" fmla="*/ 8 w 11"/>
              <a:gd name="T11" fmla="*/ 6 h 20"/>
              <a:gd name="T12" fmla="*/ 8 w 11"/>
              <a:gd name="T13" fmla="*/ 7 h 20"/>
              <a:gd name="T14" fmla="*/ 0 w 11"/>
              <a:gd name="T15" fmla="*/ 14 h 20"/>
              <a:gd name="T16" fmla="*/ 5 w 11"/>
              <a:gd name="T17" fmla="*/ 20 h 20"/>
              <a:gd name="T18" fmla="*/ 8 w 11"/>
              <a:gd name="T19" fmla="*/ 17 h 20"/>
              <a:gd name="T20" fmla="*/ 9 w 11"/>
              <a:gd name="T21" fmla="*/ 17 h 20"/>
              <a:gd name="T22" fmla="*/ 9 w 11"/>
              <a:gd name="T23" fmla="*/ 19 h 20"/>
              <a:gd name="T24" fmla="*/ 11 w 11"/>
              <a:gd name="T25" fmla="*/ 19 h 20"/>
              <a:gd name="T26" fmla="*/ 11 w 11"/>
              <a:gd name="T27" fmla="*/ 15 h 20"/>
              <a:gd name="T28" fmla="*/ 11 w 11"/>
              <a:gd name="T29" fmla="*/ 6 h 20"/>
              <a:gd name="T30" fmla="*/ 8 w 11"/>
              <a:gd name="T31" fmla="*/ 13 h 20"/>
              <a:gd name="T32" fmla="*/ 8 w 11"/>
              <a:gd name="T33" fmla="*/ 14 h 20"/>
              <a:gd name="T34" fmla="*/ 5 w 11"/>
              <a:gd name="T35" fmla="*/ 17 h 20"/>
              <a:gd name="T36" fmla="*/ 3 w 11"/>
              <a:gd name="T37" fmla="*/ 14 h 20"/>
              <a:gd name="T38" fmla="*/ 8 w 11"/>
              <a:gd name="T39" fmla="*/ 9 h 20"/>
              <a:gd name="T40" fmla="*/ 8 w 11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0">
                <a:moveTo>
                  <a:pt x="11" y="6"/>
                </a:moveTo>
                <a:cubicBezTo>
                  <a:pt x="11" y="2"/>
                  <a:pt x="10" y="0"/>
                  <a:pt x="6" y="0"/>
                </a:cubicBezTo>
                <a:cubicBezTo>
                  <a:pt x="4" y="0"/>
                  <a:pt x="2" y="0"/>
                  <a:pt x="1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4" y="2"/>
                  <a:pt x="5" y="2"/>
                </a:cubicBezTo>
                <a:cubicBezTo>
                  <a:pt x="8" y="2"/>
                  <a:pt x="8" y="4"/>
                  <a:pt x="8" y="6"/>
                </a:cubicBezTo>
                <a:cubicBezTo>
                  <a:pt x="8" y="7"/>
                  <a:pt x="8" y="7"/>
                  <a:pt x="8" y="7"/>
                </a:cubicBezTo>
                <a:cubicBezTo>
                  <a:pt x="4" y="7"/>
                  <a:pt x="0" y="9"/>
                  <a:pt x="0" y="14"/>
                </a:cubicBezTo>
                <a:cubicBezTo>
                  <a:pt x="0" y="17"/>
                  <a:pt x="2" y="20"/>
                  <a:pt x="5" y="20"/>
                </a:cubicBezTo>
                <a:cubicBezTo>
                  <a:pt x="6" y="20"/>
                  <a:pt x="8" y="19"/>
                  <a:pt x="8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9"/>
                  <a:pt x="9" y="19"/>
                  <a:pt x="9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1" y="16"/>
                  <a:pt x="11" y="15"/>
                </a:cubicBezTo>
                <a:lnTo>
                  <a:pt x="11" y="6"/>
                </a:lnTo>
                <a:close/>
                <a:moveTo>
                  <a:pt x="8" y="13"/>
                </a:moveTo>
                <a:cubicBezTo>
                  <a:pt x="8" y="14"/>
                  <a:pt x="8" y="14"/>
                  <a:pt x="8" y="14"/>
                </a:cubicBezTo>
                <a:cubicBezTo>
                  <a:pt x="8" y="16"/>
                  <a:pt x="7" y="17"/>
                  <a:pt x="5" y="17"/>
                </a:cubicBezTo>
                <a:cubicBezTo>
                  <a:pt x="4" y="17"/>
                  <a:pt x="3" y="16"/>
                  <a:pt x="3" y="14"/>
                </a:cubicBezTo>
                <a:cubicBezTo>
                  <a:pt x="3" y="10"/>
                  <a:pt x="7" y="9"/>
                  <a:pt x="8" y="9"/>
                </a:cubicBezTo>
                <a:lnTo>
                  <a:pt x="8" y="1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Freeform 199"/>
          <p:cNvSpPr>
            <a:spLocks/>
          </p:cNvSpPr>
          <p:nvPr/>
        </p:nvSpPr>
        <p:spPr bwMode="auto">
          <a:xfrm>
            <a:off x="7535863" y="798513"/>
            <a:ext cx="28575" cy="41275"/>
          </a:xfrm>
          <a:custGeom>
            <a:avLst/>
            <a:gdLst>
              <a:gd name="T0" fmla="*/ 1 w 13"/>
              <a:gd name="T1" fmla="*/ 19 h 19"/>
              <a:gd name="T2" fmla="*/ 4 w 13"/>
              <a:gd name="T3" fmla="*/ 19 h 19"/>
              <a:gd name="T4" fmla="*/ 4 w 13"/>
              <a:gd name="T5" fmla="*/ 7 h 19"/>
              <a:gd name="T6" fmla="*/ 4 w 13"/>
              <a:gd name="T7" fmla="*/ 5 h 19"/>
              <a:gd name="T8" fmla="*/ 7 w 13"/>
              <a:gd name="T9" fmla="*/ 2 h 19"/>
              <a:gd name="T10" fmla="*/ 9 w 13"/>
              <a:gd name="T11" fmla="*/ 7 h 19"/>
              <a:gd name="T12" fmla="*/ 9 w 13"/>
              <a:gd name="T13" fmla="*/ 19 h 19"/>
              <a:gd name="T14" fmla="*/ 13 w 13"/>
              <a:gd name="T15" fmla="*/ 19 h 19"/>
              <a:gd name="T16" fmla="*/ 13 w 13"/>
              <a:gd name="T17" fmla="*/ 6 h 19"/>
              <a:gd name="T18" fmla="*/ 8 w 13"/>
              <a:gd name="T19" fmla="*/ 0 h 19"/>
              <a:gd name="T20" fmla="*/ 3 w 13"/>
              <a:gd name="T21" fmla="*/ 2 h 19"/>
              <a:gd name="T22" fmla="*/ 3 w 13"/>
              <a:gd name="T23" fmla="*/ 2 h 19"/>
              <a:gd name="T24" fmla="*/ 3 w 13"/>
              <a:gd name="T25" fmla="*/ 0 h 19"/>
              <a:gd name="T26" fmla="*/ 0 w 13"/>
              <a:gd name="T27" fmla="*/ 0 h 19"/>
              <a:gd name="T28" fmla="*/ 1 w 13"/>
              <a:gd name="T29" fmla="*/ 5 h 19"/>
              <a:gd name="T30" fmla="*/ 1 w 13"/>
              <a:gd name="T3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19">
                <a:moveTo>
                  <a:pt x="1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7"/>
                  <a:pt x="4" y="7"/>
                  <a:pt x="4" y="7"/>
                </a:cubicBezTo>
                <a:cubicBezTo>
                  <a:pt x="4" y="6"/>
                  <a:pt x="4" y="6"/>
                  <a:pt x="4" y="5"/>
                </a:cubicBezTo>
                <a:cubicBezTo>
                  <a:pt x="4" y="3"/>
                  <a:pt x="5" y="2"/>
                  <a:pt x="7" y="2"/>
                </a:cubicBezTo>
                <a:cubicBezTo>
                  <a:pt x="9" y="2"/>
                  <a:pt x="9" y="5"/>
                  <a:pt x="9" y="7"/>
                </a:cubicBezTo>
                <a:cubicBezTo>
                  <a:pt x="9" y="19"/>
                  <a:pt x="9" y="19"/>
                  <a:pt x="9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2"/>
                  <a:pt x="11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3"/>
                  <a:pt x="1" y="5"/>
                </a:cubicBezTo>
                <a:lnTo>
                  <a:pt x="1" y="1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Freeform 200"/>
          <p:cNvSpPr>
            <a:spLocks/>
          </p:cNvSpPr>
          <p:nvPr/>
        </p:nvSpPr>
        <p:spPr bwMode="auto">
          <a:xfrm>
            <a:off x="7572375" y="798513"/>
            <a:ext cx="19050" cy="44450"/>
          </a:xfrm>
          <a:custGeom>
            <a:avLst/>
            <a:gdLst>
              <a:gd name="T0" fmla="*/ 0 w 9"/>
              <a:gd name="T1" fmla="*/ 18 h 20"/>
              <a:gd name="T2" fmla="*/ 3 w 9"/>
              <a:gd name="T3" fmla="*/ 20 h 20"/>
              <a:gd name="T4" fmla="*/ 9 w 9"/>
              <a:gd name="T5" fmla="*/ 14 h 20"/>
              <a:gd name="T6" fmla="*/ 5 w 9"/>
              <a:gd name="T7" fmla="*/ 8 h 20"/>
              <a:gd name="T8" fmla="*/ 3 w 9"/>
              <a:gd name="T9" fmla="*/ 5 h 20"/>
              <a:gd name="T10" fmla="*/ 5 w 9"/>
              <a:gd name="T11" fmla="*/ 2 h 20"/>
              <a:gd name="T12" fmla="*/ 8 w 9"/>
              <a:gd name="T13" fmla="*/ 3 h 20"/>
              <a:gd name="T14" fmla="*/ 9 w 9"/>
              <a:gd name="T15" fmla="*/ 1 h 20"/>
              <a:gd name="T16" fmla="*/ 5 w 9"/>
              <a:gd name="T17" fmla="*/ 0 h 20"/>
              <a:gd name="T18" fmla="*/ 0 w 9"/>
              <a:gd name="T19" fmla="*/ 5 h 20"/>
              <a:gd name="T20" fmla="*/ 4 w 9"/>
              <a:gd name="T21" fmla="*/ 10 h 20"/>
              <a:gd name="T22" fmla="*/ 6 w 9"/>
              <a:gd name="T23" fmla="*/ 14 h 20"/>
              <a:gd name="T24" fmla="*/ 3 w 9"/>
              <a:gd name="T25" fmla="*/ 17 h 20"/>
              <a:gd name="T26" fmla="*/ 0 w 9"/>
              <a:gd name="T27" fmla="*/ 16 h 20"/>
              <a:gd name="T28" fmla="*/ 0 w 9"/>
              <a:gd name="T29" fmla="*/ 1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" h="20">
                <a:moveTo>
                  <a:pt x="0" y="18"/>
                </a:moveTo>
                <a:cubicBezTo>
                  <a:pt x="0" y="19"/>
                  <a:pt x="2" y="20"/>
                  <a:pt x="3" y="20"/>
                </a:cubicBezTo>
                <a:cubicBezTo>
                  <a:pt x="7" y="20"/>
                  <a:pt x="9" y="18"/>
                  <a:pt x="9" y="14"/>
                </a:cubicBezTo>
                <a:cubicBezTo>
                  <a:pt x="9" y="11"/>
                  <a:pt x="7" y="9"/>
                  <a:pt x="5" y="8"/>
                </a:cubicBezTo>
                <a:cubicBezTo>
                  <a:pt x="3" y="7"/>
                  <a:pt x="3" y="6"/>
                  <a:pt x="3" y="5"/>
                </a:cubicBezTo>
                <a:cubicBezTo>
                  <a:pt x="3" y="3"/>
                  <a:pt x="4" y="2"/>
                  <a:pt x="5" y="2"/>
                </a:cubicBezTo>
                <a:cubicBezTo>
                  <a:pt x="6" y="2"/>
                  <a:pt x="7" y="2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"/>
                  <a:pt x="1" y="9"/>
                  <a:pt x="4" y="10"/>
                </a:cubicBezTo>
                <a:cubicBezTo>
                  <a:pt x="6" y="12"/>
                  <a:pt x="6" y="13"/>
                  <a:pt x="6" y="14"/>
                </a:cubicBezTo>
                <a:cubicBezTo>
                  <a:pt x="6" y="16"/>
                  <a:pt x="5" y="17"/>
                  <a:pt x="3" y="17"/>
                </a:cubicBezTo>
                <a:cubicBezTo>
                  <a:pt x="2" y="17"/>
                  <a:pt x="1" y="17"/>
                  <a:pt x="0" y="16"/>
                </a:cubicBezTo>
                <a:lnTo>
                  <a:pt x="0" y="1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Freeform 201"/>
          <p:cNvSpPr>
            <a:spLocks/>
          </p:cNvSpPr>
          <p:nvPr/>
        </p:nvSpPr>
        <p:spPr bwMode="auto">
          <a:xfrm>
            <a:off x="7610475" y="779463"/>
            <a:ext cx="17463" cy="63500"/>
          </a:xfrm>
          <a:custGeom>
            <a:avLst/>
            <a:gdLst>
              <a:gd name="T0" fmla="*/ 5 w 8"/>
              <a:gd name="T1" fmla="*/ 20 h 28"/>
              <a:gd name="T2" fmla="*/ 1 w 8"/>
              <a:gd name="T3" fmla="*/ 25 h 28"/>
              <a:gd name="T4" fmla="*/ 0 w 8"/>
              <a:gd name="T5" fmla="*/ 25 h 28"/>
              <a:gd name="T6" fmla="*/ 0 w 8"/>
              <a:gd name="T7" fmla="*/ 27 h 28"/>
              <a:gd name="T8" fmla="*/ 2 w 8"/>
              <a:gd name="T9" fmla="*/ 28 h 28"/>
              <a:gd name="T10" fmla="*/ 8 w 8"/>
              <a:gd name="T11" fmla="*/ 20 h 28"/>
              <a:gd name="T12" fmla="*/ 8 w 8"/>
              <a:gd name="T13" fmla="*/ 0 h 28"/>
              <a:gd name="T14" fmla="*/ 5 w 8"/>
              <a:gd name="T15" fmla="*/ 0 h 28"/>
              <a:gd name="T16" fmla="*/ 5 w 8"/>
              <a:gd name="T17" fmla="*/ 2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8">
                <a:moveTo>
                  <a:pt x="5" y="20"/>
                </a:moveTo>
                <a:cubicBezTo>
                  <a:pt x="5" y="24"/>
                  <a:pt x="4" y="25"/>
                  <a:pt x="1" y="25"/>
                </a:cubicBezTo>
                <a:cubicBezTo>
                  <a:pt x="1" y="25"/>
                  <a:pt x="0" y="25"/>
                  <a:pt x="0" y="2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1" y="28"/>
                  <a:pt x="2" y="28"/>
                </a:cubicBezTo>
                <a:cubicBezTo>
                  <a:pt x="6" y="28"/>
                  <a:pt x="8" y="26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lnTo>
                  <a:pt x="5" y="2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202"/>
          <p:cNvSpPr>
            <a:spLocks noEditPoints="1"/>
          </p:cNvSpPr>
          <p:nvPr/>
        </p:nvSpPr>
        <p:spPr bwMode="auto">
          <a:xfrm>
            <a:off x="7634288" y="798513"/>
            <a:ext cx="28575" cy="44450"/>
          </a:xfrm>
          <a:custGeom>
            <a:avLst/>
            <a:gdLst>
              <a:gd name="T0" fmla="*/ 7 w 13"/>
              <a:gd name="T1" fmla="*/ 0 h 20"/>
              <a:gd name="T2" fmla="*/ 0 w 13"/>
              <a:gd name="T3" fmla="*/ 10 h 20"/>
              <a:gd name="T4" fmla="*/ 7 w 13"/>
              <a:gd name="T5" fmla="*/ 20 h 20"/>
              <a:gd name="T6" fmla="*/ 13 w 13"/>
              <a:gd name="T7" fmla="*/ 10 h 20"/>
              <a:gd name="T8" fmla="*/ 7 w 13"/>
              <a:gd name="T9" fmla="*/ 0 h 20"/>
              <a:gd name="T10" fmla="*/ 7 w 13"/>
              <a:gd name="T11" fmla="*/ 2 h 20"/>
              <a:gd name="T12" fmla="*/ 10 w 13"/>
              <a:gd name="T13" fmla="*/ 10 h 20"/>
              <a:gd name="T14" fmla="*/ 7 w 13"/>
              <a:gd name="T15" fmla="*/ 17 h 20"/>
              <a:gd name="T16" fmla="*/ 4 w 13"/>
              <a:gd name="T17" fmla="*/ 10 h 20"/>
              <a:gd name="T18" fmla="*/ 7 w 13"/>
              <a:gd name="T19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20">
                <a:moveTo>
                  <a:pt x="7" y="0"/>
                </a:moveTo>
                <a:cubicBezTo>
                  <a:pt x="4" y="0"/>
                  <a:pt x="0" y="3"/>
                  <a:pt x="0" y="10"/>
                </a:cubicBezTo>
                <a:cubicBezTo>
                  <a:pt x="0" y="16"/>
                  <a:pt x="3" y="20"/>
                  <a:pt x="7" y="20"/>
                </a:cubicBezTo>
                <a:cubicBezTo>
                  <a:pt x="10" y="20"/>
                  <a:pt x="13" y="17"/>
                  <a:pt x="13" y="10"/>
                </a:cubicBezTo>
                <a:cubicBezTo>
                  <a:pt x="13" y="3"/>
                  <a:pt x="10" y="0"/>
                  <a:pt x="7" y="0"/>
                </a:cubicBezTo>
                <a:close/>
                <a:moveTo>
                  <a:pt x="7" y="2"/>
                </a:moveTo>
                <a:cubicBezTo>
                  <a:pt x="10" y="2"/>
                  <a:pt x="10" y="7"/>
                  <a:pt x="10" y="10"/>
                </a:cubicBezTo>
                <a:cubicBezTo>
                  <a:pt x="10" y="13"/>
                  <a:pt x="10" y="17"/>
                  <a:pt x="7" y="17"/>
                </a:cubicBezTo>
                <a:cubicBezTo>
                  <a:pt x="4" y="17"/>
                  <a:pt x="4" y="13"/>
                  <a:pt x="4" y="10"/>
                </a:cubicBezTo>
                <a:cubicBezTo>
                  <a:pt x="4" y="7"/>
                  <a:pt x="4" y="2"/>
                  <a:pt x="7" y="2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203"/>
          <p:cNvSpPr>
            <a:spLocks/>
          </p:cNvSpPr>
          <p:nvPr/>
        </p:nvSpPr>
        <p:spPr bwMode="auto">
          <a:xfrm>
            <a:off x="7667625" y="798513"/>
            <a:ext cx="22225" cy="44450"/>
          </a:xfrm>
          <a:custGeom>
            <a:avLst/>
            <a:gdLst>
              <a:gd name="T0" fmla="*/ 0 w 10"/>
              <a:gd name="T1" fmla="*/ 18 h 20"/>
              <a:gd name="T2" fmla="*/ 4 w 10"/>
              <a:gd name="T3" fmla="*/ 20 h 20"/>
              <a:gd name="T4" fmla="*/ 10 w 10"/>
              <a:gd name="T5" fmla="*/ 14 h 20"/>
              <a:gd name="T6" fmla="*/ 6 w 10"/>
              <a:gd name="T7" fmla="*/ 8 h 20"/>
              <a:gd name="T8" fmla="*/ 4 w 10"/>
              <a:gd name="T9" fmla="*/ 5 h 20"/>
              <a:gd name="T10" fmla="*/ 6 w 10"/>
              <a:gd name="T11" fmla="*/ 2 h 20"/>
              <a:gd name="T12" fmla="*/ 9 w 10"/>
              <a:gd name="T13" fmla="*/ 3 h 20"/>
              <a:gd name="T14" fmla="*/ 9 w 10"/>
              <a:gd name="T15" fmla="*/ 1 h 20"/>
              <a:gd name="T16" fmla="*/ 6 w 10"/>
              <a:gd name="T17" fmla="*/ 0 h 20"/>
              <a:gd name="T18" fmla="*/ 1 w 10"/>
              <a:gd name="T19" fmla="*/ 5 h 20"/>
              <a:gd name="T20" fmla="*/ 5 w 10"/>
              <a:gd name="T21" fmla="*/ 10 h 20"/>
              <a:gd name="T22" fmla="*/ 7 w 10"/>
              <a:gd name="T23" fmla="*/ 14 h 20"/>
              <a:gd name="T24" fmla="*/ 4 w 10"/>
              <a:gd name="T25" fmla="*/ 17 h 20"/>
              <a:gd name="T26" fmla="*/ 1 w 10"/>
              <a:gd name="T27" fmla="*/ 16 h 20"/>
              <a:gd name="T28" fmla="*/ 0 w 10"/>
              <a:gd name="T29" fmla="*/ 1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" h="20">
                <a:moveTo>
                  <a:pt x="0" y="18"/>
                </a:moveTo>
                <a:cubicBezTo>
                  <a:pt x="1" y="19"/>
                  <a:pt x="3" y="20"/>
                  <a:pt x="4" y="20"/>
                </a:cubicBezTo>
                <a:cubicBezTo>
                  <a:pt x="7" y="20"/>
                  <a:pt x="10" y="18"/>
                  <a:pt x="10" y="14"/>
                </a:cubicBezTo>
                <a:cubicBezTo>
                  <a:pt x="10" y="11"/>
                  <a:pt x="8" y="9"/>
                  <a:pt x="6" y="8"/>
                </a:cubicBezTo>
                <a:cubicBezTo>
                  <a:pt x="4" y="7"/>
                  <a:pt x="4" y="6"/>
                  <a:pt x="4" y="5"/>
                </a:cubicBezTo>
                <a:cubicBezTo>
                  <a:pt x="4" y="3"/>
                  <a:pt x="4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1"/>
                  <a:pt x="9" y="1"/>
                  <a:pt x="9" y="1"/>
                </a:cubicBezTo>
                <a:cubicBezTo>
                  <a:pt x="9" y="0"/>
                  <a:pt x="8" y="0"/>
                  <a:pt x="6" y="0"/>
                </a:cubicBezTo>
                <a:cubicBezTo>
                  <a:pt x="3" y="0"/>
                  <a:pt x="1" y="2"/>
                  <a:pt x="1" y="5"/>
                </a:cubicBezTo>
                <a:cubicBezTo>
                  <a:pt x="1" y="7"/>
                  <a:pt x="2" y="9"/>
                  <a:pt x="5" y="10"/>
                </a:cubicBezTo>
                <a:cubicBezTo>
                  <a:pt x="7" y="12"/>
                  <a:pt x="7" y="13"/>
                  <a:pt x="7" y="14"/>
                </a:cubicBezTo>
                <a:cubicBezTo>
                  <a:pt x="7" y="16"/>
                  <a:pt x="6" y="17"/>
                  <a:pt x="4" y="17"/>
                </a:cubicBezTo>
                <a:cubicBezTo>
                  <a:pt x="3" y="17"/>
                  <a:pt x="2" y="17"/>
                  <a:pt x="1" y="16"/>
                </a:cubicBezTo>
                <a:lnTo>
                  <a:pt x="0" y="1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Freeform 204"/>
          <p:cNvSpPr>
            <a:spLocks noEditPoints="1"/>
          </p:cNvSpPr>
          <p:nvPr/>
        </p:nvSpPr>
        <p:spPr bwMode="auto">
          <a:xfrm>
            <a:off x="7694613" y="798513"/>
            <a:ext cx="26988" cy="44450"/>
          </a:xfrm>
          <a:custGeom>
            <a:avLst/>
            <a:gdLst>
              <a:gd name="T0" fmla="*/ 12 w 12"/>
              <a:gd name="T1" fmla="*/ 10 h 20"/>
              <a:gd name="T2" fmla="*/ 12 w 12"/>
              <a:gd name="T3" fmla="*/ 8 h 20"/>
              <a:gd name="T4" fmla="*/ 7 w 12"/>
              <a:gd name="T5" fmla="*/ 0 h 20"/>
              <a:gd name="T6" fmla="*/ 0 w 12"/>
              <a:gd name="T7" fmla="*/ 10 h 20"/>
              <a:gd name="T8" fmla="*/ 7 w 12"/>
              <a:gd name="T9" fmla="*/ 20 h 20"/>
              <a:gd name="T10" fmla="*/ 12 w 12"/>
              <a:gd name="T11" fmla="*/ 19 h 20"/>
              <a:gd name="T12" fmla="*/ 11 w 12"/>
              <a:gd name="T13" fmla="*/ 16 h 20"/>
              <a:gd name="T14" fmla="*/ 8 w 12"/>
              <a:gd name="T15" fmla="*/ 17 h 20"/>
              <a:gd name="T16" fmla="*/ 3 w 12"/>
              <a:gd name="T17" fmla="*/ 10 h 20"/>
              <a:gd name="T18" fmla="*/ 12 w 12"/>
              <a:gd name="T19" fmla="*/ 10 h 20"/>
              <a:gd name="T20" fmla="*/ 3 w 12"/>
              <a:gd name="T21" fmla="*/ 8 h 20"/>
              <a:gd name="T22" fmla="*/ 7 w 12"/>
              <a:gd name="T23" fmla="*/ 2 h 20"/>
              <a:gd name="T24" fmla="*/ 9 w 12"/>
              <a:gd name="T25" fmla="*/ 8 h 20"/>
              <a:gd name="T26" fmla="*/ 3 w 12"/>
              <a:gd name="T27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0">
                <a:moveTo>
                  <a:pt x="12" y="10"/>
                </a:moveTo>
                <a:cubicBezTo>
                  <a:pt x="12" y="9"/>
                  <a:pt x="12" y="9"/>
                  <a:pt x="12" y="8"/>
                </a:cubicBezTo>
                <a:cubicBezTo>
                  <a:pt x="12" y="4"/>
                  <a:pt x="11" y="0"/>
                  <a:pt x="7" y="0"/>
                </a:cubicBezTo>
                <a:cubicBezTo>
                  <a:pt x="3" y="0"/>
                  <a:pt x="0" y="4"/>
                  <a:pt x="0" y="10"/>
                </a:cubicBezTo>
                <a:cubicBezTo>
                  <a:pt x="0" y="16"/>
                  <a:pt x="3" y="20"/>
                  <a:pt x="7" y="20"/>
                </a:cubicBezTo>
                <a:cubicBezTo>
                  <a:pt x="9" y="20"/>
                  <a:pt x="11" y="19"/>
                  <a:pt x="12" y="19"/>
                </a:cubicBezTo>
                <a:cubicBezTo>
                  <a:pt x="11" y="16"/>
                  <a:pt x="11" y="16"/>
                  <a:pt x="11" y="16"/>
                </a:cubicBezTo>
                <a:cubicBezTo>
                  <a:pt x="10" y="17"/>
                  <a:pt x="9" y="17"/>
                  <a:pt x="8" y="17"/>
                </a:cubicBezTo>
                <a:cubicBezTo>
                  <a:pt x="6" y="17"/>
                  <a:pt x="3" y="16"/>
                  <a:pt x="3" y="10"/>
                </a:cubicBezTo>
                <a:lnTo>
                  <a:pt x="12" y="10"/>
                </a:lnTo>
                <a:close/>
                <a:moveTo>
                  <a:pt x="3" y="8"/>
                </a:moveTo>
                <a:cubicBezTo>
                  <a:pt x="3" y="5"/>
                  <a:pt x="4" y="2"/>
                  <a:pt x="7" y="2"/>
                </a:cubicBezTo>
                <a:cubicBezTo>
                  <a:pt x="8" y="2"/>
                  <a:pt x="9" y="4"/>
                  <a:pt x="9" y="8"/>
                </a:cubicBezTo>
                <a:lnTo>
                  <a:pt x="3" y="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206"/>
          <p:cNvSpPr>
            <a:spLocks/>
          </p:cNvSpPr>
          <p:nvPr/>
        </p:nvSpPr>
        <p:spPr bwMode="auto">
          <a:xfrm>
            <a:off x="7726363" y="777876"/>
            <a:ext cx="22225" cy="61913"/>
          </a:xfrm>
          <a:custGeom>
            <a:avLst/>
            <a:gdLst>
              <a:gd name="T0" fmla="*/ 5 w 10"/>
              <a:gd name="T1" fmla="*/ 28 h 28"/>
              <a:gd name="T2" fmla="*/ 5 w 10"/>
              <a:gd name="T3" fmla="*/ 11 h 28"/>
              <a:gd name="T4" fmla="*/ 9 w 10"/>
              <a:gd name="T5" fmla="*/ 11 h 28"/>
              <a:gd name="T6" fmla="*/ 9 w 10"/>
              <a:gd name="T7" fmla="*/ 9 h 28"/>
              <a:gd name="T8" fmla="*/ 5 w 10"/>
              <a:gd name="T9" fmla="*/ 9 h 28"/>
              <a:gd name="T10" fmla="*/ 5 w 10"/>
              <a:gd name="T11" fmla="*/ 8 h 28"/>
              <a:gd name="T12" fmla="*/ 8 w 10"/>
              <a:gd name="T13" fmla="*/ 3 h 28"/>
              <a:gd name="T14" fmla="*/ 10 w 10"/>
              <a:gd name="T15" fmla="*/ 3 h 28"/>
              <a:gd name="T16" fmla="*/ 10 w 10"/>
              <a:gd name="T17" fmla="*/ 1 h 28"/>
              <a:gd name="T18" fmla="*/ 8 w 10"/>
              <a:gd name="T19" fmla="*/ 0 h 28"/>
              <a:gd name="T20" fmla="*/ 4 w 10"/>
              <a:gd name="T21" fmla="*/ 2 h 28"/>
              <a:gd name="T22" fmla="*/ 2 w 10"/>
              <a:gd name="T23" fmla="*/ 8 h 28"/>
              <a:gd name="T24" fmla="*/ 2 w 10"/>
              <a:gd name="T25" fmla="*/ 9 h 28"/>
              <a:gd name="T26" fmla="*/ 0 w 10"/>
              <a:gd name="T27" fmla="*/ 9 h 28"/>
              <a:gd name="T28" fmla="*/ 0 w 10"/>
              <a:gd name="T29" fmla="*/ 11 h 28"/>
              <a:gd name="T30" fmla="*/ 2 w 10"/>
              <a:gd name="T31" fmla="*/ 11 h 28"/>
              <a:gd name="T32" fmla="*/ 2 w 10"/>
              <a:gd name="T33" fmla="*/ 28 h 28"/>
              <a:gd name="T34" fmla="*/ 5 w 10"/>
              <a:gd name="T3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28">
                <a:moveTo>
                  <a:pt x="5" y="28"/>
                </a:moveTo>
                <a:cubicBezTo>
                  <a:pt x="5" y="11"/>
                  <a:pt x="5" y="11"/>
                  <a:pt x="5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9"/>
                  <a:pt x="9" y="9"/>
                  <a:pt x="9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5" y="8"/>
                  <a:pt x="5" y="8"/>
                </a:cubicBezTo>
                <a:cubicBezTo>
                  <a:pt x="5" y="5"/>
                  <a:pt x="6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5" y="1"/>
                  <a:pt x="4" y="2"/>
                </a:cubicBezTo>
                <a:cubicBezTo>
                  <a:pt x="3" y="4"/>
                  <a:pt x="2" y="6"/>
                  <a:pt x="2" y="8"/>
                </a:cubicBezTo>
                <a:cubicBezTo>
                  <a:pt x="2" y="9"/>
                  <a:pt x="2" y="9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28"/>
                  <a:pt x="2" y="28"/>
                  <a:pt x="2" y="28"/>
                </a:cubicBezTo>
                <a:lnTo>
                  <a:pt x="5" y="2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207"/>
          <p:cNvSpPr>
            <a:spLocks/>
          </p:cNvSpPr>
          <p:nvPr/>
        </p:nvSpPr>
        <p:spPr bwMode="auto">
          <a:xfrm>
            <a:off x="7748588" y="798513"/>
            <a:ext cx="19050" cy="44450"/>
          </a:xfrm>
          <a:custGeom>
            <a:avLst/>
            <a:gdLst>
              <a:gd name="T0" fmla="*/ 0 w 9"/>
              <a:gd name="T1" fmla="*/ 18 h 20"/>
              <a:gd name="T2" fmla="*/ 3 w 9"/>
              <a:gd name="T3" fmla="*/ 20 h 20"/>
              <a:gd name="T4" fmla="*/ 9 w 9"/>
              <a:gd name="T5" fmla="*/ 14 h 20"/>
              <a:gd name="T6" fmla="*/ 5 w 9"/>
              <a:gd name="T7" fmla="*/ 8 h 20"/>
              <a:gd name="T8" fmla="*/ 3 w 9"/>
              <a:gd name="T9" fmla="*/ 5 h 20"/>
              <a:gd name="T10" fmla="*/ 5 w 9"/>
              <a:gd name="T11" fmla="*/ 2 h 20"/>
              <a:gd name="T12" fmla="*/ 8 w 9"/>
              <a:gd name="T13" fmla="*/ 3 h 20"/>
              <a:gd name="T14" fmla="*/ 9 w 9"/>
              <a:gd name="T15" fmla="*/ 1 h 20"/>
              <a:gd name="T16" fmla="*/ 5 w 9"/>
              <a:gd name="T17" fmla="*/ 0 h 20"/>
              <a:gd name="T18" fmla="*/ 0 w 9"/>
              <a:gd name="T19" fmla="*/ 5 h 20"/>
              <a:gd name="T20" fmla="*/ 4 w 9"/>
              <a:gd name="T21" fmla="*/ 10 h 20"/>
              <a:gd name="T22" fmla="*/ 6 w 9"/>
              <a:gd name="T23" fmla="*/ 14 h 20"/>
              <a:gd name="T24" fmla="*/ 3 w 9"/>
              <a:gd name="T25" fmla="*/ 17 h 20"/>
              <a:gd name="T26" fmla="*/ 0 w 9"/>
              <a:gd name="T27" fmla="*/ 16 h 20"/>
              <a:gd name="T28" fmla="*/ 0 w 9"/>
              <a:gd name="T29" fmla="*/ 1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" h="20">
                <a:moveTo>
                  <a:pt x="0" y="18"/>
                </a:moveTo>
                <a:cubicBezTo>
                  <a:pt x="0" y="19"/>
                  <a:pt x="2" y="20"/>
                  <a:pt x="3" y="20"/>
                </a:cubicBezTo>
                <a:cubicBezTo>
                  <a:pt x="7" y="20"/>
                  <a:pt x="9" y="18"/>
                  <a:pt x="9" y="14"/>
                </a:cubicBezTo>
                <a:cubicBezTo>
                  <a:pt x="9" y="11"/>
                  <a:pt x="7" y="9"/>
                  <a:pt x="5" y="8"/>
                </a:cubicBezTo>
                <a:cubicBezTo>
                  <a:pt x="3" y="7"/>
                  <a:pt x="3" y="6"/>
                  <a:pt x="3" y="5"/>
                </a:cubicBezTo>
                <a:cubicBezTo>
                  <a:pt x="3" y="3"/>
                  <a:pt x="4" y="2"/>
                  <a:pt x="5" y="2"/>
                </a:cubicBezTo>
                <a:cubicBezTo>
                  <a:pt x="6" y="2"/>
                  <a:pt x="7" y="2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"/>
                  <a:pt x="1" y="9"/>
                  <a:pt x="4" y="10"/>
                </a:cubicBezTo>
                <a:cubicBezTo>
                  <a:pt x="6" y="12"/>
                  <a:pt x="6" y="13"/>
                  <a:pt x="6" y="14"/>
                </a:cubicBezTo>
                <a:cubicBezTo>
                  <a:pt x="6" y="16"/>
                  <a:pt x="5" y="17"/>
                  <a:pt x="3" y="17"/>
                </a:cubicBezTo>
                <a:cubicBezTo>
                  <a:pt x="2" y="17"/>
                  <a:pt x="1" y="17"/>
                  <a:pt x="0" y="16"/>
                </a:cubicBezTo>
                <a:lnTo>
                  <a:pt x="0" y="1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Rectangle 208"/>
          <p:cNvSpPr>
            <a:spLocks noChangeArrowheads="1"/>
          </p:cNvSpPr>
          <p:nvPr/>
        </p:nvSpPr>
        <p:spPr bwMode="auto">
          <a:xfrm>
            <a:off x="7791450" y="779463"/>
            <a:ext cx="6350" cy="60325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209"/>
          <p:cNvSpPr>
            <a:spLocks noEditPoints="1"/>
          </p:cNvSpPr>
          <p:nvPr/>
        </p:nvSpPr>
        <p:spPr bwMode="auto">
          <a:xfrm>
            <a:off x="7804150" y="798513"/>
            <a:ext cx="26988" cy="44450"/>
          </a:xfrm>
          <a:custGeom>
            <a:avLst/>
            <a:gdLst>
              <a:gd name="T0" fmla="*/ 11 w 12"/>
              <a:gd name="T1" fmla="*/ 6 h 20"/>
              <a:gd name="T2" fmla="*/ 6 w 12"/>
              <a:gd name="T3" fmla="*/ 0 h 20"/>
              <a:gd name="T4" fmla="*/ 1 w 12"/>
              <a:gd name="T5" fmla="*/ 1 h 20"/>
              <a:gd name="T6" fmla="*/ 2 w 12"/>
              <a:gd name="T7" fmla="*/ 3 h 20"/>
              <a:gd name="T8" fmla="*/ 5 w 12"/>
              <a:gd name="T9" fmla="*/ 2 h 20"/>
              <a:gd name="T10" fmla="*/ 8 w 12"/>
              <a:gd name="T11" fmla="*/ 6 h 20"/>
              <a:gd name="T12" fmla="*/ 8 w 12"/>
              <a:gd name="T13" fmla="*/ 7 h 20"/>
              <a:gd name="T14" fmla="*/ 0 w 12"/>
              <a:gd name="T15" fmla="*/ 14 h 20"/>
              <a:gd name="T16" fmla="*/ 5 w 12"/>
              <a:gd name="T17" fmla="*/ 20 h 20"/>
              <a:gd name="T18" fmla="*/ 9 w 12"/>
              <a:gd name="T19" fmla="*/ 17 h 20"/>
              <a:gd name="T20" fmla="*/ 9 w 12"/>
              <a:gd name="T21" fmla="*/ 17 h 20"/>
              <a:gd name="T22" fmla="*/ 9 w 12"/>
              <a:gd name="T23" fmla="*/ 19 h 20"/>
              <a:gd name="T24" fmla="*/ 12 w 12"/>
              <a:gd name="T25" fmla="*/ 19 h 20"/>
              <a:gd name="T26" fmla="*/ 11 w 12"/>
              <a:gd name="T27" fmla="*/ 15 h 20"/>
              <a:gd name="T28" fmla="*/ 11 w 12"/>
              <a:gd name="T29" fmla="*/ 6 h 20"/>
              <a:gd name="T30" fmla="*/ 8 w 12"/>
              <a:gd name="T31" fmla="*/ 13 h 20"/>
              <a:gd name="T32" fmla="*/ 8 w 12"/>
              <a:gd name="T33" fmla="*/ 14 h 20"/>
              <a:gd name="T34" fmla="*/ 6 w 12"/>
              <a:gd name="T35" fmla="*/ 17 h 20"/>
              <a:gd name="T36" fmla="*/ 3 w 12"/>
              <a:gd name="T37" fmla="*/ 14 h 20"/>
              <a:gd name="T38" fmla="*/ 8 w 12"/>
              <a:gd name="T39" fmla="*/ 9 h 20"/>
              <a:gd name="T40" fmla="*/ 8 w 12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20">
                <a:moveTo>
                  <a:pt x="11" y="6"/>
                </a:moveTo>
                <a:cubicBezTo>
                  <a:pt x="11" y="2"/>
                  <a:pt x="10" y="0"/>
                  <a:pt x="6" y="0"/>
                </a:cubicBezTo>
                <a:cubicBezTo>
                  <a:pt x="4" y="0"/>
                  <a:pt x="2" y="0"/>
                  <a:pt x="1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4" y="2"/>
                  <a:pt x="5" y="2"/>
                </a:cubicBezTo>
                <a:cubicBezTo>
                  <a:pt x="8" y="2"/>
                  <a:pt x="8" y="4"/>
                  <a:pt x="8" y="6"/>
                </a:cubicBezTo>
                <a:cubicBezTo>
                  <a:pt x="8" y="7"/>
                  <a:pt x="8" y="7"/>
                  <a:pt x="8" y="7"/>
                </a:cubicBezTo>
                <a:cubicBezTo>
                  <a:pt x="4" y="7"/>
                  <a:pt x="0" y="9"/>
                  <a:pt x="0" y="14"/>
                </a:cubicBezTo>
                <a:cubicBezTo>
                  <a:pt x="0" y="17"/>
                  <a:pt x="2" y="20"/>
                  <a:pt x="5" y="20"/>
                </a:cubicBezTo>
                <a:cubicBezTo>
                  <a:pt x="6" y="20"/>
                  <a:pt x="8" y="19"/>
                  <a:pt x="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18"/>
                  <a:pt x="11" y="16"/>
                  <a:pt x="11" y="15"/>
                </a:cubicBezTo>
                <a:lnTo>
                  <a:pt x="11" y="6"/>
                </a:lnTo>
                <a:close/>
                <a:moveTo>
                  <a:pt x="8" y="13"/>
                </a:moveTo>
                <a:cubicBezTo>
                  <a:pt x="8" y="14"/>
                  <a:pt x="8" y="14"/>
                  <a:pt x="8" y="14"/>
                </a:cubicBezTo>
                <a:cubicBezTo>
                  <a:pt x="8" y="16"/>
                  <a:pt x="7" y="17"/>
                  <a:pt x="6" y="17"/>
                </a:cubicBezTo>
                <a:cubicBezTo>
                  <a:pt x="4" y="17"/>
                  <a:pt x="3" y="16"/>
                  <a:pt x="3" y="14"/>
                </a:cubicBezTo>
                <a:cubicBezTo>
                  <a:pt x="3" y="10"/>
                  <a:pt x="7" y="9"/>
                  <a:pt x="8" y="9"/>
                </a:cubicBezTo>
                <a:lnTo>
                  <a:pt x="8" y="1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210"/>
          <p:cNvSpPr>
            <a:spLocks/>
          </p:cNvSpPr>
          <p:nvPr/>
        </p:nvSpPr>
        <p:spPr bwMode="auto">
          <a:xfrm>
            <a:off x="7839075" y="798513"/>
            <a:ext cx="26988" cy="41275"/>
          </a:xfrm>
          <a:custGeom>
            <a:avLst/>
            <a:gdLst>
              <a:gd name="T0" fmla="*/ 0 w 12"/>
              <a:gd name="T1" fmla="*/ 19 h 19"/>
              <a:gd name="T2" fmla="*/ 3 w 12"/>
              <a:gd name="T3" fmla="*/ 19 h 19"/>
              <a:gd name="T4" fmla="*/ 3 w 12"/>
              <a:gd name="T5" fmla="*/ 7 h 19"/>
              <a:gd name="T6" fmla="*/ 3 w 12"/>
              <a:gd name="T7" fmla="*/ 5 h 19"/>
              <a:gd name="T8" fmla="*/ 6 w 12"/>
              <a:gd name="T9" fmla="*/ 2 h 19"/>
              <a:gd name="T10" fmla="*/ 9 w 12"/>
              <a:gd name="T11" fmla="*/ 7 h 19"/>
              <a:gd name="T12" fmla="*/ 9 w 12"/>
              <a:gd name="T13" fmla="*/ 19 h 19"/>
              <a:gd name="T14" fmla="*/ 12 w 12"/>
              <a:gd name="T15" fmla="*/ 19 h 19"/>
              <a:gd name="T16" fmla="*/ 12 w 12"/>
              <a:gd name="T17" fmla="*/ 6 h 19"/>
              <a:gd name="T18" fmla="*/ 7 w 12"/>
              <a:gd name="T19" fmla="*/ 0 h 19"/>
              <a:gd name="T20" fmla="*/ 3 w 12"/>
              <a:gd name="T21" fmla="*/ 2 h 19"/>
              <a:gd name="T22" fmla="*/ 3 w 12"/>
              <a:gd name="T23" fmla="*/ 2 h 19"/>
              <a:gd name="T24" fmla="*/ 2 w 12"/>
              <a:gd name="T25" fmla="*/ 0 h 19"/>
              <a:gd name="T26" fmla="*/ 0 w 12"/>
              <a:gd name="T27" fmla="*/ 0 h 19"/>
              <a:gd name="T28" fmla="*/ 0 w 12"/>
              <a:gd name="T29" fmla="*/ 5 h 19"/>
              <a:gd name="T30" fmla="*/ 0 w 12"/>
              <a:gd name="T3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9">
                <a:moveTo>
                  <a:pt x="0" y="19"/>
                </a:moveTo>
                <a:cubicBezTo>
                  <a:pt x="3" y="19"/>
                  <a:pt x="3" y="19"/>
                  <a:pt x="3" y="19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3" y="6"/>
                  <a:pt x="3" y="5"/>
                </a:cubicBezTo>
                <a:cubicBezTo>
                  <a:pt x="3" y="3"/>
                  <a:pt x="5" y="2"/>
                  <a:pt x="6" y="2"/>
                </a:cubicBezTo>
                <a:cubicBezTo>
                  <a:pt x="8" y="2"/>
                  <a:pt x="9" y="5"/>
                  <a:pt x="9" y="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2"/>
                  <a:pt x="10" y="0"/>
                  <a:pt x="7" y="0"/>
                </a:cubicBezTo>
                <a:cubicBezTo>
                  <a:pt x="5" y="0"/>
                  <a:pt x="3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3"/>
                  <a:pt x="0" y="5"/>
                </a:cubicBezTo>
                <a:lnTo>
                  <a:pt x="0" y="1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211"/>
          <p:cNvSpPr>
            <a:spLocks noEditPoints="1"/>
          </p:cNvSpPr>
          <p:nvPr/>
        </p:nvSpPr>
        <p:spPr bwMode="auto">
          <a:xfrm>
            <a:off x="7874000" y="779463"/>
            <a:ext cx="28575" cy="63500"/>
          </a:xfrm>
          <a:custGeom>
            <a:avLst/>
            <a:gdLst>
              <a:gd name="T0" fmla="*/ 10 w 13"/>
              <a:gd name="T1" fmla="*/ 0 h 28"/>
              <a:gd name="T2" fmla="*/ 10 w 13"/>
              <a:gd name="T3" fmla="*/ 10 h 28"/>
              <a:gd name="T4" fmla="*/ 10 w 13"/>
              <a:gd name="T5" fmla="*/ 10 h 28"/>
              <a:gd name="T6" fmla="*/ 6 w 13"/>
              <a:gd name="T7" fmla="*/ 8 h 28"/>
              <a:gd name="T8" fmla="*/ 0 w 13"/>
              <a:gd name="T9" fmla="*/ 18 h 28"/>
              <a:gd name="T10" fmla="*/ 6 w 13"/>
              <a:gd name="T11" fmla="*/ 28 h 28"/>
              <a:gd name="T12" fmla="*/ 10 w 13"/>
              <a:gd name="T13" fmla="*/ 25 h 28"/>
              <a:gd name="T14" fmla="*/ 10 w 13"/>
              <a:gd name="T15" fmla="*/ 25 h 28"/>
              <a:gd name="T16" fmla="*/ 10 w 13"/>
              <a:gd name="T17" fmla="*/ 27 h 28"/>
              <a:gd name="T18" fmla="*/ 13 w 13"/>
              <a:gd name="T19" fmla="*/ 27 h 28"/>
              <a:gd name="T20" fmla="*/ 13 w 13"/>
              <a:gd name="T21" fmla="*/ 23 h 28"/>
              <a:gd name="T22" fmla="*/ 13 w 13"/>
              <a:gd name="T23" fmla="*/ 0 h 28"/>
              <a:gd name="T24" fmla="*/ 10 w 13"/>
              <a:gd name="T25" fmla="*/ 0 h 28"/>
              <a:gd name="T26" fmla="*/ 10 w 13"/>
              <a:gd name="T27" fmla="*/ 20 h 28"/>
              <a:gd name="T28" fmla="*/ 10 w 13"/>
              <a:gd name="T29" fmla="*/ 22 h 28"/>
              <a:gd name="T30" fmla="*/ 7 w 13"/>
              <a:gd name="T31" fmla="*/ 25 h 28"/>
              <a:gd name="T32" fmla="*/ 3 w 13"/>
              <a:gd name="T33" fmla="*/ 18 h 28"/>
              <a:gd name="T34" fmla="*/ 7 w 13"/>
              <a:gd name="T35" fmla="*/ 10 h 28"/>
              <a:gd name="T36" fmla="*/ 10 w 13"/>
              <a:gd name="T37" fmla="*/ 14 h 28"/>
              <a:gd name="T38" fmla="*/ 10 w 13"/>
              <a:gd name="T39" fmla="*/ 15 h 28"/>
              <a:gd name="T40" fmla="*/ 10 w 13"/>
              <a:gd name="T41" fmla="*/ 2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28">
                <a:moveTo>
                  <a:pt x="10" y="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9" y="8"/>
                  <a:pt x="7" y="8"/>
                  <a:pt x="6" y="8"/>
                </a:cubicBezTo>
                <a:cubicBezTo>
                  <a:pt x="3" y="8"/>
                  <a:pt x="0" y="11"/>
                  <a:pt x="0" y="18"/>
                </a:cubicBezTo>
                <a:cubicBezTo>
                  <a:pt x="0" y="24"/>
                  <a:pt x="3" y="28"/>
                  <a:pt x="6" y="28"/>
                </a:cubicBezTo>
                <a:cubicBezTo>
                  <a:pt x="8" y="28"/>
                  <a:pt x="9" y="26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7"/>
                  <a:pt x="10" y="27"/>
                  <a:pt x="10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6"/>
                  <a:pt x="13" y="24"/>
                  <a:pt x="13" y="23"/>
                </a:cubicBezTo>
                <a:cubicBezTo>
                  <a:pt x="13" y="0"/>
                  <a:pt x="13" y="0"/>
                  <a:pt x="13" y="0"/>
                </a:cubicBezTo>
                <a:lnTo>
                  <a:pt x="10" y="0"/>
                </a:lnTo>
                <a:close/>
                <a:moveTo>
                  <a:pt x="10" y="20"/>
                </a:moveTo>
                <a:cubicBezTo>
                  <a:pt x="10" y="21"/>
                  <a:pt x="10" y="21"/>
                  <a:pt x="10" y="22"/>
                </a:cubicBezTo>
                <a:cubicBezTo>
                  <a:pt x="9" y="25"/>
                  <a:pt x="8" y="25"/>
                  <a:pt x="7" y="25"/>
                </a:cubicBezTo>
                <a:cubicBezTo>
                  <a:pt x="4" y="25"/>
                  <a:pt x="3" y="22"/>
                  <a:pt x="3" y="18"/>
                </a:cubicBezTo>
                <a:cubicBezTo>
                  <a:pt x="3" y="14"/>
                  <a:pt x="4" y="10"/>
                  <a:pt x="7" y="10"/>
                </a:cubicBezTo>
                <a:cubicBezTo>
                  <a:pt x="8" y="10"/>
                  <a:pt x="9" y="12"/>
                  <a:pt x="10" y="14"/>
                </a:cubicBezTo>
                <a:cubicBezTo>
                  <a:pt x="10" y="14"/>
                  <a:pt x="10" y="15"/>
                  <a:pt x="10" y="15"/>
                </a:cubicBezTo>
                <a:lnTo>
                  <a:pt x="10" y="2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212"/>
          <p:cNvSpPr>
            <a:spLocks/>
          </p:cNvSpPr>
          <p:nvPr/>
        </p:nvSpPr>
        <p:spPr bwMode="auto">
          <a:xfrm>
            <a:off x="7546975" y="860426"/>
            <a:ext cx="20638" cy="58738"/>
          </a:xfrm>
          <a:custGeom>
            <a:avLst/>
            <a:gdLst>
              <a:gd name="T0" fmla="*/ 6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2 w 9"/>
              <a:gd name="T9" fmla="*/ 17 h 26"/>
              <a:gd name="T10" fmla="*/ 9 w 9"/>
              <a:gd name="T11" fmla="*/ 0 h 26"/>
              <a:gd name="T12" fmla="*/ 6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6" y="0"/>
                </a:moveTo>
                <a:cubicBezTo>
                  <a:pt x="3" y="3"/>
                  <a:pt x="0" y="9"/>
                  <a:pt x="0" y="17"/>
                </a:cubicBezTo>
                <a:cubicBezTo>
                  <a:pt x="0" y="20"/>
                  <a:pt x="0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2" y="23"/>
                  <a:pt x="2" y="20"/>
                  <a:pt x="2" y="17"/>
                </a:cubicBezTo>
                <a:cubicBezTo>
                  <a:pt x="2" y="10"/>
                  <a:pt x="5" y="4"/>
                  <a:pt x="9" y="0"/>
                </a:cubicBezTo>
                <a:lnTo>
                  <a:pt x="6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213"/>
          <p:cNvSpPr>
            <a:spLocks noEditPoints="1"/>
          </p:cNvSpPr>
          <p:nvPr/>
        </p:nvSpPr>
        <p:spPr bwMode="auto">
          <a:xfrm>
            <a:off x="7562850" y="860426"/>
            <a:ext cx="34925" cy="49213"/>
          </a:xfrm>
          <a:custGeom>
            <a:avLst/>
            <a:gdLst>
              <a:gd name="T0" fmla="*/ 0 w 16"/>
              <a:gd name="T1" fmla="*/ 22 h 22"/>
              <a:gd name="T2" fmla="*/ 3 w 16"/>
              <a:gd name="T3" fmla="*/ 22 h 22"/>
              <a:gd name="T4" fmla="*/ 4 w 16"/>
              <a:gd name="T5" fmla="*/ 13 h 22"/>
              <a:gd name="T6" fmla="*/ 7 w 16"/>
              <a:gd name="T7" fmla="*/ 13 h 22"/>
              <a:gd name="T8" fmla="*/ 10 w 16"/>
              <a:gd name="T9" fmla="*/ 17 h 22"/>
              <a:gd name="T10" fmla="*/ 11 w 16"/>
              <a:gd name="T11" fmla="*/ 22 h 22"/>
              <a:gd name="T12" fmla="*/ 14 w 16"/>
              <a:gd name="T13" fmla="*/ 22 h 22"/>
              <a:gd name="T14" fmla="*/ 13 w 16"/>
              <a:gd name="T15" fmla="*/ 16 h 22"/>
              <a:gd name="T16" fmla="*/ 10 w 16"/>
              <a:gd name="T17" fmla="*/ 12 h 22"/>
              <a:gd name="T18" fmla="*/ 10 w 16"/>
              <a:gd name="T19" fmla="*/ 12 h 22"/>
              <a:gd name="T20" fmla="*/ 16 w 16"/>
              <a:gd name="T21" fmla="*/ 5 h 22"/>
              <a:gd name="T22" fmla="*/ 14 w 16"/>
              <a:gd name="T23" fmla="*/ 2 h 22"/>
              <a:gd name="T24" fmla="*/ 9 w 16"/>
              <a:gd name="T25" fmla="*/ 0 h 22"/>
              <a:gd name="T26" fmla="*/ 4 w 16"/>
              <a:gd name="T27" fmla="*/ 1 h 22"/>
              <a:gd name="T28" fmla="*/ 0 w 16"/>
              <a:gd name="T29" fmla="*/ 22 h 22"/>
              <a:gd name="T30" fmla="*/ 6 w 16"/>
              <a:gd name="T31" fmla="*/ 3 h 22"/>
              <a:gd name="T32" fmla="*/ 9 w 16"/>
              <a:gd name="T33" fmla="*/ 2 h 22"/>
              <a:gd name="T34" fmla="*/ 13 w 16"/>
              <a:gd name="T35" fmla="*/ 6 h 22"/>
              <a:gd name="T36" fmla="*/ 7 w 16"/>
              <a:gd name="T37" fmla="*/ 11 h 22"/>
              <a:gd name="T38" fmla="*/ 5 w 16"/>
              <a:gd name="T39" fmla="*/ 11 h 22"/>
              <a:gd name="T40" fmla="*/ 6 w 16"/>
              <a:gd name="T41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" h="22">
                <a:moveTo>
                  <a:pt x="0" y="22"/>
                </a:moveTo>
                <a:cubicBezTo>
                  <a:pt x="3" y="22"/>
                  <a:pt x="3" y="22"/>
                  <a:pt x="3" y="22"/>
                </a:cubicBezTo>
                <a:cubicBezTo>
                  <a:pt x="4" y="13"/>
                  <a:pt x="4" y="13"/>
                  <a:pt x="4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10" y="14"/>
                  <a:pt x="10" y="17"/>
                </a:cubicBezTo>
                <a:cubicBezTo>
                  <a:pt x="10" y="19"/>
                  <a:pt x="11" y="22"/>
                  <a:pt x="11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1"/>
                  <a:pt x="13" y="19"/>
                  <a:pt x="13" y="16"/>
                </a:cubicBezTo>
                <a:cubicBezTo>
                  <a:pt x="13" y="14"/>
                  <a:pt x="12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3" y="11"/>
                  <a:pt x="16" y="9"/>
                  <a:pt x="16" y="5"/>
                </a:cubicBezTo>
                <a:cubicBezTo>
                  <a:pt x="16" y="4"/>
                  <a:pt x="15" y="3"/>
                  <a:pt x="14" y="2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0"/>
                  <a:pt x="4" y="1"/>
                </a:cubicBezTo>
                <a:lnTo>
                  <a:pt x="0" y="22"/>
                </a:lnTo>
                <a:close/>
                <a:moveTo>
                  <a:pt x="6" y="3"/>
                </a:moveTo>
                <a:cubicBezTo>
                  <a:pt x="7" y="3"/>
                  <a:pt x="8" y="2"/>
                  <a:pt x="9" y="2"/>
                </a:cubicBezTo>
                <a:cubicBezTo>
                  <a:pt x="11" y="2"/>
                  <a:pt x="13" y="3"/>
                  <a:pt x="13" y="6"/>
                </a:cubicBezTo>
                <a:cubicBezTo>
                  <a:pt x="13" y="8"/>
                  <a:pt x="11" y="11"/>
                  <a:pt x="7" y="11"/>
                </a:cubicBezTo>
                <a:cubicBezTo>
                  <a:pt x="5" y="11"/>
                  <a:pt x="5" y="11"/>
                  <a:pt x="5" y="11"/>
                </a:cubicBezTo>
                <a:lnTo>
                  <a:pt x="6" y="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214"/>
          <p:cNvSpPr>
            <a:spLocks/>
          </p:cNvSpPr>
          <p:nvPr/>
        </p:nvSpPr>
        <p:spPr bwMode="auto">
          <a:xfrm>
            <a:off x="7600950" y="876301"/>
            <a:ext cx="31750" cy="33338"/>
          </a:xfrm>
          <a:custGeom>
            <a:avLst/>
            <a:gdLst>
              <a:gd name="T0" fmla="*/ 11 w 14"/>
              <a:gd name="T1" fmla="*/ 0 h 15"/>
              <a:gd name="T2" fmla="*/ 10 w 14"/>
              <a:gd name="T3" fmla="*/ 7 h 15"/>
              <a:gd name="T4" fmla="*/ 5 w 14"/>
              <a:gd name="T5" fmla="*/ 13 h 15"/>
              <a:gd name="T6" fmla="*/ 2 w 14"/>
              <a:gd name="T7" fmla="*/ 10 h 15"/>
              <a:gd name="T8" fmla="*/ 3 w 14"/>
              <a:gd name="T9" fmla="*/ 8 h 15"/>
              <a:gd name="T10" fmla="*/ 4 w 14"/>
              <a:gd name="T11" fmla="*/ 0 h 15"/>
              <a:gd name="T12" fmla="*/ 2 w 14"/>
              <a:gd name="T13" fmla="*/ 0 h 15"/>
              <a:gd name="T14" fmla="*/ 0 w 14"/>
              <a:gd name="T15" fmla="*/ 8 h 15"/>
              <a:gd name="T16" fmla="*/ 0 w 14"/>
              <a:gd name="T17" fmla="*/ 11 h 15"/>
              <a:gd name="T18" fmla="*/ 4 w 14"/>
              <a:gd name="T19" fmla="*/ 15 h 15"/>
              <a:gd name="T20" fmla="*/ 9 w 14"/>
              <a:gd name="T21" fmla="*/ 12 h 15"/>
              <a:gd name="T22" fmla="*/ 9 w 14"/>
              <a:gd name="T23" fmla="*/ 12 h 15"/>
              <a:gd name="T24" fmla="*/ 9 w 14"/>
              <a:gd name="T25" fmla="*/ 15 h 15"/>
              <a:gd name="T26" fmla="*/ 11 w 14"/>
              <a:gd name="T27" fmla="*/ 15 h 15"/>
              <a:gd name="T28" fmla="*/ 12 w 14"/>
              <a:gd name="T29" fmla="*/ 11 h 15"/>
              <a:gd name="T30" fmla="*/ 14 w 14"/>
              <a:gd name="T31" fmla="*/ 0 h 15"/>
              <a:gd name="T32" fmla="*/ 11 w 14"/>
              <a:gd name="T3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" h="15">
                <a:moveTo>
                  <a:pt x="11" y="0"/>
                </a:moveTo>
                <a:cubicBezTo>
                  <a:pt x="10" y="7"/>
                  <a:pt x="10" y="7"/>
                  <a:pt x="10" y="7"/>
                </a:cubicBezTo>
                <a:cubicBezTo>
                  <a:pt x="9" y="11"/>
                  <a:pt x="7" y="13"/>
                  <a:pt x="5" y="13"/>
                </a:cubicBezTo>
                <a:cubicBezTo>
                  <a:pt x="3" y="13"/>
                  <a:pt x="2" y="12"/>
                  <a:pt x="2" y="10"/>
                </a:cubicBezTo>
                <a:cubicBezTo>
                  <a:pt x="2" y="10"/>
                  <a:pt x="3" y="9"/>
                  <a:pt x="3" y="8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4"/>
                  <a:pt x="2" y="15"/>
                  <a:pt x="4" y="15"/>
                </a:cubicBezTo>
                <a:cubicBezTo>
                  <a:pt x="6" y="15"/>
                  <a:pt x="8" y="14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5"/>
                  <a:pt x="9" y="15"/>
                  <a:pt x="9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4"/>
                  <a:pt x="12" y="12"/>
                  <a:pt x="12" y="11"/>
                </a:cubicBezTo>
                <a:cubicBezTo>
                  <a:pt x="14" y="0"/>
                  <a:pt x="14" y="0"/>
                  <a:pt x="14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215"/>
          <p:cNvSpPr>
            <a:spLocks/>
          </p:cNvSpPr>
          <p:nvPr/>
        </p:nvSpPr>
        <p:spPr bwMode="auto">
          <a:xfrm>
            <a:off x="7634288" y="873126"/>
            <a:ext cx="23813" cy="36513"/>
          </a:xfrm>
          <a:custGeom>
            <a:avLst/>
            <a:gdLst>
              <a:gd name="T0" fmla="*/ 0 w 11"/>
              <a:gd name="T1" fmla="*/ 15 h 16"/>
              <a:gd name="T2" fmla="*/ 4 w 11"/>
              <a:gd name="T3" fmla="*/ 16 h 16"/>
              <a:gd name="T4" fmla="*/ 10 w 11"/>
              <a:gd name="T5" fmla="*/ 11 h 16"/>
              <a:gd name="T6" fmla="*/ 7 w 11"/>
              <a:gd name="T7" fmla="*/ 7 h 16"/>
              <a:gd name="T8" fmla="*/ 5 w 11"/>
              <a:gd name="T9" fmla="*/ 5 h 16"/>
              <a:gd name="T10" fmla="*/ 8 w 11"/>
              <a:gd name="T11" fmla="*/ 2 h 16"/>
              <a:gd name="T12" fmla="*/ 10 w 11"/>
              <a:gd name="T13" fmla="*/ 3 h 16"/>
              <a:gd name="T14" fmla="*/ 11 w 11"/>
              <a:gd name="T15" fmla="*/ 1 h 16"/>
              <a:gd name="T16" fmla="*/ 8 w 11"/>
              <a:gd name="T17" fmla="*/ 0 h 16"/>
              <a:gd name="T18" fmla="*/ 2 w 11"/>
              <a:gd name="T19" fmla="*/ 5 h 16"/>
              <a:gd name="T20" fmla="*/ 5 w 11"/>
              <a:gd name="T21" fmla="*/ 9 h 16"/>
              <a:gd name="T22" fmla="*/ 7 w 11"/>
              <a:gd name="T23" fmla="*/ 12 h 16"/>
              <a:gd name="T24" fmla="*/ 4 w 11"/>
              <a:gd name="T25" fmla="*/ 14 h 16"/>
              <a:gd name="T26" fmla="*/ 1 w 11"/>
              <a:gd name="T27" fmla="*/ 13 h 16"/>
              <a:gd name="T28" fmla="*/ 0 w 11"/>
              <a:gd name="T2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16">
                <a:moveTo>
                  <a:pt x="0" y="15"/>
                </a:moveTo>
                <a:cubicBezTo>
                  <a:pt x="1" y="16"/>
                  <a:pt x="2" y="16"/>
                  <a:pt x="4" y="16"/>
                </a:cubicBezTo>
                <a:cubicBezTo>
                  <a:pt x="7" y="16"/>
                  <a:pt x="10" y="15"/>
                  <a:pt x="10" y="11"/>
                </a:cubicBezTo>
                <a:cubicBezTo>
                  <a:pt x="10" y="10"/>
                  <a:pt x="9" y="8"/>
                  <a:pt x="7" y="7"/>
                </a:cubicBezTo>
                <a:cubicBezTo>
                  <a:pt x="6" y="6"/>
                  <a:pt x="5" y="6"/>
                  <a:pt x="5" y="5"/>
                </a:cubicBezTo>
                <a:cubicBezTo>
                  <a:pt x="5" y="3"/>
                  <a:pt x="6" y="2"/>
                  <a:pt x="8" y="2"/>
                </a:cubicBezTo>
                <a:cubicBezTo>
                  <a:pt x="9" y="2"/>
                  <a:pt x="10" y="3"/>
                  <a:pt x="10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9" y="0"/>
                  <a:pt x="8" y="0"/>
                </a:cubicBezTo>
                <a:cubicBezTo>
                  <a:pt x="5" y="0"/>
                  <a:pt x="2" y="2"/>
                  <a:pt x="2" y="5"/>
                </a:cubicBezTo>
                <a:cubicBezTo>
                  <a:pt x="2" y="7"/>
                  <a:pt x="3" y="8"/>
                  <a:pt x="5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7" y="13"/>
                  <a:pt x="6" y="14"/>
                  <a:pt x="4" y="14"/>
                </a:cubicBezTo>
                <a:cubicBezTo>
                  <a:pt x="3" y="14"/>
                  <a:pt x="2" y="14"/>
                  <a:pt x="1" y="13"/>
                </a:cubicBezTo>
                <a:lnTo>
                  <a:pt x="0" y="1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216"/>
          <p:cNvSpPr>
            <a:spLocks/>
          </p:cNvSpPr>
          <p:nvPr/>
        </p:nvSpPr>
        <p:spPr bwMode="auto">
          <a:xfrm>
            <a:off x="7661275" y="873126"/>
            <a:ext cx="23813" cy="36513"/>
          </a:xfrm>
          <a:custGeom>
            <a:avLst/>
            <a:gdLst>
              <a:gd name="T0" fmla="*/ 0 w 11"/>
              <a:gd name="T1" fmla="*/ 15 h 16"/>
              <a:gd name="T2" fmla="*/ 4 w 11"/>
              <a:gd name="T3" fmla="*/ 16 h 16"/>
              <a:gd name="T4" fmla="*/ 10 w 11"/>
              <a:gd name="T5" fmla="*/ 11 h 16"/>
              <a:gd name="T6" fmla="*/ 7 w 11"/>
              <a:gd name="T7" fmla="*/ 7 h 16"/>
              <a:gd name="T8" fmla="*/ 5 w 11"/>
              <a:gd name="T9" fmla="*/ 5 h 16"/>
              <a:gd name="T10" fmla="*/ 8 w 11"/>
              <a:gd name="T11" fmla="*/ 2 h 16"/>
              <a:gd name="T12" fmla="*/ 10 w 11"/>
              <a:gd name="T13" fmla="*/ 3 h 16"/>
              <a:gd name="T14" fmla="*/ 11 w 11"/>
              <a:gd name="T15" fmla="*/ 1 h 16"/>
              <a:gd name="T16" fmla="*/ 8 w 11"/>
              <a:gd name="T17" fmla="*/ 0 h 16"/>
              <a:gd name="T18" fmla="*/ 2 w 11"/>
              <a:gd name="T19" fmla="*/ 5 h 16"/>
              <a:gd name="T20" fmla="*/ 5 w 11"/>
              <a:gd name="T21" fmla="*/ 9 h 16"/>
              <a:gd name="T22" fmla="*/ 7 w 11"/>
              <a:gd name="T23" fmla="*/ 12 h 16"/>
              <a:gd name="T24" fmla="*/ 4 w 11"/>
              <a:gd name="T25" fmla="*/ 14 h 16"/>
              <a:gd name="T26" fmla="*/ 1 w 11"/>
              <a:gd name="T27" fmla="*/ 13 h 16"/>
              <a:gd name="T28" fmla="*/ 0 w 11"/>
              <a:gd name="T2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16">
                <a:moveTo>
                  <a:pt x="0" y="15"/>
                </a:moveTo>
                <a:cubicBezTo>
                  <a:pt x="1" y="16"/>
                  <a:pt x="2" y="16"/>
                  <a:pt x="4" y="16"/>
                </a:cubicBezTo>
                <a:cubicBezTo>
                  <a:pt x="7" y="16"/>
                  <a:pt x="10" y="15"/>
                  <a:pt x="10" y="11"/>
                </a:cubicBezTo>
                <a:cubicBezTo>
                  <a:pt x="10" y="10"/>
                  <a:pt x="9" y="8"/>
                  <a:pt x="7" y="7"/>
                </a:cubicBezTo>
                <a:cubicBezTo>
                  <a:pt x="6" y="6"/>
                  <a:pt x="5" y="6"/>
                  <a:pt x="5" y="5"/>
                </a:cubicBezTo>
                <a:cubicBezTo>
                  <a:pt x="5" y="3"/>
                  <a:pt x="6" y="2"/>
                  <a:pt x="8" y="2"/>
                </a:cubicBezTo>
                <a:cubicBezTo>
                  <a:pt x="9" y="2"/>
                  <a:pt x="10" y="3"/>
                  <a:pt x="10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5" y="0"/>
                  <a:pt x="2" y="2"/>
                  <a:pt x="2" y="5"/>
                </a:cubicBezTo>
                <a:cubicBezTo>
                  <a:pt x="2" y="7"/>
                  <a:pt x="3" y="8"/>
                  <a:pt x="5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7" y="13"/>
                  <a:pt x="6" y="14"/>
                  <a:pt x="4" y="14"/>
                </a:cubicBezTo>
                <a:cubicBezTo>
                  <a:pt x="3" y="14"/>
                  <a:pt x="2" y="14"/>
                  <a:pt x="1" y="13"/>
                </a:cubicBezTo>
                <a:lnTo>
                  <a:pt x="0" y="1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217"/>
          <p:cNvSpPr>
            <a:spLocks/>
          </p:cNvSpPr>
          <p:nvPr/>
        </p:nvSpPr>
        <p:spPr bwMode="auto">
          <a:xfrm>
            <a:off x="7689850" y="858838"/>
            <a:ext cx="15875" cy="50800"/>
          </a:xfrm>
          <a:custGeom>
            <a:avLst/>
            <a:gdLst>
              <a:gd name="T0" fmla="*/ 3 w 10"/>
              <a:gd name="T1" fmla="*/ 32 h 32"/>
              <a:gd name="T2" fmla="*/ 10 w 10"/>
              <a:gd name="T3" fmla="*/ 0 h 32"/>
              <a:gd name="T4" fmla="*/ 6 w 10"/>
              <a:gd name="T5" fmla="*/ 0 h 32"/>
              <a:gd name="T6" fmla="*/ 0 w 10"/>
              <a:gd name="T7" fmla="*/ 32 h 32"/>
              <a:gd name="T8" fmla="*/ 3 w 10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32">
                <a:moveTo>
                  <a:pt x="3" y="32"/>
                </a:moveTo>
                <a:lnTo>
                  <a:pt x="10" y="0"/>
                </a:lnTo>
                <a:lnTo>
                  <a:pt x="6" y="0"/>
                </a:lnTo>
                <a:lnTo>
                  <a:pt x="0" y="32"/>
                </a:lnTo>
                <a:lnTo>
                  <a:pt x="3" y="3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218"/>
          <p:cNvSpPr>
            <a:spLocks noEditPoints="1"/>
          </p:cNvSpPr>
          <p:nvPr/>
        </p:nvSpPr>
        <p:spPr bwMode="auto">
          <a:xfrm>
            <a:off x="7705725" y="873126"/>
            <a:ext cx="33338" cy="36513"/>
          </a:xfrm>
          <a:custGeom>
            <a:avLst/>
            <a:gdLst>
              <a:gd name="T0" fmla="*/ 13 w 15"/>
              <a:gd name="T1" fmla="*/ 16 h 16"/>
              <a:gd name="T2" fmla="*/ 13 w 15"/>
              <a:gd name="T3" fmla="*/ 9 h 16"/>
              <a:gd name="T4" fmla="*/ 15 w 15"/>
              <a:gd name="T5" fmla="*/ 1 h 16"/>
              <a:gd name="T6" fmla="*/ 11 w 15"/>
              <a:gd name="T7" fmla="*/ 0 h 16"/>
              <a:gd name="T8" fmla="*/ 0 w 15"/>
              <a:gd name="T9" fmla="*/ 11 h 16"/>
              <a:gd name="T10" fmla="*/ 5 w 15"/>
              <a:gd name="T11" fmla="*/ 16 h 16"/>
              <a:gd name="T12" fmla="*/ 11 w 15"/>
              <a:gd name="T13" fmla="*/ 12 h 16"/>
              <a:gd name="T14" fmla="*/ 11 w 15"/>
              <a:gd name="T15" fmla="*/ 12 h 16"/>
              <a:gd name="T16" fmla="*/ 10 w 15"/>
              <a:gd name="T17" fmla="*/ 16 h 16"/>
              <a:gd name="T18" fmla="*/ 13 w 15"/>
              <a:gd name="T19" fmla="*/ 16 h 16"/>
              <a:gd name="T20" fmla="*/ 11 w 15"/>
              <a:gd name="T21" fmla="*/ 7 h 16"/>
              <a:gd name="T22" fmla="*/ 6 w 15"/>
              <a:gd name="T23" fmla="*/ 14 h 16"/>
              <a:gd name="T24" fmla="*/ 3 w 15"/>
              <a:gd name="T25" fmla="*/ 11 h 16"/>
              <a:gd name="T26" fmla="*/ 10 w 15"/>
              <a:gd name="T27" fmla="*/ 2 h 16"/>
              <a:gd name="T28" fmla="*/ 12 w 15"/>
              <a:gd name="T29" fmla="*/ 3 h 16"/>
              <a:gd name="T30" fmla="*/ 11 w 15"/>
              <a:gd name="T31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16">
                <a:moveTo>
                  <a:pt x="13" y="16"/>
                </a:moveTo>
                <a:cubicBezTo>
                  <a:pt x="13" y="14"/>
                  <a:pt x="13" y="12"/>
                  <a:pt x="13" y="9"/>
                </a:cubicBezTo>
                <a:cubicBezTo>
                  <a:pt x="15" y="1"/>
                  <a:pt x="15" y="1"/>
                  <a:pt x="15" y="1"/>
                </a:cubicBezTo>
                <a:cubicBezTo>
                  <a:pt x="14" y="0"/>
                  <a:pt x="12" y="0"/>
                  <a:pt x="11" y="0"/>
                </a:cubicBezTo>
                <a:cubicBezTo>
                  <a:pt x="4" y="0"/>
                  <a:pt x="0" y="6"/>
                  <a:pt x="0" y="11"/>
                </a:cubicBezTo>
                <a:cubicBezTo>
                  <a:pt x="0" y="14"/>
                  <a:pt x="2" y="16"/>
                  <a:pt x="5" y="16"/>
                </a:cubicBezTo>
                <a:cubicBezTo>
                  <a:pt x="7" y="16"/>
                  <a:pt x="9" y="15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4"/>
                  <a:pt x="10" y="15"/>
                  <a:pt x="10" y="16"/>
                </a:cubicBezTo>
                <a:lnTo>
                  <a:pt x="13" y="16"/>
                </a:lnTo>
                <a:close/>
                <a:moveTo>
                  <a:pt x="11" y="7"/>
                </a:moveTo>
                <a:cubicBezTo>
                  <a:pt x="10" y="11"/>
                  <a:pt x="8" y="14"/>
                  <a:pt x="6" y="14"/>
                </a:cubicBezTo>
                <a:cubicBezTo>
                  <a:pt x="3" y="14"/>
                  <a:pt x="3" y="12"/>
                  <a:pt x="3" y="11"/>
                </a:cubicBezTo>
                <a:cubicBezTo>
                  <a:pt x="3" y="6"/>
                  <a:pt x="6" y="2"/>
                  <a:pt x="10" y="2"/>
                </a:cubicBezTo>
                <a:cubicBezTo>
                  <a:pt x="11" y="2"/>
                  <a:pt x="12" y="2"/>
                  <a:pt x="12" y="3"/>
                </a:cubicBezTo>
                <a:lnTo>
                  <a:pt x="11" y="7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219"/>
          <p:cNvSpPr>
            <a:spLocks/>
          </p:cNvSpPr>
          <p:nvPr/>
        </p:nvSpPr>
        <p:spPr bwMode="auto">
          <a:xfrm>
            <a:off x="7743825" y="873126"/>
            <a:ext cx="31750" cy="36513"/>
          </a:xfrm>
          <a:custGeom>
            <a:avLst/>
            <a:gdLst>
              <a:gd name="T0" fmla="*/ 2 w 14"/>
              <a:gd name="T1" fmla="*/ 16 h 16"/>
              <a:gd name="T2" fmla="*/ 4 w 14"/>
              <a:gd name="T3" fmla="*/ 8 h 16"/>
              <a:gd name="T4" fmla="*/ 9 w 14"/>
              <a:gd name="T5" fmla="*/ 2 h 16"/>
              <a:gd name="T6" fmla="*/ 11 w 14"/>
              <a:gd name="T7" fmla="*/ 5 h 16"/>
              <a:gd name="T8" fmla="*/ 11 w 14"/>
              <a:gd name="T9" fmla="*/ 7 h 16"/>
              <a:gd name="T10" fmla="*/ 10 w 14"/>
              <a:gd name="T11" fmla="*/ 16 h 16"/>
              <a:gd name="T12" fmla="*/ 12 w 14"/>
              <a:gd name="T13" fmla="*/ 16 h 16"/>
              <a:gd name="T14" fmla="*/ 14 w 14"/>
              <a:gd name="T15" fmla="*/ 7 h 16"/>
              <a:gd name="T16" fmla="*/ 14 w 14"/>
              <a:gd name="T17" fmla="*/ 4 h 16"/>
              <a:gd name="T18" fmla="*/ 10 w 14"/>
              <a:gd name="T19" fmla="*/ 0 h 16"/>
              <a:gd name="T20" fmla="*/ 5 w 14"/>
              <a:gd name="T21" fmla="*/ 4 h 16"/>
              <a:gd name="T22" fmla="*/ 5 w 14"/>
              <a:gd name="T23" fmla="*/ 4 h 16"/>
              <a:gd name="T24" fmla="*/ 5 w 14"/>
              <a:gd name="T25" fmla="*/ 1 h 16"/>
              <a:gd name="T26" fmla="*/ 3 w 14"/>
              <a:gd name="T27" fmla="*/ 1 h 16"/>
              <a:gd name="T28" fmla="*/ 2 w 14"/>
              <a:gd name="T29" fmla="*/ 5 h 16"/>
              <a:gd name="T30" fmla="*/ 0 w 14"/>
              <a:gd name="T31" fmla="*/ 16 h 16"/>
              <a:gd name="T32" fmla="*/ 2 w 14"/>
              <a:gd name="T3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" h="16">
                <a:moveTo>
                  <a:pt x="2" y="16"/>
                </a:moveTo>
                <a:cubicBezTo>
                  <a:pt x="4" y="8"/>
                  <a:pt x="4" y="8"/>
                  <a:pt x="4" y="8"/>
                </a:cubicBezTo>
                <a:cubicBezTo>
                  <a:pt x="4" y="5"/>
                  <a:pt x="7" y="2"/>
                  <a:pt x="9" y="2"/>
                </a:cubicBezTo>
                <a:cubicBezTo>
                  <a:pt x="11" y="2"/>
                  <a:pt x="11" y="4"/>
                  <a:pt x="11" y="5"/>
                </a:cubicBezTo>
                <a:cubicBezTo>
                  <a:pt x="11" y="6"/>
                  <a:pt x="11" y="6"/>
                  <a:pt x="11" y="7"/>
                </a:cubicBezTo>
                <a:cubicBezTo>
                  <a:pt x="10" y="16"/>
                  <a:pt x="10" y="16"/>
                  <a:pt x="10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4" y="5"/>
                  <a:pt x="14" y="4"/>
                </a:cubicBezTo>
                <a:cubicBezTo>
                  <a:pt x="14" y="1"/>
                  <a:pt x="12" y="0"/>
                  <a:pt x="10" y="0"/>
                </a:cubicBezTo>
                <a:cubicBezTo>
                  <a:pt x="8" y="0"/>
                  <a:pt x="6" y="1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1"/>
                  <a:pt x="5" y="1"/>
                  <a:pt x="5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2"/>
                  <a:pt x="2" y="3"/>
                  <a:pt x="2" y="5"/>
                </a:cubicBezTo>
                <a:cubicBezTo>
                  <a:pt x="0" y="16"/>
                  <a:pt x="0" y="16"/>
                  <a:pt x="0" y="16"/>
                </a:cubicBezTo>
                <a:lnTo>
                  <a:pt x="2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220"/>
          <p:cNvSpPr>
            <a:spLocks noEditPoints="1"/>
          </p:cNvSpPr>
          <p:nvPr/>
        </p:nvSpPr>
        <p:spPr bwMode="auto">
          <a:xfrm>
            <a:off x="7781925" y="858838"/>
            <a:ext cx="34925" cy="50800"/>
          </a:xfrm>
          <a:custGeom>
            <a:avLst/>
            <a:gdLst>
              <a:gd name="T0" fmla="*/ 14 w 16"/>
              <a:gd name="T1" fmla="*/ 0 h 23"/>
              <a:gd name="T2" fmla="*/ 12 w 16"/>
              <a:gd name="T3" fmla="*/ 8 h 23"/>
              <a:gd name="T4" fmla="*/ 9 w 16"/>
              <a:gd name="T5" fmla="*/ 7 h 23"/>
              <a:gd name="T6" fmla="*/ 0 w 16"/>
              <a:gd name="T7" fmla="*/ 18 h 23"/>
              <a:gd name="T8" fmla="*/ 5 w 16"/>
              <a:gd name="T9" fmla="*/ 23 h 23"/>
              <a:gd name="T10" fmla="*/ 10 w 16"/>
              <a:gd name="T11" fmla="*/ 20 h 23"/>
              <a:gd name="T12" fmla="*/ 10 w 16"/>
              <a:gd name="T13" fmla="*/ 20 h 23"/>
              <a:gd name="T14" fmla="*/ 10 w 16"/>
              <a:gd name="T15" fmla="*/ 23 h 23"/>
              <a:gd name="T16" fmla="*/ 12 w 16"/>
              <a:gd name="T17" fmla="*/ 23 h 23"/>
              <a:gd name="T18" fmla="*/ 13 w 16"/>
              <a:gd name="T19" fmla="*/ 18 h 23"/>
              <a:gd name="T20" fmla="*/ 16 w 16"/>
              <a:gd name="T21" fmla="*/ 0 h 23"/>
              <a:gd name="T22" fmla="*/ 14 w 16"/>
              <a:gd name="T23" fmla="*/ 0 h 23"/>
              <a:gd name="T24" fmla="*/ 11 w 16"/>
              <a:gd name="T25" fmla="*/ 15 h 23"/>
              <a:gd name="T26" fmla="*/ 6 w 16"/>
              <a:gd name="T27" fmla="*/ 21 h 23"/>
              <a:gd name="T28" fmla="*/ 3 w 16"/>
              <a:gd name="T29" fmla="*/ 17 h 23"/>
              <a:gd name="T30" fmla="*/ 9 w 16"/>
              <a:gd name="T31" fmla="*/ 9 h 23"/>
              <a:gd name="T32" fmla="*/ 12 w 16"/>
              <a:gd name="T33" fmla="*/ 10 h 23"/>
              <a:gd name="T34" fmla="*/ 11 w 16"/>
              <a:gd name="T35" fmla="*/ 1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" h="23">
                <a:moveTo>
                  <a:pt x="14" y="0"/>
                </a:moveTo>
                <a:cubicBezTo>
                  <a:pt x="12" y="8"/>
                  <a:pt x="12" y="8"/>
                  <a:pt x="12" y="8"/>
                </a:cubicBezTo>
                <a:cubicBezTo>
                  <a:pt x="12" y="7"/>
                  <a:pt x="10" y="7"/>
                  <a:pt x="9" y="7"/>
                </a:cubicBezTo>
                <a:cubicBezTo>
                  <a:pt x="4" y="7"/>
                  <a:pt x="0" y="12"/>
                  <a:pt x="0" y="18"/>
                </a:cubicBezTo>
                <a:cubicBezTo>
                  <a:pt x="0" y="21"/>
                  <a:pt x="2" y="23"/>
                  <a:pt x="5" y="23"/>
                </a:cubicBezTo>
                <a:cubicBezTo>
                  <a:pt x="7" y="23"/>
                  <a:pt x="9" y="22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3"/>
                  <a:pt x="10" y="23"/>
                  <a:pt x="1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2"/>
                  <a:pt x="13" y="20"/>
                  <a:pt x="13" y="18"/>
                </a:cubicBezTo>
                <a:cubicBezTo>
                  <a:pt x="16" y="0"/>
                  <a:pt x="16" y="0"/>
                  <a:pt x="16" y="0"/>
                </a:cubicBezTo>
                <a:lnTo>
                  <a:pt x="14" y="0"/>
                </a:lnTo>
                <a:close/>
                <a:moveTo>
                  <a:pt x="11" y="15"/>
                </a:moveTo>
                <a:cubicBezTo>
                  <a:pt x="10" y="19"/>
                  <a:pt x="8" y="21"/>
                  <a:pt x="6" y="21"/>
                </a:cubicBezTo>
                <a:cubicBezTo>
                  <a:pt x="3" y="21"/>
                  <a:pt x="3" y="19"/>
                  <a:pt x="3" y="17"/>
                </a:cubicBezTo>
                <a:cubicBezTo>
                  <a:pt x="3" y="13"/>
                  <a:pt x="6" y="9"/>
                  <a:pt x="9" y="9"/>
                </a:cubicBezTo>
                <a:cubicBezTo>
                  <a:pt x="10" y="9"/>
                  <a:pt x="11" y="10"/>
                  <a:pt x="12" y="10"/>
                </a:cubicBezTo>
                <a:lnTo>
                  <a:pt x="11" y="1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221"/>
          <p:cNvSpPr>
            <a:spLocks/>
          </p:cNvSpPr>
          <p:nvPr/>
        </p:nvSpPr>
        <p:spPr bwMode="auto">
          <a:xfrm>
            <a:off x="7813675" y="860426"/>
            <a:ext cx="19050" cy="58738"/>
          </a:xfrm>
          <a:custGeom>
            <a:avLst/>
            <a:gdLst>
              <a:gd name="T0" fmla="*/ 2 w 9"/>
              <a:gd name="T1" fmla="*/ 26 h 26"/>
              <a:gd name="T2" fmla="*/ 9 w 9"/>
              <a:gd name="T3" fmla="*/ 9 h 26"/>
              <a:gd name="T4" fmla="*/ 7 w 9"/>
              <a:gd name="T5" fmla="*/ 0 h 26"/>
              <a:gd name="T6" fmla="*/ 5 w 9"/>
              <a:gd name="T7" fmla="*/ 0 h 26"/>
              <a:gd name="T8" fmla="*/ 7 w 9"/>
              <a:gd name="T9" fmla="*/ 9 h 26"/>
              <a:gd name="T10" fmla="*/ 0 w 9"/>
              <a:gd name="T11" fmla="*/ 26 h 26"/>
              <a:gd name="T12" fmla="*/ 2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6" y="22"/>
                  <a:pt x="9" y="16"/>
                  <a:pt x="9" y="9"/>
                </a:cubicBezTo>
                <a:cubicBezTo>
                  <a:pt x="9" y="5"/>
                  <a:pt x="9" y="2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3"/>
                  <a:pt x="7" y="6"/>
                  <a:pt x="7" y="9"/>
                </a:cubicBezTo>
                <a:cubicBezTo>
                  <a:pt x="7" y="16"/>
                  <a:pt x="4" y="22"/>
                  <a:pt x="0" y="26"/>
                </a:cubicBezTo>
                <a:lnTo>
                  <a:pt x="2" y="2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Rectangle 222"/>
          <p:cNvSpPr>
            <a:spLocks noChangeArrowheads="1"/>
          </p:cNvSpPr>
          <p:nvPr/>
        </p:nvSpPr>
        <p:spPr bwMode="auto">
          <a:xfrm>
            <a:off x="3697288" y="3463926"/>
            <a:ext cx="9525" cy="73025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223"/>
          <p:cNvSpPr>
            <a:spLocks/>
          </p:cNvSpPr>
          <p:nvPr/>
        </p:nvSpPr>
        <p:spPr bwMode="auto">
          <a:xfrm>
            <a:off x="3716338" y="3484563"/>
            <a:ext cx="23813" cy="52388"/>
          </a:xfrm>
          <a:custGeom>
            <a:avLst/>
            <a:gdLst>
              <a:gd name="T0" fmla="*/ 0 w 11"/>
              <a:gd name="T1" fmla="*/ 22 h 24"/>
              <a:gd name="T2" fmla="*/ 4 w 11"/>
              <a:gd name="T3" fmla="*/ 24 h 24"/>
              <a:gd name="T4" fmla="*/ 11 w 11"/>
              <a:gd name="T5" fmla="*/ 17 h 24"/>
              <a:gd name="T6" fmla="*/ 6 w 11"/>
              <a:gd name="T7" fmla="*/ 10 h 24"/>
              <a:gd name="T8" fmla="*/ 3 w 11"/>
              <a:gd name="T9" fmla="*/ 6 h 24"/>
              <a:gd name="T10" fmla="*/ 6 w 11"/>
              <a:gd name="T11" fmla="*/ 3 h 24"/>
              <a:gd name="T12" fmla="*/ 9 w 11"/>
              <a:gd name="T13" fmla="*/ 4 h 24"/>
              <a:gd name="T14" fmla="*/ 10 w 11"/>
              <a:gd name="T15" fmla="*/ 1 h 24"/>
              <a:gd name="T16" fmla="*/ 6 w 11"/>
              <a:gd name="T17" fmla="*/ 0 h 24"/>
              <a:gd name="T18" fmla="*/ 0 w 11"/>
              <a:gd name="T19" fmla="*/ 6 h 24"/>
              <a:gd name="T20" fmla="*/ 5 w 11"/>
              <a:gd name="T21" fmla="*/ 13 h 24"/>
              <a:gd name="T22" fmla="*/ 8 w 11"/>
              <a:gd name="T23" fmla="*/ 18 h 24"/>
              <a:gd name="T24" fmla="*/ 4 w 11"/>
              <a:gd name="T25" fmla="*/ 21 h 24"/>
              <a:gd name="T26" fmla="*/ 0 w 11"/>
              <a:gd name="T27" fmla="*/ 20 h 24"/>
              <a:gd name="T28" fmla="*/ 0 w 11"/>
              <a:gd name="T29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24">
                <a:moveTo>
                  <a:pt x="0" y="22"/>
                </a:moveTo>
                <a:cubicBezTo>
                  <a:pt x="1" y="23"/>
                  <a:pt x="2" y="24"/>
                  <a:pt x="4" y="24"/>
                </a:cubicBezTo>
                <a:cubicBezTo>
                  <a:pt x="8" y="24"/>
                  <a:pt x="11" y="22"/>
                  <a:pt x="11" y="17"/>
                </a:cubicBezTo>
                <a:cubicBezTo>
                  <a:pt x="11" y="14"/>
                  <a:pt x="9" y="12"/>
                  <a:pt x="6" y="10"/>
                </a:cubicBezTo>
                <a:cubicBezTo>
                  <a:pt x="4" y="8"/>
                  <a:pt x="3" y="7"/>
                  <a:pt x="3" y="6"/>
                </a:cubicBezTo>
                <a:cubicBezTo>
                  <a:pt x="3" y="4"/>
                  <a:pt x="4" y="3"/>
                  <a:pt x="6" y="3"/>
                </a:cubicBezTo>
                <a:cubicBezTo>
                  <a:pt x="8" y="3"/>
                  <a:pt x="9" y="3"/>
                  <a:pt x="9" y="4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1"/>
                  <a:pt x="8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2" y="11"/>
                  <a:pt x="5" y="13"/>
                </a:cubicBezTo>
                <a:cubicBezTo>
                  <a:pt x="7" y="15"/>
                  <a:pt x="8" y="16"/>
                  <a:pt x="8" y="18"/>
                </a:cubicBezTo>
                <a:cubicBezTo>
                  <a:pt x="8" y="20"/>
                  <a:pt x="6" y="21"/>
                  <a:pt x="4" y="21"/>
                </a:cubicBezTo>
                <a:cubicBezTo>
                  <a:pt x="3" y="21"/>
                  <a:pt x="1" y="20"/>
                  <a:pt x="0" y="20"/>
                </a:cubicBezTo>
                <a:lnTo>
                  <a:pt x="0" y="2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Rectangle 224"/>
          <p:cNvSpPr>
            <a:spLocks noChangeArrowheads="1"/>
          </p:cNvSpPr>
          <p:nvPr/>
        </p:nvSpPr>
        <p:spPr bwMode="auto">
          <a:xfrm>
            <a:off x="3749675" y="3460751"/>
            <a:ext cx="7938" cy="76200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225"/>
          <p:cNvSpPr>
            <a:spLocks noEditPoints="1"/>
          </p:cNvSpPr>
          <p:nvPr/>
        </p:nvSpPr>
        <p:spPr bwMode="auto">
          <a:xfrm>
            <a:off x="3767138" y="3484563"/>
            <a:ext cx="31750" cy="52388"/>
          </a:xfrm>
          <a:custGeom>
            <a:avLst/>
            <a:gdLst>
              <a:gd name="T0" fmla="*/ 13 w 14"/>
              <a:gd name="T1" fmla="*/ 8 h 24"/>
              <a:gd name="T2" fmla="*/ 7 w 14"/>
              <a:gd name="T3" fmla="*/ 0 h 24"/>
              <a:gd name="T4" fmla="*/ 1 w 14"/>
              <a:gd name="T5" fmla="*/ 2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0 w 14"/>
              <a:gd name="T23" fmla="*/ 24 h 24"/>
              <a:gd name="T24" fmla="*/ 14 w 14"/>
              <a:gd name="T25" fmla="*/ 24 h 24"/>
              <a:gd name="T26" fmla="*/ 13 w 14"/>
              <a:gd name="T27" fmla="*/ 18 h 24"/>
              <a:gd name="T28" fmla="*/ 13 w 14"/>
              <a:gd name="T29" fmla="*/ 8 h 24"/>
              <a:gd name="T30" fmla="*/ 10 w 14"/>
              <a:gd name="T31" fmla="*/ 16 h 24"/>
              <a:gd name="T32" fmla="*/ 10 w 14"/>
              <a:gd name="T33" fmla="*/ 18 h 24"/>
              <a:gd name="T34" fmla="*/ 6 w 14"/>
              <a:gd name="T35" fmla="*/ 21 h 24"/>
              <a:gd name="T36" fmla="*/ 3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1"/>
                  <a:pt x="1" y="2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4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4" y="9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4"/>
                  <a:pt x="10" y="24"/>
                  <a:pt x="10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8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226"/>
          <p:cNvSpPr>
            <a:spLocks/>
          </p:cNvSpPr>
          <p:nvPr/>
        </p:nvSpPr>
        <p:spPr bwMode="auto">
          <a:xfrm>
            <a:off x="3806825" y="3484563"/>
            <a:ext cx="33338" cy="52388"/>
          </a:xfrm>
          <a:custGeom>
            <a:avLst/>
            <a:gdLst>
              <a:gd name="T0" fmla="*/ 1 w 15"/>
              <a:gd name="T1" fmla="*/ 24 h 24"/>
              <a:gd name="T2" fmla="*/ 4 w 15"/>
              <a:gd name="T3" fmla="*/ 24 h 24"/>
              <a:gd name="T4" fmla="*/ 4 w 15"/>
              <a:gd name="T5" fmla="*/ 9 h 24"/>
              <a:gd name="T6" fmla="*/ 4 w 15"/>
              <a:gd name="T7" fmla="*/ 7 h 24"/>
              <a:gd name="T8" fmla="*/ 8 w 15"/>
              <a:gd name="T9" fmla="*/ 3 h 24"/>
              <a:gd name="T10" fmla="*/ 11 w 15"/>
              <a:gd name="T11" fmla="*/ 9 h 24"/>
              <a:gd name="T12" fmla="*/ 11 w 15"/>
              <a:gd name="T13" fmla="*/ 24 h 24"/>
              <a:gd name="T14" fmla="*/ 15 w 15"/>
              <a:gd name="T15" fmla="*/ 24 h 24"/>
              <a:gd name="T16" fmla="*/ 15 w 15"/>
              <a:gd name="T17" fmla="*/ 8 h 24"/>
              <a:gd name="T18" fmla="*/ 9 w 15"/>
              <a:gd name="T19" fmla="*/ 0 h 24"/>
              <a:gd name="T20" fmla="*/ 4 w 15"/>
              <a:gd name="T21" fmla="*/ 3 h 24"/>
              <a:gd name="T22" fmla="*/ 4 w 15"/>
              <a:gd name="T23" fmla="*/ 3 h 24"/>
              <a:gd name="T24" fmla="*/ 4 w 15"/>
              <a:gd name="T25" fmla="*/ 0 h 24"/>
              <a:gd name="T26" fmla="*/ 0 w 15"/>
              <a:gd name="T27" fmla="*/ 0 h 24"/>
              <a:gd name="T28" fmla="*/ 1 w 15"/>
              <a:gd name="T29" fmla="*/ 6 h 24"/>
              <a:gd name="T30" fmla="*/ 1 w 15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4">
                <a:moveTo>
                  <a:pt x="1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5" y="4"/>
                  <a:pt x="6" y="3"/>
                  <a:pt x="8" y="3"/>
                </a:cubicBezTo>
                <a:cubicBezTo>
                  <a:pt x="11" y="3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2"/>
                  <a:pt x="12" y="0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4"/>
                  <a:pt x="1" y="6"/>
                </a:cubicBezTo>
                <a:lnTo>
                  <a:pt x="1" y="2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227"/>
          <p:cNvSpPr>
            <a:spLocks noEditPoints="1"/>
          </p:cNvSpPr>
          <p:nvPr/>
        </p:nvSpPr>
        <p:spPr bwMode="auto">
          <a:xfrm>
            <a:off x="3849688" y="3460751"/>
            <a:ext cx="33338" cy="76200"/>
          </a:xfrm>
          <a:custGeom>
            <a:avLst/>
            <a:gdLst>
              <a:gd name="T0" fmla="*/ 11 w 15"/>
              <a:gd name="T1" fmla="*/ 0 h 34"/>
              <a:gd name="T2" fmla="*/ 11 w 15"/>
              <a:gd name="T3" fmla="*/ 13 h 34"/>
              <a:gd name="T4" fmla="*/ 11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7 w 15"/>
              <a:gd name="T11" fmla="*/ 34 h 34"/>
              <a:gd name="T12" fmla="*/ 12 w 15"/>
              <a:gd name="T13" fmla="*/ 31 h 34"/>
              <a:gd name="T14" fmla="*/ 12 w 15"/>
              <a:gd name="T15" fmla="*/ 31 h 34"/>
              <a:gd name="T16" fmla="*/ 12 w 15"/>
              <a:gd name="T17" fmla="*/ 34 h 34"/>
              <a:gd name="T18" fmla="*/ 15 w 15"/>
              <a:gd name="T19" fmla="*/ 34 h 34"/>
              <a:gd name="T20" fmla="*/ 15 w 15"/>
              <a:gd name="T21" fmla="*/ 28 h 34"/>
              <a:gd name="T22" fmla="*/ 15 w 15"/>
              <a:gd name="T23" fmla="*/ 0 h 34"/>
              <a:gd name="T24" fmla="*/ 11 w 15"/>
              <a:gd name="T25" fmla="*/ 0 h 34"/>
              <a:gd name="T26" fmla="*/ 11 w 15"/>
              <a:gd name="T27" fmla="*/ 25 h 34"/>
              <a:gd name="T28" fmla="*/ 11 w 15"/>
              <a:gd name="T29" fmla="*/ 27 h 34"/>
              <a:gd name="T30" fmla="*/ 8 w 15"/>
              <a:gd name="T31" fmla="*/ 31 h 34"/>
              <a:gd name="T32" fmla="*/ 4 w 15"/>
              <a:gd name="T33" fmla="*/ 22 h 34"/>
              <a:gd name="T34" fmla="*/ 8 w 15"/>
              <a:gd name="T35" fmla="*/ 13 h 34"/>
              <a:gd name="T36" fmla="*/ 11 w 15"/>
              <a:gd name="T37" fmla="*/ 18 h 34"/>
              <a:gd name="T38" fmla="*/ 11 w 15"/>
              <a:gd name="T39" fmla="*/ 19 h 34"/>
              <a:gd name="T40" fmla="*/ 11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1" y="0"/>
                </a:move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1"/>
                  <a:pt x="9" y="10"/>
                  <a:pt x="7" y="10"/>
                </a:cubicBezTo>
                <a:cubicBezTo>
                  <a:pt x="3" y="10"/>
                  <a:pt x="0" y="14"/>
                  <a:pt x="0" y="22"/>
                </a:cubicBezTo>
                <a:cubicBezTo>
                  <a:pt x="0" y="30"/>
                  <a:pt x="3" y="34"/>
                  <a:pt x="7" y="34"/>
                </a:cubicBezTo>
                <a:cubicBezTo>
                  <a:pt x="9" y="34"/>
                  <a:pt x="11" y="32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4"/>
                  <a:pt x="12" y="34"/>
                  <a:pt x="1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2"/>
                  <a:pt x="15" y="30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6"/>
                  <a:pt x="11" y="26"/>
                  <a:pt x="11" y="27"/>
                </a:cubicBezTo>
                <a:cubicBezTo>
                  <a:pt x="10" y="30"/>
                  <a:pt x="9" y="31"/>
                  <a:pt x="8" y="31"/>
                </a:cubicBezTo>
                <a:cubicBezTo>
                  <a:pt x="5" y="31"/>
                  <a:pt x="4" y="27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1" y="18"/>
                </a:cubicBezTo>
                <a:cubicBezTo>
                  <a:pt x="11" y="18"/>
                  <a:pt x="11" y="19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228"/>
          <p:cNvSpPr>
            <a:spLocks/>
          </p:cNvSpPr>
          <p:nvPr/>
        </p:nvSpPr>
        <p:spPr bwMode="auto">
          <a:xfrm>
            <a:off x="5610225" y="4641851"/>
            <a:ext cx="38100" cy="73025"/>
          </a:xfrm>
          <a:custGeom>
            <a:avLst/>
            <a:gdLst>
              <a:gd name="T0" fmla="*/ 3 w 17"/>
              <a:gd name="T1" fmla="*/ 33 h 33"/>
              <a:gd name="T2" fmla="*/ 3 w 17"/>
              <a:gd name="T3" fmla="*/ 22 h 33"/>
              <a:gd name="T4" fmla="*/ 3 w 17"/>
              <a:gd name="T5" fmla="*/ 6 h 33"/>
              <a:gd name="T6" fmla="*/ 3 w 17"/>
              <a:gd name="T7" fmla="*/ 6 h 33"/>
              <a:gd name="T8" fmla="*/ 7 w 17"/>
              <a:gd name="T9" fmla="*/ 17 h 33"/>
              <a:gd name="T10" fmla="*/ 13 w 17"/>
              <a:gd name="T11" fmla="*/ 33 h 33"/>
              <a:gd name="T12" fmla="*/ 17 w 17"/>
              <a:gd name="T13" fmla="*/ 33 h 33"/>
              <a:gd name="T14" fmla="*/ 17 w 17"/>
              <a:gd name="T15" fmla="*/ 0 h 33"/>
              <a:gd name="T16" fmla="*/ 13 w 17"/>
              <a:gd name="T17" fmla="*/ 0 h 33"/>
              <a:gd name="T18" fmla="*/ 13 w 17"/>
              <a:gd name="T19" fmla="*/ 12 h 33"/>
              <a:gd name="T20" fmla="*/ 14 w 17"/>
              <a:gd name="T21" fmla="*/ 27 h 33"/>
              <a:gd name="T22" fmla="*/ 14 w 17"/>
              <a:gd name="T23" fmla="*/ 27 h 33"/>
              <a:gd name="T24" fmla="*/ 10 w 17"/>
              <a:gd name="T25" fmla="*/ 16 h 33"/>
              <a:gd name="T26" fmla="*/ 4 w 17"/>
              <a:gd name="T27" fmla="*/ 0 h 33"/>
              <a:gd name="T28" fmla="*/ 0 w 17"/>
              <a:gd name="T29" fmla="*/ 0 h 33"/>
              <a:gd name="T30" fmla="*/ 0 w 17"/>
              <a:gd name="T31" fmla="*/ 33 h 33"/>
              <a:gd name="T32" fmla="*/ 3 w 17"/>
              <a:gd name="T3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" h="33">
                <a:moveTo>
                  <a:pt x="3" y="33"/>
                </a:moveTo>
                <a:cubicBezTo>
                  <a:pt x="3" y="22"/>
                  <a:pt x="3" y="22"/>
                  <a:pt x="3" y="22"/>
                </a:cubicBezTo>
                <a:cubicBezTo>
                  <a:pt x="3" y="15"/>
                  <a:pt x="3" y="11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4" y="10"/>
                  <a:pt x="6" y="14"/>
                  <a:pt x="7" y="17"/>
                </a:cubicBezTo>
                <a:cubicBezTo>
                  <a:pt x="13" y="33"/>
                  <a:pt x="13" y="33"/>
                  <a:pt x="13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8"/>
                  <a:pt x="13" y="22"/>
                  <a:pt x="14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3" y="23"/>
                  <a:pt x="11" y="19"/>
                  <a:pt x="10" y="16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3" y="3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229"/>
          <p:cNvSpPr>
            <a:spLocks noEditPoints="1"/>
          </p:cNvSpPr>
          <p:nvPr/>
        </p:nvSpPr>
        <p:spPr bwMode="auto">
          <a:xfrm>
            <a:off x="5654675" y="4660901"/>
            <a:ext cx="33338" cy="53975"/>
          </a:xfrm>
          <a:custGeom>
            <a:avLst/>
            <a:gdLst>
              <a:gd name="T0" fmla="*/ 8 w 15"/>
              <a:gd name="T1" fmla="*/ 0 h 24"/>
              <a:gd name="T2" fmla="*/ 0 w 15"/>
              <a:gd name="T3" fmla="*/ 12 h 24"/>
              <a:gd name="T4" fmla="*/ 8 w 15"/>
              <a:gd name="T5" fmla="*/ 24 h 24"/>
              <a:gd name="T6" fmla="*/ 15 w 15"/>
              <a:gd name="T7" fmla="*/ 12 h 24"/>
              <a:gd name="T8" fmla="*/ 8 w 15"/>
              <a:gd name="T9" fmla="*/ 0 h 24"/>
              <a:gd name="T10" fmla="*/ 8 w 15"/>
              <a:gd name="T11" fmla="*/ 3 h 24"/>
              <a:gd name="T12" fmla="*/ 12 w 15"/>
              <a:gd name="T13" fmla="*/ 12 h 24"/>
              <a:gd name="T14" fmla="*/ 8 w 15"/>
              <a:gd name="T15" fmla="*/ 21 h 24"/>
              <a:gd name="T16" fmla="*/ 4 w 15"/>
              <a:gd name="T17" fmla="*/ 12 h 24"/>
              <a:gd name="T18" fmla="*/ 8 w 15"/>
              <a:gd name="T19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4">
                <a:moveTo>
                  <a:pt x="8" y="0"/>
                </a:moveTo>
                <a:cubicBezTo>
                  <a:pt x="4" y="0"/>
                  <a:pt x="0" y="4"/>
                  <a:pt x="0" y="12"/>
                </a:cubicBezTo>
                <a:cubicBezTo>
                  <a:pt x="0" y="20"/>
                  <a:pt x="3" y="24"/>
                  <a:pt x="8" y="24"/>
                </a:cubicBezTo>
                <a:cubicBezTo>
                  <a:pt x="11" y="24"/>
                  <a:pt x="15" y="21"/>
                  <a:pt x="15" y="12"/>
                </a:cubicBezTo>
                <a:cubicBezTo>
                  <a:pt x="15" y="4"/>
                  <a:pt x="12" y="0"/>
                  <a:pt x="8" y="0"/>
                </a:cubicBezTo>
                <a:close/>
                <a:moveTo>
                  <a:pt x="8" y="3"/>
                </a:moveTo>
                <a:cubicBezTo>
                  <a:pt x="11" y="3"/>
                  <a:pt x="12" y="9"/>
                  <a:pt x="12" y="12"/>
                </a:cubicBezTo>
                <a:cubicBezTo>
                  <a:pt x="12" y="16"/>
                  <a:pt x="11" y="21"/>
                  <a:pt x="8" y="21"/>
                </a:cubicBezTo>
                <a:cubicBezTo>
                  <a:pt x="4" y="21"/>
                  <a:pt x="4" y="16"/>
                  <a:pt x="4" y="12"/>
                </a:cubicBezTo>
                <a:cubicBezTo>
                  <a:pt x="4" y="9"/>
                  <a:pt x="4" y="3"/>
                  <a:pt x="8" y="3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230"/>
          <p:cNvSpPr>
            <a:spLocks/>
          </p:cNvSpPr>
          <p:nvPr/>
        </p:nvSpPr>
        <p:spPr bwMode="auto">
          <a:xfrm>
            <a:off x="5694363" y="4660901"/>
            <a:ext cx="22225" cy="53975"/>
          </a:xfrm>
          <a:custGeom>
            <a:avLst/>
            <a:gdLst>
              <a:gd name="T0" fmla="*/ 1 w 10"/>
              <a:gd name="T1" fmla="*/ 24 h 24"/>
              <a:gd name="T2" fmla="*/ 4 w 10"/>
              <a:gd name="T3" fmla="*/ 24 h 24"/>
              <a:gd name="T4" fmla="*/ 4 w 10"/>
              <a:gd name="T5" fmla="*/ 11 h 24"/>
              <a:gd name="T6" fmla="*/ 5 w 10"/>
              <a:gd name="T7" fmla="*/ 9 h 24"/>
              <a:gd name="T8" fmla="*/ 9 w 10"/>
              <a:gd name="T9" fmla="*/ 4 h 24"/>
              <a:gd name="T10" fmla="*/ 10 w 10"/>
              <a:gd name="T11" fmla="*/ 4 h 24"/>
              <a:gd name="T12" fmla="*/ 10 w 10"/>
              <a:gd name="T13" fmla="*/ 0 h 24"/>
              <a:gd name="T14" fmla="*/ 9 w 10"/>
              <a:gd name="T15" fmla="*/ 0 h 24"/>
              <a:gd name="T16" fmla="*/ 4 w 10"/>
              <a:gd name="T17" fmla="*/ 4 h 24"/>
              <a:gd name="T18" fmla="*/ 4 w 10"/>
              <a:gd name="T19" fmla="*/ 4 h 24"/>
              <a:gd name="T20" fmla="*/ 4 w 10"/>
              <a:gd name="T21" fmla="*/ 1 h 24"/>
              <a:gd name="T22" fmla="*/ 0 w 10"/>
              <a:gd name="T23" fmla="*/ 1 h 24"/>
              <a:gd name="T24" fmla="*/ 1 w 10"/>
              <a:gd name="T25" fmla="*/ 7 h 24"/>
              <a:gd name="T26" fmla="*/ 1 w 10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24">
                <a:moveTo>
                  <a:pt x="1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5" y="9"/>
                </a:cubicBezTo>
                <a:cubicBezTo>
                  <a:pt x="5" y="6"/>
                  <a:pt x="7" y="4"/>
                  <a:pt x="9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5"/>
                  <a:pt x="1" y="7"/>
                </a:cubicBezTo>
                <a:lnTo>
                  <a:pt x="1" y="2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231"/>
          <p:cNvSpPr>
            <a:spLocks noEditPoints="1"/>
          </p:cNvSpPr>
          <p:nvPr/>
        </p:nvSpPr>
        <p:spPr bwMode="auto">
          <a:xfrm>
            <a:off x="5719763" y="4660901"/>
            <a:ext cx="33338" cy="74613"/>
          </a:xfrm>
          <a:custGeom>
            <a:avLst/>
            <a:gdLst>
              <a:gd name="T0" fmla="*/ 15 w 15"/>
              <a:gd name="T1" fmla="*/ 8 h 33"/>
              <a:gd name="T2" fmla="*/ 15 w 15"/>
              <a:gd name="T3" fmla="*/ 1 h 33"/>
              <a:gd name="T4" fmla="*/ 11 w 15"/>
              <a:gd name="T5" fmla="*/ 1 h 33"/>
              <a:gd name="T6" fmla="*/ 11 w 15"/>
              <a:gd name="T7" fmla="*/ 3 h 33"/>
              <a:gd name="T8" fmla="*/ 11 w 15"/>
              <a:gd name="T9" fmla="*/ 3 h 33"/>
              <a:gd name="T10" fmla="*/ 7 w 15"/>
              <a:gd name="T11" fmla="*/ 0 h 33"/>
              <a:gd name="T12" fmla="*/ 0 w 15"/>
              <a:gd name="T13" fmla="*/ 12 h 33"/>
              <a:gd name="T14" fmla="*/ 6 w 15"/>
              <a:gd name="T15" fmla="*/ 24 h 33"/>
              <a:gd name="T16" fmla="*/ 11 w 15"/>
              <a:gd name="T17" fmla="*/ 21 h 33"/>
              <a:gd name="T18" fmla="*/ 11 w 15"/>
              <a:gd name="T19" fmla="*/ 21 h 33"/>
              <a:gd name="T20" fmla="*/ 11 w 15"/>
              <a:gd name="T21" fmla="*/ 23 h 33"/>
              <a:gd name="T22" fmla="*/ 6 w 15"/>
              <a:gd name="T23" fmla="*/ 30 h 33"/>
              <a:gd name="T24" fmla="*/ 2 w 15"/>
              <a:gd name="T25" fmla="*/ 29 h 33"/>
              <a:gd name="T26" fmla="*/ 1 w 15"/>
              <a:gd name="T27" fmla="*/ 32 h 33"/>
              <a:gd name="T28" fmla="*/ 6 w 15"/>
              <a:gd name="T29" fmla="*/ 33 h 33"/>
              <a:gd name="T30" fmla="*/ 12 w 15"/>
              <a:gd name="T31" fmla="*/ 31 h 33"/>
              <a:gd name="T32" fmla="*/ 15 w 15"/>
              <a:gd name="T33" fmla="*/ 21 h 33"/>
              <a:gd name="T34" fmla="*/ 15 w 15"/>
              <a:gd name="T35" fmla="*/ 8 h 33"/>
              <a:gd name="T36" fmla="*/ 11 w 15"/>
              <a:gd name="T37" fmla="*/ 15 h 33"/>
              <a:gd name="T38" fmla="*/ 11 w 15"/>
              <a:gd name="T39" fmla="*/ 17 h 33"/>
              <a:gd name="T40" fmla="*/ 7 w 15"/>
              <a:gd name="T41" fmla="*/ 21 h 33"/>
              <a:gd name="T42" fmla="*/ 3 w 15"/>
              <a:gd name="T43" fmla="*/ 12 h 33"/>
              <a:gd name="T44" fmla="*/ 7 w 15"/>
              <a:gd name="T45" fmla="*/ 3 h 33"/>
              <a:gd name="T46" fmla="*/ 11 w 15"/>
              <a:gd name="T47" fmla="*/ 7 h 33"/>
              <a:gd name="T48" fmla="*/ 11 w 15"/>
              <a:gd name="T49" fmla="*/ 9 h 33"/>
              <a:gd name="T50" fmla="*/ 11 w 15"/>
              <a:gd name="T51" fmla="*/ 1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33">
                <a:moveTo>
                  <a:pt x="15" y="8"/>
                </a:moveTo>
                <a:cubicBezTo>
                  <a:pt x="15" y="4"/>
                  <a:pt x="15" y="2"/>
                  <a:pt x="15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0" y="2"/>
                  <a:pt x="9" y="0"/>
                  <a:pt x="7" y="0"/>
                </a:cubicBezTo>
                <a:cubicBezTo>
                  <a:pt x="3" y="0"/>
                  <a:pt x="0" y="4"/>
                  <a:pt x="0" y="12"/>
                </a:cubicBezTo>
                <a:cubicBezTo>
                  <a:pt x="0" y="19"/>
                  <a:pt x="2" y="24"/>
                  <a:pt x="6" y="24"/>
                </a:cubicBezTo>
                <a:cubicBezTo>
                  <a:pt x="8" y="24"/>
                  <a:pt x="10" y="23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9"/>
                  <a:pt x="9" y="30"/>
                  <a:pt x="6" y="30"/>
                </a:cubicBezTo>
                <a:cubicBezTo>
                  <a:pt x="4" y="30"/>
                  <a:pt x="3" y="30"/>
                  <a:pt x="2" y="29"/>
                </a:cubicBezTo>
                <a:cubicBezTo>
                  <a:pt x="1" y="32"/>
                  <a:pt x="1" y="32"/>
                  <a:pt x="1" y="32"/>
                </a:cubicBezTo>
                <a:cubicBezTo>
                  <a:pt x="2" y="33"/>
                  <a:pt x="4" y="33"/>
                  <a:pt x="6" y="33"/>
                </a:cubicBezTo>
                <a:cubicBezTo>
                  <a:pt x="9" y="33"/>
                  <a:pt x="11" y="32"/>
                  <a:pt x="12" y="31"/>
                </a:cubicBezTo>
                <a:cubicBezTo>
                  <a:pt x="14" y="29"/>
                  <a:pt x="15" y="27"/>
                  <a:pt x="15" y="21"/>
                </a:cubicBezTo>
                <a:lnTo>
                  <a:pt x="15" y="8"/>
                </a:lnTo>
                <a:close/>
                <a:moveTo>
                  <a:pt x="11" y="15"/>
                </a:moveTo>
                <a:cubicBezTo>
                  <a:pt x="11" y="16"/>
                  <a:pt x="11" y="17"/>
                  <a:pt x="11" y="17"/>
                </a:cubicBezTo>
                <a:cubicBezTo>
                  <a:pt x="10" y="20"/>
                  <a:pt x="8" y="21"/>
                  <a:pt x="7" y="21"/>
                </a:cubicBezTo>
                <a:cubicBezTo>
                  <a:pt x="5" y="21"/>
                  <a:pt x="3" y="18"/>
                  <a:pt x="3" y="12"/>
                </a:cubicBezTo>
                <a:cubicBezTo>
                  <a:pt x="3" y="7"/>
                  <a:pt x="5" y="3"/>
                  <a:pt x="7" y="3"/>
                </a:cubicBezTo>
                <a:cubicBezTo>
                  <a:pt x="9" y="3"/>
                  <a:pt x="10" y="5"/>
                  <a:pt x="11" y="7"/>
                </a:cubicBezTo>
                <a:cubicBezTo>
                  <a:pt x="11" y="7"/>
                  <a:pt x="11" y="8"/>
                  <a:pt x="11" y="9"/>
                </a:cubicBezTo>
                <a:lnTo>
                  <a:pt x="11" y="1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232"/>
          <p:cNvSpPr>
            <a:spLocks noEditPoints="1"/>
          </p:cNvSpPr>
          <p:nvPr/>
        </p:nvSpPr>
        <p:spPr bwMode="auto">
          <a:xfrm>
            <a:off x="5762625" y="4660901"/>
            <a:ext cx="30163" cy="53975"/>
          </a:xfrm>
          <a:custGeom>
            <a:avLst/>
            <a:gdLst>
              <a:gd name="T0" fmla="*/ 14 w 14"/>
              <a:gd name="T1" fmla="*/ 13 h 24"/>
              <a:gd name="T2" fmla="*/ 14 w 14"/>
              <a:gd name="T3" fmla="*/ 10 h 24"/>
              <a:gd name="T4" fmla="*/ 7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3 w 14"/>
              <a:gd name="T17" fmla="*/ 13 h 24"/>
              <a:gd name="T18" fmla="*/ 14 w 14"/>
              <a:gd name="T19" fmla="*/ 13 h 24"/>
              <a:gd name="T20" fmla="*/ 3 w 14"/>
              <a:gd name="T21" fmla="*/ 10 h 24"/>
              <a:gd name="T22" fmla="*/ 7 w 14"/>
              <a:gd name="T23" fmla="*/ 3 h 24"/>
              <a:gd name="T24" fmla="*/ 11 w 14"/>
              <a:gd name="T25" fmla="*/ 10 h 24"/>
              <a:gd name="T26" fmla="*/ 3 w 14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3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7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20"/>
                  <a:pt x="2" y="24"/>
                  <a:pt x="8" y="24"/>
                </a:cubicBezTo>
                <a:cubicBezTo>
                  <a:pt x="10" y="24"/>
                  <a:pt x="12" y="24"/>
                  <a:pt x="13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0" y="21"/>
                  <a:pt x="9" y="21"/>
                </a:cubicBezTo>
                <a:cubicBezTo>
                  <a:pt x="6" y="21"/>
                  <a:pt x="3" y="20"/>
                  <a:pt x="3" y="13"/>
                </a:cubicBezTo>
                <a:lnTo>
                  <a:pt x="14" y="13"/>
                </a:lnTo>
                <a:close/>
                <a:moveTo>
                  <a:pt x="3" y="10"/>
                </a:moveTo>
                <a:cubicBezTo>
                  <a:pt x="3" y="7"/>
                  <a:pt x="5" y="3"/>
                  <a:pt x="7" y="3"/>
                </a:cubicBezTo>
                <a:cubicBezTo>
                  <a:pt x="9" y="3"/>
                  <a:pt x="11" y="5"/>
                  <a:pt x="11" y="10"/>
                </a:cubicBezTo>
                <a:lnTo>
                  <a:pt x="3" y="1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233"/>
          <p:cNvSpPr>
            <a:spLocks/>
          </p:cNvSpPr>
          <p:nvPr/>
        </p:nvSpPr>
        <p:spPr bwMode="auto">
          <a:xfrm>
            <a:off x="6237288" y="4143376"/>
            <a:ext cx="34925" cy="73025"/>
          </a:xfrm>
          <a:custGeom>
            <a:avLst/>
            <a:gdLst>
              <a:gd name="T0" fmla="*/ 0 w 15"/>
              <a:gd name="T1" fmla="*/ 31 h 33"/>
              <a:gd name="T2" fmla="*/ 6 w 15"/>
              <a:gd name="T3" fmla="*/ 33 h 33"/>
              <a:gd name="T4" fmla="*/ 15 w 15"/>
              <a:gd name="T5" fmla="*/ 24 h 33"/>
              <a:gd name="T6" fmla="*/ 9 w 15"/>
              <a:gd name="T7" fmla="*/ 14 h 33"/>
              <a:gd name="T8" fmla="*/ 4 w 15"/>
              <a:gd name="T9" fmla="*/ 8 h 33"/>
              <a:gd name="T10" fmla="*/ 9 w 15"/>
              <a:gd name="T11" fmla="*/ 3 h 33"/>
              <a:gd name="T12" fmla="*/ 13 w 15"/>
              <a:gd name="T13" fmla="*/ 4 h 33"/>
              <a:gd name="T14" fmla="*/ 14 w 15"/>
              <a:gd name="T15" fmla="*/ 1 h 33"/>
              <a:gd name="T16" fmla="*/ 9 w 15"/>
              <a:gd name="T17" fmla="*/ 0 h 33"/>
              <a:gd name="T18" fmla="*/ 1 w 15"/>
              <a:gd name="T19" fmla="*/ 8 h 33"/>
              <a:gd name="T20" fmla="*/ 7 w 15"/>
              <a:gd name="T21" fmla="*/ 17 h 33"/>
              <a:gd name="T22" fmla="*/ 11 w 15"/>
              <a:gd name="T23" fmla="*/ 24 h 33"/>
              <a:gd name="T24" fmla="*/ 6 w 15"/>
              <a:gd name="T25" fmla="*/ 30 h 33"/>
              <a:gd name="T26" fmla="*/ 1 w 15"/>
              <a:gd name="T27" fmla="*/ 28 h 33"/>
              <a:gd name="T28" fmla="*/ 0 w 15"/>
              <a:gd name="T29" fmla="*/ 3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33">
                <a:moveTo>
                  <a:pt x="0" y="31"/>
                </a:moveTo>
                <a:cubicBezTo>
                  <a:pt x="1" y="32"/>
                  <a:pt x="3" y="33"/>
                  <a:pt x="6" y="33"/>
                </a:cubicBezTo>
                <a:cubicBezTo>
                  <a:pt x="11" y="33"/>
                  <a:pt x="15" y="29"/>
                  <a:pt x="15" y="24"/>
                </a:cubicBezTo>
                <a:cubicBezTo>
                  <a:pt x="15" y="20"/>
                  <a:pt x="13" y="17"/>
                  <a:pt x="9" y="14"/>
                </a:cubicBezTo>
                <a:cubicBezTo>
                  <a:pt x="6" y="12"/>
                  <a:pt x="4" y="11"/>
                  <a:pt x="4" y="8"/>
                </a:cubicBezTo>
                <a:cubicBezTo>
                  <a:pt x="4" y="6"/>
                  <a:pt x="6" y="3"/>
                  <a:pt x="9" y="3"/>
                </a:cubicBezTo>
                <a:cubicBezTo>
                  <a:pt x="11" y="3"/>
                  <a:pt x="12" y="4"/>
                  <a:pt x="13" y="4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1" y="0"/>
                  <a:pt x="9" y="0"/>
                </a:cubicBezTo>
                <a:cubicBezTo>
                  <a:pt x="4" y="0"/>
                  <a:pt x="1" y="3"/>
                  <a:pt x="1" y="8"/>
                </a:cubicBezTo>
                <a:cubicBezTo>
                  <a:pt x="1" y="13"/>
                  <a:pt x="4" y="16"/>
                  <a:pt x="7" y="17"/>
                </a:cubicBezTo>
                <a:cubicBezTo>
                  <a:pt x="9" y="19"/>
                  <a:pt x="11" y="21"/>
                  <a:pt x="11" y="24"/>
                </a:cubicBezTo>
                <a:cubicBezTo>
                  <a:pt x="11" y="27"/>
                  <a:pt x="9" y="30"/>
                  <a:pt x="6" y="30"/>
                </a:cubicBezTo>
                <a:cubicBezTo>
                  <a:pt x="4" y="30"/>
                  <a:pt x="2" y="29"/>
                  <a:pt x="1" y="28"/>
                </a:cubicBezTo>
                <a:lnTo>
                  <a:pt x="0" y="31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234"/>
          <p:cNvSpPr>
            <a:spLocks/>
          </p:cNvSpPr>
          <p:nvPr/>
        </p:nvSpPr>
        <p:spPr bwMode="auto">
          <a:xfrm>
            <a:off x="6273800" y="4162426"/>
            <a:ext cx="33338" cy="52388"/>
          </a:xfrm>
          <a:custGeom>
            <a:avLst/>
            <a:gdLst>
              <a:gd name="T0" fmla="*/ 0 w 15"/>
              <a:gd name="T1" fmla="*/ 0 h 23"/>
              <a:gd name="T2" fmla="*/ 6 w 15"/>
              <a:gd name="T3" fmla="*/ 23 h 23"/>
              <a:gd name="T4" fmla="*/ 9 w 15"/>
              <a:gd name="T5" fmla="*/ 23 h 23"/>
              <a:gd name="T6" fmla="*/ 15 w 15"/>
              <a:gd name="T7" fmla="*/ 0 h 23"/>
              <a:gd name="T8" fmla="*/ 11 w 15"/>
              <a:gd name="T9" fmla="*/ 0 h 23"/>
              <a:gd name="T10" fmla="*/ 8 w 15"/>
              <a:gd name="T11" fmla="*/ 13 h 23"/>
              <a:gd name="T12" fmla="*/ 8 w 15"/>
              <a:gd name="T13" fmla="*/ 19 h 23"/>
              <a:gd name="T14" fmla="*/ 7 w 15"/>
              <a:gd name="T15" fmla="*/ 19 h 23"/>
              <a:gd name="T16" fmla="*/ 6 w 15"/>
              <a:gd name="T17" fmla="*/ 13 h 23"/>
              <a:gd name="T18" fmla="*/ 3 w 15"/>
              <a:gd name="T19" fmla="*/ 0 h 23"/>
              <a:gd name="T20" fmla="*/ 0 w 15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0" y="0"/>
                </a:moveTo>
                <a:cubicBezTo>
                  <a:pt x="6" y="23"/>
                  <a:pt x="6" y="23"/>
                  <a:pt x="6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5"/>
                  <a:pt x="8" y="17"/>
                  <a:pt x="8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7"/>
                  <a:pt x="7" y="15"/>
                  <a:pt x="6" y="13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235"/>
          <p:cNvSpPr>
            <a:spLocks noEditPoints="1"/>
          </p:cNvSpPr>
          <p:nvPr/>
        </p:nvSpPr>
        <p:spPr bwMode="auto">
          <a:xfrm>
            <a:off x="6308725" y="4162426"/>
            <a:ext cx="31750" cy="53975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8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4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4 w 14"/>
              <a:gd name="T17" fmla="*/ 12 h 24"/>
              <a:gd name="T18" fmla="*/ 14 w 14"/>
              <a:gd name="T19" fmla="*/ 12 h 24"/>
              <a:gd name="T20" fmla="*/ 4 w 14"/>
              <a:gd name="T21" fmla="*/ 9 h 24"/>
              <a:gd name="T22" fmla="*/ 7 w 14"/>
              <a:gd name="T23" fmla="*/ 3 h 24"/>
              <a:gd name="T24" fmla="*/ 11 w 14"/>
              <a:gd name="T25" fmla="*/ 9 h 24"/>
              <a:gd name="T26" fmla="*/ 4 w 14"/>
              <a:gd name="T27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3" y="0"/>
                  <a:pt x="8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3" y="24"/>
                  <a:pt x="8" y="24"/>
                </a:cubicBezTo>
                <a:cubicBezTo>
                  <a:pt x="10" y="24"/>
                  <a:pt x="12" y="23"/>
                  <a:pt x="14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0"/>
                  <a:pt x="11" y="21"/>
                  <a:pt x="9" y="21"/>
                </a:cubicBezTo>
                <a:cubicBezTo>
                  <a:pt x="6" y="21"/>
                  <a:pt x="4" y="19"/>
                  <a:pt x="4" y="12"/>
                </a:cubicBezTo>
                <a:lnTo>
                  <a:pt x="14" y="12"/>
                </a:lnTo>
                <a:close/>
                <a:moveTo>
                  <a:pt x="4" y="9"/>
                </a:moveTo>
                <a:cubicBezTo>
                  <a:pt x="4" y="6"/>
                  <a:pt x="5" y="3"/>
                  <a:pt x="7" y="3"/>
                </a:cubicBezTo>
                <a:cubicBezTo>
                  <a:pt x="9" y="3"/>
                  <a:pt x="11" y="5"/>
                  <a:pt x="11" y="9"/>
                </a:cubicBezTo>
                <a:lnTo>
                  <a:pt x="4" y="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236"/>
          <p:cNvSpPr>
            <a:spLocks/>
          </p:cNvSpPr>
          <p:nvPr/>
        </p:nvSpPr>
        <p:spPr bwMode="auto">
          <a:xfrm>
            <a:off x="6350000" y="4162426"/>
            <a:ext cx="19050" cy="52388"/>
          </a:xfrm>
          <a:custGeom>
            <a:avLst/>
            <a:gdLst>
              <a:gd name="T0" fmla="*/ 0 w 9"/>
              <a:gd name="T1" fmla="*/ 23 h 23"/>
              <a:gd name="T2" fmla="*/ 4 w 9"/>
              <a:gd name="T3" fmla="*/ 23 h 23"/>
              <a:gd name="T4" fmla="*/ 4 w 9"/>
              <a:gd name="T5" fmla="*/ 11 h 23"/>
              <a:gd name="T6" fmla="*/ 4 w 9"/>
              <a:gd name="T7" fmla="*/ 9 h 23"/>
              <a:gd name="T8" fmla="*/ 9 w 9"/>
              <a:gd name="T9" fmla="*/ 4 h 23"/>
              <a:gd name="T10" fmla="*/ 9 w 9"/>
              <a:gd name="T11" fmla="*/ 4 h 23"/>
              <a:gd name="T12" fmla="*/ 9 w 9"/>
              <a:gd name="T13" fmla="*/ 0 h 23"/>
              <a:gd name="T14" fmla="*/ 9 w 9"/>
              <a:gd name="T15" fmla="*/ 0 h 23"/>
              <a:gd name="T16" fmla="*/ 4 w 9"/>
              <a:gd name="T17" fmla="*/ 4 h 23"/>
              <a:gd name="T18" fmla="*/ 4 w 9"/>
              <a:gd name="T19" fmla="*/ 4 h 23"/>
              <a:gd name="T20" fmla="*/ 3 w 9"/>
              <a:gd name="T21" fmla="*/ 0 h 23"/>
              <a:gd name="T22" fmla="*/ 0 w 9"/>
              <a:gd name="T23" fmla="*/ 0 h 23"/>
              <a:gd name="T24" fmla="*/ 0 w 9"/>
              <a:gd name="T25" fmla="*/ 6 h 23"/>
              <a:gd name="T26" fmla="*/ 0 w 9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9"/>
                </a:cubicBezTo>
                <a:cubicBezTo>
                  <a:pt x="5" y="6"/>
                  <a:pt x="6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237"/>
          <p:cNvSpPr>
            <a:spLocks noEditPoints="1"/>
          </p:cNvSpPr>
          <p:nvPr/>
        </p:nvSpPr>
        <p:spPr bwMode="auto">
          <a:xfrm>
            <a:off x="6376988" y="4144963"/>
            <a:ext cx="7938" cy="69850"/>
          </a:xfrm>
          <a:custGeom>
            <a:avLst/>
            <a:gdLst>
              <a:gd name="T0" fmla="*/ 4 w 4"/>
              <a:gd name="T1" fmla="*/ 31 h 31"/>
              <a:gd name="T2" fmla="*/ 4 w 4"/>
              <a:gd name="T3" fmla="*/ 8 h 31"/>
              <a:gd name="T4" fmla="*/ 0 w 4"/>
              <a:gd name="T5" fmla="*/ 8 h 31"/>
              <a:gd name="T6" fmla="*/ 0 w 4"/>
              <a:gd name="T7" fmla="*/ 31 h 31"/>
              <a:gd name="T8" fmla="*/ 4 w 4"/>
              <a:gd name="T9" fmla="*/ 31 h 31"/>
              <a:gd name="T10" fmla="*/ 2 w 4"/>
              <a:gd name="T11" fmla="*/ 0 h 31"/>
              <a:gd name="T12" fmla="*/ 0 w 4"/>
              <a:gd name="T13" fmla="*/ 2 h 31"/>
              <a:gd name="T14" fmla="*/ 2 w 4"/>
              <a:gd name="T15" fmla="*/ 5 h 31"/>
              <a:gd name="T16" fmla="*/ 4 w 4"/>
              <a:gd name="T17" fmla="*/ 2 h 31"/>
              <a:gd name="T18" fmla="*/ 2 w 4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31">
                <a:moveTo>
                  <a:pt x="4" y="31"/>
                </a:move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1"/>
                  <a:pt x="0" y="31"/>
                  <a:pt x="0" y="31"/>
                </a:cubicBezTo>
                <a:lnTo>
                  <a:pt x="4" y="31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2" y="5"/>
                </a:cubicBezTo>
                <a:cubicBezTo>
                  <a:pt x="3" y="5"/>
                  <a:pt x="4" y="4"/>
                  <a:pt x="4" y="2"/>
                </a:cubicBezTo>
                <a:cubicBezTo>
                  <a:pt x="4" y="1"/>
                  <a:pt x="3" y="0"/>
                  <a:pt x="2" y="0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238"/>
          <p:cNvSpPr>
            <a:spLocks noEditPoints="1"/>
          </p:cNvSpPr>
          <p:nvPr/>
        </p:nvSpPr>
        <p:spPr bwMode="auto">
          <a:xfrm>
            <a:off x="6394450" y="4162426"/>
            <a:ext cx="33338" cy="74613"/>
          </a:xfrm>
          <a:custGeom>
            <a:avLst/>
            <a:gdLst>
              <a:gd name="T0" fmla="*/ 15 w 15"/>
              <a:gd name="T1" fmla="*/ 8 h 33"/>
              <a:gd name="T2" fmla="*/ 15 w 15"/>
              <a:gd name="T3" fmla="*/ 0 h 33"/>
              <a:gd name="T4" fmla="*/ 12 w 15"/>
              <a:gd name="T5" fmla="*/ 0 h 33"/>
              <a:gd name="T6" fmla="*/ 12 w 15"/>
              <a:gd name="T7" fmla="*/ 3 h 33"/>
              <a:gd name="T8" fmla="*/ 12 w 15"/>
              <a:gd name="T9" fmla="*/ 3 h 33"/>
              <a:gd name="T10" fmla="*/ 7 w 15"/>
              <a:gd name="T11" fmla="*/ 0 h 33"/>
              <a:gd name="T12" fmla="*/ 0 w 15"/>
              <a:gd name="T13" fmla="*/ 12 h 33"/>
              <a:gd name="T14" fmla="*/ 7 w 15"/>
              <a:gd name="T15" fmla="*/ 23 h 33"/>
              <a:gd name="T16" fmla="*/ 11 w 15"/>
              <a:gd name="T17" fmla="*/ 21 h 33"/>
              <a:gd name="T18" fmla="*/ 12 w 15"/>
              <a:gd name="T19" fmla="*/ 21 h 33"/>
              <a:gd name="T20" fmla="*/ 12 w 15"/>
              <a:gd name="T21" fmla="*/ 23 h 33"/>
              <a:gd name="T22" fmla="*/ 7 w 15"/>
              <a:gd name="T23" fmla="*/ 30 h 33"/>
              <a:gd name="T24" fmla="*/ 2 w 15"/>
              <a:gd name="T25" fmla="*/ 29 h 33"/>
              <a:gd name="T26" fmla="*/ 2 w 15"/>
              <a:gd name="T27" fmla="*/ 32 h 33"/>
              <a:gd name="T28" fmla="*/ 7 w 15"/>
              <a:gd name="T29" fmla="*/ 33 h 33"/>
              <a:gd name="T30" fmla="*/ 13 w 15"/>
              <a:gd name="T31" fmla="*/ 31 h 33"/>
              <a:gd name="T32" fmla="*/ 15 w 15"/>
              <a:gd name="T33" fmla="*/ 21 h 33"/>
              <a:gd name="T34" fmla="*/ 15 w 15"/>
              <a:gd name="T35" fmla="*/ 8 h 33"/>
              <a:gd name="T36" fmla="*/ 12 w 15"/>
              <a:gd name="T37" fmla="*/ 15 h 33"/>
              <a:gd name="T38" fmla="*/ 11 w 15"/>
              <a:gd name="T39" fmla="*/ 17 h 33"/>
              <a:gd name="T40" fmla="*/ 8 w 15"/>
              <a:gd name="T41" fmla="*/ 20 h 33"/>
              <a:gd name="T42" fmla="*/ 4 w 15"/>
              <a:gd name="T43" fmla="*/ 12 h 33"/>
              <a:gd name="T44" fmla="*/ 8 w 15"/>
              <a:gd name="T45" fmla="*/ 3 h 33"/>
              <a:gd name="T46" fmla="*/ 11 w 15"/>
              <a:gd name="T47" fmla="*/ 7 h 33"/>
              <a:gd name="T48" fmla="*/ 12 w 15"/>
              <a:gd name="T49" fmla="*/ 8 h 33"/>
              <a:gd name="T50" fmla="*/ 12 w 15"/>
              <a:gd name="T51" fmla="*/ 1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33">
                <a:moveTo>
                  <a:pt x="15" y="8"/>
                </a:moveTo>
                <a:cubicBezTo>
                  <a:pt x="15" y="4"/>
                  <a:pt x="15" y="2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2"/>
                  <a:pt x="10" y="0"/>
                  <a:pt x="7" y="0"/>
                </a:cubicBezTo>
                <a:cubicBezTo>
                  <a:pt x="4" y="0"/>
                  <a:pt x="0" y="3"/>
                  <a:pt x="0" y="12"/>
                </a:cubicBezTo>
                <a:cubicBezTo>
                  <a:pt x="0" y="19"/>
                  <a:pt x="3" y="23"/>
                  <a:pt x="7" y="23"/>
                </a:cubicBezTo>
                <a:cubicBezTo>
                  <a:pt x="9" y="23"/>
                  <a:pt x="11" y="22"/>
                  <a:pt x="11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8"/>
                  <a:pt x="10" y="30"/>
                  <a:pt x="7" y="30"/>
                </a:cubicBezTo>
                <a:cubicBezTo>
                  <a:pt x="5" y="30"/>
                  <a:pt x="3" y="30"/>
                  <a:pt x="2" y="29"/>
                </a:cubicBezTo>
                <a:cubicBezTo>
                  <a:pt x="2" y="32"/>
                  <a:pt x="2" y="32"/>
                  <a:pt x="2" y="32"/>
                </a:cubicBezTo>
                <a:cubicBezTo>
                  <a:pt x="3" y="33"/>
                  <a:pt x="5" y="33"/>
                  <a:pt x="7" y="33"/>
                </a:cubicBezTo>
                <a:cubicBezTo>
                  <a:pt x="9" y="33"/>
                  <a:pt x="11" y="32"/>
                  <a:pt x="13" y="31"/>
                </a:cubicBezTo>
                <a:cubicBezTo>
                  <a:pt x="14" y="29"/>
                  <a:pt x="15" y="27"/>
                  <a:pt x="15" y="21"/>
                </a:cubicBezTo>
                <a:lnTo>
                  <a:pt x="15" y="8"/>
                </a:lnTo>
                <a:close/>
                <a:moveTo>
                  <a:pt x="12" y="15"/>
                </a:moveTo>
                <a:cubicBezTo>
                  <a:pt x="12" y="16"/>
                  <a:pt x="11" y="16"/>
                  <a:pt x="11" y="17"/>
                </a:cubicBezTo>
                <a:cubicBezTo>
                  <a:pt x="11" y="20"/>
                  <a:pt x="9" y="20"/>
                  <a:pt x="8" y="20"/>
                </a:cubicBezTo>
                <a:cubicBezTo>
                  <a:pt x="6" y="20"/>
                  <a:pt x="4" y="18"/>
                  <a:pt x="4" y="12"/>
                </a:cubicBezTo>
                <a:cubicBezTo>
                  <a:pt x="4" y="7"/>
                  <a:pt x="5" y="3"/>
                  <a:pt x="8" y="3"/>
                </a:cubicBezTo>
                <a:cubicBezTo>
                  <a:pt x="10" y="3"/>
                  <a:pt x="11" y="5"/>
                  <a:pt x="11" y="7"/>
                </a:cubicBezTo>
                <a:cubicBezTo>
                  <a:pt x="11" y="7"/>
                  <a:pt x="12" y="8"/>
                  <a:pt x="12" y="8"/>
                </a:cubicBezTo>
                <a:lnTo>
                  <a:pt x="12" y="1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239"/>
          <p:cNvSpPr>
            <a:spLocks noEditPoints="1"/>
          </p:cNvSpPr>
          <p:nvPr/>
        </p:nvSpPr>
        <p:spPr bwMode="auto">
          <a:xfrm>
            <a:off x="6437313" y="4162426"/>
            <a:ext cx="33338" cy="53975"/>
          </a:xfrm>
          <a:custGeom>
            <a:avLst/>
            <a:gdLst>
              <a:gd name="T0" fmla="*/ 15 w 15"/>
              <a:gd name="T1" fmla="*/ 12 h 24"/>
              <a:gd name="T2" fmla="*/ 15 w 15"/>
              <a:gd name="T3" fmla="*/ 10 h 24"/>
              <a:gd name="T4" fmla="*/ 8 w 15"/>
              <a:gd name="T5" fmla="*/ 0 h 24"/>
              <a:gd name="T6" fmla="*/ 0 w 15"/>
              <a:gd name="T7" fmla="*/ 12 h 24"/>
              <a:gd name="T8" fmla="*/ 9 w 15"/>
              <a:gd name="T9" fmla="*/ 24 h 24"/>
              <a:gd name="T10" fmla="*/ 14 w 15"/>
              <a:gd name="T11" fmla="*/ 23 h 24"/>
              <a:gd name="T12" fmla="*/ 13 w 15"/>
              <a:gd name="T13" fmla="*/ 20 h 24"/>
              <a:gd name="T14" fmla="*/ 9 w 15"/>
              <a:gd name="T15" fmla="*/ 21 h 24"/>
              <a:gd name="T16" fmla="*/ 4 w 15"/>
              <a:gd name="T17" fmla="*/ 12 h 24"/>
              <a:gd name="T18" fmla="*/ 15 w 15"/>
              <a:gd name="T19" fmla="*/ 12 h 24"/>
              <a:gd name="T20" fmla="*/ 4 w 15"/>
              <a:gd name="T21" fmla="*/ 9 h 24"/>
              <a:gd name="T22" fmla="*/ 8 w 15"/>
              <a:gd name="T23" fmla="*/ 3 h 24"/>
              <a:gd name="T24" fmla="*/ 11 w 15"/>
              <a:gd name="T25" fmla="*/ 9 h 24"/>
              <a:gd name="T26" fmla="*/ 4 w 15"/>
              <a:gd name="T27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4">
                <a:moveTo>
                  <a:pt x="15" y="12"/>
                </a:moveTo>
                <a:cubicBezTo>
                  <a:pt x="15" y="12"/>
                  <a:pt x="15" y="11"/>
                  <a:pt x="15" y="10"/>
                </a:cubicBezTo>
                <a:cubicBezTo>
                  <a:pt x="15" y="5"/>
                  <a:pt x="13" y="0"/>
                  <a:pt x="8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3" y="24"/>
                  <a:pt x="9" y="24"/>
                </a:cubicBezTo>
                <a:cubicBezTo>
                  <a:pt x="11" y="24"/>
                  <a:pt x="13" y="23"/>
                  <a:pt x="14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0"/>
                  <a:pt x="11" y="21"/>
                  <a:pt x="9" y="21"/>
                </a:cubicBezTo>
                <a:cubicBezTo>
                  <a:pt x="7" y="21"/>
                  <a:pt x="4" y="19"/>
                  <a:pt x="4" y="12"/>
                </a:cubicBezTo>
                <a:lnTo>
                  <a:pt x="15" y="12"/>
                </a:lnTo>
                <a:close/>
                <a:moveTo>
                  <a:pt x="4" y="9"/>
                </a:moveTo>
                <a:cubicBezTo>
                  <a:pt x="4" y="6"/>
                  <a:pt x="5" y="3"/>
                  <a:pt x="8" y="3"/>
                </a:cubicBezTo>
                <a:cubicBezTo>
                  <a:pt x="10" y="3"/>
                  <a:pt x="11" y="5"/>
                  <a:pt x="11" y="9"/>
                </a:cubicBezTo>
                <a:lnTo>
                  <a:pt x="4" y="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240"/>
          <p:cNvSpPr>
            <a:spLocks/>
          </p:cNvSpPr>
          <p:nvPr/>
        </p:nvSpPr>
        <p:spPr bwMode="auto">
          <a:xfrm>
            <a:off x="6983413" y="4187826"/>
            <a:ext cx="26988" cy="71438"/>
          </a:xfrm>
          <a:custGeom>
            <a:avLst/>
            <a:gdLst>
              <a:gd name="T0" fmla="*/ 0 w 17"/>
              <a:gd name="T1" fmla="*/ 45 h 45"/>
              <a:gd name="T2" fmla="*/ 6 w 17"/>
              <a:gd name="T3" fmla="*/ 45 h 45"/>
              <a:gd name="T4" fmla="*/ 6 w 17"/>
              <a:gd name="T5" fmla="*/ 24 h 45"/>
              <a:gd name="T6" fmla="*/ 17 w 17"/>
              <a:gd name="T7" fmla="*/ 24 h 45"/>
              <a:gd name="T8" fmla="*/ 17 w 17"/>
              <a:gd name="T9" fmla="*/ 20 h 45"/>
              <a:gd name="T10" fmla="*/ 6 w 17"/>
              <a:gd name="T11" fmla="*/ 20 h 45"/>
              <a:gd name="T12" fmla="*/ 6 w 17"/>
              <a:gd name="T13" fmla="*/ 4 h 45"/>
              <a:gd name="T14" fmla="*/ 17 w 17"/>
              <a:gd name="T15" fmla="*/ 4 h 45"/>
              <a:gd name="T16" fmla="*/ 17 w 17"/>
              <a:gd name="T17" fmla="*/ 0 h 45"/>
              <a:gd name="T18" fmla="*/ 0 w 17"/>
              <a:gd name="T19" fmla="*/ 0 h 45"/>
              <a:gd name="T20" fmla="*/ 0 w 17"/>
              <a:gd name="T21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45">
                <a:moveTo>
                  <a:pt x="0" y="45"/>
                </a:moveTo>
                <a:lnTo>
                  <a:pt x="6" y="45"/>
                </a:lnTo>
                <a:lnTo>
                  <a:pt x="6" y="24"/>
                </a:lnTo>
                <a:lnTo>
                  <a:pt x="17" y="24"/>
                </a:lnTo>
                <a:lnTo>
                  <a:pt x="17" y="20"/>
                </a:lnTo>
                <a:lnTo>
                  <a:pt x="6" y="20"/>
                </a:lnTo>
                <a:lnTo>
                  <a:pt x="6" y="4"/>
                </a:lnTo>
                <a:lnTo>
                  <a:pt x="17" y="4"/>
                </a:lnTo>
                <a:lnTo>
                  <a:pt x="17" y="0"/>
                </a:lnTo>
                <a:lnTo>
                  <a:pt x="0" y="0"/>
                </a:lnTo>
                <a:lnTo>
                  <a:pt x="0" y="4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241"/>
          <p:cNvSpPr>
            <a:spLocks noEditPoints="1"/>
          </p:cNvSpPr>
          <p:nvPr/>
        </p:nvSpPr>
        <p:spPr bwMode="auto">
          <a:xfrm>
            <a:off x="7018338" y="4187826"/>
            <a:ext cx="7938" cy="71438"/>
          </a:xfrm>
          <a:custGeom>
            <a:avLst/>
            <a:gdLst>
              <a:gd name="T0" fmla="*/ 4 w 4"/>
              <a:gd name="T1" fmla="*/ 32 h 32"/>
              <a:gd name="T2" fmla="*/ 4 w 4"/>
              <a:gd name="T3" fmla="*/ 9 h 32"/>
              <a:gd name="T4" fmla="*/ 0 w 4"/>
              <a:gd name="T5" fmla="*/ 9 h 32"/>
              <a:gd name="T6" fmla="*/ 0 w 4"/>
              <a:gd name="T7" fmla="*/ 32 h 32"/>
              <a:gd name="T8" fmla="*/ 4 w 4"/>
              <a:gd name="T9" fmla="*/ 32 h 32"/>
              <a:gd name="T10" fmla="*/ 2 w 4"/>
              <a:gd name="T11" fmla="*/ 0 h 32"/>
              <a:gd name="T12" fmla="*/ 0 w 4"/>
              <a:gd name="T13" fmla="*/ 3 h 32"/>
              <a:gd name="T14" fmla="*/ 2 w 4"/>
              <a:gd name="T15" fmla="*/ 5 h 32"/>
              <a:gd name="T16" fmla="*/ 4 w 4"/>
              <a:gd name="T17" fmla="*/ 3 h 32"/>
              <a:gd name="T18" fmla="*/ 2 w 4"/>
              <a:gd name="T1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32">
                <a:moveTo>
                  <a:pt x="4" y="32"/>
                </a:moveTo>
                <a:cubicBezTo>
                  <a:pt x="4" y="9"/>
                  <a:pt x="4" y="9"/>
                  <a:pt x="4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32"/>
                  <a:pt x="0" y="32"/>
                  <a:pt x="0" y="32"/>
                </a:cubicBezTo>
                <a:lnTo>
                  <a:pt x="4" y="32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3"/>
                </a:cubicBezTo>
                <a:cubicBezTo>
                  <a:pt x="0" y="4"/>
                  <a:pt x="0" y="5"/>
                  <a:pt x="2" y="5"/>
                </a:cubicBezTo>
                <a:cubicBezTo>
                  <a:pt x="3" y="5"/>
                  <a:pt x="4" y="4"/>
                  <a:pt x="4" y="3"/>
                </a:cubicBezTo>
                <a:cubicBezTo>
                  <a:pt x="4" y="1"/>
                  <a:pt x="3" y="0"/>
                  <a:pt x="2" y="0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242"/>
          <p:cNvSpPr>
            <a:spLocks/>
          </p:cNvSpPr>
          <p:nvPr/>
        </p:nvSpPr>
        <p:spPr bwMode="auto">
          <a:xfrm>
            <a:off x="7037388" y="4208463"/>
            <a:ext cx="31750" cy="50800"/>
          </a:xfrm>
          <a:custGeom>
            <a:avLst/>
            <a:gdLst>
              <a:gd name="T0" fmla="*/ 0 w 14"/>
              <a:gd name="T1" fmla="*/ 23 h 23"/>
              <a:gd name="T2" fmla="*/ 3 w 14"/>
              <a:gd name="T3" fmla="*/ 23 h 23"/>
              <a:gd name="T4" fmla="*/ 3 w 14"/>
              <a:gd name="T5" fmla="*/ 8 h 23"/>
              <a:gd name="T6" fmla="*/ 4 w 14"/>
              <a:gd name="T7" fmla="*/ 6 h 23"/>
              <a:gd name="T8" fmla="*/ 7 w 14"/>
              <a:gd name="T9" fmla="*/ 3 h 23"/>
              <a:gd name="T10" fmla="*/ 10 w 14"/>
              <a:gd name="T11" fmla="*/ 8 h 23"/>
              <a:gd name="T12" fmla="*/ 10 w 14"/>
              <a:gd name="T13" fmla="*/ 23 h 23"/>
              <a:gd name="T14" fmla="*/ 14 w 14"/>
              <a:gd name="T15" fmla="*/ 23 h 23"/>
              <a:gd name="T16" fmla="*/ 14 w 14"/>
              <a:gd name="T17" fmla="*/ 7 h 23"/>
              <a:gd name="T18" fmla="*/ 8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3" y="23"/>
                  <a:pt x="3" y="23"/>
                  <a:pt x="3" y="23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7"/>
                  <a:pt x="4" y="6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5"/>
                  <a:pt x="10" y="8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2"/>
                  <a:pt x="12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Rectangle 243"/>
          <p:cNvSpPr>
            <a:spLocks noChangeArrowheads="1"/>
          </p:cNvSpPr>
          <p:nvPr/>
        </p:nvSpPr>
        <p:spPr bwMode="auto">
          <a:xfrm>
            <a:off x="7080250" y="4186238"/>
            <a:ext cx="9525" cy="73025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Freeform 244"/>
          <p:cNvSpPr>
            <a:spLocks noEditPoints="1"/>
          </p:cNvSpPr>
          <p:nvPr/>
        </p:nvSpPr>
        <p:spPr bwMode="auto">
          <a:xfrm>
            <a:off x="7097713" y="4208463"/>
            <a:ext cx="31750" cy="50800"/>
          </a:xfrm>
          <a:custGeom>
            <a:avLst/>
            <a:gdLst>
              <a:gd name="T0" fmla="*/ 14 w 14"/>
              <a:gd name="T1" fmla="*/ 8 h 23"/>
              <a:gd name="T2" fmla="*/ 7 w 14"/>
              <a:gd name="T3" fmla="*/ 0 h 23"/>
              <a:gd name="T4" fmla="*/ 2 w 14"/>
              <a:gd name="T5" fmla="*/ 1 h 23"/>
              <a:gd name="T6" fmla="*/ 2 w 14"/>
              <a:gd name="T7" fmla="*/ 4 h 23"/>
              <a:gd name="T8" fmla="*/ 6 w 14"/>
              <a:gd name="T9" fmla="*/ 2 h 23"/>
              <a:gd name="T10" fmla="*/ 10 w 14"/>
              <a:gd name="T11" fmla="*/ 8 h 23"/>
              <a:gd name="T12" fmla="*/ 10 w 14"/>
              <a:gd name="T13" fmla="*/ 8 h 23"/>
              <a:gd name="T14" fmla="*/ 0 w 14"/>
              <a:gd name="T15" fmla="*/ 17 h 23"/>
              <a:gd name="T16" fmla="*/ 6 w 14"/>
              <a:gd name="T17" fmla="*/ 23 h 23"/>
              <a:gd name="T18" fmla="*/ 10 w 14"/>
              <a:gd name="T19" fmla="*/ 21 h 23"/>
              <a:gd name="T20" fmla="*/ 10 w 14"/>
              <a:gd name="T21" fmla="*/ 21 h 23"/>
              <a:gd name="T22" fmla="*/ 11 w 14"/>
              <a:gd name="T23" fmla="*/ 23 h 23"/>
              <a:gd name="T24" fmla="*/ 14 w 14"/>
              <a:gd name="T25" fmla="*/ 23 h 23"/>
              <a:gd name="T26" fmla="*/ 14 w 14"/>
              <a:gd name="T27" fmla="*/ 18 h 23"/>
              <a:gd name="T28" fmla="*/ 14 w 14"/>
              <a:gd name="T29" fmla="*/ 8 h 23"/>
              <a:gd name="T30" fmla="*/ 10 w 14"/>
              <a:gd name="T31" fmla="*/ 16 h 23"/>
              <a:gd name="T32" fmla="*/ 10 w 14"/>
              <a:gd name="T33" fmla="*/ 17 h 23"/>
              <a:gd name="T34" fmla="*/ 6 w 14"/>
              <a:gd name="T35" fmla="*/ 21 h 23"/>
              <a:gd name="T36" fmla="*/ 4 w 14"/>
              <a:gd name="T37" fmla="*/ 16 h 23"/>
              <a:gd name="T38" fmla="*/ 10 w 14"/>
              <a:gd name="T39" fmla="*/ 11 h 23"/>
              <a:gd name="T40" fmla="*/ 10 w 14"/>
              <a:gd name="T41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3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0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4" y="3"/>
                  <a:pt x="5" y="2"/>
                  <a:pt x="6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5" y="8"/>
                  <a:pt x="0" y="11"/>
                  <a:pt x="0" y="17"/>
                </a:cubicBezTo>
                <a:cubicBezTo>
                  <a:pt x="0" y="21"/>
                  <a:pt x="2" y="23"/>
                  <a:pt x="6" y="23"/>
                </a:cubicBezTo>
                <a:cubicBezTo>
                  <a:pt x="8" y="23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9" y="19"/>
                  <a:pt x="8" y="21"/>
                  <a:pt x="6" y="21"/>
                </a:cubicBezTo>
                <a:cubicBezTo>
                  <a:pt x="5" y="21"/>
                  <a:pt x="4" y="20"/>
                  <a:pt x="4" y="16"/>
                </a:cubicBezTo>
                <a:cubicBezTo>
                  <a:pt x="4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245"/>
          <p:cNvSpPr>
            <a:spLocks/>
          </p:cNvSpPr>
          <p:nvPr/>
        </p:nvSpPr>
        <p:spPr bwMode="auto">
          <a:xfrm>
            <a:off x="7140575" y="4208463"/>
            <a:ext cx="31750" cy="50800"/>
          </a:xfrm>
          <a:custGeom>
            <a:avLst/>
            <a:gdLst>
              <a:gd name="T0" fmla="*/ 0 w 14"/>
              <a:gd name="T1" fmla="*/ 23 h 23"/>
              <a:gd name="T2" fmla="*/ 4 w 14"/>
              <a:gd name="T3" fmla="*/ 23 h 23"/>
              <a:gd name="T4" fmla="*/ 4 w 14"/>
              <a:gd name="T5" fmla="*/ 8 h 23"/>
              <a:gd name="T6" fmla="*/ 4 w 14"/>
              <a:gd name="T7" fmla="*/ 6 h 23"/>
              <a:gd name="T8" fmla="*/ 7 w 14"/>
              <a:gd name="T9" fmla="*/ 3 h 23"/>
              <a:gd name="T10" fmla="*/ 10 w 14"/>
              <a:gd name="T11" fmla="*/ 8 h 23"/>
              <a:gd name="T12" fmla="*/ 10 w 14"/>
              <a:gd name="T13" fmla="*/ 23 h 23"/>
              <a:gd name="T14" fmla="*/ 14 w 14"/>
              <a:gd name="T15" fmla="*/ 23 h 23"/>
              <a:gd name="T16" fmla="*/ 14 w 14"/>
              <a:gd name="T17" fmla="*/ 7 h 23"/>
              <a:gd name="T18" fmla="*/ 9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4" y="7"/>
                  <a:pt x="4" y="6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5"/>
                  <a:pt x="10" y="8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246"/>
          <p:cNvSpPr>
            <a:spLocks noEditPoints="1"/>
          </p:cNvSpPr>
          <p:nvPr/>
        </p:nvSpPr>
        <p:spPr bwMode="auto">
          <a:xfrm>
            <a:off x="7180263" y="4186238"/>
            <a:ext cx="33338" cy="73025"/>
          </a:xfrm>
          <a:custGeom>
            <a:avLst/>
            <a:gdLst>
              <a:gd name="T0" fmla="*/ 12 w 15"/>
              <a:gd name="T1" fmla="*/ 0 h 33"/>
              <a:gd name="T2" fmla="*/ 12 w 15"/>
              <a:gd name="T3" fmla="*/ 12 h 33"/>
              <a:gd name="T4" fmla="*/ 12 w 15"/>
              <a:gd name="T5" fmla="*/ 12 h 33"/>
              <a:gd name="T6" fmla="*/ 7 w 15"/>
              <a:gd name="T7" fmla="*/ 10 h 33"/>
              <a:gd name="T8" fmla="*/ 0 w 15"/>
              <a:gd name="T9" fmla="*/ 22 h 33"/>
              <a:gd name="T10" fmla="*/ 7 w 15"/>
              <a:gd name="T11" fmla="*/ 33 h 33"/>
              <a:gd name="T12" fmla="*/ 12 w 15"/>
              <a:gd name="T13" fmla="*/ 30 h 33"/>
              <a:gd name="T14" fmla="*/ 12 w 15"/>
              <a:gd name="T15" fmla="*/ 30 h 33"/>
              <a:gd name="T16" fmla="*/ 12 w 15"/>
              <a:gd name="T17" fmla="*/ 33 h 33"/>
              <a:gd name="T18" fmla="*/ 15 w 15"/>
              <a:gd name="T19" fmla="*/ 33 h 33"/>
              <a:gd name="T20" fmla="*/ 15 w 15"/>
              <a:gd name="T21" fmla="*/ 28 h 33"/>
              <a:gd name="T22" fmla="*/ 15 w 15"/>
              <a:gd name="T23" fmla="*/ 0 h 33"/>
              <a:gd name="T24" fmla="*/ 12 w 15"/>
              <a:gd name="T25" fmla="*/ 0 h 33"/>
              <a:gd name="T26" fmla="*/ 12 w 15"/>
              <a:gd name="T27" fmla="*/ 25 h 33"/>
              <a:gd name="T28" fmla="*/ 11 w 15"/>
              <a:gd name="T29" fmla="*/ 26 h 33"/>
              <a:gd name="T30" fmla="*/ 8 w 15"/>
              <a:gd name="T31" fmla="*/ 30 h 33"/>
              <a:gd name="T32" fmla="*/ 4 w 15"/>
              <a:gd name="T33" fmla="*/ 22 h 33"/>
              <a:gd name="T34" fmla="*/ 8 w 15"/>
              <a:gd name="T35" fmla="*/ 13 h 33"/>
              <a:gd name="T36" fmla="*/ 12 w 15"/>
              <a:gd name="T37" fmla="*/ 17 h 33"/>
              <a:gd name="T38" fmla="*/ 12 w 15"/>
              <a:gd name="T39" fmla="*/ 19 h 33"/>
              <a:gd name="T40" fmla="*/ 12 w 15"/>
              <a:gd name="T41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12" y="0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0"/>
                  <a:pt x="9" y="10"/>
                  <a:pt x="7" y="10"/>
                </a:cubicBezTo>
                <a:cubicBezTo>
                  <a:pt x="4" y="10"/>
                  <a:pt x="0" y="13"/>
                  <a:pt x="0" y="22"/>
                </a:cubicBezTo>
                <a:cubicBezTo>
                  <a:pt x="0" y="29"/>
                  <a:pt x="3" y="33"/>
                  <a:pt x="7" y="33"/>
                </a:cubicBezTo>
                <a:cubicBezTo>
                  <a:pt x="10" y="33"/>
                  <a:pt x="11" y="32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5" y="29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2" y="0"/>
                </a:lnTo>
                <a:close/>
                <a:moveTo>
                  <a:pt x="12" y="25"/>
                </a:moveTo>
                <a:cubicBezTo>
                  <a:pt x="12" y="25"/>
                  <a:pt x="12" y="26"/>
                  <a:pt x="11" y="26"/>
                </a:cubicBezTo>
                <a:cubicBezTo>
                  <a:pt x="11" y="30"/>
                  <a:pt x="9" y="30"/>
                  <a:pt x="8" y="30"/>
                </a:cubicBezTo>
                <a:cubicBezTo>
                  <a:pt x="5" y="30"/>
                  <a:pt x="4" y="26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2" y="17"/>
                </a:cubicBezTo>
                <a:cubicBezTo>
                  <a:pt x="12" y="18"/>
                  <a:pt x="12" y="18"/>
                  <a:pt x="12" y="19"/>
                </a:cubicBezTo>
                <a:lnTo>
                  <a:pt x="12" y="2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247"/>
          <p:cNvSpPr>
            <a:spLocks noEditPoints="1"/>
          </p:cNvSpPr>
          <p:nvPr/>
        </p:nvSpPr>
        <p:spPr bwMode="auto">
          <a:xfrm>
            <a:off x="8001000" y="4194176"/>
            <a:ext cx="34925" cy="74613"/>
          </a:xfrm>
          <a:custGeom>
            <a:avLst/>
            <a:gdLst>
              <a:gd name="T0" fmla="*/ 0 w 16"/>
              <a:gd name="T1" fmla="*/ 33 h 33"/>
              <a:gd name="T2" fmla="*/ 4 w 16"/>
              <a:gd name="T3" fmla="*/ 33 h 33"/>
              <a:gd name="T4" fmla="*/ 4 w 16"/>
              <a:gd name="T5" fmla="*/ 18 h 33"/>
              <a:gd name="T6" fmla="*/ 5 w 16"/>
              <a:gd name="T7" fmla="*/ 18 h 33"/>
              <a:gd name="T8" fmla="*/ 10 w 16"/>
              <a:gd name="T9" fmla="*/ 25 h 33"/>
              <a:gd name="T10" fmla="*/ 12 w 16"/>
              <a:gd name="T11" fmla="*/ 33 h 33"/>
              <a:gd name="T12" fmla="*/ 16 w 16"/>
              <a:gd name="T13" fmla="*/ 33 h 33"/>
              <a:gd name="T14" fmla="*/ 14 w 16"/>
              <a:gd name="T15" fmla="*/ 24 h 33"/>
              <a:gd name="T16" fmla="*/ 10 w 16"/>
              <a:gd name="T17" fmla="*/ 17 h 33"/>
              <a:gd name="T18" fmla="*/ 10 w 16"/>
              <a:gd name="T19" fmla="*/ 17 h 33"/>
              <a:gd name="T20" fmla="*/ 15 w 16"/>
              <a:gd name="T21" fmla="*/ 9 h 33"/>
              <a:gd name="T22" fmla="*/ 13 w 16"/>
              <a:gd name="T23" fmla="*/ 2 h 33"/>
              <a:gd name="T24" fmla="*/ 5 w 16"/>
              <a:gd name="T25" fmla="*/ 0 h 33"/>
              <a:gd name="T26" fmla="*/ 0 w 16"/>
              <a:gd name="T27" fmla="*/ 1 h 33"/>
              <a:gd name="T28" fmla="*/ 0 w 16"/>
              <a:gd name="T29" fmla="*/ 33 h 33"/>
              <a:gd name="T30" fmla="*/ 4 w 16"/>
              <a:gd name="T31" fmla="*/ 3 h 33"/>
              <a:gd name="T32" fmla="*/ 6 w 16"/>
              <a:gd name="T33" fmla="*/ 3 h 33"/>
              <a:gd name="T34" fmla="*/ 11 w 16"/>
              <a:gd name="T35" fmla="*/ 9 h 33"/>
              <a:gd name="T36" fmla="*/ 5 w 16"/>
              <a:gd name="T37" fmla="*/ 16 h 33"/>
              <a:gd name="T38" fmla="*/ 4 w 16"/>
              <a:gd name="T39" fmla="*/ 16 h 33"/>
              <a:gd name="T40" fmla="*/ 4 w 16"/>
              <a:gd name="T41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" h="33">
                <a:moveTo>
                  <a:pt x="0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8" y="18"/>
                  <a:pt x="10" y="20"/>
                  <a:pt x="10" y="25"/>
                </a:cubicBezTo>
                <a:cubicBezTo>
                  <a:pt x="11" y="28"/>
                  <a:pt x="12" y="32"/>
                  <a:pt x="12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5" y="31"/>
                  <a:pt x="15" y="29"/>
                  <a:pt x="14" y="24"/>
                </a:cubicBezTo>
                <a:cubicBezTo>
                  <a:pt x="13" y="20"/>
                  <a:pt x="12" y="18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3" y="15"/>
                  <a:pt x="15" y="13"/>
                  <a:pt x="15" y="9"/>
                </a:cubicBezTo>
                <a:cubicBezTo>
                  <a:pt x="15" y="6"/>
                  <a:pt x="14" y="4"/>
                  <a:pt x="13" y="2"/>
                </a:cubicBezTo>
                <a:cubicBezTo>
                  <a:pt x="11" y="1"/>
                  <a:pt x="8" y="0"/>
                  <a:pt x="5" y="0"/>
                </a:cubicBezTo>
                <a:cubicBezTo>
                  <a:pt x="3" y="0"/>
                  <a:pt x="2" y="0"/>
                  <a:pt x="0" y="1"/>
                </a:cubicBezTo>
                <a:lnTo>
                  <a:pt x="0" y="33"/>
                </a:lnTo>
                <a:close/>
                <a:moveTo>
                  <a:pt x="4" y="3"/>
                </a:moveTo>
                <a:cubicBezTo>
                  <a:pt x="4" y="3"/>
                  <a:pt x="5" y="3"/>
                  <a:pt x="6" y="3"/>
                </a:cubicBezTo>
                <a:cubicBezTo>
                  <a:pt x="10" y="3"/>
                  <a:pt x="11" y="5"/>
                  <a:pt x="11" y="9"/>
                </a:cubicBezTo>
                <a:cubicBezTo>
                  <a:pt x="11" y="13"/>
                  <a:pt x="9" y="16"/>
                  <a:pt x="5" y="16"/>
                </a:cubicBezTo>
                <a:cubicBezTo>
                  <a:pt x="4" y="16"/>
                  <a:pt x="4" y="16"/>
                  <a:pt x="4" y="16"/>
                </a:cubicBezTo>
                <a:lnTo>
                  <a:pt x="4" y="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248"/>
          <p:cNvSpPr>
            <a:spLocks/>
          </p:cNvSpPr>
          <p:nvPr/>
        </p:nvSpPr>
        <p:spPr bwMode="auto">
          <a:xfrm>
            <a:off x="8043863" y="4214813"/>
            <a:ext cx="30163" cy="53975"/>
          </a:xfrm>
          <a:custGeom>
            <a:avLst/>
            <a:gdLst>
              <a:gd name="T0" fmla="*/ 14 w 14"/>
              <a:gd name="T1" fmla="*/ 0 h 24"/>
              <a:gd name="T2" fmla="*/ 11 w 14"/>
              <a:gd name="T3" fmla="*/ 0 h 24"/>
              <a:gd name="T4" fmla="*/ 11 w 14"/>
              <a:gd name="T5" fmla="*/ 16 h 24"/>
              <a:gd name="T6" fmla="*/ 10 w 14"/>
              <a:gd name="T7" fmla="*/ 18 h 24"/>
              <a:gd name="T8" fmla="*/ 7 w 14"/>
              <a:gd name="T9" fmla="*/ 21 h 24"/>
              <a:gd name="T10" fmla="*/ 4 w 14"/>
              <a:gd name="T11" fmla="*/ 14 h 24"/>
              <a:gd name="T12" fmla="*/ 4 w 14"/>
              <a:gd name="T13" fmla="*/ 0 h 24"/>
              <a:gd name="T14" fmla="*/ 0 w 14"/>
              <a:gd name="T15" fmla="*/ 0 h 24"/>
              <a:gd name="T16" fmla="*/ 0 w 14"/>
              <a:gd name="T17" fmla="*/ 15 h 24"/>
              <a:gd name="T18" fmla="*/ 6 w 14"/>
              <a:gd name="T19" fmla="*/ 24 h 24"/>
              <a:gd name="T20" fmla="*/ 11 w 14"/>
              <a:gd name="T21" fmla="*/ 21 h 24"/>
              <a:gd name="T22" fmla="*/ 11 w 14"/>
              <a:gd name="T23" fmla="*/ 21 h 24"/>
              <a:gd name="T24" fmla="*/ 11 w 14"/>
              <a:gd name="T25" fmla="*/ 24 h 24"/>
              <a:gd name="T26" fmla="*/ 14 w 14"/>
              <a:gd name="T27" fmla="*/ 24 h 24"/>
              <a:gd name="T28" fmla="*/ 14 w 14"/>
              <a:gd name="T29" fmla="*/ 17 h 24"/>
              <a:gd name="T30" fmla="*/ 14 w 14"/>
              <a:gd name="T3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14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0" y="17"/>
                  <a:pt x="10" y="18"/>
                </a:cubicBezTo>
                <a:cubicBezTo>
                  <a:pt x="10" y="19"/>
                  <a:pt x="9" y="21"/>
                  <a:pt x="7" y="21"/>
                </a:cubicBezTo>
                <a:cubicBezTo>
                  <a:pt x="4" y="21"/>
                  <a:pt x="4" y="18"/>
                  <a:pt x="4" y="1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"/>
                  <a:pt x="2" y="24"/>
                  <a:pt x="6" y="24"/>
                </a:cubicBezTo>
                <a:cubicBezTo>
                  <a:pt x="8" y="24"/>
                  <a:pt x="10" y="22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4" y="20"/>
                  <a:pt x="14" y="17"/>
                </a:cubicBezTo>
                <a:lnTo>
                  <a:pt x="14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249"/>
          <p:cNvSpPr>
            <a:spLocks/>
          </p:cNvSpPr>
          <p:nvPr/>
        </p:nvSpPr>
        <p:spPr bwMode="auto">
          <a:xfrm>
            <a:off x="8083550" y="4214813"/>
            <a:ext cx="23813" cy="53975"/>
          </a:xfrm>
          <a:custGeom>
            <a:avLst/>
            <a:gdLst>
              <a:gd name="T0" fmla="*/ 0 w 11"/>
              <a:gd name="T1" fmla="*/ 22 h 24"/>
              <a:gd name="T2" fmla="*/ 4 w 11"/>
              <a:gd name="T3" fmla="*/ 24 h 24"/>
              <a:gd name="T4" fmla="*/ 11 w 11"/>
              <a:gd name="T5" fmla="*/ 17 h 24"/>
              <a:gd name="T6" fmla="*/ 7 w 11"/>
              <a:gd name="T7" fmla="*/ 10 h 24"/>
              <a:gd name="T8" fmla="*/ 4 w 11"/>
              <a:gd name="T9" fmla="*/ 6 h 24"/>
              <a:gd name="T10" fmla="*/ 7 w 11"/>
              <a:gd name="T11" fmla="*/ 3 h 24"/>
              <a:gd name="T12" fmla="*/ 10 w 11"/>
              <a:gd name="T13" fmla="*/ 4 h 24"/>
              <a:gd name="T14" fmla="*/ 11 w 11"/>
              <a:gd name="T15" fmla="*/ 1 h 24"/>
              <a:gd name="T16" fmla="*/ 7 w 11"/>
              <a:gd name="T17" fmla="*/ 0 h 24"/>
              <a:gd name="T18" fmla="*/ 0 w 11"/>
              <a:gd name="T19" fmla="*/ 6 h 24"/>
              <a:gd name="T20" fmla="*/ 5 w 11"/>
              <a:gd name="T21" fmla="*/ 13 h 24"/>
              <a:gd name="T22" fmla="*/ 8 w 11"/>
              <a:gd name="T23" fmla="*/ 18 h 24"/>
              <a:gd name="T24" fmla="*/ 5 w 11"/>
              <a:gd name="T25" fmla="*/ 21 h 24"/>
              <a:gd name="T26" fmla="*/ 1 w 11"/>
              <a:gd name="T27" fmla="*/ 20 h 24"/>
              <a:gd name="T28" fmla="*/ 0 w 11"/>
              <a:gd name="T29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24">
                <a:moveTo>
                  <a:pt x="0" y="22"/>
                </a:moveTo>
                <a:cubicBezTo>
                  <a:pt x="1" y="23"/>
                  <a:pt x="3" y="24"/>
                  <a:pt x="4" y="24"/>
                </a:cubicBezTo>
                <a:cubicBezTo>
                  <a:pt x="8" y="24"/>
                  <a:pt x="11" y="22"/>
                  <a:pt x="11" y="17"/>
                </a:cubicBezTo>
                <a:cubicBezTo>
                  <a:pt x="11" y="14"/>
                  <a:pt x="9" y="12"/>
                  <a:pt x="7" y="10"/>
                </a:cubicBezTo>
                <a:cubicBezTo>
                  <a:pt x="4" y="8"/>
                  <a:pt x="4" y="7"/>
                  <a:pt x="4" y="6"/>
                </a:cubicBezTo>
                <a:cubicBezTo>
                  <a:pt x="4" y="4"/>
                  <a:pt x="5" y="3"/>
                  <a:pt x="7" y="3"/>
                </a:cubicBezTo>
                <a:cubicBezTo>
                  <a:pt x="8" y="3"/>
                  <a:pt x="9" y="3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8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2" y="11"/>
                  <a:pt x="5" y="13"/>
                </a:cubicBezTo>
                <a:cubicBezTo>
                  <a:pt x="7" y="15"/>
                  <a:pt x="8" y="16"/>
                  <a:pt x="8" y="18"/>
                </a:cubicBezTo>
                <a:cubicBezTo>
                  <a:pt x="8" y="20"/>
                  <a:pt x="7" y="21"/>
                  <a:pt x="5" y="21"/>
                </a:cubicBezTo>
                <a:cubicBezTo>
                  <a:pt x="3" y="21"/>
                  <a:pt x="2" y="20"/>
                  <a:pt x="1" y="20"/>
                </a:cubicBezTo>
                <a:lnTo>
                  <a:pt x="0" y="2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250"/>
          <p:cNvSpPr>
            <a:spLocks/>
          </p:cNvSpPr>
          <p:nvPr/>
        </p:nvSpPr>
        <p:spPr bwMode="auto">
          <a:xfrm>
            <a:off x="8115300" y="4214813"/>
            <a:ext cx="23813" cy="53975"/>
          </a:xfrm>
          <a:custGeom>
            <a:avLst/>
            <a:gdLst>
              <a:gd name="T0" fmla="*/ 0 w 11"/>
              <a:gd name="T1" fmla="*/ 22 h 24"/>
              <a:gd name="T2" fmla="*/ 4 w 11"/>
              <a:gd name="T3" fmla="*/ 24 h 24"/>
              <a:gd name="T4" fmla="*/ 11 w 11"/>
              <a:gd name="T5" fmla="*/ 17 h 24"/>
              <a:gd name="T6" fmla="*/ 6 w 11"/>
              <a:gd name="T7" fmla="*/ 10 h 24"/>
              <a:gd name="T8" fmla="*/ 4 w 11"/>
              <a:gd name="T9" fmla="*/ 6 h 24"/>
              <a:gd name="T10" fmla="*/ 7 w 11"/>
              <a:gd name="T11" fmla="*/ 3 h 24"/>
              <a:gd name="T12" fmla="*/ 10 w 11"/>
              <a:gd name="T13" fmla="*/ 4 h 24"/>
              <a:gd name="T14" fmla="*/ 11 w 11"/>
              <a:gd name="T15" fmla="*/ 1 h 24"/>
              <a:gd name="T16" fmla="*/ 7 w 11"/>
              <a:gd name="T17" fmla="*/ 0 h 24"/>
              <a:gd name="T18" fmla="*/ 0 w 11"/>
              <a:gd name="T19" fmla="*/ 6 h 24"/>
              <a:gd name="T20" fmla="*/ 5 w 11"/>
              <a:gd name="T21" fmla="*/ 13 h 24"/>
              <a:gd name="T22" fmla="*/ 8 w 11"/>
              <a:gd name="T23" fmla="*/ 18 h 24"/>
              <a:gd name="T24" fmla="*/ 4 w 11"/>
              <a:gd name="T25" fmla="*/ 21 h 24"/>
              <a:gd name="T26" fmla="*/ 1 w 11"/>
              <a:gd name="T27" fmla="*/ 20 h 24"/>
              <a:gd name="T28" fmla="*/ 0 w 11"/>
              <a:gd name="T29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24">
                <a:moveTo>
                  <a:pt x="0" y="22"/>
                </a:moveTo>
                <a:cubicBezTo>
                  <a:pt x="1" y="23"/>
                  <a:pt x="3" y="24"/>
                  <a:pt x="4" y="24"/>
                </a:cubicBezTo>
                <a:cubicBezTo>
                  <a:pt x="8" y="24"/>
                  <a:pt x="11" y="22"/>
                  <a:pt x="11" y="17"/>
                </a:cubicBezTo>
                <a:cubicBezTo>
                  <a:pt x="11" y="14"/>
                  <a:pt x="9" y="12"/>
                  <a:pt x="6" y="10"/>
                </a:cubicBezTo>
                <a:cubicBezTo>
                  <a:pt x="4" y="8"/>
                  <a:pt x="4" y="7"/>
                  <a:pt x="4" y="6"/>
                </a:cubicBezTo>
                <a:cubicBezTo>
                  <a:pt x="4" y="4"/>
                  <a:pt x="5" y="3"/>
                  <a:pt x="7" y="3"/>
                </a:cubicBezTo>
                <a:cubicBezTo>
                  <a:pt x="8" y="3"/>
                  <a:pt x="9" y="3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8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2" y="11"/>
                  <a:pt x="5" y="13"/>
                </a:cubicBezTo>
                <a:cubicBezTo>
                  <a:pt x="7" y="15"/>
                  <a:pt x="8" y="16"/>
                  <a:pt x="8" y="18"/>
                </a:cubicBezTo>
                <a:cubicBezTo>
                  <a:pt x="8" y="20"/>
                  <a:pt x="6" y="21"/>
                  <a:pt x="4" y="21"/>
                </a:cubicBezTo>
                <a:cubicBezTo>
                  <a:pt x="3" y="21"/>
                  <a:pt x="1" y="20"/>
                  <a:pt x="1" y="20"/>
                </a:cubicBezTo>
                <a:lnTo>
                  <a:pt x="0" y="2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Rectangle 251"/>
          <p:cNvSpPr>
            <a:spLocks noChangeArrowheads="1"/>
          </p:cNvSpPr>
          <p:nvPr/>
        </p:nvSpPr>
        <p:spPr bwMode="auto">
          <a:xfrm>
            <a:off x="8148638" y="4192588"/>
            <a:ext cx="7938" cy="76200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252"/>
          <p:cNvSpPr>
            <a:spLocks noEditPoints="1"/>
          </p:cNvSpPr>
          <p:nvPr/>
        </p:nvSpPr>
        <p:spPr bwMode="auto">
          <a:xfrm>
            <a:off x="8166100" y="4214813"/>
            <a:ext cx="31750" cy="53975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1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0 w 14"/>
              <a:gd name="T23" fmla="*/ 24 h 24"/>
              <a:gd name="T24" fmla="*/ 14 w 14"/>
              <a:gd name="T25" fmla="*/ 24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8 h 24"/>
              <a:gd name="T34" fmla="*/ 6 w 14"/>
              <a:gd name="T35" fmla="*/ 21 h 24"/>
              <a:gd name="T36" fmla="*/ 4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1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4"/>
                  <a:pt x="10" y="24"/>
                  <a:pt x="10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8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253"/>
          <p:cNvSpPr>
            <a:spLocks/>
          </p:cNvSpPr>
          <p:nvPr/>
        </p:nvSpPr>
        <p:spPr bwMode="auto">
          <a:xfrm>
            <a:off x="8208963" y="4214813"/>
            <a:ext cx="30163" cy="53975"/>
          </a:xfrm>
          <a:custGeom>
            <a:avLst/>
            <a:gdLst>
              <a:gd name="T0" fmla="*/ 0 w 14"/>
              <a:gd name="T1" fmla="*/ 24 h 24"/>
              <a:gd name="T2" fmla="*/ 3 w 14"/>
              <a:gd name="T3" fmla="*/ 24 h 24"/>
              <a:gd name="T4" fmla="*/ 3 w 14"/>
              <a:gd name="T5" fmla="*/ 9 h 24"/>
              <a:gd name="T6" fmla="*/ 4 w 14"/>
              <a:gd name="T7" fmla="*/ 7 h 24"/>
              <a:gd name="T8" fmla="*/ 7 w 14"/>
              <a:gd name="T9" fmla="*/ 3 h 24"/>
              <a:gd name="T10" fmla="*/ 10 w 14"/>
              <a:gd name="T11" fmla="*/ 9 h 24"/>
              <a:gd name="T12" fmla="*/ 10 w 14"/>
              <a:gd name="T13" fmla="*/ 24 h 24"/>
              <a:gd name="T14" fmla="*/ 14 w 14"/>
              <a:gd name="T15" fmla="*/ 24 h 24"/>
              <a:gd name="T16" fmla="*/ 14 w 14"/>
              <a:gd name="T17" fmla="*/ 8 h 24"/>
              <a:gd name="T18" fmla="*/ 8 w 14"/>
              <a:gd name="T19" fmla="*/ 0 h 24"/>
              <a:gd name="T20" fmla="*/ 3 w 14"/>
              <a:gd name="T21" fmla="*/ 3 h 24"/>
              <a:gd name="T22" fmla="*/ 3 w 14"/>
              <a:gd name="T23" fmla="*/ 3 h 24"/>
              <a:gd name="T24" fmla="*/ 3 w 14"/>
              <a:gd name="T25" fmla="*/ 0 h 24"/>
              <a:gd name="T26" fmla="*/ 0 w 14"/>
              <a:gd name="T27" fmla="*/ 0 h 24"/>
              <a:gd name="T28" fmla="*/ 0 w 14"/>
              <a:gd name="T29" fmla="*/ 6 h 24"/>
              <a:gd name="T30" fmla="*/ 0 w 14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0" y="24"/>
                </a:moveTo>
                <a:cubicBezTo>
                  <a:pt x="3" y="24"/>
                  <a:pt x="3" y="24"/>
                  <a:pt x="3" y="24"/>
                </a:cubicBezTo>
                <a:cubicBezTo>
                  <a:pt x="3" y="9"/>
                  <a:pt x="3" y="9"/>
                  <a:pt x="3" y="9"/>
                </a:cubicBezTo>
                <a:cubicBezTo>
                  <a:pt x="3" y="8"/>
                  <a:pt x="4" y="7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6"/>
                  <a:pt x="10" y="9"/>
                </a:cubicBezTo>
                <a:cubicBezTo>
                  <a:pt x="10" y="24"/>
                  <a:pt x="10" y="24"/>
                  <a:pt x="10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254"/>
          <p:cNvSpPr>
            <a:spLocks noEditPoints="1"/>
          </p:cNvSpPr>
          <p:nvPr/>
        </p:nvSpPr>
        <p:spPr bwMode="auto">
          <a:xfrm>
            <a:off x="8248650" y="4192588"/>
            <a:ext cx="33338" cy="76200"/>
          </a:xfrm>
          <a:custGeom>
            <a:avLst/>
            <a:gdLst>
              <a:gd name="T0" fmla="*/ 12 w 15"/>
              <a:gd name="T1" fmla="*/ 0 h 34"/>
              <a:gd name="T2" fmla="*/ 12 w 15"/>
              <a:gd name="T3" fmla="*/ 13 h 34"/>
              <a:gd name="T4" fmla="*/ 11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7 w 15"/>
              <a:gd name="T11" fmla="*/ 34 h 34"/>
              <a:gd name="T12" fmla="*/ 12 w 15"/>
              <a:gd name="T13" fmla="*/ 31 h 34"/>
              <a:gd name="T14" fmla="*/ 12 w 15"/>
              <a:gd name="T15" fmla="*/ 31 h 34"/>
              <a:gd name="T16" fmla="*/ 12 w 15"/>
              <a:gd name="T17" fmla="*/ 34 h 34"/>
              <a:gd name="T18" fmla="*/ 15 w 15"/>
              <a:gd name="T19" fmla="*/ 34 h 34"/>
              <a:gd name="T20" fmla="*/ 15 w 15"/>
              <a:gd name="T21" fmla="*/ 28 h 34"/>
              <a:gd name="T22" fmla="*/ 15 w 15"/>
              <a:gd name="T23" fmla="*/ 0 h 34"/>
              <a:gd name="T24" fmla="*/ 12 w 15"/>
              <a:gd name="T25" fmla="*/ 0 h 34"/>
              <a:gd name="T26" fmla="*/ 12 w 15"/>
              <a:gd name="T27" fmla="*/ 25 h 34"/>
              <a:gd name="T28" fmla="*/ 11 w 15"/>
              <a:gd name="T29" fmla="*/ 27 h 34"/>
              <a:gd name="T30" fmla="*/ 8 w 15"/>
              <a:gd name="T31" fmla="*/ 31 h 34"/>
              <a:gd name="T32" fmla="*/ 4 w 15"/>
              <a:gd name="T33" fmla="*/ 22 h 34"/>
              <a:gd name="T34" fmla="*/ 8 w 15"/>
              <a:gd name="T35" fmla="*/ 13 h 34"/>
              <a:gd name="T36" fmla="*/ 11 w 15"/>
              <a:gd name="T37" fmla="*/ 18 h 34"/>
              <a:gd name="T38" fmla="*/ 12 w 15"/>
              <a:gd name="T39" fmla="*/ 19 h 34"/>
              <a:gd name="T40" fmla="*/ 12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2" y="0"/>
                </a:moveTo>
                <a:cubicBezTo>
                  <a:pt x="12" y="13"/>
                  <a:pt x="12" y="13"/>
                  <a:pt x="12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1"/>
                  <a:pt x="9" y="10"/>
                  <a:pt x="7" y="10"/>
                </a:cubicBezTo>
                <a:cubicBezTo>
                  <a:pt x="4" y="10"/>
                  <a:pt x="0" y="14"/>
                  <a:pt x="0" y="22"/>
                </a:cubicBezTo>
                <a:cubicBezTo>
                  <a:pt x="0" y="30"/>
                  <a:pt x="3" y="34"/>
                  <a:pt x="7" y="34"/>
                </a:cubicBezTo>
                <a:cubicBezTo>
                  <a:pt x="9" y="34"/>
                  <a:pt x="11" y="32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4"/>
                  <a:pt x="12" y="34"/>
                  <a:pt x="1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2"/>
                  <a:pt x="15" y="30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2" y="0"/>
                </a:lnTo>
                <a:close/>
                <a:moveTo>
                  <a:pt x="12" y="25"/>
                </a:moveTo>
                <a:cubicBezTo>
                  <a:pt x="12" y="26"/>
                  <a:pt x="11" y="26"/>
                  <a:pt x="11" y="27"/>
                </a:cubicBezTo>
                <a:cubicBezTo>
                  <a:pt x="11" y="30"/>
                  <a:pt x="9" y="31"/>
                  <a:pt x="8" y="31"/>
                </a:cubicBezTo>
                <a:cubicBezTo>
                  <a:pt x="5" y="31"/>
                  <a:pt x="4" y="27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1" y="18"/>
                </a:cubicBezTo>
                <a:cubicBezTo>
                  <a:pt x="12" y="18"/>
                  <a:pt x="12" y="19"/>
                  <a:pt x="12" y="19"/>
                </a:cubicBezTo>
                <a:lnTo>
                  <a:pt x="12" y="2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255"/>
          <p:cNvSpPr>
            <a:spLocks noEditPoints="1"/>
          </p:cNvSpPr>
          <p:nvPr/>
        </p:nvSpPr>
        <p:spPr bwMode="auto">
          <a:xfrm>
            <a:off x="5545138" y="5551488"/>
            <a:ext cx="38100" cy="73025"/>
          </a:xfrm>
          <a:custGeom>
            <a:avLst/>
            <a:gdLst>
              <a:gd name="T0" fmla="*/ 0 w 17"/>
              <a:gd name="T1" fmla="*/ 32 h 33"/>
              <a:gd name="T2" fmla="*/ 4 w 17"/>
              <a:gd name="T3" fmla="*/ 33 h 33"/>
              <a:gd name="T4" fmla="*/ 13 w 17"/>
              <a:gd name="T5" fmla="*/ 29 h 33"/>
              <a:gd name="T6" fmla="*/ 17 w 17"/>
              <a:gd name="T7" fmla="*/ 15 h 33"/>
              <a:gd name="T8" fmla="*/ 13 w 17"/>
              <a:gd name="T9" fmla="*/ 2 h 33"/>
              <a:gd name="T10" fmla="*/ 5 w 17"/>
              <a:gd name="T11" fmla="*/ 0 h 33"/>
              <a:gd name="T12" fmla="*/ 0 w 17"/>
              <a:gd name="T13" fmla="*/ 1 h 33"/>
              <a:gd name="T14" fmla="*/ 0 w 17"/>
              <a:gd name="T15" fmla="*/ 32 h 33"/>
              <a:gd name="T16" fmla="*/ 4 w 17"/>
              <a:gd name="T17" fmla="*/ 3 h 33"/>
              <a:gd name="T18" fmla="*/ 6 w 17"/>
              <a:gd name="T19" fmla="*/ 3 h 33"/>
              <a:gd name="T20" fmla="*/ 13 w 17"/>
              <a:gd name="T21" fmla="*/ 16 h 33"/>
              <a:gd name="T22" fmla="*/ 5 w 17"/>
              <a:gd name="T23" fmla="*/ 30 h 33"/>
              <a:gd name="T24" fmla="*/ 4 w 17"/>
              <a:gd name="T25" fmla="*/ 29 h 33"/>
              <a:gd name="T26" fmla="*/ 4 w 17"/>
              <a:gd name="T27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33">
                <a:moveTo>
                  <a:pt x="0" y="32"/>
                </a:moveTo>
                <a:cubicBezTo>
                  <a:pt x="1" y="33"/>
                  <a:pt x="3" y="33"/>
                  <a:pt x="4" y="33"/>
                </a:cubicBezTo>
                <a:cubicBezTo>
                  <a:pt x="8" y="33"/>
                  <a:pt x="11" y="32"/>
                  <a:pt x="13" y="29"/>
                </a:cubicBezTo>
                <a:cubicBezTo>
                  <a:pt x="15" y="27"/>
                  <a:pt x="17" y="23"/>
                  <a:pt x="17" y="15"/>
                </a:cubicBezTo>
                <a:cubicBezTo>
                  <a:pt x="17" y="9"/>
                  <a:pt x="15" y="5"/>
                  <a:pt x="13" y="2"/>
                </a:cubicBezTo>
                <a:cubicBezTo>
                  <a:pt x="11" y="1"/>
                  <a:pt x="9" y="0"/>
                  <a:pt x="5" y="0"/>
                </a:cubicBezTo>
                <a:cubicBezTo>
                  <a:pt x="4" y="0"/>
                  <a:pt x="2" y="0"/>
                  <a:pt x="0" y="1"/>
                </a:cubicBezTo>
                <a:lnTo>
                  <a:pt x="0" y="32"/>
                </a:lnTo>
                <a:close/>
                <a:moveTo>
                  <a:pt x="4" y="3"/>
                </a:moveTo>
                <a:cubicBezTo>
                  <a:pt x="5" y="3"/>
                  <a:pt x="5" y="3"/>
                  <a:pt x="6" y="3"/>
                </a:cubicBezTo>
                <a:cubicBezTo>
                  <a:pt x="11" y="3"/>
                  <a:pt x="13" y="7"/>
                  <a:pt x="13" y="16"/>
                </a:cubicBezTo>
                <a:cubicBezTo>
                  <a:pt x="13" y="27"/>
                  <a:pt x="10" y="30"/>
                  <a:pt x="5" y="30"/>
                </a:cubicBezTo>
                <a:cubicBezTo>
                  <a:pt x="5" y="30"/>
                  <a:pt x="5" y="30"/>
                  <a:pt x="4" y="29"/>
                </a:cubicBezTo>
                <a:lnTo>
                  <a:pt x="4" y="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256"/>
          <p:cNvSpPr>
            <a:spLocks noEditPoints="1"/>
          </p:cNvSpPr>
          <p:nvPr/>
        </p:nvSpPr>
        <p:spPr bwMode="auto">
          <a:xfrm>
            <a:off x="5589588" y="5570538"/>
            <a:ext cx="31750" cy="53975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6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1 w 14"/>
              <a:gd name="T23" fmla="*/ 23 h 24"/>
              <a:gd name="T24" fmla="*/ 14 w 14"/>
              <a:gd name="T25" fmla="*/ 23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7 w 14"/>
              <a:gd name="T35" fmla="*/ 21 h 24"/>
              <a:gd name="T36" fmla="*/ 4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4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2" y="24"/>
                  <a:pt x="6" y="24"/>
                </a:cubicBezTo>
                <a:cubicBezTo>
                  <a:pt x="8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7"/>
                </a:cubicBezTo>
                <a:cubicBezTo>
                  <a:pt x="10" y="20"/>
                  <a:pt x="8" y="21"/>
                  <a:pt x="7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257"/>
          <p:cNvSpPr>
            <a:spLocks/>
          </p:cNvSpPr>
          <p:nvPr/>
        </p:nvSpPr>
        <p:spPr bwMode="auto">
          <a:xfrm>
            <a:off x="5632450" y="5570538"/>
            <a:ext cx="31750" cy="52388"/>
          </a:xfrm>
          <a:custGeom>
            <a:avLst/>
            <a:gdLst>
              <a:gd name="T0" fmla="*/ 0 w 14"/>
              <a:gd name="T1" fmla="*/ 23 h 23"/>
              <a:gd name="T2" fmla="*/ 4 w 14"/>
              <a:gd name="T3" fmla="*/ 23 h 23"/>
              <a:gd name="T4" fmla="*/ 4 w 14"/>
              <a:gd name="T5" fmla="*/ 9 h 23"/>
              <a:gd name="T6" fmla="*/ 4 w 14"/>
              <a:gd name="T7" fmla="*/ 7 h 23"/>
              <a:gd name="T8" fmla="*/ 7 w 14"/>
              <a:gd name="T9" fmla="*/ 3 h 23"/>
              <a:gd name="T10" fmla="*/ 10 w 14"/>
              <a:gd name="T11" fmla="*/ 9 h 23"/>
              <a:gd name="T12" fmla="*/ 10 w 14"/>
              <a:gd name="T13" fmla="*/ 23 h 23"/>
              <a:gd name="T14" fmla="*/ 14 w 14"/>
              <a:gd name="T15" fmla="*/ 23 h 23"/>
              <a:gd name="T16" fmla="*/ 14 w 14"/>
              <a:gd name="T17" fmla="*/ 8 h 23"/>
              <a:gd name="T18" fmla="*/ 9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6"/>
                  <a:pt x="10" y="9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258"/>
          <p:cNvSpPr>
            <a:spLocks/>
          </p:cNvSpPr>
          <p:nvPr/>
        </p:nvSpPr>
        <p:spPr bwMode="auto">
          <a:xfrm>
            <a:off x="5675313" y="5570538"/>
            <a:ext cx="55563" cy="52388"/>
          </a:xfrm>
          <a:custGeom>
            <a:avLst/>
            <a:gdLst>
              <a:gd name="T0" fmla="*/ 0 w 25"/>
              <a:gd name="T1" fmla="*/ 23 h 23"/>
              <a:gd name="T2" fmla="*/ 4 w 25"/>
              <a:gd name="T3" fmla="*/ 23 h 23"/>
              <a:gd name="T4" fmla="*/ 4 w 25"/>
              <a:gd name="T5" fmla="*/ 9 h 23"/>
              <a:gd name="T6" fmla="*/ 4 w 25"/>
              <a:gd name="T7" fmla="*/ 7 h 23"/>
              <a:gd name="T8" fmla="*/ 8 w 25"/>
              <a:gd name="T9" fmla="*/ 3 h 23"/>
              <a:gd name="T10" fmla="*/ 11 w 25"/>
              <a:gd name="T11" fmla="*/ 8 h 23"/>
              <a:gd name="T12" fmla="*/ 11 w 25"/>
              <a:gd name="T13" fmla="*/ 23 h 23"/>
              <a:gd name="T14" fmla="*/ 14 w 25"/>
              <a:gd name="T15" fmla="*/ 23 h 23"/>
              <a:gd name="T16" fmla="*/ 14 w 25"/>
              <a:gd name="T17" fmla="*/ 9 h 23"/>
              <a:gd name="T18" fmla="*/ 15 w 25"/>
              <a:gd name="T19" fmla="*/ 6 h 23"/>
              <a:gd name="T20" fmla="*/ 18 w 25"/>
              <a:gd name="T21" fmla="*/ 3 h 23"/>
              <a:gd name="T22" fmla="*/ 21 w 25"/>
              <a:gd name="T23" fmla="*/ 9 h 23"/>
              <a:gd name="T24" fmla="*/ 21 w 25"/>
              <a:gd name="T25" fmla="*/ 23 h 23"/>
              <a:gd name="T26" fmla="*/ 25 w 25"/>
              <a:gd name="T27" fmla="*/ 23 h 23"/>
              <a:gd name="T28" fmla="*/ 25 w 25"/>
              <a:gd name="T29" fmla="*/ 8 h 23"/>
              <a:gd name="T30" fmla="*/ 19 w 25"/>
              <a:gd name="T31" fmla="*/ 0 h 23"/>
              <a:gd name="T32" fmla="*/ 16 w 25"/>
              <a:gd name="T33" fmla="*/ 1 h 23"/>
              <a:gd name="T34" fmla="*/ 14 w 25"/>
              <a:gd name="T35" fmla="*/ 3 h 23"/>
              <a:gd name="T36" fmla="*/ 14 w 25"/>
              <a:gd name="T37" fmla="*/ 3 h 23"/>
              <a:gd name="T38" fmla="*/ 9 w 25"/>
              <a:gd name="T39" fmla="*/ 0 h 23"/>
              <a:gd name="T40" fmla="*/ 4 w 25"/>
              <a:gd name="T41" fmla="*/ 3 h 23"/>
              <a:gd name="T42" fmla="*/ 4 w 25"/>
              <a:gd name="T43" fmla="*/ 3 h 23"/>
              <a:gd name="T44" fmla="*/ 3 w 25"/>
              <a:gd name="T45" fmla="*/ 0 h 23"/>
              <a:gd name="T46" fmla="*/ 0 w 25"/>
              <a:gd name="T47" fmla="*/ 0 h 23"/>
              <a:gd name="T48" fmla="*/ 0 w 25"/>
              <a:gd name="T49" fmla="*/ 6 h 23"/>
              <a:gd name="T50" fmla="*/ 0 w 25"/>
              <a:gd name="T5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5" y="4"/>
                  <a:pt x="6" y="3"/>
                  <a:pt x="8" y="3"/>
                </a:cubicBezTo>
                <a:cubicBezTo>
                  <a:pt x="10" y="3"/>
                  <a:pt x="11" y="6"/>
                  <a:pt x="11" y="8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8"/>
                  <a:pt x="15" y="7"/>
                  <a:pt x="15" y="6"/>
                </a:cubicBezTo>
                <a:cubicBezTo>
                  <a:pt x="15" y="4"/>
                  <a:pt x="16" y="3"/>
                  <a:pt x="18" y="3"/>
                </a:cubicBezTo>
                <a:cubicBezTo>
                  <a:pt x="21" y="3"/>
                  <a:pt x="21" y="6"/>
                  <a:pt x="21" y="9"/>
                </a:cubicBezTo>
                <a:cubicBezTo>
                  <a:pt x="21" y="23"/>
                  <a:pt x="21" y="23"/>
                  <a:pt x="21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2"/>
                  <a:pt x="22" y="0"/>
                  <a:pt x="19" y="0"/>
                </a:cubicBezTo>
                <a:cubicBezTo>
                  <a:pt x="18" y="0"/>
                  <a:pt x="17" y="0"/>
                  <a:pt x="16" y="1"/>
                </a:cubicBezTo>
                <a:cubicBezTo>
                  <a:pt x="15" y="1"/>
                  <a:pt x="14" y="2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1"/>
                  <a:pt x="11" y="0"/>
                  <a:pt x="9" y="0"/>
                </a:cubicBezTo>
                <a:cubicBezTo>
                  <a:pt x="6" y="0"/>
                  <a:pt x="5" y="1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259"/>
          <p:cNvSpPr>
            <a:spLocks noEditPoints="1"/>
          </p:cNvSpPr>
          <p:nvPr/>
        </p:nvSpPr>
        <p:spPr bwMode="auto">
          <a:xfrm>
            <a:off x="5740400" y="5570538"/>
            <a:ext cx="30163" cy="53975"/>
          </a:xfrm>
          <a:custGeom>
            <a:avLst/>
            <a:gdLst>
              <a:gd name="T0" fmla="*/ 13 w 14"/>
              <a:gd name="T1" fmla="*/ 8 h 24"/>
              <a:gd name="T2" fmla="*/ 7 w 14"/>
              <a:gd name="T3" fmla="*/ 0 h 24"/>
              <a:gd name="T4" fmla="*/ 1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0 w 14"/>
              <a:gd name="T23" fmla="*/ 23 h 24"/>
              <a:gd name="T24" fmla="*/ 14 w 14"/>
              <a:gd name="T25" fmla="*/ 23 h 24"/>
              <a:gd name="T26" fmla="*/ 13 w 14"/>
              <a:gd name="T27" fmla="*/ 18 h 24"/>
              <a:gd name="T28" fmla="*/ 13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6 w 14"/>
              <a:gd name="T35" fmla="*/ 21 h 24"/>
              <a:gd name="T36" fmla="*/ 3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1"/>
                  <a:pt x="1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4" y="9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7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260"/>
          <p:cNvSpPr>
            <a:spLocks/>
          </p:cNvSpPr>
          <p:nvPr/>
        </p:nvSpPr>
        <p:spPr bwMode="auto">
          <a:xfrm>
            <a:off x="5780088" y="5570538"/>
            <a:ext cx="22225" cy="52388"/>
          </a:xfrm>
          <a:custGeom>
            <a:avLst/>
            <a:gdLst>
              <a:gd name="T0" fmla="*/ 1 w 10"/>
              <a:gd name="T1" fmla="*/ 23 h 23"/>
              <a:gd name="T2" fmla="*/ 4 w 10"/>
              <a:gd name="T3" fmla="*/ 23 h 23"/>
              <a:gd name="T4" fmla="*/ 4 w 10"/>
              <a:gd name="T5" fmla="*/ 11 h 23"/>
              <a:gd name="T6" fmla="*/ 4 w 10"/>
              <a:gd name="T7" fmla="*/ 8 h 23"/>
              <a:gd name="T8" fmla="*/ 9 w 10"/>
              <a:gd name="T9" fmla="*/ 4 h 23"/>
              <a:gd name="T10" fmla="*/ 10 w 10"/>
              <a:gd name="T11" fmla="*/ 4 h 23"/>
              <a:gd name="T12" fmla="*/ 10 w 10"/>
              <a:gd name="T13" fmla="*/ 0 h 23"/>
              <a:gd name="T14" fmla="*/ 9 w 10"/>
              <a:gd name="T15" fmla="*/ 0 h 23"/>
              <a:gd name="T16" fmla="*/ 4 w 10"/>
              <a:gd name="T17" fmla="*/ 4 h 23"/>
              <a:gd name="T18" fmla="*/ 4 w 10"/>
              <a:gd name="T19" fmla="*/ 4 h 23"/>
              <a:gd name="T20" fmla="*/ 4 w 10"/>
              <a:gd name="T21" fmla="*/ 0 h 23"/>
              <a:gd name="T22" fmla="*/ 0 w 10"/>
              <a:gd name="T23" fmla="*/ 0 h 23"/>
              <a:gd name="T24" fmla="*/ 1 w 10"/>
              <a:gd name="T25" fmla="*/ 6 h 23"/>
              <a:gd name="T26" fmla="*/ 1 w 10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23">
                <a:moveTo>
                  <a:pt x="1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8"/>
                </a:cubicBezTo>
                <a:cubicBezTo>
                  <a:pt x="5" y="6"/>
                  <a:pt x="6" y="4"/>
                  <a:pt x="9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4"/>
                  <a:pt x="1" y="6"/>
                </a:cubicBezTo>
                <a:lnTo>
                  <a:pt x="1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261"/>
          <p:cNvSpPr>
            <a:spLocks/>
          </p:cNvSpPr>
          <p:nvPr/>
        </p:nvSpPr>
        <p:spPr bwMode="auto">
          <a:xfrm>
            <a:off x="5807075" y="5548313"/>
            <a:ext cx="33338" cy="74613"/>
          </a:xfrm>
          <a:custGeom>
            <a:avLst/>
            <a:gdLst>
              <a:gd name="T0" fmla="*/ 4 w 15"/>
              <a:gd name="T1" fmla="*/ 0 h 33"/>
              <a:gd name="T2" fmla="*/ 0 w 15"/>
              <a:gd name="T3" fmla="*/ 0 h 33"/>
              <a:gd name="T4" fmla="*/ 0 w 15"/>
              <a:gd name="T5" fmla="*/ 33 h 33"/>
              <a:gd name="T6" fmla="*/ 4 w 15"/>
              <a:gd name="T7" fmla="*/ 33 h 33"/>
              <a:gd name="T8" fmla="*/ 4 w 15"/>
              <a:gd name="T9" fmla="*/ 25 h 33"/>
              <a:gd name="T10" fmla="*/ 5 w 15"/>
              <a:gd name="T11" fmla="*/ 22 h 33"/>
              <a:gd name="T12" fmla="*/ 10 w 15"/>
              <a:gd name="T13" fmla="*/ 33 h 33"/>
              <a:gd name="T14" fmla="*/ 15 w 15"/>
              <a:gd name="T15" fmla="*/ 33 h 33"/>
              <a:gd name="T16" fmla="*/ 8 w 15"/>
              <a:gd name="T17" fmla="*/ 20 h 33"/>
              <a:gd name="T18" fmla="*/ 14 w 15"/>
              <a:gd name="T19" fmla="*/ 10 h 33"/>
              <a:gd name="T20" fmla="*/ 10 w 15"/>
              <a:gd name="T21" fmla="*/ 10 h 33"/>
              <a:gd name="T22" fmla="*/ 5 w 15"/>
              <a:gd name="T23" fmla="*/ 18 h 33"/>
              <a:gd name="T24" fmla="*/ 4 w 15"/>
              <a:gd name="T25" fmla="*/ 21 h 33"/>
              <a:gd name="T26" fmla="*/ 4 w 15"/>
              <a:gd name="T27" fmla="*/ 21 h 33"/>
              <a:gd name="T28" fmla="*/ 4 w 15"/>
              <a:gd name="T2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33">
                <a:moveTo>
                  <a:pt x="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2"/>
                  <a:pt x="5" y="22"/>
                  <a:pt x="5" y="22"/>
                </a:cubicBezTo>
                <a:cubicBezTo>
                  <a:pt x="10" y="33"/>
                  <a:pt x="10" y="33"/>
                  <a:pt x="10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8" y="20"/>
                  <a:pt x="8" y="20"/>
                  <a:pt x="8" y="20"/>
                </a:cubicBezTo>
                <a:cubicBezTo>
                  <a:pt x="14" y="10"/>
                  <a:pt x="14" y="10"/>
                  <a:pt x="1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20"/>
                  <a:pt x="4" y="21"/>
                </a:cubicBezTo>
                <a:cubicBezTo>
                  <a:pt x="4" y="21"/>
                  <a:pt x="4" y="21"/>
                  <a:pt x="4" y="21"/>
                </a:cubicBezTo>
                <a:lnTo>
                  <a:pt x="4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262"/>
          <p:cNvSpPr>
            <a:spLocks/>
          </p:cNvSpPr>
          <p:nvPr/>
        </p:nvSpPr>
        <p:spPr bwMode="auto">
          <a:xfrm>
            <a:off x="4448175" y="4162426"/>
            <a:ext cx="25400" cy="60325"/>
          </a:xfrm>
          <a:custGeom>
            <a:avLst/>
            <a:gdLst>
              <a:gd name="T0" fmla="*/ 0 w 16"/>
              <a:gd name="T1" fmla="*/ 38 h 38"/>
              <a:gd name="T2" fmla="*/ 6 w 16"/>
              <a:gd name="T3" fmla="*/ 38 h 38"/>
              <a:gd name="T4" fmla="*/ 6 w 16"/>
              <a:gd name="T5" fmla="*/ 22 h 38"/>
              <a:gd name="T6" fmla="*/ 14 w 16"/>
              <a:gd name="T7" fmla="*/ 22 h 38"/>
              <a:gd name="T8" fmla="*/ 14 w 16"/>
              <a:gd name="T9" fmla="*/ 17 h 38"/>
              <a:gd name="T10" fmla="*/ 6 w 16"/>
              <a:gd name="T11" fmla="*/ 17 h 38"/>
              <a:gd name="T12" fmla="*/ 6 w 16"/>
              <a:gd name="T13" fmla="*/ 5 h 38"/>
              <a:gd name="T14" fmla="*/ 16 w 16"/>
              <a:gd name="T15" fmla="*/ 5 h 38"/>
              <a:gd name="T16" fmla="*/ 16 w 16"/>
              <a:gd name="T17" fmla="*/ 0 h 38"/>
              <a:gd name="T18" fmla="*/ 0 w 16"/>
              <a:gd name="T19" fmla="*/ 0 h 38"/>
              <a:gd name="T20" fmla="*/ 0 w 16"/>
              <a:gd name="T2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38">
                <a:moveTo>
                  <a:pt x="0" y="38"/>
                </a:moveTo>
                <a:lnTo>
                  <a:pt x="6" y="38"/>
                </a:lnTo>
                <a:lnTo>
                  <a:pt x="6" y="22"/>
                </a:lnTo>
                <a:lnTo>
                  <a:pt x="14" y="22"/>
                </a:lnTo>
                <a:lnTo>
                  <a:pt x="14" y="17"/>
                </a:lnTo>
                <a:lnTo>
                  <a:pt x="6" y="17"/>
                </a:lnTo>
                <a:lnTo>
                  <a:pt x="6" y="5"/>
                </a:lnTo>
                <a:lnTo>
                  <a:pt x="16" y="5"/>
                </a:lnTo>
                <a:lnTo>
                  <a:pt x="16" y="0"/>
                </a:lnTo>
                <a:lnTo>
                  <a:pt x="0" y="0"/>
                </a:lnTo>
                <a:lnTo>
                  <a:pt x="0" y="3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263"/>
          <p:cNvSpPr>
            <a:spLocks noEditPoints="1"/>
          </p:cNvSpPr>
          <p:nvPr/>
        </p:nvSpPr>
        <p:spPr bwMode="auto">
          <a:xfrm>
            <a:off x="4473575" y="4178301"/>
            <a:ext cx="46038" cy="44450"/>
          </a:xfrm>
          <a:custGeom>
            <a:avLst/>
            <a:gdLst>
              <a:gd name="T0" fmla="*/ 21 w 21"/>
              <a:gd name="T1" fmla="*/ 10 h 20"/>
              <a:gd name="T2" fmla="*/ 21 w 21"/>
              <a:gd name="T3" fmla="*/ 9 h 20"/>
              <a:gd name="T4" fmla="*/ 15 w 21"/>
              <a:gd name="T5" fmla="*/ 0 h 20"/>
              <a:gd name="T6" fmla="*/ 11 w 21"/>
              <a:gd name="T7" fmla="*/ 4 h 20"/>
              <a:gd name="T8" fmla="*/ 11 w 21"/>
              <a:gd name="T9" fmla="*/ 4 h 20"/>
              <a:gd name="T10" fmla="*/ 6 w 21"/>
              <a:gd name="T11" fmla="*/ 0 h 20"/>
              <a:gd name="T12" fmla="*/ 2 w 21"/>
              <a:gd name="T13" fmla="*/ 1 h 20"/>
              <a:gd name="T14" fmla="*/ 2 w 21"/>
              <a:gd name="T15" fmla="*/ 4 h 20"/>
              <a:gd name="T16" fmla="*/ 5 w 21"/>
              <a:gd name="T17" fmla="*/ 3 h 20"/>
              <a:gd name="T18" fmla="*/ 9 w 21"/>
              <a:gd name="T19" fmla="*/ 7 h 20"/>
              <a:gd name="T20" fmla="*/ 9 w 21"/>
              <a:gd name="T21" fmla="*/ 8 h 20"/>
              <a:gd name="T22" fmla="*/ 0 w 21"/>
              <a:gd name="T23" fmla="*/ 15 h 20"/>
              <a:gd name="T24" fmla="*/ 5 w 21"/>
              <a:gd name="T25" fmla="*/ 20 h 20"/>
              <a:gd name="T26" fmla="*/ 10 w 21"/>
              <a:gd name="T27" fmla="*/ 16 h 20"/>
              <a:gd name="T28" fmla="*/ 10 w 21"/>
              <a:gd name="T29" fmla="*/ 16 h 20"/>
              <a:gd name="T30" fmla="*/ 16 w 21"/>
              <a:gd name="T31" fmla="*/ 20 h 20"/>
              <a:gd name="T32" fmla="*/ 20 w 21"/>
              <a:gd name="T33" fmla="*/ 19 h 20"/>
              <a:gd name="T34" fmla="*/ 19 w 21"/>
              <a:gd name="T35" fmla="*/ 17 h 20"/>
              <a:gd name="T36" fmla="*/ 16 w 21"/>
              <a:gd name="T37" fmla="*/ 18 h 20"/>
              <a:gd name="T38" fmla="*/ 12 w 21"/>
              <a:gd name="T39" fmla="*/ 10 h 20"/>
              <a:gd name="T40" fmla="*/ 21 w 21"/>
              <a:gd name="T41" fmla="*/ 10 h 20"/>
              <a:gd name="T42" fmla="*/ 9 w 21"/>
              <a:gd name="T43" fmla="*/ 14 h 20"/>
              <a:gd name="T44" fmla="*/ 9 w 21"/>
              <a:gd name="T45" fmla="*/ 15 h 20"/>
              <a:gd name="T46" fmla="*/ 6 w 21"/>
              <a:gd name="T47" fmla="*/ 18 h 20"/>
              <a:gd name="T48" fmla="*/ 3 w 21"/>
              <a:gd name="T49" fmla="*/ 14 h 20"/>
              <a:gd name="T50" fmla="*/ 9 w 21"/>
              <a:gd name="T51" fmla="*/ 10 h 20"/>
              <a:gd name="T52" fmla="*/ 9 w 21"/>
              <a:gd name="T53" fmla="*/ 14 h 20"/>
              <a:gd name="T54" fmla="*/ 12 w 21"/>
              <a:gd name="T55" fmla="*/ 8 h 20"/>
              <a:gd name="T56" fmla="*/ 15 w 21"/>
              <a:gd name="T57" fmla="*/ 3 h 20"/>
              <a:gd name="T58" fmla="*/ 18 w 21"/>
              <a:gd name="T59" fmla="*/ 8 h 20"/>
              <a:gd name="T60" fmla="*/ 12 w 21"/>
              <a:gd name="T61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" h="20">
                <a:moveTo>
                  <a:pt x="21" y="10"/>
                </a:moveTo>
                <a:cubicBezTo>
                  <a:pt x="21" y="10"/>
                  <a:pt x="21" y="9"/>
                  <a:pt x="21" y="9"/>
                </a:cubicBezTo>
                <a:cubicBezTo>
                  <a:pt x="21" y="4"/>
                  <a:pt x="19" y="0"/>
                  <a:pt x="15" y="0"/>
                </a:cubicBezTo>
                <a:cubicBezTo>
                  <a:pt x="13" y="0"/>
                  <a:pt x="11" y="1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1"/>
                  <a:pt x="8" y="0"/>
                  <a:pt x="6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4" y="3"/>
                  <a:pt x="5" y="3"/>
                </a:cubicBezTo>
                <a:cubicBezTo>
                  <a:pt x="8" y="3"/>
                  <a:pt x="9" y="4"/>
                  <a:pt x="9" y="7"/>
                </a:cubicBezTo>
                <a:cubicBezTo>
                  <a:pt x="9" y="8"/>
                  <a:pt x="9" y="8"/>
                  <a:pt x="9" y="8"/>
                </a:cubicBezTo>
                <a:cubicBezTo>
                  <a:pt x="4" y="8"/>
                  <a:pt x="0" y="10"/>
                  <a:pt x="0" y="15"/>
                </a:cubicBezTo>
                <a:cubicBezTo>
                  <a:pt x="0" y="18"/>
                  <a:pt x="2" y="20"/>
                  <a:pt x="5" y="20"/>
                </a:cubicBezTo>
                <a:cubicBezTo>
                  <a:pt x="8" y="20"/>
                  <a:pt x="9" y="19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1" y="19"/>
                  <a:pt x="13" y="20"/>
                  <a:pt x="16" y="20"/>
                </a:cubicBezTo>
                <a:cubicBezTo>
                  <a:pt x="17" y="20"/>
                  <a:pt x="19" y="20"/>
                  <a:pt x="20" y="19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8" y="18"/>
                  <a:pt x="16" y="18"/>
                </a:cubicBezTo>
                <a:cubicBezTo>
                  <a:pt x="14" y="18"/>
                  <a:pt x="12" y="16"/>
                  <a:pt x="12" y="10"/>
                </a:cubicBezTo>
                <a:lnTo>
                  <a:pt x="21" y="10"/>
                </a:lnTo>
                <a:close/>
                <a:moveTo>
                  <a:pt x="9" y="14"/>
                </a:moveTo>
                <a:cubicBezTo>
                  <a:pt x="9" y="14"/>
                  <a:pt x="9" y="14"/>
                  <a:pt x="9" y="15"/>
                </a:cubicBezTo>
                <a:cubicBezTo>
                  <a:pt x="8" y="17"/>
                  <a:pt x="7" y="18"/>
                  <a:pt x="6" y="18"/>
                </a:cubicBezTo>
                <a:cubicBezTo>
                  <a:pt x="5" y="18"/>
                  <a:pt x="3" y="17"/>
                  <a:pt x="3" y="14"/>
                </a:cubicBezTo>
                <a:cubicBezTo>
                  <a:pt x="3" y="10"/>
                  <a:pt x="7" y="10"/>
                  <a:pt x="9" y="10"/>
                </a:cubicBezTo>
                <a:lnTo>
                  <a:pt x="9" y="14"/>
                </a:lnTo>
                <a:close/>
                <a:moveTo>
                  <a:pt x="12" y="8"/>
                </a:moveTo>
                <a:cubicBezTo>
                  <a:pt x="12" y="5"/>
                  <a:pt x="13" y="3"/>
                  <a:pt x="15" y="3"/>
                </a:cubicBezTo>
                <a:cubicBezTo>
                  <a:pt x="16" y="3"/>
                  <a:pt x="18" y="4"/>
                  <a:pt x="18" y="8"/>
                </a:cubicBezTo>
                <a:lnTo>
                  <a:pt x="12" y="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264"/>
          <p:cNvSpPr>
            <a:spLocks/>
          </p:cNvSpPr>
          <p:nvPr/>
        </p:nvSpPr>
        <p:spPr bwMode="auto">
          <a:xfrm>
            <a:off x="4525963" y="4178301"/>
            <a:ext cx="15875" cy="44450"/>
          </a:xfrm>
          <a:custGeom>
            <a:avLst/>
            <a:gdLst>
              <a:gd name="T0" fmla="*/ 0 w 7"/>
              <a:gd name="T1" fmla="*/ 20 h 20"/>
              <a:gd name="T2" fmla="*/ 3 w 7"/>
              <a:gd name="T3" fmla="*/ 20 h 20"/>
              <a:gd name="T4" fmla="*/ 3 w 7"/>
              <a:gd name="T5" fmla="*/ 9 h 20"/>
              <a:gd name="T6" fmla="*/ 3 w 7"/>
              <a:gd name="T7" fmla="*/ 7 h 20"/>
              <a:gd name="T8" fmla="*/ 7 w 7"/>
              <a:gd name="T9" fmla="*/ 3 h 20"/>
              <a:gd name="T10" fmla="*/ 7 w 7"/>
              <a:gd name="T11" fmla="*/ 3 h 20"/>
              <a:gd name="T12" fmla="*/ 7 w 7"/>
              <a:gd name="T13" fmla="*/ 0 h 20"/>
              <a:gd name="T14" fmla="*/ 7 w 7"/>
              <a:gd name="T15" fmla="*/ 0 h 20"/>
              <a:gd name="T16" fmla="*/ 3 w 7"/>
              <a:gd name="T17" fmla="*/ 4 h 20"/>
              <a:gd name="T18" fmla="*/ 3 w 7"/>
              <a:gd name="T19" fmla="*/ 4 h 20"/>
              <a:gd name="T20" fmla="*/ 3 w 7"/>
              <a:gd name="T21" fmla="*/ 0 h 20"/>
              <a:gd name="T22" fmla="*/ 0 w 7"/>
              <a:gd name="T23" fmla="*/ 0 h 20"/>
              <a:gd name="T24" fmla="*/ 0 w 7"/>
              <a:gd name="T25" fmla="*/ 5 h 20"/>
              <a:gd name="T26" fmla="*/ 0 w 7"/>
              <a:gd name="T2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" h="20">
                <a:moveTo>
                  <a:pt x="0" y="20"/>
                </a:moveTo>
                <a:cubicBezTo>
                  <a:pt x="3" y="20"/>
                  <a:pt x="3" y="20"/>
                  <a:pt x="3" y="20"/>
                </a:cubicBezTo>
                <a:cubicBezTo>
                  <a:pt x="3" y="9"/>
                  <a:pt x="3" y="9"/>
                  <a:pt x="3" y="9"/>
                </a:cubicBezTo>
                <a:cubicBezTo>
                  <a:pt x="3" y="8"/>
                  <a:pt x="3" y="8"/>
                  <a:pt x="3" y="7"/>
                </a:cubicBezTo>
                <a:cubicBezTo>
                  <a:pt x="3" y="5"/>
                  <a:pt x="5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3" y="2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5"/>
                </a:cubicBezTo>
                <a:lnTo>
                  <a:pt x="0" y="2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265"/>
          <p:cNvSpPr>
            <a:spLocks noEditPoints="1"/>
          </p:cNvSpPr>
          <p:nvPr/>
        </p:nvSpPr>
        <p:spPr bwMode="auto">
          <a:xfrm>
            <a:off x="4545013" y="4176713"/>
            <a:ext cx="28575" cy="49213"/>
          </a:xfrm>
          <a:custGeom>
            <a:avLst/>
            <a:gdLst>
              <a:gd name="T0" fmla="*/ 7 w 13"/>
              <a:gd name="T1" fmla="*/ 1 h 22"/>
              <a:gd name="T2" fmla="*/ 0 w 13"/>
              <a:gd name="T3" fmla="*/ 11 h 22"/>
              <a:gd name="T4" fmla="*/ 2 w 13"/>
              <a:gd name="T5" fmla="*/ 19 h 22"/>
              <a:gd name="T6" fmla="*/ 1 w 13"/>
              <a:gd name="T7" fmla="*/ 21 h 22"/>
              <a:gd name="T8" fmla="*/ 3 w 13"/>
              <a:gd name="T9" fmla="*/ 22 h 22"/>
              <a:gd name="T10" fmla="*/ 4 w 13"/>
              <a:gd name="T11" fmla="*/ 20 h 22"/>
              <a:gd name="T12" fmla="*/ 7 w 13"/>
              <a:gd name="T13" fmla="*/ 21 h 22"/>
              <a:gd name="T14" fmla="*/ 13 w 13"/>
              <a:gd name="T15" fmla="*/ 11 h 22"/>
              <a:gd name="T16" fmla="*/ 11 w 13"/>
              <a:gd name="T17" fmla="*/ 4 h 22"/>
              <a:gd name="T18" fmla="*/ 13 w 13"/>
              <a:gd name="T19" fmla="*/ 1 h 22"/>
              <a:gd name="T20" fmla="*/ 11 w 13"/>
              <a:gd name="T21" fmla="*/ 0 h 22"/>
              <a:gd name="T22" fmla="*/ 10 w 13"/>
              <a:gd name="T23" fmla="*/ 2 h 22"/>
              <a:gd name="T24" fmla="*/ 7 w 13"/>
              <a:gd name="T25" fmla="*/ 1 h 22"/>
              <a:gd name="T26" fmla="*/ 4 w 13"/>
              <a:gd name="T27" fmla="*/ 16 h 22"/>
              <a:gd name="T28" fmla="*/ 4 w 13"/>
              <a:gd name="T29" fmla="*/ 16 h 22"/>
              <a:gd name="T30" fmla="*/ 3 w 13"/>
              <a:gd name="T31" fmla="*/ 11 h 22"/>
              <a:gd name="T32" fmla="*/ 7 w 13"/>
              <a:gd name="T33" fmla="*/ 4 h 22"/>
              <a:gd name="T34" fmla="*/ 9 w 13"/>
              <a:gd name="T35" fmla="*/ 5 h 22"/>
              <a:gd name="T36" fmla="*/ 4 w 13"/>
              <a:gd name="T37" fmla="*/ 16 h 22"/>
              <a:gd name="T38" fmla="*/ 10 w 13"/>
              <a:gd name="T39" fmla="*/ 7 h 22"/>
              <a:gd name="T40" fmla="*/ 10 w 13"/>
              <a:gd name="T41" fmla="*/ 7 h 22"/>
              <a:gd name="T42" fmla="*/ 10 w 13"/>
              <a:gd name="T43" fmla="*/ 11 h 22"/>
              <a:gd name="T44" fmla="*/ 7 w 13"/>
              <a:gd name="T45" fmla="*/ 19 h 22"/>
              <a:gd name="T46" fmla="*/ 5 w 13"/>
              <a:gd name="T47" fmla="*/ 17 h 22"/>
              <a:gd name="T48" fmla="*/ 10 w 13"/>
              <a:gd name="T49" fmla="*/ 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" h="22">
                <a:moveTo>
                  <a:pt x="7" y="1"/>
                </a:moveTo>
                <a:cubicBezTo>
                  <a:pt x="4" y="1"/>
                  <a:pt x="0" y="4"/>
                  <a:pt x="0" y="11"/>
                </a:cubicBezTo>
                <a:cubicBezTo>
                  <a:pt x="0" y="14"/>
                  <a:pt x="1" y="17"/>
                  <a:pt x="2" y="19"/>
                </a:cubicBezTo>
                <a:cubicBezTo>
                  <a:pt x="1" y="21"/>
                  <a:pt x="1" y="21"/>
                  <a:pt x="1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6" y="21"/>
                  <a:pt x="7" y="21"/>
                </a:cubicBezTo>
                <a:cubicBezTo>
                  <a:pt x="10" y="21"/>
                  <a:pt x="13" y="19"/>
                  <a:pt x="13" y="11"/>
                </a:cubicBezTo>
                <a:cubicBezTo>
                  <a:pt x="13" y="8"/>
                  <a:pt x="13" y="5"/>
                  <a:pt x="11" y="4"/>
                </a:cubicBezTo>
                <a:cubicBezTo>
                  <a:pt x="13" y="1"/>
                  <a:pt x="13" y="1"/>
                  <a:pt x="13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2"/>
                  <a:pt x="10" y="2"/>
                  <a:pt x="10" y="2"/>
                </a:cubicBezTo>
                <a:cubicBezTo>
                  <a:pt x="9" y="2"/>
                  <a:pt x="8" y="1"/>
                  <a:pt x="7" y="1"/>
                </a:cubicBezTo>
                <a:close/>
                <a:moveTo>
                  <a:pt x="4" y="16"/>
                </a:moveTo>
                <a:cubicBezTo>
                  <a:pt x="4" y="16"/>
                  <a:pt x="4" y="16"/>
                  <a:pt x="4" y="16"/>
                </a:cubicBezTo>
                <a:cubicBezTo>
                  <a:pt x="4" y="14"/>
                  <a:pt x="3" y="12"/>
                  <a:pt x="3" y="11"/>
                </a:cubicBezTo>
                <a:cubicBezTo>
                  <a:pt x="3" y="8"/>
                  <a:pt x="4" y="4"/>
                  <a:pt x="7" y="4"/>
                </a:cubicBezTo>
                <a:cubicBezTo>
                  <a:pt x="8" y="4"/>
                  <a:pt x="9" y="4"/>
                  <a:pt x="9" y="5"/>
                </a:cubicBezTo>
                <a:lnTo>
                  <a:pt x="4" y="16"/>
                </a:lnTo>
                <a:close/>
                <a:moveTo>
                  <a:pt x="10" y="7"/>
                </a:moveTo>
                <a:cubicBezTo>
                  <a:pt x="10" y="7"/>
                  <a:pt x="10" y="7"/>
                  <a:pt x="10" y="7"/>
                </a:cubicBezTo>
                <a:cubicBezTo>
                  <a:pt x="10" y="9"/>
                  <a:pt x="10" y="10"/>
                  <a:pt x="10" y="11"/>
                </a:cubicBezTo>
                <a:cubicBezTo>
                  <a:pt x="10" y="14"/>
                  <a:pt x="10" y="19"/>
                  <a:pt x="7" y="19"/>
                </a:cubicBezTo>
                <a:cubicBezTo>
                  <a:pt x="6" y="19"/>
                  <a:pt x="5" y="18"/>
                  <a:pt x="5" y="17"/>
                </a:cubicBezTo>
                <a:lnTo>
                  <a:pt x="10" y="7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266"/>
          <p:cNvSpPr>
            <a:spLocks/>
          </p:cNvSpPr>
          <p:nvPr/>
        </p:nvSpPr>
        <p:spPr bwMode="auto">
          <a:xfrm>
            <a:off x="4578350" y="4178301"/>
            <a:ext cx="28575" cy="63500"/>
          </a:xfrm>
          <a:custGeom>
            <a:avLst/>
            <a:gdLst>
              <a:gd name="T0" fmla="*/ 0 w 13"/>
              <a:gd name="T1" fmla="*/ 0 h 28"/>
              <a:gd name="T2" fmla="*/ 5 w 13"/>
              <a:gd name="T3" fmla="*/ 18 h 28"/>
              <a:gd name="T4" fmla="*/ 5 w 13"/>
              <a:gd name="T5" fmla="*/ 19 h 28"/>
              <a:gd name="T6" fmla="*/ 4 w 13"/>
              <a:gd name="T7" fmla="*/ 20 h 28"/>
              <a:gd name="T8" fmla="*/ 3 w 13"/>
              <a:gd name="T9" fmla="*/ 23 h 28"/>
              <a:gd name="T10" fmla="*/ 0 w 13"/>
              <a:gd name="T11" fmla="*/ 26 h 28"/>
              <a:gd name="T12" fmla="*/ 1 w 13"/>
              <a:gd name="T13" fmla="*/ 28 h 28"/>
              <a:gd name="T14" fmla="*/ 5 w 13"/>
              <a:gd name="T15" fmla="*/ 25 h 28"/>
              <a:gd name="T16" fmla="*/ 9 w 13"/>
              <a:gd name="T17" fmla="*/ 13 h 28"/>
              <a:gd name="T18" fmla="*/ 13 w 13"/>
              <a:gd name="T19" fmla="*/ 0 h 28"/>
              <a:gd name="T20" fmla="*/ 9 w 13"/>
              <a:gd name="T21" fmla="*/ 0 h 28"/>
              <a:gd name="T22" fmla="*/ 7 w 13"/>
              <a:gd name="T23" fmla="*/ 12 h 28"/>
              <a:gd name="T24" fmla="*/ 6 w 13"/>
              <a:gd name="T25" fmla="*/ 16 h 28"/>
              <a:gd name="T26" fmla="*/ 6 w 13"/>
              <a:gd name="T27" fmla="*/ 16 h 28"/>
              <a:gd name="T28" fmla="*/ 6 w 13"/>
              <a:gd name="T29" fmla="*/ 12 h 28"/>
              <a:gd name="T30" fmla="*/ 3 w 13"/>
              <a:gd name="T31" fmla="*/ 0 h 28"/>
              <a:gd name="T32" fmla="*/ 0 w 13"/>
              <a:gd name="T3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28">
                <a:moveTo>
                  <a:pt x="0" y="0"/>
                </a:move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20"/>
                  <a:pt x="4" y="20"/>
                </a:cubicBezTo>
                <a:cubicBezTo>
                  <a:pt x="4" y="21"/>
                  <a:pt x="4" y="22"/>
                  <a:pt x="3" y="23"/>
                </a:cubicBezTo>
                <a:cubicBezTo>
                  <a:pt x="2" y="24"/>
                  <a:pt x="1" y="25"/>
                  <a:pt x="0" y="26"/>
                </a:cubicBezTo>
                <a:cubicBezTo>
                  <a:pt x="1" y="28"/>
                  <a:pt x="1" y="28"/>
                  <a:pt x="1" y="28"/>
                </a:cubicBezTo>
                <a:cubicBezTo>
                  <a:pt x="2" y="28"/>
                  <a:pt x="3" y="27"/>
                  <a:pt x="5" y="25"/>
                </a:cubicBezTo>
                <a:cubicBezTo>
                  <a:pt x="7" y="22"/>
                  <a:pt x="8" y="18"/>
                  <a:pt x="9" y="13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4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4"/>
                  <a:pt x="6" y="13"/>
                  <a:pt x="6" y="12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267"/>
          <p:cNvSpPr>
            <a:spLocks noEditPoints="1"/>
          </p:cNvSpPr>
          <p:nvPr/>
        </p:nvSpPr>
        <p:spPr bwMode="auto">
          <a:xfrm>
            <a:off x="4608513" y="4178301"/>
            <a:ext cx="26988" cy="44450"/>
          </a:xfrm>
          <a:custGeom>
            <a:avLst/>
            <a:gdLst>
              <a:gd name="T0" fmla="*/ 12 w 12"/>
              <a:gd name="T1" fmla="*/ 10 h 20"/>
              <a:gd name="T2" fmla="*/ 12 w 12"/>
              <a:gd name="T3" fmla="*/ 9 h 20"/>
              <a:gd name="T4" fmla="*/ 6 w 12"/>
              <a:gd name="T5" fmla="*/ 0 h 20"/>
              <a:gd name="T6" fmla="*/ 0 w 12"/>
              <a:gd name="T7" fmla="*/ 10 h 20"/>
              <a:gd name="T8" fmla="*/ 7 w 12"/>
              <a:gd name="T9" fmla="*/ 20 h 20"/>
              <a:gd name="T10" fmla="*/ 11 w 12"/>
              <a:gd name="T11" fmla="*/ 19 h 20"/>
              <a:gd name="T12" fmla="*/ 11 w 12"/>
              <a:gd name="T13" fmla="*/ 17 h 20"/>
              <a:gd name="T14" fmla="*/ 7 w 12"/>
              <a:gd name="T15" fmla="*/ 18 h 20"/>
              <a:gd name="T16" fmla="*/ 3 w 12"/>
              <a:gd name="T17" fmla="*/ 10 h 20"/>
              <a:gd name="T18" fmla="*/ 12 w 12"/>
              <a:gd name="T19" fmla="*/ 10 h 20"/>
              <a:gd name="T20" fmla="*/ 3 w 12"/>
              <a:gd name="T21" fmla="*/ 8 h 20"/>
              <a:gd name="T22" fmla="*/ 6 w 12"/>
              <a:gd name="T23" fmla="*/ 3 h 20"/>
              <a:gd name="T24" fmla="*/ 9 w 12"/>
              <a:gd name="T25" fmla="*/ 8 h 20"/>
              <a:gd name="T26" fmla="*/ 3 w 12"/>
              <a:gd name="T27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0">
                <a:moveTo>
                  <a:pt x="12" y="10"/>
                </a:moveTo>
                <a:cubicBezTo>
                  <a:pt x="12" y="10"/>
                  <a:pt x="12" y="9"/>
                  <a:pt x="12" y="9"/>
                </a:cubicBezTo>
                <a:cubicBezTo>
                  <a:pt x="12" y="4"/>
                  <a:pt x="10" y="0"/>
                  <a:pt x="6" y="0"/>
                </a:cubicBezTo>
                <a:cubicBezTo>
                  <a:pt x="2" y="0"/>
                  <a:pt x="0" y="4"/>
                  <a:pt x="0" y="10"/>
                </a:cubicBezTo>
                <a:cubicBezTo>
                  <a:pt x="0" y="16"/>
                  <a:pt x="2" y="20"/>
                  <a:pt x="7" y="20"/>
                </a:cubicBezTo>
                <a:cubicBezTo>
                  <a:pt x="8" y="20"/>
                  <a:pt x="10" y="20"/>
                  <a:pt x="11" y="19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7"/>
                  <a:pt x="9" y="18"/>
                  <a:pt x="7" y="18"/>
                </a:cubicBezTo>
                <a:cubicBezTo>
                  <a:pt x="5" y="18"/>
                  <a:pt x="3" y="16"/>
                  <a:pt x="3" y="10"/>
                </a:cubicBezTo>
                <a:lnTo>
                  <a:pt x="12" y="10"/>
                </a:lnTo>
                <a:close/>
                <a:moveTo>
                  <a:pt x="3" y="8"/>
                </a:moveTo>
                <a:cubicBezTo>
                  <a:pt x="3" y="5"/>
                  <a:pt x="4" y="3"/>
                  <a:pt x="6" y="3"/>
                </a:cubicBezTo>
                <a:cubicBezTo>
                  <a:pt x="7" y="3"/>
                  <a:pt x="9" y="4"/>
                  <a:pt x="9" y="8"/>
                </a:cubicBezTo>
                <a:lnTo>
                  <a:pt x="3" y="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268"/>
          <p:cNvSpPr>
            <a:spLocks/>
          </p:cNvSpPr>
          <p:nvPr/>
        </p:nvSpPr>
        <p:spPr bwMode="auto">
          <a:xfrm>
            <a:off x="4643438" y="4178301"/>
            <a:ext cx="25400" cy="44450"/>
          </a:xfrm>
          <a:custGeom>
            <a:avLst/>
            <a:gdLst>
              <a:gd name="T0" fmla="*/ 0 w 12"/>
              <a:gd name="T1" fmla="*/ 20 h 20"/>
              <a:gd name="T2" fmla="*/ 3 w 12"/>
              <a:gd name="T3" fmla="*/ 20 h 20"/>
              <a:gd name="T4" fmla="*/ 3 w 12"/>
              <a:gd name="T5" fmla="*/ 8 h 20"/>
              <a:gd name="T6" fmla="*/ 3 w 12"/>
              <a:gd name="T7" fmla="*/ 6 h 20"/>
              <a:gd name="T8" fmla="*/ 6 w 12"/>
              <a:gd name="T9" fmla="*/ 3 h 20"/>
              <a:gd name="T10" fmla="*/ 9 w 12"/>
              <a:gd name="T11" fmla="*/ 7 h 20"/>
              <a:gd name="T12" fmla="*/ 9 w 12"/>
              <a:gd name="T13" fmla="*/ 20 h 20"/>
              <a:gd name="T14" fmla="*/ 12 w 12"/>
              <a:gd name="T15" fmla="*/ 20 h 20"/>
              <a:gd name="T16" fmla="*/ 12 w 12"/>
              <a:gd name="T17" fmla="*/ 7 h 20"/>
              <a:gd name="T18" fmla="*/ 7 w 12"/>
              <a:gd name="T19" fmla="*/ 0 h 20"/>
              <a:gd name="T20" fmla="*/ 3 w 12"/>
              <a:gd name="T21" fmla="*/ 3 h 20"/>
              <a:gd name="T22" fmla="*/ 3 w 12"/>
              <a:gd name="T23" fmla="*/ 3 h 20"/>
              <a:gd name="T24" fmla="*/ 3 w 12"/>
              <a:gd name="T25" fmla="*/ 0 h 20"/>
              <a:gd name="T26" fmla="*/ 0 w 12"/>
              <a:gd name="T27" fmla="*/ 0 h 20"/>
              <a:gd name="T28" fmla="*/ 0 w 12"/>
              <a:gd name="T29" fmla="*/ 5 h 20"/>
              <a:gd name="T30" fmla="*/ 0 w 12"/>
              <a:gd name="T3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0">
                <a:moveTo>
                  <a:pt x="0" y="20"/>
                </a:moveTo>
                <a:cubicBezTo>
                  <a:pt x="3" y="20"/>
                  <a:pt x="3" y="20"/>
                  <a:pt x="3" y="20"/>
                </a:cubicBez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3" y="6"/>
                </a:cubicBezTo>
                <a:cubicBezTo>
                  <a:pt x="4" y="4"/>
                  <a:pt x="5" y="3"/>
                  <a:pt x="6" y="3"/>
                </a:cubicBezTo>
                <a:cubicBezTo>
                  <a:pt x="9" y="3"/>
                  <a:pt x="9" y="5"/>
                  <a:pt x="9" y="7"/>
                </a:cubicBezTo>
                <a:cubicBezTo>
                  <a:pt x="9" y="20"/>
                  <a:pt x="9" y="20"/>
                  <a:pt x="9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2"/>
                  <a:pt x="10" y="0"/>
                  <a:pt x="7" y="0"/>
                </a:cubicBezTo>
                <a:cubicBezTo>
                  <a:pt x="5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5"/>
                </a:cubicBezTo>
                <a:lnTo>
                  <a:pt x="0" y="2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269"/>
          <p:cNvSpPr>
            <a:spLocks noEditPoints="1"/>
          </p:cNvSpPr>
          <p:nvPr/>
        </p:nvSpPr>
        <p:spPr bwMode="auto">
          <a:xfrm>
            <a:off x="4676775" y="4178301"/>
            <a:ext cx="28575" cy="44450"/>
          </a:xfrm>
          <a:custGeom>
            <a:avLst/>
            <a:gdLst>
              <a:gd name="T0" fmla="*/ 12 w 13"/>
              <a:gd name="T1" fmla="*/ 10 h 20"/>
              <a:gd name="T2" fmla="*/ 13 w 13"/>
              <a:gd name="T3" fmla="*/ 9 h 20"/>
              <a:gd name="T4" fmla="*/ 7 w 13"/>
              <a:gd name="T5" fmla="*/ 0 h 20"/>
              <a:gd name="T6" fmla="*/ 0 w 13"/>
              <a:gd name="T7" fmla="*/ 10 h 20"/>
              <a:gd name="T8" fmla="*/ 8 w 13"/>
              <a:gd name="T9" fmla="*/ 20 h 20"/>
              <a:gd name="T10" fmla="*/ 12 w 13"/>
              <a:gd name="T11" fmla="*/ 19 h 20"/>
              <a:gd name="T12" fmla="*/ 11 w 13"/>
              <a:gd name="T13" fmla="*/ 17 h 20"/>
              <a:gd name="T14" fmla="*/ 8 w 13"/>
              <a:gd name="T15" fmla="*/ 18 h 20"/>
              <a:gd name="T16" fmla="*/ 4 w 13"/>
              <a:gd name="T17" fmla="*/ 10 h 20"/>
              <a:gd name="T18" fmla="*/ 12 w 13"/>
              <a:gd name="T19" fmla="*/ 10 h 20"/>
              <a:gd name="T20" fmla="*/ 4 w 13"/>
              <a:gd name="T21" fmla="*/ 8 h 20"/>
              <a:gd name="T22" fmla="*/ 7 w 13"/>
              <a:gd name="T23" fmla="*/ 3 h 20"/>
              <a:gd name="T24" fmla="*/ 10 w 13"/>
              <a:gd name="T25" fmla="*/ 8 h 20"/>
              <a:gd name="T26" fmla="*/ 4 w 13"/>
              <a:gd name="T27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0">
                <a:moveTo>
                  <a:pt x="12" y="10"/>
                </a:moveTo>
                <a:cubicBezTo>
                  <a:pt x="13" y="10"/>
                  <a:pt x="13" y="9"/>
                  <a:pt x="13" y="9"/>
                </a:cubicBezTo>
                <a:cubicBezTo>
                  <a:pt x="13" y="4"/>
                  <a:pt x="11" y="0"/>
                  <a:pt x="7" y="0"/>
                </a:cubicBezTo>
                <a:cubicBezTo>
                  <a:pt x="3" y="0"/>
                  <a:pt x="0" y="4"/>
                  <a:pt x="0" y="10"/>
                </a:cubicBezTo>
                <a:cubicBezTo>
                  <a:pt x="0" y="16"/>
                  <a:pt x="3" y="20"/>
                  <a:pt x="8" y="20"/>
                </a:cubicBezTo>
                <a:cubicBezTo>
                  <a:pt x="9" y="20"/>
                  <a:pt x="11" y="20"/>
                  <a:pt x="12" y="19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9" y="18"/>
                  <a:pt x="8" y="18"/>
                </a:cubicBezTo>
                <a:cubicBezTo>
                  <a:pt x="6" y="18"/>
                  <a:pt x="4" y="16"/>
                  <a:pt x="4" y="10"/>
                </a:cubicBezTo>
                <a:lnTo>
                  <a:pt x="12" y="10"/>
                </a:lnTo>
                <a:close/>
                <a:moveTo>
                  <a:pt x="4" y="8"/>
                </a:moveTo>
                <a:cubicBezTo>
                  <a:pt x="4" y="5"/>
                  <a:pt x="5" y="3"/>
                  <a:pt x="7" y="3"/>
                </a:cubicBezTo>
                <a:cubicBezTo>
                  <a:pt x="8" y="3"/>
                  <a:pt x="10" y="4"/>
                  <a:pt x="10" y="8"/>
                </a:cubicBezTo>
                <a:lnTo>
                  <a:pt x="4" y="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270"/>
          <p:cNvSpPr>
            <a:spLocks/>
          </p:cNvSpPr>
          <p:nvPr/>
        </p:nvSpPr>
        <p:spPr bwMode="auto">
          <a:xfrm>
            <a:off x="4448175" y="4241801"/>
            <a:ext cx="20638" cy="57150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3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4"/>
                  <a:pt x="0" y="10"/>
                  <a:pt x="0" y="17"/>
                </a:cubicBezTo>
                <a:cubicBezTo>
                  <a:pt x="0" y="21"/>
                  <a:pt x="1" y="24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3"/>
                  <a:pt x="3" y="20"/>
                  <a:pt x="3" y="17"/>
                </a:cubicBezTo>
                <a:cubicBezTo>
                  <a:pt x="3" y="10"/>
                  <a:pt x="6" y="4"/>
                  <a:pt x="9" y="0"/>
                </a:cubicBezTo>
                <a:lnTo>
                  <a:pt x="7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271"/>
          <p:cNvSpPr>
            <a:spLocks noEditPoints="1"/>
          </p:cNvSpPr>
          <p:nvPr/>
        </p:nvSpPr>
        <p:spPr bwMode="auto">
          <a:xfrm>
            <a:off x="4465638" y="4243388"/>
            <a:ext cx="42863" cy="49213"/>
          </a:xfrm>
          <a:custGeom>
            <a:avLst/>
            <a:gdLst>
              <a:gd name="T0" fmla="*/ 0 w 19"/>
              <a:gd name="T1" fmla="*/ 21 h 22"/>
              <a:gd name="T2" fmla="*/ 5 w 19"/>
              <a:gd name="T3" fmla="*/ 22 h 22"/>
              <a:gd name="T4" fmla="*/ 15 w 19"/>
              <a:gd name="T5" fmla="*/ 19 h 22"/>
              <a:gd name="T6" fmla="*/ 19 w 19"/>
              <a:gd name="T7" fmla="*/ 9 h 22"/>
              <a:gd name="T8" fmla="*/ 17 w 19"/>
              <a:gd name="T9" fmla="*/ 3 h 22"/>
              <a:gd name="T10" fmla="*/ 9 w 19"/>
              <a:gd name="T11" fmla="*/ 0 h 22"/>
              <a:gd name="T12" fmla="*/ 4 w 19"/>
              <a:gd name="T13" fmla="*/ 0 h 22"/>
              <a:gd name="T14" fmla="*/ 0 w 19"/>
              <a:gd name="T15" fmla="*/ 21 h 22"/>
              <a:gd name="T16" fmla="*/ 6 w 19"/>
              <a:gd name="T17" fmla="*/ 2 h 22"/>
              <a:gd name="T18" fmla="*/ 9 w 19"/>
              <a:gd name="T19" fmla="*/ 2 h 22"/>
              <a:gd name="T20" fmla="*/ 16 w 19"/>
              <a:gd name="T21" fmla="*/ 9 h 22"/>
              <a:gd name="T22" fmla="*/ 13 w 19"/>
              <a:gd name="T23" fmla="*/ 17 h 22"/>
              <a:gd name="T24" fmla="*/ 6 w 19"/>
              <a:gd name="T25" fmla="*/ 19 h 22"/>
              <a:gd name="T26" fmla="*/ 3 w 19"/>
              <a:gd name="T27" fmla="*/ 19 h 22"/>
              <a:gd name="T28" fmla="*/ 6 w 19"/>
              <a:gd name="T29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22">
                <a:moveTo>
                  <a:pt x="0" y="21"/>
                </a:moveTo>
                <a:cubicBezTo>
                  <a:pt x="1" y="22"/>
                  <a:pt x="3" y="22"/>
                  <a:pt x="5" y="22"/>
                </a:cubicBezTo>
                <a:cubicBezTo>
                  <a:pt x="9" y="22"/>
                  <a:pt x="12" y="21"/>
                  <a:pt x="15" y="19"/>
                </a:cubicBezTo>
                <a:cubicBezTo>
                  <a:pt x="18" y="16"/>
                  <a:pt x="19" y="12"/>
                  <a:pt x="19" y="9"/>
                </a:cubicBezTo>
                <a:cubicBezTo>
                  <a:pt x="19" y="6"/>
                  <a:pt x="18" y="4"/>
                  <a:pt x="17" y="3"/>
                </a:cubicBezTo>
                <a:cubicBezTo>
                  <a:pt x="16" y="1"/>
                  <a:pt x="13" y="0"/>
                  <a:pt x="9" y="0"/>
                </a:cubicBezTo>
                <a:cubicBezTo>
                  <a:pt x="7" y="0"/>
                  <a:pt x="6" y="0"/>
                  <a:pt x="4" y="0"/>
                </a:cubicBezTo>
                <a:lnTo>
                  <a:pt x="0" y="21"/>
                </a:lnTo>
                <a:close/>
                <a:moveTo>
                  <a:pt x="6" y="2"/>
                </a:moveTo>
                <a:cubicBezTo>
                  <a:pt x="7" y="2"/>
                  <a:pt x="8" y="2"/>
                  <a:pt x="9" y="2"/>
                </a:cubicBezTo>
                <a:cubicBezTo>
                  <a:pt x="14" y="2"/>
                  <a:pt x="16" y="5"/>
                  <a:pt x="16" y="9"/>
                </a:cubicBezTo>
                <a:cubicBezTo>
                  <a:pt x="16" y="12"/>
                  <a:pt x="15" y="15"/>
                  <a:pt x="13" y="17"/>
                </a:cubicBezTo>
                <a:cubicBezTo>
                  <a:pt x="12" y="18"/>
                  <a:pt x="9" y="19"/>
                  <a:pt x="6" y="19"/>
                </a:cubicBezTo>
                <a:cubicBezTo>
                  <a:pt x="5" y="19"/>
                  <a:pt x="4" y="19"/>
                  <a:pt x="3" y="19"/>
                </a:cubicBezTo>
                <a:lnTo>
                  <a:pt x="6" y="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272"/>
          <p:cNvSpPr>
            <a:spLocks noEditPoints="1"/>
          </p:cNvSpPr>
          <p:nvPr/>
        </p:nvSpPr>
        <p:spPr bwMode="auto">
          <a:xfrm>
            <a:off x="4511675" y="4257676"/>
            <a:ext cx="33338" cy="34925"/>
          </a:xfrm>
          <a:custGeom>
            <a:avLst/>
            <a:gdLst>
              <a:gd name="T0" fmla="*/ 13 w 15"/>
              <a:gd name="T1" fmla="*/ 16 h 16"/>
              <a:gd name="T2" fmla="*/ 13 w 15"/>
              <a:gd name="T3" fmla="*/ 8 h 16"/>
              <a:gd name="T4" fmla="*/ 15 w 15"/>
              <a:gd name="T5" fmla="*/ 0 h 16"/>
              <a:gd name="T6" fmla="*/ 11 w 15"/>
              <a:gd name="T7" fmla="*/ 0 h 16"/>
              <a:gd name="T8" fmla="*/ 0 w 15"/>
              <a:gd name="T9" fmla="*/ 11 h 16"/>
              <a:gd name="T10" fmla="*/ 4 w 15"/>
              <a:gd name="T11" fmla="*/ 16 h 16"/>
              <a:gd name="T12" fmla="*/ 10 w 15"/>
              <a:gd name="T13" fmla="*/ 12 h 16"/>
              <a:gd name="T14" fmla="*/ 11 w 15"/>
              <a:gd name="T15" fmla="*/ 12 h 16"/>
              <a:gd name="T16" fmla="*/ 10 w 15"/>
              <a:gd name="T17" fmla="*/ 16 h 16"/>
              <a:gd name="T18" fmla="*/ 13 w 15"/>
              <a:gd name="T19" fmla="*/ 16 h 16"/>
              <a:gd name="T20" fmla="*/ 11 w 15"/>
              <a:gd name="T21" fmla="*/ 7 h 16"/>
              <a:gd name="T22" fmla="*/ 5 w 15"/>
              <a:gd name="T23" fmla="*/ 14 h 16"/>
              <a:gd name="T24" fmla="*/ 3 w 15"/>
              <a:gd name="T25" fmla="*/ 10 h 16"/>
              <a:gd name="T26" fmla="*/ 10 w 15"/>
              <a:gd name="T27" fmla="*/ 2 h 16"/>
              <a:gd name="T28" fmla="*/ 12 w 15"/>
              <a:gd name="T29" fmla="*/ 2 h 16"/>
              <a:gd name="T30" fmla="*/ 11 w 15"/>
              <a:gd name="T31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16">
                <a:moveTo>
                  <a:pt x="13" y="16"/>
                </a:moveTo>
                <a:cubicBezTo>
                  <a:pt x="13" y="14"/>
                  <a:pt x="13" y="11"/>
                  <a:pt x="13" y="8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0"/>
                  <a:pt x="12" y="0"/>
                  <a:pt x="11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"/>
                  <a:pt x="2" y="16"/>
                  <a:pt x="4" y="16"/>
                </a:cubicBezTo>
                <a:cubicBezTo>
                  <a:pt x="7" y="16"/>
                  <a:pt x="9" y="15"/>
                  <a:pt x="10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3"/>
                  <a:pt x="10" y="15"/>
                  <a:pt x="10" y="16"/>
                </a:cubicBezTo>
                <a:lnTo>
                  <a:pt x="13" y="16"/>
                </a:lnTo>
                <a:close/>
                <a:moveTo>
                  <a:pt x="11" y="7"/>
                </a:moveTo>
                <a:cubicBezTo>
                  <a:pt x="10" y="11"/>
                  <a:pt x="8" y="14"/>
                  <a:pt x="5" y="14"/>
                </a:cubicBezTo>
                <a:cubicBezTo>
                  <a:pt x="3" y="14"/>
                  <a:pt x="3" y="12"/>
                  <a:pt x="3" y="10"/>
                </a:cubicBezTo>
                <a:cubicBezTo>
                  <a:pt x="3" y="6"/>
                  <a:pt x="6" y="2"/>
                  <a:pt x="10" y="2"/>
                </a:cubicBezTo>
                <a:cubicBezTo>
                  <a:pt x="11" y="2"/>
                  <a:pt x="12" y="2"/>
                  <a:pt x="12" y="2"/>
                </a:cubicBezTo>
                <a:lnTo>
                  <a:pt x="11" y="7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273"/>
          <p:cNvSpPr>
            <a:spLocks/>
          </p:cNvSpPr>
          <p:nvPr/>
        </p:nvSpPr>
        <p:spPr bwMode="auto">
          <a:xfrm>
            <a:off x="4548188" y="4257676"/>
            <a:ext cx="31750" cy="34925"/>
          </a:xfrm>
          <a:custGeom>
            <a:avLst/>
            <a:gdLst>
              <a:gd name="T0" fmla="*/ 2 w 14"/>
              <a:gd name="T1" fmla="*/ 16 h 16"/>
              <a:gd name="T2" fmla="*/ 4 w 14"/>
              <a:gd name="T3" fmla="*/ 8 h 16"/>
              <a:gd name="T4" fmla="*/ 9 w 14"/>
              <a:gd name="T5" fmla="*/ 2 h 16"/>
              <a:gd name="T6" fmla="*/ 11 w 14"/>
              <a:gd name="T7" fmla="*/ 5 h 16"/>
              <a:gd name="T8" fmla="*/ 11 w 14"/>
              <a:gd name="T9" fmla="*/ 7 h 16"/>
              <a:gd name="T10" fmla="*/ 10 w 14"/>
              <a:gd name="T11" fmla="*/ 16 h 16"/>
              <a:gd name="T12" fmla="*/ 12 w 14"/>
              <a:gd name="T13" fmla="*/ 16 h 16"/>
              <a:gd name="T14" fmla="*/ 14 w 14"/>
              <a:gd name="T15" fmla="*/ 6 h 16"/>
              <a:gd name="T16" fmla="*/ 14 w 14"/>
              <a:gd name="T17" fmla="*/ 4 h 16"/>
              <a:gd name="T18" fmla="*/ 10 w 14"/>
              <a:gd name="T19" fmla="*/ 0 h 16"/>
              <a:gd name="T20" fmla="*/ 4 w 14"/>
              <a:gd name="T21" fmla="*/ 3 h 16"/>
              <a:gd name="T22" fmla="*/ 4 w 14"/>
              <a:gd name="T23" fmla="*/ 3 h 16"/>
              <a:gd name="T24" fmla="*/ 5 w 14"/>
              <a:gd name="T25" fmla="*/ 0 h 16"/>
              <a:gd name="T26" fmla="*/ 2 w 14"/>
              <a:gd name="T27" fmla="*/ 0 h 16"/>
              <a:gd name="T28" fmla="*/ 2 w 14"/>
              <a:gd name="T29" fmla="*/ 5 h 16"/>
              <a:gd name="T30" fmla="*/ 0 w 14"/>
              <a:gd name="T31" fmla="*/ 16 h 16"/>
              <a:gd name="T32" fmla="*/ 2 w 14"/>
              <a:gd name="T3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" h="16">
                <a:moveTo>
                  <a:pt x="2" y="16"/>
                </a:moveTo>
                <a:cubicBezTo>
                  <a:pt x="4" y="8"/>
                  <a:pt x="4" y="8"/>
                  <a:pt x="4" y="8"/>
                </a:cubicBezTo>
                <a:cubicBezTo>
                  <a:pt x="4" y="4"/>
                  <a:pt x="7" y="2"/>
                  <a:pt x="9" y="2"/>
                </a:cubicBezTo>
                <a:cubicBezTo>
                  <a:pt x="11" y="2"/>
                  <a:pt x="11" y="3"/>
                  <a:pt x="11" y="5"/>
                </a:cubicBezTo>
                <a:cubicBezTo>
                  <a:pt x="11" y="5"/>
                  <a:pt x="11" y="6"/>
                  <a:pt x="11" y="7"/>
                </a:cubicBezTo>
                <a:cubicBezTo>
                  <a:pt x="10" y="16"/>
                  <a:pt x="10" y="16"/>
                  <a:pt x="10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4" y="4"/>
                </a:cubicBezTo>
                <a:cubicBezTo>
                  <a:pt x="14" y="1"/>
                  <a:pt x="12" y="0"/>
                  <a:pt x="10" y="0"/>
                </a:cubicBezTo>
                <a:cubicBezTo>
                  <a:pt x="8" y="0"/>
                  <a:pt x="6" y="1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3"/>
                  <a:pt x="2" y="5"/>
                </a:cubicBezTo>
                <a:cubicBezTo>
                  <a:pt x="0" y="16"/>
                  <a:pt x="0" y="16"/>
                  <a:pt x="0" y="16"/>
                </a:cubicBezTo>
                <a:lnTo>
                  <a:pt x="2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274"/>
          <p:cNvSpPr>
            <a:spLocks/>
          </p:cNvSpPr>
          <p:nvPr/>
        </p:nvSpPr>
        <p:spPr bwMode="auto">
          <a:xfrm>
            <a:off x="4586288" y="4257676"/>
            <a:ext cx="52388" cy="34925"/>
          </a:xfrm>
          <a:custGeom>
            <a:avLst/>
            <a:gdLst>
              <a:gd name="T0" fmla="*/ 2 w 23"/>
              <a:gd name="T1" fmla="*/ 16 h 16"/>
              <a:gd name="T2" fmla="*/ 4 w 23"/>
              <a:gd name="T3" fmla="*/ 8 h 16"/>
              <a:gd name="T4" fmla="*/ 9 w 23"/>
              <a:gd name="T5" fmla="*/ 2 h 16"/>
              <a:gd name="T6" fmla="*/ 11 w 23"/>
              <a:gd name="T7" fmla="*/ 5 h 16"/>
              <a:gd name="T8" fmla="*/ 11 w 23"/>
              <a:gd name="T9" fmla="*/ 6 h 16"/>
              <a:gd name="T10" fmla="*/ 9 w 23"/>
              <a:gd name="T11" fmla="*/ 16 h 16"/>
              <a:gd name="T12" fmla="*/ 12 w 23"/>
              <a:gd name="T13" fmla="*/ 16 h 16"/>
              <a:gd name="T14" fmla="*/ 13 w 23"/>
              <a:gd name="T15" fmla="*/ 8 h 16"/>
              <a:gd name="T16" fmla="*/ 18 w 23"/>
              <a:gd name="T17" fmla="*/ 2 h 16"/>
              <a:gd name="T18" fmla="*/ 20 w 23"/>
              <a:gd name="T19" fmla="*/ 5 h 16"/>
              <a:gd name="T20" fmla="*/ 20 w 23"/>
              <a:gd name="T21" fmla="*/ 7 h 16"/>
              <a:gd name="T22" fmla="*/ 18 w 23"/>
              <a:gd name="T23" fmla="*/ 16 h 16"/>
              <a:gd name="T24" fmla="*/ 21 w 23"/>
              <a:gd name="T25" fmla="*/ 16 h 16"/>
              <a:gd name="T26" fmla="*/ 23 w 23"/>
              <a:gd name="T27" fmla="*/ 6 h 16"/>
              <a:gd name="T28" fmla="*/ 23 w 23"/>
              <a:gd name="T29" fmla="*/ 4 h 16"/>
              <a:gd name="T30" fmla="*/ 19 w 23"/>
              <a:gd name="T31" fmla="*/ 0 h 16"/>
              <a:gd name="T32" fmla="*/ 14 w 23"/>
              <a:gd name="T33" fmla="*/ 3 h 16"/>
              <a:gd name="T34" fmla="*/ 10 w 23"/>
              <a:gd name="T35" fmla="*/ 0 h 16"/>
              <a:gd name="T36" fmla="*/ 5 w 23"/>
              <a:gd name="T37" fmla="*/ 3 h 16"/>
              <a:gd name="T38" fmla="*/ 4 w 23"/>
              <a:gd name="T39" fmla="*/ 3 h 16"/>
              <a:gd name="T40" fmla="*/ 5 w 23"/>
              <a:gd name="T41" fmla="*/ 0 h 16"/>
              <a:gd name="T42" fmla="*/ 2 w 23"/>
              <a:gd name="T43" fmla="*/ 0 h 16"/>
              <a:gd name="T44" fmla="*/ 2 w 23"/>
              <a:gd name="T45" fmla="*/ 5 h 16"/>
              <a:gd name="T46" fmla="*/ 0 w 23"/>
              <a:gd name="T47" fmla="*/ 16 h 16"/>
              <a:gd name="T48" fmla="*/ 2 w 23"/>
              <a:gd name="T4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" h="16">
                <a:moveTo>
                  <a:pt x="2" y="16"/>
                </a:moveTo>
                <a:cubicBezTo>
                  <a:pt x="4" y="8"/>
                  <a:pt x="4" y="8"/>
                  <a:pt x="4" y="8"/>
                </a:cubicBezTo>
                <a:cubicBezTo>
                  <a:pt x="4" y="4"/>
                  <a:pt x="7" y="2"/>
                  <a:pt x="9" y="2"/>
                </a:cubicBezTo>
                <a:cubicBezTo>
                  <a:pt x="11" y="2"/>
                  <a:pt x="11" y="3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9" y="16"/>
                  <a:pt x="9" y="16"/>
                  <a:pt x="9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4"/>
                  <a:pt x="16" y="2"/>
                  <a:pt x="18" y="2"/>
                </a:cubicBezTo>
                <a:cubicBezTo>
                  <a:pt x="20" y="2"/>
                  <a:pt x="20" y="3"/>
                  <a:pt x="20" y="5"/>
                </a:cubicBezTo>
                <a:cubicBezTo>
                  <a:pt x="20" y="5"/>
                  <a:pt x="20" y="6"/>
                  <a:pt x="20" y="7"/>
                </a:cubicBezTo>
                <a:cubicBezTo>
                  <a:pt x="18" y="16"/>
                  <a:pt x="18" y="16"/>
                  <a:pt x="18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4"/>
                  <a:pt x="23" y="4"/>
                </a:cubicBezTo>
                <a:cubicBezTo>
                  <a:pt x="23" y="1"/>
                  <a:pt x="21" y="0"/>
                  <a:pt x="19" y="0"/>
                </a:cubicBezTo>
                <a:cubicBezTo>
                  <a:pt x="17" y="0"/>
                  <a:pt x="15" y="1"/>
                  <a:pt x="14" y="3"/>
                </a:cubicBezTo>
                <a:cubicBezTo>
                  <a:pt x="13" y="1"/>
                  <a:pt x="12" y="0"/>
                  <a:pt x="10" y="0"/>
                </a:cubicBezTo>
                <a:cubicBezTo>
                  <a:pt x="8" y="0"/>
                  <a:pt x="6" y="1"/>
                  <a:pt x="5" y="3"/>
                </a:cubicBezTo>
                <a:cubicBezTo>
                  <a:pt x="4" y="3"/>
                  <a:pt x="4" y="3"/>
                  <a:pt x="4" y="3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3"/>
                  <a:pt x="2" y="5"/>
                </a:cubicBezTo>
                <a:cubicBezTo>
                  <a:pt x="0" y="16"/>
                  <a:pt x="0" y="16"/>
                  <a:pt x="0" y="16"/>
                </a:cubicBezTo>
                <a:lnTo>
                  <a:pt x="2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275"/>
          <p:cNvSpPr>
            <a:spLocks noEditPoints="1"/>
          </p:cNvSpPr>
          <p:nvPr/>
        </p:nvSpPr>
        <p:spPr bwMode="auto">
          <a:xfrm>
            <a:off x="4645025" y="4257676"/>
            <a:ext cx="33338" cy="34925"/>
          </a:xfrm>
          <a:custGeom>
            <a:avLst/>
            <a:gdLst>
              <a:gd name="T0" fmla="*/ 12 w 15"/>
              <a:gd name="T1" fmla="*/ 16 h 16"/>
              <a:gd name="T2" fmla="*/ 13 w 15"/>
              <a:gd name="T3" fmla="*/ 8 h 16"/>
              <a:gd name="T4" fmla="*/ 15 w 15"/>
              <a:gd name="T5" fmla="*/ 0 h 16"/>
              <a:gd name="T6" fmla="*/ 10 w 15"/>
              <a:gd name="T7" fmla="*/ 0 h 16"/>
              <a:gd name="T8" fmla="*/ 0 w 15"/>
              <a:gd name="T9" fmla="*/ 11 h 16"/>
              <a:gd name="T10" fmla="*/ 4 w 15"/>
              <a:gd name="T11" fmla="*/ 16 h 16"/>
              <a:gd name="T12" fmla="*/ 10 w 15"/>
              <a:gd name="T13" fmla="*/ 12 h 16"/>
              <a:gd name="T14" fmla="*/ 10 w 15"/>
              <a:gd name="T15" fmla="*/ 12 h 16"/>
              <a:gd name="T16" fmla="*/ 10 w 15"/>
              <a:gd name="T17" fmla="*/ 16 h 16"/>
              <a:gd name="T18" fmla="*/ 12 w 15"/>
              <a:gd name="T19" fmla="*/ 16 h 16"/>
              <a:gd name="T20" fmla="*/ 11 w 15"/>
              <a:gd name="T21" fmla="*/ 7 h 16"/>
              <a:gd name="T22" fmla="*/ 5 w 15"/>
              <a:gd name="T23" fmla="*/ 14 h 16"/>
              <a:gd name="T24" fmla="*/ 2 w 15"/>
              <a:gd name="T25" fmla="*/ 10 h 16"/>
              <a:gd name="T26" fmla="*/ 10 w 15"/>
              <a:gd name="T27" fmla="*/ 2 h 16"/>
              <a:gd name="T28" fmla="*/ 12 w 15"/>
              <a:gd name="T29" fmla="*/ 2 h 16"/>
              <a:gd name="T30" fmla="*/ 11 w 15"/>
              <a:gd name="T31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16">
                <a:moveTo>
                  <a:pt x="12" y="16"/>
                </a:moveTo>
                <a:cubicBezTo>
                  <a:pt x="12" y="14"/>
                  <a:pt x="12" y="11"/>
                  <a:pt x="13" y="8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2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"/>
                  <a:pt x="1" y="16"/>
                  <a:pt x="4" y="16"/>
                </a:cubicBezTo>
                <a:cubicBezTo>
                  <a:pt x="6" y="16"/>
                  <a:pt x="8" y="15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10" y="15"/>
                  <a:pt x="10" y="16"/>
                </a:cubicBezTo>
                <a:lnTo>
                  <a:pt x="12" y="16"/>
                </a:lnTo>
                <a:close/>
                <a:moveTo>
                  <a:pt x="11" y="7"/>
                </a:moveTo>
                <a:cubicBezTo>
                  <a:pt x="10" y="11"/>
                  <a:pt x="7" y="14"/>
                  <a:pt x="5" y="14"/>
                </a:cubicBezTo>
                <a:cubicBezTo>
                  <a:pt x="3" y="14"/>
                  <a:pt x="2" y="12"/>
                  <a:pt x="2" y="10"/>
                </a:cubicBezTo>
                <a:cubicBezTo>
                  <a:pt x="2" y="6"/>
                  <a:pt x="6" y="2"/>
                  <a:pt x="10" y="2"/>
                </a:cubicBezTo>
                <a:cubicBezTo>
                  <a:pt x="11" y="2"/>
                  <a:pt x="11" y="2"/>
                  <a:pt x="12" y="2"/>
                </a:cubicBezTo>
                <a:lnTo>
                  <a:pt x="11" y="7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276"/>
          <p:cNvSpPr>
            <a:spLocks/>
          </p:cNvSpPr>
          <p:nvPr/>
        </p:nvSpPr>
        <p:spPr bwMode="auto">
          <a:xfrm>
            <a:off x="4679950" y="4257676"/>
            <a:ext cx="23813" cy="34925"/>
          </a:xfrm>
          <a:custGeom>
            <a:avLst/>
            <a:gdLst>
              <a:gd name="T0" fmla="*/ 3 w 10"/>
              <a:gd name="T1" fmla="*/ 16 h 16"/>
              <a:gd name="T2" fmla="*/ 4 w 10"/>
              <a:gd name="T3" fmla="*/ 9 h 16"/>
              <a:gd name="T4" fmla="*/ 9 w 10"/>
              <a:gd name="T5" fmla="*/ 2 h 16"/>
              <a:gd name="T6" fmla="*/ 10 w 10"/>
              <a:gd name="T7" fmla="*/ 2 h 16"/>
              <a:gd name="T8" fmla="*/ 10 w 10"/>
              <a:gd name="T9" fmla="*/ 0 h 16"/>
              <a:gd name="T10" fmla="*/ 10 w 10"/>
              <a:gd name="T11" fmla="*/ 0 h 16"/>
              <a:gd name="T12" fmla="*/ 5 w 10"/>
              <a:gd name="T13" fmla="*/ 3 h 16"/>
              <a:gd name="T14" fmla="*/ 5 w 10"/>
              <a:gd name="T15" fmla="*/ 3 h 16"/>
              <a:gd name="T16" fmla="*/ 5 w 10"/>
              <a:gd name="T17" fmla="*/ 0 h 16"/>
              <a:gd name="T18" fmla="*/ 3 w 10"/>
              <a:gd name="T19" fmla="*/ 0 h 16"/>
              <a:gd name="T20" fmla="*/ 2 w 10"/>
              <a:gd name="T21" fmla="*/ 6 h 16"/>
              <a:gd name="T22" fmla="*/ 0 w 10"/>
              <a:gd name="T23" fmla="*/ 16 h 16"/>
              <a:gd name="T24" fmla="*/ 3 w 10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" h="16">
                <a:moveTo>
                  <a:pt x="3" y="16"/>
                </a:moveTo>
                <a:cubicBezTo>
                  <a:pt x="4" y="9"/>
                  <a:pt x="4" y="9"/>
                  <a:pt x="4" y="9"/>
                </a:cubicBezTo>
                <a:cubicBezTo>
                  <a:pt x="5" y="5"/>
                  <a:pt x="7" y="2"/>
                  <a:pt x="9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6" y="1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2"/>
                  <a:pt x="5" y="1"/>
                  <a:pt x="5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4"/>
                  <a:pt x="2" y="6"/>
                </a:cubicBezTo>
                <a:cubicBezTo>
                  <a:pt x="0" y="16"/>
                  <a:pt x="0" y="16"/>
                  <a:pt x="0" y="16"/>
                </a:cubicBezTo>
                <a:lnTo>
                  <a:pt x="3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277"/>
          <p:cNvSpPr>
            <a:spLocks/>
          </p:cNvSpPr>
          <p:nvPr/>
        </p:nvSpPr>
        <p:spPr bwMode="auto">
          <a:xfrm>
            <a:off x="4703763" y="4241801"/>
            <a:ext cx="33338" cy="50800"/>
          </a:xfrm>
          <a:custGeom>
            <a:avLst/>
            <a:gdLst>
              <a:gd name="T0" fmla="*/ 3 w 15"/>
              <a:gd name="T1" fmla="*/ 23 h 23"/>
              <a:gd name="T2" fmla="*/ 4 w 15"/>
              <a:gd name="T3" fmla="*/ 17 h 23"/>
              <a:gd name="T4" fmla="*/ 6 w 15"/>
              <a:gd name="T5" fmla="*/ 15 h 23"/>
              <a:gd name="T6" fmla="*/ 10 w 15"/>
              <a:gd name="T7" fmla="*/ 23 h 23"/>
              <a:gd name="T8" fmla="*/ 13 w 15"/>
              <a:gd name="T9" fmla="*/ 23 h 23"/>
              <a:gd name="T10" fmla="*/ 8 w 15"/>
              <a:gd name="T11" fmla="*/ 13 h 23"/>
              <a:gd name="T12" fmla="*/ 15 w 15"/>
              <a:gd name="T13" fmla="*/ 7 h 23"/>
              <a:gd name="T14" fmla="*/ 12 w 15"/>
              <a:gd name="T15" fmla="*/ 7 h 23"/>
              <a:gd name="T16" fmla="*/ 6 w 15"/>
              <a:gd name="T17" fmla="*/ 12 h 23"/>
              <a:gd name="T18" fmla="*/ 5 w 15"/>
              <a:gd name="T19" fmla="*/ 14 h 23"/>
              <a:gd name="T20" fmla="*/ 5 w 15"/>
              <a:gd name="T21" fmla="*/ 14 h 23"/>
              <a:gd name="T22" fmla="*/ 7 w 15"/>
              <a:gd name="T23" fmla="*/ 0 h 23"/>
              <a:gd name="T24" fmla="*/ 5 w 15"/>
              <a:gd name="T25" fmla="*/ 0 h 23"/>
              <a:gd name="T26" fmla="*/ 0 w 15"/>
              <a:gd name="T27" fmla="*/ 23 h 23"/>
              <a:gd name="T28" fmla="*/ 3 w 15"/>
              <a:gd name="T2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23">
                <a:moveTo>
                  <a:pt x="3" y="23"/>
                </a:moveTo>
                <a:cubicBezTo>
                  <a:pt x="4" y="17"/>
                  <a:pt x="4" y="17"/>
                  <a:pt x="4" y="17"/>
                </a:cubicBezTo>
                <a:cubicBezTo>
                  <a:pt x="6" y="15"/>
                  <a:pt x="6" y="15"/>
                  <a:pt x="6" y="15"/>
                </a:cubicBezTo>
                <a:cubicBezTo>
                  <a:pt x="10" y="23"/>
                  <a:pt x="10" y="23"/>
                  <a:pt x="10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8" y="13"/>
                  <a:pt x="8" y="13"/>
                  <a:pt x="8" y="13"/>
                </a:cubicBezTo>
                <a:cubicBezTo>
                  <a:pt x="15" y="7"/>
                  <a:pt x="15" y="7"/>
                  <a:pt x="15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3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23"/>
                  <a:pt x="0" y="23"/>
                  <a:pt x="0" y="23"/>
                </a:cubicBezTo>
                <a:lnTo>
                  <a:pt x="3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278"/>
          <p:cNvSpPr>
            <a:spLocks/>
          </p:cNvSpPr>
          <p:nvPr/>
        </p:nvSpPr>
        <p:spPr bwMode="auto">
          <a:xfrm>
            <a:off x="4732338" y="4241801"/>
            <a:ext cx="20638" cy="57150"/>
          </a:xfrm>
          <a:custGeom>
            <a:avLst/>
            <a:gdLst>
              <a:gd name="T0" fmla="*/ 2 w 9"/>
              <a:gd name="T1" fmla="*/ 26 h 26"/>
              <a:gd name="T2" fmla="*/ 9 w 9"/>
              <a:gd name="T3" fmla="*/ 9 h 26"/>
              <a:gd name="T4" fmla="*/ 7 w 9"/>
              <a:gd name="T5" fmla="*/ 0 h 26"/>
              <a:gd name="T6" fmla="*/ 5 w 9"/>
              <a:gd name="T7" fmla="*/ 0 h 26"/>
              <a:gd name="T8" fmla="*/ 6 w 9"/>
              <a:gd name="T9" fmla="*/ 9 h 26"/>
              <a:gd name="T10" fmla="*/ 0 w 9"/>
              <a:gd name="T11" fmla="*/ 26 h 26"/>
              <a:gd name="T12" fmla="*/ 2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5" y="23"/>
                  <a:pt x="9" y="17"/>
                  <a:pt x="9" y="9"/>
                </a:cubicBezTo>
                <a:cubicBezTo>
                  <a:pt x="9" y="6"/>
                  <a:pt x="8" y="3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3"/>
                  <a:pt x="6" y="6"/>
                  <a:pt x="6" y="9"/>
                </a:cubicBezTo>
                <a:cubicBezTo>
                  <a:pt x="6" y="17"/>
                  <a:pt x="3" y="22"/>
                  <a:pt x="0" y="26"/>
                </a:cubicBezTo>
                <a:lnTo>
                  <a:pt x="2" y="2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Rectangle 279"/>
          <p:cNvSpPr>
            <a:spLocks noChangeArrowheads="1"/>
          </p:cNvSpPr>
          <p:nvPr/>
        </p:nvSpPr>
        <p:spPr bwMode="auto">
          <a:xfrm>
            <a:off x="3697288" y="5765801"/>
            <a:ext cx="9525" cy="71438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280"/>
          <p:cNvSpPr>
            <a:spLocks/>
          </p:cNvSpPr>
          <p:nvPr/>
        </p:nvSpPr>
        <p:spPr bwMode="auto">
          <a:xfrm>
            <a:off x="3717925" y="5784851"/>
            <a:ext cx="20638" cy="52388"/>
          </a:xfrm>
          <a:custGeom>
            <a:avLst/>
            <a:gdLst>
              <a:gd name="T0" fmla="*/ 0 w 9"/>
              <a:gd name="T1" fmla="*/ 23 h 23"/>
              <a:gd name="T2" fmla="*/ 4 w 9"/>
              <a:gd name="T3" fmla="*/ 23 h 23"/>
              <a:gd name="T4" fmla="*/ 4 w 9"/>
              <a:gd name="T5" fmla="*/ 11 h 23"/>
              <a:gd name="T6" fmla="*/ 4 w 9"/>
              <a:gd name="T7" fmla="*/ 8 h 23"/>
              <a:gd name="T8" fmla="*/ 9 w 9"/>
              <a:gd name="T9" fmla="*/ 4 h 23"/>
              <a:gd name="T10" fmla="*/ 9 w 9"/>
              <a:gd name="T11" fmla="*/ 4 h 23"/>
              <a:gd name="T12" fmla="*/ 9 w 9"/>
              <a:gd name="T13" fmla="*/ 0 h 23"/>
              <a:gd name="T14" fmla="*/ 9 w 9"/>
              <a:gd name="T15" fmla="*/ 0 h 23"/>
              <a:gd name="T16" fmla="*/ 4 w 9"/>
              <a:gd name="T17" fmla="*/ 4 h 23"/>
              <a:gd name="T18" fmla="*/ 4 w 9"/>
              <a:gd name="T19" fmla="*/ 4 h 23"/>
              <a:gd name="T20" fmla="*/ 3 w 9"/>
              <a:gd name="T21" fmla="*/ 0 h 23"/>
              <a:gd name="T22" fmla="*/ 0 w 9"/>
              <a:gd name="T23" fmla="*/ 0 h 23"/>
              <a:gd name="T24" fmla="*/ 0 w 9"/>
              <a:gd name="T25" fmla="*/ 6 h 23"/>
              <a:gd name="T26" fmla="*/ 0 w 9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8"/>
                </a:cubicBezTo>
                <a:cubicBezTo>
                  <a:pt x="5" y="6"/>
                  <a:pt x="6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Rectangle 281"/>
          <p:cNvSpPr>
            <a:spLocks noChangeArrowheads="1"/>
          </p:cNvSpPr>
          <p:nvPr/>
        </p:nvSpPr>
        <p:spPr bwMode="auto">
          <a:xfrm>
            <a:off x="3744913" y="5762626"/>
            <a:ext cx="7938" cy="74613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282"/>
          <p:cNvSpPr>
            <a:spLocks noEditPoints="1"/>
          </p:cNvSpPr>
          <p:nvPr/>
        </p:nvSpPr>
        <p:spPr bwMode="auto">
          <a:xfrm>
            <a:off x="3762375" y="5784851"/>
            <a:ext cx="31750" cy="53975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6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1 w 14"/>
              <a:gd name="T23" fmla="*/ 23 h 24"/>
              <a:gd name="T24" fmla="*/ 14 w 14"/>
              <a:gd name="T25" fmla="*/ 23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6 w 14"/>
              <a:gd name="T35" fmla="*/ 21 h 24"/>
              <a:gd name="T36" fmla="*/ 4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4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2" y="24"/>
                  <a:pt x="6" y="24"/>
                </a:cubicBezTo>
                <a:cubicBezTo>
                  <a:pt x="8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283"/>
          <p:cNvSpPr>
            <a:spLocks/>
          </p:cNvSpPr>
          <p:nvPr/>
        </p:nvSpPr>
        <p:spPr bwMode="auto">
          <a:xfrm>
            <a:off x="3805238" y="5784851"/>
            <a:ext cx="31750" cy="52388"/>
          </a:xfrm>
          <a:custGeom>
            <a:avLst/>
            <a:gdLst>
              <a:gd name="T0" fmla="*/ 0 w 14"/>
              <a:gd name="T1" fmla="*/ 23 h 23"/>
              <a:gd name="T2" fmla="*/ 4 w 14"/>
              <a:gd name="T3" fmla="*/ 23 h 23"/>
              <a:gd name="T4" fmla="*/ 4 w 14"/>
              <a:gd name="T5" fmla="*/ 9 h 23"/>
              <a:gd name="T6" fmla="*/ 4 w 14"/>
              <a:gd name="T7" fmla="*/ 7 h 23"/>
              <a:gd name="T8" fmla="*/ 7 w 14"/>
              <a:gd name="T9" fmla="*/ 3 h 23"/>
              <a:gd name="T10" fmla="*/ 10 w 14"/>
              <a:gd name="T11" fmla="*/ 8 h 23"/>
              <a:gd name="T12" fmla="*/ 10 w 14"/>
              <a:gd name="T13" fmla="*/ 23 h 23"/>
              <a:gd name="T14" fmla="*/ 14 w 14"/>
              <a:gd name="T15" fmla="*/ 23 h 23"/>
              <a:gd name="T16" fmla="*/ 14 w 14"/>
              <a:gd name="T17" fmla="*/ 8 h 23"/>
              <a:gd name="T18" fmla="*/ 9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6"/>
                  <a:pt x="10" y="8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284"/>
          <p:cNvSpPr>
            <a:spLocks noEditPoints="1"/>
          </p:cNvSpPr>
          <p:nvPr/>
        </p:nvSpPr>
        <p:spPr bwMode="auto">
          <a:xfrm>
            <a:off x="3844925" y="5762626"/>
            <a:ext cx="33338" cy="76200"/>
          </a:xfrm>
          <a:custGeom>
            <a:avLst/>
            <a:gdLst>
              <a:gd name="T0" fmla="*/ 12 w 15"/>
              <a:gd name="T1" fmla="*/ 0 h 34"/>
              <a:gd name="T2" fmla="*/ 12 w 15"/>
              <a:gd name="T3" fmla="*/ 13 h 34"/>
              <a:gd name="T4" fmla="*/ 12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7 w 15"/>
              <a:gd name="T11" fmla="*/ 34 h 34"/>
              <a:gd name="T12" fmla="*/ 12 w 15"/>
              <a:gd name="T13" fmla="*/ 30 h 34"/>
              <a:gd name="T14" fmla="*/ 12 w 15"/>
              <a:gd name="T15" fmla="*/ 30 h 34"/>
              <a:gd name="T16" fmla="*/ 12 w 15"/>
              <a:gd name="T17" fmla="*/ 33 h 34"/>
              <a:gd name="T18" fmla="*/ 15 w 15"/>
              <a:gd name="T19" fmla="*/ 33 h 34"/>
              <a:gd name="T20" fmla="*/ 15 w 15"/>
              <a:gd name="T21" fmla="*/ 28 h 34"/>
              <a:gd name="T22" fmla="*/ 15 w 15"/>
              <a:gd name="T23" fmla="*/ 0 h 34"/>
              <a:gd name="T24" fmla="*/ 12 w 15"/>
              <a:gd name="T25" fmla="*/ 0 h 34"/>
              <a:gd name="T26" fmla="*/ 12 w 15"/>
              <a:gd name="T27" fmla="*/ 25 h 34"/>
              <a:gd name="T28" fmla="*/ 11 w 15"/>
              <a:gd name="T29" fmla="*/ 27 h 34"/>
              <a:gd name="T30" fmla="*/ 8 w 15"/>
              <a:gd name="T31" fmla="*/ 31 h 34"/>
              <a:gd name="T32" fmla="*/ 4 w 15"/>
              <a:gd name="T33" fmla="*/ 22 h 34"/>
              <a:gd name="T34" fmla="*/ 8 w 15"/>
              <a:gd name="T35" fmla="*/ 13 h 34"/>
              <a:gd name="T36" fmla="*/ 12 w 15"/>
              <a:gd name="T37" fmla="*/ 17 h 34"/>
              <a:gd name="T38" fmla="*/ 12 w 15"/>
              <a:gd name="T39" fmla="*/ 19 h 34"/>
              <a:gd name="T40" fmla="*/ 12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2" y="0"/>
                </a:move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1"/>
                  <a:pt x="9" y="10"/>
                  <a:pt x="7" y="10"/>
                </a:cubicBezTo>
                <a:cubicBezTo>
                  <a:pt x="4" y="10"/>
                  <a:pt x="0" y="14"/>
                  <a:pt x="0" y="22"/>
                </a:cubicBezTo>
                <a:cubicBezTo>
                  <a:pt x="0" y="30"/>
                  <a:pt x="3" y="34"/>
                  <a:pt x="7" y="34"/>
                </a:cubicBezTo>
                <a:cubicBezTo>
                  <a:pt x="10" y="34"/>
                  <a:pt x="11" y="32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5" y="29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2" y="0"/>
                </a:lnTo>
                <a:close/>
                <a:moveTo>
                  <a:pt x="12" y="25"/>
                </a:moveTo>
                <a:cubicBezTo>
                  <a:pt x="12" y="26"/>
                  <a:pt x="12" y="26"/>
                  <a:pt x="11" y="27"/>
                </a:cubicBezTo>
                <a:cubicBezTo>
                  <a:pt x="11" y="30"/>
                  <a:pt x="9" y="31"/>
                  <a:pt x="8" y="31"/>
                </a:cubicBezTo>
                <a:cubicBezTo>
                  <a:pt x="5" y="31"/>
                  <a:pt x="4" y="27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2" y="17"/>
                </a:cubicBezTo>
                <a:cubicBezTo>
                  <a:pt x="12" y="18"/>
                  <a:pt x="12" y="19"/>
                  <a:pt x="12" y="19"/>
                </a:cubicBezTo>
                <a:lnTo>
                  <a:pt x="12" y="2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285"/>
          <p:cNvSpPr>
            <a:spLocks/>
          </p:cNvSpPr>
          <p:nvPr/>
        </p:nvSpPr>
        <p:spPr bwMode="auto">
          <a:xfrm>
            <a:off x="4491038" y="4583113"/>
            <a:ext cx="26988" cy="61913"/>
          </a:xfrm>
          <a:custGeom>
            <a:avLst/>
            <a:gdLst>
              <a:gd name="T0" fmla="*/ 0 w 12"/>
              <a:gd name="T1" fmla="*/ 27 h 28"/>
              <a:gd name="T2" fmla="*/ 4 w 12"/>
              <a:gd name="T3" fmla="*/ 28 h 28"/>
              <a:gd name="T4" fmla="*/ 12 w 12"/>
              <a:gd name="T5" fmla="*/ 20 h 28"/>
              <a:gd name="T6" fmla="*/ 7 w 12"/>
              <a:gd name="T7" fmla="*/ 12 h 28"/>
              <a:gd name="T8" fmla="*/ 3 w 12"/>
              <a:gd name="T9" fmla="*/ 7 h 28"/>
              <a:gd name="T10" fmla="*/ 7 w 12"/>
              <a:gd name="T11" fmla="*/ 3 h 28"/>
              <a:gd name="T12" fmla="*/ 10 w 12"/>
              <a:gd name="T13" fmla="*/ 4 h 28"/>
              <a:gd name="T14" fmla="*/ 11 w 12"/>
              <a:gd name="T15" fmla="*/ 1 h 28"/>
              <a:gd name="T16" fmla="*/ 7 w 12"/>
              <a:gd name="T17" fmla="*/ 0 h 28"/>
              <a:gd name="T18" fmla="*/ 0 w 12"/>
              <a:gd name="T19" fmla="*/ 7 h 28"/>
              <a:gd name="T20" fmla="*/ 5 w 12"/>
              <a:gd name="T21" fmla="*/ 15 h 28"/>
              <a:gd name="T22" fmla="*/ 9 w 12"/>
              <a:gd name="T23" fmla="*/ 21 h 28"/>
              <a:gd name="T24" fmla="*/ 4 w 12"/>
              <a:gd name="T25" fmla="*/ 25 h 28"/>
              <a:gd name="T26" fmla="*/ 0 w 12"/>
              <a:gd name="T27" fmla="*/ 24 h 28"/>
              <a:gd name="T28" fmla="*/ 0 w 12"/>
              <a:gd name="T29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28">
                <a:moveTo>
                  <a:pt x="0" y="27"/>
                </a:moveTo>
                <a:cubicBezTo>
                  <a:pt x="0" y="27"/>
                  <a:pt x="2" y="28"/>
                  <a:pt x="4" y="28"/>
                </a:cubicBezTo>
                <a:cubicBezTo>
                  <a:pt x="9" y="28"/>
                  <a:pt x="12" y="25"/>
                  <a:pt x="12" y="20"/>
                </a:cubicBezTo>
                <a:cubicBezTo>
                  <a:pt x="12" y="17"/>
                  <a:pt x="10" y="15"/>
                  <a:pt x="7" y="12"/>
                </a:cubicBezTo>
                <a:cubicBezTo>
                  <a:pt x="5" y="11"/>
                  <a:pt x="3" y="10"/>
                  <a:pt x="3" y="7"/>
                </a:cubicBezTo>
                <a:cubicBezTo>
                  <a:pt x="3" y="5"/>
                  <a:pt x="4" y="3"/>
                  <a:pt x="7" y="3"/>
                </a:cubicBezTo>
                <a:cubicBezTo>
                  <a:pt x="8" y="3"/>
                  <a:pt x="10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3"/>
                  <a:pt x="5" y="15"/>
                </a:cubicBezTo>
                <a:cubicBezTo>
                  <a:pt x="7" y="17"/>
                  <a:pt x="9" y="18"/>
                  <a:pt x="9" y="21"/>
                </a:cubicBezTo>
                <a:cubicBezTo>
                  <a:pt x="9" y="23"/>
                  <a:pt x="7" y="25"/>
                  <a:pt x="4" y="25"/>
                </a:cubicBezTo>
                <a:cubicBezTo>
                  <a:pt x="3" y="25"/>
                  <a:pt x="1" y="25"/>
                  <a:pt x="0" y="24"/>
                </a:cubicBezTo>
                <a:lnTo>
                  <a:pt x="0" y="27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286"/>
          <p:cNvSpPr>
            <a:spLocks/>
          </p:cNvSpPr>
          <p:nvPr/>
        </p:nvSpPr>
        <p:spPr bwMode="auto">
          <a:xfrm>
            <a:off x="4524375" y="4583113"/>
            <a:ext cx="26988" cy="61913"/>
          </a:xfrm>
          <a:custGeom>
            <a:avLst/>
            <a:gdLst>
              <a:gd name="T0" fmla="*/ 0 w 12"/>
              <a:gd name="T1" fmla="*/ 28 h 28"/>
              <a:gd name="T2" fmla="*/ 3 w 12"/>
              <a:gd name="T3" fmla="*/ 28 h 28"/>
              <a:gd name="T4" fmla="*/ 3 w 12"/>
              <a:gd name="T5" fmla="*/ 15 h 28"/>
              <a:gd name="T6" fmla="*/ 3 w 12"/>
              <a:gd name="T7" fmla="*/ 14 h 28"/>
              <a:gd name="T8" fmla="*/ 6 w 12"/>
              <a:gd name="T9" fmla="*/ 11 h 28"/>
              <a:gd name="T10" fmla="*/ 9 w 12"/>
              <a:gd name="T11" fmla="*/ 15 h 28"/>
              <a:gd name="T12" fmla="*/ 9 w 12"/>
              <a:gd name="T13" fmla="*/ 28 h 28"/>
              <a:gd name="T14" fmla="*/ 12 w 12"/>
              <a:gd name="T15" fmla="*/ 28 h 28"/>
              <a:gd name="T16" fmla="*/ 12 w 12"/>
              <a:gd name="T17" fmla="*/ 15 h 28"/>
              <a:gd name="T18" fmla="*/ 8 w 12"/>
              <a:gd name="T19" fmla="*/ 8 h 28"/>
              <a:gd name="T20" fmla="*/ 5 w 12"/>
              <a:gd name="T21" fmla="*/ 9 h 28"/>
              <a:gd name="T22" fmla="*/ 3 w 12"/>
              <a:gd name="T23" fmla="*/ 10 h 28"/>
              <a:gd name="T24" fmla="*/ 3 w 12"/>
              <a:gd name="T25" fmla="*/ 10 h 28"/>
              <a:gd name="T26" fmla="*/ 3 w 12"/>
              <a:gd name="T27" fmla="*/ 0 h 28"/>
              <a:gd name="T28" fmla="*/ 0 w 12"/>
              <a:gd name="T29" fmla="*/ 0 h 28"/>
              <a:gd name="T30" fmla="*/ 0 w 12"/>
              <a:gd name="T3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8">
                <a:moveTo>
                  <a:pt x="0" y="28"/>
                </a:moveTo>
                <a:cubicBezTo>
                  <a:pt x="3" y="28"/>
                  <a:pt x="3" y="28"/>
                  <a:pt x="3" y="28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4"/>
                  <a:pt x="3" y="14"/>
                </a:cubicBezTo>
                <a:cubicBezTo>
                  <a:pt x="4" y="12"/>
                  <a:pt x="5" y="11"/>
                  <a:pt x="6" y="11"/>
                </a:cubicBezTo>
                <a:cubicBezTo>
                  <a:pt x="8" y="11"/>
                  <a:pt x="9" y="13"/>
                  <a:pt x="9" y="15"/>
                </a:cubicBezTo>
                <a:cubicBezTo>
                  <a:pt x="9" y="28"/>
                  <a:pt x="9" y="28"/>
                  <a:pt x="9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0"/>
                  <a:pt x="10" y="8"/>
                  <a:pt x="8" y="8"/>
                </a:cubicBezTo>
                <a:cubicBezTo>
                  <a:pt x="6" y="8"/>
                  <a:pt x="6" y="8"/>
                  <a:pt x="5" y="9"/>
                </a:cubicBezTo>
                <a:cubicBezTo>
                  <a:pt x="4" y="9"/>
                  <a:pt x="4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lnTo>
                  <a:pt x="0" y="2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287"/>
          <p:cNvSpPr>
            <a:spLocks noEditPoints="1"/>
          </p:cNvSpPr>
          <p:nvPr/>
        </p:nvSpPr>
        <p:spPr bwMode="auto">
          <a:xfrm>
            <a:off x="4559300" y="4600576"/>
            <a:ext cx="26988" cy="44450"/>
          </a:xfrm>
          <a:custGeom>
            <a:avLst/>
            <a:gdLst>
              <a:gd name="T0" fmla="*/ 12 w 12"/>
              <a:gd name="T1" fmla="*/ 10 h 20"/>
              <a:gd name="T2" fmla="*/ 12 w 12"/>
              <a:gd name="T3" fmla="*/ 8 h 20"/>
              <a:gd name="T4" fmla="*/ 6 w 12"/>
              <a:gd name="T5" fmla="*/ 0 h 20"/>
              <a:gd name="T6" fmla="*/ 0 w 12"/>
              <a:gd name="T7" fmla="*/ 10 h 20"/>
              <a:gd name="T8" fmla="*/ 7 w 12"/>
              <a:gd name="T9" fmla="*/ 20 h 20"/>
              <a:gd name="T10" fmla="*/ 11 w 12"/>
              <a:gd name="T11" fmla="*/ 19 h 20"/>
              <a:gd name="T12" fmla="*/ 10 w 12"/>
              <a:gd name="T13" fmla="*/ 17 h 20"/>
              <a:gd name="T14" fmla="*/ 7 w 12"/>
              <a:gd name="T15" fmla="*/ 17 h 20"/>
              <a:gd name="T16" fmla="*/ 3 w 12"/>
              <a:gd name="T17" fmla="*/ 10 h 20"/>
              <a:gd name="T18" fmla="*/ 12 w 12"/>
              <a:gd name="T19" fmla="*/ 10 h 20"/>
              <a:gd name="T20" fmla="*/ 3 w 12"/>
              <a:gd name="T21" fmla="*/ 8 h 20"/>
              <a:gd name="T22" fmla="*/ 6 w 12"/>
              <a:gd name="T23" fmla="*/ 2 h 20"/>
              <a:gd name="T24" fmla="*/ 9 w 12"/>
              <a:gd name="T25" fmla="*/ 8 h 20"/>
              <a:gd name="T26" fmla="*/ 3 w 12"/>
              <a:gd name="T27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0">
                <a:moveTo>
                  <a:pt x="12" y="10"/>
                </a:moveTo>
                <a:cubicBezTo>
                  <a:pt x="12" y="10"/>
                  <a:pt x="12" y="9"/>
                  <a:pt x="12" y="8"/>
                </a:cubicBezTo>
                <a:cubicBezTo>
                  <a:pt x="12" y="4"/>
                  <a:pt x="10" y="0"/>
                  <a:pt x="6" y="0"/>
                </a:cubicBezTo>
                <a:cubicBezTo>
                  <a:pt x="2" y="0"/>
                  <a:pt x="0" y="4"/>
                  <a:pt x="0" y="10"/>
                </a:cubicBezTo>
                <a:cubicBezTo>
                  <a:pt x="0" y="16"/>
                  <a:pt x="2" y="20"/>
                  <a:pt x="7" y="20"/>
                </a:cubicBezTo>
                <a:cubicBezTo>
                  <a:pt x="8" y="20"/>
                  <a:pt x="10" y="19"/>
                  <a:pt x="11" y="19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8" y="17"/>
                  <a:pt x="7" y="17"/>
                </a:cubicBezTo>
                <a:cubicBezTo>
                  <a:pt x="5" y="17"/>
                  <a:pt x="3" y="16"/>
                  <a:pt x="3" y="10"/>
                </a:cubicBezTo>
                <a:lnTo>
                  <a:pt x="12" y="10"/>
                </a:lnTo>
                <a:close/>
                <a:moveTo>
                  <a:pt x="3" y="8"/>
                </a:moveTo>
                <a:cubicBezTo>
                  <a:pt x="3" y="5"/>
                  <a:pt x="4" y="2"/>
                  <a:pt x="6" y="2"/>
                </a:cubicBezTo>
                <a:cubicBezTo>
                  <a:pt x="7" y="2"/>
                  <a:pt x="9" y="4"/>
                  <a:pt x="9" y="8"/>
                </a:cubicBezTo>
                <a:lnTo>
                  <a:pt x="3" y="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288"/>
          <p:cNvSpPr>
            <a:spLocks/>
          </p:cNvSpPr>
          <p:nvPr/>
        </p:nvSpPr>
        <p:spPr bwMode="auto">
          <a:xfrm>
            <a:off x="4589463" y="4592638"/>
            <a:ext cx="19050" cy="52388"/>
          </a:xfrm>
          <a:custGeom>
            <a:avLst/>
            <a:gdLst>
              <a:gd name="T0" fmla="*/ 3 w 9"/>
              <a:gd name="T1" fmla="*/ 1 h 24"/>
              <a:gd name="T2" fmla="*/ 3 w 9"/>
              <a:gd name="T3" fmla="*/ 4 h 24"/>
              <a:gd name="T4" fmla="*/ 0 w 9"/>
              <a:gd name="T5" fmla="*/ 4 h 24"/>
              <a:gd name="T6" fmla="*/ 0 w 9"/>
              <a:gd name="T7" fmla="*/ 7 h 24"/>
              <a:gd name="T8" fmla="*/ 3 w 9"/>
              <a:gd name="T9" fmla="*/ 7 h 24"/>
              <a:gd name="T10" fmla="*/ 3 w 9"/>
              <a:gd name="T11" fmla="*/ 18 h 24"/>
              <a:gd name="T12" fmla="*/ 4 w 9"/>
              <a:gd name="T13" fmla="*/ 23 h 24"/>
              <a:gd name="T14" fmla="*/ 7 w 9"/>
              <a:gd name="T15" fmla="*/ 24 h 24"/>
              <a:gd name="T16" fmla="*/ 9 w 9"/>
              <a:gd name="T17" fmla="*/ 23 h 24"/>
              <a:gd name="T18" fmla="*/ 9 w 9"/>
              <a:gd name="T19" fmla="*/ 21 h 24"/>
              <a:gd name="T20" fmla="*/ 8 w 9"/>
              <a:gd name="T21" fmla="*/ 21 h 24"/>
              <a:gd name="T22" fmla="*/ 6 w 9"/>
              <a:gd name="T23" fmla="*/ 18 h 24"/>
              <a:gd name="T24" fmla="*/ 6 w 9"/>
              <a:gd name="T25" fmla="*/ 7 h 24"/>
              <a:gd name="T26" fmla="*/ 9 w 9"/>
              <a:gd name="T27" fmla="*/ 7 h 24"/>
              <a:gd name="T28" fmla="*/ 9 w 9"/>
              <a:gd name="T29" fmla="*/ 4 h 24"/>
              <a:gd name="T30" fmla="*/ 6 w 9"/>
              <a:gd name="T31" fmla="*/ 4 h 24"/>
              <a:gd name="T32" fmla="*/ 6 w 9"/>
              <a:gd name="T33" fmla="*/ 0 h 24"/>
              <a:gd name="T34" fmla="*/ 3 w 9"/>
              <a:gd name="T35" fmla="*/ 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24">
                <a:moveTo>
                  <a:pt x="3" y="1"/>
                </a:moveTo>
                <a:cubicBezTo>
                  <a:pt x="3" y="4"/>
                  <a:pt x="3" y="4"/>
                  <a:pt x="3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7"/>
                  <a:pt x="0" y="7"/>
                  <a:pt x="0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20"/>
                  <a:pt x="3" y="22"/>
                  <a:pt x="4" y="23"/>
                </a:cubicBezTo>
                <a:cubicBezTo>
                  <a:pt x="4" y="23"/>
                  <a:pt x="6" y="24"/>
                  <a:pt x="7" y="24"/>
                </a:cubicBezTo>
                <a:cubicBezTo>
                  <a:pt x="8" y="24"/>
                  <a:pt x="9" y="24"/>
                  <a:pt x="9" y="23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18"/>
                </a:cubicBezTo>
                <a:cubicBezTo>
                  <a:pt x="6" y="7"/>
                  <a:pt x="6" y="7"/>
                  <a:pt x="6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0"/>
                  <a:pt x="6" y="0"/>
                  <a:pt x="6" y="0"/>
                </a:cubicBezTo>
                <a:lnTo>
                  <a:pt x="3" y="1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Rectangle 289"/>
          <p:cNvSpPr>
            <a:spLocks noChangeArrowheads="1"/>
          </p:cNvSpPr>
          <p:nvPr/>
        </p:nvSpPr>
        <p:spPr bwMode="auto">
          <a:xfrm>
            <a:off x="4616450" y="4583113"/>
            <a:ext cx="6350" cy="61913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290"/>
          <p:cNvSpPr>
            <a:spLocks noEditPoints="1"/>
          </p:cNvSpPr>
          <p:nvPr/>
        </p:nvSpPr>
        <p:spPr bwMode="auto">
          <a:xfrm>
            <a:off x="4632325" y="4600576"/>
            <a:ext cx="23813" cy="44450"/>
          </a:xfrm>
          <a:custGeom>
            <a:avLst/>
            <a:gdLst>
              <a:gd name="T0" fmla="*/ 11 w 11"/>
              <a:gd name="T1" fmla="*/ 7 h 20"/>
              <a:gd name="T2" fmla="*/ 5 w 11"/>
              <a:gd name="T3" fmla="*/ 0 h 20"/>
              <a:gd name="T4" fmla="*/ 1 w 11"/>
              <a:gd name="T5" fmla="*/ 1 h 20"/>
              <a:gd name="T6" fmla="*/ 2 w 11"/>
              <a:gd name="T7" fmla="*/ 3 h 20"/>
              <a:gd name="T8" fmla="*/ 5 w 11"/>
              <a:gd name="T9" fmla="*/ 2 h 20"/>
              <a:gd name="T10" fmla="*/ 8 w 11"/>
              <a:gd name="T11" fmla="*/ 7 h 20"/>
              <a:gd name="T12" fmla="*/ 8 w 11"/>
              <a:gd name="T13" fmla="*/ 7 h 20"/>
              <a:gd name="T14" fmla="*/ 0 w 11"/>
              <a:gd name="T15" fmla="*/ 14 h 20"/>
              <a:gd name="T16" fmla="*/ 4 w 11"/>
              <a:gd name="T17" fmla="*/ 20 h 20"/>
              <a:gd name="T18" fmla="*/ 8 w 11"/>
              <a:gd name="T19" fmla="*/ 18 h 20"/>
              <a:gd name="T20" fmla="*/ 8 w 11"/>
              <a:gd name="T21" fmla="*/ 18 h 20"/>
              <a:gd name="T22" fmla="*/ 8 w 11"/>
              <a:gd name="T23" fmla="*/ 20 h 20"/>
              <a:gd name="T24" fmla="*/ 11 w 11"/>
              <a:gd name="T25" fmla="*/ 20 h 20"/>
              <a:gd name="T26" fmla="*/ 11 w 11"/>
              <a:gd name="T27" fmla="*/ 15 h 20"/>
              <a:gd name="T28" fmla="*/ 11 w 11"/>
              <a:gd name="T29" fmla="*/ 7 h 20"/>
              <a:gd name="T30" fmla="*/ 8 w 11"/>
              <a:gd name="T31" fmla="*/ 13 h 20"/>
              <a:gd name="T32" fmla="*/ 8 w 11"/>
              <a:gd name="T33" fmla="*/ 15 h 20"/>
              <a:gd name="T34" fmla="*/ 5 w 11"/>
              <a:gd name="T35" fmla="*/ 17 h 20"/>
              <a:gd name="T36" fmla="*/ 3 w 11"/>
              <a:gd name="T37" fmla="*/ 14 h 20"/>
              <a:gd name="T38" fmla="*/ 8 w 11"/>
              <a:gd name="T39" fmla="*/ 10 h 20"/>
              <a:gd name="T40" fmla="*/ 8 w 11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0">
                <a:moveTo>
                  <a:pt x="11" y="7"/>
                </a:moveTo>
                <a:cubicBezTo>
                  <a:pt x="11" y="2"/>
                  <a:pt x="9" y="0"/>
                  <a:pt x="5" y="0"/>
                </a:cubicBezTo>
                <a:cubicBezTo>
                  <a:pt x="4" y="0"/>
                  <a:pt x="2" y="1"/>
                  <a:pt x="1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7" y="2"/>
                  <a:pt x="8" y="4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4" y="7"/>
                  <a:pt x="0" y="9"/>
                  <a:pt x="0" y="14"/>
                </a:cubicBezTo>
                <a:cubicBezTo>
                  <a:pt x="0" y="18"/>
                  <a:pt x="2" y="20"/>
                  <a:pt x="4" y="20"/>
                </a:cubicBezTo>
                <a:cubicBezTo>
                  <a:pt x="6" y="20"/>
                  <a:pt x="7" y="19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20"/>
                  <a:pt x="8" y="20"/>
                  <a:pt x="8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8"/>
                  <a:pt x="11" y="17"/>
                  <a:pt x="11" y="15"/>
                </a:cubicBezTo>
                <a:lnTo>
                  <a:pt x="11" y="7"/>
                </a:lnTo>
                <a:close/>
                <a:moveTo>
                  <a:pt x="8" y="13"/>
                </a:moveTo>
                <a:cubicBezTo>
                  <a:pt x="8" y="14"/>
                  <a:pt x="8" y="14"/>
                  <a:pt x="8" y="15"/>
                </a:cubicBezTo>
                <a:cubicBezTo>
                  <a:pt x="7" y="16"/>
                  <a:pt x="6" y="17"/>
                  <a:pt x="5" y="17"/>
                </a:cubicBezTo>
                <a:cubicBezTo>
                  <a:pt x="4" y="17"/>
                  <a:pt x="3" y="17"/>
                  <a:pt x="3" y="14"/>
                </a:cubicBezTo>
                <a:cubicBezTo>
                  <a:pt x="3" y="10"/>
                  <a:pt x="6" y="10"/>
                  <a:pt x="8" y="10"/>
                </a:cubicBezTo>
                <a:lnTo>
                  <a:pt x="8" y="1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291"/>
          <p:cNvSpPr>
            <a:spLocks/>
          </p:cNvSpPr>
          <p:nvPr/>
        </p:nvSpPr>
        <p:spPr bwMode="auto">
          <a:xfrm>
            <a:off x="4665663" y="4600576"/>
            <a:ext cx="26988" cy="44450"/>
          </a:xfrm>
          <a:custGeom>
            <a:avLst/>
            <a:gdLst>
              <a:gd name="T0" fmla="*/ 0 w 12"/>
              <a:gd name="T1" fmla="*/ 20 h 20"/>
              <a:gd name="T2" fmla="*/ 3 w 12"/>
              <a:gd name="T3" fmla="*/ 20 h 20"/>
              <a:gd name="T4" fmla="*/ 3 w 12"/>
              <a:gd name="T5" fmla="*/ 7 h 20"/>
              <a:gd name="T6" fmla="*/ 4 w 12"/>
              <a:gd name="T7" fmla="*/ 6 h 20"/>
              <a:gd name="T8" fmla="*/ 6 w 12"/>
              <a:gd name="T9" fmla="*/ 3 h 20"/>
              <a:gd name="T10" fmla="*/ 9 w 12"/>
              <a:gd name="T11" fmla="*/ 7 h 20"/>
              <a:gd name="T12" fmla="*/ 9 w 12"/>
              <a:gd name="T13" fmla="*/ 20 h 20"/>
              <a:gd name="T14" fmla="*/ 12 w 12"/>
              <a:gd name="T15" fmla="*/ 20 h 20"/>
              <a:gd name="T16" fmla="*/ 12 w 12"/>
              <a:gd name="T17" fmla="*/ 7 h 20"/>
              <a:gd name="T18" fmla="*/ 8 w 12"/>
              <a:gd name="T19" fmla="*/ 0 h 20"/>
              <a:gd name="T20" fmla="*/ 3 w 12"/>
              <a:gd name="T21" fmla="*/ 3 h 20"/>
              <a:gd name="T22" fmla="*/ 3 w 12"/>
              <a:gd name="T23" fmla="*/ 3 h 20"/>
              <a:gd name="T24" fmla="*/ 3 w 12"/>
              <a:gd name="T25" fmla="*/ 0 h 20"/>
              <a:gd name="T26" fmla="*/ 0 w 12"/>
              <a:gd name="T27" fmla="*/ 0 h 20"/>
              <a:gd name="T28" fmla="*/ 0 w 12"/>
              <a:gd name="T29" fmla="*/ 5 h 20"/>
              <a:gd name="T30" fmla="*/ 0 w 12"/>
              <a:gd name="T3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0">
                <a:moveTo>
                  <a:pt x="0" y="20"/>
                </a:moveTo>
                <a:cubicBezTo>
                  <a:pt x="3" y="20"/>
                  <a:pt x="3" y="20"/>
                  <a:pt x="3" y="20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6"/>
                  <a:pt x="4" y="6"/>
                </a:cubicBezTo>
                <a:cubicBezTo>
                  <a:pt x="4" y="4"/>
                  <a:pt x="5" y="3"/>
                  <a:pt x="6" y="3"/>
                </a:cubicBezTo>
                <a:cubicBezTo>
                  <a:pt x="9" y="3"/>
                  <a:pt x="9" y="5"/>
                  <a:pt x="9" y="7"/>
                </a:cubicBezTo>
                <a:cubicBezTo>
                  <a:pt x="9" y="20"/>
                  <a:pt x="9" y="20"/>
                  <a:pt x="9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2"/>
                  <a:pt x="10" y="0"/>
                  <a:pt x="8" y="0"/>
                </a:cubicBezTo>
                <a:cubicBezTo>
                  <a:pt x="5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5"/>
                </a:cubicBezTo>
                <a:lnTo>
                  <a:pt x="0" y="2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292"/>
          <p:cNvSpPr>
            <a:spLocks noEditPoints="1"/>
          </p:cNvSpPr>
          <p:nvPr/>
        </p:nvSpPr>
        <p:spPr bwMode="auto">
          <a:xfrm>
            <a:off x="4700588" y="4583113"/>
            <a:ext cx="26988" cy="61913"/>
          </a:xfrm>
          <a:custGeom>
            <a:avLst/>
            <a:gdLst>
              <a:gd name="T0" fmla="*/ 9 w 12"/>
              <a:gd name="T1" fmla="*/ 0 h 28"/>
              <a:gd name="T2" fmla="*/ 9 w 12"/>
              <a:gd name="T3" fmla="*/ 10 h 28"/>
              <a:gd name="T4" fmla="*/ 9 w 12"/>
              <a:gd name="T5" fmla="*/ 10 h 28"/>
              <a:gd name="T6" fmla="*/ 5 w 12"/>
              <a:gd name="T7" fmla="*/ 8 h 28"/>
              <a:gd name="T8" fmla="*/ 0 w 12"/>
              <a:gd name="T9" fmla="*/ 18 h 28"/>
              <a:gd name="T10" fmla="*/ 5 w 12"/>
              <a:gd name="T11" fmla="*/ 28 h 28"/>
              <a:gd name="T12" fmla="*/ 9 w 12"/>
              <a:gd name="T13" fmla="*/ 25 h 28"/>
              <a:gd name="T14" fmla="*/ 9 w 12"/>
              <a:gd name="T15" fmla="*/ 25 h 28"/>
              <a:gd name="T16" fmla="*/ 10 w 12"/>
              <a:gd name="T17" fmla="*/ 28 h 28"/>
              <a:gd name="T18" fmla="*/ 12 w 12"/>
              <a:gd name="T19" fmla="*/ 28 h 28"/>
              <a:gd name="T20" fmla="*/ 12 w 12"/>
              <a:gd name="T21" fmla="*/ 23 h 28"/>
              <a:gd name="T22" fmla="*/ 12 w 12"/>
              <a:gd name="T23" fmla="*/ 0 h 28"/>
              <a:gd name="T24" fmla="*/ 9 w 12"/>
              <a:gd name="T25" fmla="*/ 0 h 28"/>
              <a:gd name="T26" fmla="*/ 9 w 12"/>
              <a:gd name="T27" fmla="*/ 21 h 28"/>
              <a:gd name="T28" fmla="*/ 9 w 12"/>
              <a:gd name="T29" fmla="*/ 22 h 28"/>
              <a:gd name="T30" fmla="*/ 6 w 12"/>
              <a:gd name="T31" fmla="*/ 25 h 28"/>
              <a:gd name="T32" fmla="*/ 3 w 12"/>
              <a:gd name="T33" fmla="*/ 18 h 28"/>
              <a:gd name="T34" fmla="*/ 6 w 12"/>
              <a:gd name="T35" fmla="*/ 11 h 28"/>
              <a:gd name="T36" fmla="*/ 9 w 12"/>
              <a:gd name="T37" fmla="*/ 14 h 28"/>
              <a:gd name="T38" fmla="*/ 9 w 12"/>
              <a:gd name="T39" fmla="*/ 16 h 28"/>
              <a:gd name="T40" fmla="*/ 9 w 12"/>
              <a:gd name="T41" fmla="*/ 2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28">
                <a:moveTo>
                  <a:pt x="9" y="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8" y="9"/>
                  <a:pt x="7" y="8"/>
                  <a:pt x="5" y="8"/>
                </a:cubicBezTo>
                <a:cubicBezTo>
                  <a:pt x="3" y="8"/>
                  <a:pt x="0" y="11"/>
                  <a:pt x="0" y="18"/>
                </a:cubicBezTo>
                <a:cubicBezTo>
                  <a:pt x="0" y="24"/>
                  <a:pt x="2" y="28"/>
                  <a:pt x="5" y="28"/>
                </a:cubicBezTo>
                <a:cubicBezTo>
                  <a:pt x="7" y="28"/>
                  <a:pt x="9" y="27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10" y="28"/>
                  <a:pt x="10" y="28"/>
                  <a:pt x="10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6"/>
                  <a:pt x="12" y="24"/>
                  <a:pt x="12" y="23"/>
                </a:cubicBezTo>
                <a:cubicBezTo>
                  <a:pt x="12" y="0"/>
                  <a:pt x="12" y="0"/>
                  <a:pt x="12" y="0"/>
                </a:cubicBezTo>
                <a:lnTo>
                  <a:pt x="9" y="0"/>
                </a:lnTo>
                <a:close/>
                <a:moveTo>
                  <a:pt x="9" y="21"/>
                </a:moveTo>
                <a:cubicBezTo>
                  <a:pt x="9" y="21"/>
                  <a:pt x="9" y="22"/>
                  <a:pt x="9" y="22"/>
                </a:cubicBezTo>
                <a:cubicBezTo>
                  <a:pt x="8" y="25"/>
                  <a:pt x="7" y="25"/>
                  <a:pt x="6" y="25"/>
                </a:cubicBezTo>
                <a:cubicBezTo>
                  <a:pt x="4" y="25"/>
                  <a:pt x="3" y="22"/>
                  <a:pt x="3" y="18"/>
                </a:cubicBezTo>
                <a:cubicBezTo>
                  <a:pt x="3" y="14"/>
                  <a:pt x="4" y="11"/>
                  <a:pt x="6" y="11"/>
                </a:cubicBezTo>
                <a:cubicBezTo>
                  <a:pt x="8" y="11"/>
                  <a:pt x="9" y="12"/>
                  <a:pt x="9" y="14"/>
                </a:cubicBezTo>
                <a:cubicBezTo>
                  <a:pt x="9" y="15"/>
                  <a:pt x="9" y="15"/>
                  <a:pt x="9" y="16"/>
                </a:cubicBezTo>
                <a:lnTo>
                  <a:pt x="9" y="21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293"/>
          <p:cNvSpPr>
            <a:spLocks/>
          </p:cNvSpPr>
          <p:nvPr/>
        </p:nvSpPr>
        <p:spPr bwMode="auto">
          <a:xfrm>
            <a:off x="4556125" y="4664076"/>
            <a:ext cx="19050" cy="57150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2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4"/>
                  <a:pt x="0" y="10"/>
                  <a:pt x="0" y="17"/>
                </a:cubicBezTo>
                <a:cubicBezTo>
                  <a:pt x="0" y="21"/>
                  <a:pt x="1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3"/>
                  <a:pt x="2" y="20"/>
                  <a:pt x="2" y="17"/>
                </a:cubicBezTo>
                <a:cubicBezTo>
                  <a:pt x="2" y="10"/>
                  <a:pt x="6" y="4"/>
                  <a:pt x="9" y="0"/>
                </a:cubicBezTo>
                <a:lnTo>
                  <a:pt x="7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294"/>
          <p:cNvSpPr>
            <a:spLocks/>
          </p:cNvSpPr>
          <p:nvPr/>
        </p:nvSpPr>
        <p:spPr bwMode="auto">
          <a:xfrm>
            <a:off x="4575175" y="4665663"/>
            <a:ext cx="41275" cy="49213"/>
          </a:xfrm>
          <a:custGeom>
            <a:avLst/>
            <a:gdLst>
              <a:gd name="T0" fmla="*/ 3 w 18"/>
              <a:gd name="T1" fmla="*/ 0 h 22"/>
              <a:gd name="T2" fmla="*/ 1 w 18"/>
              <a:gd name="T3" fmla="*/ 12 h 22"/>
              <a:gd name="T4" fmla="*/ 0 w 18"/>
              <a:gd name="T5" fmla="*/ 15 h 22"/>
              <a:gd name="T6" fmla="*/ 7 w 18"/>
              <a:gd name="T7" fmla="*/ 22 h 22"/>
              <a:gd name="T8" fmla="*/ 16 w 18"/>
              <a:gd name="T9" fmla="*/ 13 h 22"/>
              <a:gd name="T10" fmla="*/ 18 w 18"/>
              <a:gd name="T11" fmla="*/ 0 h 22"/>
              <a:gd name="T12" fmla="*/ 15 w 18"/>
              <a:gd name="T13" fmla="*/ 0 h 22"/>
              <a:gd name="T14" fmla="*/ 13 w 18"/>
              <a:gd name="T15" fmla="*/ 13 h 22"/>
              <a:gd name="T16" fmla="*/ 7 w 18"/>
              <a:gd name="T17" fmla="*/ 19 h 22"/>
              <a:gd name="T18" fmla="*/ 3 w 18"/>
              <a:gd name="T19" fmla="*/ 15 h 22"/>
              <a:gd name="T20" fmla="*/ 3 w 18"/>
              <a:gd name="T21" fmla="*/ 12 h 22"/>
              <a:gd name="T22" fmla="*/ 6 w 18"/>
              <a:gd name="T23" fmla="*/ 0 h 22"/>
              <a:gd name="T24" fmla="*/ 3 w 18"/>
              <a:gd name="T2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" h="22">
                <a:moveTo>
                  <a:pt x="3" y="0"/>
                </a:moveTo>
                <a:cubicBezTo>
                  <a:pt x="1" y="12"/>
                  <a:pt x="1" y="12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20"/>
                  <a:pt x="3" y="22"/>
                  <a:pt x="7" y="22"/>
                </a:cubicBezTo>
                <a:cubicBezTo>
                  <a:pt x="11" y="22"/>
                  <a:pt x="14" y="19"/>
                  <a:pt x="16" y="13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13"/>
                  <a:pt x="13" y="13"/>
                  <a:pt x="13" y="13"/>
                </a:cubicBezTo>
                <a:cubicBezTo>
                  <a:pt x="12" y="17"/>
                  <a:pt x="10" y="19"/>
                  <a:pt x="7" y="19"/>
                </a:cubicBezTo>
                <a:cubicBezTo>
                  <a:pt x="5" y="19"/>
                  <a:pt x="3" y="18"/>
                  <a:pt x="3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6" y="0"/>
                  <a:pt x="6" y="0"/>
                  <a:pt x="6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295"/>
          <p:cNvSpPr>
            <a:spLocks/>
          </p:cNvSpPr>
          <p:nvPr/>
        </p:nvSpPr>
        <p:spPr bwMode="auto">
          <a:xfrm>
            <a:off x="4616450" y="4665663"/>
            <a:ext cx="39688" cy="47625"/>
          </a:xfrm>
          <a:custGeom>
            <a:avLst/>
            <a:gdLst>
              <a:gd name="T0" fmla="*/ 0 w 18"/>
              <a:gd name="T1" fmla="*/ 21 h 21"/>
              <a:gd name="T2" fmla="*/ 2 w 18"/>
              <a:gd name="T3" fmla="*/ 21 h 21"/>
              <a:gd name="T4" fmla="*/ 4 w 18"/>
              <a:gd name="T5" fmla="*/ 13 h 21"/>
              <a:gd name="T6" fmla="*/ 6 w 18"/>
              <a:gd name="T7" fmla="*/ 11 h 21"/>
              <a:gd name="T8" fmla="*/ 11 w 18"/>
              <a:gd name="T9" fmla="*/ 21 h 21"/>
              <a:gd name="T10" fmla="*/ 14 w 18"/>
              <a:gd name="T11" fmla="*/ 21 h 21"/>
              <a:gd name="T12" fmla="*/ 9 w 18"/>
              <a:gd name="T13" fmla="*/ 9 h 21"/>
              <a:gd name="T14" fmla="*/ 18 w 18"/>
              <a:gd name="T15" fmla="*/ 0 h 21"/>
              <a:gd name="T16" fmla="*/ 14 w 18"/>
              <a:gd name="T17" fmla="*/ 0 h 21"/>
              <a:gd name="T18" fmla="*/ 7 w 18"/>
              <a:gd name="T19" fmla="*/ 8 h 21"/>
              <a:gd name="T20" fmla="*/ 5 w 18"/>
              <a:gd name="T21" fmla="*/ 10 h 21"/>
              <a:gd name="T22" fmla="*/ 4 w 18"/>
              <a:gd name="T23" fmla="*/ 10 h 21"/>
              <a:gd name="T24" fmla="*/ 6 w 18"/>
              <a:gd name="T25" fmla="*/ 0 h 21"/>
              <a:gd name="T26" fmla="*/ 4 w 18"/>
              <a:gd name="T27" fmla="*/ 0 h 21"/>
              <a:gd name="T28" fmla="*/ 0 w 18"/>
              <a:gd name="T2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" h="21">
                <a:moveTo>
                  <a:pt x="0" y="21"/>
                </a:moveTo>
                <a:cubicBezTo>
                  <a:pt x="2" y="21"/>
                  <a:pt x="2" y="21"/>
                  <a:pt x="2" y="21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1"/>
                  <a:pt x="6" y="11"/>
                  <a:pt x="6" y="11"/>
                </a:cubicBezTo>
                <a:cubicBezTo>
                  <a:pt x="11" y="21"/>
                  <a:pt x="11" y="21"/>
                  <a:pt x="11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9" y="9"/>
                  <a:pt x="9" y="9"/>
                  <a:pt x="9" y="9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7" y="8"/>
                  <a:pt x="7" y="8"/>
                  <a:pt x="7" y="8"/>
                </a:cubicBezTo>
                <a:cubicBezTo>
                  <a:pt x="6" y="9"/>
                  <a:pt x="5" y="9"/>
                  <a:pt x="5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4" y="0"/>
                  <a:pt x="4" y="0"/>
                </a:cubicBezTo>
                <a:lnTo>
                  <a:pt x="0" y="21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296"/>
          <p:cNvSpPr>
            <a:spLocks/>
          </p:cNvSpPr>
          <p:nvPr/>
        </p:nvSpPr>
        <p:spPr bwMode="auto">
          <a:xfrm>
            <a:off x="4646613" y="4664076"/>
            <a:ext cx="20638" cy="57150"/>
          </a:xfrm>
          <a:custGeom>
            <a:avLst/>
            <a:gdLst>
              <a:gd name="T0" fmla="*/ 2 w 9"/>
              <a:gd name="T1" fmla="*/ 26 h 26"/>
              <a:gd name="T2" fmla="*/ 9 w 9"/>
              <a:gd name="T3" fmla="*/ 9 h 26"/>
              <a:gd name="T4" fmla="*/ 7 w 9"/>
              <a:gd name="T5" fmla="*/ 0 h 26"/>
              <a:gd name="T6" fmla="*/ 5 w 9"/>
              <a:gd name="T7" fmla="*/ 0 h 26"/>
              <a:gd name="T8" fmla="*/ 6 w 9"/>
              <a:gd name="T9" fmla="*/ 9 h 26"/>
              <a:gd name="T10" fmla="*/ 0 w 9"/>
              <a:gd name="T11" fmla="*/ 26 h 26"/>
              <a:gd name="T12" fmla="*/ 2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5" y="23"/>
                  <a:pt x="9" y="17"/>
                  <a:pt x="9" y="9"/>
                </a:cubicBezTo>
                <a:cubicBezTo>
                  <a:pt x="9" y="6"/>
                  <a:pt x="8" y="3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3"/>
                  <a:pt x="6" y="6"/>
                  <a:pt x="6" y="9"/>
                </a:cubicBezTo>
                <a:cubicBezTo>
                  <a:pt x="6" y="16"/>
                  <a:pt x="3" y="22"/>
                  <a:pt x="0" y="26"/>
                </a:cubicBezTo>
                <a:lnTo>
                  <a:pt x="2" y="2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297"/>
          <p:cNvSpPr>
            <a:spLocks/>
          </p:cNvSpPr>
          <p:nvPr/>
        </p:nvSpPr>
        <p:spPr bwMode="auto">
          <a:xfrm>
            <a:off x="4179888" y="6067426"/>
            <a:ext cx="33338" cy="73025"/>
          </a:xfrm>
          <a:custGeom>
            <a:avLst/>
            <a:gdLst>
              <a:gd name="T0" fmla="*/ 0 w 15"/>
              <a:gd name="T1" fmla="*/ 31 h 33"/>
              <a:gd name="T2" fmla="*/ 6 w 15"/>
              <a:gd name="T3" fmla="*/ 33 h 33"/>
              <a:gd name="T4" fmla="*/ 15 w 15"/>
              <a:gd name="T5" fmla="*/ 24 h 33"/>
              <a:gd name="T6" fmla="*/ 9 w 15"/>
              <a:gd name="T7" fmla="*/ 14 h 33"/>
              <a:gd name="T8" fmla="*/ 4 w 15"/>
              <a:gd name="T9" fmla="*/ 8 h 33"/>
              <a:gd name="T10" fmla="*/ 9 w 15"/>
              <a:gd name="T11" fmla="*/ 3 h 33"/>
              <a:gd name="T12" fmla="*/ 13 w 15"/>
              <a:gd name="T13" fmla="*/ 4 h 33"/>
              <a:gd name="T14" fmla="*/ 14 w 15"/>
              <a:gd name="T15" fmla="*/ 1 h 33"/>
              <a:gd name="T16" fmla="*/ 9 w 15"/>
              <a:gd name="T17" fmla="*/ 0 h 33"/>
              <a:gd name="T18" fmla="*/ 1 w 15"/>
              <a:gd name="T19" fmla="*/ 8 h 33"/>
              <a:gd name="T20" fmla="*/ 7 w 15"/>
              <a:gd name="T21" fmla="*/ 17 h 33"/>
              <a:gd name="T22" fmla="*/ 11 w 15"/>
              <a:gd name="T23" fmla="*/ 24 h 33"/>
              <a:gd name="T24" fmla="*/ 6 w 15"/>
              <a:gd name="T25" fmla="*/ 29 h 33"/>
              <a:gd name="T26" fmla="*/ 1 w 15"/>
              <a:gd name="T27" fmla="*/ 28 h 33"/>
              <a:gd name="T28" fmla="*/ 0 w 15"/>
              <a:gd name="T29" fmla="*/ 3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33">
                <a:moveTo>
                  <a:pt x="0" y="31"/>
                </a:moveTo>
                <a:cubicBezTo>
                  <a:pt x="1" y="32"/>
                  <a:pt x="3" y="33"/>
                  <a:pt x="6" y="33"/>
                </a:cubicBezTo>
                <a:cubicBezTo>
                  <a:pt x="11" y="33"/>
                  <a:pt x="15" y="29"/>
                  <a:pt x="15" y="24"/>
                </a:cubicBezTo>
                <a:cubicBezTo>
                  <a:pt x="15" y="20"/>
                  <a:pt x="13" y="17"/>
                  <a:pt x="9" y="14"/>
                </a:cubicBezTo>
                <a:cubicBezTo>
                  <a:pt x="6" y="12"/>
                  <a:pt x="4" y="11"/>
                  <a:pt x="4" y="8"/>
                </a:cubicBezTo>
                <a:cubicBezTo>
                  <a:pt x="4" y="5"/>
                  <a:pt x="6" y="3"/>
                  <a:pt x="9" y="3"/>
                </a:cubicBezTo>
                <a:cubicBezTo>
                  <a:pt x="11" y="3"/>
                  <a:pt x="12" y="4"/>
                  <a:pt x="13" y="4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1" y="0"/>
                  <a:pt x="9" y="0"/>
                </a:cubicBezTo>
                <a:cubicBezTo>
                  <a:pt x="4" y="0"/>
                  <a:pt x="1" y="3"/>
                  <a:pt x="1" y="8"/>
                </a:cubicBezTo>
                <a:cubicBezTo>
                  <a:pt x="1" y="12"/>
                  <a:pt x="4" y="15"/>
                  <a:pt x="7" y="17"/>
                </a:cubicBezTo>
                <a:cubicBezTo>
                  <a:pt x="9" y="19"/>
                  <a:pt x="11" y="21"/>
                  <a:pt x="11" y="24"/>
                </a:cubicBezTo>
                <a:cubicBezTo>
                  <a:pt x="11" y="27"/>
                  <a:pt x="9" y="29"/>
                  <a:pt x="6" y="29"/>
                </a:cubicBezTo>
                <a:cubicBezTo>
                  <a:pt x="4" y="29"/>
                  <a:pt x="2" y="29"/>
                  <a:pt x="1" y="28"/>
                </a:cubicBezTo>
                <a:lnTo>
                  <a:pt x="0" y="31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298"/>
          <p:cNvSpPr>
            <a:spLocks/>
          </p:cNvSpPr>
          <p:nvPr/>
        </p:nvSpPr>
        <p:spPr bwMode="auto">
          <a:xfrm>
            <a:off x="4216400" y="6075363"/>
            <a:ext cx="23813" cy="65088"/>
          </a:xfrm>
          <a:custGeom>
            <a:avLst/>
            <a:gdLst>
              <a:gd name="T0" fmla="*/ 3 w 11"/>
              <a:gd name="T1" fmla="*/ 1 h 29"/>
              <a:gd name="T2" fmla="*/ 3 w 11"/>
              <a:gd name="T3" fmla="*/ 5 h 29"/>
              <a:gd name="T4" fmla="*/ 0 w 11"/>
              <a:gd name="T5" fmla="*/ 5 h 29"/>
              <a:gd name="T6" fmla="*/ 0 w 11"/>
              <a:gd name="T7" fmla="*/ 8 h 29"/>
              <a:gd name="T8" fmla="*/ 3 w 11"/>
              <a:gd name="T9" fmla="*/ 8 h 29"/>
              <a:gd name="T10" fmla="*/ 3 w 11"/>
              <a:gd name="T11" fmla="*/ 21 h 29"/>
              <a:gd name="T12" fmla="*/ 4 w 11"/>
              <a:gd name="T13" fmla="*/ 27 h 29"/>
              <a:gd name="T14" fmla="*/ 8 w 11"/>
              <a:gd name="T15" fmla="*/ 29 h 29"/>
              <a:gd name="T16" fmla="*/ 10 w 11"/>
              <a:gd name="T17" fmla="*/ 28 h 29"/>
              <a:gd name="T18" fmla="*/ 10 w 11"/>
              <a:gd name="T19" fmla="*/ 25 h 29"/>
              <a:gd name="T20" fmla="*/ 9 w 11"/>
              <a:gd name="T21" fmla="*/ 26 h 29"/>
              <a:gd name="T22" fmla="*/ 6 w 11"/>
              <a:gd name="T23" fmla="*/ 22 h 29"/>
              <a:gd name="T24" fmla="*/ 6 w 11"/>
              <a:gd name="T25" fmla="*/ 8 h 29"/>
              <a:gd name="T26" fmla="*/ 11 w 11"/>
              <a:gd name="T27" fmla="*/ 8 h 29"/>
              <a:gd name="T28" fmla="*/ 11 w 11"/>
              <a:gd name="T29" fmla="*/ 5 h 29"/>
              <a:gd name="T30" fmla="*/ 6 w 11"/>
              <a:gd name="T31" fmla="*/ 5 h 29"/>
              <a:gd name="T32" fmla="*/ 6 w 11"/>
              <a:gd name="T33" fmla="*/ 0 h 29"/>
              <a:gd name="T34" fmla="*/ 3 w 11"/>
              <a:gd name="T35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29">
                <a:moveTo>
                  <a:pt x="3" y="1"/>
                </a:moveTo>
                <a:cubicBezTo>
                  <a:pt x="3" y="5"/>
                  <a:pt x="3" y="5"/>
                  <a:pt x="3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8"/>
                  <a:pt x="0" y="8"/>
                  <a:pt x="0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5"/>
                  <a:pt x="3" y="26"/>
                  <a:pt x="4" y="27"/>
                </a:cubicBezTo>
                <a:cubicBezTo>
                  <a:pt x="5" y="28"/>
                  <a:pt x="6" y="29"/>
                  <a:pt x="8" y="29"/>
                </a:cubicBezTo>
                <a:cubicBezTo>
                  <a:pt x="9" y="29"/>
                  <a:pt x="10" y="28"/>
                  <a:pt x="10" y="28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6"/>
                  <a:pt x="9" y="26"/>
                  <a:pt x="9" y="26"/>
                </a:cubicBezTo>
                <a:cubicBezTo>
                  <a:pt x="7" y="26"/>
                  <a:pt x="6" y="25"/>
                  <a:pt x="6" y="22"/>
                </a:cubicBezTo>
                <a:cubicBezTo>
                  <a:pt x="6" y="8"/>
                  <a:pt x="6" y="8"/>
                  <a:pt x="6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5"/>
                  <a:pt x="11" y="5"/>
                  <a:pt x="11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0"/>
                  <a:pt x="6" y="0"/>
                  <a:pt x="6" y="0"/>
                </a:cubicBezTo>
                <a:lnTo>
                  <a:pt x="3" y="1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299"/>
          <p:cNvSpPr>
            <a:spLocks noEditPoints="1"/>
          </p:cNvSpPr>
          <p:nvPr/>
        </p:nvSpPr>
        <p:spPr bwMode="auto">
          <a:xfrm>
            <a:off x="4243388" y="6086476"/>
            <a:ext cx="34925" cy="53975"/>
          </a:xfrm>
          <a:custGeom>
            <a:avLst/>
            <a:gdLst>
              <a:gd name="T0" fmla="*/ 8 w 16"/>
              <a:gd name="T1" fmla="*/ 0 h 24"/>
              <a:gd name="T2" fmla="*/ 0 w 16"/>
              <a:gd name="T3" fmla="*/ 12 h 24"/>
              <a:gd name="T4" fmla="*/ 8 w 16"/>
              <a:gd name="T5" fmla="*/ 24 h 24"/>
              <a:gd name="T6" fmla="*/ 16 w 16"/>
              <a:gd name="T7" fmla="*/ 12 h 24"/>
              <a:gd name="T8" fmla="*/ 8 w 16"/>
              <a:gd name="T9" fmla="*/ 0 h 24"/>
              <a:gd name="T10" fmla="*/ 8 w 16"/>
              <a:gd name="T11" fmla="*/ 3 h 24"/>
              <a:gd name="T12" fmla="*/ 12 w 16"/>
              <a:gd name="T13" fmla="*/ 12 h 24"/>
              <a:gd name="T14" fmla="*/ 8 w 16"/>
              <a:gd name="T15" fmla="*/ 21 h 24"/>
              <a:gd name="T16" fmla="*/ 4 w 16"/>
              <a:gd name="T17" fmla="*/ 12 h 24"/>
              <a:gd name="T18" fmla="*/ 8 w 16"/>
              <a:gd name="T19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4">
                <a:moveTo>
                  <a:pt x="8" y="0"/>
                </a:moveTo>
                <a:cubicBezTo>
                  <a:pt x="4" y="0"/>
                  <a:pt x="0" y="3"/>
                  <a:pt x="0" y="12"/>
                </a:cubicBezTo>
                <a:cubicBezTo>
                  <a:pt x="0" y="20"/>
                  <a:pt x="4" y="24"/>
                  <a:pt x="8" y="24"/>
                </a:cubicBezTo>
                <a:cubicBezTo>
                  <a:pt x="11" y="24"/>
                  <a:pt x="16" y="21"/>
                  <a:pt x="16" y="12"/>
                </a:cubicBezTo>
                <a:cubicBezTo>
                  <a:pt x="16" y="4"/>
                  <a:pt x="12" y="0"/>
                  <a:pt x="8" y="0"/>
                </a:cubicBezTo>
                <a:close/>
                <a:moveTo>
                  <a:pt x="8" y="3"/>
                </a:moveTo>
                <a:cubicBezTo>
                  <a:pt x="11" y="3"/>
                  <a:pt x="12" y="8"/>
                  <a:pt x="12" y="12"/>
                </a:cubicBezTo>
                <a:cubicBezTo>
                  <a:pt x="12" y="15"/>
                  <a:pt x="11" y="21"/>
                  <a:pt x="8" y="21"/>
                </a:cubicBezTo>
                <a:cubicBezTo>
                  <a:pt x="5" y="21"/>
                  <a:pt x="4" y="16"/>
                  <a:pt x="4" y="12"/>
                </a:cubicBezTo>
                <a:cubicBezTo>
                  <a:pt x="4" y="8"/>
                  <a:pt x="5" y="3"/>
                  <a:pt x="8" y="3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300"/>
          <p:cNvSpPr>
            <a:spLocks/>
          </p:cNvSpPr>
          <p:nvPr/>
        </p:nvSpPr>
        <p:spPr bwMode="auto">
          <a:xfrm>
            <a:off x="4284663" y="6086476"/>
            <a:ext cx="22225" cy="52388"/>
          </a:xfrm>
          <a:custGeom>
            <a:avLst/>
            <a:gdLst>
              <a:gd name="T0" fmla="*/ 1 w 10"/>
              <a:gd name="T1" fmla="*/ 23 h 23"/>
              <a:gd name="T2" fmla="*/ 4 w 10"/>
              <a:gd name="T3" fmla="*/ 23 h 23"/>
              <a:gd name="T4" fmla="*/ 4 w 10"/>
              <a:gd name="T5" fmla="*/ 10 h 23"/>
              <a:gd name="T6" fmla="*/ 4 w 10"/>
              <a:gd name="T7" fmla="*/ 8 h 23"/>
              <a:gd name="T8" fmla="*/ 9 w 10"/>
              <a:gd name="T9" fmla="*/ 4 h 23"/>
              <a:gd name="T10" fmla="*/ 10 w 10"/>
              <a:gd name="T11" fmla="*/ 4 h 23"/>
              <a:gd name="T12" fmla="*/ 10 w 10"/>
              <a:gd name="T13" fmla="*/ 0 h 23"/>
              <a:gd name="T14" fmla="*/ 9 w 10"/>
              <a:gd name="T15" fmla="*/ 0 h 23"/>
              <a:gd name="T16" fmla="*/ 4 w 10"/>
              <a:gd name="T17" fmla="*/ 4 h 23"/>
              <a:gd name="T18" fmla="*/ 4 w 10"/>
              <a:gd name="T19" fmla="*/ 4 h 23"/>
              <a:gd name="T20" fmla="*/ 4 w 10"/>
              <a:gd name="T21" fmla="*/ 0 h 23"/>
              <a:gd name="T22" fmla="*/ 0 w 10"/>
              <a:gd name="T23" fmla="*/ 0 h 23"/>
              <a:gd name="T24" fmla="*/ 1 w 10"/>
              <a:gd name="T25" fmla="*/ 6 h 23"/>
              <a:gd name="T26" fmla="*/ 1 w 10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23">
                <a:moveTo>
                  <a:pt x="1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9"/>
                  <a:pt x="4" y="8"/>
                </a:cubicBezTo>
                <a:cubicBezTo>
                  <a:pt x="5" y="6"/>
                  <a:pt x="7" y="4"/>
                  <a:pt x="9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4"/>
                  <a:pt x="1" y="6"/>
                </a:cubicBezTo>
                <a:lnTo>
                  <a:pt x="1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301"/>
          <p:cNvSpPr>
            <a:spLocks noEditPoints="1"/>
          </p:cNvSpPr>
          <p:nvPr/>
        </p:nvSpPr>
        <p:spPr bwMode="auto">
          <a:xfrm>
            <a:off x="4311650" y="6064251"/>
            <a:ext cx="36513" cy="76200"/>
          </a:xfrm>
          <a:custGeom>
            <a:avLst/>
            <a:gdLst>
              <a:gd name="T0" fmla="*/ 1 w 16"/>
              <a:gd name="T1" fmla="*/ 28 h 34"/>
              <a:gd name="T2" fmla="*/ 0 w 16"/>
              <a:gd name="T3" fmla="*/ 33 h 34"/>
              <a:gd name="T4" fmla="*/ 3 w 16"/>
              <a:gd name="T5" fmla="*/ 33 h 34"/>
              <a:gd name="T6" fmla="*/ 4 w 16"/>
              <a:gd name="T7" fmla="*/ 30 h 34"/>
              <a:gd name="T8" fmla="*/ 4 w 16"/>
              <a:gd name="T9" fmla="*/ 30 h 34"/>
              <a:gd name="T10" fmla="*/ 8 w 16"/>
              <a:gd name="T11" fmla="*/ 34 h 34"/>
              <a:gd name="T12" fmla="*/ 16 w 16"/>
              <a:gd name="T13" fmla="*/ 22 h 34"/>
              <a:gd name="T14" fmla="*/ 9 w 16"/>
              <a:gd name="T15" fmla="*/ 10 h 34"/>
              <a:gd name="T16" fmla="*/ 4 w 16"/>
              <a:gd name="T17" fmla="*/ 13 h 34"/>
              <a:gd name="T18" fmla="*/ 4 w 16"/>
              <a:gd name="T19" fmla="*/ 13 h 34"/>
              <a:gd name="T20" fmla="*/ 4 w 16"/>
              <a:gd name="T21" fmla="*/ 0 h 34"/>
              <a:gd name="T22" fmla="*/ 1 w 16"/>
              <a:gd name="T23" fmla="*/ 0 h 34"/>
              <a:gd name="T24" fmla="*/ 1 w 16"/>
              <a:gd name="T25" fmla="*/ 28 h 34"/>
              <a:gd name="T26" fmla="*/ 4 w 16"/>
              <a:gd name="T27" fmla="*/ 19 h 34"/>
              <a:gd name="T28" fmla="*/ 4 w 16"/>
              <a:gd name="T29" fmla="*/ 17 h 34"/>
              <a:gd name="T30" fmla="*/ 8 w 16"/>
              <a:gd name="T31" fmla="*/ 13 h 34"/>
              <a:gd name="T32" fmla="*/ 12 w 16"/>
              <a:gd name="T33" fmla="*/ 22 h 34"/>
              <a:gd name="T34" fmla="*/ 8 w 16"/>
              <a:gd name="T35" fmla="*/ 31 h 34"/>
              <a:gd name="T36" fmla="*/ 4 w 16"/>
              <a:gd name="T37" fmla="*/ 27 h 34"/>
              <a:gd name="T38" fmla="*/ 4 w 16"/>
              <a:gd name="T39" fmla="*/ 25 h 34"/>
              <a:gd name="T40" fmla="*/ 4 w 16"/>
              <a:gd name="T41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" h="34">
                <a:moveTo>
                  <a:pt x="1" y="28"/>
                </a:moveTo>
                <a:cubicBezTo>
                  <a:pt x="1" y="29"/>
                  <a:pt x="0" y="32"/>
                  <a:pt x="0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5" y="32"/>
                  <a:pt x="6" y="34"/>
                  <a:pt x="8" y="34"/>
                </a:cubicBezTo>
                <a:cubicBezTo>
                  <a:pt x="12" y="34"/>
                  <a:pt x="16" y="30"/>
                  <a:pt x="16" y="22"/>
                </a:cubicBezTo>
                <a:cubicBezTo>
                  <a:pt x="16" y="14"/>
                  <a:pt x="13" y="10"/>
                  <a:pt x="9" y="10"/>
                </a:cubicBezTo>
                <a:cubicBezTo>
                  <a:pt x="7" y="10"/>
                  <a:pt x="5" y="11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0"/>
                  <a:pt x="4" y="0"/>
                  <a:pt x="4" y="0"/>
                </a:cubicBezTo>
                <a:cubicBezTo>
                  <a:pt x="1" y="0"/>
                  <a:pt x="1" y="0"/>
                  <a:pt x="1" y="0"/>
                </a:cubicBezTo>
                <a:lnTo>
                  <a:pt x="1" y="28"/>
                </a:lnTo>
                <a:close/>
                <a:moveTo>
                  <a:pt x="4" y="19"/>
                </a:moveTo>
                <a:cubicBezTo>
                  <a:pt x="4" y="18"/>
                  <a:pt x="4" y="18"/>
                  <a:pt x="4" y="17"/>
                </a:cubicBezTo>
                <a:cubicBezTo>
                  <a:pt x="5" y="15"/>
                  <a:pt x="6" y="13"/>
                  <a:pt x="8" y="13"/>
                </a:cubicBezTo>
                <a:cubicBezTo>
                  <a:pt x="11" y="13"/>
                  <a:pt x="12" y="17"/>
                  <a:pt x="12" y="22"/>
                </a:cubicBezTo>
                <a:cubicBezTo>
                  <a:pt x="12" y="27"/>
                  <a:pt x="11" y="31"/>
                  <a:pt x="8" y="31"/>
                </a:cubicBezTo>
                <a:cubicBezTo>
                  <a:pt x="7" y="31"/>
                  <a:pt x="5" y="30"/>
                  <a:pt x="4" y="27"/>
                </a:cubicBezTo>
                <a:cubicBezTo>
                  <a:pt x="4" y="26"/>
                  <a:pt x="4" y="26"/>
                  <a:pt x="4" y="25"/>
                </a:cubicBezTo>
                <a:lnTo>
                  <a:pt x="4" y="1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302"/>
          <p:cNvSpPr>
            <a:spLocks/>
          </p:cNvSpPr>
          <p:nvPr/>
        </p:nvSpPr>
        <p:spPr bwMode="auto">
          <a:xfrm>
            <a:off x="4354513" y="6086476"/>
            <a:ext cx="22225" cy="52388"/>
          </a:xfrm>
          <a:custGeom>
            <a:avLst/>
            <a:gdLst>
              <a:gd name="T0" fmla="*/ 1 w 10"/>
              <a:gd name="T1" fmla="*/ 23 h 23"/>
              <a:gd name="T2" fmla="*/ 4 w 10"/>
              <a:gd name="T3" fmla="*/ 23 h 23"/>
              <a:gd name="T4" fmla="*/ 4 w 10"/>
              <a:gd name="T5" fmla="*/ 10 h 23"/>
              <a:gd name="T6" fmla="*/ 5 w 10"/>
              <a:gd name="T7" fmla="*/ 8 h 23"/>
              <a:gd name="T8" fmla="*/ 9 w 10"/>
              <a:gd name="T9" fmla="*/ 4 h 23"/>
              <a:gd name="T10" fmla="*/ 10 w 10"/>
              <a:gd name="T11" fmla="*/ 4 h 23"/>
              <a:gd name="T12" fmla="*/ 10 w 10"/>
              <a:gd name="T13" fmla="*/ 0 h 23"/>
              <a:gd name="T14" fmla="*/ 9 w 10"/>
              <a:gd name="T15" fmla="*/ 0 h 23"/>
              <a:gd name="T16" fmla="*/ 4 w 10"/>
              <a:gd name="T17" fmla="*/ 4 h 23"/>
              <a:gd name="T18" fmla="*/ 4 w 10"/>
              <a:gd name="T19" fmla="*/ 4 h 23"/>
              <a:gd name="T20" fmla="*/ 4 w 10"/>
              <a:gd name="T21" fmla="*/ 0 h 23"/>
              <a:gd name="T22" fmla="*/ 0 w 10"/>
              <a:gd name="T23" fmla="*/ 0 h 23"/>
              <a:gd name="T24" fmla="*/ 1 w 10"/>
              <a:gd name="T25" fmla="*/ 6 h 23"/>
              <a:gd name="T26" fmla="*/ 1 w 10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23">
                <a:moveTo>
                  <a:pt x="1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9"/>
                  <a:pt x="5" y="8"/>
                </a:cubicBezTo>
                <a:cubicBezTo>
                  <a:pt x="5" y="6"/>
                  <a:pt x="7" y="4"/>
                  <a:pt x="9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2"/>
                  <a:pt x="1" y="4"/>
                  <a:pt x="1" y="6"/>
                </a:cubicBezTo>
                <a:lnTo>
                  <a:pt x="1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303"/>
          <p:cNvSpPr>
            <a:spLocks noEditPoints="1"/>
          </p:cNvSpPr>
          <p:nvPr/>
        </p:nvSpPr>
        <p:spPr bwMode="auto">
          <a:xfrm>
            <a:off x="4381500" y="6069013"/>
            <a:ext cx="11113" cy="69850"/>
          </a:xfrm>
          <a:custGeom>
            <a:avLst/>
            <a:gdLst>
              <a:gd name="T0" fmla="*/ 4 w 5"/>
              <a:gd name="T1" fmla="*/ 31 h 31"/>
              <a:gd name="T2" fmla="*/ 4 w 5"/>
              <a:gd name="T3" fmla="*/ 8 h 31"/>
              <a:gd name="T4" fmla="*/ 1 w 5"/>
              <a:gd name="T5" fmla="*/ 8 h 31"/>
              <a:gd name="T6" fmla="*/ 1 w 5"/>
              <a:gd name="T7" fmla="*/ 31 h 31"/>
              <a:gd name="T8" fmla="*/ 4 w 5"/>
              <a:gd name="T9" fmla="*/ 31 h 31"/>
              <a:gd name="T10" fmla="*/ 2 w 5"/>
              <a:gd name="T11" fmla="*/ 0 h 31"/>
              <a:gd name="T12" fmla="*/ 0 w 5"/>
              <a:gd name="T13" fmla="*/ 2 h 31"/>
              <a:gd name="T14" fmla="*/ 2 w 5"/>
              <a:gd name="T15" fmla="*/ 5 h 31"/>
              <a:gd name="T16" fmla="*/ 5 w 5"/>
              <a:gd name="T17" fmla="*/ 2 h 31"/>
              <a:gd name="T18" fmla="*/ 2 w 5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31">
                <a:moveTo>
                  <a:pt x="4" y="31"/>
                </a:moveTo>
                <a:cubicBezTo>
                  <a:pt x="4" y="8"/>
                  <a:pt x="4" y="8"/>
                  <a:pt x="4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31"/>
                  <a:pt x="1" y="31"/>
                  <a:pt x="1" y="31"/>
                </a:cubicBezTo>
                <a:lnTo>
                  <a:pt x="4" y="31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2" y="5"/>
                </a:cubicBezTo>
                <a:cubicBezTo>
                  <a:pt x="4" y="5"/>
                  <a:pt x="5" y="4"/>
                  <a:pt x="5" y="2"/>
                </a:cubicBezTo>
                <a:cubicBezTo>
                  <a:pt x="5" y="1"/>
                  <a:pt x="4" y="0"/>
                  <a:pt x="2" y="0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304"/>
          <p:cNvSpPr>
            <a:spLocks/>
          </p:cNvSpPr>
          <p:nvPr/>
        </p:nvSpPr>
        <p:spPr bwMode="auto">
          <a:xfrm>
            <a:off x="4397375" y="6075363"/>
            <a:ext cx="23813" cy="65088"/>
          </a:xfrm>
          <a:custGeom>
            <a:avLst/>
            <a:gdLst>
              <a:gd name="T0" fmla="*/ 3 w 11"/>
              <a:gd name="T1" fmla="*/ 1 h 29"/>
              <a:gd name="T2" fmla="*/ 3 w 11"/>
              <a:gd name="T3" fmla="*/ 5 h 29"/>
              <a:gd name="T4" fmla="*/ 0 w 11"/>
              <a:gd name="T5" fmla="*/ 5 h 29"/>
              <a:gd name="T6" fmla="*/ 0 w 11"/>
              <a:gd name="T7" fmla="*/ 8 h 29"/>
              <a:gd name="T8" fmla="*/ 3 w 11"/>
              <a:gd name="T9" fmla="*/ 8 h 29"/>
              <a:gd name="T10" fmla="*/ 3 w 11"/>
              <a:gd name="T11" fmla="*/ 21 h 29"/>
              <a:gd name="T12" fmla="*/ 5 w 11"/>
              <a:gd name="T13" fmla="*/ 27 h 29"/>
              <a:gd name="T14" fmla="*/ 8 w 11"/>
              <a:gd name="T15" fmla="*/ 29 h 29"/>
              <a:gd name="T16" fmla="*/ 11 w 11"/>
              <a:gd name="T17" fmla="*/ 28 h 29"/>
              <a:gd name="T18" fmla="*/ 11 w 11"/>
              <a:gd name="T19" fmla="*/ 25 h 29"/>
              <a:gd name="T20" fmla="*/ 9 w 11"/>
              <a:gd name="T21" fmla="*/ 26 h 29"/>
              <a:gd name="T22" fmla="*/ 7 w 11"/>
              <a:gd name="T23" fmla="*/ 22 h 29"/>
              <a:gd name="T24" fmla="*/ 7 w 11"/>
              <a:gd name="T25" fmla="*/ 8 h 29"/>
              <a:gd name="T26" fmla="*/ 11 w 11"/>
              <a:gd name="T27" fmla="*/ 8 h 29"/>
              <a:gd name="T28" fmla="*/ 11 w 11"/>
              <a:gd name="T29" fmla="*/ 5 h 29"/>
              <a:gd name="T30" fmla="*/ 7 w 11"/>
              <a:gd name="T31" fmla="*/ 5 h 29"/>
              <a:gd name="T32" fmla="*/ 7 w 11"/>
              <a:gd name="T33" fmla="*/ 0 h 29"/>
              <a:gd name="T34" fmla="*/ 3 w 11"/>
              <a:gd name="T35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29">
                <a:moveTo>
                  <a:pt x="3" y="1"/>
                </a:moveTo>
                <a:cubicBezTo>
                  <a:pt x="3" y="5"/>
                  <a:pt x="3" y="5"/>
                  <a:pt x="3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8"/>
                  <a:pt x="0" y="8"/>
                  <a:pt x="0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5"/>
                  <a:pt x="4" y="26"/>
                  <a:pt x="5" y="27"/>
                </a:cubicBezTo>
                <a:cubicBezTo>
                  <a:pt x="6" y="28"/>
                  <a:pt x="7" y="29"/>
                  <a:pt x="8" y="29"/>
                </a:cubicBezTo>
                <a:cubicBezTo>
                  <a:pt x="9" y="29"/>
                  <a:pt x="10" y="28"/>
                  <a:pt x="11" y="28"/>
                </a:cubicBezTo>
                <a:cubicBezTo>
                  <a:pt x="11" y="25"/>
                  <a:pt x="11" y="25"/>
                  <a:pt x="11" y="25"/>
                </a:cubicBezTo>
                <a:cubicBezTo>
                  <a:pt x="10" y="26"/>
                  <a:pt x="10" y="26"/>
                  <a:pt x="9" y="26"/>
                </a:cubicBezTo>
                <a:cubicBezTo>
                  <a:pt x="8" y="26"/>
                  <a:pt x="7" y="25"/>
                  <a:pt x="7" y="22"/>
                </a:cubicBezTo>
                <a:cubicBezTo>
                  <a:pt x="7" y="8"/>
                  <a:pt x="7" y="8"/>
                  <a:pt x="7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5"/>
                  <a:pt x="11" y="5"/>
                  <a:pt x="11" y="5"/>
                </a:cubicBezTo>
                <a:cubicBezTo>
                  <a:pt x="7" y="5"/>
                  <a:pt x="7" y="5"/>
                  <a:pt x="7" y="5"/>
                </a:cubicBezTo>
                <a:cubicBezTo>
                  <a:pt x="7" y="0"/>
                  <a:pt x="7" y="0"/>
                  <a:pt x="7" y="0"/>
                </a:cubicBezTo>
                <a:lnTo>
                  <a:pt x="3" y="1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305"/>
          <p:cNvSpPr>
            <a:spLocks noEditPoints="1"/>
          </p:cNvSpPr>
          <p:nvPr/>
        </p:nvSpPr>
        <p:spPr bwMode="auto">
          <a:xfrm>
            <a:off x="4425950" y="6086476"/>
            <a:ext cx="31750" cy="53975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1 h 24"/>
              <a:gd name="T6" fmla="*/ 3 w 14"/>
              <a:gd name="T7" fmla="*/ 4 h 24"/>
              <a:gd name="T8" fmla="*/ 7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6 w 14"/>
              <a:gd name="T17" fmla="*/ 24 h 24"/>
              <a:gd name="T18" fmla="*/ 10 w 14"/>
              <a:gd name="T19" fmla="*/ 21 h 24"/>
              <a:gd name="T20" fmla="*/ 11 w 14"/>
              <a:gd name="T21" fmla="*/ 21 h 24"/>
              <a:gd name="T22" fmla="*/ 11 w 14"/>
              <a:gd name="T23" fmla="*/ 23 h 24"/>
              <a:gd name="T24" fmla="*/ 14 w 14"/>
              <a:gd name="T25" fmla="*/ 23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7 w 14"/>
              <a:gd name="T35" fmla="*/ 21 h 24"/>
              <a:gd name="T36" fmla="*/ 4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1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5" y="3"/>
                  <a:pt x="7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3" y="24"/>
                  <a:pt x="6" y="24"/>
                </a:cubicBezTo>
                <a:cubicBezTo>
                  <a:pt x="8" y="24"/>
                  <a:pt x="9" y="23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10" y="20"/>
                  <a:pt x="8" y="21"/>
                  <a:pt x="7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306"/>
          <p:cNvSpPr>
            <a:spLocks/>
          </p:cNvSpPr>
          <p:nvPr/>
        </p:nvSpPr>
        <p:spPr bwMode="auto">
          <a:xfrm>
            <a:off x="4468813" y="6086476"/>
            <a:ext cx="30163" cy="52388"/>
          </a:xfrm>
          <a:custGeom>
            <a:avLst/>
            <a:gdLst>
              <a:gd name="T0" fmla="*/ 0 w 14"/>
              <a:gd name="T1" fmla="*/ 23 h 23"/>
              <a:gd name="T2" fmla="*/ 4 w 14"/>
              <a:gd name="T3" fmla="*/ 23 h 23"/>
              <a:gd name="T4" fmla="*/ 4 w 14"/>
              <a:gd name="T5" fmla="*/ 9 h 23"/>
              <a:gd name="T6" fmla="*/ 4 w 14"/>
              <a:gd name="T7" fmla="*/ 7 h 23"/>
              <a:gd name="T8" fmla="*/ 7 w 14"/>
              <a:gd name="T9" fmla="*/ 3 h 23"/>
              <a:gd name="T10" fmla="*/ 11 w 14"/>
              <a:gd name="T11" fmla="*/ 8 h 23"/>
              <a:gd name="T12" fmla="*/ 11 w 14"/>
              <a:gd name="T13" fmla="*/ 23 h 23"/>
              <a:gd name="T14" fmla="*/ 14 w 14"/>
              <a:gd name="T15" fmla="*/ 23 h 23"/>
              <a:gd name="T16" fmla="*/ 14 w 14"/>
              <a:gd name="T17" fmla="*/ 8 h 23"/>
              <a:gd name="T18" fmla="*/ 9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1" y="6"/>
                  <a:pt x="11" y="8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307"/>
          <p:cNvSpPr>
            <a:spLocks/>
          </p:cNvSpPr>
          <p:nvPr/>
        </p:nvSpPr>
        <p:spPr bwMode="auto">
          <a:xfrm>
            <a:off x="4511675" y="6086476"/>
            <a:ext cx="33338" cy="52388"/>
          </a:xfrm>
          <a:custGeom>
            <a:avLst/>
            <a:gdLst>
              <a:gd name="T0" fmla="*/ 1 w 15"/>
              <a:gd name="T1" fmla="*/ 23 h 23"/>
              <a:gd name="T2" fmla="*/ 4 w 15"/>
              <a:gd name="T3" fmla="*/ 23 h 23"/>
              <a:gd name="T4" fmla="*/ 4 w 15"/>
              <a:gd name="T5" fmla="*/ 9 h 23"/>
              <a:gd name="T6" fmla="*/ 4 w 15"/>
              <a:gd name="T7" fmla="*/ 7 h 23"/>
              <a:gd name="T8" fmla="*/ 8 w 15"/>
              <a:gd name="T9" fmla="*/ 3 h 23"/>
              <a:gd name="T10" fmla="*/ 11 w 15"/>
              <a:gd name="T11" fmla="*/ 8 h 23"/>
              <a:gd name="T12" fmla="*/ 11 w 15"/>
              <a:gd name="T13" fmla="*/ 23 h 23"/>
              <a:gd name="T14" fmla="*/ 15 w 15"/>
              <a:gd name="T15" fmla="*/ 23 h 23"/>
              <a:gd name="T16" fmla="*/ 15 w 15"/>
              <a:gd name="T17" fmla="*/ 8 h 23"/>
              <a:gd name="T18" fmla="*/ 9 w 15"/>
              <a:gd name="T19" fmla="*/ 0 h 23"/>
              <a:gd name="T20" fmla="*/ 4 w 15"/>
              <a:gd name="T21" fmla="*/ 3 h 23"/>
              <a:gd name="T22" fmla="*/ 4 w 15"/>
              <a:gd name="T23" fmla="*/ 3 h 23"/>
              <a:gd name="T24" fmla="*/ 4 w 15"/>
              <a:gd name="T25" fmla="*/ 0 h 23"/>
              <a:gd name="T26" fmla="*/ 0 w 15"/>
              <a:gd name="T27" fmla="*/ 0 h 23"/>
              <a:gd name="T28" fmla="*/ 1 w 15"/>
              <a:gd name="T29" fmla="*/ 6 h 23"/>
              <a:gd name="T30" fmla="*/ 1 w 15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3">
                <a:moveTo>
                  <a:pt x="1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5" y="4"/>
                  <a:pt x="6" y="3"/>
                  <a:pt x="8" y="3"/>
                </a:cubicBezTo>
                <a:cubicBezTo>
                  <a:pt x="11" y="3"/>
                  <a:pt x="11" y="6"/>
                  <a:pt x="11" y="8"/>
                </a:cubicBezTo>
                <a:cubicBezTo>
                  <a:pt x="11" y="23"/>
                  <a:pt x="11" y="23"/>
                  <a:pt x="11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2"/>
                  <a:pt x="12" y="0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3"/>
                  <a:pt x="1" y="6"/>
                </a:cubicBezTo>
                <a:lnTo>
                  <a:pt x="1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308"/>
          <p:cNvSpPr>
            <a:spLocks noEditPoints="1"/>
          </p:cNvSpPr>
          <p:nvPr/>
        </p:nvSpPr>
        <p:spPr bwMode="auto">
          <a:xfrm>
            <a:off x="4556125" y="6069013"/>
            <a:ext cx="7938" cy="69850"/>
          </a:xfrm>
          <a:custGeom>
            <a:avLst/>
            <a:gdLst>
              <a:gd name="T0" fmla="*/ 4 w 4"/>
              <a:gd name="T1" fmla="*/ 31 h 31"/>
              <a:gd name="T2" fmla="*/ 4 w 4"/>
              <a:gd name="T3" fmla="*/ 8 h 31"/>
              <a:gd name="T4" fmla="*/ 0 w 4"/>
              <a:gd name="T5" fmla="*/ 8 h 31"/>
              <a:gd name="T6" fmla="*/ 0 w 4"/>
              <a:gd name="T7" fmla="*/ 31 h 31"/>
              <a:gd name="T8" fmla="*/ 4 w 4"/>
              <a:gd name="T9" fmla="*/ 31 h 31"/>
              <a:gd name="T10" fmla="*/ 2 w 4"/>
              <a:gd name="T11" fmla="*/ 0 h 31"/>
              <a:gd name="T12" fmla="*/ 0 w 4"/>
              <a:gd name="T13" fmla="*/ 2 h 31"/>
              <a:gd name="T14" fmla="*/ 2 w 4"/>
              <a:gd name="T15" fmla="*/ 5 h 31"/>
              <a:gd name="T16" fmla="*/ 4 w 4"/>
              <a:gd name="T17" fmla="*/ 2 h 31"/>
              <a:gd name="T18" fmla="*/ 2 w 4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31">
                <a:moveTo>
                  <a:pt x="4" y="31"/>
                </a:move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1"/>
                  <a:pt x="0" y="31"/>
                  <a:pt x="0" y="31"/>
                </a:cubicBezTo>
                <a:lnTo>
                  <a:pt x="4" y="31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2" y="5"/>
                </a:cubicBezTo>
                <a:cubicBezTo>
                  <a:pt x="3" y="5"/>
                  <a:pt x="4" y="4"/>
                  <a:pt x="4" y="2"/>
                </a:cubicBezTo>
                <a:cubicBezTo>
                  <a:pt x="4" y="1"/>
                  <a:pt x="3" y="0"/>
                  <a:pt x="2" y="0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309"/>
          <p:cNvSpPr>
            <a:spLocks noEditPoints="1"/>
          </p:cNvSpPr>
          <p:nvPr/>
        </p:nvSpPr>
        <p:spPr bwMode="auto">
          <a:xfrm>
            <a:off x="4573588" y="6086476"/>
            <a:ext cx="28575" cy="53975"/>
          </a:xfrm>
          <a:custGeom>
            <a:avLst/>
            <a:gdLst>
              <a:gd name="T0" fmla="*/ 13 w 13"/>
              <a:gd name="T1" fmla="*/ 8 h 24"/>
              <a:gd name="T2" fmla="*/ 6 w 13"/>
              <a:gd name="T3" fmla="*/ 0 h 24"/>
              <a:gd name="T4" fmla="*/ 1 w 13"/>
              <a:gd name="T5" fmla="*/ 1 h 24"/>
              <a:gd name="T6" fmla="*/ 2 w 13"/>
              <a:gd name="T7" fmla="*/ 4 h 24"/>
              <a:gd name="T8" fmla="*/ 6 w 13"/>
              <a:gd name="T9" fmla="*/ 3 h 24"/>
              <a:gd name="T10" fmla="*/ 9 w 13"/>
              <a:gd name="T11" fmla="*/ 8 h 24"/>
              <a:gd name="T12" fmla="*/ 9 w 13"/>
              <a:gd name="T13" fmla="*/ 9 h 24"/>
              <a:gd name="T14" fmla="*/ 0 w 13"/>
              <a:gd name="T15" fmla="*/ 17 h 24"/>
              <a:gd name="T16" fmla="*/ 5 w 13"/>
              <a:gd name="T17" fmla="*/ 24 h 24"/>
              <a:gd name="T18" fmla="*/ 10 w 13"/>
              <a:gd name="T19" fmla="*/ 21 h 24"/>
              <a:gd name="T20" fmla="*/ 10 w 13"/>
              <a:gd name="T21" fmla="*/ 21 h 24"/>
              <a:gd name="T22" fmla="*/ 10 w 13"/>
              <a:gd name="T23" fmla="*/ 23 h 24"/>
              <a:gd name="T24" fmla="*/ 13 w 13"/>
              <a:gd name="T25" fmla="*/ 23 h 24"/>
              <a:gd name="T26" fmla="*/ 13 w 13"/>
              <a:gd name="T27" fmla="*/ 18 h 24"/>
              <a:gd name="T28" fmla="*/ 13 w 13"/>
              <a:gd name="T29" fmla="*/ 8 h 24"/>
              <a:gd name="T30" fmla="*/ 10 w 13"/>
              <a:gd name="T31" fmla="*/ 16 h 24"/>
              <a:gd name="T32" fmla="*/ 9 w 13"/>
              <a:gd name="T33" fmla="*/ 17 h 24"/>
              <a:gd name="T34" fmla="*/ 6 w 13"/>
              <a:gd name="T35" fmla="*/ 21 h 24"/>
              <a:gd name="T36" fmla="*/ 3 w 13"/>
              <a:gd name="T37" fmla="*/ 17 h 24"/>
              <a:gd name="T38" fmla="*/ 10 w 13"/>
              <a:gd name="T39" fmla="*/ 11 h 24"/>
              <a:gd name="T40" fmla="*/ 10 w 13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24">
                <a:moveTo>
                  <a:pt x="13" y="8"/>
                </a:moveTo>
                <a:cubicBezTo>
                  <a:pt x="13" y="3"/>
                  <a:pt x="11" y="0"/>
                  <a:pt x="6" y="0"/>
                </a:cubicBezTo>
                <a:cubicBezTo>
                  <a:pt x="4" y="0"/>
                  <a:pt x="2" y="1"/>
                  <a:pt x="1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4" y="3"/>
                  <a:pt x="6" y="3"/>
                </a:cubicBezTo>
                <a:cubicBezTo>
                  <a:pt x="9" y="3"/>
                  <a:pt x="9" y="5"/>
                  <a:pt x="9" y="8"/>
                </a:cubicBezTo>
                <a:cubicBezTo>
                  <a:pt x="9" y="9"/>
                  <a:pt x="9" y="9"/>
                  <a:pt x="9" y="9"/>
                </a:cubicBezTo>
                <a:cubicBezTo>
                  <a:pt x="4" y="9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6"/>
                  <a:pt x="9" y="17"/>
                  <a:pt x="9" y="17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310"/>
          <p:cNvSpPr>
            <a:spLocks/>
          </p:cNvSpPr>
          <p:nvPr/>
        </p:nvSpPr>
        <p:spPr bwMode="auto">
          <a:xfrm>
            <a:off x="5473700" y="6218238"/>
            <a:ext cx="33338" cy="74613"/>
          </a:xfrm>
          <a:custGeom>
            <a:avLst/>
            <a:gdLst>
              <a:gd name="T0" fmla="*/ 7 w 21"/>
              <a:gd name="T1" fmla="*/ 47 h 47"/>
              <a:gd name="T2" fmla="*/ 13 w 21"/>
              <a:gd name="T3" fmla="*/ 47 h 47"/>
              <a:gd name="T4" fmla="*/ 13 w 21"/>
              <a:gd name="T5" fmla="*/ 6 h 47"/>
              <a:gd name="T6" fmla="*/ 21 w 21"/>
              <a:gd name="T7" fmla="*/ 6 h 47"/>
              <a:gd name="T8" fmla="*/ 21 w 21"/>
              <a:gd name="T9" fmla="*/ 0 h 47"/>
              <a:gd name="T10" fmla="*/ 0 w 21"/>
              <a:gd name="T11" fmla="*/ 0 h 47"/>
              <a:gd name="T12" fmla="*/ 0 w 21"/>
              <a:gd name="T13" fmla="*/ 6 h 47"/>
              <a:gd name="T14" fmla="*/ 7 w 21"/>
              <a:gd name="T15" fmla="*/ 6 h 47"/>
              <a:gd name="T16" fmla="*/ 7 w 21"/>
              <a:gd name="T17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47">
                <a:moveTo>
                  <a:pt x="7" y="47"/>
                </a:moveTo>
                <a:lnTo>
                  <a:pt x="13" y="47"/>
                </a:lnTo>
                <a:lnTo>
                  <a:pt x="13" y="6"/>
                </a:lnTo>
                <a:lnTo>
                  <a:pt x="21" y="6"/>
                </a:lnTo>
                <a:lnTo>
                  <a:pt x="21" y="0"/>
                </a:lnTo>
                <a:lnTo>
                  <a:pt x="0" y="0"/>
                </a:lnTo>
                <a:lnTo>
                  <a:pt x="0" y="6"/>
                </a:lnTo>
                <a:lnTo>
                  <a:pt x="7" y="6"/>
                </a:lnTo>
                <a:lnTo>
                  <a:pt x="7" y="47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311"/>
          <p:cNvSpPr>
            <a:spLocks/>
          </p:cNvSpPr>
          <p:nvPr/>
        </p:nvSpPr>
        <p:spPr bwMode="auto">
          <a:xfrm>
            <a:off x="5502275" y="6242051"/>
            <a:ext cx="36513" cy="73025"/>
          </a:xfrm>
          <a:custGeom>
            <a:avLst/>
            <a:gdLst>
              <a:gd name="T0" fmla="*/ 0 w 16"/>
              <a:gd name="T1" fmla="*/ 0 h 33"/>
              <a:gd name="T2" fmla="*/ 6 w 16"/>
              <a:gd name="T3" fmla="*/ 21 h 33"/>
              <a:gd name="T4" fmla="*/ 6 w 16"/>
              <a:gd name="T5" fmla="*/ 22 h 33"/>
              <a:gd name="T6" fmla="*/ 6 w 16"/>
              <a:gd name="T7" fmla="*/ 23 h 33"/>
              <a:gd name="T8" fmla="*/ 4 w 16"/>
              <a:gd name="T9" fmla="*/ 27 h 33"/>
              <a:gd name="T10" fmla="*/ 1 w 16"/>
              <a:gd name="T11" fmla="*/ 30 h 33"/>
              <a:gd name="T12" fmla="*/ 2 w 16"/>
              <a:gd name="T13" fmla="*/ 33 h 33"/>
              <a:gd name="T14" fmla="*/ 6 w 16"/>
              <a:gd name="T15" fmla="*/ 29 h 33"/>
              <a:gd name="T16" fmla="*/ 12 w 16"/>
              <a:gd name="T17" fmla="*/ 14 h 33"/>
              <a:gd name="T18" fmla="*/ 16 w 16"/>
              <a:gd name="T19" fmla="*/ 0 h 33"/>
              <a:gd name="T20" fmla="*/ 12 w 16"/>
              <a:gd name="T21" fmla="*/ 0 h 33"/>
              <a:gd name="T22" fmla="*/ 9 w 16"/>
              <a:gd name="T23" fmla="*/ 13 h 33"/>
              <a:gd name="T24" fmla="*/ 8 w 16"/>
              <a:gd name="T25" fmla="*/ 18 h 33"/>
              <a:gd name="T26" fmla="*/ 8 w 16"/>
              <a:gd name="T27" fmla="*/ 18 h 33"/>
              <a:gd name="T28" fmla="*/ 7 w 16"/>
              <a:gd name="T29" fmla="*/ 13 h 33"/>
              <a:gd name="T30" fmla="*/ 4 w 16"/>
              <a:gd name="T31" fmla="*/ 0 h 33"/>
              <a:gd name="T32" fmla="*/ 0 w 16"/>
              <a:gd name="T3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33">
                <a:moveTo>
                  <a:pt x="0" y="0"/>
                </a:move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2"/>
                  <a:pt x="6" y="22"/>
                </a:cubicBezTo>
                <a:cubicBezTo>
                  <a:pt x="6" y="22"/>
                  <a:pt x="6" y="22"/>
                  <a:pt x="6" y="23"/>
                </a:cubicBezTo>
                <a:cubicBezTo>
                  <a:pt x="6" y="24"/>
                  <a:pt x="5" y="26"/>
                  <a:pt x="4" y="27"/>
                </a:cubicBezTo>
                <a:cubicBezTo>
                  <a:pt x="3" y="28"/>
                  <a:pt x="2" y="29"/>
                  <a:pt x="1" y="30"/>
                </a:cubicBezTo>
                <a:cubicBezTo>
                  <a:pt x="2" y="33"/>
                  <a:pt x="2" y="33"/>
                  <a:pt x="2" y="33"/>
                </a:cubicBezTo>
                <a:cubicBezTo>
                  <a:pt x="3" y="33"/>
                  <a:pt x="4" y="31"/>
                  <a:pt x="6" y="29"/>
                </a:cubicBezTo>
                <a:cubicBezTo>
                  <a:pt x="9" y="26"/>
                  <a:pt x="10" y="20"/>
                  <a:pt x="12" y="14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5"/>
                  <a:pt x="8" y="16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6"/>
                  <a:pt x="8" y="15"/>
                  <a:pt x="7" y="13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312"/>
          <p:cNvSpPr>
            <a:spLocks/>
          </p:cNvSpPr>
          <p:nvPr/>
        </p:nvSpPr>
        <p:spPr bwMode="auto">
          <a:xfrm>
            <a:off x="5540375" y="6238876"/>
            <a:ext cx="26988" cy="53975"/>
          </a:xfrm>
          <a:custGeom>
            <a:avLst/>
            <a:gdLst>
              <a:gd name="T0" fmla="*/ 0 w 12"/>
              <a:gd name="T1" fmla="*/ 23 h 24"/>
              <a:gd name="T2" fmla="*/ 5 w 12"/>
              <a:gd name="T3" fmla="*/ 24 h 24"/>
              <a:gd name="T4" fmla="*/ 12 w 12"/>
              <a:gd name="T5" fmla="*/ 17 h 24"/>
              <a:gd name="T6" fmla="*/ 7 w 12"/>
              <a:gd name="T7" fmla="*/ 10 h 24"/>
              <a:gd name="T8" fmla="*/ 4 w 12"/>
              <a:gd name="T9" fmla="*/ 6 h 24"/>
              <a:gd name="T10" fmla="*/ 7 w 12"/>
              <a:gd name="T11" fmla="*/ 3 h 24"/>
              <a:gd name="T12" fmla="*/ 10 w 12"/>
              <a:gd name="T13" fmla="*/ 4 h 24"/>
              <a:gd name="T14" fmla="*/ 11 w 12"/>
              <a:gd name="T15" fmla="*/ 1 h 24"/>
              <a:gd name="T16" fmla="*/ 7 w 12"/>
              <a:gd name="T17" fmla="*/ 0 h 24"/>
              <a:gd name="T18" fmla="*/ 1 w 12"/>
              <a:gd name="T19" fmla="*/ 7 h 24"/>
              <a:gd name="T20" fmla="*/ 5 w 12"/>
              <a:gd name="T21" fmla="*/ 13 h 24"/>
              <a:gd name="T22" fmla="*/ 8 w 12"/>
              <a:gd name="T23" fmla="*/ 18 h 24"/>
              <a:gd name="T24" fmla="*/ 5 w 12"/>
              <a:gd name="T25" fmla="*/ 21 h 24"/>
              <a:gd name="T26" fmla="*/ 1 w 12"/>
              <a:gd name="T27" fmla="*/ 20 h 24"/>
              <a:gd name="T28" fmla="*/ 0 w 12"/>
              <a:gd name="T29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24">
                <a:moveTo>
                  <a:pt x="0" y="23"/>
                </a:moveTo>
                <a:cubicBezTo>
                  <a:pt x="1" y="24"/>
                  <a:pt x="3" y="24"/>
                  <a:pt x="5" y="24"/>
                </a:cubicBezTo>
                <a:cubicBezTo>
                  <a:pt x="9" y="24"/>
                  <a:pt x="12" y="22"/>
                  <a:pt x="12" y="17"/>
                </a:cubicBezTo>
                <a:cubicBezTo>
                  <a:pt x="12" y="14"/>
                  <a:pt x="10" y="12"/>
                  <a:pt x="7" y="10"/>
                </a:cubicBezTo>
                <a:cubicBezTo>
                  <a:pt x="5" y="9"/>
                  <a:pt x="4" y="8"/>
                  <a:pt x="4" y="6"/>
                </a:cubicBezTo>
                <a:cubicBezTo>
                  <a:pt x="4" y="5"/>
                  <a:pt x="5" y="3"/>
                  <a:pt x="7" y="3"/>
                </a:cubicBezTo>
                <a:cubicBezTo>
                  <a:pt x="8" y="3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7" y="0"/>
                </a:cubicBezTo>
                <a:cubicBezTo>
                  <a:pt x="3" y="0"/>
                  <a:pt x="1" y="3"/>
                  <a:pt x="1" y="7"/>
                </a:cubicBezTo>
                <a:cubicBezTo>
                  <a:pt x="1" y="9"/>
                  <a:pt x="2" y="11"/>
                  <a:pt x="5" y="13"/>
                </a:cubicBezTo>
                <a:cubicBezTo>
                  <a:pt x="8" y="15"/>
                  <a:pt x="8" y="16"/>
                  <a:pt x="8" y="18"/>
                </a:cubicBezTo>
                <a:cubicBezTo>
                  <a:pt x="8" y="20"/>
                  <a:pt x="7" y="21"/>
                  <a:pt x="5" y="21"/>
                </a:cubicBezTo>
                <a:cubicBezTo>
                  <a:pt x="3" y="21"/>
                  <a:pt x="2" y="20"/>
                  <a:pt x="1" y="20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313"/>
          <p:cNvSpPr>
            <a:spLocks/>
          </p:cNvSpPr>
          <p:nvPr/>
        </p:nvSpPr>
        <p:spPr bwMode="auto">
          <a:xfrm>
            <a:off x="5576888" y="6218238"/>
            <a:ext cx="31750" cy="74613"/>
          </a:xfrm>
          <a:custGeom>
            <a:avLst/>
            <a:gdLst>
              <a:gd name="T0" fmla="*/ 3 w 14"/>
              <a:gd name="T1" fmla="*/ 0 h 33"/>
              <a:gd name="T2" fmla="*/ 0 w 14"/>
              <a:gd name="T3" fmla="*/ 0 h 33"/>
              <a:gd name="T4" fmla="*/ 0 w 14"/>
              <a:gd name="T5" fmla="*/ 33 h 33"/>
              <a:gd name="T6" fmla="*/ 3 w 14"/>
              <a:gd name="T7" fmla="*/ 33 h 33"/>
              <a:gd name="T8" fmla="*/ 3 w 14"/>
              <a:gd name="T9" fmla="*/ 24 h 33"/>
              <a:gd name="T10" fmla="*/ 5 w 14"/>
              <a:gd name="T11" fmla="*/ 22 h 33"/>
              <a:gd name="T12" fmla="*/ 10 w 14"/>
              <a:gd name="T13" fmla="*/ 33 h 33"/>
              <a:gd name="T14" fmla="*/ 14 w 14"/>
              <a:gd name="T15" fmla="*/ 33 h 33"/>
              <a:gd name="T16" fmla="*/ 7 w 14"/>
              <a:gd name="T17" fmla="*/ 19 h 33"/>
              <a:gd name="T18" fmla="*/ 13 w 14"/>
              <a:gd name="T19" fmla="*/ 10 h 33"/>
              <a:gd name="T20" fmla="*/ 9 w 14"/>
              <a:gd name="T21" fmla="*/ 10 h 33"/>
              <a:gd name="T22" fmla="*/ 5 w 14"/>
              <a:gd name="T23" fmla="*/ 18 h 33"/>
              <a:gd name="T24" fmla="*/ 3 w 14"/>
              <a:gd name="T25" fmla="*/ 20 h 33"/>
              <a:gd name="T26" fmla="*/ 3 w 14"/>
              <a:gd name="T27" fmla="*/ 20 h 33"/>
              <a:gd name="T28" fmla="*/ 3 w 14"/>
              <a:gd name="T2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33">
                <a:moveTo>
                  <a:pt x="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24"/>
                  <a:pt x="3" y="24"/>
                  <a:pt x="3" y="24"/>
                </a:cubicBezTo>
                <a:cubicBezTo>
                  <a:pt x="5" y="22"/>
                  <a:pt x="5" y="22"/>
                  <a:pt x="5" y="22"/>
                </a:cubicBezTo>
                <a:cubicBezTo>
                  <a:pt x="10" y="33"/>
                  <a:pt x="10" y="33"/>
                  <a:pt x="10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7" y="19"/>
                  <a:pt x="7" y="19"/>
                  <a:pt x="7" y="19"/>
                </a:cubicBezTo>
                <a:cubicBezTo>
                  <a:pt x="13" y="10"/>
                  <a:pt x="13" y="10"/>
                  <a:pt x="13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5" y="18"/>
                  <a:pt x="5" y="18"/>
                  <a:pt x="5" y="18"/>
                </a:cubicBezTo>
                <a:cubicBezTo>
                  <a:pt x="4" y="19"/>
                  <a:pt x="4" y="19"/>
                  <a:pt x="3" y="20"/>
                </a:cubicBezTo>
                <a:cubicBezTo>
                  <a:pt x="3" y="20"/>
                  <a:pt x="3" y="20"/>
                  <a:pt x="3" y="20"/>
                </a:cubicBezTo>
                <a:lnTo>
                  <a:pt x="3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Rectangle 314"/>
          <p:cNvSpPr>
            <a:spLocks noChangeArrowheads="1"/>
          </p:cNvSpPr>
          <p:nvPr/>
        </p:nvSpPr>
        <p:spPr bwMode="auto">
          <a:xfrm>
            <a:off x="5614988" y="6218238"/>
            <a:ext cx="6350" cy="74613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315"/>
          <p:cNvSpPr>
            <a:spLocks noEditPoints="1"/>
          </p:cNvSpPr>
          <p:nvPr/>
        </p:nvSpPr>
        <p:spPr bwMode="auto">
          <a:xfrm>
            <a:off x="5632450" y="6238876"/>
            <a:ext cx="28575" cy="53975"/>
          </a:xfrm>
          <a:custGeom>
            <a:avLst/>
            <a:gdLst>
              <a:gd name="T0" fmla="*/ 13 w 13"/>
              <a:gd name="T1" fmla="*/ 8 h 24"/>
              <a:gd name="T2" fmla="*/ 6 w 13"/>
              <a:gd name="T3" fmla="*/ 0 h 24"/>
              <a:gd name="T4" fmla="*/ 1 w 13"/>
              <a:gd name="T5" fmla="*/ 2 h 24"/>
              <a:gd name="T6" fmla="*/ 2 w 13"/>
              <a:gd name="T7" fmla="*/ 4 h 24"/>
              <a:gd name="T8" fmla="*/ 6 w 13"/>
              <a:gd name="T9" fmla="*/ 3 h 24"/>
              <a:gd name="T10" fmla="*/ 9 w 13"/>
              <a:gd name="T11" fmla="*/ 8 h 24"/>
              <a:gd name="T12" fmla="*/ 9 w 13"/>
              <a:gd name="T13" fmla="*/ 9 h 24"/>
              <a:gd name="T14" fmla="*/ 0 w 13"/>
              <a:gd name="T15" fmla="*/ 18 h 24"/>
              <a:gd name="T16" fmla="*/ 5 w 13"/>
              <a:gd name="T17" fmla="*/ 24 h 24"/>
              <a:gd name="T18" fmla="*/ 10 w 13"/>
              <a:gd name="T19" fmla="*/ 21 h 24"/>
              <a:gd name="T20" fmla="*/ 10 w 13"/>
              <a:gd name="T21" fmla="*/ 21 h 24"/>
              <a:gd name="T22" fmla="*/ 10 w 13"/>
              <a:gd name="T23" fmla="*/ 24 h 24"/>
              <a:gd name="T24" fmla="*/ 13 w 13"/>
              <a:gd name="T25" fmla="*/ 24 h 24"/>
              <a:gd name="T26" fmla="*/ 13 w 13"/>
              <a:gd name="T27" fmla="*/ 18 h 24"/>
              <a:gd name="T28" fmla="*/ 13 w 13"/>
              <a:gd name="T29" fmla="*/ 8 h 24"/>
              <a:gd name="T30" fmla="*/ 9 w 13"/>
              <a:gd name="T31" fmla="*/ 16 h 24"/>
              <a:gd name="T32" fmla="*/ 9 w 13"/>
              <a:gd name="T33" fmla="*/ 18 h 24"/>
              <a:gd name="T34" fmla="*/ 6 w 13"/>
              <a:gd name="T35" fmla="*/ 21 h 24"/>
              <a:gd name="T36" fmla="*/ 3 w 13"/>
              <a:gd name="T37" fmla="*/ 17 h 24"/>
              <a:gd name="T38" fmla="*/ 9 w 13"/>
              <a:gd name="T39" fmla="*/ 12 h 24"/>
              <a:gd name="T40" fmla="*/ 9 w 13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24">
                <a:moveTo>
                  <a:pt x="13" y="8"/>
                </a:moveTo>
                <a:cubicBezTo>
                  <a:pt x="13" y="3"/>
                  <a:pt x="11" y="0"/>
                  <a:pt x="6" y="0"/>
                </a:cubicBezTo>
                <a:cubicBezTo>
                  <a:pt x="4" y="0"/>
                  <a:pt x="2" y="1"/>
                  <a:pt x="1" y="2"/>
                </a:cubicBezTo>
                <a:cubicBezTo>
                  <a:pt x="2" y="4"/>
                  <a:pt x="2" y="4"/>
                  <a:pt x="2" y="4"/>
                </a:cubicBezTo>
                <a:cubicBezTo>
                  <a:pt x="3" y="4"/>
                  <a:pt x="4" y="3"/>
                  <a:pt x="6" y="3"/>
                </a:cubicBezTo>
                <a:cubicBezTo>
                  <a:pt x="9" y="3"/>
                  <a:pt x="9" y="5"/>
                  <a:pt x="9" y="8"/>
                </a:cubicBezTo>
                <a:cubicBezTo>
                  <a:pt x="9" y="9"/>
                  <a:pt x="9" y="9"/>
                  <a:pt x="9" y="9"/>
                </a:cubicBezTo>
                <a:cubicBezTo>
                  <a:pt x="4" y="9"/>
                  <a:pt x="0" y="12"/>
                  <a:pt x="0" y="18"/>
                </a:cubicBezTo>
                <a:cubicBezTo>
                  <a:pt x="0" y="22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4"/>
                  <a:pt x="10" y="24"/>
                  <a:pt x="10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9" y="16"/>
                </a:moveTo>
                <a:cubicBezTo>
                  <a:pt x="9" y="17"/>
                  <a:pt x="9" y="17"/>
                  <a:pt x="9" y="18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2"/>
                  <a:pt x="9" y="12"/>
                </a:cubicBezTo>
                <a:lnTo>
                  <a:pt x="9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316"/>
          <p:cNvSpPr>
            <a:spLocks/>
          </p:cNvSpPr>
          <p:nvPr/>
        </p:nvSpPr>
        <p:spPr bwMode="auto">
          <a:xfrm>
            <a:off x="5672138" y="6238876"/>
            <a:ext cx="33338" cy="53975"/>
          </a:xfrm>
          <a:custGeom>
            <a:avLst/>
            <a:gdLst>
              <a:gd name="T0" fmla="*/ 0 w 15"/>
              <a:gd name="T1" fmla="*/ 24 h 24"/>
              <a:gd name="T2" fmla="*/ 4 w 15"/>
              <a:gd name="T3" fmla="*/ 24 h 24"/>
              <a:gd name="T4" fmla="*/ 4 w 15"/>
              <a:gd name="T5" fmla="*/ 9 h 24"/>
              <a:gd name="T6" fmla="*/ 4 w 15"/>
              <a:gd name="T7" fmla="*/ 7 h 24"/>
              <a:gd name="T8" fmla="*/ 8 w 15"/>
              <a:gd name="T9" fmla="*/ 3 h 24"/>
              <a:gd name="T10" fmla="*/ 11 w 15"/>
              <a:gd name="T11" fmla="*/ 9 h 24"/>
              <a:gd name="T12" fmla="*/ 11 w 15"/>
              <a:gd name="T13" fmla="*/ 24 h 24"/>
              <a:gd name="T14" fmla="*/ 15 w 15"/>
              <a:gd name="T15" fmla="*/ 24 h 24"/>
              <a:gd name="T16" fmla="*/ 15 w 15"/>
              <a:gd name="T17" fmla="*/ 8 h 24"/>
              <a:gd name="T18" fmla="*/ 9 w 15"/>
              <a:gd name="T19" fmla="*/ 0 h 24"/>
              <a:gd name="T20" fmla="*/ 4 w 15"/>
              <a:gd name="T21" fmla="*/ 3 h 24"/>
              <a:gd name="T22" fmla="*/ 4 w 15"/>
              <a:gd name="T23" fmla="*/ 3 h 24"/>
              <a:gd name="T24" fmla="*/ 3 w 15"/>
              <a:gd name="T25" fmla="*/ 1 h 24"/>
              <a:gd name="T26" fmla="*/ 0 w 15"/>
              <a:gd name="T27" fmla="*/ 1 h 24"/>
              <a:gd name="T28" fmla="*/ 0 w 15"/>
              <a:gd name="T29" fmla="*/ 7 h 24"/>
              <a:gd name="T30" fmla="*/ 0 w 15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7"/>
                </a:cubicBezTo>
                <a:cubicBezTo>
                  <a:pt x="5" y="5"/>
                  <a:pt x="6" y="3"/>
                  <a:pt x="8" y="3"/>
                </a:cubicBezTo>
                <a:cubicBezTo>
                  <a:pt x="10" y="3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3"/>
                  <a:pt x="12" y="0"/>
                  <a:pt x="9" y="0"/>
                </a:cubicBezTo>
                <a:cubicBezTo>
                  <a:pt x="7" y="0"/>
                  <a:pt x="5" y="2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4"/>
                  <a:pt x="0" y="7"/>
                </a:cubicBezTo>
                <a:lnTo>
                  <a:pt x="0" y="2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317"/>
          <p:cNvSpPr>
            <a:spLocks noEditPoints="1"/>
          </p:cNvSpPr>
          <p:nvPr/>
        </p:nvSpPr>
        <p:spPr bwMode="auto">
          <a:xfrm>
            <a:off x="5715000" y="6218238"/>
            <a:ext cx="33338" cy="74613"/>
          </a:xfrm>
          <a:custGeom>
            <a:avLst/>
            <a:gdLst>
              <a:gd name="T0" fmla="*/ 11 w 15"/>
              <a:gd name="T1" fmla="*/ 0 h 33"/>
              <a:gd name="T2" fmla="*/ 11 w 15"/>
              <a:gd name="T3" fmla="*/ 12 h 33"/>
              <a:gd name="T4" fmla="*/ 11 w 15"/>
              <a:gd name="T5" fmla="*/ 12 h 33"/>
              <a:gd name="T6" fmla="*/ 7 w 15"/>
              <a:gd name="T7" fmla="*/ 9 h 33"/>
              <a:gd name="T8" fmla="*/ 0 w 15"/>
              <a:gd name="T9" fmla="*/ 21 h 33"/>
              <a:gd name="T10" fmla="*/ 6 w 15"/>
              <a:gd name="T11" fmla="*/ 33 h 33"/>
              <a:gd name="T12" fmla="*/ 11 w 15"/>
              <a:gd name="T13" fmla="*/ 30 h 33"/>
              <a:gd name="T14" fmla="*/ 12 w 15"/>
              <a:gd name="T15" fmla="*/ 30 h 33"/>
              <a:gd name="T16" fmla="*/ 12 w 15"/>
              <a:gd name="T17" fmla="*/ 33 h 33"/>
              <a:gd name="T18" fmla="*/ 15 w 15"/>
              <a:gd name="T19" fmla="*/ 33 h 33"/>
              <a:gd name="T20" fmla="*/ 15 w 15"/>
              <a:gd name="T21" fmla="*/ 27 h 33"/>
              <a:gd name="T22" fmla="*/ 15 w 15"/>
              <a:gd name="T23" fmla="*/ 0 h 33"/>
              <a:gd name="T24" fmla="*/ 11 w 15"/>
              <a:gd name="T25" fmla="*/ 0 h 33"/>
              <a:gd name="T26" fmla="*/ 11 w 15"/>
              <a:gd name="T27" fmla="*/ 25 h 33"/>
              <a:gd name="T28" fmla="*/ 11 w 15"/>
              <a:gd name="T29" fmla="*/ 26 h 33"/>
              <a:gd name="T30" fmla="*/ 7 w 15"/>
              <a:gd name="T31" fmla="*/ 30 h 33"/>
              <a:gd name="T32" fmla="*/ 3 w 15"/>
              <a:gd name="T33" fmla="*/ 21 h 33"/>
              <a:gd name="T34" fmla="*/ 8 w 15"/>
              <a:gd name="T35" fmla="*/ 12 h 33"/>
              <a:gd name="T36" fmla="*/ 11 w 15"/>
              <a:gd name="T37" fmla="*/ 17 h 33"/>
              <a:gd name="T38" fmla="*/ 11 w 15"/>
              <a:gd name="T39" fmla="*/ 18 h 33"/>
              <a:gd name="T40" fmla="*/ 11 w 15"/>
              <a:gd name="T41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11" y="0"/>
                </a:move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0"/>
                  <a:pt x="8" y="9"/>
                  <a:pt x="7" y="9"/>
                </a:cubicBezTo>
                <a:cubicBezTo>
                  <a:pt x="3" y="9"/>
                  <a:pt x="0" y="13"/>
                  <a:pt x="0" y="21"/>
                </a:cubicBezTo>
                <a:cubicBezTo>
                  <a:pt x="0" y="29"/>
                  <a:pt x="3" y="33"/>
                  <a:pt x="6" y="33"/>
                </a:cubicBezTo>
                <a:cubicBezTo>
                  <a:pt x="9" y="33"/>
                  <a:pt x="11" y="32"/>
                  <a:pt x="11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1"/>
                  <a:pt x="15" y="29"/>
                  <a:pt x="15" y="27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5"/>
                  <a:pt x="11" y="26"/>
                  <a:pt x="11" y="26"/>
                </a:cubicBezTo>
                <a:cubicBezTo>
                  <a:pt x="10" y="29"/>
                  <a:pt x="9" y="30"/>
                  <a:pt x="7" y="30"/>
                </a:cubicBezTo>
                <a:cubicBezTo>
                  <a:pt x="5" y="30"/>
                  <a:pt x="3" y="26"/>
                  <a:pt x="3" y="21"/>
                </a:cubicBezTo>
                <a:cubicBezTo>
                  <a:pt x="3" y="17"/>
                  <a:pt x="4" y="12"/>
                  <a:pt x="8" y="12"/>
                </a:cubicBezTo>
                <a:cubicBezTo>
                  <a:pt x="9" y="12"/>
                  <a:pt x="11" y="14"/>
                  <a:pt x="11" y="17"/>
                </a:cubicBezTo>
                <a:cubicBezTo>
                  <a:pt x="11" y="17"/>
                  <a:pt x="11" y="18"/>
                  <a:pt x="11" y="18"/>
                </a:cubicBezTo>
                <a:lnTo>
                  <a:pt x="11" y="2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318"/>
          <p:cNvSpPr>
            <a:spLocks/>
          </p:cNvSpPr>
          <p:nvPr/>
        </p:nvSpPr>
        <p:spPr bwMode="auto">
          <a:xfrm>
            <a:off x="4957763" y="6053138"/>
            <a:ext cx="36513" cy="74613"/>
          </a:xfrm>
          <a:custGeom>
            <a:avLst/>
            <a:gdLst>
              <a:gd name="T0" fmla="*/ 3 w 16"/>
              <a:gd name="T1" fmla="*/ 33 h 33"/>
              <a:gd name="T2" fmla="*/ 3 w 16"/>
              <a:gd name="T3" fmla="*/ 22 h 33"/>
              <a:gd name="T4" fmla="*/ 3 w 16"/>
              <a:gd name="T5" fmla="*/ 6 h 33"/>
              <a:gd name="T6" fmla="*/ 3 w 16"/>
              <a:gd name="T7" fmla="*/ 6 h 33"/>
              <a:gd name="T8" fmla="*/ 7 w 16"/>
              <a:gd name="T9" fmla="*/ 17 h 33"/>
              <a:gd name="T10" fmla="*/ 13 w 16"/>
              <a:gd name="T11" fmla="*/ 33 h 33"/>
              <a:gd name="T12" fmla="*/ 16 w 16"/>
              <a:gd name="T13" fmla="*/ 33 h 33"/>
              <a:gd name="T14" fmla="*/ 16 w 16"/>
              <a:gd name="T15" fmla="*/ 0 h 33"/>
              <a:gd name="T16" fmla="*/ 13 w 16"/>
              <a:gd name="T17" fmla="*/ 0 h 33"/>
              <a:gd name="T18" fmla="*/ 13 w 16"/>
              <a:gd name="T19" fmla="*/ 12 h 33"/>
              <a:gd name="T20" fmla="*/ 13 w 16"/>
              <a:gd name="T21" fmla="*/ 27 h 33"/>
              <a:gd name="T22" fmla="*/ 13 w 16"/>
              <a:gd name="T23" fmla="*/ 27 h 33"/>
              <a:gd name="T24" fmla="*/ 9 w 16"/>
              <a:gd name="T25" fmla="*/ 16 h 33"/>
              <a:gd name="T26" fmla="*/ 3 w 16"/>
              <a:gd name="T27" fmla="*/ 0 h 33"/>
              <a:gd name="T28" fmla="*/ 0 w 16"/>
              <a:gd name="T29" fmla="*/ 0 h 33"/>
              <a:gd name="T30" fmla="*/ 0 w 16"/>
              <a:gd name="T31" fmla="*/ 33 h 33"/>
              <a:gd name="T32" fmla="*/ 3 w 16"/>
              <a:gd name="T3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33">
                <a:moveTo>
                  <a:pt x="3" y="33"/>
                </a:moveTo>
                <a:cubicBezTo>
                  <a:pt x="3" y="22"/>
                  <a:pt x="3" y="22"/>
                  <a:pt x="3" y="22"/>
                </a:cubicBezTo>
                <a:cubicBezTo>
                  <a:pt x="3" y="15"/>
                  <a:pt x="3" y="10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4" y="10"/>
                  <a:pt x="5" y="14"/>
                  <a:pt x="7" y="17"/>
                </a:cubicBezTo>
                <a:cubicBezTo>
                  <a:pt x="13" y="33"/>
                  <a:pt x="13" y="33"/>
                  <a:pt x="13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0"/>
                  <a:pt x="16" y="0"/>
                  <a:pt x="1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8"/>
                  <a:pt x="13" y="22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2" y="23"/>
                  <a:pt x="11" y="19"/>
                  <a:pt x="9" y="16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3" y="3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319"/>
          <p:cNvSpPr>
            <a:spLocks noEditPoints="1"/>
          </p:cNvSpPr>
          <p:nvPr/>
        </p:nvSpPr>
        <p:spPr bwMode="auto">
          <a:xfrm>
            <a:off x="5002213" y="6073776"/>
            <a:ext cx="31750" cy="53975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8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3 w 14"/>
              <a:gd name="T17" fmla="*/ 12 h 24"/>
              <a:gd name="T18" fmla="*/ 14 w 14"/>
              <a:gd name="T19" fmla="*/ 12 h 24"/>
              <a:gd name="T20" fmla="*/ 3 w 14"/>
              <a:gd name="T21" fmla="*/ 10 h 24"/>
              <a:gd name="T22" fmla="*/ 7 w 14"/>
              <a:gd name="T23" fmla="*/ 3 h 24"/>
              <a:gd name="T24" fmla="*/ 11 w 14"/>
              <a:gd name="T25" fmla="*/ 10 h 24"/>
              <a:gd name="T26" fmla="*/ 3 w 14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8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3" y="24"/>
                  <a:pt x="8" y="24"/>
                </a:cubicBezTo>
                <a:cubicBezTo>
                  <a:pt x="10" y="24"/>
                  <a:pt x="12" y="24"/>
                  <a:pt x="13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0" y="21"/>
                  <a:pt x="9" y="21"/>
                </a:cubicBezTo>
                <a:cubicBezTo>
                  <a:pt x="6" y="21"/>
                  <a:pt x="3" y="20"/>
                  <a:pt x="3" y="12"/>
                </a:cubicBezTo>
                <a:lnTo>
                  <a:pt x="14" y="12"/>
                </a:lnTo>
                <a:close/>
                <a:moveTo>
                  <a:pt x="3" y="10"/>
                </a:moveTo>
                <a:cubicBezTo>
                  <a:pt x="3" y="7"/>
                  <a:pt x="5" y="3"/>
                  <a:pt x="7" y="3"/>
                </a:cubicBezTo>
                <a:cubicBezTo>
                  <a:pt x="9" y="3"/>
                  <a:pt x="11" y="5"/>
                  <a:pt x="11" y="10"/>
                </a:cubicBezTo>
                <a:lnTo>
                  <a:pt x="3" y="1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320"/>
          <p:cNvSpPr>
            <a:spLocks noEditPoints="1"/>
          </p:cNvSpPr>
          <p:nvPr/>
        </p:nvSpPr>
        <p:spPr bwMode="auto">
          <a:xfrm>
            <a:off x="5040313" y="6051551"/>
            <a:ext cx="33338" cy="76200"/>
          </a:xfrm>
          <a:custGeom>
            <a:avLst/>
            <a:gdLst>
              <a:gd name="T0" fmla="*/ 11 w 15"/>
              <a:gd name="T1" fmla="*/ 0 h 34"/>
              <a:gd name="T2" fmla="*/ 11 w 15"/>
              <a:gd name="T3" fmla="*/ 13 h 34"/>
              <a:gd name="T4" fmla="*/ 11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7 w 15"/>
              <a:gd name="T11" fmla="*/ 34 h 34"/>
              <a:gd name="T12" fmla="*/ 12 w 15"/>
              <a:gd name="T13" fmla="*/ 31 h 34"/>
              <a:gd name="T14" fmla="*/ 12 w 15"/>
              <a:gd name="T15" fmla="*/ 31 h 34"/>
              <a:gd name="T16" fmla="*/ 12 w 15"/>
              <a:gd name="T17" fmla="*/ 34 h 34"/>
              <a:gd name="T18" fmla="*/ 15 w 15"/>
              <a:gd name="T19" fmla="*/ 34 h 34"/>
              <a:gd name="T20" fmla="*/ 15 w 15"/>
              <a:gd name="T21" fmla="*/ 28 h 34"/>
              <a:gd name="T22" fmla="*/ 15 w 15"/>
              <a:gd name="T23" fmla="*/ 0 h 34"/>
              <a:gd name="T24" fmla="*/ 11 w 15"/>
              <a:gd name="T25" fmla="*/ 0 h 34"/>
              <a:gd name="T26" fmla="*/ 11 w 15"/>
              <a:gd name="T27" fmla="*/ 25 h 34"/>
              <a:gd name="T28" fmla="*/ 11 w 15"/>
              <a:gd name="T29" fmla="*/ 27 h 34"/>
              <a:gd name="T30" fmla="*/ 8 w 15"/>
              <a:gd name="T31" fmla="*/ 31 h 34"/>
              <a:gd name="T32" fmla="*/ 4 w 15"/>
              <a:gd name="T33" fmla="*/ 22 h 34"/>
              <a:gd name="T34" fmla="*/ 8 w 15"/>
              <a:gd name="T35" fmla="*/ 13 h 34"/>
              <a:gd name="T36" fmla="*/ 11 w 15"/>
              <a:gd name="T37" fmla="*/ 18 h 34"/>
              <a:gd name="T38" fmla="*/ 11 w 15"/>
              <a:gd name="T39" fmla="*/ 19 h 34"/>
              <a:gd name="T40" fmla="*/ 11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1" y="0"/>
                </a:move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1"/>
                  <a:pt x="9" y="10"/>
                  <a:pt x="7" y="10"/>
                </a:cubicBezTo>
                <a:cubicBezTo>
                  <a:pt x="4" y="10"/>
                  <a:pt x="0" y="14"/>
                  <a:pt x="0" y="22"/>
                </a:cubicBezTo>
                <a:cubicBezTo>
                  <a:pt x="0" y="30"/>
                  <a:pt x="3" y="34"/>
                  <a:pt x="7" y="34"/>
                </a:cubicBezTo>
                <a:cubicBezTo>
                  <a:pt x="9" y="34"/>
                  <a:pt x="11" y="32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4"/>
                  <a:pt x="12" y="34"/>
                  <a:pt x="1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2"/>
                  <a:pt x="15" y="30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6"/>
                  <a:pt x="11" y="27"/>
                  <a:pt x="11" y="27"/>
                </a:cubicBezTo>
                <a:cubicBezTo>
                  <a:pt x="10" y="30"/>
                  <a:pt x="9" y="31"/>
                  <a:pt x="8" y="31"/>
                </a:cubicBezTo>
                <a:cubicBezTo>
                  <a:pt x="5" y="31"/>
                  <a:pt x="4" y="27"/>
                  <a:pt x="4" y="22"/>
                </a:cubicBezTo>
                <a:cubicBezTo>
                  <a:pt x="4" y="18"/>
                  <a:pt x="5" y="13"/>
                  <a:pt x="8" y="13"/>
                </a:cubicBezTo>
                <a:cubicBezTo>
                  <a:pt x="10" y="13"/>
                  <a:pt x="11" y="15"/>
                  <a:pt x="11" y="18"/>
                </a:cubicBezTo>
                <a:cubicBezTo>
                  <a:pt x="11" y="18"/>
                  <a:pt x="11" y="19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321"/>
          <p:cNvSpPr>
            <a:spLocks noEditPoints="1"/>
          </p:cNvSpPr>
          <p:nvPr/>
        </p:nvSpPr>
        <p:spPr bwMode="auto">
          <a:xfrm>
            <a:off x="5083175" y="6073776"/>
            <a:ext cx="33338" cy="53975"/>
          </a:xfrm>
          <a:custGeom>
            <a:avLst/>
            <a:gdLst>
              <a:gd name="T0" fmla="*/ 15 w 15"/>
              <a:gd name="T1" fmla="*/ 12 h 24"/>
              <a:gd name="T2" fmla="*/ 15 w 15"/>
              <a:gd name="T3" fmla="*/ 10 h 24"/>
              <a:gd name="T4" fmla="*/ 8 w 15"/>
              <a:gd name="T5" fmla="*/ 0 h 24"/>
              <a:gd name="T6" fmla="*/ 0 w 15"/>
              <a:gd name="T7" fmla="*/ 12 h 24"/>
              <a:gd name="T8" fmla="*/ 9 w 15"/>
              <a:gd name="T9" fmla="*/ 24 h 24"/>
              <a:gd name="T10" fmla="*/ 14 w 15"/>
              <a:gd name="T11" fmla="*/ 23 h 24"/>
              <a:gd name="T12" fmla="*/ 13 w 15"/>
              <a:gd name="T13" fmla="*/ 20 h 24"/>
              <a:gd name="T14" fmla="*/ 9 w 15"/>
              <a:gd name="T15" fmla="*/ 21 h 24"/>
              <a:gd name="T16" fmla="*/ 4 w 15"/>
              <a:gd name="T17" fmla="*/ 12 h 24"/>
              <a:gd name="T18" fmla="*/ 15 w 15"/>
              <a:gd name="T19" fmla="*/ 12 h 24"/>
              <a:gd name="T20" fmla="*/ 4 w 15"/>
              <a:gd name="T21" fmla="*/ 10 h 24"/>
              <a:gd name="T22" fmla="*/ 8 w 15"/>
              <a:gd name="T23" fmla="*/ 3 h 24"/>
              <a:gd name="T24" fmla="*/ 11 w 15"/>
              <a:gd name="T25" fmla="*/ 10 h 24"/>
              <a:gd name="T26" fmla="*/ 4 w 15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4">
                <a:moveTo>
                  <a:pt x="15" y="12"/>
                </a:moveTo>
                <a:cubicBezTo>
                  <a:pt x="15" y="12"/>
                  <a:pt x="15" y="11"/>
                  <a:pt x="15" y="10"/>
                </a:cubicBezTo>
                <a:cubicBezTo>
                  <a:pt x="15" y="5"/>
                  <a:pt x="13" y="0"/>
                  <a:pt x="8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3" y="24"/>
                  <a:pt x="9" y="24"/>
                </a:cubicBezTo>
                <a:cubicBezTo>
                  <a:pt x="11" y="24"/>
                  <a:pt x="13" y="24"/>
                  <a:pt x="14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1" y="21"/>
                  <a:pt x="9" y="21"/>
                </a:cubicBezTo>
                <a:cubicBezTo>
                  <a:pt x="7" y="21"/>
                  <a:pt x="4" y="20"/>
                  <a:pt x="4" y="12"/>
                </a:cubicBezTo>
                <a:lnTo>
                  <a:pt x="15" y="12"/>
                </a:lnTo>
                <a:close/>
                <a:moveTo>
                  <a:pt x="4" y="10"/>
                </a:moveTo>
                <a:cubicBezTo>
                  <a:pt x="4" y="7"/>
                  <a:pt x="5" y="3"/>
                  <a:pt x="8" y="3"/>
                </a:cubicBezTo>
                <a:cubicBezTo>
                  <a:pt x="9" y="3"/>
                  <a:pt x="11" y="5"/>
                  <a:pt x="11" y="10"/>
                </a:cubicBezTo>
                <a:lnTo>
                  <a:pt x="4" y="1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322"/>
          <p:cNvSpPr>
            <a:spLocks/>
          </p:cNvSpPr>
          <p:nvPr/>
        </p:nvSpPr>
        <p:spPr bwMode="auto">
          <a:xfrm>
            <a:off x="5122863" y="6073776"/>
            <a:ext cx="22225" cy="53975"/>
          </a:xfrm>
          <a:custGeom>
            <a:avLst/>
            <a:gdLst>
              <a:gd name="T0" fmla="*/ 1 w 10"/>
              <a:gd name="T1" fmla="*/ 24 h 24"/>
              <a:gd name="T2" fmla="*/ 4 w 10"/>
              <a:gd name="T3" fmla="*/ 24 h 24"/>
              <a:gd name="T4" fmla="*/ 4 w 10"/>
              <a:gd name="T5" fmla="*/ 11 h 24"/>
              <a:gd name="T6" fmla="*/ 4 w 10"/>
              <a:gd name="T7" fmla="*/ 9 h 24"/>
              <a:gd name="T8" fmla="*/ 9 w 10"/>
              <a:gd name="T9" fmla="*/ 4 h 24"/>
              <a:gd name="T10" fmla="*/ 10 w 10"/>
              <a:gd name="T11" fmla="*/ 4 h 24"/>
              <a:gd name="T12" fmla="*/ 10 w 10"/>
              <a:gd name="T13" fmla="*/ 0 h 24"/>
              <a:gd name="T14" fmla="*/ 9 w 10"/>
              <a:gd name="T15" fmla="*/ 0 h 24"/>
              <a:gd name="T16" fmla="*/ 4 w 10"/>
              <a:gd name="T17" fmla="*/ 4 h 24"/>
              <a:gd name="T18" fmla="*/ 4 w 10"/>
              <a:gd name="T19" fmla="*/ 4 h 24"/>
              <a:gd name="T20" fmla="*/ 4 w 10"/>
              <a:gd name="T21" fmla="*/ 0 h 24"/>
              <a:gd name="T22" fmla="*/ 0 w 10"/>
              <a:gd name="T23" fmla="*/ 0 h 24"/>
              <a:gd name="T24" fmla="*/ 1 w 10"/>
              <a:gd name="T25" fmla="*/ 6 h 24"/>
              <a:gd name="T26" fmla="*/ 1 w 10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24">
                <a:moveTo>
                  <a:pt x="1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9"/>
                </a:cubicBezTo>
                <a:cubicBezTo>
                  <a:pt x="5" y="6"/>
                  <a:pt x="7" y="4"/>
                  <a:pt x="9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2"/>
                  <a:pt x="1" y="5"/>
                  <a:pt x="1" y="6"/>
                </a:cubicBezTo>
                <a:lnTo>
                  <a:pt x="1" y="2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Rectangle 323"/>
          <p:cNvSpPr>
            <a:spLocks noChangeArrowheads="1"/>
          </p:cNvSpPr>
          <p:nvPr/>
        </p:nvSpPr>
        <p:spPr bwMode="auto">
          <a:xfrm>
            <a:off x="5151438" y="6051551"/>
            <a:ext cx="7938" cy="76200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324"/>
          <p:cNvSpPr>
            <a:spLocks noEditPoints="1"/>
          </p:cNvSpPr>
          <p:nvPr/>
        </p:nvSpPr>
        <p:spPr bwMode="auto">
          <a:xfrm>
            <a:off x="5167313" y="6073776"/>
            <a:ext cx="31750" cy="53975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2 h 24"/>
              <a:gd name="T6" fmla="*/ 3 w 14"/>
              <a:gd name="T7" fmla="*/ 4 h 24"/>
              <a:gd name="T8" fmla="*/ 7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6 w 14"/>
              <a:gd name="T17" fmla="*/ 24 h 24"/>
              <a:gd name="T18" fmla="*/ 11 w 14"/>
              <a:gd name="T19" fmla="*/ 21 h 24"/>
              <a:gd name="T20" fmla="*/ 11 w 14"/>
              <a:gd name="T21" fmla="*/ 21 h 24"/>
              <a:gd name="T22" fmla="*/ 11 w 14"/>
              <a:gd name="T23" fmla="*/ 24 h 24"/>
              <a:gd name="T24" fmla="*/ 14 w 14"/>
              <a:gd name="T25" fmla="*/ 24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8 h 24"/>
              <a:gd name="T34" fmla="*/ 7 w 14"/>
              <a:gd name="T35" fmla="*/ 21 h 24"/>
              <a:gd name="T36" fmla="*/ 4 w 14"/>
              <a:gd name="T37" fmla="*/ 17 h 24"/>
              <a:gd name="T38" fmla="*/ 10 w 14"/>
              <a:gd name="T39" fmla="*/ 12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5" y="3"/>
                  <a:pt x="7" y="3"/>
                </a:cubicBezTo>
                <a:cubicBezTo>
                  <a:pt x="10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2"/>
                  <a:pt x="0" y="17"/>
                </a:cubicBezTo>
                <a:cubicBezTo>
                  <a:pt x="0" y="21"/>
                  <a:pt x="3" y="24"/>
                  <a:pt x="6" y="24"/>
                </a:cubicBezTo>
                <a:cubicBezTo>
                  <a:pt x="8" y="24"/>
                  <a:pt x="10" y="23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8"/>
                </a:cubicBezTo>
                <a:cubicBezTo>
                  <a:pt x="10" y="20"/>
                  <a:pt x="8" y="21"/>
                  <a:pt x="7" y="21"/>
                </a:cubicBezTo>
                <a:cubicBezTo>
                  <a:pt x="6" y="21"/>
                  <a:pt x="4" y="20"/>
                  <a:pt x="4" y="17"/>
                </a:cubicBezTo>
                <a:cubicBezTo>
                  <a:pt x="4" y="12"/>
                  <a:pt x="8" y="12"/>
                  <a:pt x="10" y="12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325"/>
          <p:cNvSpPr>
            <a:spLocks/>
          </p:cNvSpPr>
          <p:nvPr/>
        </p:nvSpPr>
        <p:spPr bwMode="auto">
          <a:xfrm>
            <a:off x="5210175" y="6073776"/>
            <a:ext cx="31750" cy="53975"/>
          </a:xfrm>
          <a:custGeom>
            <a:avLst/>
            <a:gdLst>
              <a:gd name="T0" fmla="*/ 0 w 14"/>
              <a:gd name="T1" fmla="*/ 24 h 24"/>
              <a:gd name="T2" fmla="*/ 4 w 14"/>
              <a:gd name="T3" fmla="*/ 24 h 24"/>
              <a:gd name="T4" fmla="*/ 4 w 14"/>
              <a:gd name="T5" fmla="*/ 9 h 24"/>
              <a:gd name="T6" fmla="*/ 4 w 14"/>
              <a:gd name="T7" fmla="*/ 7 h 24"/>
              <a:gd name="T8" fmla="*/ 8 w 14"/>
              <a:gd name="T9" fmla="*/ 3 h 24"/>
              <a:gd name="T10" fmla="*/ 11 w 14"/>
              <a:gd name="T11" fmla="*/ 9 h 24"/>
              <a:gd name="T12" fmla="*/ 11 w 14"/>
              <a:gd name="T13" fmla="*/ 24 h 24"/>
              <a:gd name="T14" fmla="*/ 14 w 14"/>
              <a:gd name="T15" fmla="*/ 24 h 24"/>
              <a:gd name="T16" fmla="*/ 14 w 14"/>
              <a:gd name="T17" fmla="*/ 8 h 24"/>
              <a:gd name="T18" fmla="*/ 9 w 14"/>
              <a:gd name="T19" fmla="*/ 0 h 24"/>
              <a:gd name="T20" fmla="*/ 4 w 14"/>
              <a:gd name="T21" fmla="*/ 3 h 24"/>
              <a:gd name="T22" fmla="*/ 3 w 14"/>
              <a:gd name="T23" fmla="*/ 3 h 24"/>
              <a:gd name="T24" fmla="*/ 3 w 14"/>
              <a:gd name="T25" fmla="*/ 0 h 24"/>
              <a:gd name="T26" fmla="*/ 0 w 14"/>
              <a:gd name="T27" fmla="*/ 0 h 24"/>
              <a:gd name="T28" fmla="*/ 0 w 14"/>
              <a:gd name="T29" fmla="*/ 6 h 24"/>
              <a:gd name="T30" fmla="*/ 0 w 14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7"/>
                </a:cubicBezTo>
                <a:cubicBezTo>
                  <a:pt x="5" y="5"/>
                  <a:pt x="6" y="3"/>
                  <a:pt x="8" y="3"/>
                </a:cubicBezTo>
                <a:cubicBezTo>
                  <a:pt x="10" y="3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5" y="1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326"/>
          <p:cNvSpPr>
            <a:spLocks noEditPoints="1"/>
          </p:cNvSpPr>
          <p:nvPr/>
        </p:nvSpPr>
        <p:spPr bwMode="auto">
          <a:xfrm>
            <a:off x="5253038" y="6051551"/>
            <a:ext cx="33338" cy="76200"/>
          </a:xfrm>
          <a:custGeom>
            <a:avLst/>
            <a:gdLst>
              <a:gd name="T0" fmla="*/ 11 w 15"/>
              <a:gd name="T1" fmla="*/ 0 h 34"/>
              <a:gd name="T2" fmla="*/ 11 w 15"/>
              <a:gd name="T3" fmla="*/ 13 h 34"/>
              <a:gd name="T4" fmla="*/ 11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6 w 15"/>
              <a:gd name="T11" fmla="*/ 34 h 34"/>
              <a:gd name="T12" fmla="*/ 11 w 15"/>
              <a:gd name="T13" fmla="*/ 31 h 34"/>
              <a:gd name="T14" fmla="*/ 11 w 15"/>
              <a:gd name="T15" fmla="*/ 31 h 34"/>
              <a:gd name="T16" fmla="*/ 12 w 15"/>
              <a:gd name="T17" fmla="*/ 34 h 34"/>
              <a:gd name="T18" fmla="*/ 15 w 15"/>
              <a:gd name="T19" fmla="*/ 34 h 34"/>
              <a:gd name="T20" fmla="*/ 15 w 15"/>
              <a:gd name="T21" fmla="*/ 28 h 34"/>
              <a:gd name="T22" fmla="*/ 15 w 15"/>
              <a:gd name="T23" fmla="*/ 0 h 34"/>
              <a:gd name="T24" fmla="*/ 11 w 15"/>
              <a:gd name="T25" fmla="*/ 0 h 34"/>
              <a:gd name="T26" fmla="*/ 11 w 15"/>
              <a:gd name="T27" fmla="*/ 25 h 34"/>
              <a:gd name="T28" fmla="*/ 11 w 15"/>
              <a:gd name="T29" fmla="*/ 27 h 34"/>
              <a:gd name="T30" fmla="*/ 7 w 15"/>
              <a:gd name="T31" fmla="*/ 31 h 34"/>
              <a:gd name="T32" fmla="*/ 3 w 15"/>
              <a:gd name="T33" fmla="*/ 22 h 34"/>
              <a:gd name="T34" fmla="*/ 8 w 15"/>
              <a:gd name="T35" fmla="*/ 13 h 34"/>
              <a:gd name="T36" fmla="*/ 11 w 15"/>
              <a:gd name="T37" fmla="*/ 18 h 34"/>
              <a:gd name="T38" fmla="*/ 11 w 15"/>
              <a:gd name="T39" fmla="*/ 19 h 34"/>
              <a:gd name="T40" fmla="*/ 11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1" y="0"/>
                </a:move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1"/>
                  <a:pt x="8" y="10"/>
                  <a:pt x="7" y="10"/>
                </a:cubicBezTo>
                <a:cubicBezTo>
                  <a:pt x="3" y="10"/>
                  <a:pt x="0" y="14"/>
                  <a:pt x="0" y="22"/>
                </a:cubicBezTo>
                <a:cubicBezTo>
                  <a:pt x="0" y="30"/>
                  <a:pt x="3" y="34"/>
                  <a:pt x="6" y="34"/>
                </a:cubicBezTo>
                <a:cubicBezTo>
                  <a:pt x="9" y="34"/>
                  <a:pt x="11" y="32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4"/>
                  <a:pt x="12" y="34"/>
                  <a:pt x="1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2"/>
                  <a:pt x="15" y="30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6"/>
                  <a:pt x="11" y="27"/>
                  <a:pt x="11" y="27"/>
                </a:cubicBezTo>
                <a:cubicBezTo>
                  <a:pt x="10" y="30"/>
                  <a:pt x="8" y="31"/>
                  <a:pt x="7" y="31"/>
                </a:cubicBezTo>
                <a:cubicBezTo>
                  <a:pt x="5" y="31"/>
                  <a:pt x="3" y="27"/>
                  <a:pt x="3" y="22"/>
                </a:cubicBezTo>
                <a:cubicBezTo>
                  <a:pt x="3" y="18"/>
                  <a:pt x="4" y="13"/>
                  <a:pt x="8" y="13"/>
                </a:cubicBezTo>
                <a:cubicBezTo>
                  <a:pt x="9" y="13"/>
                  <a:pt x="11" y="15"/>
                  <a:pt x="11" y="18"/>
                </a:cubicBezTo>
                <a:cubicBezTo>
                  <a:pt x="11" y="18"/>
                  <a:pt x="11" y="19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327"/>
          <p:cNvSpPr>
            <a:spLocks noEditPoints="1"/>
          </p:cNvSpPr>
          <p:nvPr/>
        </p:nvSpPr>
        <p:spPr bwMode="auto">
          <a:xfrm>
            <a:off x="4887913" y="6413501"/>
            <a:ext cx="36513" cy="73025"/>
          </a:xfrm>
          <a:custGeom>
            <a:avLst/>
            <a:gdLst>
              <a:gd name="T0" fmla="*/ 0 w 16"/>
              <a:gd name="T1" fmla="*/ 32 h 33"/>
              <a:gd name="T2" fmla="*/ 5 w 16"/>
              <a:gd name="T3" fmla="*/ 33 h 33"/>
              <a:gd name="T4" fmla="*/ 14 w 16"/>
              <a:gd name="T5" fmla="*/ 30 h 33"/>
              <a:gd name="T6" fmla="*/ 16 w 16"/>
              <a:gd name="T7" fmla="*/ 23 h 33"/>
              <a:gd name="T8" fmla="*/ 10 w 16"/>
              <a:gd name="T9" fmla="*/ 15 h 33"/>
              <a:gd name="T10" fmla="*/ 10 w 16"/>
              <a:gd name="T11" fmla="*/ 15 h 33"/>
              <a:gd name="T12" fmla="*/ 15 w 16"/>
              <a:gd name="T13" fmla="*/ 8 h 33"/>
              <a:gd name="T14" fmla="*/ 13 w 16"/>
              <a:gd name="T15" fmla="*/ 2 h 33"/>
              <a:gd name="T16" fmla="*/ 6 w 16"/>
              <a:gd name="T17" fmla="*/ 0 h 33"/>
              <a:gd name="T18" fmla="*/ 0 w 16"/>
              <a:gd name="T19" fmla="*/ 1 h 33"/>
              <a:gd name="T20" fmla="*/ 0 w 16"/>
              <a:gd name="T21" fmla="*/ 32 h 33"/>
              <a:gd name="T22" fmla="*/ 4 w 16"/>
              <a:gd name="T23" fmla="*/ 3 h 33"/>
              <a:gd name="T24" fmla="*/ 6 w 16"/>
              <a:gd name="T25" fmla="*/ 3 h 33"/>
              <a:gd name="T26" fmla="*/ 11 w 16"/>
              <a:gd name="T27" fmla="*/ 8 h 33"/>
              <a:gd name="T28" fmla="*/ 6 w 16"/>
              <a:gd name="T29" fmla="*/ 14 h 33"/>
              <a:gd name="T30" fmla="*/ 4 w 16"/>
              <a:gd name="T31" fmla="*/ 14 h 33"/>
              <a:gd name="T32" fmla="*/ 4 w 16"/>
              <a:gd name="T33" fmla="*/ 3 h 33"/>
              <a:gd name="T34" fmla="*/ 4 w 16"/>
              <a:gd name="T35" fmla="*/ 17 h 33"/>
              <a:gd name="T36" fmla="*/ 6 w 16"/>
              <a:gd name="T37" fmla="*/ 17 h 33"/>
              <a:gd name="T38" fmla="*/ 12 w 16"/>
              <a:gd name="T39" fmla="*/ 23 h 33"/>
              <a:gd name="T40" fmla="*/ 6 w 16"/>
              <a:gd name="T41" fmla="*/ 30 h 33"/>
              <a:gd name="T42" fmla="*/ 4 w 16"/>
              <a:gd name="T43" fmla="*/ 30 h 33"/>
              <a:gd name="T44" fmla="*/ 4 w 16"/>
              <a:gd name="T45" fmla="*/ 1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" h="33">
                <a:moveTo>
                  <a:pt x="0" y="32"/>
                </a:moveTo>
                <a:cubicBezTo>
                  <a:pt x="1" y="33"/>
                  <a:pt x="3" y="33"/>
                  <a:pt x="5" y="33"/>
                </a:cubicBezTo>
                <a:cubicBezTo>
                  <a:pt x="9" y="33"/>
                  <a:pt x="12" y="32"/>
                  <a:pt x="14" y="30"/>
                </a:cubicBezTo>
                <a:cubicBezTo>
                  <a:pt x="15" y="28"/>
                  <a:pt x="16" y="26"/>
                  <a:pt x="16" y="23"/>
                </a:cubicBezTo>
                <a:cubicBezTo>
                  <a:pt x="16" y="19"/>
                  <a:pt x="14" y="16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3" y="14"/>
                  <a:pt x="15" y="11"/>
                  <a:pt x="15" y="8"/>
                </a:cubicBezTo>
                <a:cubicBezTo>
                  <a:pt x="15" y="6"/>
                  <a:pt x="14" y="4"/>
                  <a:pt x="13" y="2"/>
                </a:cubicBezTo>
                <a:cubicBezTo>
                  <a:pt x="11" y="1"/>
                  <a:pt x="9" y="0"/>
                  <a:pt x="6" y="0"/>
                </a:cubicBezTo>
                <a:cubicBezTo>
                  <a:pt x="4" y="0"/>
                  <a:pt x="2" y="0"/>
                  <a:pt x="0" y="1"/>
                </a:cubicBezTo>
                <a:lnTo>
                  <a:pt x="0" y="32"/>
                </a:lnTo>
                <a:close/>
                <a:moveTo>
                  <a:pt x="4" y="3"/>
                </a:moveTo>
                <a:cubicBezTo>
                  <a:pt x="5" y="3"/>
                  <a:pt x="5" y="3"/>
                  <a:pt x="6" y="3"/>
                </a:cubicBezTo>
                <a:cubicBezTo>
                  <a:pt x="10" y="3"/>
                  <a:pt x="11" y="5"/>
                  <a:pt x="11" y="8"/>
                </a:cubicBezTo>
                <a:cubicBezTo>
                  <a:pt x="11" y="12"/>
                  <a:pt x="9" y="14"/>
                  <a:pt x="6" y="14"/>
                </a:cubicBezTo>
                <a:cubicBezTo>
                  <a:pt x="4" y="14"/>
                  <a:pt x="4" y="14"/>
                  <a:pt x="4" y="14"/>
                </a:cubicBezTo>
                <a:lnTo>
                  <a:pt x="4" y="3"/>
                </a:lnTo>
                <a:close/>
                <a:moveTo>
                  <a:pt x="4" y="17"/>
                </a:moveTo>
                <a:cubicBezTo>
                  <a:pt x="6" y="17"/>
                  <a:pt x="6" y="17"/>
                  <a:pt x="6" y="17"/>
                </a:cubicBezTo>
                <a:cubicBezTo>
                  <a:pt x="9" y="17"/>
                  <a:pt x="12" y="19"/>
                  <a:pt x="12" y="23"/>
                </a:cubicBezTo>
                <a:cubicBezTo>
                  <a:pt x="12" y="28"/>
                  <a:pt x="10" y="30"/>
                  <a:pt x="6" y="30"/>
                </a:cubicBezTo>
                <a:cubicBezTo>
                  <a:pt x="5" y="30"/>
                  <a:pt x="5" y="30"/>
                  <a:pt x="4" y="30"/>
                </a:cubicBezTo>
                <a:lnTo>
                  <a:pt x="4" y="17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328"/>
          <p:cNvSpPr>
            <a:spLocks noEditPoints="1"/>
          </p:cNvSpPr>
          <p:nvPr/>
        </p:nvSpPr>
        <p:spPr bwMode="auto">
          <a:xfrm>
            <a:off x="4930775" y="6434138"/>
            <a:ext cx="31750" cy="52388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7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3 w 14"/>
              <a:gd name="T17" fmla="*/ 12 h 24"/>
              <a:gd name="T18" fmla="*/ 14 w 14"/>
              <a:gd name="T19" fmla="*/ 12 h 24"/>
              <a:gd name="T20" fmla="*/ 3 w 14"/>
              <a:gd name="T21" fmla="*/ 10 h 24"/>
              <a:gd name="T22" fmla="*/ 7 w 14"/>
              <a:gd name="T23" fmla="*/ 3 h 24"/>
              <a:gd name="T24" fmla="*/ 11 w 14"/>
              <a:gd name="T25" fmla="*/ 10 h 24"/>
              <a:gd name="T26" fmla="*/ 3 w 14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7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2" y="24"/>
                  <a:pt x="8" y="24"/>
                </a:cubicBezTo>
                <a:cubicBezTo>
                  <a:pt x="10" y="24"/>
                  <a:pt x="12" y="23"/>
                  <a:pt x="13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0" y="21"/>
                  <a:pt x="9" y="21"/>
                </a:cubicBezTo>
                <a:cubicBezTo>
                  <a:pt x="6" y="21"/>
                  <a:pt x="3" y="19"/>
                  <a:pt x="3" y="12"/>
                </a:cubicBezTo>
                <a:lnTo>
                  <a:pt x="14" y="12"/>
                </a:lnTo>
                <a:close/>
                <a:moveTo>
                  <a:pt x="3" y="10"/>
                </a:moveTo>
                <a:cubicBezTo>
                  <a:pt x="3" y="6"/>
                  <a:pt x="5" y="3"/>
                  <a:pt x="7" y="3"/>
                </a:cubicBezTo>
                <a:cubicBezTo>
                  <a:pt x="9" y="3"/>
                  <a:pt x="11" y="5"/>
                  <a:pt x="11" y="10"/>
                </a:cubicBezTo>
                <a:lnTo>
                  <a:pt x="3" y="1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Rectangle 329"/>
          <p:cNvSpPr>
            <a:spLocks noChangeArrowheads="1"/>
          </p:cNvSpPr>
          <p:nvPr/>
        </p:nvSpPr>
        <p:spPr bwMode="auto">
          <a:xfrm>
            <a:off x="4970463" y="6411913"/>
            <a:ext cx="9525" cy="74613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330"/>
          <p:cNvSpPr>
            <a:spLocks noEditPoints="1"/>
          </p:cNvSpPr>
          <p:nvPr/>
        </p:nvSpPr>
        <p:spPr bwMode="auto">
          <a:xfrm>
            <a:off x="4989513" y="6434138"/>
            <a:ext cx="33338" cy="73025"/>
          </a:xfrm>
          <a:custGeom>
            <a:avLst/>
            <a:gdLst>
              <a:gd name="T0" fmla="*/ 15 w 15"/>
              <a:gd name="T1" fmla="*/ 8 h 33"/>
              <a:gd name="T2" fmla="*/ 15 w 15"/>
              <a:gd name="T3" fmla="*/ 0 h 33"/>
              <a:gd name="T4" fmla="*/ 12 w 15"/>
              <a:gd name="T5" fmla="*/ 0 h 33"/>
              <a:gd name="T6" fmla="*/ 12 w 15"/>
              <a:gd name="T7" fmla="*/ 3 h 33"/>
              <a:gd name="T8" fmla="*/ 12 w 15"/>
              <a:gd name="T9" fmla="*/ 3 h 33"/>
              <a:gd name="T10" fmla="*/ 8 w 15"/>
              <a:gd name="T11" fmla="*/ 0 h 33"/>
              <a:gd name="T12" fmla="*/ 0 w 15"/>
              <a:gd name="T13" fmla="*/ 12 h 33"/>
              <a:gd name="T14" fmla="*/ 7 w 15"/>
              <a:gd name="T15" fmla="*/ 24 h 33"/>
              <a:gd name="T16" fmla="*/ 12 w 15"/>
              <a:gd name="T17" fmla="*/ 21 h 33"/>
              <a:gd name="T18" fmla="*/ 12 w 15"/>
              <a:gd name="T19" fmla="*/ 21 h 33"/>
              <a:gd name="T20" fmla="*/ 12 w 15"/>
              <a:gd name="T21" fmla="*/ 23 h 33"/>
              <a:gd name="T22" fmla="*/ 7 w 15"/>
              <a:gd name="T23" fmla="*/ 30 h 33"/>
              <a:gd name="T24" fmla="*/ 3 w 15"/>
              <a:gd name="T25" fmla="*/ 29 h 33"/>
              <a:gd name="T26" fmla="*/ 2 w 15"/>
              <a:gd name="T27" fmla="*/ 32 h 33"/>
              <a:gd name="T28" fmla="*/ 7 w 15"/>
              <a:gd name="T29" fmla="*/ 33 h 33"/>
              <a:gd name="T30" fmla="*/ 13 w 15"/>
              <a:gd name="T31" fmla="*/ 31 h 33"/>
              <a:gd name="T32" fmla="*/ 15 w 15"/>
              <a:gd name="T33" fmla="*/ 21 h 33"/>
              <a:gd name="T34" fmla="*/ 15 w 15"/>
              <a:gd name="T35" fmla="*/ 8 h 33"/>
              <a:gd name="T36" fmla="*/ 12 w 15"/>
              <a:gd name="T37" fmla="*/ 15 h 33"/>
              <a:gd name="T38" fmla="*/ 11 w 15"/>
              <a:gd name="T39" fmla="*/ 17 h 33"/>
              <a:gd name="T40" fmla="*/ 8 w 15"/>
              <a:gd name="T41" fmla="*/ 21 h 33"/>
              <a:gd name="T42" fmla="*/ 4 w 15"/>
              <a:gd name="T43" fmla="*/ 12 h 33"/>
              <a:gd name="T44" fmla="*/ 8 w 15"/>
              <a:gd name="T45" fmla="*/ 3 h 33"/>
              <a:gd name="T46" fmla="*/ 11 w 15"/>
              <a:gd name="T47" fmla="*/ 7 h 33"/>
              <a:gd name="T48" fmla="*/ 12 w 15"/>
              <a:gd name="T49" fmla="*/ 8 h 33"/>
              <a:gd name="T50" fmla="*/ 12 w 15"/>
              <a:gd name="T51" fmla="*/ 1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33">
                <a:moveTo>
                  <a:pt x="15" y="8"/>
                </a:moveTo>
                <a:cubicBezTo>
                  <a:pt x="15" y="4"/>
                  <a:pt x="15" y="2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2"/>
                  <a:pt x="10" y="0"/>
                  <a:pt x="8" y="0"/>
                </a:cubicBezTo>
                <a:cubicBezTo>
                  <a:pt x="4" y="0"/>
                  <a:pt x="0" y="4"/>
                  <a:pt x="0" y="12"/>
                </a:cubicBezTo>
                <a:cubicBezTo>
                  <a:pt x="0" y="19"/>
                  <a:pt x="3" y="24"/>
                  <a:pt x="7" y="24"/>
                </a:cubicBezTo>
                <a:cubicBezTo>
                  <a:pt x="9" y="24"/>
                  <a:pt x="11" y="23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8"/>
                  <a:pt x="10" y="30"/>
                  <a:pt x="7" y="30"/>
                </a:cubicBezTo>
                <a:cubicBezTo>
                  <a:pt x="5" y="30"/>
                  <a:pt x="3" y="30"/>
                  <a:pt x="3" y="29"/>
                </a:cubicBezTo>
                <a:cubicBezTo>
                  <a:pt x="2" y="32"/>
                  <a:pt x="2" y="32"/>
                  <a:pt x="2" y="32"/>
                </a:cubicBezTo>
                <a:cubicBezTo>
                  <a:pt x="3" y="33"/>
                  <a:pt x="5" y="33"/>
                  <a:pt x="7" y="33"/>
                </a:cubicBezTo>
                <a:cubicBezTo>
                  <a:pt x="9" y="33"/>
                  <a:pt x="12" y="32"/>
                  <a:pt x="13" y="31"/>
                </a:cubicBezTo>
                <a:cubicBezTo>
                  <a:pt x="14" y="29"/>
                  <a:pt x="15" y="27"/>
                  <a:pt x="15" y="21"/>
                </a:cubicBezTo>
                <a:lnTo>
                  <a:pt x="15" y="8"/>
                </a:lnTo>
                <a:close/>
                <a:moveTo>
                  <a:pt x="12" y="15"/>
                </a:moveTo>
                <a:cubicBezTo>
                  <a:pt x="12" y="16"/>
                  <a:pt x="12" y="17"/>
                  <a:pt x="11" y="17"/>
                </a:cubicBezTo>
                <a:cubicBezTo>
                  <a:pt x="11" y="20"/>
                  <a:pt x="9" y="21"/>
                  <a:pt x="8" y="21"/>
                </a:cubicBezTo>
                <a:cubicBezTo>
                  <a:pt x="6" y="21"/>
                  <a:pt x="4" y="18"/>
                  <a:pt x="4" y="12"/>
                </a:cubicBezTo>
                <a:cubicBezTo>
                  <a:pt x="4" y="7"/>
                  <a:pt x="5" y="3"/>
                  <a:pt x="8" y="3"/>
                </a:cubicBezTo>
                <a:cubicBezTo>
                  <a:pt x="10" y="3"/>
                  <a:pt x="11" y="5"/>
                  <a:pt x="11" y="7"/>
                </a:cubicBezTo>
                <a:cubicBezTo>
                  <a:pt x="12" y="7"/>
                  <a:pt x="12" y="8"/>
                  <a:pt x="12" y="8"/>
                </a:cubicBezTo>
                <a:lnTo>
                  <a:pt x="12" y="1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331"/>
          <p:cNvSpPr>
            <a:spLocks noEditPoints="1"/>
          </p:cNvSpPr>
          <p:nvPr/>
        </p:nvSpPr>
        <p:spPr bwMode="auto">
          <a:xfrm>
            <a:off x="5033963" y="6415088"/>
            <a:ext cx="7938" cy="71438"/>
          </a:xfrm>
          <a:custGeom>
            <a:avLst/>
            <a:gdLst>
              <a:gd name="T0" fmla="*/ 4 w 4"/>
              <a:gd name="T1" fmla="*/ 32 h 32"/>
              <a:gd name="T2" fmla="*/ 4 w 4"/>
              <a:gd name="T3" fmla="*/ 8 h 32"/>
              <a:gd name="T4" fmla="*/ 0 w 4"/>
              <a:gd name="T5" fmla="*/ 8 h 32"/>
              <a:gd name="T6" fmla="*/ 0 w 4"/>
              <a:gd name="T7" fmla="*/ 32 h 32"/>
              <a:gd name="T8" fmla="*/ 4 w 4"/>
              <a:gd name="T9" fmla="*/ 32 h 32"/>
              <a:gd name="T10" fmla="*/ 2 w 4"/>
              <a:gd name="T11" fmla="*/ 0 h 32"/>
              <a:gd name="T12" fmla="*/ 0 w 4"/>
              <a:gd name="T13" fmla="*/ 2 h 32"/>
              <a:gd name="T14" fmla="*/ 2 w 4"/>
              <a:gd name="T15" fmla="*/ 5 h 32"/>
              <a:gd name="T16" fmla="*/ 4 w 4"/>
              <a:gd name="T17" fmla="*/ 2 h 32"/>
              <a:gd name="T18" fmla="*/ 2 w 4"/>
              <a:gd name="T1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32">
                <a:moveTo>
                  <a:pt x="4" y="32"/>
                </a:move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2"/>
                  <a:pt x="0" y="32"/>
                  <a:pt x="0" y="32"/>
                </a:cubicBezTo>
                <a:lnTo>
                  <a:pt x="4" y="32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2" y="5"/>
                </a:cubicBezTo>
                <a:cubicBezTo>
                  <a:pt x="4" y="5"/>
                  <a:pt x="4" y="4"/>
                  <a:pt x="4" y="2"/>
                </a:cubicBezTo>
                <a:cubicBezTo>
                  <a:pt x="4" y="1"/>
                  <a:pt x="4" y="0"/>
                  <a:pt x="2" y="0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332"/>
          <p:cNvSpPr>
            <a:spLocks noEditPoints="1"/>
          </p:cNvSpPr>
          <p:nvPr/>
        </p:nvSpPr>
        <p:spPr bwMode="auto">
          <a:xfrm>
            <a:off x="5051425" y="6434138"/>
            <a:ext cx="31750" cy="52388"/>
          </a:xfrm>
          <a:custGeom>
            <a:avLst/>
            <a:gdLst>
              <a:gd name="T0" fmla="*/ 13 w 14"/>
              <a:gd name="T1" fmla="*/ 8 h 24"/>
              <a:gd name="T2" fmla="*/ 7 w 14"/>
              <a:gd name="T3" fmla="*/ 0 h 24"/>
              <a:gd name="T4" fmla="*/ 1 w 14"/>
              <a:gd name="T5" fmla="*/ 2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0 w 14"/>
              <a:gd name="T23" fmla="*/ 24 h 24"/>
              <a:gd name="T24" fmla="*/ 14 w 14"/>
              <a:gd name="T25" fmla="*/ 24 h 24"/>
              <a:gd name="T26" fmla="*/ 13 w 14"/>
              <a:gd name="T27" fmla="*/ 18 h 24"/>
              <a:gd name="T28" fmla="*/ 13 w 14"/>
              <a:gd name="T29" fmla="*/ 8 h 24"/>
              <a:gd name="T30" fmla="*/ 10 w 14"/>
              <a:gd name="T31" fmla="*/ 16 h 24"/>
              <a:gd name="T32" fmla="*/ 10 w 14"/>
              <a:gd name="T33" fmla="*/ 18 h 24"/>
              <a:gd name="T34" fmla="*/ 6 w 14"/>
              <a:gd name="T35" fmla="*/ 21 h 24"/>
              <a:gd name="T36" fmla="*/ 3 w 14"/>
              <a:gd name="T37" fmla="*/ 17 h 24"/>
              <a:gd name="T38" fmla="*/ 10 w 14"/>
              <a:gd name="T39" fmla="*/ 12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3" y="8"/>
                </a:moveTo>
                <a:cubicBezTo>
                  <a:pt x="13" y="3"/>
                  <a:pt x="12" y="0"/>
                  <a:pt x="7" y="0"/>
                </a:cubicBezTo>
                <a:cubicBezTo>
                  <a:pt x="5" y="0"/>
                  <a:pt x="2" y="1"/>
                  <a:pt x="1" y="2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2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4"/>
                  <a:pt x="10" y="24"/>
                  <a:pt x="10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8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2"/>
                  <a:pt x="10" y="12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333"/>
          <p:cNvSpPr>
            <a:spLocks noEditPoints="1"/>
          </p:cNvSpPr>
          <p:nvPr/>
        </p:nvSpPr>
        <p:spPr bwMode="auto">
          <a:xfrm>
            <a:off x="6432550" y="6211888"/>
            <a:ext cx="31750" cy="74613"/>
          </a:xfrm>
          <a:custGeom>
            <a:avLst/>
            <a:gdLst>
              <a:gd name="T0" fmla="*/ 0 w 14"/>
              <a:gd name="T1" fmla="*/ 33 h 33"/>
              <a:gd name="T2" fmla="*/ 3 w 14"/>
              <a:gd name="T3" fmla="*/ 33 h 33"/>
              <a:gd name="T4" fmla="*/ 3 w 14"/>
              <a:gd name="T5" fmla="*/ 20 h 33"/>
              <a:gd name="T6" fmla="*/ 5 w 14"/>
              <a:gd name="T7" fmla="*/ 20 h 33"/>
              <a:gd name="T8" fmla="*/ 12 w 14"/>
              <a:gd name="T9" fmla="*/ 16 h 33"/>
              <a:gd name="T10" fmla="*/ 14 w 14"/>
              <a:gd name="T11" fmla="*/ 10 h 33"/>
              <a:gd name="T12" fmla="*/ 12 w 14"/>
              <a:gd name="T13" fmla="*/ 3 h 33"/>
              <a:gd name="T14" fmla="*/ 5 w 14"/>
              <a:gd name="T15" fmla="*/ 0 h 33"/>
              <a:gd name="T16" fmla="*/ 0 w 14"/>
              <a:gd name="T17" fmla="*/ 1 h 33"/>
              <a:gd name="T18" fmla="*/ 0 w 14"/>
              <a:gd name="T19" fmla="*/ 33 h 33"/>
              <a:gd name="T20" fmla="*/ 3 w 14"/>
              <a:gd name="T21" fmla="*/ 4 h 33"/>
              <a:gd name="T22" fmla="*/ 5 w 14"/>
              <a:gd name="T23" fmla="*/ 3 h 33"/>
              <a:gd name="T24" fmla="*/ 11 w 14"/>
              <a:gd name="T25" fmla="*/ 10 h 33"/>
              <a:gd name="T26" fmla="*/ 5 w 14"/>
              <a:gd name="T27" fmla="*/ 17 h 33"/>
              <a:gd name="T28" fmla="*/ 3 w 14"/>
              <a:gd name="T29" fmla="*/ 17 h 33"/>
              <a:gd name="T30" fmla="*/ 3 w 14"/>
              <a:gd name="T31" fmla="*/ 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33">
                <a:moveTo>
                  <a:pt x="0" y="33"/>
                </a:moveTo>
                <a:cubicBezTo>
                  <a:pt x="3" y="33"/>
                  <a:pt x="3" y="33"/>
                  <a:pt x="3" y="33"/>
                </a:cubicBezTo>
                <a:cubicBezTo>
                  <a:pt x="3" y="20"/>
                  <a:pt x="3" y="20"/>
                  <a:pt x="3" y="20"/>
                </a:cubicBezTo>
                <a:cubicBezTo>
                  <a:pt x="4" y="20"/>
                  <a:pt x="4" y="20"/>
                  <a:pt x="5" y="20"/>
                </a:cubicBezTo>
                <a:cubicBezTo>
                  <a:pt x="8" y="20"/>
                  <a:pt x="11" y="19"/>
                  <a:pt x="12" y="16"/>
                </a:cubicBezTo>
                <a:cubicBezTo>
                  <a:pt x="14" y="15"/>
                  <a:pt x="14" y="13"/>
                  <a:pt x="14" y="10"/>
                </a:cubicBezTo>
                <a:cubicBezTo>
                  <a:pt x="14" y="7"/>
                  <a:pt x="14" y="4"/>
                  <a:pt x="12" y="3"/>
                </a:cubicBezTo>
                <a:cubicBezTo>
                  <a:pt x="10" y="1"/>
                  <a:pt x="8" y="0"/>
                  <a:pt x="5" y="0"/>
                </a:cubicBezTo>
                <a:cubicBezTo>
                  <a:pt x="3" y="0"/>
                  <a:pt x="1" y="1"/>
                  <a:pt x="0" y="1"/>
                </a:cubicBezTo>
                <a:lnTo>
                  <a:pt x="0" y="33"/>
                </a:lnTo>
                <a:close/>
                <a:moveTo>
                  <a:pt x="3" y="4"/>
                </a:moveTo>
                <a:cubicBezTo>
                  <a:pt x="4" y="4"/>
                  <a:pt x="4" y="3"/>
                  <a:pt x="5" y="3"/>
                </a:cubicBezTo>
                <a:cubicBezTo>
                  <a:pt x="9" y="3"/>
                  <a:pt x="11" y="6"/>
                  <a:pt x="11" y="10"/>
                </a:cubicBezTo>
                <a:cubicBezTo>
                  <a:pt x="11" y="14"/>
                  <a:pt x="8" y="17"/>
                  <a:pt x="5" y="17"/>
                </a:cubicBezTo>
                <a:cubicBezTo>
                  <a:pt x="4" y="17"/>
                  <a:pt x="4" y="17"/>
                  <a:pt x="3" y="17"/>
                </a:cubicBezTo>
                <a:lnTo>
                  <a:pt x="3" y="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334"/>
          <p:cNvSpPr>
            <a:spLocks noEditPoints="1"/>
          </p:cNvSpPr>
          <p:nvPr/>
        </p:nvSpPr>
        <p:spPr bwMode="auto">
          <a:xfrm>
            <a:off x="6465888" y="6232526"/>
            <a:ext cx="34925" cy="53975"/>
          </a:xfrm>
          <a:custGeom>
            <a:avLst/>
            <a:gdLst>
              <a:gd name="T0" fmla="*/ 8 w 16"/>
              <a:gd name="T1" fmla="*/ 0 h 24"/>
              <a:gd name="T2" fmla="*/ 0 w 16"/>
              <a:gd name="T3" fmla="*/ 12 h 24"/>
              <a:gd name="T4" fmla="*/ 8 w 16"/>
              <a:gd name="T5" fmla="*/ 24 h 24"/>
              <a:gd name="T6" fmla="*/ 16 w 16"/>
              <a:gd name="T7" fmla="*/ 12 h 24"/>
              <a:gd name="T8" fmla="*/ 8 w 16"/>
              <a:gd name="T9" fmla="*/ 0 h 24"/>
              <a:gd name="T10" fmla="*/ 8 w 16"/>
              <a:gd name="T11" fmla="*/ 3 h 24"/>
              <a:gd name="T12" fmla="*/ 12 w 16"/>
              <a:gd name="T13" fmla="*/ 12 h 24"/>
              <a:gd name="T14" fmla="*/ 8 w 16"/>
              <a:gd name="T15" fmla="*/ 21 h 24"/>
              <a:gd name="T16" fmla="*/ 4 w 16"/>
              <a:gd name="T17" fmla="*/ 12 h 24"/>
              <a:gd name="T18" fmla="*/ 8 w 16"/>
              <a:gd name="T19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4">
                <a:moveTo>
                  <a:pt x="8" y="0"/>
                </a:moveTo>
                <a:cubicBezTo>
                  <a:pt x="4" y="0"/>
                  <a:pt x="0" y="4"/>
                  <a:pt x="0" y="12"/>
                </a:cubicBezTo>
                <a:cubicBezTo>
                  <a:pt x="0" y="21"/>
                  <a:pt x="4" y="24"/>
                  <a:pt x="8" y="24"/>
                </a:cubicBezTo>
                <a:cubicBezTo>
                  <a:pt x="12" y="24"/>
                  <a:pt x="16" y="21"/>
                  <a:pt x="16" y="12"/>
                </a:cubicBezTo>
                <a:cubicBezTo>
                  <a:pt x="16" y="4"/>
                  <a:pt x="12" y="0"/>
                  <a:pt x="8" y="0"/>
                </a:cubicBezTo>
                <a:close/>
                <a:moveTo>
                  <a:pt x="8" y="3"/>
                </a:moveTo>
                <a:cubicBezTo>
                  <a:pt x="11" y="3"/>
                  <a:pt x="12" y="9"/>
                  <a:pt x="12" y="12"/>
                </a:cubicBezTo>
                <a:cubicBezTo>
                  <a:pt x="12" y="16"/>
                  <a:pt x="11" y="21"/>
                  <a:pt x="8" y="21"/>
                </a:cubicBezTo>
                <a:cubicBezTo>
                  <a:pt x="5" y="21"/>
                  <a:pt x="4" y="16"/>
                  <a:pt x="4" y="12"/>
                </a:cubicBezTo>
                <a:cubicBezTo>
                  <a:pt x="4" y="9"/>
                  <a:pt x="5" y="3"/>
                  <a:pt x="8" y="3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Rectangle 335"/>
          <p:cNvSpPr>
            <a:spLocks noChangeArrowheads="1"/>
          </p:cNvSpPr>
          <p:nvPr/>
        </p:nvSpPr>
        <p:spPr bwMode="auto">
          <a:xfrm>
            <a:off x="6510338" y="6211888"/>
            <a:ext cx="9525" cy="74613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336"/>
          <p:cNvSpPr>
            <a:spLocks noEditPoints="1"/>
          </p:cNvSpPr>
          <p:nvPr/>
        </p:nvSpPr>
        <p:spPr bwMode="auto">
          <a:xfrm>
            <a:off x="6527800" y="6232526"/>
            <a:ext cx="31750" cy="53975"/>
          </a:xfrm>
          <a:custGeom>
            <a:avLst/>
            <a:gdLst>
              <a:gd name="T0" fmla="*/ 14 w 14"/>
              <a:gd name="T1" fmla="*/ 13 h 24"/>
              <a:gd name="T2" fmla="*/ 14 w 14"/>
              <a:gd name="T3" fmla="*/ 11 h 24"/>
              <a:gd name="T4" fmla="*/ 8 w 14"/>
              <a:gd name="T5" fmla="*/ 0 h 24"/>
              <a:gd name="T6" fmla="*/ 0 w 14"/>
              <a:gd name="T7" fmla="*/ 13 h 24"/>
              <a:gd name="T8" fmla="*/ 8 w 14"/>
              <a:gd name="T9" fmla="*/ 24 h 24"/>
              <a:gd name="T10" fmla="*/ 14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4 w 14"/>
              <a:gd name="T17" fmla="*/ 13 h 24"/>
              <a:gd name="T18" fmla="*/ 14 w 14"/>
              <a:gd name="T19" fmla="*/ 13 h 24"/>
              <a:gd name="T20" fmla="*/ 4 w 14"/>
              <a:gd name="T21" fmla="*/ 10 h 24"/>
              <a:gd name="T22" fmla="*/ 7 w 14"/>
              <a:gd name="T23" fmla="*/ 3 h 24"/>
              <a:gd name="T24" fmla="*/ 11 w 14"/>
              <a:gd name="T25" fmla="*/ 10 h 24"/>
              <a:gd name="T26" fmla="*/ 4 w 14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3"/>
                </a:moveTo>
                <a:cubicBezTo>
                  <a:pt x="14" y="12"/>
                  <a:pt x="14" y="11"/>
                  <a:pt x="14" y="11"/>
                </a:cubicBezTo>
                <a:cubicBezTo>
                  <a:pt x="14" y="5"/>
                  <a:pt x="12" y="0"/>
                  <a:pt x="8" y="0"/>
                </a:cubicBezTo>
                <a:cubicBezTo>
                  <a:pt x="3" y="0"/>
                  <a:pt x="0" y="5"/>
                  <a:pt x="0" y="13"/>
                </a:cubicBezTo>
                <a:cubicBezTo>
                  <a:pt x="0" y="20"/>
                  <a:pt x="3" y="24"/>
                  <a:pt x="8" y="24"/>
                </a:cubicBezTo>
                <a:cubicBezTo>
                  <a:pt x="10" y="24"/>
                  <a:pt x="12" y="24"/>
                  <a:pt x="14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1" y="21"/>
                  <a:pt x="9" y="21"/>
                </a:cubicBezTo>
                <a:cubicBezTo>
                  <a:pt x="6" y="21"/>
                  <a:pt x="4" y="20"/>
                  <a:pt x="4" y="13"/>
                </a:cubicBezTo>
                <a:lnTo>
                  <a:pt x="14" y="13"/>
                </a:lnTo>
                <a:close/>
                <a:moveTo>
                  <a:pt x="4" y="10"/>
                </a:moveTo>
                <a:cubicBezTo>
                  <a:pt x="4" y="7"/>
                  <a:pt x="5" y="3"/>
                  <a:pt x="7" y="3"/>
                </a:cubicBezTo>
                <a:cubicBezTo>
                  <a:pt x="9" y="3"/>
                  <a:pt x="11" y="5"/>
                  <a:pt x="11" y="10"/>
                </a:cubicBezTo>
                <a:lnTo>
                  <a:pt x="4" y="1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337"/>
          <p:cNvSpPr>
            <a:spLocks/>
          </p:cNvSpPr>
          <p:nvPr/>
        </p:nvSpPr>
        <p:spPr bwMode="auto">
          <a:xfrm>
            <a:off x="6569075" y="6232526"/>
            <a:ext cx="33338" cy="53975"/>
          </a:xfrm>
          <a:custGeom>
            <a:avLst/>
            <a:gdLst>
              <a:gd name="T0" fmla="*/ 0 w 15"/>
              <a:gd name="T1" fmla="*/ 24 h 24"/>
              <a:gd name="T2" fmla="*/ 4 w 15"/>
              <a:gd name="T3" fmla="*/ 24 h 24"/>
              <a:gd name="T4" fmla="*/ 4 w 15"/>
              <a:gd name="T5" fmla="*/ 9 h 24"/>
              <a:gd name="T6" fmla="*/ 4 w 15"/>
              <a:gd name="T7" fmla="*/ 7 h 24"/>
              <a:gd name="T8" fmla="*/ 8 w 15"/>
              <a:gd name="T9" fmla="*/ 4 h 24"/>
              <a:gd name="T10" fmla="*/ 11 w 15"/>
              <a:gd name="T11" fmla="*/ 9 h 24"/>
              <a:gd name="T12" fmla="*/ 11 w 15"/>
              <a:gd name="T13" fmla="*/ 24 h 24"/>
              <a:gd name="T14" fmla="*/ 15 w 15"/>
              <a:gd name="T15" fmla="*/ 24 h 24"/>
              <a:gd name="T16" fmla="*/ 15 w 15"/>
              <a:gd name="T17" fmla="*/ 8 h 24"/>
              <a:gd name="T18" fmla="*/ 9 w 15"/>
              <a:gd name="T19" fmla="*/ 0 h 24"/>
              <a:gd name="T20" fmla="*/ 4 w 15"/>
              <a:gd name="T21" fmla="*/ 4 h 24"/>
              <a:gd name="T22" fmla="*/ 4 w 15"/>
              <a:gd name="T23" fmla="*/ 4 h 24"/>
              <a:gd name="T24" fmla="*/ 3 w 15"/>
              <a:gd name="T25" fmla="*/ 1 h 24"/>
              <a:gd name="T26" fmla="*/ 0 w 15"/>
              <a:gd name="T27" fmla="*/ 1 h 24"/>
              <a:gd name="T28" fmla="*/ 0 w 15"/>
              <a:gd name="T29" fmla="*/ 7 h 24"/>
              <a:gd name="T30" fmla="*/ 0 w 15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8"/>
                  <a:pt x="4" y="7"/>
                </a:cubicBezTo>
                <a:cubicBezTo>
                  <a:pt x="5" y="5"/>
                  <a:pt x="6" y="4"/>
                  <a:pt x="8" y="4"/>
                </a:cubicBezTo>
                <a:cubicBezTo>
                  <a:pt x="10" y="4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3"/>
                  <a:pt x="12" y="0"/>
                  <a:pt x="9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3"/>
                  <a:pt x="0" y="4"/>
                  <a:pt x="0" y="7"/>
                </a:cubicBezTo>
                <a:lnTo>
                  <a:pt x="0" y="2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338"/>
          <p:cNvSpPr>
            <a:spLocks/>
          </p:cNvSpPr>
          <p:nvPr/>
        </p:nvSpPr>
        <p:spPr bwMode="auto">
          <a:xfrm>
            <a:off x="4946650" y="2616201"/>
            <a:ext cx="17463" cy="60325"/>
          </a:xfrm>
          <a:custGeom>
            <a:avLst/>
            <a:gdLst>
              <a:gd name="T0" fmla="*/ 5 w 8"/>
              <a:gd name="T1" fmla="*/ 19 h 27"/>
              <a:gd name="T2" fmla="*/ 2 w 8"/>
              <a:gd name="T3" fmla="*/ 25 h 27"/>
              <a:gd name="T4" fmla="*/ 0 w 8"/>
              <a:gd name="T5" fmla="*/ 24 h 27"/>
              <a:gd name="T6" fmla="*/ 0 w 8"/>
              <a:gd name="T7" fmla="*/ 27 h 27"/>
              <a:gd name="T8" fmla="*/ 2 w 8"/>
              <a:gd name="T9" fmla="*/ 27 h 27"/>
              <a:gd name="T10" fmla="*/ 8 w 8"/>
              <a:gd name="T11" fmla="*/ 19 h 27"/>
              <a:gd name="T12" fmla="*/ 8 w 8"/>
              <a:gd name="T13" fmla="*/ 0 h 27"/>
              <a:gd name="T14" fmla="*/ 5 w 8"/>
              <a:gd name="T15" fmla="*/ 0 h 27"/>
              <a:gd name="T16" fmla="*/ 5 w 8"/>
              <a:gd name="T17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7">
                <a:moveTo>
                  <a:pt x="5" y="19"/>
                </a:moveTo>
                <a:cubicBezTo>
                  <a:pt x="5" y="24"/>
                  <a:pt x="4" y="25"/>
                  <a:pt x="2" y="25"/>
                </a:cubicBezTo>
                <a:cubicBezTo>
                  <a:pt x="1" y="25"/>
                  <a:pt x="1" y="25"/>
                  <a:pt x="0" y="24"/>
                </a:cubicBezTo>
                <a:cubicBezTo>
                  <a:pt x="0" y="27"/>
                  <a:pt x="0" y="27"/>
                  <a:pt x="0" y="27"/>
                </a:cubicBezTo>
                <a:cubicBezTo>
                  <a:pt x="1" y="27"/>
                  <a:pt x="1" y="27"/>
                  <a:pt x="2" y="27"/>
                </a:cubicBezTo>
                <a:cubicBezTo>
                  <a:pt x="6" y="27"/>
                  <a:pt x="8" y="25"/>
                  <a:pt x="8" y="19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lnTo>
                  <a:pt x="5" y="1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339"/>
          <p:cNvSpPr>
            <a:spLocks noEditPoints="1"/>
          </p:cNvSpPr>
          <p:nvPr/>
        </p:nvSpPr>
        <p:spPr bwMode="auto">
          <a:xfrm>
            <a:off x="4973638" y="2632076"/>
            <a:ext cx="23813" cy="44450"/>
          </a:xfrm>
          <a:custGeom>
            <a:avLst/>
            <a:gdLst>
              <a:gd name="T0" fmla="*/ 11 w 11"/>
              <a:gd name="T1" fmla="*/ 7 h 20"/>
              <a:gd name="T2" fmla="*/ 5 w 11"/>
              <a:gd name="T3" fmla="*/ 0 h 20"/>
              <a:gd name="T4" fmla="*/ 1 w 11"/>
              <a:gd name="T5" fmla="*/ 2 h 20"/>
              <a:gd name="T6" fmla="*/ 2 w 11"/>
              <a:gd name="T7" fmla="*/ 4 h 20"/>
              <a:gd name="T8" fmla="*/ 5 w 11"/>
              <a:gd name="T9" fmla="*/ 3 h 20"/>
              <a:gd name="T10" fmla="*/ 8 w 11"/>
              <a:gd name="T11" fmla="*/ 7 h 20"/>
              <a:gd name="T12" fmla="*/ 8 w 11"/>
              <a:gd name="T13" fmla="*/ 8 h 20"/>
              <a:gd name="T14" fmla="*/ 0 w 11"/>
              <a:gd name="T15" fmla="*/ 15 h 20"/>
              <a:gd name="T16" fmla="*/ 4 w 11"/>
              <a:gd name="T17" fmla="*/ 20 h 20"/>
              <a:gd name="T18" fmla="*/ 8 w 11"/>
              <a:gd name="T19" fmla="*/ 18 h 20"/>
              <a:gd name="T20" fmla="*/ 8 w 11"/>
              <a:gd name="T21" fmla="*/ 18 h 20"/>
              <a:gd name="T22" fmla="*/ 8 w 11"/>
              <a:gd name="T23" fmla="*/ 20 h 20"/>
              <a:gd name="T24" fmla="*/ 11 w 11"/>
              <a:gd name="T25" fmla="*/ 20 h 20"/>
              <a:gd name="T26" fmla="*/ 11 w 11"/>
              <a:gd name="T27" fmla="*/ 16 h 20"/>
              <a:gd name="T28" fmla="*/ 11 w 11"/>
              <a:gd name="T29" fmla="*/ 7 h 20"/>
              <a:gd name="T30" fmla="*/ 8 w 11"/>
              <a:gd name="T31" fmla="*/ 14 h 20"/>
              <a:gd name="T32" fmla="*/ 8 w 11"/>
              <a:gd name="T33" fmla="*/ 15 h 20"/>
              <a:gd name="T34" fmla="*/ 5 w 11"/>
              <a:gd name="T35" fmla="*/ 18 h 20"/>
              <a:gd name="T36" fmla="*/ 3 w 11"/>
              <a:gd name="T37" fmla="*/ 15 h 20"/>
              <a:gd name="T38" fmla="*/ 8 w 11"/>
              <a:gd name="T39" fmla="*/ 10 h 20"/>
              <a:gd name="T40" fmla="*/ 8 w 11"/>
              <a:gd name="T41" fmla="*/ 1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0">
                <a:moveTo>
                  <a:pt x="11" y="7"/>
                </a:moveTo>
                <a:cubicBezTo>
                  <a:pt x="11" y="3"/>
                  <a:pt x="9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4" y="3"/>
                  <a:pt x="5" y="3"/>
                </a:cubicBezTo>
                <a:cubicBezTo>
                  <a:pt x="7" y="3"/>
                  <a:pt x="8" y="5"/>
                  <a:pt x="8" y="7"/>
                </a:cubicBezTo>
                <a:cubicBezTo>
                  <a:pt x="8" y="8"/>
                  <a:pt x="8" y="8"/>
                  <a:pt x="8" y="8"/>
                </a:cubicBezTo>
                <a:cubicBezTo>
                  <a:pt x="3" y="8"/>
                  <a:pt x="0" y="10"/>
                  <a:pt x="0" y="15"/>
                </a:cubicBezTo>
                <a:cubicBezTo>
                  <a:pt x="0" y="18"/>
                  <a:pt x="2" y="20"/>
                  <a:pt x="4" y="20"/>
                </a:cubicBezTo>
                <a:cubicBezTo>
                  <a:pt x="6" y="20"/>
                  <a:pt x="7" y="19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20"/>
                  <a:pt x="8" y="20"/>
                  <a:pt x="8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9"/>
                  <a:pt x="11" y="17"/>
                  <a:pt x="11" y="16"/>
                </a:cubicBezTo>
                <a:lnTo>
                  <a:pt x="11" y="7"/>
                </a:lnTo>
                <a:close/>
                <a:moveTo>
                  <a:pt x="8" y="14"/>
                </a:moveTo>
                <a:cubicBezTo>
                  <a:pt x="8" y="14"/>
                  <a:pt x="8" y="15"/>
                  <a:pt x="8" y="15"/>
                </a:cubicBezTo>
                <a:cubicBezTo>
                  <a:pt x="7" y="17"/>
                  <a:pt x="6" y="18"/>
                  <a:pt x="5" y="18"/>
                </a:cubicBezTo>
                <a:cubicBezTo>
                  <a:pt x="4" y="18"/>
                  <a:pt x="3" y="17"/>
                  <a:pt x="3" y="15"/>
                </a:cubicBezTo>
                <a:cubicBezTo>
                  <a:pt x="3" y="10"/>
                  <a:pt x="6" y="10"/>
                  <a:pt x="8" y="10"/>
                </a:cubicBezTo>
                <a:lnTo>
                  <a:pt x="8" y="1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340"/>
          <p:cNvSpPr>
            <a:spLocks/>
          </p:cNvSpPr>
          <p:nvPr/>
        </p:nvSpPr>
        <p:spPr bwMode="auto">
          <a:xfrm>
            <a:off x="5006975" y="2632076"/>
            <a:ext cx="26988" cy="44450"/>
          </a:xfrm>
          <a:custGeom>
            <a:avLst/>
            <a:gdLst>
              <a:gd name="T0" fmla="*/ 0 w 12"/>
              <a:gd name="T1" fmla="*/ 20 h 20"/>
              <a:gd name="T2" fmla="*/ 3 w 12"/>
              <a:gd name="T3" fmla="*/ 20 h 20"/>
              <a:gd name="T4" fmla="*/ 3 w 12"/>
              <a:gd name="T5" fmla="*/ 8 h 20"/>
              <a:gd name="T6" fmla="*/ 4 w 12"/>
              <a:gd name="T7" fmla="*/ 6 h 20"/>
              <a:gd name="T8" fmla="*/ 6 w 12"/>
              <a:gd name="T9" fmla="*/ 3 h 20"/>
              <a:gd name="T10" fmla="*/ 9 w 12"/>
              <a:gd name="T11" fmla="*/ 8 h 20"/>
              <a:gd name="T12" fmla="*/ 9 w 12"/>
              <a:gd name="T13" fmla="*/ 20 h 20"/>
              <a:gd name="T14" fmla="*/ 12 w 12"/>
              <a:gd name="T15" fmla="*/ 20 h 20"/>
              <a:gd name="T16" fmla="*/ 12 w 12"/>
              <a:gd name="T17" fmla="*/ 7 h 20"/>
              <a:gd name="T18" fmla="*/ 7 w 12"/>
              <a:gd name="T19" fmla="*/ 0 h 20"/>
              <a:gd name="T20" fmla="*/ 3 w 12"/>
              <a:gd name="T21" fmla="*/ 3 h 20"/>
              <a:gd name="T22" fmla="*/ 3 w 12"/>
              <a:gd name="T23" fmla="*/ 3 h 20"/>
              <a:gd name="T24" fmla="*/ 3 w 12"/>
              <a:gd name="T25" fmla="*/ 1 h 20"/>
              <a:gd name="T26" fmla="*/ 0 w 12"/>
              <a:gd name="T27" fmla="*/ 1 h 20"/>
              <a:gd name="T28" fmla="*/ 0 w 12"/>
              <a:gd name="T29" fmla="*/ 6 h 20"/>
              <a:gd name="T30" fmla="*/ 0 w 12"/>
              <a:gd name="T3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0">
                <a:moveTo>
                  <a:pt x="0" y="20"/>
                </a:moveTo>
                <a:cubicBezTo>
                  <a:pt x="3" y="20"/>
                  <a:pt x="3" y="20"/>
                  <a:pt x="3" y="20"/>
                </a:cubicBez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7"/>
                  <a:pt x="4" y="6"/>
                </a:cubicBezTo>
                <a:cubicBezTo>
                  <a:pt x="4" y="4"/>
                  <a:pt x="5" y="3"/>
                  <a:pt x="6" y="3"/>
                </a:cubicBezTo>
                <a:cubicBezTo>
                  <a:pt x="9" y="3"/>
                  <a:pt x="9" y="5"/>
                  <a:pt x="9" y="8"/>
                </a:cubicBezTo>
                <a:cubicBezTo>
                  <a:pt x="9" y="20"/>
                  <a:pt x="9" y="20"/>
                  <a:pt x="9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2"/>
                  <a:pt x="10" y="0"/>
                  <a:pt x="7" y="0"/>
                </a:cubicBezTo>
                <a:cubicBezTo>
                  <a:pt x="5" y="0"/>
                  <a:pt x="4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3"/>
                  <a:pt x="0" y="6"/>
                </a:cubicBezTo>
                <a:lnTo>
                  <a:pt x="0" y="2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341"/>
          <p:cNvSpPr>
            <a:spLocks/>
          </p:cNvSpPr>
          <p:nvPr/>
        </p:nvSpPr>
        <p:spPr bwMode="auto">
          <a:xfrm>
            <a:off x="5056188" y="2616201"/>
            <a:ext cx="46038" cy="60325"/>
          </a:xfrm>
          <a:custGeom>
            <a:avLst/>
            <a:gdLst>
              <a:gd name="T0" fmla="*/ 18 w 21"/>
              <a:gd name="T1" fmla="*/ 27 h 27"/>
              <a:gd name="T2" fmla="*/ 21 w 21"/>
              <a:gd name="T3" fmla="*/ 27 h 27"/>
              <a:gd name="T4" fmla="*/ 19 w 21"/>
              <a:gd name="T5" fmla="*/ 0 h 27"/>
              <a:gd name="T6" fmla="*/ 16 w 21"/>
              <a:gd name="T7" fmla="*/ 0 h 27"/>
              <a:gd name="T8" fmla="*/ 13 w 21"/>
              <a:gd name="T9" fmla="*/ 12 h 27"/>
              <a:gd name="T10" fmla="*/ 11 w 21"/>
              <a:gd name="T11" fmla="*/ 22 h 27"/>
              <a:gd name="T12" fmla="*/ 11 w 21"/>
              <a:gd name="T13" fmla="*/ 22 h 27"/>
              <a:gd name="T14" fmla="*/ 8 w 21"/>
              <a:gd name="T15" fmla="*/ 12 h 27"/>
              <a:gd name="T16" fmla="*/ 5 w 21"/>
              <a:gd name="T17" fmla="*/ 0 h 27"/>
              <a:gd name="T18" fmla="*/ 2 w 21"/>
              <a:gd name="T19" fmla="*/ 0 h 27"/>
              <a:gd name="T20" fmla="*/ 0 w 21"/>
              <a:gd name="T21" fmla="*/ 27 h 27"/>
              <a:gd name="T22" fmla="*/ 3 w 21"/>
              <a:gd name="T23" fmla="*/ 27 h 27"/>
              <a:gd name="T24" fmla="*/ 4 w 21"/>
              <a:gd name="T25" fmla="*/ 16 h 27"/>
              <a:gd name="T26" fmla="*/ 4 w 21"/>
              <a:gd name="T27" fmla="*/ 5 h 27"/>
              <a:gd name="T28" fmla="*/ 4 w 21"/>
              <a:gd name="T29" fmla="*/ 5 h 27"/>
              <a:gd name="T30" fmla="*/ 6 w 21"/>
              <a:gd name="T31" fmla="*/ 15 h 27"/>
              <a:gd name="T32" fmla="*/ 9 w 21"/>
              <a:gd name="T33" fmla="*/ 27 h 27"/>
              <a:gd name="T34" fmla="*/ 11 w 21"/>
              <a:gd name="T35" fmla="*/ 27 h 27"/>
              <a:gd name="T36" fmla="*/ 15 w 21"/>
              <a:gd name="T37" fmla="*/ 14 h 27"/>
              <a:gd name="T38" fmla="*/ 17 w 21"/>
              <a:gd name="T39" fmla="*/ 5 h 27"/>
              <a:gd name="T40" fmla="*/ 17 w 21"/>
              <a:gd name="T41" fmla="*/ 5 h 27"/>
              <a:gd name="T42" fmla="*/ 17 w 21"/>
              <a:gd name="T43" fmla="*/ 15 h 27"/>
              <a:gd name="T44" fmla="*/ 18 w 21"/>
              <a:gd name="T4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" h="27">
                <a:moveTo>
                  <a:pt x="18" y="27"/>
                </a:moveTo>
                <a:cubicBezTo>
                  <a:pt x="21" y="27"/>
                  <a:pt x="21" y="27"/>
                  <a:pt x="21" y="27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6"/>
                  <a:pt x="11" y="19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0" y="19"/>
                  <a:pt x="9" y="16"/>
                  <a:pt x="8" y="12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27"/>
                  <a:pt x="0" y="27"/>
                  <a:pt x="0" y="27"/>
                </a:cubicBezTo>
                <a:cubicBezTo>
                  <a:pt x="3" y="27"/>
                  <a:pt x="3" y="27"/>
                  <a:pt x="3" y="27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2"/>
                  <a:pt x="4" y="8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5" y="8"/>
                  <a:pt x="5" y="11"/>
                  <a:pt x="6" y="15"/>
                </a:cubicBezTo>
                <a:cubicBezTo>
                  <a:pt x="9" y="27"/>
                  <a:pt x="9" y="27"/>
                  <a:pt x="9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5" y="14"/>
                  <a:pt x="15" y="14"/>
                  <a:pt x="15" y="14"/>
                </a:cubicBezTo>
                <a:cubicBezTo>
                  <a:pt x="16" y="11"/>
                  <a:pt x="16" y="8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8"/>
                  <a:pt x="17" y="12"/>
                  <a:pt x="17" y="15"/>
                </a:cubicBezTo>
                <a:lnTo>
                  <a:pt x="18" y="27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342"/>
          <p:cNvSpPr>
            <a:spLocks noEditPoints="1"/>
          </p:cNvSpPr>
          <p:nvPr/>
        </p:nvSpPr>
        <p:spPr bwMode="auto">
          <a:xfrm>
            <a:off x="5110163" y="2632076"/>
            <a:ext cx="23813" cy="44450"/>
          </a:xfrm>
          <a:custGeom>
            <a:avLst/>
            <a:gdLst>
              <a:gd name="T0" fmla="*/ 11 w 11"/>
              <a:gd name="T1" fmla="*/ 7 h 20"/>
              <a:gd name="T2" fmla="*/ 5 w 11"/>
              <a:gd name="T3" fmla="*/ 0 h 20"/>
              <a:gd name="T4" fmla="*/ 1 w 11"/>
              <a:gd name="T5" fmla="*/ 2 h 20"/>
              <a:gd name="T6" fmla="*/ 2 w 11"/>
              <a:gd name="T7" fmla="*/ 4 h 20"/>
              <a:gd name="T8" fmla="*/ 5 w 11"/>
              <a:gd name="T9" fmla="*/ 3 h 20"/>
              <a:gd name="T10" fmla="*/ 8 w 11"/>
              <a:gd name="T11" fmla="*/ 7 h 20"/>
              <a:gd name="T12" fmla="*/ 8 w 11"/>
              <a:gd name="T13" fmla="*/ 8 h 20"/>
              <a:gd name="T14" fmla="*/ 0 w 11"/>
              <a:gd name="T15" fmla="*/ 15 h 20"/>
              <a:gd name="T16" fmla="*/ 4 w 11"/>
              <a:gd name="T17" fmla="*/ 20 h 20"/>
              <a:gd name="T18" fmla="*/ 8 w 11"/>
              <a:gd name="T19" fmla="*/ 18 h 20"/>
              <a:gd name="T20" fmla="*/ 8 w 11"/>
              <a:gd name="T21" fmla="*/ 18 h 20"/>
              <a:gd name="T22" fmla="*/ 8 w 11"/>
              <a:gd name="T23" fmla="*/ 20 h 20"/>
              <a:gd name="T24" fmla="*/ 11 w 11"/>
              <a:gd name="T25" fmla="*/ 20 h 20"/>
              <a:gd name="T26" fmla="*/ 11 w 11"/>
              <a:gd name="T27" fmla="*/ 16 h 20"/>
              <a:gd name="T28" fmla="*/ 11 w 11"/>
              <a:gd name="T29" fmla="*/ 7 h 20"/>
              <a:gd name="T30" fmla="*/ 8 w 11"/>
              <a:gd name="T31" fmla="*/ 14 h 20"/>
              <a:gd name="T32" fmla="*/ 8 w 11"/>
              <a:gd name="T33" fmla="*/ 15 h 20"/>
              <a:gd name="T34" fmla="*/ 5 w 11"/>
              <a:gd name="T35" fmla="*/ 18 h 20"/>
              <a:gd name="T36" fmla="*/ 3 w 11"/>
              <a:gd name="T37" fmla="*/ 15 h 20"/>
              <a:gd name="T38" fmla="*/ 8 w 11"/>
              <a:gd name="T39" fmla="*/ 10 h 20"/>
              <a:gd name="T40" fmla="*/ 8 w 11"/>
              <a:gd name="T41" fmla="*/ 1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0">
                <a:moveTo>
                  <a:pt x="11" y="7"/>
                </a:moveTo>
                <a:cubicBezTo>
                  <a:pt x="11" y="3"/>
                  <a:pt x="9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4" y="3"/>
                  <a:pt x="5" y="3"/>
                </a:cubicBezTo>
                <a:cubicBezTo>
                  <a:pt x="7" y="3"/>
                  <a:pt x="8" y="5"/>
                  <a:pt x="8" y="7"/>
                </a:cubicBezTo>
                <a:cubicBezTo>
                  <a:pt x="8" y="8"/>
                  <a:pt x="8" y="8"/>
                  <a:pt x="8" y="8"/>
                </a:cubicBezTo>
                <a:cubicBezTo>
                  <a:pt x="3" y="8"/>
                  <a:pt x="0" y="10"/>
                  <a:pt x="0" y="15"/>
                </a:cubicBezTo>
                <a:cubicBezTo>
                  <a:pt x="0" y="18"/>
                  <a:pt x="2" y="20"/>
                  <a:pt x="4" y="20"/>
                </a:cubicBezTo>
                <a:cubicBezTo>
                  <a:pt x="6" y="20"/>
                  <a:pt x="7" y="19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20"/>
                  <a:pt x="8" y="20"/>
                  <a:pt x="8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9"/>
                  <a:pt x="11" y="17"/>
                  <a:pt x="11" y="16"/>
                </a:cubicBezTo>
                <a:lnTo>
                  <a:pt x="11" y="7"/>
                </a:lnTo>
                <a:close/>
                <a:moveTo>
                  <a:pt x="8" y="14"/>
                </a:moveTo>
                <a:cubicBezTo>
                  <a:pt x="8" y="14"/>
                  <a:pt x="8" y="15"/>
                  <a:pt x="8" y="15"/>
                </a:cubicBezTo>
                <a:cubicBezTo>
                  <a:pt x="7" y="17"/>
                  <a:pt x="6" y="18"/>
                  <a:pt x="5" y="18"/>
                </a:cubicBezTo>
                <a:cubicBezTo>
                  <a:pt x="4" y="18"/>
                  <a:pt x="3" y="17"/>
                  <a:pt x="3" y="15"/>
                </a:cubicBezTo>
                <a:cubicBezTo>
                  <a:pt x="3" y="10"/>
                  <a:pt x="6" y="10"/>
                  <a:pt x="8" y="10"/>
                </a:cubicBezTo>
                <a:lnTo>
                  <a:pt x="8" y="1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343"/>
          <p:cNvSpPr>
            <a:spLocks/>
          </p:cNvSpPr>
          <p:nvPr/>
        </p:nvSpPr>
        <p:spPr bwMode="auto">
          <a:xfrm>
            <a:off x="5138738" y="2635251"/>
            <a:ext cx="28575" cy="61913"/>
          </a:xfrm>
          <a:custGeom>
            <a:avLst/>
            <a:gdLst>
              <a:gd name="T0" fmla="*/ 0 w 13"/>
              <a:gd name="T1" fmla="*/ 0 h 28"/>
              <a:gd name="T2" fmla="*/ 5 w 13"/>
              <a:gd name="T3" fmla="*/ 18 h 28"/>
              <a:gd name="T4" fmla="*/ 5 w 13"/>
              <a:gd name="T5" fmla="*/ 18 h 28"/>
              <a:gd name="T6" fmla="*/ 5 w 13"/>
              <a:gd name="T7" fmla="*/ 19 h 28"/>
              <a:gd name="T8" fmla="*/ 3 w 13"/>
              <a:gd name="T9" fmla="*/ 22 h 28"/>
              <a:gd name="T10" fmla="*/ 0 w 13"/>
              <a:gd name="T11" fmla="*/ 25 h 28"/>
              <a:gd name="T12" fmla="*/ 2 w 13"/>
              <a:gd name="T13" fmla="*/ 28 h 28"/>
              <a:gd name="T14" fmla="*/ 5 w 13"/>
              <a:gd name="T15" fmla="*/ 25 h 28"/>
              <a:gd name="T16" fmla="*/ 10 w 13"/>
              <a:gd name="T17" fmla="*/ 12 h 28"/>
              <a:gd name="T18" fmla="*/ 13 w 13"/>
              <a:gd name="T19" fmla="*/ 0 h 28"/>
              <a:gd name="T20" fmla="*/ 10 w 13"/>
              <a:gd name="T21" fmla="*/ 0 h 28"/>
              <a:gd name="T22" fmla="*/ 8 w 13"/>
              <a:gd name="T23" fmla="*/ 11 h 28"/>
              <a:gd name="T24" fmla="*/ 7 w 13"/>
              <a:gd name="T25" fmla="*/ 15 h 28"/>
              <a:gd name="T26" fmla="*/ 7 w 13"/>
              <a:gd name="T27" fmla="*/ 15 h 28"/>
              <a:gd name="T28" fmla="*/ 6 w 13"/>
              <a:gd name="T29" fmla="*/ 11 h 28"/>
              <a:gd name="T30" fmla="*/ 3 w 13"/>
              <a:gd name="T31" fmla="*/ 0 h 28"/>
              <a:gd name="T32" fmla="*/ 0 w 13"/>
              <a:gd name="T3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28">
                <a:moveTo>
                  <a:pt x="0" y="0"/>
                </a:move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20"/>
                  <a:pt x="4" y="21"/>
                  <a:pt x="3" y="22"/>
                </a:cubicBezTo>
                <a:cubicBezTo>
                  <a:pt x="2" y="24"/>
                  <a:pt x="1" y="24"/>
                  <a:pt x="0" y="25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7"/>
                  <a:pt x="4" y="26"/>
                  <a:pt x="5" y="25"/>
                </a:cubicBezTo>
                <a:cubicBezTo>
                  <a:pt x="7" y="22"/>
                  <a:pt x="9" y="17"/>
                  <a:pt x="10" y="12"/>
                </a:cubicBezTo>
                <a:cubicBezTo>
                  <a:pt x="13" y="0"/>
                  <a:pt x="13" y="0"/>
                  <a:pt x="1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2"/>
                  <a:pt x="7" y="14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6" y="14"/>
                  <a:pt x="6" y="12"/>
                  <a:pt x="6" y="11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344"/>
          <p:cNvSpPr>
            <a:spLocks noEditPoints="1"/>
          </p:cNvSpPr>
          <p:nvPr/>
        </p:nvSpPr>
        <p:spPr bwMode="auto">
          <a:xfrm>
            <a:off x="5170488" y="2632076"/>
            <a:ext cx="26988" cy="44450"/>
          </a:xfrm>
          <a:custGeom>
            <a:avLst/>
            <a:gdLst>
              <a:gd name="T0" fmla="*/ 12 w 12"/>
              <a:gd name="T1" fmla="*/ 11 h 20"/>
              <a:gd name="T2" fmla="*/ 12 w 12"/>
              <a:gd name="T3" fmla="*/ 9 h 20"/>
              <a:gd name="T4" fmla="*/ 7 w 12"/>
              <a:gd name="T5" fmla="*/ 0 h 20"/>
              <a:gd name="T6" fmla="*/ 0 w 12"/>
              <a:gd name="T7" fmla="*/ 11 h 20"/>
              <a:gd name="T8" fmla="*/ 7 w 12"/>
              <a:gd name="T9" fmla="*/ 20 h 20"/>
              <a:gd name="T10" fmla="*/ 12 w 12"/>
              <a:gd name="T11" fmla="*/ 19 h 20"/>
              <a:gd name="T12" fmla="*/ 11 w 12"/>
              <a:gd name="T13" fmla="*/ 17 h 20"/>
              <a:gd name="T14" fmla="*/ 8 w 12"/>
              <a:gd name="T15" fmla="*/ 18 h 20"/>
              <a:gd name="T16" fmla="*/ 3 w 12"/>
              <a:gd name="T17" fmla="*/ 11 h 20"/>
              <a:gd name="T18" fmla="*/ 12 w 12"/>
              <a:gd name="T19" fmla="*/ 11 h 20"/>
              <a:gd name="T20" fmla="*/ 3 w 12"/>
              <a:gd name="T21" fmla="*/ 8 h 20"/>
              <a:gd name="T22" fmla="*/ 6 w 12"/>
              <a:gd name="T23" fmla="*/ 3 h 20"/>
              <a:gd name="T24" fmla="*/ 9 w 12"/>
              <a:gd name="T25" fmla="*/ 8 h 20"/>
              <a:gd name="T26" fmla="*/ 3 w 12"/>
              <a:gd name="T27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0">
                <a:moveTo>
                  <a:pt x="12" y="11"/>
                </a:moveTo>
                <a:cubicBezTo>
                  <a:pt x="12" y="10"/>
                  <a:pt x="12" y="10"/>
                  <a:pt x="12" y="9"/>
                </a:cubicBezTo>
                <a:cubicBezTo>
                  <a:pt x="12" y="5"/>
                  <a:pt x="11" y="0"/>
                  <a:pt x="7" y="0"/>
                </a:cubicBezTo>
                <a:cubicBezTo>
                  <a:pt x="3" y="0"/>
                  <a:pt x="0" y="4"/>
                  <a:pt x="0" y="11"/>
                </a:cubicBezTo>
                <a:cubicBezTo>
                  <a:pt x="0" y="16"/>
                  <a:pt x="3" y="20"/>
                  <a:pt x="7" y="20"/>
                </a:cubicBezTo>
                <a:cubicBezTo>
                  <a:pt x="9" y="20"/>
                  <a:pt x="10" y="20"/>
                  <a:pt x="12" y="19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6" y="18"/>
                  <a:pt x="3" y="17"/>
                  <a:pt x="3" y="11"/>
                </a:cubicBezTo>
                <a:lnTo>
                  <a:pt x="12" y="11"/>
                </a:lnTo>
                <a:close/>
                <a:moveTo>
                  <a:pt x="3" y="8"/>
                </a:moveTo>
                <a:cubicBezTo>
                  <a:pt x="3" y="6"/>
                  <a:pt x="4" y="3"/>
                  <a:pt x="6" y="3"/>
                </a:cubicBezTo>
                <a:cubicBezTo>
                  <a:pt x="8" y="3"/>
                  <a:pt x="9" y="5"/>
                  <a:pt x="9" y="8"/>
                </a:cubicBezTo>
                <a:lnTo>
                  <a:pt x="3" y="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345"/>
          <p:cNvSpPr>
            <a:spLocks/>
          </p:cNvSpPr>
          <p:nvPr/>
        </p:nvSpPr>
        <p:spPr bwMode="auto">
          <a:xfrm>
            <a:off x="5203825" y="2632076"/>
            <a:ext cx="28575" cy="44450"/>
          </a:xfrm>
          <a:custGeom>
            <a:avLst/>
            <a:gdLst>
              <a:gd name="T0" fmla="*/ 1 w 13"/>
              <a:gd name="T1" fmla="*/ 20 h 20"/>
              <a:gd name="T2" fmla="*/ 4 w 13"/>
              <a:gd name="T3" fmla="*/ 20 h 20"/>
              <a:gd name="T4" fmla="*/ 4 w 13"/>
              <a:gd name="T5" fmla="*/ 8 h 20"/>
              <a:gd name="T6" fmla="*/ 4 w 13"/>
              <a:gd name="T7" fmla="*/ 6 h 20"/>
              <a:gd name="T8" fmla="*/ 7 w 13"/>
              <a:gd name="T9" fmla="*/ 3 h 20"/>
              <a:gd name="T10" fmla="*/ 9 w 13"/>
              <a:gd name="T11" fmla="*/ 8 h 20"/>
              <a:gd name="T12" fmla="*/ 9 w 13"/>
              <a:gd name="T13" fmla="*/ 20 h 20"/>
              <a:gd name="T14" fmla="*/ 13 w 13"/>
              <a:gd name="T15" fmla="*/ 20 h 20"/>
              <a:gd name="T16" fmla="*/ 13 w 13"/>
              <a:gd name="T17" fmla="*/ 7 h 20"/>
              <a:gd name="T18" fmla="*/ 8 w 13"/>
              <a:gd name="T19" fmla="*/ 0 h 20"/>
              <a:gd name="T20" fmla="*/ 3 w 13"/>
              <a:gd name="T21" fmla="*/ 3 h 20"/>
              <a:gd name="T22" fmla="*/ 3 w 13"/>
              <a:gd name="T23" fmla="*/ 3 h 20"/>
              <a:gd name="T24" fmla="*/ 3 w 13"/>
              <a:gd name="T25" fmla="*/ 1 h 20"/>
              <a:gd name="T26" fmla="*/ 0 w 13"/>
              <a:gd name="T27" fmla="*/ 1 h 20"/>
              <a:gd name="T28" fmla="*/ 1 w 13"/>
              <a:gd name="T29" fmla="*/ 6 h 20"/>
              <a:gd name="T30" fmla="*/ 1 w 13"/>
              <a:gd name="T3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20">
                <a:moveTo>
                  <a:pt x="1" y="20"/>
                </a:moveTo>
                <a:cubicBezTo>
                  <a:pt x="4" y="20"/>
                  <a:pt x="4" y="20"/>
                  <a:pt x="4" y="20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4" y="7"/>
                  <a:pt x="4" y="6"/>
                </a:cubicBezTo>
                <a:cubicBezTo>
                  <a:pt x="4" y="4"/>
                  <a:pt x="5" y="3"/>
                  <a:pt x="7" y="3"/>
                </a:cubicBezTo>
                <a:cubicBezTo>
                  <a:pt x="9" y="3"/>
                  <a:pt x="9" y="5"/>
                  <a:pt x="9" y="8"/>
                </a:cubicBezTo>
                <a:cubicBezTo>
                  <a:pt x="9" y="20"/>
                  <a:pt x="9" y="20"/>
                  <a:pt x="9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2"/>
                  <a:pt x="11" y="0"/>
                  <a:pt x="8" y="0"/>
                </a:cubicBezTo>
                <a:cubicBezTo>
                  <a:pt x="6" y="0"/>
                  <a:pt x="4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3"/>
                  <a:pt x="1" y="6"/>
                </a:cubicBezTo>
                <a:lnTo>
                  <a:pt x="1" y="2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346"/>
          <p:cNvSpPr>
            <a:spLocks/>
          </p:cNvSpPr>
          <p:nvPr/>
        </p:nvSpPr>
        <p:spPr bwMode="auto">
          <a:xfrm>
            <a:off x="4994275" y="2697163"/>
            <a:ext cx="19050" cy="58738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2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3" y="3"/>
                  <a:pt x="0" y="9"/>
                  <a:pt x="0" y="17"/>
                </a:cubicBezTo>
                <a:cubicBezTo>
                  <a:pt x="0" y="20"/>
                  <a:pt x="0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2"/>
                  <a:pt x="2" y="20"/>
                  <a:pt x="2" y="17"/>
                </a:cubicBezTo>
                <a:cubicBezTo>
                  <a:pt x="2" y="9"/>
                  <a:pt x="5" y="3"/>
                  <a:pt x="9" y="0"/>
                </a:cubicBezTo>
                <a:lnTo>
                  <a:pt x="7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347"/>
          <p:cNvSpPr>
            <a:spLocks/>
          </p:cNvSpPr>
          <p:nvPr/>
        </p:nvSpPr>
        <p:spPr bwMode="auto">
          <a:xfrm>
            <a:off x="5011738" y="2697163"/>
            <a:ext cx="42863" cy="49213"/>
          </a:xfrm>
          <a:custGeom>
            <a:avLst/>
            <a:gdLst>
              <a:gd name="T0" fmla="*/ 2 w 19"/>
              <a:gd name="T1" fmla="*/ 22 h 22"/>
              <a:gd name="T2" fmla="*/ 4 w 19"/>
              <a:gd name="T3" fmla="*/ 11 h 22"/>
              <a:gd name="T4" fmla="*/ 5 w 19"/>
              <a:gd name="T5" fmla="*/ 3 h 22"/>
              <a:gd name="T6" fmla="*/ 6 w 19"/>
              <a:gd name="T7" fmla="*/ 3 h 22"/>
              <a:gd name="T8" fmla="*/ 7 w 19"/>
              <a:gd name="T9" fmla="*/ 10 h 22"/>
              <a:gd name="T10" fmla="*/ 12 w 19"/>
              <a:gd name="T11" fmla="*/ 22 h 22"/>
              <a:gd name="T12" fmla="*/ 15 w 19"/>
              <a:gd name="T13" fmla="*/ 22 h 22"/>
              <a:gd name="T14" fmla="*/ 19 w 19"/>
              <a:gd name="T15" fmla="*/ 0 h 22"/>
              <a:gd name="T16" fmla="*/ 17 w 19"/>
              <a:gd name="T17" fmla="*/ 0 h 22"/>
              <a:gd name="T18" fmla="*/ 14 w 19"/>
              <a:gd name="T19" fmla="*/ 12 h 22"/>
              <a:gd name="T20" fmla="*/ 14 w 19"/>
              <a:gd name="T21" fmla="*/ 18 h 22"/>
              <a:gd name="T22" fmla="*/ 13 w 19"/>
              <a:gd name="T23" fmla="*/ 18 h 22"/>
              <a:gd name="T24" fmla="*/ 12 w 19"/>
              <a:gd name="T25" fmla="*/ 12 h 22"/>
              <a:gd name="T26" fmla="*/ 7 w 19"/>
              <a:gd name="T27" fmla="*/ 0 h 22"/>
              <a:gd name="T28" fmla="*/ 4 w 19"/>
              <a:gd name="T29" fmla="*/ 0 h 22"/>
              <a:gd name="T30" fmla="*/ 0 w 19"/>
              <a:gd name="T31" fmla="*/ 22 h 22"/>
              <a:gd name="T32" fmla="*/ 2 w 19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" h="22">
                <a:moveTo>
                  <a:pt x="2" y="22"/>
                </a:moveTo>
                <a:cubicBezTo>
                  <a:pt x="4" y="11"/>
                  <a:pt x="4" y="11"/>
                  <a:pt x="4" y="11"/>
                </a:cubicBezTo>
                <a:cubicBezTo>
                  <a:pt x="5" y="8"/>
                  <a:pt x="5" y="5"/>
                  <a:pt x="5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5"/>
                  <a:pt x="6" y="7"/>
                  <a:pt x="7" y="10"/>
                </a:cubicBezTo>
                <a:cubicBezTo>
                  <a:pt x="12" y="22"/>
                  <a:pt x="12" y="22"/>
                  <a:pt x="12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9" y="0"/>
                  <a:pt x="19" y="0"/>
                  <a:pt x="19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5"/>
                  <a:pt x="14" y="16"/>
                  <a:pt x="14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7"/>
                  <a:pt x="13" y="15"/>
                  <a:pt x="12" y="12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22"/>
                  <a:pt x="0" y="22"/>
                  <a:pt x="0" y="22"/>
                </a:cubicBezTo>
                <a:lnTo>
                  <a:pt x="2" y="2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348"/>
          <p:cNvSpPr>
            <a:spLocks noEditPoints="1"/>
          </p:cNvSpPr>
          <p:nvPr/>
        </p:nvSpPr>
        <p:spPr bwMode="auto">
          <a:xfrm>
            <a:off x="5056188" y="2709863"/>
            <a:ext cx="33338" cy="36513"/>
          </a:xfrm>
          <a:custGeom>
            <a:avLst/>
            <a:gdLst>
              <a:gd name="T0" fmla="*/ 9 w 15"/>
              <a:gd name="T1" fmla="*/ 0 h 16"/>
              <a:gd name="T2" fmla="*/ 0 w 15"/>
              <a:gd name="T3" fmla="*/ 10 h 16"/>
              <a:gd name="T4" fmla="*/ 6 w 15"/>
              <a:gd name="T5" fmla="*/ 16 h 16"/>
              <a:gd name="T6" fmla="*/ 15 w 15"/>
              <a:gd name="T7" fmla="*/ 6 h 16"/>
              <a:gd name="T8" fmla="*/ 9 w 15"/>
              <a:gd name="T9" fmla="*/ 0 h 16"/>
              <a:gd name="T10" fmla="*/ 8 w 15"/>
              <a:gd name="T11" fmla="*/ 2 h 16"/>
              <a:gd name="T12" fmla="*/ 12 w 15"/>
              <a:gd name="T13" fmla="*/ 6 h 16"/>
              <a:gd name="T14" fmla="*/ 6 w 15"/>
              <a:gd name="T15" fmla="*/ 14 h 16"/>
              <a:gd name="T16" fmla="*/ 3 w 15"/>
              <a:gd name="T17" fmla="*/ 10 h 16"/>
              <a:gd name="T18" fmla="*/ 8 w 15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6">
                <a:moveTo>
                  <a:pt x="9" y="0"/>
                </a:moveTo>
                <a:cubicBezTo>
                  <a:pt x="4" y="0"/>
                  <a:pt x="0" y="5"/>
                  <a:pt x="0" y="10"/>
                </a:cubicBezTo>
                <a:cubicBezTo>
                  <a:pt x="0" y="13"/>
                  <a:pt x="2" y="16"/>
                  <a:pt x="6" y="16"/>
                </a:cubicBezTo>
                <a:cubicBezTo>
                  <a:pt x="11" y="16"/>
                  <a:pt x="15" y="11"/>
                  <a:pt x="15" y="6"/>
                </a:cubicBezTo>
                <a:cubicBezTo>
                  <a:pt x="15" y="3"/>
                  <a:pt x="13" y="0"/>
                  <a:pt x="9" y="0"/>
                </a:cubicBezTo>
                <a:close/>
                <a:moveTo>
                  <a:pt x="8" y="2"/>
                </a:moveTo>
                <a:cubicBezTo>
                  <a:pt x="11" y="2"/>
                  <a:pt x="12" y="5"/>
                  <a:pt x="12" y="6"/>
                </a:cubicBezTo>
                <a:cubicBezTo>
                  <a:pt x="12" y="10"/>
                  <a:pt x="10" y="14"/>
                  <a:pt x="6" y="14"/>
                </a:cubicBezTo>
                <a:cubicBezTo>
                  <a:pt x="4" y="14"/>
                  <a:pt x="3" y="12"/>
                  <a:pt x="3" y="10"/>
                </a:cubicBezTo>
                <a:cubicBezTo>
                  <a:pt x="3" y="6"/>
                  <a:pt x="5" y="2"/>
                  <a:pt x="8" y="2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349"/>
          <p:cNvSpPr>
            <a:spLocks/>
          </p:cNvSpPr>
          <p:nvPr/>
        </p:nvSpPr>
        <p:spPr bwMode="auto">
          <a:xfrm>
            <a:off x="5089525" y="2709863"/>
            <a:ext cx="22225" cy="36513"/>
          </a:xfrm>
          <a:custGeom>
            <a:avLst/>
            <a:gdLst>
              <a:gd name="T0" fmla="*/ 2 w 10"/>
              <a:gd name="T1" fmla="*/ 16 h 16"/>
              <a:gd name="T2" fmla="*/ 4 w 10"/>
              <a:gd name="T3" fmla="*/ 9 h 16"/>
              <a:gd name="T4" fmla="*/ 9 w 10"/>
              <a:gd name="T5" fmla="*/ 3 h 16"/>
              <a:gd name="T6" fmla="*/ 9 w 10"/>
              <a:gd name="T7" fmla="*/ 3 h 16"/>
              <a:gd name="T8" fmla="*/ 10 w 10"/>
              <a:gd name="T9" fmla="*/ 0 h 16"/>
              <a:gd name="T10" fmla="*/ 9 w 10"/>
              <a:gd name="T11" fmla="*/ 0 h 16"/>
              <a:gd name="T12" fmla="*/ 4 w 10"/>
              <a:gd name="T13" fmla="*/ 4 h 16"/>
              <a:gd name="T14" fmla="*/ 4 w 10"/>
              <a:gd name="T15" fmla="*/ 4 h 16"/>
              <a:gd name="T16" fmla="*/ 5 w 10"/>
              <a:gd name="T17" fmla="*/ 0 h 16"/>
              <a:gd name="T18" fmla="*/ 2 w 10"/>
              <a:gd name="T19" fmla="*/ 0 h 16"/>
              <a:gd name="T20" fmla="*/ 2 w 10"/>
              <a:gd name="T21" fmla="*/ 6 h 16"/>
              <a:gd name="T22" fmla="*/ 0 w 10"/>
              <a:gd name="T23" fmla="*/ 16 h 16"/>
              <a:gd name="T24" fmla="*/ 2 w 10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" h="16">
                <a:moveTo>
                  <a:pt x="2" y="16"/>
                </a:moveTo>
                <a:cubicBezTo>
                  <a:pt x="4" y="9"/>
                  <a:pt x="4" y="9"/>
                  <a:pt x="4" y="9"/>
                </a:cubicBezTo>
                <a:cubicBezTo>
                  <a:pt x="4" y="5"/>
                  <a:pt x="6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9" y="0"/>
                  <a:pt x="9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2"/>
                  <a:pt x="5" y="1"/>
                  <a:pt x="5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4"/>
                  <a:pt x="2" y="6"/>
                </a:cubicBezTo>
                <a:cubicBezTo>
                  <a:pt x="0" y="16"/>
                  <a:pt x="0" y="16"/>
                  <a:pt x="0" y="16"/>
                </a:cubicBezTo>
                <a:lnTo>
                  <a:pt x="2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350"/>
          <p:cNvSpPr>
            <a:spLocks noEditPoints="1"/>
          </p:cNvSpPr>
          <p:nvPr/>
        </p:nvSpPr>
        <p:spPr bwMode="auto">
          <a:xfrm>
            <a:off x="5110163" y="2709863"/>
            <a:ext cx="33338" cy="49213"/>
          </a:xfrm>
          <a:custGeom>
            <a:avLst/>
            <a:gdLst>
              <a:gd name="T0" fmla="*/ 0 w 15"/>
              <a:gd name="T1" fmla="*/ 21 h 22"/>
              <a:gd name="T2" fmla="*/ 4 w 15"/>
              <a:gd name="T3" fmla="*/ 22 h 22"/>
              <a:gd name="T4" fmla="*/ 10 w 15"/>
              <a:gd name="T5" fmla="*/ 21 h 22"/>
              <a:gd name="T6" fmla="*/ 13 w 15"/>
              <a:gd name="T7" fmla="*/ 14 h 22"/>
              <a:gd name="T8" fmla="*/ 15 w 15"/>
              <a:gd name="T9" fmla="*/ 1 h 22"/>
              <a:gd name="T10" fmla="*/ 10 w 15"/>
              <a:gd name="T11" fmla="*/ 0 h 22"/>
              <a:gd name="T12" fmla="*/ 0 w 15"/>
              <a:gd name="T13" fmla="*/ 10 h 22"/>
              <a:gd name="T14" fmla="*/ 5 w 15"/>
              <a:gd name="T15" fmla="*/ 16 h 22"/>
              <a:gd name="T16" fmla="*/ 10 w 15"/>
              <a:gd name="T17" fmla="*/ 12 h 22"/>
              <a:gd name="T18" fmla="*/ 11 w 15"/>
              <a:gd name="T19" fmla="*/ 12 h 22"/>
              <a:gd name="T20" fmla="*/ 10 w 15"/>
              <a:gd name="T21" fmla="*/ 15 h 22"/>
              <a:gd name="T22" fmla="*/ 4 w 15"/>
              <a:gd name="T23" fmla="*/ 20 h 22"/>
              <a:gd name="T24" fmla="*/ 0 w 15"/>
              <a:gd name="T25" fmla="*/ 19 h 22"/>
              <a:gd name="T26" fmla="*/ 0 w 15"/>
              <a:gd name="T27" fmla="*/ 21 h 22"/>
              <a:gd name="T28" fmla="*/ 11 w 15"/>
              <a:gd name="T29" fmla="*/ 8 h 22"/>
              <a:gd name="T30" fmla="*/ 6 w 15"/>
              <a:gd name="T31" fmla="*/ 14 h 22"/>
              <a:gd name="T32" fmla="*/ 3 w 15"/>
              <a:gd name="T33" fmla="*/ 10 h 22"/>
              <a:gd name="T34" fmla="*/ 10 w 15"/>
              <a:gd name="T35" fmla="*/ 2 h 22"/>
              <a:gd name="T36" fmla="*/ 12 w 15"/>
              <a:gd name="T37" fmla="*/ 3 h 22"/>
              <a:gd name="T38" fmla="*/ 11 w 15"/>
              <a:gd name="T3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2">
                <a:moveTo>
                  <a:pt x="0" y="21"/>
                </a:moveTo>
                <a:cubicBezTo>
                  <a:pt x="1" y="22"/>
                  <a:pt x="2" y="22"/>
                  <a:pt x="4" y="22"/>
                </a:cubicBezTo>
                <a:cubicBezTo>
                  <a:pt x="6" y="22"/>
                  <a:pt x="8" y="22"/>
                  <a:pt x="10" y="21"/>
                </a:cubicBezTo>
                <a:cubicBezTo>
                  <a:pt x="11" y="19"/>
                  <a:pt x="12" y="17"/>
                  <a:pt x="13" y="14"/>
                </a:cubicBezTo>
                <a:cubicBezTo>
                  <a:pt x="15" y="1"/>
                  <a:pt x="15" y="1"/>
                  <a:pt x="15" y="1"/>
                </a:cubicBezTo>
                <a:cubicBezTo>
                  <a:pt x="14" y="0"/>
                  <a:pt x="12" y="0"/>
                  <a:pt x="10" y="0"/>
                </a:cubicBezTo>
                <a:cubicBezTo>
                  <a:pt x="4" y="0"/>
                  <a:pt x="0" y="5"/>
                  <a:pt x="0" y="10"/>
                </a:cubicBezTo>
                <a:cubicBezTo>
                  <a:pt x="0" y="13"/>
                  <a:pt x="2" y="16"/>
                  <a:pt x="5" y="16"/>
                </a:cubicBezTo>
                <a:cubicBezTo>
                  <a:pt x="7" y="16"/>
                  <a:pt x="9" y="15"/>
                  <a:pt x="10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9"/>
                  <a:pt x="7" y="20"/>
                  <a:pt x="4" y="20"/>
                </a:cubicBezTo>
                <a:cubicBezTo>
                  <a:pt x="3" y="20"/>
                  <a:pt x="1" y="20"/>
                  <a:pt x="0" y="19"/>
                </a:cubicBezTo>
                <a:lnTo>
                  <a:pt x="0" y="21"/>
                </a:lnTo>
                <a:close/>
                <a:moveTo>
                  <a:pt x="11" y="8"/>
                </a:moveTo>
                <a:cubicBezTo>
                  <a:pt x="11" y="11"/>
                  <a:pt x="8" y="14"/>
                  <a:pt x="6" y="14"/>
                </a:cubicBezTo>
                <a:cubicBezTo>
                  <a:pt x="4" y="14"/>
                  <a:pt x="3" y="12"/>
                  <a:pt x="3" y="10"/>
                </a:cubicBezTo>
                <a:cubicBezTo>
                  <a:pt x="3" y="6"/>
                  <a:pt x="6" y="2"/>
                  <a:pt x="10" y="2"/>
                </a:cubicBezTo>
                <a:cubicBezTo>
                  <a:pt x="11" y="2"/>
                  <a:pt x="12" y="2"/>
                  <a:pt x="12" y="3"/>
                </a:cubicBezTo>
                <a:lnTo>
                  <a:pt x="11" y="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351"/>
          <p:cNvSpPr>
            <a:spLocks noEditPoints="1"/>
          </p:cNvSpPr>
          <p:nvPr/>
        </p:nvSpPr>
        <p:spPr bwMode="auto">
          <a:xfrm>
            <a:off x="5148263" y="2709863"/>
            <a:ext cx="28575" cy="36513"/>
          </a:xfrm>
          <a:custGeom>
            <a:avLst/>
            <a:gdLst>
              <a:gd name="T0" fmla="*/ 11 w 13"/>
              <a:gd name="T1" fmla="*/ 13 h 16"/>
              <a:gd name="T2" fmla="*/ 7 w 13"/>
              <a:gd name="T3" fmla="*/ 14 h 16"/>
              <a:gd name="T4" fmla="*/ 3 w 13"/>
              <a:gd name="T5" fmla="*/ 12 h 16"/>
              <a:gd name="T6" fmla="*/ 3 w 13"/>
              <a:gd name="T7" fmla="*/ 9 h 16"/>
              <a:gd name="T8" fmla="*/ 13 w 13"/>
              <a:gd name="T9" fmla="*/ 4 h 16"/>
              <a:gd name="T10" fmla="*/ 9 w 13"/>
              <a:gd name="T11" fmla="*/ 0 h 16"/>
              <a:gd name="T12" fmla="*/ 0 w 13"/>
              <a:gd name="T13" fmla="*/ 10 h 16"/>
              <a:gd name="T14" fmla="*/ 6 w 13"/>
              <a:gd name="T15" fmla="*/ 16 h 16"/>
              <a:gd name="T16" fmla="*/ 11 w 13"/>
              <a:gd name="T17" fmla="*/ 15 h 16"/>
              <a:gd name="T18" fmla="*/ 11 w 13"/>
              <a:gd name="T19" fmla="*/ 13 h 16"/>
              <a:gd name="T20" fmla="*/ 11 w 13"/>
              <a:gd name="T21" fmla="*/ 4 h 16"/>
              <a:gd name="T22" fmla="*/ 3 w 13"/>
              <a:gd name="T23" fmla="*/ 7 h 16"/>
              <a:gd name="T24" fmla="*/ 8 w 13"/>
              <a:gd name="T25" fmla="*/ 2 h 16"/>
              <a:gd name="T26" fmla="*/ 11 w 13"/>
              <a:gd name="T27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16">
                <a:moveTo>
                  <a:pt x="11" y="13"/>
                </a:moveTo>
                <a:cubicBezTo>
                  <a:pt x="10" y="13"/>
                  <a:pt x="8" y="14"/>
                  <a:pt x="7" y="14"/>
                </a:cubicBezTo>
                <a:cubicBezTo>
                  <a:pt x="5" y="14"/>
                  <a:pt x="4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9" y="9"/>
                  <a:pt x="13" y="8"/>
                  <a:pt x="13" y="4"/>
                </a:cubicBezTo>
                <a:cubicBezTo>
                  <a:pt x="13" y="2"/>
                  <a:pt x="12" y="0"/>
                  <a:pt x="9" y="0"/>
                </a:cubicBezTo>
                <a:cubicBezTo>
                  <a:pt x="4" y="0"/>
                  <a:pt x="0" y="5"/>
                  <a:pt x="0" y="10"/>
                </a:cubicBezTo>
                <a:cubicBezTo>
                  <a:pt x="0" y="13"/>
                  <a:pt x="2" y="16"/>
                  <a:pt x="6" y="16"/>
                </a:cubicBezTo>
                <a:cubicBezTo>
                  <a:pt x="8" y="16"/>
                  <a:pt x="10" y="16"/>
                  <a:pt x="11" y="15"/>
                </a:cubicBezTo>
                <a:lnTo>
                  <a:pt x="11" y="13"/>
                </a:lnTo>
                <a:close/>
                <a:moveTo>
                  <a:pt x="11" y="4"/>
                </a:moveTo>
                <a:cubicBezTo>
                  <a:pt x="11" y="6"/>
                  <a:pt x="7" y="7"/>
                  <a:pt x="3" y="7"/>
                </a:cubicBezTo>
                <a:cubicBezTo>
                  <a:pt x="4" y="4"/>
                  <a:pt x="6" y="2"/>
                  <a:pt x="8" y="2"/>
                </a:cubicBezTo>
                <a:cubicBezTo>
                  <a:pt x="10" y="2"/>
                  <a:pt x="11" y="3"/>
                  <a:pt x="11" y="4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352"/>
          <p:cNvSpPr>
            <a:spLocks/>
          </p:cNvSpPr>
          <p:nvPr/>
        </p:nvSpPr>
        <p:spPr bwMode="auto">
          <a:xfrm>
            <a:off x="5175250" y="2697163"/>
            <a:ext cx="19050" cy="58738"/>
          </a:xfrm>
          <a:custGeom>
            <a:avLst/>
            <a:gdLst>
              <a:gd name="T0" fmla="*/ 2 w 9"/>
              <a:gd name="T1" fmla="*/ 26 h 26"/>
              <a:gd name="T2" fmla="*/ 9 w 9"/>
              <a:gd name="T3" fmla="*/ 8 h 26"/>
              <a:gd name="T4" fmla="*/ 7 w 9"/>
              <a:gd name="T5" fmla="*/ 0 h 26"/>
              <a:gd name="T6" fmla="*/ 5 w 9"/>
              <a:gd name="T7" fmla="*/ 0 h 26"/>
              <a:gd name="T8" fmla="*/ 7 w 9"/>
              <a:gd name="T9" fmla="*/ 8 h 26"/>
              <a:gd name="T10" fmla="*/ 0 w 9"/>
              <a:gd name="T11" fmla="*/ 26 h 26"/>
              <a:gd name="T12" fmla="*/ 2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6" y="22"/>
                  <a:pt x="9" y="16"/>
                  <a:pt x="9" y="8"/>
                </a:cubicBezTo>
                <a:cubicBezTo>
                  <a:pt x="9" y="5"/>
                  <a:pt x="8" y="2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3"/>
                  <a:pt x="7" y="6"/>
                  <a:pt x="7" y="8"/>
                </a:cubicBezTo>
                <a:cubicBezTo>
                  <a:pt x="7" y="16"/>
                  <a:pt x="3" y="22"/>
                  <a:pt x="0" y="26"/>
                </a:cubicBezTo>
                <a:lnTo>
                  <a:pt x="2" y="2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353"/>
          <p:cNvSpPr>
            <a:spLocks/>
          </p:cNvSpPr>
          <p:nvPr/>
        </p:nvSpPr>
        <p:spPr bwMode="auto">
          <a:xfrm>
            <a:off x="5649913" y="6429376"/>
            <a:ext cx="14288" cy="38100"/>
          </a:xfrm>
          <a:custGeom>
            <a:avLst/>
            <a:gdLst>
              <a:gd name="T0" fmla="*/ 6 w 6"/>
              <a:gd name="T1" fmla="*/ 0 h 17"/>
              <a:gd name="T2" fmla="*/ 5 w 6"/>
              <a:gd name="T3" fmla="*/ 0 h 17"/>
              <a:gd name="T4" fmla="*/ 3 w 6"/>
              <a:gd name="T5" fmla="*/ 2 h 17"/>
              <a:gd name="T6" fmla="*/ 0 w 6"/>
              <a:gd name="T7" fmla="*/ 4 h 17"/>
              <a:gd name="T8" fmla="*/ 0 w 6"/>
              <a:gd name="T9" fmla="*/ 7 h 17"/>
              <a:gd name="T10" fmla="*/ 2 w 6"/>
              <a:gd name="T11" fmla="*/ 5 h 17"/>
              <a:gd name="T12" fmla="*/ 4 w 6"/>
              <a:gd name="T13" fmla="*/ 4 h 17"/>
              <a:gd name="T14" fmla="*/ 4 w 6"/>
              <a:gd name="T15" fmla="*/ 17 h 17"/>
              <a:gd name="T16" fmla="*/ 6 w 6"/>
              <a:gd name="T17" fmla="*/ 17 h 17"/>
              <a:gd name="T18" fmla="*/ 6 w 6"/>
              <a:gd name="T1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17">
                <a:moveTo>
                  <a:pt x="6" y="0"/>
                </a:move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2"/>
                  <a:pt x="3" y="2"/>
                </a:cubicBezTo>
                <a:cubicBezTo>
                  <a:pt x="2" y="3"/>
                  <a:pt x="1" y="4"/>
                  <a:pt x="0" y="4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1" y="6"/>
                  <a:pt x="2" y="5"/>
                </a:cubicBezTo>
                <a:cubicBezTo>
                  <a:pt x="3" y="5"/>
                  <a:pt x="3" y="4"/>
                  <a:pt x="4" y="4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0"/>
                  <a:pt x="6" y="0"/>
                  <a:pt x="6" y="0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354"/>
          <p:cNvSpPr>
            <a:spLocks noEditPoints="1"/>
          </p:cNvSpPr>
          <p:nvPr/>
        </p:nvSpPr>
        <p:spPr bwMode="auto">
          <a:xfrm>
            <a:off x="5675313" y="6429376"/>
            <a:ext cx="26988" cy="39688"/>
          </a:xfrm>
          <a:custGeom>
            <a:avLst/>
            <a:gdLst>
              <a:gd name="T0" fmla="*/ 2 w 12"/>
              <a:gd name="T1" fmla="*/ 16 h 18"/>
              <a:gd name="T2" fmla="*/ 6 w 12"/>
              <a:gd name="T3" fmla="*/ 18 h 18"/>
              <a:gd name="T4" fmla="*/ 9 w 12"/>
              <a:gd name="T5" fmla="*/ 17 h 18"/>
              <a:gd name="T6" fmla="*/ 11 w 12"/>
              <a:gd name="T7" fmla="*/ 14 h 18"/>
              <a:gd name="T8" fmla="*/ 12 w 12"/>
              <a:gd name="T9" fmla="*/ 9 h 18"/>
              <a:gd name="T10" fmla="*/ 11 w 12"/>
              <a:gd name="T11" fmla="*/ 5 h 18"/>
              <a:gd name="T12" fmla="*/ 10 w 12"/>
              <a:gd name="T13" fmla="*/ 2 h 18"/>
              <a:gd name="T14" fmla="*/ 9 w 12"/>
              <a:gd name="T15" fmla="*/ 1 h 18"/>
              <a:gd name="T16" fmla="*/ 6 w 12"/>
              <a:gd name="T17" fmla="*/ 0 h 18"/>
              <a:gd name="T18" fmla="*/ 3 w 12"/>
              <a:gd name="T19" fmla="*/ 1 h 18"/>
              <a:gd name="T20" fmla="*/ 1 w 12"/>
              <a:gd name="T21" fmla="*/ 4 h 18"/>
              <a:gd name="T22" fmla="*/ 0 w 12"/>
              <a:gd name="T23" fmla="*/ 9 h 18"/>
              <a:gd name="T24" fmla="*/ 2 w 12"/>
              <a:gd name="T25" fmla="*/ 16 h 18"/>
              <a:gd name="T26" fmla="*/ 2 w 12"/>
              <a:gd name="T27" fmla="*/ 16 h 18"/>
              <a:gd name="T28" fmla="*/ 4 w 12"/>
              <a:gd name="T29" fmla="*/ 3 h 18"/>
              <a:gd name="T30" fmla="*/ 6 w 12"/>
              <a:gd name="T31" fmla="*/ 2 h 18"/>
              <a:gd name="T32" fmla="*/ 9 w 12"/>
              <a:gd name="T33" fmla="*/ 3 h 18"/>
              <a:gd name="T34" fmla="*/ 10 w 12"/>
              <a:gd name="T35" fmla="*/ 9 h 18"/>
              <a:gd name="T36" fmla="*/ 9 w 12"/>
              <a:gd name="T37" fmla="*/ 15 h 18"/>
              <a:gd name="T38" fmla="*/ 6 w 12"/>
              <a:gd name="T39" fmla="*/ 16 h 18"/>
              <a:gd name="T40" fmla="*/ 4 w 12"/>
              <a:gd name="T41" fmla="*/ 15 h 18"/>
              <a:gd name="T42" fmla="*/ 3 w 12"/>
              <a:gd name="T43" fmla="*/ 9 h 18"/>
              <a:gd name="T44" fmla="*/ 4 w 12"/>
              <a:gd name="T45" fmla="*/ 3 h 18"/>
              <a:gd name="T46" fmla="*/ 4 w 12"/>
              <a:gd name="T47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8">
                <a:moveTo>
                  <a:pt x="2" y="16"/>
                </a:moveTo>
                <a:cubicBezTo>
                  <a:pt x="3" y="17"/>
                  <a:pt x="4" y="18"/>
                  <a:pt x="6" y="18"/>
                </a:cubicBezTo>
                <a:cubicBezTo>
                  <a:pt x="7" y="18"/>
                  <a:pt x="8" y="17"/>
                  <a:pt x="9" y="17"/>
                </a:cubicBezTo>
                <a:cubicBezTo>
                  <a:pt x="10" y="16"/>
                  <a:pt x="11" y="15"/>
                  <a:pt x="11" y="14"/>
                </a:cubicBezTo>
                <a:cubicBezTo>
                  <a:pt x="11" y="13"/>
                  <a:pt x="12" y="11"/>
                  <a:pt x="12" y="9"/>
                </a:cubicBezTo>
                <a:cubicBezTo>
                  <a:pt x="12" y="7"/>
                  <a:pt x="12" y="6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2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2"/>
                  <a:pt x="2" y="3"/>
                  <a:pt x="1" y="4"/>
                </a:cubicBezTo>
                <a:cubicBezTo>
                  <a:pt x="1" y="5"/>
                  <a:pt x="0" y="7"/>
                  <a:pt x="0" y="9"/>
                </a:cubicBezTo>
                <a:cubicBezTo>
                  <a:pt x="0" y="12"/>
                  <a:pt x="1" y="14"/>
                  <a:pt x="2" y="16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4" y="3"/>
                </a:move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4"/>
                  <a:pt x="10" y="6"/>
                  <a:pt x="10" y="9"/>
                </a:cubicBezTo>
                <a:cubicBezTo>
                  <a:pt x="10" y="12"/>
                  <a:pt x="9" y="14"/>
                  <a:pt x="9" y="15"/>
                </a:cubicBezTo>
                <a:cubicBezTo>
                  <a:pt x="8" y="16"/>
                  <a:pt x="7" y="16"/>
                  <a:pt x="6" y="16"/>
                </a:cubicBezTo>
                <a:cubicBezTo>
                  <a:pt x="5" y="16"/>
                  <a:pt x="4" y="16"/>
                  <a:pt x="4" y="15"/>
                </a:cubicBezTo>
                <a:cubicBezTo>
                  <a:pt x="3" y="14"/>
                  <a:pt x="3" y="12"/>
                  <a:pt x="3" y="9"/>
                </a:cubicBezTo>
                <a:cubicBezTo>
                  <a:pt x="3" y="6"/>
                  <a:pt x="3" y="4"/>
                  <a:pt x="4" y="3"/>
                </a:cubicBezTo>
                <a:cubicBezTo>
                  <a:pt x="4" y="3"/>
                  <a:pt x="4" y="3"/>
                  <a:pt x="4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355"/>
          <p:cNvSpPr>
            <a:spLocks noEditPoints="1"/>
          </p:cNvSpPr>
          <p:nvPr/>
        </p:nvSpPr>
        <p:spPr bwMode="auto">
          <a:xfrm>
            <a:off x="5705475" y="6429376"/>
            <a:ext cx="15875" cy="12700"/>
          </a:xfrm>
          <a:custGeom>
            <a:avLst/>
            <a:gdLst>
              <a:gd name="T0" fmla="*/ 1 w 7"/>
              <a:gd name="T1" fmla="*/ 5 h 6"/>
              <a:gd name="T2" fmla="*/ 4 w 7"/>
              <a:gd name="T3" fmla="*/ 6 h 6"/>
              <a:gd name="T4" fmla="*/ 6 w 7"/>
              <a:gd name="T5" fmla="*/ 5 h 6"/>
              <a:gd name="T6" fmla="*/ 7 w 7"/>
              <a:gd name="T7" fmla="*/ 3 h 6"/>
              <a:gd name="T8" fmla="*/ 6 w 7"/>
              <a:gd name="T9" fmla="*/ 1 h 6"/>
              <a:gd name="T10" fmla="*/ 4 w 7"/>
              <a:gd name="T11" fmla="*/ 0 h 6"/>
              <a:gd name="T12" fmla="*/ 1 w 7"/>
              <a:gd name="T13" fmla="*/ 1 h 6"/>
              <a:gd name="T14" fmla="*/ 0 w 7"/>
              <a:gd name="T15" fmla="*/ 3 h 6"/>
              <a:gd name="T16" fmla="*/ 1 w 7"/>
              <a:gd name="T17" fmla="*/ 5 h 6"/>
              <a:gd name="T18" fmla="*/ 2 w 7"/>
              <a:gd name="T19" fmla="*/ 2 h 6"/>
              <a:gd name="T20" fmla="*/ 4 w 7"/>
              <a:gd name="T21" fmla="*/ 1 h 6"/>
              <a:gd name="T22" fmla="*/ 5 w 7"/>
              <a:gd name="T23" fmla="*/ 2 h 6"/>
              <a:gd name="T24" fmla="*/ 6 w 7"/>
              <a:gd name="T25" fmla="*/ 3 h 6"/>
              <a:gd name="T26" fmla="*/ 5 w 7"/>
              <a:gd name="T27" fmla="*/ 5 h 6"/>
              <a:gd name="T28" fmla="*/ 4 w 7"/>
              <a:gd name="T29" fmla="*/ 5 h 6"/>
              <a:gd name="T30" fmla="*/ 2 w 7"/>
              <a:gd name="T31" fmla="*/ 5 h 6"/>
              <a:gd name="T32" fmla="*/ 2 w 7"/>
              <a:gd name="T33" fmla="*/ 3 h 6"/>
              <a:gd name="T34" fmla="*/ 2 w 7"/>
              <a:gd name="T35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6">
                <a:moveTo>
                  <a:pt x="1" y="5"/>
                </a:moveTo>
                <a:cubicBezTo>
                  <a:pt x="2" y="6"/>
                  <a:pt x="3" y="6"/>
                  <a:pt x="4" y="6"/>
                </a:cubicBezTo>
                <a:cubicBezTo>
                  <a:pt x="4" y="6"/>
                  <a:pt x="5" y="6"/>
                  <a:pt x="6" y="5"/>
                </a:cubicBezTo>
                <a:cubicBezTo>
                  <a:pt x="7" y="5"/>
                  <a:pt x="7" y="4"/>
                  <a:pt x="7" y="3"/>
                </a:cubicBezTo>
                <a:cubicBezTo>
                  <a:pt x="7" y="2"/>
                  <a:pt x="7" y="2"/>
                  <a:pt x="6" y="1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2"/>
                  <a:pt x="0" y="2"/>
                  <a:pt x="0" y="3"/>
                </a:cubicBezTo>
                <a:cubicBezTo>
                  <a:pt x="0" y="4"/>
                  <a:pt x="1" y="5"/>
                  <a:pt x="1" y="5"/>
                </a:cubicBezTo>
                <a:close/>
                <a:moveTo>
                  <a:pt x="2" y="2"/>
                </a:moveTo>
                <a:cubicBezTo>
                  <a:pt x="3" y="1"/>
                  <a:pt x="3" y="1"/>
                  <a:pt x="4" y="1"/>
                </a:cubicBezTo>
                <a:cubicBezTo>
                  <a:pt x="4" y="1"/>
                  <a:pt x="5" y="1"/>
                  <a:pt x="5" y="2"/>
                </a:cubicBezTo>
                <a:cubicBezTo>
                  <a:pt x="5" y="2"/>
                  <a:pt x="6" y="3"/>
                  <a:pt x="6" y="3"/>
                </a:cubicBezTo>
                <a:cubicBezTo>
                  <a:pt x="6" y="4"/>
                  <a:pt x="5" y="4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2" y="2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356"/>
          <p:cNvSpPr>
            <a:spLocks/>
          </p:cNvSpPr>
          <p:nvPr/>
        </p:nvSpPr>
        <p:spPr bwMode="auto">
          <a:xfrm>
            <a:off x="5729288" y="6429376"/>
            <a:ext cx="28575" cy="38100"/>
          </a:xfrm>
          <a:custGeom>
            <a:avLst/>
            <a:gdLst>
              <a:gd name="T0" fmla="*/ 18 w 18"/>
              <a:gd name="T1" fmla="*/ 24 h 24"/>
              <a:gd name="T2" fmla="*/ 18 w 18"/>
              <a:gd name="T3" fmla="*/ 21 h 24"/>
              <a:gd name="T4" fmla="*/ 4 w 18"/>
              <a:gd name="T5" fmla="*/ 21 h 24"/>
              <a:gd name="T6" fmla="*/ 4 w 18"/>
              <a:gd name="T7" fmla="*/ 14 h 24"/>
              <a:gd name="T8" fmla="*/ 16 w 18"/>
              <a:gd name="T9" fmla="*/ 14 h 24"/>
              <a:gd name="T10" fmla="*/ 16 w 18"/>
              <a:gd name="T11" fmla="*/ 11 h 24"/>
              <a:gd name="T12" fmla="*/ 4 w 18"/>
              <a:gd name="T13" fmla="*/ 11 h 24"/>
              <a:gd name="T14" fmla="*/ 4 w 18"/>
              <a:gd name="T15" fmla="*/ 3 h 24"/>
              <a:gd name="T16" fmla="*/ 18 w 18"/>
              <a:gd name="T17" fmla="*/ 3 h 24"/>
              <a:gd name="T18" fmla="*/ 18 w 18"/>
              <a:gd name="T19" fmla="*/ 0 h 24"/>
              <a:gd name="T20" fmla="*/ 0 w 18"/>
              <a:gd name="T21" fmla="*/ 0 h 24"/>
              <a:gd name="T22" fmla="*/ 0 w 18"/>
              <a:gd name="T23" fmla="*/ 24 h 24"/>
              <a:gd name="T24" fmla="*/ 18 w 18"/>
              <a:gd name="T25" fmla="*/ 24 h 24"/>
              <a:gd name="T26" fmla="*/ 18 w 18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4">
                <a:moveTo>
                  <a:pt x="18" y="24"/>
                </a:moveTo>
                <a:lnTo>
                  <a:pt x="18" y="21"/>
                </a:lnTo>
                <a:lnTo>
                  <a:pt x="4" y="21"/>
                </a:lnTo>
                <a:lnTo>
                  <a:pt x="4" y="14"/>
                </a:lnTo>
                <a:lnTo>
                  <a:pt x="16" y="14"/>
                </a:lnTo>
                <a:lnTo>
                  <a:pt x="16" y="11"/>
                </a:lnTo>
                <a:lnTo>
                  <a:pt x="4" y="11"/>
                </a:lnTo>
                <a:lnTo>
                  <a:pt x="4" y="3"/>
                </a:lnTo>
                <a:lnTo>
                  <a:pt x="18" y="3"/>
                </a:lnTo>
                <a:lnTo>
                  <a:pt x="18" y="0"/>
                </a:lnTo>
                <a:lnTo>
                  <a:pt x="0" y="0"/>
                </a:lnTo>
                <a:lnTo>
                  <a:pt x="0" y="24"/>
                </a:lnTo>
                <a:lnTo>
                  <a:pt x="18" y="24"/>
                </a:lnTo>
                <a:lnTo>
                  <a:pt x="18" y="24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357"/>
          <p:cNvSpPr>
            <a:spLocks/>
          </p:cNvSpPr>
          <p:nvPr/>
        </p:nvSpPr>
        <p:spPr bwMode="auto">
          <a:xfrm>
            <a:off x="6756400" y="6429376"/>
            <a:ext cx="23813" cy="38100"/>
          </a:xfrm>
          <a:custGeom>
            <a:avLst/>
            <a:gdLst>
              <a:gd name="T0" fmla="*/ 3 w 11"/>
              <a:gd name="T1" fmla="*/ 15 h 17"/>
              <a:gd name="T2" fmla="*/ 4 w 11"/>
              <a:gd name="T3" fmla="*/ 14 h 17"/>
              <a:gd name="T4" fmla="*/ 6 w 11"/>
              <a:gd name="T5" fmla="*/ 12 h 17"/>
              <a:gd name="T6" fmla="*/ 9 w 11"/>
              <a:gd name="T7" fmla="*/ 9 h 17"/>
              <a:gd name="T8" fmla="*/ 11 w 11"/>
              <a:gd name="T9" fmla="*/ 7 h 17"/>
              <a:gd name="T10" fmla="*/ 11 w 11"/>
              <a:gd name="T11" fmla="*/ 5 h 17"/>
              <a:gd name="T12" fmla="*/ 10 w 11"/>
              <a:gd name="T13" fmla="*/ 1 h 17"/>
              <a:gd name="T14" fmla="*/ 6 w 11"/>
              <a:gd name="T15" fmla="*/ 0 h 17"/>
              <a:gd name="T16" fmla="*/ 2 w 11"/>
              <a:gd name="T17" fmla="*/ 1 h 17"/>
              <a:gd name="T18" fmla="*/ 0 w 11"/>
              <a:gd name="T19" fmla="*/ 5 h 17"/>
              <a:gd name="T20" fmla="*/ 2 w 11"/>
              <a:gd name="T21" fmla="*/ 5 h 17"/>
              <a:gd name="T22" fmla="*/ 3 w 11"/>
              <a:gd name="T23" fmla="*/ 2 h 17"/>
              <a:gd name="T24" fmla="*/ 6 w 11"/>
              <a:gd name="T25" fmla="*/ 2 h 17"/>
              <a:gd name="T26" fmla="*/ 8 w 11"/>
              <a:gd name="T27" fmla="*/ 2 h 17"/>
              <a:gd name="T28" fmla="*/ 9 w 11"/>
              <a:gd name="T29" fmla="*/ 5 h 17"/>
              <a:gd name="T30" fmla="*/ 8 w 11"/>
              <a:gd name="T31" fmla="*/ 7 h 17"/>
              <a:gd name="T32" fmla="*/ 4 w 11"/>
              <a:gd name="T33" fmla="*/ 11 h 17"/>
              <a:gd name="T34" fmla="*/ 1 w 11"/>
              <a:gd name="T35" fmla="*/ 13 h 17"/>
              <a:gd name="T36" fmla="*/ 0 w 11"/>
              <a:gd name="T37" fmla="*/ 16 h 17"/>
              <a:gd name="T38" fmla="*/ 0 w 11"/>
              <a:gd name="T39" fmla="*/ 17 h 17"/>
              <a:gd name="T40" fmla="*/ 11 w 11"/>
              <a:gd name="T41" fmla="*/ 17 h 17"/>
              <a:gd name="T42" fmla="*/ 11 w 11"/>
              <a:gd name="T43" fmla="*/ 15 h 17"/>
              <a:gd name="T44" fmla="*/ 3 w 11"/>
              <a:gd name="T45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" h="17">
                <a:moveTo>
                  <a:pt x="3" y="15"/>
                </a:moveTo>
                <a:cubicBezTo>
                  <a:pt x="3" y="15"/>
                  <a:pt x="3" y="14"/>
                  <a:pt x="4" y="14"/>
                </a:cubicBezTo>
                <a:cubicBezTo>
                  <a:pt x="4" y="14"/>
                  <a:pt x="5" y="13"/>
                  <a:pt x="6" y="12"/>
                </a:cubicBezTo>
                <a:cubicBezTo>
                  <a:pt x="8" y="10"/>
                  <a:pt x="9" y="9"/>
                  <a:pt x="9" y="9"/>
                </a:cubicBezTo>
                <a:cubicBezTo>
                  <a:pt x="10" y="8"/>
                  <a:pt x="10" y="7"/>
                  <a:pt x="11" y="7"/>
                </a:cubicBezTo>
                <a:cubicBezTo>
                  <a:pt x="11" y="6"/>
                  <a:pt x="11" y="5"/>
                  <a:pt x="11" y="5"/>
                </a:cubicBezTo>
                <a:cubicBezTo>
                  <a:pt x="11" y="3"/>
                  <a:pt x="11" y="2"/>
                  <a:pt x="10" y="1"/>
                </a:cubicBezTo>
                <a:cubicBezTo>
                  <a:pt x="9" y="0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2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7" y="2"/>
                  <a:pt x="8" y="2"/>
                </a:cubicBezTo>
                <a:cubicBezTo>
                  <a:pt x="9" y="3"/>
                  <a:pt x="9" y="4"/>
                  <a:pt x="9" y="5"/>
                </a:cubicBezTo>
                <a:cubicBezTo>
                  <a:pt x="9" y="5"/>
                  <a:pt x="9" y="6"/>
                  <a:pt x="8" y="7"/>
                </a:cubicBezTo>
                <a:cubicBezTo>
                  <a:pt x="7" y="8"/>
                  <a:pt x="6" y="9"/>
                  <a:pt x="4" y="11"/>
                </a:cubicBezTo>
                <a:cubicBezTo>
                  <a:pt x="3" y="12"/>
                  <a:pt x="2" y="13"/>
                  <a:pt x="1" y="13"/>
                </a:cubicBezTo>
                <a:cubicBezTo>
                  <a:pt x="1" y="14"/>
                  <a:pt x="0" y="15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5"/>
                  <a:pt x="11" y="15"/>
                  <a:pt x="11" y="15"/>
                </a:cubicBezTo>
                <a:cubicBezTo>
                  <a:pt x="3" y="15"/>
                  <a:pt x="3" y="15"/>
                  <a:pt x="3" y="15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358"/>
          <p:cNvSpPr>
            <a:spLocks noEditPoints="1"/>
          </p:cNvSpPr>
          <p:nvPr/>
        </p:nvSpPr>
        <p:spPr bwMode="auto">
          <a:xfrm>
            <a:off x="6784975" y="6429376"/>
            <a:ext cx="26988" cy="38100"/>
          </a:xfrm>
          <a:custGeom>
            <a:avLst/>
            <a:gdLst>
              <a:gd name="T0" fmla="*/ 2 w 12"/>
              <a:gd name="T1" fmla="*/ 16 h 17"/>
              <a:gd name="T2" fmla="*/ 6 w 12"/>
              <a:gd name="T3" fmla="*/ 17 h 17"/>
              <a:gd name="T4" fmla="*/ 9 w 12"/>
              <a:gd name="T5" fmla="*/ 16 h 17"/>
              <a:gd name="T6" fmla="*/ 11 w 12"/>
              <a:gd name="T7" fmla="*/ 13 h 17"/>
              <a:gd name="T8" fmla="*/ 12 w 12"/>
              <a:gd name="T9" fmla="*/ 9 h 17"/>
              <a:gd name="T10" fmla="*/ 11 w 12"/>
              <a:gd name="T11" fmla="*/ 5 h 17"/>
              <a:gd name="T12" fmla="*/ 10 w 12"/>
              <a:gd name="T13" fmla="*/ 2 h 17"/>
              <a:gd name="T14" fmla="*/ 8 w 12"/>
              <a:gd name="T15" fmla="*/ 0 h 17"/>
              <a:gd name="T16" fmla="*/ 6 w 12"/>
              <a:gd name="T17" fmla="*/ 0 h 17"/>
              <a:gd name="T18" fmla="*/ 3 w 12"/>
              <a:gd name="T19" fmla="*/ 1 h 17"/>
              <a:gd name="T20" fmla="*/ 1 w 12"/>
              <a:gd name="T21" fmla="*/ 4 h 17"/>
              <a:gd name="T22" fmla="*/ 0 w 12"/>
              <a:gd name="T23" fmla="*/ 9 h 17"/>
              <a:gd name="T24" fmla="*/ 2 w 12"/>
              <a:gd name="T25" fmla="*/ 16 h 17"/>
              <a:gd name="T26" fmla="*/ 2 w 12"/>
              <a:gd name="T27" fmla="*/ 16 h 17"/>
              <a:gd name="T28" fmla="*/ 4 w 12"/>
              <a:gd name="T29" fmla="*/ 3 h 17"/>
              <a:gd name="T30" fmla="*/ 6 w 12"/>
              <a:gd name="T31" fmla="*/ 2 h 17"/>
              <a:gd name="T32" fmla="*/ 8 w 12"/>
              <a:gd name="T33" fmla="*/ 3 h 17"/>
              <a:gd name="T34" fmla="*/ 9 w 12"/>
              <a:gd name="T35" fmla="*/ 9 h 17"/>
              <a:gd name="T36" fmla="*/ 8 w 12"/>
              <a:gd name="T37" fmla="*/ 14 h 17"/>
              <a:gd name="T38" fmla="*/ 6 w 12"/>
              <a:gd name="T39" fmla="*/ 16 h 17"/>
              <a:gd name="T40" fmla="*/ 4 w 12"/>
              <a:gd name="T41" fmla="*/ 14 h 17"/>
              <a:gd name="T42" fmla="*/ 3 w 12"/>
              <a:gd name="T43" fmla="*/ 9 h 17"/>
              <a:gd name="T44" fmla="*/ 4 w 12"/>
              <a:gd name="T45" fmla="*/ 3 h 17"/>
              <a:gd name="T46" fmla="*/ 4 w 12"/>
              <a:gd name="T47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7">
                <a:moveTo>
                  <a:pt x="2" y="16"/>
                </a:moveTo>
                <a:cubicBezTo>
                  <a:pt x="3" y="17"/>
                  <a:pt x="4" y="17"/>
                  <a:pt x="6" y="17"/>
                </a:cubicBezTo>
                <a:cubicBezTo>
                  <a:pt x="7" y="17"/>
                  <a:pt x="8" y="17"/>
                  <a:pt x="9" y="16"/>
                </a:cubicBezTo>
                <a:cubicBezTo>
                  <a:pt x="10" y="16"/>
                  <a:pt x="11" y="15"/>
                  <a:pt x="11" y="13"/>
                </a:cubicBezTo>
                <a:cubicBezTo>
                  <a:pt x="11" y="12"/>
                  <a:pt x="12" y="11"/>
                  <a:pt x="12" y="9"/>
                </a:cubicBezTo>
                <a:cubicBezTo>
                  <a:pt x="12" y="7"/>
                  <a:pt x="11" y="6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2"/>
                  <a:pt x="1" y="2"/>
                  <a:pt x="1" y="4"/>
                </a:cubicBezTo>
                <a:cubicBezTo>
                  <a:pt x="1" y="5"/>
                  <a:pt x="0" y="7"/>
                  <a:pt x="0" y="9"/>
                </a:cubicBezTo>
                <a:cubicBezTo>
                  <a:pt x="0" y="12"/>
                  <a:pt x="1" y="14"/>
                  <a:pt x="2" y="16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4" y="3"/>
                </a:move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4"/>
                  <a:pt x="9" y="6"/>
                  <a:pt x="9" y="9"/>
                </a:cubicBezTo>
                <a:cubicBezTo>
                  <a:pt x="9" y="11"/>
                  <a:pt x="9" y="13"/>
                  <a:pt x="8" y="14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4" y="14"/>
                </a:cubicBezTo>
                <a:cubicBezTo>
                  <a:pt x="3" y="13"/>
                  <a:pt x="3" y="11"/>
                  <a:pt x="3" y="9"/>
                </a:cubicBezTo>
                <a:cubicBezTo>
                  <a:pt x="3" y="6"/>
                  <a:pt x="3" y="4"/>
                  <a:pt x="4" y="3"/>
                </a:cubicBezTo>
                <a:cubicBezTo>
                  <a:pt x="4" y="3"/>
                  <a:pt x="4" y="3"/>
                  <a:pt x="4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359"/>
          <p:cNvSpPr>
            <a:spLocks noEditPoints="1"/>
          </p:cNvSpPr>
          <p:nvPr/>
        </p:nvSpPr>
        <p:spPr bwMode="auto">
          <a:xfrm>
            <a:off x="6816725" y="6429376"/>
            <a:ext cx="15875" cy="12700"/>
          </a:xfrm>
          <a:custGeom>
            <a:avLst/>
            <a:gdLst>
              <a:gd name="T0" fmla="*/ 1 w 7"/>
              <a:gd name="T1" fmla="*/ 5 h 6"/>
              <a:gd name="T2" fmla="*/ 3 w 7"/>
              <a:gd name="T3" fmla="*/ 6 h 6"/>
              <a:gd name="T4" fmla="*/ 6 w 7"/>
              <a:gd name="T5" fmla="*/ 5 h 6"/>
              <a:gd name="T6" fmla="*/ 7 w 7"/>
              <a:gd name="T7" fmla="*/ 3 h 6"/>
              <a:gd name="T8" fmla="*/ 6 w 7"/>
              <a:gd name="T9" fmla="*/ 1 h 6"/>
              <a:gd name="T10" fmla="*/ 3 w 7"/>
              <a:gd name="T11" fmla="*/ 0 h 6"/>
              <a:gd name="T12" fmla="*/ 1 w 7"/>
              <a:gd name="T13" fmla="*/ 1 h 6"/>
              <a:gd name="T14" fmla="*/ 0 w 7"/>
              <a:gd name="T15" fmla="*/ 3 h 6"/>
              <a:gd name="T16" fmla="*/ 1 w 7"/>
              <a:gd name="T17" fmla="*/ 5 h 6"/>
              <a:gd name="T18" fmla="*/ 2 w 7"/>
              <a:gd name="T19" fmla="*/ 1 h 6"/>
              <a:gd name="T20" fmla="*/ 3 w 7"/>
              <a:gd name="T21" fmla="*/ 1 h 6"/>
              <a:gd name="T22" fmla="*/ 5 w 7"/>
              <a:gd name="T23" fmla="*/ 1 h 6"/>
              <a:gd name="T24" fmla="*/ 5 w 7"/>
              <a:gd name="T25" fmla="*/ 3 h 6"/>
              <a:gd name="T26" fmla="*/ 5 w 7"/>
              <a:gd name="T27" fmla="*/ 4 h 6"/>
              <a:gd name="T28" fmla="*/ 3 w 7"/>
              <a:gd name="T29" fmla="*/ 5 h 6"/>
              <a:gd name="T30" fmla="*/ 2 w 7"/>
              <a:gd name="T31" fmla="*/ 4 h 6"/>
              <a:gd name="T32" fmla="*/ 1 w 7"/>
              <a:gd name="T33" fmla="*/ 3 h 6"/>
              <a:gd name="T34" fmla="*/ 2 w 7"/>
              <a:gd name="T3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6">
                <a:moveTo>
                  <a:pt x="1" y="5"/>
                </a:moveTo>
                <a:cubicBezTo>
                  <a:pt x="2" y="6"/>
                  <a:pt x="3" y="6"/>
                  <a:pt x="3" y="6"/>
                </a:cubicBezTo>
                <a:cubicBezTo>
                  <a:pt x="4" y="6"/>
                  <a:pt x="5" y="6"/>
                  <a:pt x="6" y="5"/>
                </a:cubicBezTo>
                <a:cubicBezTo>
                  <a:pt x="6" y="5"/>
                  <a:pt x="7" y="4"/>
                  <a:pt x="7" y="3"/>
                </a:cubicBezTo>
                <a:cubicBezTo>
                  <a:pt x="7" y="2"/>
                  <a:pt x="6" y="1"/>
                  <a:pt x="6" y="1"/>
                </a:cubicBezTo>
                <a:cubicBezTo>
                  <a:pt x="5" y="0"/>
                  <a:pt x="4" y="0"/>
                  <a:pt x="3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1"/>
                  <a:pt x="0" y="2"/>
                  <a:pt x="0" y="3"/>
                </a:cubicBezTo>
                <a:cubicBezTo>
                  <a:pt x="0" y="4"/>
                  <a:pt x="1" y="5"/>
                  <a:pt x="1" y="5"/>
                </a:cubicBezTo>
                <a:close/>
                <a:moveTo>
                  <a:pt x="2" y="1"/>
                </a:moveTo>
                <a:cubicBezTo>
                  <a:pt x="2" y="1"/>
                  <a:pt x="3" y="1"/>
                  <a:pt x="3" y="1"/>
                </a:cubicBezTo>
                <a:cubicBezTo>
                  <a:pt x="4" y="1"/>
                  <a:pt x="4" y="1"/>
                  <a:pt x="5" y="1"/>
                </a:cubicBezTo>
                <a:cubicBezTo>
                  <a:pt x="5" y="2"/>
                  <a:pt x="5" y="2"/>
                  <a:pt x="5" y="3"/>
                </a:cubicBezTo>
                <a:cubicBezTo>
                  <a:pt x="5" y="3"/>
                  <a:pt x="5" y="4"/>
                  <a:pt x="5" y="4"/>
                </a:cubicBezTo>
                <a:cubicBezTo>
                  <a:pt x="4" y="5"/>
                  <a:pt x="4" y="5"/>
                  <a:pt x="3" y="5"/>
                </a:cubicBezTo>
                <a:cubicBezTo>
                  <a:pt x="3" y="5"/>
                  <a:pt x="2" y="5"/>
                  <a:pt x="2" y="4"/>
                </a:cubicBezTo>
                <a:cubicBezTo>
                  <a:pt x="2" y="4"/>
                  <a:pt x="1" y="3"/>
                  <a:pt x="1" y="3"/>
                </a:cubicBezTo>
                <a:cubicBezTo>
                  <a:pt x="1" y="2"/>
                  <a:pt x="2" y="2"/>
                  <a:pt x="2" y="1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360"/>
          <p:cNvSpPr>
            <a:spLocks/>
          </p:cNvSpPr>
          <p:nvPr/>
        </p:nvSpPr>
        <p:spPr bwMode="auto">
          <a:xfrm>
            <a:off x="6838950" y="6429376"/>
            <a:ext cx="28575" cy="38100"/>
          </a:xfrm>
          <a:custGeom>
            <a:avLst/>
            <a:gdLst>
              <a:gd name="T0" fmla="*/ 18 w 18"/>
              <a:gd name="T1" fmla="*/ 24 h 24"/>
              <a:gd name="T2" fmla="*/ 18 w 18"/>
              <a:gd name="T3" fmla="*/ 21 h 24"/>
              <a:gd name="T4" fmla="*/ 3 w 18"/>
              <a:gd name="T5" fmla="*/ 21 h 24"/>
              <a:gd name="T6" fmla="*/ 3 w 18"/>
              <a:gd name="T7" fmla="*/ 12 h 24"/>
              <a:gd name="T8" fmla="*/ 17 w 18"/>
              <a:gd name="T9" fmla="*/ 12 h 24"/>
              <a:gd name="T10" fmla="*/ 17 w 18"/>
              <a:gd name="T11" fmla="*/ 10 h 24"/>
              <a:gd name="T12" fmla="*/ 3 w 18"/>
              <a:gd name="T13" fmla="*/ 10 h 24"/>
              <a:gd name="T14" fmla="*/ 3 w 18"/>
              <a:gd name="T15" fmla="*/ 3 h 24"/>
              <a:gd name="T16" fmla="*/ 18 w 18"/>
              <a:gd name="T17" fmla="*/ 3 h 24"/>
              <a:gd name="T18" fmla="*/ 18 w 18"/>
              <a:gd name="T19" fmla="*/ 0 h 24"/>
              <a:gd name="T20" fmla="*/ 0 w 18"/>
              <a:gd name="T21" fmla="*/ 0 h 24"/>
              <a:gd name="T22" fmla="*/ 0 w 18"/>
              <a:gd name="T23" fmla="*/ 24 h 24"/>
              <a:gd name="T24" fmla="*/ 18 w 18"/>
              <a:gd name="T25" fmla="*/ 24 h 24"/>
              <a:gd name="T26" fmla="*/ 18 w 18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4">
                <a:moveTo>
                  <a:pt x="18" y="24"/>
                </a:moveTo>
                <a:lnTo>
                  <a:pt x="18" y="21"/>
                </a:lnTo>
                <a:lnTo>
                  <a:pt x="3" y="21"/>
                </a:lnTo>
                <a:lnTo>
                  <a:pt x="3" y="12"/>
                </a:lnTo>
                <a:lnTo>
                  <a:pt x="17" y="12"/>
                </a:lnTo>
                <a:lnTo>
                  <a:pt x="17" y="10"/>
                </a:lnTo>
                <a:lnTo>
                  <a:pt x="3" y="10"/>
                </a:lnTo>
                <a:lnTo>
                  <a:pt x="3" y="3"/>
                </a:lnTo>
                <a:lnTo>
                  <a:pt x="18" y="3"/>
                </a:lnTo>
                <a:lnTo>
                  <a:pt x="18" y="0"/>
                </a:lnTo>
                <a:lnTo>
                  <a:pt x="0" y="0"/>
                </a:lnTo>
                <a:lnTo>
                  <a:pt x="0" y="24"/>
                </a:lnTo>
                <a:lnTo>
                  <a:pt x="18" y="24"/>
                </a:lnTo>
                <a:lnTo>
                  <a:pt x="18" y="24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361"/>
          <p:cNvSpPr>
            <a:spLocks/>
          </p:cNvSpPr>
          <p:nvPr/>
        </p:nvSpPr>
        <p:spPr bwMode="auto">
          <a:xfrm>
            <a:off x="7732713" y="6430963"/>
            <a:ext cx="23813" cy="38100"/>
          </a:xfrm>
          <a:custGeom>
            <a:avLst/>
            <a:gdLst>
              <a:gd name="T0" fmla="*/ 2 w 11"/>
              <a:gd name="T1" fmla="*/ 16 h 17"/>
              <a:gd name="T2" fmla="*/ 5 w 11"/>
              <a:gd name="T3" fmla="*/ 17 h 17"/>
              <a:gd name="T4" fmla="*/ 10 w 11"/>
              <a:gd name="T5" fmla="*/ 16 h 17"/>
              <a:gd name="T6" fmla="*/ 11 w 11"/>
              <a:gd name="T7" fmla="*/ 12 h 17"/>
              <a:gd name="T8" fmla="*/ 10 w 11"/>
              <a:gd name="T9" fmla="*/ 9 h 17"/>
              <a:gd name="T10" fmla="*/ 8 w 11"/>
              <a:gd name="T11" fmla="*/ 8 h 17"/>
              <a:gd name="T12" fmla="*/ 10 w 11"/>
              <a:gd name="T13" fmla="*/ 6 h 17"/>
              <a:gd name="T14" fmla="*/ 10 w 11"/>
              <a:gd name="T15" fmla="*/ 4 h 17"/>
              <a:gd name="T16" fmla="*/ 10 w 11"/>
              <a:gd name="T17" fmla="*/ 2 h 17"/>
              <a:gd name="T18" fmla="*/ 8 w 11"/>
              <a:gd name="T19" fmla="*/ 0 h 17"/>
              <a:gd name="T20" fmla="*/ 5 w 11"/>
              <a:gd name="T21" fmla="*/ 0 h 17"/>
              <a:gd name="T22" fmla="*/ 2 w 11"/>
              <a:gd name="T23" fmla="*/ 1 h 17"/>
              <a:gd name="T24" fmla="*/ 0 w 11"/>
              <a:gd name="T25" fmla="*/ 4 h 17"/>
              <a:gd name="T26" fmla="*/ 2 w 11"/>
              <a:gd name="T27" fmla="*/ 5 h 17"/>
              <a:gd name="T28" fmla="*/ 3 w 11"/>
              <a:gd name="T29" fmla="*/ 2 h 17"/>
              <a:gd name="T30" fmla="*/ 5 w 11"/>
              <a:gd name="T31" fmla="*/ 2 h 17"/>
              <a:gd name="T32" fmla="*/ 7 w 11"/>
              <a:gd name="T33" fmla="*/ 2 h 17"/>
              <a:gd name="T34" fmla="*/ 8 w 11"/>
              <a:gd name="T35" fmla="*/ 4 h 17"/>
              <a:gd name="T36" fmla="*/ 7 w 11"/>
              <a:gd name="T37" fmla="*/ 6 h 17"/>
              <a:gd name="T38" fmla="*/ 5 w 11"/>
              <a:gd name="T39" fmla="*/ 7 h 17"/>
              <a:gd name="T40" fmla="*/ 4 w 11"/>
              <a:gd name="T41" fmla="*/ 7 h 17"/>
              <a:gd name="T42" fmla="*/ 4 w 11"/>
              <a:gd name="T43" fmla="*/ 9 h 17"/>
              <a:gd name="T44" fmla="*/ 6 w 11"/>
              <a:gd name="T45" fmla="*/ 9 h 17"/>
              <a:gd name="T46" fmla="*/ 8 w 11"/>
              <a:gd name="T47" fmla="*/ 10 h 17"/>
              <a:gd name="T48" fmla="*/ 9 w 11"/>
              <a:gd name="T49" fmla="*/ 12 h 17"/>
              <a:gd name="T50" fmla="*/ 8 w 11"/>
              <a:gd name="T51" fmla="*/ 15 h 17"/>
              <a:gd name="T52" fmla="*/ 5 w 11"/>
              <a:gd name="T53" fmla="*/ 16 h 17"/>
              <a:gd name="T54" fmla="*/ 3 w 11"/>
              <a:gd name="T55" fmla="*/ 15 h 17"/>
              <a:gd name="T56" fmla="*/ 2 w 11"/>
              <a:gd name="T57" fmla="*/ 12 h 17"/>
              <a:gd name="T58" fmla="*/ 0 w 11"/>
              <a:gd name="T59" fmla="*/ 12 h 17"/>
              <a:gd name="T60" fmla="*/ 2 w 11"/>
              <a:gd name="T61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" h="17">
                <a:moveTo>
                  <a:pt x="2" y="16"/>
                </a:moveTo>
                <a:cubicBezTo>
                  <a:pt x="3" y="17"/>
                  <a:pt x="4" y="17"/>
                  <a:pt x="5" y="17"/>
                </a:cubicBezTo>
                <a:cubicBezTo>
                  <a:pt x="7" y="17"/>
                  <a:pt x="8" y="17"/>
                  <a:pt x="10" y="16"/>
                </a:cubicBezTo>
                <a:cubicBezTo>
                  <a:pt x="11" y="15"/>
                  <a:pt x="11" y="13"/>
                  <a:pt x="11" y="12"/>
                </a:cubicBezTo>
                <a:cubicBezTo>
                  <a:pt x="11" y="11"/>
                  <a:pt x="11" y="10"/>
                  <a:pt x="10" y="9"/>
                </a:cubicBezTo>
                <a:cubicBezTo>
                  <a:pt x="10" y="8"/>
                  <a:pt x="9" y="8"/>
                  <a:pt x="8" y="8"/>
                </a:cubicBezTo>
                <a:cubicBezTo>
                  <a:pt x="9" y="7"/>
                  <a:pt x="9" y="7"/>
                  <a:pt x="10" y="6"/>
                </a:cubicBezTo>
                <a:cubicBezTo>
                  <a:pt x="10" y="6"/>
                  <a:pt x="10" y="5"/>
                  <a:pt x="10" y="4"/>
                </a:cubicBezTo>
                <a:cubicBezTo>
                  <a:pt x="10" y="3"/>
                  <a:pt x="10" y="3"/>
                  <a:pt x="10" y="2"/>
                </a:cubicBezTo>
                <a:cubicBezTo>
                  <a:pt x="9" y="1"/>
                  <a:pt x="9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8" y="3"/>
                  <a:pt x="8" y="3"/>
                  <a:pt x="8" y="4"/>
                </a:cubicBezTo>
                <a:cubicBezTo>
                  <a:pt x="8" y="5"/>
                  <a:pt x="8" y="6"/>
                  <a:pt x="7" y="6"/>
                </a:cubicBezTo>
                <a:cubicBezTo>
                  <a:pt x="6" y="7"/>
                  <a:pt x="6" y="7"/>
                  <a:pt x="5" y="7"/>
                </a:cubicBezTo>
                <a:cubicBezTo>
                  <a:pt x="5" y="7"/>
                  <a:pt x="5" y="7"/>
                  <a:pt x="4" y="7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5" y="9"/>
                  <a:pt x="6" y="9"/>
                </a:cubicBezTo>
                <a:cubicBezTo>
                  <a:pt x="7" y="9"/>
                  <a:pt x="7" y="9"/>
                  <a:pt x="8" y="10"/>
                </a:cubicBezTo>
                <a:cubicBezTo>
                  <a:pt x="9" y="10"/>
                  <a:pt x="9" y="11"/>
                  <a:pt x="9" y="12"/>
                </a:cubicBezTo>
                <a:cubicBezTo>
                  <a:pt x="9" y="13"/>
                  <a:pt x="9" y="14"/>
                  <a:pt x="8" y="15"/>
                </a:cubicBezTo>
                <a:cubicBezTo>
                  <a:pt x="7" y="15"/>
                  <a:pt x="6" y="16"/>
                  <a:pt x="5" y="16"/>
                </a:cubicBezTo>
                <a:cubicBezTo>
                  <a:pt x="5" y="16"/>
                  <a:pt x="4" y="15"/>
                  <a:pt x="3" y="15"/>
                </a:cubicBezTo>
                <a:cubicBezTo>
                  <a:pt x="3" y="14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362"/>
          <p:cNvSpPr>
            <a:spLocks noEditPoints="1"/>
          </p:cNvSpPr>
          <p:nvPr/>
        </p:nvSpPr>
        <p:spPr bwMode="auto">
          <a:xfrm>
            <a:off x="7761288" y="6430963"/>
            <a:ext cx="26988" cy="38100"/>
          </a:xfrm>
          <a:custGeom>
            <a:avLst/>
            <a:gdLst>
              <a:gd name="T0" fmla="*/ 2 w 12"/>
              <a:gd name="T1" fmla="*/ 16 h 17"/>
              <a:gd name="T2" fmla="*/ 6 w 12"/>
              <a:gd name="T3" fmla="*/ 17 h 17"/>
              <a:gd name="T4" fmla="*/ 9 w 12"/>
              <a:gd name="T5" fmla="*/ 16 h 17"/>
              <a:gd name="T6" fmla="*/ 11 w 12"/>
              <a:gd name="T7" fmla="*/ 13 h 17"/>
              <a:gd name="T8" fmla="*/ 12 w 12"/>
              <a:gd name="T9" fmla="*/ 9 h 17"/>
              <a:gd name="T10" fmla="*/ 11 w 12"/>
              <a:gd name="T11" fmla="*/ 5 h 17"/>
              <a:gd name="T12" fmla="*/ 10 w 12"/>
              <a:gd name="T13" fmla="*/ 2 h 17"/>
              <a:gd name="T14" fmla="*/ 8 w 12"/>
              <a:gd name="T15" fmla="*/ 0 h 17"/>
              <a:gd name="T16" fmla="*/ 6 w 12"/>
              <a:gd name="T17" fmla="*/ 0 h 17"/>
              <a:gd name="T18" fmla="*/ 3 w 12"/>
              <a:gd name="T19" fmla="*/ 1 h 17"/>
              <a:gd name="T20" fmla="*/ 1 w 12"/>
              <a:gd name="T21" fmla="*/ 4 h 17"/>
              <a:gd name="T22" fmla="*/ 0 w 12"/>
              <a:gd name="T23" fmla="*/ 9 h 17"/>
              <a:gd name="T24" fmla="*/ 2 w 12"/>
              <a:gd name="T25" fmla="*/ 16 h 17"/>
              <a:gd name="T26" fmla="*/ 2 w 12"/>
              <a:gd name="T27" fmla="*/ 16 h 17"/>
              <a:gd name="T28" fmla="*/ 4 w 12"/>
              <a:gd name="T29" fmla="*/ 3 h 17"/>
              <a:gd name="T30" fmla="*/ 6 w 12"/>
              <a:gd name="T31" fmla="*/ 2 h 17"/>
              <a:gd name="T32" fmla="*/ 8 w 12"/>
              <a:gd name="T33" fmla="*/ 3 h 17"/>
              <a:gd name="T34" fmla="*/ 9 w 12"/>
              <a:gd name="T35" fmla="*/ 9 h 17"/>
              <a:gd name="T36" fmla="*/ 8 w 12"/>
              <a:gd name="T37" fmla="*/ 14 h 17"/>
              <a:gd name="T38" fmla="*/ 6 w 12"/>
              <a:gd name="T39" fmla="*/ 16 h 17"/>
              <a:gd name="T40" fmla="*/ 3 w 12"/>
              <a:gd name="T41" fmla="*/ 14 h 17"/>
              <a:gd name="T42" fmla="*/ 2 w 12"/>
              <a:gd name="T43" fmla="*/ 9 h 17"/>
              <a:gd name="T44" fmla="*/ 4 w 12"/>
              <a:gd name="T45" fmla="*/ 3 h 17"/>
              <a:gd name="T46" fmla="*/ 4 w 12"/>
              <a:gd name="T47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7">
                <a:moveTo>
                  <a:pt x="2" y="16"/>
                </a:moveTo>
                <a:cubicBezTo>
                  <a:pt x="3" y="17"/>
                  <a:pt x="4" y="17"/>
                  <a:pt x="6" y="17"/>
                </a:cubicBezTo>
                <a:cubicBezTo>
                  <a:pt x="7" y="17"/>
                  <a:pt x="8" y="17"/>
                  <a:pt x="9" y="16"/>
                </a:cubicBezTo>
                <a:cubicBezTo>
                  <a:pt x="10" y="16"/>
                  <a:pt x="10" y="15"/>
                  <a:pt x="11" y="13"/>
                </a:cubicBezTo>
                <a:cubicBezTo>
                  <a:pt x="11" y="12"/>
                  <a:pt x="12" y="11"/>
                  <a:pt x="12" y="9"/>
                </a:cubicBezTo>
                <a:cubicBezTo>
                  <a:pt x="12" y="7"/>
                  <a:pt x="11" y="6"/>
                  <a:pt x="11" y="5"/>
                </a:cubicBezTo>
                <a:cubicBezTo>
                  <a:pt x="11" y="3"/>
                  <a:pt x="11" y="3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1"/>
                  <a:pt x="1" y="2"/>
                  <a:pt x="1" y="4"/>
                </a:cubicBezTo>
                <a:cubicBezTo>
                  <a:pt x="1" y="5"/>
                  <a:pt x="0" y="7"/>
                  <a:pt x="0" y="9"/>
                </a:cubicBezTo>
                <a:cubicBezTo>
                  <a:pt x="0" y="12"/>
                  <a:pt x="1" y="14"/>
                  <a:pt x="2" y="16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4" y="3"/>
                </a:move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4"/>
                  <a:pt x="9" y="6"/>
                  <a:pt x="9" y="9"/>
                </a:cubicBezTo>
                <a:cubicBezTo>
                  <a:pt x="9" y="11"/>
                  <a:pt x="9" y="13"/>
                  <a:pt x="8" y="14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3" y="14"/>
                </a:cubicBezTo>
                <a:cubicBezTo>
                  <a:pt x="3" y="13"/>
                  <a:pt x="2" y="11"/>
                  <a:pt x="2" y="9"/>
                </a:cubicBezTo>
                <a:cubicBezTo>
                  <a:pt x="2" y="6"/>
                  <a:pt x="3" y="4"/>
                  <a:pt x="4" y="3"/>
                </a:cubicBezTo>
                <a:cubicBezTo>
                  <a:pt x="4" y="3"/>
                  <a:pt x="4" y="3"/>
                  <a:pt x="4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363"/>
          <p:cNvSpPr>
            <a:spLocks noEditPoints="1"/>
          </p:cNvSpPr>
          <p:nvPr/>
        </p:nvSpPr>
        <p:spPr bwMode="auto">
          <a:xfrm>
            <a:off x="7793038" y="6430963"/>
            <a:ext cx="15875" cy="14288"/>
          </a:xfrm>
          <a:custGeom>
            <a:avLst/>
            <a:gdLst>
              <a:gd name="T0" fmla="*/ 1 w 7"/>
              <a:gd name="T1" fmla="*/ 5 h 6"/>
              <a:gd name="T2" fmla="*/ 3 w 7"/>
              <a:gd name="T3" fmla="*/ 6 h 6"/>
              <a:gd name="T4" fmla="*/ 6 w 7"/>
              <a:gd name="T5" fmla="*/ 5 h 6"/>
              <a:gd name="T6" fmla="*/ 7 w 7"/>
              <a:gd name="T7" fmla="*/ 3 h 6"/>
              <a:gd name="T8" fmla="*/ 6 w 7"/>
              <a:gd name="T9" fmla="*/ 1 h 6"/>
              <a:gd name="T10" fmla="*/ 3 w 7"/>
              <a:gd name="T11" fmla="*/ 0 h 6"/>
              <a:gd name="T12" fmla="*/ 1 w 7"/>
              <a:gd name="T13" fmla="*/ 1 h 6"/>
              <a:gd name="T14" fmla="*/ 0 w 7"/>
              <a:gd name="T15" fmla="*/ 3 h 6"/>
              <a:gd name="T16" fmla="*/ 1 w 7"/>
              <a:gd name="T17" fmla="*/ 5 h 6"/>
              <a:gd name="T18" fmla="*/ 2 w 7"/>
              <a:gd name="T19" fmla="*/ 1 h 6"/>
              <a:gd name="T20" fmla="*/ 3 w 7"/>
              <a:gd name="T21" fmla="*/ 1 h 6"/>
              <a:gd name="T22" fmla="*/ 5 w 7"/>
              <a:gd name="T23" fmla="*/ 1 h 6"/>
              <a:gd name="T24" fmla="*/ 5 w 7"/>
              <a:gd name="T25" fmla="*/ 3 h 6"/>
              <a:gd name="T26" fmla="*/ 5 w 7"/>
              <a:gd name="T27" fmla="*/ 4 h 6"/>
              <a:gd name="T28" fmla="*/ 3 w 7"/>
              <a:gd name="T29" fmla="*/ 5 h 6"/>
              <a:gd name="T30" fmla="*/ 2 w 7"/>
              <a:gd name="T31" fmla="*/ 4 h 6"/>
              <a:gd name="T32" fmla="*/ 1 w 7"/>
              <a:gd name="T33" fmla="*/ 3 h 6"/>
              <a:gd name="T34" fmla="*/ 2 w 7"/>
              <a:gd name="T3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6">
                <a:moveTo>
                  <a:pt x="1" y="5"/>
                </a:moveTo>
                <a:cubicBezTo>
                  <a:pt x="2" y="6"/>
                  <a:pt x="3" y="6"/>
                  <a:pt x="3" y="6"/>
                </a:cubicBezTo>
                <a:cubicBezTo>
                  <a:pt x="4" y="6"/>
                  <a:pt x="5" y="6"/>
                  <a:pt x="6" y="5"/>
                </a:cubicBezTo>
                <a:cubicBezTo>
                  <a:pt x="6" y="4"/>
                  <a:pt x="7" y="4"/>
                  <a:pt x="7" y="3"/>
                </a:cubicBezTo>
                <a:cubicBezTo>
                  <a:pt x="7" y="2"/>
                  <a:pt x="6" y="1"/>
                  <a:pt x="6" y="1"/>
                </a:cubicBezTo>
                <a:cubicBezTo>
                  <a:pt x="5" y="0"/>
                  <a:pt x="4" y="0"/>
                  <a:pt x="3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1"/>
                  <a:pt x="0" y="2"/>
                  <a:pt x="0" y="3"/>
                </a:cubicBezTo>
                <a:cubicBezTo>
                  <a:pt x="0" y="4"/>
                  <a:pt x="0" y="4"/>
                  <a:pt x="1" y="5"/>
                </a:cubicBezTo>
                <a:close/>
                <a:moveTo>
                  <a:pt x="2" y="1"/>
                </a:moveTo>
                <a:cubicBezTo>
                  <a:pt x="2" y="1"/>
                  <a:pt x="3" y="1"/>
                  <a:pt x="3" y="1"/>
                </a:cubicBezTo>
                <a:cubicBezTo>
                  <a:pt x="4" y="1"/>
                  <a:pt x="4" y="1"/>
                  <a:pt x="5" y="1"/>
                </a:cubicBezTo>
                <a:cubicBezTo>
                  <a:pt x="5" y="2"/>
                  <a:pt x="5" y="2"/>
                  <a:pt x="5" y="3"/>
                </a:cubicBezTo>
                <a:cubicBezTo>
                  <a:pt x="5" y="3"/>
                  <a:pt x="5" y="4"/>
                  <a:pt x="5" y="4"/>
                </a:cubicBezTo>
                <a:cubicBezTo>
                  <a:pt x="4" y="5"/>
                  <a:pt x="4" y="5"/>
                  <a:pt x="3" y="5"/>
                </a:cubicBezTo>
                <a:cubicBezTo>
                  <a:pt x="3" y="5"/>
                  <a:pt x="2" y="5"/>
                  <a:pt x="2" y="4"/>
                </a:cubicBezTo>
                <a:cubicBezTo>
                  <a:pt x="2" y="4"/>
                  <a:pt x="1" y="3"/>
                  <a:pt x="1" y="3"/>
                </a:cubicBezTo>
                <a:cubicBezTo>
                  <a:pt x="1" y="2"/>
                  <a:pt x="2" y="2"/>
                  <a:pt x="2" y="1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364"/>
          <p:cNvSpPr>
            <a:spLocks/>
          </p:cNvSpPr>
          <p:nvPr/>
        </p:nvSpPr>
        <p:spPr bwMode="auto">
          <a:xfrm>
            <a:off x="7815263" y="6430963"/>
            <a:ext cx="28575" cy="38100"/>
          </a:xfrm>
          <a:custGeom>
            <a:avLst/>
            <a:gdLst>
              <a:gd name="T0" fmla="*/ 18 w 18"/>
              <a:gd name="T1" fmla="*/ 24 h 24"/>
              <a:gd name="T2" fmla="*/ 18 w 18"/>
              <a:gd name="T3" fmla="*/ 21 h 24"/>
              <a:gd name="T4" fmla="*/ 3 w 18"/>
              <a:gd name="T5" fmla="*/ 21 h 24"/>
              <a:gd name="T6" fmla="*/ 3 w 18"/>
              <a:gd name="T7" fmla="*/ 13 h 24"/>
              <a:gd name="T8" fmla="*/ 17 w 18"/>
              <a:gd name="T9" fmla="*/ 13 h 24"/>
              <a:gd name="T10" fmla="*/ 17 w 18"/>
              <a:gd name="T11" fmla="*/ 10 h 24"/>
              <a:gd name="T12" fmla="*/ 3 w 18"/>
              <a:gd name="T13" fmla="*/ 10 h 24"/>
              <a:gd name="T14" fmla="*/ 3 w 18"/>
              <a:gd name="T15" fmla="*/ 3 h 24"/>
              <a:gd name="T16" fmla="*/ 18 w 18"/>
              <a:gd name="T17" fmla="*/ 3 h 24"/>
              <a:gd name="T18" fmla="*/ 18 w 18"/>
              <a:gd name="T19" fmla="*/ 0 h 24"/>
              <a:gd name="T20" fmla="*/ 0 w 18"/>
              <a:gd name="T21" fmla="*/ 0 h 24"/>
              <a:gd name="T22" fmla="*/ 0 w 18"/>
              <a:gd name="T23" fmla="*/ 24 h 24"/>
              <a:gd name="T24" fmla="*/ 18 w 18"/>
              <a:gd name="T25" fmla="*/ 24 h 24"/>
              <a:gd name="T26" fmla="*/ 18 w 18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4">
                <a:moveTo>
                  <a:pt x="18" y="24"/>
                </a:moveTo>
                <a:lnTo>
                  <a:pt x="18" y="21"/>
                </a:lnTo>
                <a:lnTo>
                  <a:pt x="3" y="21"/>
                </a:lnTo>
                <a:lnTo>
                  <a:pt x="3" y="13"/>
                </a:lnTo>
                <a:lnTo>
                  <a:pt x="17" y="13"/>
                </a:lnTo>
                <a:lnTo>
                  <a:pt x="17" y="10"/>
                </a:lnTo>
                <a:lnTo>
                  <a:pt x="3" y="10"/>
                </a:lnTo>
                <a:lnTo>
                  <a:pt x="3" y="3"/>
                </a:lnTo>
                <a:lnTo>
                  <a:pt x="18" y="3"/>
                </a:lnTo>
                <a:lnTo>
                  <a:pt x="18" y="0"/>
                </a:lnTo>
                <a:lnTo>
                  <a:pt x="0" y="0"/>
                </a:lnTo>
                <a:lnTo>
                  <a:pt x="0" y="24"/>
                </a:lnTo>
                <a:lnTo>
                  <a:pt x="18" y="24"/>
                </a:lnTo>
                <a:lnTo>
                  <a:pt x="18" y="24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365"/>
          <p:cNvSpPr>
            <a:spLocks/>
          </p:cNvSpPr>
          <p:nvPr/>
        </p:nvSpPr>
        <p:spPr bwMode="auto">
          <a:xfrm>
            <a:off x="3436938" y="6046788"/>
            <a:ext cx="12700" cy="38100"/>
          </a:xfrm>
          <a:custGeom>
            <a:avLst/>
            <a:gdLst>
              <a:gd name="T0" fmla="*/ 6 w 6"/>
              <a:gd name="T1" fmla="*/ 0 h 17"/>
              <a:gd name="T2" fmla="*/ 5 w 6"/>
              <a:gd name="T3" fmla="*/ 0 h 17"/>
              <a:gd name="T4" fmla="*/ 3 w 6"/>
              <a:gd name="T5" fmla="*/ 2 h 17"/>
              <a:gd name="T6" fmla="*/ 0 w 6"/>
              <a:gd name="T7" fmla="*/ 4 h 17"/>
              <a:gd name="T8" fmla="*/ 0 w 6"/>
              <a:gd name="T9" fmla="*/ 6 h 17"/>
              <a:gd name="T10" fmla="*/ 2 w 6"/>
              <a:gd name="T11" fmla="*/ 5 h 17"/>
              <a:gd name="T12" fmla="*/ 4 w 6"/>
              <a:gd name="T13" fmla="*/ 3 h 17"/>
              <a:gd name="T14" fmla="*/ 4 w 6"/>
              <a:gd name="T15" fmla="*/ 17 h 17"/>
              <a:gd name="T16" fmla="*/ 6 w 6"/>
              <a:gd name="T17" fmla="*/ 17 h 17"/>
              <a:gd name="T18" fmla="*/ 6 w 6"/>
              <a:gd name="T1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17">
                <a:moveTo>
                  <a:pt x="6" y="0"/>
                </a:move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1"/>
                  <a:pt x="3" y="2"/>
                </a:cubicBezTo>
                <a:cubicBezTo>
                  <a:pt x="2" y="3"/>
                  <a:pt x="1" y="3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1" y="5"/>
                  <a:pt x="2" y="5"/>
                </a:cubicBezTo>
                <a:cubicBezTo>
                  <a:pt x="3" y="4"/>
                  <a:pt x="3" y="4"/>
                  <a:pt x="4" y="3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0"/>
                  <a:pt x="6" y="0"/>
                  <a:pt x="6" y="0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366"/>
          <p:cNvSpPr>
            <a:spLocks noEditPoints="1"/>
          </p:cNvSpPr>
          <p:nvPr/>
        </p:nvSpPr>
        <p:spPr bwMode="auto">
          <a:xfrm>
            <a:off x="3460750" y="6046788"/>
            <a:ext cx="26988" cy="38100"/>
          </a:xfrm>
          <a:custGeom>
            <a:avLst/>
            <a:gdLst>
              <a:gd name="T0" fmla="*/ 2 w 12"/>
              <a:gd name="T1" fmla="*/ 15 h 17"/>
              <a:gd name="T2" fmla="*/ 6 w 12"/>
              <a:gd name="T3" fmla="*/ 17 h 17"/>
              <a:gd name="T4" fmla="*/ 9 w 12"/>
              <a:gd name="T5" fmla="*/ 16 h 17"/>
              <a:gd name="T6" fmla="*/ 11 w 12"/>
              <a:gd name="T7" fmla="*/ 13 h 17"/>
              <a:gd name="T8" fmla="*/ 12 w 12"/>
              <a:gd name="T9" fmla="*/ 8 h 17"/>
              <a:gd name="T10" fmla="*/ 11 w 12"/>
              <a:gd name="T11" fmla="*/ 4 h 17"/>
              <a:gd name="T12" fmla="*/ 10 w 12"/>
              <a:gd name="T13" fmla="*/ 2 h 17"/>
              <a:gd name="T14" fmla="*/ 8 w 12"/>
              <a:gd name="T15" fmla="*/ 0 h 17"/>
              <a:gd name="T16" fmla="*/ 6 w 12"/>
              <a:gd name="T17" fmla="*/ 0 h 17"/>
              <a:gd name="T18" fmla="*/ 3 w 12"/>
              <a:gd name="T19" fmla="*/ 1 h 17"/>
              <a:gd name="T20" fmla="*/ 1 w 12"/>
              <a:gd name="T21" fmla="*/ 3 h 17"/>
              <a:gd name="T22" fmla="*/ 0 w 12"/>
              <a:gd name="T23" fmla="*/ 8 h 17"/>
              <a:gd name="T24" fmla="*/ 2 w 12"/>
              <a:gd name="T25" fmla="*/ 15 h 17"/>
              <a:gd name="T26" fmla="*/ 2 w 12"/>
              <a:gd name="T27" fmla="*/ 15 h 17"/>
              <a:gd name="T28" fmla="*/ 4 w 12"/>
              <a:gd name="T29" fmla="*/ 3 h 17"/>
              <a:gd name="T30" fmla="*/ 6 w 12"/>
              <a:gd name="T31" fmla="*/ 1 h 17"/>
              <a:gd name="T32" fmla="*/ 8 w 12"/>
              <a:gd name="T33" fmla="*/ 3 h 17"/>
              <a:gd name="T34" fmla="*/ 9 w 12"/>
              <a:gd name="T35" fmla="*/ 8 h 17"/>
              <a:gd name="T36" fmla="*/ 8 w 12"/>
              <a:gd name="T37" fmla="*/ 14 h 17"/>
              <a:gd name="T38" fmla="*/ 6 w 12"/>
              <a:gd name="T39" fmla="*/ 15 h 17"/>
              <a:gd name="T40" fmla="*/ 4 w 12"/>
              <a:gd name="T41" fmla="*/ 14 h 17"/>
              <a:gd name="T42" fmla="*/ 3 w 12"/>
              <a:gd name="T43" fmla="*/ 8 h 17"/>
              <a:gd name="T44" fmla="*/ 4 w 12"/>
              <a:gd name="T45" fmla="*/ 3 h 17"/>
              <a:gd name="T46" fmla="*/ 4 w 12"/>
              <a:gd name="T47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7">
                <a:moveTo>
                  <a:pt x="2" y="15"/>
                </a:moveTo>
                <a:cubicBezTo>
                  <a:pt x="3" y="17"/>
                  <a:pt x="4" y="17"/>
                  <a:pt x="6" y="17"/>
                </a:cubicBezTo>
                <a:cubicBezTo>
                  <a:pt x="7" y="17"/>
                  <a:pt x="8" y="17"/>
                  <a:pt x="9" y="16"/>
                </a:cubicBezTo>
                <a:cubicBezTo>
                  <a:pt x="10" y="15"/>
                  <a:pt x="11" y="15"/>
                  <a:pt x="11" y="13"/>
                </a:cubicBezTo>
                <a:cubicBezTo>
                  <a:pt x="11" y="12"/>
                  <a:pt x="12" y="10"/>
                  <a:pt x="12" y="8"/>
                </a:cubicBezTo>
                <a:cubicBezTo>
                  <a:pt x="12" y="7"/>
                  <a:pt x="11" y="5"/>
                  <a:pt x="11" y="4"/>
                </a:cubicBezTo>
                <a:cubicBezTo>
                  <a:pt x="11" y="3"/>
                  <a:pt x="11" y="2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5"/>
                  <a:pt x="0" y="6"/>
                  <a:pt x="0" y="8"/>
                </a:cubicBezTo>
                <a:cubicBezTo>
                  <a:pt x="0" y="12"/>
                  <a:pt x="1" y="14"/>
                  <a:pt x="2" y="15"/>
                </a:cubicBezTo>
                <a:cubicBezTo>
                  <a:pt x="2" y="15"/>
                  <a:pt x="2" y="15"/>
                  <a:pt x="2" y="15"/>
                </a:cubicBezTo>
                <a:close/>
                <a:moveTo>
                  <a:pt x="4" y="3"/>
                </a:moveTo>
                <a:cubicBezTo>
                  <a:pt x="4" y="2"/>
                  <a:pt x="5" y="1"/>
                  <a:pt x="6" y="1"/>
                </a:cubicBezTo>
                <a:cubicBezTo>
                  <a:pt x="7" y="1"/>
                  <a:pt x="8" y="2"/>
                  <a:pt x="8" y="3"/>
                </a:cubicBezTo>
                <a:cubicBezTo>
                  <a:pt x="9" y="4"/>
                  <a:pt x="9" y="6"/>
                  <a:pt x="9" y="8"/>
                </a:cubicBezTo>
                <a:cubicBezTo>
                  <a:pt x="9" y="11"/>
                  <a:pt x="9" y="13"/>
                  <a:pt x="8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3"/>
                  <a:pt x="3" y="11"/>
                  <a:pt x="3" y="8"/>
                </a:cubicBezTo>
                <a:cubicBezTo>
                  <a:pt x="3" y="6"/>
                  <a:pt x="3" y="4"/>
                  <a:pt x="4" y="3"/>
                </a:cubicBezTo>
                <a:cubicBezTo>
                  <a:pt x="4" y="3"/>
                  <a:pt x="4" y="3"/>
                  <a:pt x="4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367"/>
          <p:cNvSpPr>
            <a:spLocks noEditPoints="1"/>
          </p:cNvSpPr>
          <p:nvPr/>
        </p:nvSpPr>
        <p:spPr bwMode="auto">
          <a:xfrm>
            <a:off x="3492500" y="6045201"/>
            <a:ext cx="15875" cy="15875"/>
          </a:xfrm>
          <a:custGeom>
            <a:avLst/>
            <a:gdLst>
              <a:gd name="T0" fmla="*/ 1 w 7"/>
              <a:gd name="T1" fmla="*/ 6 h 7"/>
              <a:gd name="T2" fmla="*/ 4 w 7"/>
              <a:gd name="T3" fmla="*/ 7 h 7"/>
              <a:gd name="T4" fmla="*/ 6 w 7"/>
              <a:gd name="T5" fmla="*/ 6 h 7"/>
              <a:gd name="T6" fmla="*/ 7 w 7"/>
              <a:gd name="T7" fmla="*/ 4 h 7"/>
              <a:gd name="T8" fmla="*/ 6 w 7"/>
              <a:gd name="T9" fmla="*/ 1 h 7"/>
              <a:gd name="T10" fmla="*/ 4 w 7"/>
              <a:gd name="T11" fmla="*/ 0 h 7"/>
              <a:gd name="T12" fmla="*/ 1 w 7"/>
              <a:gd name="T13" fmla="*/ 1 h 7"/>
              <a:gd name="T14" fmla="*/ 0 w 7"/>
              <a:gd name="T15" fmla="*/ 4 h 7"/>
              <a:gd name="T16" fmla="*/ 1 w 7"/>
              <a:gd name="T17" fmla="*/ 6 h 7"/>
              <a:gd name="T18" fmla="*/ 2 w 7"/>
              <a:gd name="T19" fmla="*/ 2 h 7"/>
              <a:gd name="T20" fmla="*/ 4 w 7"/>
              <a:gd name="T21" fmla="*/ 2 h 7"/>
              <a:gd name="T22" fmla="*/ 5 w 7"/>
              <a:gd name="T23" fmla="*/ 2 h 7"/>
              <a:gd name="T24" fmla="*/ 5 w 7"/>
              <a:gd name="T25" fmla="*/ 4 h 7"/>
              <a:gd name="T26" fmla="*/ 5 w 7"/>
              <a:gd name="T27" fmla="*/ 5 h 7"/>
              <a:gd name="T28" fmla="*/ 4 w 7"/>
              <a:gd name="T29" fmla="*/ 6 h 7"/>
              <a:gd name="T30" fmla="*/ 2 w 7"/>
              <a:gd name="T31" fmla="*/ 5 h 7"/>
              <a:gd name="T32" fmla="*/ 2 w 7"/>
              <a:gd name="T33" fmla="*/ 4 h 7"/>
              <a:gd name="T34" fmla="*/ 2 w 7"/>
              <a:gd name="T3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7">
                <a:moveTo>
                  <a:pt x="1" y="6"/>
                </a:moveTo>
                <a:cubicBezTo>
                  <a:pt x="2" y="7"/>
                  <a:pt x="3" y="7"/>
                  <a:pt x="4" y="7"/>
                </a:cubicBezTo>
                <a:cubicBezTo>
                  <a:pt x="4" y="7"/>
                  <a:pt x="5" y="7"/>
                  <a:pt x="6" y="6"/>
                </a:cubicBezTo>
                <a:cubicBezTo>
                  <a:pt x="6" y="5"/>
                  <a:pt x="7" y="5"/>
                  <a:pt x="7" y="4"/>
                </a:cubicBezTo>
                <a:cubicBezTo>
                  <a:pt x="7" y="3"/>
                  <a:pt x="6" y="2"/>
                  <a:pt x="6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2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1" y="5"/>
                  <a:pt x="1" y="6"/>
                </a:cubicBezTo>
                <a:close/>
                <a:moveTo>
                  <a:pt x="2" y="2"/>
                </a:move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5" y="3"/>
                  <a:pt x="5" y="3"/>
                  <a:pt x="5" y="4"/>
                </a:cubicBezTo>
                <a:cubicBezTo>
                  <a:pt x="5" y="4"/>
                  <a:pt x="5" y="5"/>
                  <a:pt x="5" y="5"/>
                </a:cubicBezTo>
                <a:cubicBezTo>
                  <a:pt x="5" y="5"/>
                  <a:pt x="4" y="6"/>
                  <a:pt x="4" y="6"/>
                </a:cubicBezTo>
                <a:cubicBezTo>
                  <a:pt x="3" y="6"/>
                  <a:pt x="3" y="5"/>
                  <a:pt x="2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2" y="2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368"/>
          <p:cNvSpPr>
            <a:spLocks/>
          </p:cNvSpPr>
          <p:nvPr/>
        </p:nvSpPr>
        <p:spPr bwMode="auto">
          <a:xfrm>
            <a:off x="3511550" y="6046788"/>
            <a:ext cx="49213" cy="38100"/>
          </a:xfrm>
          <a:custGeom>
            <a:avLst/>
            <a:gdLst>
              <a:gd name="T0" fmla="*/ 7 w 22"/>
              <a:gd name="T1" fmla="*/ 17 h 17"/>
              <a:gd name="T2" fmla="*/ 10 w 22"/>
              <a:gd name="T3" fmla="*/ 4 h 17"/>
              <a:gd name="T4" fmla="*/ 11 w 22"/>
              <a:gd name="T5" fmla="*/ 2 h 17"/>
              <a:gd name="T6" fmla="*/ 11 w 22"/>
              <a:gd name="T7" fmla="*/ 4 h 17"/>
              <a:gd name="T8" fmla="*/ 15 w 22"/>
              <a:gd name="T9" fmla="*/ 17 h 17"/>
              <a:gd name="T10" fmla="*/ 17 w 22"/>
              <a:gd name="T11" fmla="*/ 17 h 17"/>
              <a:gd name="T12" fmla="*/ 22 w 22"/>
              <a:gd name="T13" fmla="*/ 0 h 17"/>
              <a:gd name="T14" fmla="*/ 19 w 22"/>
              <a:gd name="T15" fmla="*/ 0 h 17"/>
              <a:gd name="T16" fmla="*/ 17 w 22"/>
              <a:gd name="T17" fmla="*/ 11 h 17"/>
              <a:gd name="T18" fmla="*/ 16 w 22"/>
              <a:gd name="T19" fmla="*/ 14 h 17"/>
              <a:gd name="T20" fmla="*/ 15 w 22"/>
              <a:gd name="T21" fmla="*/ 8 h 17"/>
              <a:gd name="T22" fmla="*/ 12 w 22"/>
              <a:gd name="T23" fmla="*/ 0 h 17"/>
              <a:gd name="T24" fmla="*/ 9 w 22"/>
              <a:gd name="T25" fmla="*/ 0 h 17"/>
              <a:gd name="T26" fmla="*/ 6 w 22"/>
              <a:gd name="T27" fmla="*/ 11 h 17"/>
              <a:gd name="T28" fmla="*/ 5 w 22"/>
              <a:gd name="T29" fmla="*/ 14 h 17"/>
              <a:gd name="T30" fmla="*/ 5 w 22"/>
              <a:gd name="T31" fmla="*/ 11 h 17"/>
              <a:gd name="T32" fmla="*/ 2 w 22"/>
              <a:gd name="T33" fmla="*/ 0 h 17"/>
              <a:gd name="T34" fmla="*/ 0 w 22"/>
              <a:gd name="T35" fmla="*/ 0 h 17"/>
              <a:gd name="T36" fmla="*/ 4 w 22"/>
              <a:gd name="T37" fmla="*/ 17 h 17"/>
              <a:gd name="T38" fmla="*/ 7 w 22"/>
              <a:gd name="T3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17">
                <a:moveTo>
                  <a:pt x="7" y="17"/>
                </a:moveTo>
                <a:cubicBezTo>
                  <a:pt x="10" y="4"/>
                  <a:pt x="10" y="4"/>
                  <a:pt x="10" y="4"/>
                </a:cubicBezTo>
                <a:cubicBezTo>
                  <a:pt x="10" y="3"/>
                  <a:pt x="11" y="3"/>
                  <a:pt x="11" y="2"/>
                </a:cubicBezTo>
                <a:cubicBezTo>
                  <a:pt x="11" y="2"/>
                  <a:pt x="11" y="3"/>
                  <a:pt x="11" y="4"/>
                </a:cubicBezTo>
                <a:cubicBezTo>
                  <a:pt x="15" y="17"/>
                  <a:pt x="15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7" y="11"/>
                  <a:pt x="17" y="11"/>
                  <a:pt x="17" y="11"/>
                </a:cubicBezTo>
                <a:cubicBezTo>
                  <a:pt x="16" y="12"/>
                  <a:pt x="16" y="13"/>
                  <a:pt x="16" y="14"/>
                </a:cubicBezTo>
                <a:cubicBezTo>
                  <a:pt x="16" y="13"/>
                  <a:pt x="15" y="11"/>
                  <a:pt x="15" y="8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0"/>
                  <a:pt x="9" y="0"/>
                  <a:pt x="9" y="0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2"/>
                  <a:pt x="6" y="13"/>
                  <a:pt x="5" y="14"/>
                </a:cubicBezTo>
                <a:cubicBezTo>
                  <a:pt x="5" y="13"/>
                  <a:pt x="5" y="12"/>
                  <a:pt x="5" y="11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7"/>
                  <a:pt x="4" y="17"/>
                  <a:pt x="4" y="17"/>
                </a:cubicBezTo>
                <a:cubicBezTo>
                  <a:pt x="7" y="17"/>
                  <a:pt x="7" y="17"/>
                  <a:pt x="7" y="17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369"/>
          <p:cNvSpPr>
            <a:spLocks noEditPoints="1"/>
          </p:cNvSpPr>
          <p:nvPr/>
        </p:nvSpPr>
        <p:spPr bwMode="auto">
          <a:xfrm>
            <a:off x="8539163" y="4381501"/>
            <a:ext cx="28575" cy="41275"/>
          </a:xfrm>
          <a:custGeom>
            <a:avLst/>
            <a:gdLst>
              <a:gd name="T0" fmla="*/ 7 w 13"/>
              <a:gd name="T1" fmla="*/ 1 h 18"/>
              <a:gd name="T2" fmla="*/ 3 w 13"/>
              <a:gd name="T3" fmla="*/ 1 h 18"/>
              <a:gd name="T4" fmla="*/ 0 w 13"/>
              <a:gd name="T5" fmla="*/ 4 h 18"/>
              <a:gd name="T6" fmla="*/ 1 w 13"/>
              <a:gd name="T7" fmla="*/ 12 h 18"/>
              <a:gd name="T8" fmla="*/ 6 w 13"/>
              <a:gd name="T9" fmla="*/ 17 h 18"/>
              <a:gd name="T10" fmla="*/ 10 w 13"/>
              <a:gd name="T11" fmla="*/ 17 h 18"/>
              <a:gd name="T12" fmla="*/ 12 w 13"/>
              <a:gd name="T13" fmla="*/ 15 h 18"/>
              <a:gd name="T14" fmla="*/ 13 w 13"/>
              <a:gd name="T15" fmla="*/ 12 h 18"/>
              <a:gd name="T16" fmla="*/ 13 w 13"/>
              <a:gd name="T17" fmla="*/ 9 h 18"/>
              <a:gd name="T18" fmla="*/ 10 w 13"/>
              <a:gd name="T19" fmla="*/ 6 h 18"/>
              <a:gd name="T20" fmla="*/ 6 w 13"/>
              <a:gd name="T21" fmla="*/ 6 h 18"/>
              <a:gd name="T22" fmla="*/ 4 w 13"/>
              <a:gd name="T23" fmla="*/ 8 h 18"/>
              <a:gd name="T24" fmla="*/ 3 w 13"/>
              <a:gd name="T25" fmla="*/ 10 h 18"/>
              <a:gd name="T26" fmla="*/ 2 w 13"/>
              <a:gd name="T27" fmla="*/ 6 h 18"/>
              <a:gd name="T28" fmla="*/ 2 w 13"/>
              <a:gd name="T29" fmla="*/ 4 h 18"/>
              <a:gd name="T30" fmla="*/ 4 w 13"/>
              <a:gd name="T31" fmla="*/ 3 h 18"/>
              <a:gd name="T32" fmla="*/ 6 w 13"/>
              <a:gd name="T33" fmla="*/ 3 h 18"/>
              <a:gd name="T34" fmla="*/ 8 w 13"/>
              <a:gd name="T35" fmla="*/ 4 h 18"/>
              <a:gd name="T36" fmla="*/ 9 w 13"/>
              <a:gd name="T37" fmla="*/ 3 h 18"/>
              <a:gd name="T38" fmla="*/ 7 w 13"/>
              <a:gd name="T39" fmla="*/ 1 h 18"/>
              <a:gd name="T40" fmla="*/ 4 w 13"/>
              <a:gd name="T41" fmla="*/ 10 h 18"/>
              <a:gd name="T42" fmla="*/ 6 w 13"/>
              <a:gd name="T43" fmla="*/ 8 h 18"/>
              <a:gd name="T44" fmla="*/ 9 w 13"/>
              <a:gd name="T45" fmla="*/ 8 h 18"/>
              <a:gd name="T46" fmla="*/ 11 w 13"/>
              <a:gd name="T47" fmla="*/ 10 h 18"/>
              <a:gd name="T48" fmla="*/ 11 w 13"/>
              <a:gd name="T49" fmla="*/ 14 h 18"/>
              <a:gd name="T50" fmla="*/ 9 w 13"/>
              <a:gd name="T51" fmla="*/ 15 h 18"/>
              <a:gd name="T52" fmla="*/ 8 w 13"/>
              <a:gd name="T53" fmla="*/ 16 h 18"/>
              <a:gd name="T54" fmla="*/ 6 w 13"/>
              <a:gd name="T55" fmla="*/ 15 h 18"/>
              <a:gd name="T56" fmla="*/ 5 w 13"/>
              <a:gd name="T57" fmla="*/ 13 h 18"/>
              <a:gd name="T58" fmla="*/ 4 w 13"/>
              <a:gd name="T59" fmla="*/ 1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" h="18">
                <a:moveTo>
                  <a:pt x="7" y="1"/>
                </a:moveTo>
                <a:cubicBezTo>
                  <a:pt x="6" y="0"/>
                  <a:pt x="4" y="0"/>
                  <a:pt x="3" y="1"/>
                </a:cubicBezTo>
                <a:cubicBezTo>
                  <a:pt x="2" y="2"/>
                  <a:pt x="1" y="3"/>
                  <a:pt x="0" y="4"/>
                </a:cubicBezTo>
                <a:cubicBezTo>
                  <a:pt x="0" y="6"/>
                  <a:pt x="0" y="9"/>
                  <a:pt x="1" y="12"/>
                </a:cubicBezTo>
                <a:cubicBezTo>
                  <a:pt x="3" y="15"/>
                  <a:pt x="4" y="16"/>
                  <a:pt x="6" y="17"/>
                </a:cubicBezTo>
                <a:cubicBezTo>
                  <a:pt x="7" y="18"/>
                  <a:pt x="9" y="18"/>
                  <a:pt x="10" y="17"/>
                </a:cubicBezTo>
                <a:cubicBezTo>
                  <a:pt x="11" y="17"/>
                  <a:pt x="12" y="16"/>
                  <a:pt x="12" y="15"/>
                </a:cubicBezTo>
                <a:cubicBezTo>
                  <a:pt x="13" y="14"/>
                  <a:pt x="13" y="14"/>
                  <a:pt x="13" y="12"/>
                </a:cubicBezTo>
                <a:cubicBezTo>
                  <a:pt x="13" y="11"/>
                  <a:pt x="13" y="10"/>
                  <a:pt x="13" y="9"/>
                </a:cubicBezTo>
                <a:cubicBezTo>
                  <a:pt x="12" y="8"/>
                  <a:pt x="11" y="7"/>
                  <a:pt x="10" y="6"/>
                </a:cubicBezTo>
                <a:cubicBezTo>
                  <a:pt x="8" y="6"/>
                  <a:pt x="7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3" y="9"/>
                  <a:pt x="3" y="9"/>
                  <a:pt x="3" y="10"/>
                </a:cubicBezTo>
                <a:cubicBezTo>
                  <a:pt x="2" y="9"/>
                  <a:pt x="2" y="7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3" y="3"/>
                  <a:pt x="3" y="3"/>
                  <a:pt x="4" y="3"/>
                </a:cubicBezTo>
                <a:cubicBezTo>
                  <a:pt x="5" y="2"/>
                  <a:pt x="5" y="2"/>
                  <a:pt x="6" y="3"/>
                </a:cubicBezTo>
                <a:cubicBezTo>
                  <a:pt x="7" y="3"/>
                  <a:pt x="7" y="3"/>
                  <a:pt x="8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8" y="1"/>
                  <a:pt x="7" y="1"/>
                </a:cubicBezTo>
                <a:close/>
                <a:moveTo>
                  <a:pt x="4" y="10"/>
                </a:moveTo>
                <a:cubicBezTo>
                  <a:pt x="5" y="9"/>
                  <a:pt x="5" y="9"/>
                  <a:pt x="6" y="8"/>
                </a:cubicBezTo>
                <a:cubicBezTo>
                  <a:pt x="7" y="8"/>
                  <a:pt x="8" y="8"/>
                  <a:pt x="9" y="8"/>
                </a:cubicBezTo>
                <a:cubicBezTo>
                  <a:pt x="10" y="9"/>
                  <a:pt x="10" y="9"/>
                  <a:pt x="11" y="10"/>
                </a:cubicBezTo>
                <a:cubicBezTo>
                  <a:pt x="11" y="12"/>
                  <a:pt x="11" y="13"/>
                  <a:pt x="11" y="14"/>
                </a:cubicBezTo>
                <a:cubicBezTo>
                  <a:pt x="11" y="14"/>
                  <a:pt x="10" y="15"/>
                  <a:pt x="9" y="15"/>
                </a:cubicBezTo>
                <a:cubicBezTo>
                  <a:pt x="9" y="16"/>
                  <a:pt x="8" y="16"/>
                  <a:pt x="8" y="16"/>
                </a:cubicBezTo>
                <a:cubicBezTo>
                  <a:pt x="7" y="16"/>
                  <a:pt x="6" y="15"/>
                  <a:pt x="6" y="15"/>
                </a:cubicBezTo>
                <a:cubicBezTo>
                  <a:pt x="5" y="14"/>
                  <a:pt x="5" y="14"/>
                  <a:pt x="5" y="13"/>
                </a:cubicBezTo>
                <a:cubicBezTo>
                  <a:pt x="4" y="12"/>
                  <a:pt x="4" y="11"/>
                  <a:pt x="4" y="10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370"/>
          <p:cNvSpPr>
            <a:spLocks noEditPoints="1"/>
          </p:cNvSpPr>
          <p:nvPr/>
        </p:nvSpPr>
        <p:spPr bwMode="auto">
          <a:xfrm>
            <a:off x="8566150" y="4370388"/>
            <a:ext cx="28575" cy="38100"/>
          </a:xfrm>
          <a:custGeom>
            <a:avLst/>
            <a:gdLst>
              <a:gd name="T0" fmla="*/ 6 w 13"/>
              <a:gd name="T1" fmla="*/ 17 h 17"/>
              <a:gd name="T2" fmla="*/ 10 w 13"/>
              <a:gd name="T3" fmla="*/ 17 h 17"/>
              <a:gd name="T4" fmla="*/ 13 w 13"/>
              <a:gd name="T5" fmla="*/ 14 h 17"/>
              <a:gd name="T6" fmla="*/ 13 w 13"/>
              <a:gd name="T7" fmla="*/ 11 h 17"/>
              <a:gd name="T8" fmla="*/ 12 w 13"/>
              <a:gd name="T9" fmla="*/ 6 h 17"/>
              <a:gd name="T10" fmla="*/ 10 w 13"/>
              <a:gd name="T11" fmla="*/ 3 h 17"/>
              <a:gd name="T12" fmla="*/ 8 w 13"/>
              <a:gd name="T13" fmla="*/ 1 h 17"/>
              <a:gd name="T14" fmla="*/ 5 w 13"/>
              <a:gd name="T15" fmla="*/ 0 h 17"/>
              <a:gd name="T16" fmla="*/ 3 w 13"/>
              <a:gd name="T17" fmla="*/ 1 h 17"/>
              <a:gd name="T18" fmla="*/ 1 w 13"/>
              <a:gd name="T19" fmla="*/ 3 h 17"/>
              <a:gd name="T20" fmla="*/ 0 w 13"/>
              <a:gd name="T21" fmla="*/ 6 h 17"/>
              <a:gd name="T22" fmla="*/ 1 w 13"/>
              <a:gd name="T23" fmla="*/ 11 h 17"/>
              <a:gd name="T24" fmla="*/ 6 w 13"/>
              <a:gd name="T25" fmla="*/ 17 h 17"/>
              <a:gd name="T26" fmla="*/ 6 w 13"/>
              <a:gd name="T27" fmla="*/ 17 h 17"/>
              <a:gd name="T28" fmla="*/ 2 w 13"/>
              <a:gd name="T29" fmla="*/ 4 h 17"/>
              <a:gd name="T30" fmla="*/ 4 w 13"/>
              <a:gd name="T31" fmla="*/ 2 h 17"/>
              <a:gd name="T32" fmla="*/ 7 w 13"/>
              <a:gd name="T33" fmla="*/ 3 h 17"/>
              <a:gd name="T34" fmla="*/ 10 w 13"/>
              <a:gd name="T35" fmla="*/ 7 h 17"/>
              <a:gd name="T36" fmla="*/ 11 w 13"/>
              <a:gd name="T37" fmla="*/ 13 h 17"/>
              <a:gd name="T38" fmla="*/ 9 w 13"/>
              <a:gd name="T39" fmla="*/ 15 h 17"/>
              <a:gd name="T40" fmla="*/ 7 w 13"/>
              <a:gd name="T41" fmla="*/ 15 h 17"/>
              <a:gd name="T42" fmla="*/ 3 w 13"/>
              <a:gd name="T43" fmla="*/ 10 h 17"/>
              <a:gd name="T44" fmla="*/ 2 w 13"/>
              <a:gd name="T45" fmla="*/ 4 h 17"/>
              <a:gd name="T46" fmla="*/ 2 w 13"/>
              <a:gd name="T4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" h="17">
                <a:moveTo>
                  <a:pt x="6" y="17"/>
                </a:moveTo>
                <a:cubicBezTo>
                  <a:pt x="7" y="17"/>
                  <a:pt x="9" y="17"/>
                  <a:pt x="10" y="17"/>
                </a:cubicBezTo>
                <a:cubicBezTo>
                  <a:pt x="11" y="16"/>
                  <a:pt x="12" y="15"/>
                  <a:pt x="13" y="14"/>
                </a:cubicBezTo>
                <a:cubicBezTo>
                  <a:pt x="13" y="13"/>
                  <a:pt x="13" y="12"/>
                  <a:pt x="13" y="11"/>
                </a:cubicBezTo>
                <a:cubicBezTo>
                  <a:pt x="13" y="10"/>
                  <a:pt x="13" y="8"/>
                  <a:pt x="12" y="6"/>
                </a:cubicBezTo>
                <a:cubicBezTo>
                  <a:pt x="11" y="5"/>
                  <a:pt x="10" y="4"/>
                  <a:pt x="10" y="3"/>
                </a:cubicBezTo>
                <a:cubicBezTo>
                  <a:pt x="9" y="2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1"/>
                  <a:pt x="1" y="2"/>
                  <a:pt x="1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8"/>
                  <a:pt x="1" y="9"/>
                  <a:pt x="1" y="11"/>
                </a:cubicBezTo>
                <a:cubicBezTo>
                  <a:pt x="3" y="14"/>
                  <a:pt x="4" y="16"/>
                  <a:pt x="6" y="17"/>
                </a:cubicBezTo>
                <a:cubicBezTo>
                  <a:pt x="6" y="17"/>
                  <a:pt x="6" y="17"/>
                  <a:pt x="6" y="17"/>
                </a:cubicBezTo>
                <a:close/>
                <a:moveTo>
                  <a:pt x="2" y="4"/>
                </a:moveTo>
                <a:cubicBezTo>
                  <a:pt x="2" y="3"/>
                  <a:pt x="3" y="3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9" y="5"/>
                  <a:pt x="10" y="7"/>
                </a:cubicBezTo>
                <a:cubicBezTo>
                  <a:pt x="11" y="10"/>
                  <a:pt x="11" y="12"/>
                  <a:pt x="11" y="13"/>
                </a:cubicBezTo>
                <a:cubicBezTo>
                  <a:pt x="11" y="14"/>
                  <a:pt x="10" y="15"/>
                  <a:pt x="9" y="15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4"/>
                  <a:pt x="5" y="13"/>
                  <a:pt x="3" y="10"/>
                </a:cubicBezTo>
                <a:cubicBezTo>
                  <a:pt x="2" y="7"/>
                  <a:pt x="2" y="6"/>
                  <a:pt x="2" y="4"/>
                </a:cubicBezTo>
                <a:cubicBezTo>
                  <a:pt x="2" y="4"/>
                  <a:pt x="2" y="4"/>
                  <a:pt x="2" y="4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371"/>
          <p:cNvSpPr>
            <a:spLocks noEditPoints="1"/>
          </p:cNvSpPr>
          <p:nvPr/>
        </p:nvSpPr>
        <p:spPr bwMode="auto">
          <a:xfrm>
            <a:off x="8589963" y="4359276"/>
            <a:ext cx="15875" cy="15875"/>
          </a:xfrm>
          <a:custGeom>
            <a:avLst/>
            <a:gdLst>
              <a:gd name="T0" fmla="*/ 3 w 7"/>
              <a:gd name="T1" fmla="*/ 7 h 7"/>
              <a:gd name="T2" fmla="*/ 5 w 7"/>
              <a:gd name="T3" fmla="*/ 7 h 7"/>
              <a:gd name="T4" fmla="*/ 7 w 7"/>
              <a:gd name="T5" fmla="*/ 5 h 7"/>
              <a:gd name="T6" fmla="*/ 7 w 7"/>
              <a:gd name="T7" fmla="*/ 2 h 7"/>
              <a:gd name="T8" fmla="*/ 5 w 7"/>
              <a:gd name="T9" fmla="*/ 1 h 7"/>
              <a:gd name="T10" fmla="*/ 2 w 7"/>
              <a:gd name="T11" fmla="*/ 1 h 7"/>
              <a:gd name="T12" fmla="*/ 1 w 7"/>
              <a:gd name="T13" fmla="*/ 3 h 7"/>
              <a:gd name="T14" fmla="*/ 1 w 7"/>
              <a:gd name="T15" fmla="*/ 5 h 7"/>
              <a:gd name="T16" fmla="*/ 3 w 7"/>
              <a:gd name="T17" fmla="*/ 7 h 7"/>
              <a:gd name="T18" fmla="*/ 2 w 7"/>
              <a:gd name="T19" fmla="*/ 3 h 7"/>
              <a:gd name="T20" fmla="*/ 3 w 7"/>
              <a:gd name="T21" fmla="*/ 2 h 7"/>
              <a:gd name="T22" fmla="*/ 4 w 7"/>
              <a:gd name="T23" fmla="*/ 2 h 7"/>
              <a:gd name="T24" fmla="*/ 6 w 7"/>
              <a:gd name="T25" fmla="*/ 3 h 7"/>
              <a:gd name="T26" fmla="*/ 6 w 7"/>
              <a:gd name="T27" fmla="*/ 4 h 7"/>
              <a:gd name="T28" fmla="*/ 5 w 7"/>
              <a:gd name="T29" fmla="*/ 5 h 7"/>
              <a:gd name="T30" fmla="*/ 3 w 7"/>
              <a:gd name="T31" fmla="*/ 6 h 7"/>
              <a:gd name="T32" fmla="*/ 2 w 7"/>
              <a:gd name="T33" fmla="*/ 4 h 7"/>
              <a:gd name="T34" fmla="*/ 2 w 7"/>
              <a:gd name="T3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7">
                <a:moveTo>
                  <a:pt x="3" y="7"/>
                </a:moveTo>
                <a:cubicBezTo>
                  <a:pt x="3" y="7"/>
                  <a:pt x="4" y="7"/>
                  <a:pt x="5" y="7"/>
                </a:cubicBezTo>
                <a:cubicBezTo>
                  <a:pt x="6" y="6"/>
                  <a:pt x="6" y="6"/>
                  <a:pt x="7" y="5"/>
                </a:cubicBezTo>
                <a:cubicBezTo>
                  <a:pt x="7" y="4"/>
                  <a:pt x="7" y="3"/>
                  <a:pt x="7" y="2"/>
                </a:cubicBezTo>
                <a:cubicBezTo>
                  <a:pt x="6" y="2"/>
                  <a:pt x="6" y="1"/>
                  <a:pt x="5" y="1"/>
                </a:cubicBezTo>
                <a:cubicBezTo>
                  <a:pt x="4" y="0"/>
                  <a:pt x="3" y="0"/>
                  <a:pt x="2" y="1"/>
                </a:cubicBezTo>
                <a:cubicBezTo>
                  <a:pt x="2" y="1"/>
                  <a:pt x="1" y="2"/>
                  <a:pt x="1" y="3"/>
                </a:cubicBezTo>
                <a:cubicBezTo>
                  <a:pt x="0" y="3"/>
                  <a:pt x="0" y="4"/>
                  <a:pt x="1" y="5"/>
                </a:cubicBezTo>
                <a:cubicBezTo>
                  <a:pt x="1" y="6"/>
                  <a:pt x="2" y="6"/>
                  <a:pt x="3" y="7"/>
                </a:cubicBezTo>
                <a:close/>
                <a:moveTo>
                  <a:pt x="2" y="3"/>
                </a:moveTo>
                <a:cubicBezTo>
                  <a:pt x="2" y="2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4"/>
                  <a:pt x="6" y="4"/>
                </a:cubicBezTo>
                <a:cubicBezTo>
                  <a:pt x="5" y="5"/>
                  <a:pt x="5" y="5"/>
                  <a:pt x="5" y="5"/>
                </a:cubicBezTo>
                <a:cubicBezTo>
                  <a:pt x="4" y="6"/>
                  <a:pt x="4" y="6"/>
                  <a:pt x="3" y="6"/>
                </a:cubicBezTo>
                <a:cubicBezTo>
                  <a:pt x="3" y="5"/>
                  <a:pt x="2" y="5"/>
                  <a:pt x="2" y="4"/>
                </a:cubicBezTo>
                <a:cubicBezTo>
                  <a:pt x="2" y="4"/>
                  <a:pt x="2" y="3"/>
                  <a:pt x="2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372"/>
          <p:cNvSpPr>
            <a:spLocks/>
          </p:cNvSpPr>
          <p:nvPr/>
        </p:nvSpPr>
        <p:spPr bwMode="auto">
          <a:xfrm>
            <a:off x="8610600" y="4343401"/>
            <a:ext cx="42863" cy="47625"/>
          </a:xfrm>
          <a:custGeom>
            <a:avLst/>
            <a:gdLst>
              <a:gd name="T0" fmla="*/ 13 w 27"/>
              <a:gd name="T1" fmla="*/ 29 h 30"/>
              <a:gd name="T2" fmla="*/ 4 w 27"/>
              <a:gd name="T3" fmla="*/ 12 h 30"/>
              <a:gd name="T4" fmla="*/ 24 w 27"/>
              <a:gd name="T5" fmla="*/ 23 h 30"/>
              <a:gd name="T6" fmla="*/ 27 w 27"/>
              <a:gd name="T7" fmla="*/ 22 h 30"/>
              <a:gd name="T8" fmla="*/ 17 w 27"/>
              <a:gd name="T9" fmla="*/ 0 h 30"/>
              <a:gd name="T10" fmla="*/ 14 w 27"/>
              <a:gd name="T11" fmla="*/ 2 h 30"/>
              <a:gd name="T12" fmla="*/ 21 w 27"/>
              <a:gd name="T13" fmla="*/ 19 h 30"/>
              <a:gd name="T14" fmla="*/ 3 w 27"/>
              <a:gd name="T15" fmla="*/ 6 h 30"/>
              <a:gd name="T16" fmla="*/ 0 w 27"/>
              <a:gd name="T17" fmla="*/ 8 h 30"/>
              <a:gd name="T18" fmla="*/ 10 w 27"/>
              <a:gd name="T19" fmla="*/ 30 h 30"/>
              <a:gd name="T20" fmla="*/ 13 w 27"/>
              <a:gd name="T21" fmla="*/ 29 h 30"/>
              <a:gd name="T22" fmla="*/ 13 w 27"/>
              <a:gd name="T23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30">
                <a:moveTo>
                  <a:pt x="13" y="29"/>
                </a:moveTo>
                <a:lnTo>
                  <a:pt x="4" y="12"/>
                </a:lnTo>
                <a:lnTo>
                  <a:pt x="24" y="23"/>
                </a:lnTo>
                <a:lnTo>
                  <a:pt x="27" y="22"/>
                </a:lnTo>
                <a:lnTo>
                  <a:pt x="17" y="0"/>
                </a:lnTo>
                <a:lnTo>
                  <a:pt x="14" y="2"/>
                </a:lnTo>
                <a:lnTo>
                  <a:pt x="21" y="19"/>
                </a:lnTo>
                <a:lnTo>
                  <a:pt x="3" y="6"/>
                </a:lnTo>
                <a:lnTo>
                  <a:pt x="0" y="8"/>
                </a:lnTo>
                <a:lnTo>
                  <a:pt x="10" y="30"/>
                </a:lnTo>
                <a:lnTo>
                  <a:pt x="13" y="29"/>
                </a:lnTo>
                <a:lnTo>
                  <a:pt x="13" y="29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373"/>
          <p:cNvSpPr>
            <a:spLocks noEditPoints="1"/>
          </p:cNvSpPr>
          <p:nvPr/>
        </p:nvSpPr>
        <p:spPr bwMode="auto">
          <a:xfrm>
            <a:off x="7712075" y="344488"/>
            <a:ext cx="41275" cy="31750"/>
          </a:xfrm>
          <a:custGeom>
            <a:avLst/>
            <a:gdLst>
              <a:gd name="T0" fmla="*/ 8 w 18"/>
              <a:gd name="T1" fmla="*/ 11 h 14"/>
              <a:gd name="T2" fmla="*/ 10 w 18"/>
              <a:gd name="T3" fmla="*/ 13 h 14"/>
              <a:gd name="T4" fmla="*/ 14 w 18"/>
              <a:gd name="T5" fmla="*/ 13 h 14"/>
              <a:gd name="T6" fmla="*/ 17 w 18"/>
              <a:gd name="T7" fmla="*/ 10 h 14"/>
              <a:gd name="T8" fmla="*/ 17 w 18"/>
              <a:gd name="T9" fmla="*/ 5 h 14"/>
              <a:gd name="T10" fmla="*/ 14 w 18"/>
              <a:gd name="T11" fmla="*/ 3 h 14"/>
              <a:gd name="T12" fmla="*/ 12 w 18"/>
              <a:gd name="T13" fmla="*/ 2 h 14"/>
              <a:gd name="T14" fmla="*/ 9 w 18"/>
              <a:gd name="T15" fmla="*/ 4 h 14"/>
              <a:gd name="T16" fmla="*/ 9 w 18"/>
              <a:gd name="T17" fmla="*/ 2 h 14"/>
              <a:gd name="T18" fmla="*/ 7 w 18"/>
              <a:gd name="T19" fmla="*/ 0 h 14"/>
              <a:gd name="T20" fmla="*/ 3 w 18"/>
              <a:gd name="T21" fmla="*/ 0 h 14"/>
              <a:gd name="T22" fmla="*/ 1 w 18"/>
              <a:gd name="T23" fmla="*/ 3 h 14"/>
              <a:gd name="T24" fmla="*/ 1 w 18"/>
              <a:gd name="T25" fmla="*/ 7 h 14"/>
              <a:gd name="T26" fmla="*/ 3 w 18"/>
              <a:gd name="T27" fmla="*/ 10 h 14"/>
              <a:gd name="T28" fmla="*/ 5 w 18"/>
              <a:gd name="T29" fmla="*/ 10 h 14"/>
              <a:gd name="T30" fmla="*/ 7 w 18"/>
              <a:gd name="T31" fmla="*/ 8 h 14"/>
              <a:gd name="T32" fmla="*/ 8 w 18"/>
              <a:gd name="T33" fmla="*/ 11 h 14"/>
              <a:gd name="T34" fmla="*/ 2 w 18"/>
              <a:gd name="T35" fmla="*/ 6 h 14"/>
              <a:gd name="T36" fmla="*/ 2 w 18"/>
              <a:gd name="T37" fmla="*/ 4 h 14"/>
              <a:gd name="T38" fmla="*/ 4 w 18"/>
              <a:gd name="T39" fmla="*/ 2 h 14"/>
              <a:gd name="T40" fmla="*/ 6 w 18"/>
              <a:gd name="T41" fmla="*/ 2 h 14"/>
              <a:gd name="T42" fmla="*/ 8 w 18"/>
              <a:gd name="T43" fmla="*/ 4 h 14"/>
              <a:gd name="T44" fmla="*/ 7 w 18"/>
              <a:gd name="T45" fmla="*/ 6 h 14"/>
              <a:gd name="T46" fmla="*/ 6 w 18"/>
              <a:gd name="T47" fmla="*/ 8 h 14"/>
              <a:gd name="T48" fmla="*/ 4 w 18"/>
              <a:gd name="T49" fmla="*/ 8 h 14"/>
              <a:gd name="T50" fmla="*/ 2 w 18"/>
              <a:gd name="T51" fmla="*/ 6 h 14"/>
              <a:gd name="T52" fmla="*/ 9 w 18"/>
              <a:gd name="T53" fmla="*/ 9 h 14"/>
              <a:gd name="T54" fmla="*/ 9 w 18"/>
              <a:gd name="T55" fmla="*/ 7 h 14"/>
              <a:gd name="T56" fmla="*/ 11 w 18"/>
              <a:gd name="T57" fmla="*/ 5 h 14"/>
              <a:gd name="T58" fmla="*/ 14 w 18"/>
              <a:gd name="T59" fmla="*/ 5 h 14"/>
              <a:gd name="T60" fmla="*/ 16 w 18"/>
              <a:gd name="T61" fmla="*/ 6 h 14"/>
              <a:gd name="T62" fmla="*/ 16 w 18"/>
              <a:gd name="T63" fmla="*/ 9 h 14"/>
              <a:gd name="T64" fmla="*/ 14 w 18"/>
              <a:gd name="T65" fmla="*/ 11 h 14"/>
              <a:gd name="T66" fmla="*/ 13 w 18"/>
              <a:gd name="T67" fmla="*/ 11 h 14"/>
              <a:gd name="T68" fmla="*/ 11 w 18"/>
              <a:gd name="T69" fmla="*/ 11 h 14"/>
              <a:gd name="T70" fmla="*/ 9 w 18"/>
              <a:gd name="T71" fmla="*/ 9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" h="14">
                <a:moveTo>
                  <a:pt x="8" y="11"/>
                </a:moveTo>
                <a:cubicBezTo>
                  <a:pt x="8" y="12"/>
                  <a:pt x="9" y="13"/>
                  <a:pt x="10" y="13"/>
                </a:cubicBezTo>
                <a:cubicBezTo>
                  <a:pt x="12" y="14"/>
                  <a:pt x="13" y="14"/>
                  <a:pt x="14" y="13"/>
                </a:cubicBezTo>
                <a:cubicBezTo>
                  <a:pt x="16" y="12"/>
                  <a:pt x="17" y="11"/>
                  <a:pt x="17" y="10"/>
                </a:cubicBezTo>
                <a:cubicBezTo>
                  <a:pt x="18" y="8"/>
                  <a:pt x="18" y="7"/>
                  <a:pt x="17" y="5"/>
                </a:cubicBezTo>
                <a:cubicBezTo>
                  <a:pt x="17" y="4"/>
                  <a:pt x="16" y="3"/>
                  <a:pt x="14" y="3"/>
                </a:cubicBezTo>
                <a:cubicBezTo>
                  <a:pt x="13" y="2"/>
                  <a:pt x="12" y="2"/>
                  <a:pt x="12" y="2"/>
                </a:cubicBezTo>
                <a:cubicBezTo>
                  <a:pt x="11" y="3"/>
                  <a:pt x="10" y="3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8" y="1"/>
                  <a:pt x="8" y="1"/>
                  <a:pt x="7" y="0"/>
                </a:cubicBezTo>
                <a:cubicBezTo>
                  <a:pt x="6" y="0"/>
                  <a:pt x="5" y="0"/>
                  <a:pt x="3" y="0"/>
                </a:cubicBezTo>
                <a:cubicBezTo>
                  <a:pt x="2" y="1"/>
                  <a:pt x="1" y="2"/>
                  <a:pt x="1" y="3"/>
                </a:cubicBezTo>
                <a:cubicBezTo>
                  <a:pt x="0" y="5"/>
                  <a:pt x="0" y="6"/>
                  <a:pt x="1" y="7"/>
                </a:cubicBezTo>
                <a:cubicBezTo>
                  <a:pt x="1" y="8"/>
                  <a:pt x="2" y="9"/>
                  <a:pt x="3" y="10"/>
                </a:cubicBezTo>
                <a:cubicBezTo>
                  <a:pt x="4" y="10"/>
                  <a:pt x="5" y="10"/>
                  <a:pt x="5" y="10"/>
                </a:cubicBezTo>
                <a:cubicBezTo>
                  <a:pt x="6" y="10"/>
                  <a:pt x="7" y="9"/>
                  <a:pt x="7" y="8"/>
                </a:cubicBezTo>
                <a:cubicBezTo>
                  <a:pt x="7" y="10"/>
                  <a:pt x="7" y="10"/>
                  <a:pt x="8" y="11"/>
                </a:cubicBezTo>
                <a:close/>
                <a:moveTo>
                  <a:pt x="2" y="6"/>
                </a:moveTo>
                <a:cubicBezTo>
                  <a:pt x="2" y="5"/>
                  <a:pt x="2" y="5"/>
                  <a:pt x="2" y="4"/>
                </a:cubicBezTo>
                <a:cubicBezTo>
                  <a:pt x="3" y="3"/>
                  <a:pt x="3" y="3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7" y="3"/>
                  <a:pt x="7" y="3"/>
                  <a:pt x="8" y="4"/>
                </a:cubicBezTo>
                <a:cubicBezTo>
                  <a:pt x="8" y="4"/>
                  <a:pt x="8" y="5"/>
                  <a:pt x="7" y="6"/>
                </a:cubicBezTo>
                <a:cubicBezTo>
                  <a:pt x="7" y="7"/>
                  <a:pt x="7" y="7"/>
                  <a:pt x="6" y="8"/>
                </a:cubicBezTo>
                <a:cubicBezTo>
                  <a:pt x="5" y="8"/>
                  <a:pt x="5" y="8"/>
                  <a:pt x="4" y="8"/>
                </a:cubicBezTo>
                <a:cubicBezTo>
                  <a:pt x="3" y="7"/>
                  <a:pt x="3" y="7"/>
                  <a:pt x="2" y="6"/>
                </a:cubicBezTo>
                <a:close/>
                <a:moveTo>
                  <a:pt x="9" y="9"/>
                </a:moveTo>
                <a:cubicBezTo>
                  <a:pt x="9" y="8"/>
                  <a:pt x="9" y="8"/>
                  <a:pt x="9" y="7"/>
                </a:cubicBezTo>
                <a:cubicBezTo>
                  <a:pt x="9" y="6"/>
                  <a:pt x="10" y="5"/>
                  <a:pt x="11" y="5"/>
                </a:cubicBezTo>
                <a:cubicBezTo>
                  <a:pt x="12" y="4"/>
                  <a:pt x="13" y="4"/>
                  <a:pt x="14" y="5"/>
                </a:cubicBezTo>
                <a:cubicBezTo>
                  <a:pt x="15" y="5"/>
                  <a:pt x="15" y="6"/>
                  <a:pt x="16" y="6"/>
                </a:cubicBezTo>
                <a:cubicBezTo>
                  <a:pt x="16" y="7"/>
                  <a:pt x="16" y="8"/>
                  <a:pt x="16" y="9"/>
                </a:cubicBezTo>
                <a:cubicBezTo>
                  <a:pt x="15" y="10"/>
                  <a:pt x="15" y="10"/>
                  <a:pt x="14" y="11"/>
                </a:cubicBezTo>
                <a:cubicBezTo>
                  <a:pt x="14" y="11"/>
                  <a:pt x="13" y="11"/>
                  <a:pt x="13" y="11"/>
                </a:cubicBezTo>
                <a:cubicBezTo>
                  <a:pt x="12" y="11"/>
                  <a:pt x="12" y="11"/>
                  <a:pt x="11" y="11"/>
                </a:cubicBezTo>
                <a:cubicBezTo>
                  <a:pt x="10" y="11"/>
                  <a:pt x="9" y="10"/>
                  <a:pt x="9" y="9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374"/>
          <p:cNvSpPr>
            <a:spLocks noEditPoints="1"/>
          </p:cNvSpPr>
          <p:nvPr/>
        </p:nvSpPr>
        <p:spPr bwMode="auto">
          <a:xfrm>
            <a:off x="7723188" y="317501"/>
            <a:ext cx="41275" cy="28575"/>
          </a:xfrm>
          <a:custGeom>
            <a:avLst/>
            <a:gdLst>
              <a:gd name="T0" fmla="*/ 14 w 18"/>
              <a:gd name="T1" fmla="*/ 12 h 13"/>
              <a:gd name="T2" fmla="*/ 17 w 18"/>
              <a:gd name="T3" fmla="*/ 9 h 13"/>
              <a:gd name="T4" fmla="*/ 17 w 18"/>
              <a:gd name="T5" fmla="*/ 6 h 13"/>
              <a:gd name="T6" fmla="*/ 15 w 18"/>
              <a:gd name="T7" fmla="*/ 3 h 13"/>
              <a:gd name="T8" fmla="*/ 11 w 18"/>
              <a:gd name="T9" fmla="*/ 1 h 13"/>
              <a:gd name="T10" fmla="*/ 7 w 18"/>
              <a:gd name="T11" fmla="*/ 0 h 13"/>
              <a:gd name="T12" fmla="*/ 4 w 18"/>
              <a:gd name="T13" fmla="*/ 0 h 13"/>
              <a:gd name="T14" fmla="*/ 2 w 18"/>
              <a:gd name="T15" fmla="*/ 1 h 13"/>
              <a:gd name="T16" fmla="*/ 1 w 18"/>
              <a:gd name="T17" fmla="*/ 3 h 13"/>
              <a:gd name="T18" fmla="*/ 1 w 18"/>
              <a:gd name="T19" fmla="*/ 6 h 13"/>
              <a:gd name="T20" fmla="*/ 3 w 18"/>
              <a:gd name="T21" fmla="*/ 9 h 13"/>
              <a:gd name="T22" fmla="*/ 7 w 18"/>
              <a:gd name="T23" fmla="*/ 11 h 13"/>
              <a:gd name="T24" fmla="*/ 14 w 18"/>
              <a:gd name="T25" fmla="*/ 12 h 13"/>
              <a:gd name="T26" fmla="*/ 14 w 18"/>
              <a:gd name="T27" fmla="*/ 12 h 13"/>
              <a:gd name="T28" fmla="*/ 3 w 18"/>
              <a:gd name="T29" fmla="*/ 6 h 13"/>
              <a:gd name="T30" fmla="*/ 2 w 18"/>
              <a:gd name="T31" fmla="*/ 4 h 13"/>
              <a:gd name="T32" fmla="*/ 5 w 18"/>
              <a:gd name="T33" fmla="*/ 2 h 13"/>
              <a:gd name="T34" fmla="*/ 10 w 18"/>
              <a:gd name="T35" fmla="*/ 3 h 13"/>
              <a:gd name="T36" fmla="*/ 15 w 18"/>
              <a:gd name="T37" fmla="*/ 6 h 13"/>
              <a:gd name="T38" fmla="*/ 15 w 18"/>
              <a:gd name="T39" fmla="*/ 9 h 13"/>
              <a:gd name="T40" fmla="*/ 13 w 18"/>
              <a:gd name="T41" fmla="*/ 11 h 13"/>
              <a:gd name="T42" fmla="*/ 8 w 18"/>
              <a:gd name="T43" fmla="*/ 9 h 13"/>
              <a:gd name="T44" fmla="*/ 3 w 18"/>
              <a:gd name="T45" fmla="*/ 6 h 13"/>
              <a:gd name="T46" fmla="*/ 3 w 18"/>
              <a:gd name="T4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" h="13">
                <a:moveTo>
                  <a:pt x="14" y="12"/>
                </a:moveTo>
                <a:cubicBezTo>
                  <a:pt x="15" y="12"/>
                  <a:pt x="16" y="11"/>
                  <a:pt x="17" y="9"/>
                </a:cubicBezTo>
                <a:cubicBezTo>
                  <a:pt x="18" y="8"/>
                  <a:pt x="18" y="7"/>
                  <a:pt x="17" y="6"/>
                </a:cubicBezTo>
                <a:cubicBezTo>
                  <a:pt x="17" y="5"/>
                  <a:pt x="16" y="4"/>
                  <a:pt x="15" y="3"/>
                </a:cubicBezTo>
                <a:cubicBezTo>
                  <a:pt x="14" y="3"/>
                  <a:pt x="13" y="2"/>
                  <a:pt x="11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1"/>
                  <a:pt x="1" y="2"/>
                  <a:pt x="1" y="3"/>
                </a:cubicBezTo>
                <a:cubicBezTo>
                  <a:pt x="0" y="4"/>
                  <a:pt x="0" y="5"/>
                  <a:pt x="1" y="6"/>
                </a:cubicBezTo>
                <a:cubicBezTo>
                  <a:pt x="1" y="7"/>
                  <a:pt x="2" y="8"/>
                  <a:pt x="3" y="9"/>
                </a:cubicBezTo>
                <a:cubicBezTo>
                  <a:pt x="4" y="10"/>
                  <a:pt x="5" y="11"/>
                  <a:pt x="7" y="11"/>
                </a:cubicBezTo>
                <a:cubicBezTo>
                  <a:pt x="10" y="13"/>
                  <a:pt x="12" y="13"/>
                  <a:pt x="14" y="12"/>
                </a:cubicBezTo>
                <a:cubicBezTo>
                  <a:pt x="14" y="12"/>
                  <a:pt x="14" y="12"/>
                  <a:pt x="14" y="12"/>
                </a:cubicBezTo>
                <a:close/>
                <a:moveTo>
                  <a:pt x="3" y="6"/>
                </a:moveTo>
                <a:cubicBezTo>
                  <a:pt x="2" y="5"/>
                  <a:pt x="2" y="5"/>
                  <a:pt x="2" y="4"/>
                </a:cubicBezTo>
                <a:cubicBezTo>
                  <a:pt x="3" y="3"/>
                  <a:pt x="3" y="2"/>
                  <a:pt x="5" y="2"/>
                </a:cubicBezTo>
                <a:cubicBezTo>
                  <a:pt x="6" y="2"/>
                  <a:pt x="8" y="2"/>
                  <a:pt x="10" y="3"/>
                </a:cubicBezTo>
                <a:cubicBezTo>
                  <a:pt x="13" y="4"/>
                  <a:pt x="14" y="5"/>
                  <a:pt x="15" y="6"/>
                </a:cubicBezTo>
                <a:cubicBezTo>
                  <a:pt x="16" y="7"/>
                  <a:pt x="16" y="8"/>
                  <a:pt x="15" y="9"/>
                </a:cubicBezTo>
                <a:cubicBezTo>
                  <a:pt x="15" y="10"/>
                  <a:pt x="14" y="10"/>
                  <a:pt x="13" y="11"/>
                </a:cubicBezTo>
                <a:cubicBezTo>
                  <a:pt x="12" y="11"/>
                  <a:pt x="10" y="10"/>
                  <a:pt x="8" y="9"/>
                </a:cubicBezTo>
                <a:cubicBezTo>
                  <a:pt x="5" y="8"/>
                  <a:pt x="3" y="7"/>
                  <a:pt x="3" y="6"/>
                </a:cubicBezTo>
                <a:cubicBezTo>
                  <a:pt x="3" y="6"/>
                  <a:pt x="3" y="6"/>
                  <a:pt x="3" y="6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375"/>
          <p:cNvSpPr>
            <a:spLocks noEditPoints="1"/>
          </p:cNvSpPr>
          <p:nvPr/>
        </p:nvSpPr>
        <p:spPr bwMode="auto">
          <a:xfrm>
            <a:off x="7734300" y="295276"/>
            <a:ext cx="14288" cy="15875"/>
          </a:xfrm>
          <a:custGeom>
            <a:avLst/>
            <a:gdLst>
              <a:gd name="T0" fmla="*/ 4 w 6"/>
              <a:gd name="T1" fmla="*/ 6 h 7"/>
              <a:gd name="T2" fmla="*/ 6 w 6"/>
              <a:gd name="T3" fmla="*/ 5 h 7"/>
              <a:gd name="T4" fmla="*/ 6 w 6"/>
              <a:gd name="T5" fmla="*/ 2 h 7"/>
              <a:gd name="T6" fmla="*/ 4 w 6"/>
              <a:gd name="T7" fmla="*/ 0 h 7"/>
              <a:gd name="T8" fmla="*/ 2 w 6"/>
              <a:gd name="T9" fmla="*/ 0 h 7"/>
              <a:gd name="T10" fmla="*/ 0 w 6"/>
              <a:gd name="T11" fmla="*/ 2 h 7"/>
              <a:gd name="T12" fmla="*/ 0 w 6"/>
              <a:gd name="T13" fmla="*/ 5 h 7"/>
              <a:gd name="T14" fmla="*/ 2 w 6"/>
              <a:gd name="T15" fmla="*/ 6 h 7"/>
              <a:gd name="T16" fmla="*/ 4 w 6"/>
              <a:gd name="T17" fmla="*/ 6 h 7"/>
              <a:gd name="T18" fmla="*/ 1 w 6"/>
              <a:gd name="T19" fmla="*/ 4 h 7"/>
              <a:gd name="T20" fmla="*/ 1 w 6"/>
              <a:gd name="T21" fmla="*/ 3 h 7"/>
              <a:gd name="T22" fmla="*/ 2 w 6"/>
              <a:gd name="T23" fmla="*/ 2 h 7"/>
              <a:gd name="T24" fmla="*/ 4 w 6"/>
              <a:gd name="T25" fmla="*/ 2 h 7"/>
              <a:gd name="T26" fmla="*/ 5 w 6"/>
              <a:gd name="T27" fmla="*/ 3 h 7"/>
              <a:gd name="T28" fmla="*/ 5 w 6"/>
              <a:gd name="T29" fmla="*/ 4 h 7"/>
              <a:gd name="T30" fmla="*/ 4 w 6"/>
              <a:gd name="T31" fmla="*/ 5 h 7"/>
              <a:gd name="T32" fmla="*/ 2 w 6"/>
              <a:gd name="T33" fmla="*/ 5 h 7"/>
              <a:gd name="T34" fmla="*/ 1 w 6"/>
              <a:gd name="T35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" h="7">
                <a:moveTo>
                  <a:pt x="4" y="6"/>
                </a:moveTo>
                <a:cubicBezTo>
                  <a:pt x="5" y="6"/>
                  <a:pt x="6" y="5"/>
                  <a:pt x="6" y="5"/>
                </a:cubicBezTo>
                <a:cubicBezTo>
                  <a:pt x="6" y="4"/>
                  <a:pt x="6" y="3"/>
                  <a:pt x="6" y="2"/>
                </a:cubicBezTo>
                <a:cubicBezTo>
                  <a:pt x="5" y="1"/>
                  <a:pt x="5" y="1"/>
                  <a:pt x="4" y="0"/>
                </a:cubicBezTo>
                <a:cubicBezTo>
                  <a:pt x="3" y="0"/>
                  <a:pt x="2" y="0"/>
                  <a:pt x="2" y="0"/>
                </a:cubicBezTo>
                <a:cubicBezTo>
                  <a:pt x="1" y="1"/>
                  <a:pt x="0" y="1"/>
                  <a:pt x="0" y="2"/>
                </a:cubicBezTo>
                <a:cubicBezTo>
                  <a:pt x="0" y="3"/>
                  <a:pt x="0" y="4"/>
                  <a:pt x="0" y="5"/>
                </a:cubicBezTo>
                <a:cubicBezTo>
                  <a:pt x="0" y="5"/>
                  <a:pt x="1" y="6"/>
                  <a:pt x="2" y="6"/>
                </a:cubicBezTo>
                <a:cubicBezTo>
                  <a:pt x="2" y="7"/>
                  <a:pt x="3" y="7"/>
                  <a:pt x="4" y="6"/>
                </a:cubicBezTo>
                <a:close/>
                <a:moveTo>
                  <a:pt x="1" y="4"/>
                </a:moveTo>
                <a:cubicBezTo>
                  <a:pt x="1" y="4"/>
                  <a:pt x="1" y="3"/>
                  <a:pt x="1" y="3"/>
                </a:cubicBezTo>
                <a:cubicBezTo>
                  <a:pt x="1" y="2"/>
                  <a:pt x="2" y="2"/>
                  <a:pt x="2" y="2"/>
                </a:cubicBezTo>
                <a:cubicBezTo>
                  <a:pt x="3" y="1"/>
                  <a:pt x="3" y="1"/>
                  <a:pt x="4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3"/>
                  <a:pt x="5" y="4"/>
                  <a:pt x="5" y="4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5"/>
                  <a:pt x="1" y="4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376"/>
          <p:cNvSpPr>
            <a:spLocks/>
          </p:cNvSpPr>
          <p:nvPr/>
        </p:nvSpPr>
        <p:spPr bwMode="auto">
          <a:xfrm>
            <a:off x="7742238" y="258763"/>
            <a:ext cx="46038" cy="41275"/>
          </a:xfrm>
          <a:custGeom>
            <a:avLst/>
            <a:gdLst>
              <a:gd name="T0" fmla="*/ 22 w 29"/>
              <a:gd name="T1" fmla="*/ 23 h 26"/>
              <a:gd name="T2" fmla="*/ 5 w 29"/>
              <a:gd name="T3" fmla="*/ 16 h 26"/>
              <a:gd name="T4" fmla="*/ 28 w 29"/>
              <a:gd name="T5" fmla="*/ 12 h 26"/>
              <a:gd name="T6" fmla="*/ 29 w 29"/>
              <a:gd name="T7" fmla="*/ 9 h 26"/>
              <a:gd name="T8" fmla="*/ 7 w 29"/>
              <a:gd name="T9" fmla="*/ 0 h 26"/>
              <a:gd name="T10" fmla="*/ 5 w 29"/>
              <a:gd name="T11" fmla="*/ 3 h 26"/>
              <a:gd name="T12" fmla="*/ 22 w 29"/>
              <a:gd name="T13" fmla="*/ 10 h 26"/>
              <a:gd name="T14" fmla="*/ 0 w 29"/>
              <a:gd name="T15" fmla="*/ 14 h 26"/>
              <a:gd name="T16" fmla="*/ 0 w 29"/>
              <a:gd name="T17" fmla="*/ 17 h 26"/>
              <a:gd name="T18" fmla="*/ 22 w 29"/>
              <a:gd name="T19" fmla="*/ 26 h 26"/>
              <a:gd name="T20" fmla="*/ 22 w 29"/>
              <a:gd name="T21" fmla="*/ 23 h 26"/>
              <a:gd name="T22" fmla="*/ 22 w 29"/>
              <a:gd name="T23" fmla="*/ 2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26">
                <a:moveTo>
                  <a:pt x="22" y="23"/>
                </a:moveTo>
                <a:lnTo>
                  <a:pt x="5" y="16"/>
                </a:lnTo>
                <a:lnTo>
                  <a:pt x="28" y="12"/>
                </a:lnTo>
                <a:lnTo>
                  <a:pt x="29" y="9"/>
                </a:lnTo>
                <a:lnTo>
                  <a:pt x="7" y="0"/>
                </a:lnTo>
                <a:lnTo>
                  <a:pt x="5" y="3"/>
                </a:lnTo>
                <a:lnTo>
                  <a:pt x="22" y="10"/>
                </a:lnTo>
                <a:lnTo>
                  <a:pt x="0" y="14"/>
                </a:lnTo>
                <a:lnTo>
                  <a:pt x="0" y="17"/>
                </a:lnTo>
                <a:lnTo>
                  <a:pt x="22" y="26"/>
                </a:lnTo>
                <a:lnTo>
                  <a:pt x="22" y="23"/>
                </a:lnTo>
                <a:lnTo>
                  <a:pt x="22" y="23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377"/>
          <p:cNvSpPr>
            <a:spLocks/>
          </p:cNvSpPr>
          <p:nvPr/>
        </p:nvSpPr>
        <p:spPr bwMode="auto">
          <a:xfrm>
            <a:off x="8537575" y="2232026"/>
            <a:ext cx="33338" cy="42863"/>
          </a:xfrm>
          <a:custGeom>
            <a:avLst/>
            <a:gdLst>
              <a:gd name="T0" fmla="*/ 8 w 15"/>
              <a:gd name="T1" fmla="*/ 3 h 19"/>
              <a:gd name="T2" fmla="*/ 9 w 15"/>
              <a:gd name="T3" fmla="*/ 9 h 19"/>
              <a:gd name="T4" fmla="*/ 10 w 15"/>
              <a:gd name="T5" fmla="*/ 15 h 19"/>
              <a:gd name="T6" fmla="*/ 13 w 15"/>
              <a:gd name="T7" fmla="*/ 19 h 19"/>
              <a:gd name="T8" fmla="*/ 15 w 15"/>
              <a:gd name="T9" fmla="*/ 17 h 19"/>
              <a:gd name="T10" fmla="*/ 12 w 15"/>
              <a:gd name="T11" fmla="*/ 13 h 19"/>
              <a:gd name="T12" fmla="*/ 10 w 15"/>
              <a:gd name="T13" fmla="*/ 7 h 19"/>
              <a:gd name="T14" fmla="*/ 10 w 15"/>
              <a:gd name="T15" fmla="*/ 1 h 19"/>
              <a:gd name="T16" fmla="*/ 9 w 15"/>
              <a:gd name="T17" fmla="*/ 0 h 19"/>
              <a:gd name="T18" fmla="*/ 0 w 15"/>
              <a:gd name="T19" fmla="*/ 7 h 19"/>
              <a:gd name="T20" fmla="*/ 2 w 15"/>
              <a:gd name="T21" fmla="*/ 9 h 19"/>
              <a:gd name="T22" fmla="*/ 8 w 15"/>
              <a:gd name="T23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19">
                <a:moveTo>
                  <a:pt x="8" y="3"/>
                </a:moveTo>
                <a:cubicBezTo>
                  <a:pt x="8" y="5"/>
                  <a:pt x="8" y="7"/>
                  <a:pt x="9" y="9"/>
                </a:cubicBezTo>
                <a:cubicBezTo>
                  <a:pt x="9" y="11"/>
                  <a:pt x="10" y="13"/>
                  <a:pt x="10" y="15"/>
                </a:cubicBezTo>
                <a:cubicBezTo>
                  <a:pt x="11" y="16"/>
                  <a:pt x="12" y="18"/>
                  <a:pt x="13" y="19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6"/>
                  <a:pt x="13" y="15"/>
                  <a:pt x="12" y="13"/>
                </a:cubicBezTo>
                <a:cubicBezTo>
                  <a:pt x="11" y="11"/>
                  <a:pt x="11" y="9"/>
                  <a:pt x="10" y="7"/>
                </a:cubicBezTo>
                <a:cubicBezTo>
                  <a:pt x="10" y="5"/>
                  <a:pt x="10" y="3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0" y="7"/>
                  <a:pt x="0" y="7"/>
                  <a:pt x="0" y="7"/>
                </a:cubicBezTo>
                <a:cubicBezTo>
                  <a:pt x="2" y="9"/>
                  <a:pt x="2" y="9"/>
                  <a:pt x="2" y="9"/>
                </a:cubicBezTo>
                <a:cubicBezTo>
                  <a:pt x="8" y="3"/>
                  <a:pt x="8" y="3"/>
                  <a:pt x="8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378"/>
          <p:cNvSpPr>
            <a:spLocks noEditPoints="1"/>
          </p:cNvSpPr>
          <p:nvPr/>
        </p:nvSpPr>
        <p:spPr bwMode="auto">
          <a:xfrm>
            <a:off x="8566150" y="2219326"/>
            <a:ext cx="33338" cy="34925"/>
          </a:xfrm>
          <a:custGeom>
            <a:avLst/>
            <a:gdLst>
              <a:gd name="T0" fmla="*/ 9 w 15"/>
              <a:gd name="T1" fmla="*/ 16 h 16"/>
              <a:gd name="T2" fmla="*/ 13 w 15"/>
              <a:gd name="T3" fmla="*/ 15 h 16"/>
              <a:gd name="T4" fmla="*/ 15 w 15"/>
              <a:gd name="T5" fmla="*/ 12 h 16"/>
              <a:gd name="T6" fmla="*/ 14 w 15"/>
              <a:gd name="T7" fmla="*/ 9 h 16"/>
              <a:gd name="T8" fmla="*/ 12 w 15"/>
              <a:gd name="T9" fmla="*/ 4 h 16"/>
              <a:gd name="T10" fmla="*/ 9 w 15"/>
              <a:gd name="T11" fmla="*/ 2 h 16"/>
              <a:gd name="T12" fmla="*/ 6 w 15"/>
              <a:gd name="T13" fmla="*/ 0 h 16"/>
              <a:gd name="T14" fmla="*/ 4 w 15"/>
              <a:gd name="T15" fmla="*/ 0 h 16"/>
              <a:gd name="T16" fmla="*/ 2 w 15"/>
              <a:gd name="T17" fmla="*/ 1 h 16"/>
              <a:gd name="T18" fmla="*/ 0 w 15"/>
              <a:gd name="T19" fmla="*/ 4 h 16"/>
              <a:gd name="T20" fmla="*/ 0 w 15"/>
              <a:gd name="T21" fmla="*/ 7 h 16"/>
              <a:gd name="T22" fmla="*/ 3 w 15"/>
              <a:gd name="T23" fmla="*/ 11 h 16"/>
              <a:gd name="T24" fmla="*/ 9 w 15"/>
              <a:gd name="T25" fmla="*/ 16 h 16"/>
              <a:gd name="T26" fmla="*/ 9 w 15"/>
              <a:gd name="T27" fmla="*/ 16 h 16"/>
              <a:gd name="T28" fmla="*/ 2 w 15"/>
              <a:gd name="T29" fmla="*/ 5 h 16"/>
              <a:gd name="T30" fmla="*/ 3 w 15"/>
              <a:gd name="T31" fmla="*/ 2 h 16"/>
              <a:gd name="T32" fmla="*/ 6 w 15"/>
              <a:gd name="T33" fmla="*/ 2 h 16"/>
              <a:gd name="T34" fmla="*/ 10 w 15"/>
              <a:gd name="T35" fmla="*/ 6 h 16"/>
              <a:gd name="T36" fmla="*/ 13 w 15"/>
              <a:gd name="T37" fmla="*/ 11 h 16"/>
              <a:gd name="T38" fmla="*/ 12 w 15"/>
              <a:gd name="T39" fmla="*/ 13 h 16"/>
              <a:gd name="T40" fmla="*/ 9 w 15"/>
              <a:gd name="T41" fmla="*/ 14 h 16"/>
              <a:gd name="T42" fmla="*/ 5 w 15"/>
              <a:gd name="T43" fmla="*/ 10 h 16"/>
              <a:gd name="T44" fmla="*/ 2 w 15"/>
              <a:gd name="T45" fmla="*/ 5 h 16"/>
              <a:gd name="T46" fmla="*/ 2 w 15"/>
              <a:gd name="T47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" h="16">
                <a:moveTo>
                  <a:pt x="9" y="16"/>
                </a:moveTo>
                <a:cubicBezTo>
                  <a:pt x="10" y="16"/>
                  <a:pt x="12" y="16"/>
                  <a:pt x="13" y="15"/>
                </a:cubicBezTo>
                <a:cubicBezTo>
                  <a:pt x="14" y="14"/>
                  <a:pt x="14" y="13"/>
                  <a:pt x="15" y="12"/>
                </a:cubicBezTo>
                <a:cubicBezTo>
                  <a:pt x="15" y="11"/>
                  <a:pt x="15" y="10"/>
                  <a:pt x="14" y="9"/>
                </a:cubicBezTo>
                <a:cubicBezTo>
                  <a:pt x="14" y="7"/>
                  <a:pt x="13" y="6"/>
                  <a:pt x="12" y="4"/>
                </a:cubicBezTo>
                <a:cubicBezTo>
                  <a:pt x="11" y="3"/>
                  <a:pt x="10" y="2"/>
                  <a:pt x="9" y="2"/>
                </a:cubicBezTo>
                <a:cubicBezTo>
                  <a:pt x="8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0" y="6"/>
                  <a:pt x="0" y="7"/>
                </a:cubicBezTo>
                <a:cubicBezTo>
                  <a:pt x="1" y="8"/>
                  <a:pt x="2" y="10"/>
                  <a:pt x="3" y="11"/>
                </a:cubicBezTo>
                <a:cubicBezTo>
                  <a:pt x="5" y="14"/>
                  <a:pt x="7" y="15"/>
                  <a:pt x="9" y="16"/>
                </a:cubicBezTo>
                <a:cubicBezTo>
                  <a:pt x="9" y="16"/>
                  <a:pt x="9" y="16"/>
                  <a:pt x="9" y="16"/>
                </a:cubicBezTo>
                <a:close/>
                <a:moveTo>
                  <a:pt x="2" y="5"/>
                </a:moveTo>
                <a:cubicBezTo>
                  <a:pt x="2" y="4"/>
                  <a:pt x="2" y="3"/>
                  <a:pt x="3" y="2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4"/>
                  <a:pt x="10" y="6"/>
                </a:cubicBezTo>
                <a:cubicBezTo>
                  <a:pt x="12" y="8"/>
                  <a:pt x="13" y="10"/>
                  <a:pt x="13" y="11"/>
                </a:cubicBezTo>
                <a:cubicBezTo>
                  <a:pt x="13" y="12"/>
                  <a:pt x="13" y="13"/>
                  <a:pt x="12" y="13"/>
                </a:cubicBezTo>
                <a:cubicBezTo>
                  <a:pt x="11" y="14"/>
                  <a:pt x="10" y="14"/>
                  <a:pt x="9" y="14"/>
                </a:cubicBezTo>
                <a:cubicBezTo>
                  <a:pt x="8" y="14"/>
                  <a:pt x="6" y="12"/>
                  <a:pt x="5" y="10"/>
                </a:cubicBezTo>
                <a:cubicBezTo>
                  <a:pt x="3" y="8"/>
                  <a:pt x="2" y="6"/>
                  <a:pt x="2" y="5"/>
                </a:cubicBezTo>
                <a:cubicBezTo>
                  <a:pt x="2" y="5"/>
                  <a:pt x="2" y="5"/>
                  <a:pt x="2" y="5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379"/>
          <p:cNvSpPr>
            <a:spLocks noEditPoints="1"/>
          </p:cNvSpPr>
          <p:nvPr/>
        </p:nvSpPr>
        <p:spPr bwMode="auto">
          <a:xfrm>
            <a:off x="8586788" y="2203451"/>
            <a:ext cx="14288" cy="15875"/>
          </a:xfrm>
          <a:custGeom>
            <a:avLst/>
            <a:gdLst>
              <a:gd name="T0" fmla="*/ 3 w 7"/>
              <a:gd name="T1" fmla="*/ 7 h 7"/>
              <a:gd name="T2" fmla="*/ 6 w 7"/>
              <a:gd name="T3" fmla="*/ 6 h 7"/>
              <a:gd name="T4" fmla="*/ 7 w 7"/>
              <a:gd name="T5" fmla="*/ 4 h 7"/>
              <a:gd name="T6" fmla="*/ 6 w 7"/>
              <a:gd name="T7" fmla="*/ 1 h 7"/>
              <a:gd name="T8" fmla="*/ 4 w 7"/>
              <a:gd name="T9" fmla="*/ 0 h 7"/>
              <a:gd name="T10" fmla="*/ 2 w 7"/>
              <a:gd name="T11" fmla="*/ 1 h 7"/>
              <a:gd name="T12" fmla="*/ 1 w 7"/>
              <a:gd name="T13" fmla="*/ 3 h 7"/>
              <a:gd name="T14" fmla="*/ 1 w 7"/>
              <a:gd name="T15" fmla="*/ 5 h 7"/>
              <a:gd name="T16" fmla="*/ 3 w 7"/>
              <a:gd name="T17" fmla="*/ 7 h 7"/>
              <a:gd name="T18" fmla="*/ 2 w 7"/>
              <a:gd name="T19" fmla="*/ 3 h 7"/>
              <a:gd name="T20" fmla="*/ 3 w 7"/>
              <a:gd name="T21" fmla="*/ 2 h 7"/>
              <a:gd name="T22" fmla="*/ 4 w 7"/>
              <a:gd name="T23" fmla="*/ 1 h 7"/>
              <a:gd name="T24" fmla="*/ 5 w 7"/>
              <a:gd name="T25" fmla="*/ 2 h 7"/>
              <a:gd name="T26" fmla="*/ 6 w 7"/>
              <a:gd name="T27" fmla="*/ 3 h 7"/>
              <a:gd name="T28" fmla="*/ 5 w 7"/>
              <a:gd name="T29" fmla="*/ 5 h 7"/>
              <a:gd name="T30" fmla="*/ 4 w 7"/>
              <a:gd name="T31" fmla="*/ 5 h 7"/>
              <a:gd name="T32" fmla="*/ 2 w 7"/>
              <a:gd name="T33" fmla="*/ 5 h 7"/>
              <a:gd name="T34" fmla="*/ 2 w 7"/>
              <a:gd name="T3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7">
                <a:moveTo>
                  <a:pt x="3" y="7"/>
                </a:moveTo>
                <a:cubicBezTo>
                  <a:pt x="4" y="7"/>
                  <a:pt x="5" y="6"/>
                  <a:pt x="6" y="6"/>
                </a:cubicBezTo>
                <a:cubicBezTo>
                  <a:pt x="7" y="5"/>
                  <a:pt x="7" y="5"/>
                  <a:pt x="7" y="4"/>
                </a:cubicBezTo>
                <a:cubicBezTo>
                  <a:pt x="7" y="3"/>
                  <a:pt x="7" y="2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0" y="4"/>
                  <a:pt x="1" y="5"/>
                  <a:pt x="1" y="5"/>
                </a:cubicBezTo>
                <a:cubicBezTo>
                  <a:pt x="2" y="6"/>
                  <a:pt x="3" y="6"/>
                  <a:pt x="3" y="7"/>
                </a:cubicBezTo>
                <a:close/>
                <a:moveTo>
                  <a:pt x="2" y="3"/>
                </a:moveTo>
                <a:cubicBezTo>
                  <a:pt x="2" y="3"/>
                  <a:pt x="2" y="2"/>
                  <a:pt x="3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4"/>
                  <a:pt x="5" y="4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4"/>
                  <a:pt x="2" y="4"/>
                  <a:pt x="2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380"/>
          <p:cNvSpPr>
            <a:spLocks/>
          </p:cNvSpPr>
          <p:nvPr/>
        </p:nvSpPr>
        <p:spPr bwMode="auto">
          <a:xfrm>
            <a:off x="8601075" y="2176463"/>
            <a:ext cx="47625" cy="49213"/>
          </a:xfrm>
          <a:custGeom>
            <a:avLst/>
            <a:gdLst>
              <a:gd name="T0" fmla="*/ 19 w 30"/>
              <a:gd name="T1" fmla="*/ 30 h 31"/>
              <a:gd name="T2" fmla="*/ 6 w 30"/>
              <a:gd name="T3" fmla="*/ 14 h 31"/>
              <a:gd name="T4" fmla="*/ 29 w 30"/>
              <a:gd name="T5" fmla="*/ 21 h 31"/>
              <a:gd name="T6" fmla="*/ 30 w 30"/>
              <a:gd name="T7" fmla="*/ 20 h 31"/>
              <a:gd name="T8" fmla="*/ 16 w 30"/>
              <a:gd name="T9" fmla="*/ 0 h 31"/>
              <a:gd name="T10" fmla="*/ 13 w 30"/>
              <a:gd name="T11" fmla="*/ 3 h 31"/>
              <a:gd name="T12" fmla="*/ 24 w 30"/>
              <a:gd name="T13" fmla="*/ 17 h 31"/>
              <a:gd name="T14" fmla="*/ 3 w 30"/>
              <a:gd name="T15" fmla="*/ 10 h 31"/>
              <a:gd name="T16" fmla="*/ 0 w 30"/>
              <a:gd name="T17" fmla="*/ 13 h 31"/>
              <a:gd name="T18" fmla="*/ 16 w 30"/>
              <a:gd name="T19" fmla="*/ 31 h 31"/>
              <a:gd name="T20" fmla="*/ 19 w 30"/>
              <a:gd name="T21" fmla="*/ 30 h 31"/>
              <a:gd name="T22" fmla="*/ 19 w 30"/>
              <a:gd name="T23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" h="31">
                <a:moveTo>
                  <a:pt x="19" y="30"/>
                </a:moveTo>
                <a:lnTo>
                  <a:pt x="6" y="14"/>
                </a:lnTo>
                <a:lnTo>
                  <a:pt x="29" y="21"/>
                </a:lnTo>
                <a:lnTo>
                  <a:pt x="30" y="20"/>
                </a:lnTo>
                <a:lnTo>
                  <a:pt x="16" y="0"/>
                </a:lnTo>
                <a:lnTo>
                  <a:pt x="13" y="3"/>
                </a:lnTo>
                <a:lnTo>
                  <a:pt x="24" y="17"/>
                </a:lnTo>
                <a:lnTo>
                  <a:pt x="3" y="10"/>
                </a:lnTo>
                <a:lnTo>
                  <a:pt x="0" y="13"/>
                </a:lnTo>
                <a:lnTo>
                  <a:pt x="16" y="31"/>
                </a:lnTo>
                <a:lnTo>
                  <a:pt x="19" y="30"/>
                </a:lnTo>
                <a:lnTo>
                  <a:pt x="19" y="30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381"/>
          <p:cNvSpPr>
            <a:spLocks/>
          </p:cNvSpPr>
          <p:nvPr/>
        </p:nvSpPr>
        <p:spPr bwMode="auto">
          <a:xfrm>
            <a:off x="3409950" y="1868488"/>
            <a:ext cx="41275" cy="33338"/>
          </a:xfrm>
          <a:custGeom>
            <a:avLst/>
            <a:gdLst>
              <a:gd name="T0" fmla="*/ 15 w 19"/>
              <a:gd name="T1" fmla="*/ 8 h 15"/>
              <a:gd name="T2" fmla="*/ 10 w 19"/>
              <a:gd name="T3" fmla="*/ 9 h 15"/>
              <a:gd name="T4" fmla="*/ 4 w 19"/>
              <a:gd name="T5" fmla="*/ 11 h 15"/>
              <a:gd name="T6" fmla="*/ 0 w 19"/>
              <a:gd name="T7" fmla="*/ 14 h 15"/>
              <a:gd name="T8" fmla="*/ 2 w 19"/>
              <a:gd name="T9" fmla="*/ 15 h 15"/>
              <a:gd name="T10" fmla="*/ 6 w 19"/>
              <a:gd name="T11" fmla="*/ 13 h 15"/>
              <a:gd name="T12" fmla="*/ 12 w 19"/>
              <a:gd name="T13" fmla="*/ 10 h 15"/>
              <a:gd name="T14" fmla="*/ 17 w 19"/>
              <a:gd name="T15" fmla="*/ 9 h 15"/>
              <a:gd name="T16" fmla="*/ 19 w 19"/>
              <a:gd name="T17" fmla="*/ 8 h 15"/>
              <a:gd name="T18" fmla="*/ 11 w 19"/>
              <a:gd name="T19" fmla="*/ 0 h 15"/>
              <a:gd name="T20" fmla="*/ 9 w 19"/>
              <a:gd name="T21" fmla="*/ 2 h 15"/>
              <a:gd name="T22" fmla="*/ 15 w 19"/>
              <a:gd name="T23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5">
                <a:moveTo>
                  <a:pt x="15" y="8"/>
                </a:moveTo>
                <a:cubicBezTo>
                  <a:pt x="14" y="8"/>
                  <a:pt x="12" y="8"/>
                  <a:pt x="10" y="9"/>
                </a:cubicBezTo>
                <a:cubicBezTo>
                  <a:pt x="8" y="9"/>
                  <a:pt x="6" y="10"/>
                  <a:pt x="4" y="11"/>
                </a:cubicBezTo>
                <a:cubicBezTo>
                  <a:pt x="3" y="12"/>
                  <a:pt x="1" y="13"/>
                  <a:pt x="0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3" y="14"/>
                  <a:pt x="5" y="13"/>
                  <a:pt x="6" y="13"/>
                </a:cubicBezTo>
                <a:cubicBezTo>
                  <a:pt x="8" y="12"/>
                  <a:pt x="10" y="11"/>
                  <a:pt x="12" y="10"/>
                </a:cubicBezTo>
                <a:cubicBezTo>
                  <a:pt x="14" y="10"/>
                  <a:pt x="16" y="9"/>
                  <a:pt x="17" y="9"/>
                </a:cubicBezTo>
                <a:cubicBezTo>
                  <a:pt x="19" y="8"/>
                  <a:pt x="19" y="8"/>
                  <a:pt x="19" y="8"/>
                </a:cubicBezTo>
                <a:cubicBezTo>
                  <a:pt x="11" y="0"/>
                  <a:pt x="11" y="0"/>
                  <a:pt x="11" y="0"/>
                </a:cubicBezTo>
                <a:cubicBezTo>
                  <a:pt x="9" y="2"/>
                  <a:pt x="9" y="2"/>
                  <a:pt x="9" y="2"/>
                </a:cubicBezTo>
                <a:cubicBezTo>
                  <a:pt x="15" y="8"/>
                  <a:pt x="15" y="8"/>
                  <a:pt x="15" y="8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382"/>
          <p:cNvSpPr>
            <a:spLocks noEditPoints="1"/>
          </p:cNvSpPr>
          <p:nvPr/>
        </p:nvSpPr>
        <p:spPr bwMode="auto">
          <a:xfrm>
            <a:off x="3432175" y="1895476"/>
            <a:ext cx="34925" cy="33338"/>
          </a:xfrm>
          <a:custGeom>
            <a:avLst/>
            <a:gdLst>
              <a:gd name="T0" fmla="*/ 0 w 16"/>
              <a:gd name="T1" fmla="*/ 10 h 15"/>
              <a:gd name="T2" fmla="*/ 2 w 16"/>
              <a:gd name="T3" fmla="*/ 14 h 15"/>
              <a:gd name="T4" fmla="*/ 5 w 16"/>
              <a:gd name="T5" fmla="*/ 15 h 15"/>
              <a:gd name="T6" fmla="*/ 8 w 16"/>
              <a:gd name="T7" fmla="*/ 15 h 15"/>
              <a:gd name="T8" fmla="*/ 12 w 16"/>
              <a:gd name="T9" fmla="*/ 12 h 15"/>
              <a:gd name="T10" fmla="*/ 15 w 16"/>
              <a:gd name="T11" fmla="*/ 8 h 15"/>
              <a:gd name="T12" fmla="*/ 16 w 16"/>
              <a:gd name="T13" fmla="*/ 6 h 15"/>
              <a:gd name="T14" fmla="*/ 16 w 16"/>
              <a:gd name="T15" fmla="*/ 4 h 15"/>
              <a:gd name="T16" fmla="*/ 14 w 16"/>
              <a:gd name="T17" fmla="*/ 1 h 15"/>
              <a:gd name="T18" fmla="*/ 11 w 16"/>
              <a:gd name="T19" fmla="*/ 0 h 15"/>
              <a:gd name="T20" fmla="*/ 8 w 16"/>
              <a:gd name="T21" fmla="*/ 1 h 15"/>
              <a:gd name="T22" fmla="*/ 4 w 16"/>
              <a:gd name="T23" fmla="*/ 4 h 15"/>
              <a:gd name="T24" fmla="*/ 0 w 16"/>
              <a:gd name="T25" fmla="*/ 10 h 15"/>
              <a:gd name="T26" fmla="*/ 0 w 16"/>
              <a:gd name="T27" fmla="*/ 10 h 15"/>
              <a:gd name="T28" fmla="*/ 10 w 16"/>
              <a:gd name="T29" fmla="*/ 2 h 15"/>
              <a:gd name="T30" fmla="*/ 13 w 16"/>
              <a:gd name="T31" fmla="*/ 3 h 15"/>
              <a:gd name="T32" fmla="*/ 14 w 16"/>
              <a:gd name="T33" fmla="*/ 5 h 15"/>
              <a:gd name="T34" fmla="*/ 10 w 16"/>
              <a:gd name="T35" fmla="*/ 10 h 15"/>
              <a:gd name="T36" fmla="*/ 6 w 16"/>
              <a:gd name="T37" fmla="*/ 13 h 15"/>
              <a:gd name="T38" fmla="*/ 3 w 16"/>
              <a:gd name="T39" fmla="*/ 13 h 15"/>
              <a:gd name="T40" fmla="*/ 2 w 16"/>
              <a:gd name="T41" fmla="*/ 10 h 15"/>
              <a:gd name="T42" fmla="*/ 6 w 16"/>
              <a:gd name="T43" fmla="*/ 5 h 15"/>
              <a:gd name="T44" fmla="*/ 10 w 16"/>
              <a:gd name="T45" fmla="*/ 2 h 15"/>
              <a:gd name="T46" fmla="*/ 10 w 16"/>
              <a:gd name="T47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" h="15">
                <a:moveTo>
                  <a:pt x="0" y="10"/>
                </a:moveTo>
                <a:cubicBezTo>
                  <a:pt x="0" y="11"/>
                  <a:pt x="1" y="13"/>
                  <a:pt x="2" y="14"/>
                </a:cubicBez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5"/>
                  <a:pt x="8" y="15"/>
                </a:cubicBezTo>
                <a:cubicBezTo>
                  <a:pt x="9" y="14"/>
                  <a:pt x="11" y="13"/>
                  <a:pt x="12" y="12"/>
                </a:cubicBezTo>
                <a:cubicBezTo>
                  <a:pt x="13" y="10"/>
                  <a:pt x="14" y="9"/>
                  <a:pt x="15" y="8"/>
                </a:cubicBezTo>
                <a:cubicBezTo>
                  <a:pt x="15" y="8"/>
                  <a:pt x="15" y="7"/>
                  <a:pt x="16" y="6"/>
                </a:cubicBezTo>
                <a:cubicBezTo>
                  <a:pt x="16" y="5"/>
                  <a:pt x="16" y="4"/>
                  <a:pt x="16" y="4"/>
                </a:cubicBezTo>
                <a:cubicBezTo>
                  <a:pt x="15" y="3"/>
                  <a:pt x="15" y="2"/>
                  <a:pt x="14" y="1"/>
                </a:cubicBezTo>
                <a:cubicBezTo>
                  <a:pt x="13" y="1"/>
                  <a:pt x="12" y="0"/>
                  <a:pt x="11" y="0"/>
                </a:cubicBezTo>
                <a:cubicBezTo>
                  <a:pt x="10" y="0"/>
                  <a:pt x="9" y="0"/>
                  <a:pt x="8" y="1"/>
                </a:cubicBezTo>
                <a:cubicBezTo>
                  <a:pt x="7" y="1"/>
                  <a:pt x="5" y="2"/>
                  <a:pt x="4" y="4"/>
                </a:cubicBezTo>
                <a:cubicBezTo>
                  <a:pt x="2" y="6"/>
                  <a:pt x="1" y="8"/>
                  <a:pt x="0" y="10"/>
                </a:cubicBezTo>
                <a:cubicBezTo>
                  <a:pt x="0" y="10"/>
                  <a:pt x="0" y="10"/>
                  <a:pt x="0" y="10"/>
                </a:cubicBezTo>
                <a:close/>
                <a:moveTo>
                  <a:pt x="10" y="2"/>
                </a:moveTo>
                <a:cubicBezTo>
                  <a:pt x="11" y="2"/>
                  <a:pt x="12" y="2"/>
                  <a:pt x="13" y="3"/>
                </a:cubicBezTo>
                <a:cubicBezTo>
                  <a:pt x="14" y="3"/>
                  <a:pt x="14" y="4"/>
                  <a:pt x="14" y="5"/>
                </a:cubicBezTo>
                <a:cubicBezTo>
                  <a:pt x="14" y="6"/>
                  <a:pt x="12" y="8"/>
                  <a:pt x="10" y="10"/>
                </a:cubicBezTo>
                <a:cubicBezTo>
                  <a:pt x="8" y="12"/>
                  <a:pt x="7" y="13"/>
                  <a:pt x="6" y="13"/>
                </a:cubicBezTo>
                <a:cubicBezTo>
                  <a:pt x="5" y="13"/>
                  <a:pt x="4" y="13"/>
                  <a:pt x="3" y="13"/>
                </a:cubicBezTo>
                <a:cubicBezTo>
                  <a:pt x="2" y="12"/>
                  <a:pt x="2" y="11"/>
                  <a:pt x="2" y="10"/>
                </a:cubicBezTo>
                <a:cubicBezTo>
                  <a:pt x="2" y="9"/>
                  <a:pt x="4" y="7"/>
                  <a:pt x="6" y="5"/>
                </a:cubicBezTo>
                <a:cubicBezTo>
                  <a:pt x="8" y="3"/>
                  <a:pt x="9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383"/>
          <p:cNvSpPr>
            <a:spLocks noEditPoints="1"/>
          </p:cNvSpPr>
          <p:nvPr/>
        </p:nvSpPr>
        <p:spPr bwMode="auto">
          <a:xfrm>
            <a:off x="3470275" y="1912938"/>
            <a:ext cx="12700" cy="15875"/>
          </a:xfrm>
          <a:custGeom>
            <a:avLst/>
            <a:gdLst>
              <a:gd name="T0" fmla="*/ 0 w 6"/>
              <a:gd name="T1" fmla="*/ 4 h 7"/>
              <a:gd name="T2" fmla="*/ 1 w 6"/>
              <a:gd name="T3" fmla="*/ 6 h 7"/>
              <a:gd name="T4" fmla="*/ 3 w 6"/>
              <a:gd name="T5" fmla="*/ 7 h 7"/>
              <a:gd name="T6" fmla="*/ 5 w 6"/>
              <a:gd name="T7" fmla="*/ 6 h 7"/>
              <a:gd name="T8" fmla="*/ 6 w 6"/>
              <a:gd name="T9" fmla="*/ 4 h 7"/>
              <a:gd name="T10" fmla="*/ 5 w 6"/>
              <a:gd name="T11" fmla="*/ 1 h 7"/>
              <a:gd name="T12" fmla="*/ 3 w 6"/>
              <a:gd name="T13" fmla="*/ 0 h 7"/>
              <a:gd name="T14" fmla="*/ 1 w 6"/>
              <a:gd name="T15" fmla="*/ 1 h 7"/>
              <a:gd name="T16" fmla="*/ 0 w 6"/>
              <a:gd name="T17" fmla="*/ 4 h 7"/>
              <a:gd name="T18" fmla="*/ 3 w 6"/>
              <a:gd name="T19" fmla="*/ 2 h 7"/>
              <a:gd name="T20" fmla="*/ 5 w 6"/>
              <a:gd name="T21" fmla="*/ 2 h 7"/>
              <a:gd name="T22" fmla="*/ 5 w 6"/>
              <a:gd name="T23" fmla="*/ 4 h 7"/>
              <a:gd name="T24" fmla="*/ 5 w 6"/>
              <a:gd name="T25" fmla="*/ 5 h 7"/>
              <a:gd name="T26" fmla="*/ 3 w 6"/>
              <a:gd name="T27" fmla="*/ 6 h 7"/>
              <a:gd name="T28" fmla="*/ 2 w 6"/>
              <a:gd name="T29" fmla="*/ 5 h 7"/>
              <a:gd name="T30" fmla="*/ 1 w 6"/>
              <a:gd name="T31" fmla="*/ 4 h 7"/>
              <a:gd name="T32" fmla="*/ 2 w 6"/>
              <a:gd name="T33" fmla="*/ 2 h 7"/>
              <a:gd name="T34" fmla="*/ 3 w 6"/>
              <a:gd name="T3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" h="7">
                <a:moveTo>
                  <a:pt x="0" y="4"/>
                </a:moveTo>
                <a:cubicBezTo>
                  <a:pt x="0" y="5"/>
                  <a:pt x="0" y="5"/>
                  <a:pt x="1" y="6"/>
                </a:cubicBezTo>
                <a:cubicBezTo>
                  <a:pt x="2" y="7"/>
                  <a:pt x="2" y="7"/>
                  <a:pt x="3" y="7"/>
                </a:cubicBezTo>
                <a:cubicBezTo>
                  <a:pt x="4" y="7"/>
                  <a:pt x="5" y="7"/>
                  <a:pt x="5" y="6"/>
                </a:cubicBezTo>
                <a:cubicBezTo>
                  <a:pt x="6" y="5"/>
                  <a:pt x="6" y="5"/>
                  <a:pt x="6" y="4"/>
                </a:cubicBezTo>
                <a:cubicBezTo>
                  <a:pt x="6" y="3"/>
                  <a:pt x="6" y="2"/>
                  <a:pt x="5" y="1"/>
                </a:cubicBezTo>
                <a:cubicBezTo>
                  <a:pt x="5" y="1"/>
                  <a:pt x="4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0" y="2"/>
                  <a:pt x="0" y="3"/>
                  <a:pt x="0" y="4"/>
                </a:cubicBezTo>
                <a:close/>
                <a:moveTo>
                  <a:pt x="3" y="2"/>
                </a:moveTo>
                <a:cubicBezTo>
                  <a:pt x="4" y="2"/>
                  <a:pt x="4" y="2"/>
                  <a:pt x="5" y="2"/>
                </a:cubicBezTo>
                <a:cubicBezTo>
                  <a:pt x="5" y="3"/>
                  <a:pt x="5" y="3"/>
                  <a:pt x="5" y="4"/>
                </a:cubicBezTo>
                <a:cubicBezTo>
                  <a:pt x="5" y="4"/>
                  <a:pt x="5" y="5"/>
                  <a:pt x="5" y="5"/>
                </a:cubicBezTo>
                <a:cubicBezTo>
                  <a:pt x="4" y="5"/>
                  <a:pt x="4" y="6"/>
                  <a:pt x="3" y="6"/>
                </a:cubicBezTo>
                <a:cubicBezTo>
                  <a:pt x="3" y="6"/>
                  <a:pt x="2" y="5"/>
                  <a:pt x="2" y="5"/>
                </a:cubicBezTo>
                <a:cubicBezTo>
                  <a:pt x="1" y="5"/>
                  <a:pt x="1" y="4"/>
                  <a:pt x="1" y="4"/>
                </a:cubicBezTo>
                <a:cubicBezTo>
                  <a:pt x="1" y="3"/>
                  <a:pt x="1" y="3"/>
                  <a:pt x="2" y="2"/>
                </a:cubicBezTo>
                <a:cubicBezTo>
                  <a:pt x="2" y="2"/>
                  <a:pt x="3" y="2"/>
                  <a:pt x="3" y="2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384"/>
          <p:cNvSpPr>
            <a:spLocks/>
          </p:cNvSpPr>
          <p:nvPr/>
        </p:nvSpPr>
        <p:spPr bwMode="auto">
          <a:xfrm>
            <a:off x="3465513" y="1925638"/>
            <a:ext cx="49213" cy="49213"/>
          </a:xfrm>
          <a:custGeom>
            <a:avLst/>
            <a:gdLst>
              <a:gd name="T0" fmla="*/ 1 w 31"/>
              <a:gd name="T1" fmla="*/ 20 h 31"/>
              <a:gd name="T2" fmla="*/ 15 w 31"/>
              <a:gd name="T3" fmla="*/ 6 h 31"/>
              <a:gd name="T4" fmla="*/ 11 w 31"/>
              <a:gd name="T5" fmla="*/ 29 h 31"/>
              <a:gd name="T6" fmla="*/ 13 w 31"/>
              <a:gd name="T7" fmla="*/ 31 h 31"/>
              <a:gd name="T8" fmla="*/ 31 w 31"/>
              <a:gd name="T9" fmla="*/ 15 h 31"/>
              <a:gd name="T10" fmla="*/ 28 w 31"/>
              <a:gd name="T11" fmla="*/ 12 h 31"/>
              <a:gd name="T12" fmla="*/ 14 w 31"/>
              <a:gd name="T13" fmla="*/ 26 h 31"/>
              <a:gd name="T14" fmla="*/ 20 w 31"/>
              <a:gd name="T15" fmla="*/ 3 h 31"/>
              <a:gd name="T16" fmla="*/ 17 w 31"/>
              <a:gd name="T17" fmla="*/ 0 h 31"/>
              <a:gd name="T18" fmla="*/ 0 w 31"/>
              <a:gd name="T19" fmla="*/ 17 h 31"/>
              <a:gd name="T20" fmla="*/ 1 w 31"/>
              <a:gd name="T21" fmla="*/ 20 h 31"/>
              <a:gd name="T22" fmla="*/ 1 w 31"/>
              <a:gd name="T23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31">
                <a:moveTo>
                  <a:pt x="1" y="20"/>
                </a:moveTo>
                <a:lnTo>
                  <a:pt x="15" y="6"/>
                </a:lnTo>
                <a:lnTo>
                  <a:pt x="11" y="29"/>
                </a:lnTo>
                <a:lnTo>
                  <a:pt x="13" y="31"/>
                </a:lnTo>
                <a:lnTo>
                  <a:pt x="31" y="15"/>
                </a:lnTo>
                <a:lnTo>
                  <a:pt x="28" y="12"/>
                </a:lnTo>
                <a:lnTo>
                  <a:pt x="14" y="26"/>
                </a:lnTo>
                <a:lnTo>
                  <a:pt x="20" y="3"/>
                </a:lnTo>
                <a:lnTo>
                  <a:pt x="17" y="0"/>
                </a:lnTo>
                <a:lnTo>
                  <a:pt x="0" y="17"/>
                </a:lnTo>
                <a:lnTo>
                  <a:pt x="1" y="20"/>
                </a:lnTo>
                <a:lnTo>
                  <a:pt x="1" y="20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385"/>
          <p:cNvSpPr>
            <a:spLocks noEditPoints="1"/>
          </p:cNvSpPr>
          <p:nvPr/>
        </p:nvSpPr>
        <p:spPr bwMode="auto">
          <a:xfrm>
            <a:off x="3409950" y="4189413"/>
            <a:ext cx="33338" cy="38100"/>
          </a:xfrm>
          <a:custGeom>
            <a:avLst/>
            <a:gdLst>
              <a:gd name="T0" fmla="*/ 14 w 15"/>
              <a:gd name="T1" fmla="*/ 3 h 17"/>
              <a:gd name="T2" fmla="*/ 12 w 15"/>
              <a:gd name="T3" fmla="*/ 1 h 17"/>
              <a:gd name="T4" fmla="*/ 7 w 15"/>
              <a:gd name="T5" fmla="*/ 0 h 17"/>
              <a:gd name="T6" fmla="*/ 2 w 15"/>
              <a:gd name="T7" fmla="*/ 6 h 17"/>
              <a:gd name="T8" fmla="*/ 1 w 15"/>
              <a:gd name="T9" fmla="*/ 12 h 17"/>
              <a:gd name="T10" fmla="*/ 4 w 15"/>
              <a:gd name="T11" fmla="*/ 16 h 17"/>
              <a:gd name="T12" fmla="*/ 6 w 15"/>
              <a:gd name="T13" fmla="*/ 17 h 17"/>
              <a:gd name="T14" fmla="*/ 9 w 15"/>
              <a:gd name="T15" fmla="*/ 16 h 17"/>
              <a:gd name="T16" fmla="*/ 11 w 15"/>
              <a:gd name="T17" fmla="*/ 14 h 17"/>
              <a:gd name="T18" fmla="*/ 12 w 15"/>
              <a:gd name="T19" fmla="*/ 9 h 17"/>
              <a:gd name="T20" fmla="*/ 9 w 15"/>
              <a:gd name="T21" fmla="*/ 6 h 17"/>
              <a:gd name="T22" fmla="*/ 7 w 15"/>
              <a:gd name="T23" fmla="*/ 6 h 17"/>
              <a:gd name="T24" fmla="*/ 5 w 15"/>
              <a:gd name="T25" fmla="*/ 6 h 17"/>
              <a:gd name="T26" fmla="*/ 7 w 15"/>
              <a:gd name="T27" fmla="*/ 3 h 17"/>
              <a:gd name="T28" fmla="*/ 9 w 15"/>
              <a:gd name="T29" fmla="*/ 2 h 17"/>
              <a:gd name="T30" fmla="*/ 11 w 15"/>
              <a:gd name="T31" fmla="*/ 2 h 17"/>
              <a:gd name="T32" fmla="*/ 13 w 15"/>
              <a:gd name="T33" fmla="*/ 4 h 17"/>
              <a:gd name="T34" fmla="*/ 12 w 15"/>
              <a:gd name="T35" fmla="*/ 6 h 17"/>
              <a:gd name="T36" fmla="*/ 14 w 15"/>
              <a:gd name="T37" fmla="*/ 7 h 17"/>
              <a:gd name="T38" fmla="*/ 14 w 15"/>
              <a:gd name="T39" fmla="*/ 3 h 17"/>
              <a:gd name="T40" fmla="*/ 5 w 15"/>
              <a:gd name="T41" fmla="*/ 7 h 17"/>
              <a:gd name="T42" fmla="*/ 8 w 15"/>
              <a:gd name="T43" fmla="*/ 8 h 17"/>
              <a:gd name="T44" fmla="*/ 10 w 15"/>
              <a:gd name="T45" fmla="*/ 10 h 17"/>
              <a:gd name="T46" fmla="*/ 9 w 15"/>
              <a:gd name="T47" fmla="*/ 13 h 17"/>
              <a:gd name="T48" fmla="*/ 7 w 15"/>
              <a:gd name="T49" fmla="*/ 15 h 17"/>
              <a:gd name="T50" fmla="*/ 4 w 15"/>
              <a:gd name="T51" fmla="*/ 15 h 17"/>
              <a:gd name="T52" fmla="*/ 3 w 15"/>
              <a:gd name="T53" fmla="*/ 13 h 17"/>
              <a:gd name="T54" fmla="*/ 3 w 15"/>
              <a:gd name="T55" fmla="*/ 11 h 17"/>
              <a:gd name="T56" fmla="*/ 3 w 15"/>
              <a:gd name="T57" fmla="*/ 9 h 17"/>
              <a:gd name="T58" fmla="*/ 5 w 15"/>
              <a:gd name="T59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" h="17">
                <a:moveTo>
                  <a:pt x="14" y="3"/>
                </a:moveTo>
                <a:cubicBezTo>
                  <a:pt x="14" y="2"/>
                  <a:pt x="13" y="1"/>
                  <a:pt x="12" y="1"/>
                </a:cubicBezTo>
                <a:cubicBezTo>
                  <a:pt x="10" y="0"/>
                  <a:pt x="9" y="0"/>
                  <a:pt x="7" y="0"/>
                </a:cubicBezTo>
                <a:cubicBezTo>
                  <a:pt x="6" y="1"/>
                  <a:pt x="4" y="3"/>
                  <a:pt x="2" y="6"/>
                </a:cubicBezTo>
                <a:cubicBezTo>
                  <a:pt x="1" y="9"/>
                  <a:pt x="0" y="11"/>
                  <a:pt x="1" y="12"/>
                </a:cubicBezTo>
                <a:cubicBezTo>
                  <a:pt x="1" y="14"/>
                  <a:pt x="2" y="15"/>
                  <a:pt x="4" y="16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8" y="16"/>
                  <a:pt x="9" y="16"/>
                </a:cubicBezTo>
                <a:cubicBezTo>
                  <a:pt x="10" y="15"/>
                  <a:pt x="11" y="14"/>
                  <a:pt x="11" y="14"/>
                </a:cubicBezTo>
                <a:cubicBezTo>
                  <a:pt x="12" y="12"/>
                  <a:pt x="12" y="11"/>
                  <a:pt x="12" y="9"/>
                </a:cubicBezTo>
                <a:cubicBezTo>
                  <a:pt x="11" y="8"/>
                  <a:pt x="10" y="7"/>
                  <a:pt x="9" y="6"/>
                </a:cubicBezTo>
                <a:cubicBezTo>
                  <a:pt x="9" y="6"/>
                  <a:pt x="8" y="6"/>
                  <a:pt x="7" y="6"/>
                </a:cubicBezTo>
                <a:cubicBezTo>
                  <a:pt x="6" y="6"/>
                  <a:pt x="5" y="6"/>
                  <a:pt x="5" y="6"/>
                </a:cubicBezTo>
                <a:cubicBezTo>
                  <a:pt x="5" y="5"/>
                  <a:pt x="6" y="4"/>
                  <a:pt x="7" y="3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2" y="3"/>
                  <a:pt x="12" y="3"/>
                  <a:pt x="13" y="4"/>
                </a:cubicBezTo>
                <a:cubicBezTo>
                  <a:pt x="13" y="5"/>
                  <a:pt x="13" y="5"/>
                  <a:pt x="12" y="6"/>
                </a:cubicBezTo>
                <a:cubicBezTo>
                  <a:pt x="14" y="7"/>
                  <a:pt x="14" y="7"/>
                  <a:pt x="14" y="7"/>
                </a:cubicBezTo>
                <a:cubicBezTo>
                  <a:pt x="15" y="6"/>
                  <a:pt x="15" y="4"/>
                  <a:pt x="14" y="3"/>
                </a:cubicBezTo>
                <a:close/>
                <a:moveTo>
                  <a:pt x="5" y="7"/>
                </a:moveTo>
                <a:cubicBezTo>
                  <a:pt x="6" y="7"/>
                  <a:pt x="7" y="7"/>
                  <a:pt x="8" y="8"/>
                </a:cubicBezTo>
                <a:cubicBezTo>
                  <a:pt x="9" y="8"/>
                  <a:pt x="9" y="9"/>
                  <a:pt x="10" y="10"/>
                </a:cubicBezTo>
                <a:cubicBezTo>
                  <a:pt x="10" y="11"/>
                  <a:pt x="10" y="12"/>
                  <a:pt x="9" y="13"/>
                </a:cubicBezTo>
                <a:cubicBezTo>
                  <a:pt x="9" y="14"/>
                  <a:pt x="8" y="14"/>
                  <a:pt x="7" y="15"/>
                </a:cubicBezTo>
                <a:cubicBezTo>
                  <a:pt x="6" y="15"/>
                  <a:pt x="5" y="15"/>
                  <a:pt x="4" y="15"/>
                </a:cubicBezTo>
                <a:cubicBezTo>
                  <a:pt x="4" y="14"/>
                  <a:pt x="3" y="14"/>
                  <a:pt x="3" y="13"/>
                </a:cubicBezTo>
                <a:cubicBezTo>
                  <a:pt x="3" y="13"/>
                  <a:pt x="3" y="12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4" y="8"/>
                  <a:pt x="4" y="8"/>
                  <a:pt x="5" y="7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386"/>
          <p:cNvSpPr>
            <a:spLocks noEditPoints="1"/>
          </p:cNvSpPr>
          <p:nvPr/>
        </p:nvSpPr>
        <p:spPr bwMode="auto">
          <a:xfrm>
            <a:off x="3436938" y="4203701"/>
            <a:ext cx="30163" cy="38100"/>
          </a:xfrm>
          <a:custGeom>
            <a:avLst/>
            <a:gdLst>
              <a:gd name="T0" fmla="*/ 0 w 14"/>
              <a:gd name="T1" fmla="*/ 13 h 17"/>
              <a:gd name="T2" fmla="*/ 3 w 14"/>
              <a:gd name="T3" fmla="*/ 16 h 17"/>
              <a:gd name="T4" fmla="*/ 6 w 14"/>
              <a:gd name="T5" fmla="*/ 17 h 17"/>
              <a:gd name="T6" fmla="*/ 9 w 14"/>
              <a:gd name="T7" fmla="*/ 15 h 17"/>
              <a:gd name="T8" fmla="*/ 12 w 14"/>
              <a:gd name="T9" fmla="*/ 11 h 17"/>
              <a:gd name="T10" fmla="*/ 14 w 14"/>
              <a:gd name="T11" fmla="*/ 8 h 17"/>
              <a:gd name="T12" fmla="*/ 14 w 14"/>
              <a:gd name="T13" fmla="*/ 5 h 17"/>
              <a:gd name="T14" fmla="*/ 13 w 14"/>
              <a:gd name="T15" fmla="*/ 3 h 17"/>
              <a:gd name="T16" fmla="*/ 11 w 14"/>
              <a:gd name="T17" fmla="*/ 1 h 17"/>
              <a:gd name="T18" fmla="*/ 8 w 14"/>
              <a:gd name="T19" fmla="*/ 0 h 17"/>
              <a:gd name="T20" fmla="*/ 5 w 14"/>
              <a:gd name="T21" fmla="*/ 2 h 17"/>
              <a:gd name="T22" fmla="*/ 2 w 14"/>
              <a:gd name="T23" fmla="*/ 6 h 17"/>
              <a:gd name="T24" fmla="*/ 0 w 14"/>
              <a:gd name="T25" fmla="*/ 13 h 17"/>
              <a:gd name="T26" fmla="*/ 0 w 14"/>
              <a:gd name="T27" fmla="*/ 13 h 17"/>
              <a:gd name="T28" fmla="*/ 8 w 14"/>
              <a:gd name="T29" fmla="*/ 2 h 17"/>
              <a:gd name="T30" fmla="*/ 11 w 14"/>
              <a:gd name="T31" fmla="*/ 2 h 17"/>
              <a:gd name="T32" fmla="*/ 12 w 14"/>
              <a:gd name="T33" fmla="*/ 5 h 17"/>
              <a:gd name="T34" fmla="*/ 10 w 14"/>
              <a:gd name="T35" fmla="*/ 10 h 17"/>
              <a:gd name="T36" fmla="*/ 7 w 14"/>
              <a:gd name="T37" fmla="*/ 15 h 17"/>
              <a:gd name="T38" fmla="*/ 4 w 14"/>
              <a:gd name="T39" fmla="*/ 15 h 17"/>
              <a:gd name="T40" fmla="*/ 2 w 14"/>
              <a:gd name="T41" fmla="*/ 12 h 17"/>
              <a:gd name="T42" fmla="*/ 4 w 14"/>
              <a:gd name="T43" fmla="*/ 7 h 17"/>
              <a:gd name="T44" fmla="*/ 8 w 14"/>
              <a:gd name="T45" fmla="*/ 2 h 17"/>
              <a:gd name="T46" fmla="*/ 8 w 14"/>
              <a:gd name="T47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0" y="13"/>
                </a:moveTo>
                <a:cubicBezTo>
                  <a:pt x="1" y="14"/>
                  <a:pt x="2" y="16"/>
                  <a:pt x="3" y="16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8" y="16"/>
                  <a:pt x="9" y="15"/>
                </a:cubicBezTo>
                <a:cubicBezTo>
                  <a:pt x="10" y="14"/>
                  <a:pt x="11" y="13"/>
                  <a:pt x="12" y="11"/>
                </a:cubicBezTo>
                <a:cubicBezTo>
                  <a:pt x="13" y="10"/>
                  <a:pt x="13" y="9"/>
                  <a:pt x="14" y="8"/>
                </a:cubicBezTo>
                <a:cubicBezTo>
                  <a:pt x="14" y="7"/>
                  <a:pt x="14" y="6"/>
                  <a:pt x="14" y="5"/>
                </a:cubicBezTo>
                <a:cubicBezTo>
                  <a:pt x="14" y="4"/>
                  <a:pt x="14" y="3"/>
                  <a:pt x="13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1"/>
                  <a:pt x="6" y="1"/>
                  <a:pt x="5" y="2"/>
                </a:cubicBezTo>
                <a:cubicBezTo>
                  <a:pt x="4" y="3"/>
                  <a:pt x="3" y="4"/>
                  <a:pt x="2" y="6"/>
                </a:cubicBezTo>
                <a:cubicBezTo>
                  <a:pt x="1" y="9"/>
                  <a:pt x="0" y="11"/>
                  <a:pt x="0" y="13"/>
                </a:cubicBezTo>
                <a:cubicBezTo>
                  <a:pt x="0" y="13"/>
                  <a:pt x="0" y="13"/>
                  <a:pt x="0" y="13"/>
                </a:cubicBezTo>
                <a:close/>
                <a:moveTo>
                  <a:pt x="8" y="2"/>
                </a:moveTo>
                <a:cubicBezTo>
                  <a:pt x="9" y="2"/>
                  <a:pt x="10" y="2"/>
                  <a:pt x="11" y="2"/>
                </a:cubicBezTo>
                <a:cubicBezTo>
                  <a:pt x="11" y="3"/>
                  <a:pt x="12" y="4"/>
                  <a:pt x="12" y="5"/>
                </a:cubicBezTo>
                <a:cubicBezTo>
                  <a:pt x="12" y="6"/>
                  <a:pt x="12" y="8"/>
                  <a:pt x="10" y="10"/>
                </a:cubicBezTo>
                <a:cubicBezTo>
                  <a:pt x="9" y="13"/>
                  <a:pt x="8" y="14"/>
                  <a:pt x="7" y="15"/>
                </a:cubicBezTo>
                <a:cubicBezTo>
                  <a:pt x="6" y="15"/>
                  <a:pt x="5" y="15"/>
                  <a:pt x="4" y="15"/>
                </a:cubicBezTo>
                <a:cubicBezTo>
                  <a:pt x="3" y="14"/>
                  <a:pt x="3" y="14"/>
                  <a:pt x="2" y="12"/>
                </a:cubicBezTo>
                <a:cubicBezTo>
                  <a:pt x="2" y="11"/>
                  <a:pt x="3" y="9"/>
                  <a:pt x="4" y="7"/>
                </a:cubicBezTo>
                <a:cubicBezTo>
                  <a:pt x="6" y="5"/>
                  <a:pt x="7" y="3"/>
                  <a:pt x="8" y="2"/>
                </a:cubicBezTo>
                <a:cubicBezTo>
                  <a:pt x="8" y="2"/>
                  <a:pt x="8" y="2"/>
                  <a:pt x="8" y="2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387"/>
          <p:cNvSpPr>
            <a:spLocks noEditPoints="1"/>
          </p:cNvSpPr>
          <p:nvPr/>
        </p:nvSpPr>
        <p:spPr bwMode="auto">
          <a:xfrm>
            <a:off x="3475038" y="4216401"/>
            <a:ext cx="12700" cy="14288"/>
          </a:xfrm>
          <a:custGeom>
            <a:avLst/>
            <a:gdLst>
              <a:gd name="T0" fmla="*/ 0 w 6"/>
              <a:gd name="T1" fmla="*/ 4 h 6"/>
              <a:gd name="T2" fmla="*/ 1 w 6"/>
              <a:gd name="T3" fmla="*/ 6 h 6"/>
              <a:gd name="T4" fmla="*/ 4 w 6"/>
              <a:gd name="T5" fmla="*/ 6 h 6"/>
              <a:gd name="T6" fmla="*/ 6 w 6"/>
              <a:gd name="T7" fmla="*/ 5 h 6"/>
              <a:gd name="T8" fmla="*/ 6 w 6"/>
              <a:gd name="T9" fmla="*/ 2 h 6"/>
              <a:gd name="T10" fmla="*/ 5 w 6"/>
              <a:gd name="T11" fmla="*/ 0 h 6"/>
              <a:gd name="T12" fmla="*/ 2 w 6"/>
              <a:gd name="T13" fmla="*/ 0 h 6"/>
              <a:gd name="T14" fmla="*/ 0 w 6"/>
              <a:gd name="T15" fmla="*/ 2 h 6"/>
              <a:gd name="T16" fmla="*/ 0 w 6"/>
              <a:gd name="T17" fmla="*/ 4 h 6"/>
              <a:gd name="T18" fmla="*/ 3 w 6"/>
              <a:gd name="T19" fmla="*/ 1 h 6"/>
              <a:gd name="T20" fmla="*/ 4 w 6"/>
              <a:gd name="T21" fmla="*/ 1 h 6"/>
              <a:gd name="T22" fmla="*/ 5 w 6"/>
              <a:gd name="T23" fmla="*/ 3 h 6"/>
              <a:gd name="T24" fmla="*/ 5 w 6"/>
              <a:gd name="T25" fmla="*/ 4 h 6"/>
              <a:gd name="T26" fmla="*/ 4 w 6"/>
              <a:gd name="T27" fmla="*/ 5 h 6"/>
              <a:gd name="T28" fmla="*/ 2 w 6"/>
              <a:gd name="T29" fmla="*/ 5 h 6"/>
              <a:gd name="T30" fmla="*/ 1 w 6"/>
              <a:gd name="T31" fmla="*/ 4 h 6"/>
              <a:gd name="T32" fmla="*/ 1 w 6"/>
              <a:gd name="T33" fmla="*/ 2 h 6"/>
              <a:gd name="T34" fmla="*/ 3 w 6"/>
              <a:gd name="T3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" h="6">
                <a:moveTo>
                  <a:pt x="0" y="4"/>
                </a:moveTo>
                <a:cubicBezTo>
                  <a:pt x="0" y="5"/>
                  <a:pt x="1" y="6"/>
                  <a:pt x="1" y="6"/>
                </a:cubicBezTo>
                <a:cubicBezTo>
                  <a:pt x="2" y="6"/>
                  <a:pt x="3" y="6"/>
                  <a:pt x="4" y="6"/>
                </a:cubicBezTo>
                <a:cubicBezTo>
                  <a:pt x="5" y="6"/>
                  <a:pt x="5" y="5"/>
                  <a:pt x="6" y="5"/>
                </a:cubicBezTo>
                <a:cubicBezTo>
                  <a:pt x="6" y="4"/>
                  <a:pt x="6" y="3"/>
                  <a:pt x="6" y="2"/>
                </a:cubicBezTo>
                <a:cubicBezTo>
                  <a:pt x="6" y="1"/>
                  <a:pt x="5" y="1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0"/>
                  <a:pt x="1" y="1"/>
                  <a:pt x="0" y="2"/>
                </a:cubicBezTo>
                <a:cubicBezTo>
                  <a:pt x="0" y="2"/>
                  <a:pt x="0" y="3"/>
                  <a:pt x="0" y="4"/>
                </a:cubicBezTo>
                <a:close/>
                <a:moveTo>
                  <a:pt x="3" y="1"/>
                </a:moveTo>
                <a:cubicBezTo>
                  <a:pt x="3" y="1"/>
                  <a:pt x="4" y="1"/>
                  <a:pt x="4" y="1"/>
                </a:cubicBezTo>
                <a:cubicBezTo>
                  <a:pt x="4" y="2"/>
                  <a:pt x="5" y="2"/>
                  <a:pt x="5" y="3"/>
                </a:cubicBezTo>
                <a:cubicBezTo>
                  <a:pt x="5" y="3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4"/>
                  <a:pt x="1" y="4"/>
                </a:cubicBezTo>
                <a:cubicBezTo>
                  <a:pt x="1" y="3"/>
                  <a:pt x="1" y="3"/>
                  <a:pt x="1" y="2"/>
                </a:cubicBezTo>
                <a:cubicBezTo>
                  <a:pt x="2" y="2"/>
                  <a:pt x="2" y="1"/>
                  <a:pt x="3" y="1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388"/>
          <p:cNvSpPr>
            <a:spLocks/>
          </p:cNvSpPr>
          <p:nvPr/>
        </p:nvSpPr>
        <p:spPr bwMode="auto">
          <a:xfrm>
            <a:off x="3478213" y="4225926"/>
            <a:ext cx="44450" cy="46038"/>
          </a:xfrm>
          <a:custGeom>
            <a:avLst/>
            <a:gdLst>
              <a:gd name="T0" fmla="*/ 3 w 28"/>
              <a:gd name="T1" fmla="*/ 22 h 29"/>
              <a:gd name="T2" fmla="*/ 12 w 28"/>
              <a:gd name="T3" fmla="*/ 5 h 29"/>
              <a:gd name="T4" fmla="*/ 14 w 28"/>
              <a:gd name="T5" fmla="*/ 28 h 29"/>
              <a:gd name="T6" fmla="*/ 17 w 28"/>
              <a:gd name="T7" fmla="*/ 29 h 29"/>
              <a:gd name="T8" fmla="*/ 28 w 28"/>
              <a:gd name="T9" fmla="*/ 8 h 29"/>
              <a:gd name="T10" fmla="*/ 26 w 28"/>
              <a:gd name="T11" fmla="*/ 7 h 29"/>
              <a:gd name="T12" fmla="*/ 17 w 28"/>
              <a:gd name="T13" fmla="*/ 24 h 29"/>
              <a:gd name="T14" fmla="*/ 14 w 28"/>
              <a:gd name="T15" fmla="*/ 1 h 29"/>
              <a:gd name="T16" fmla="*/ 12 w 28"/>
              <a:gd name="T17" fmla="*/ 0 h 29"/>
              <a:gd name="T18" fmla="*/ 0 w 28"/>
              <a:gd name="T19" fmla="*/ 21 h 29"/>
              <a:gd name="T20" fmla="*/ 3 w 28"/>
              <a:gd name="T21" fmla="*/ 22 h 29"/>
              <a:gd name="T22" fmla="*/ 3 w 28"/>
              <a:gd name="T23" fmla="*/ 2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29">
                <a:moveTo>
                  <a:pt x="3" y="22"/>
                </a:moveTo>
                <a:lnTo>
                  <a:pt x="12" y="5"/>
                </a:lnTo>
                <a:lnTo>
                  <a:pt x="14" y="28"/>
                </a:lnTo>
                <a:lnTo>
                  <a:pt x="17" y="29"/>
                </a:lnTo>
                <a:lnTo>
                  <a:pt x="28" y="8"/>
                </a:lnTo>
                <a:lnTo>
                  <a:pt x="26" y="7"/>
                </a:lnTo>
                <a:lnTo>
                  <a:pt x="17" y="24"/>
                </a:lnTo>
                <a:lnTo>
                  <a:pt x="14" y="1"/>
                </a:lnTo>
                <a:lnTo>
                  <a:pt x="12" y="0"/>
                </a:lnTo>
                <a:lnTo>
                  <a:pt x="0" y="21"/>
                </a:lnTo>
                <a:lnTo>
                  <a:pt x="3" y="22"/>
                </a:lnTo>
                <a:lnTo>
                  <a:pt x="3" y="22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389"/>
          <p:cNvSpPr>
            <a:spLocks/>
          </p:cNvSpPr>
          <p:nvPr/>
        </p:nvSpPr>
        <p:spPr bwMode="auto">
          <a:xfrm>
            <a:off x="3411538" y="6183313"/>
            <a:ext cx="33338" cy="39688"/>
          </a:xfrm>
          <a:custGeom>
            <a:avLst/>
            <a:gdLst>
              <a:gd name="T0" fmla="*/ 1 w 15"/>
              <a:gd name="T1" fmla="*/ 15 h 18"/>
              <a:gd name="T2" fmla="*/ 4 w 15"/>
              <a:gd name="T3" fmla="*/ 17 h 18"/>
              <a:gd name="T4" fmla="*/ 9 w 15"/>
              <a:gd name="T5" fmla="*/ 17 h 18"/>
              <a:gd name="T6" fmla="*/ 12 w 15"/>
              <a:gd name="T7" fmla="*/ 13 h 18"/>
              <a:gd name="T8" fmla="*/ 12 w 15"/>
              <a:gd name="T9" fmla="*/ 9 h 18"/>
              <a:gd name="T10" fmla="*/ 9 w 15"/>
              <a:gd name="T11" fmla="*/ 6 h 18"/>
              <a:gd name="T12" fmla="*/ 5 w 15"/>
              <a:gd name="T13" fmla="*/ 6 h 18"/>
              <a:gd name="T14" fmla="*/ 8 w 15"/>
              <a:gd name="T15" fmla="*/ 2 h 18"/>
              <a:gd name="T16" fmla="*/ 14 w 15"/>
              <a:gd name="T17" fmla="*/ 5 h 18"/>
              <a:gd name="T18" fmla="*/ 15 w 15"/>
              <a:gd name="T19" fmla="*/ 3 h 18"/>
              <a:gd name="T20" fmla="*/ 7 w 15"/>
              <a:gd name="T21" fmla="*/ 0 h 18"/>
              <a:gd name="T22" fmla="*/ 2 w 15"/>
              <a:gd name="T23" fmla="*/ 7 h 18"/>
              <a:gd name="T24" fmla="*/ 4 w 15"/>
              <a:gd name="T25" fmla="*/ 8 h 18"/>
              <a:gd name="T26" fmla="*/ 6 w 15"/>
              <a:gd name="T27" fmla="*/ 8 h 18"/>
              <a:gd name="T28" fmla="*/ 8 w 15"/>
              <a:gd name="T29" fmla="*/ 8 h 18"/>
              <a:gd name="T30" fmla="*/ 10 w 15"/>
              <a:gd name="T31" fmla="*/ 10 h 18"/>
              <a:gd name="T32" fmla="*/ 10 w 15"/>
              <a:gd name="T33" fmla="*/ 13 h 18"/>
              <a:gd name="T34" fmla="*/ 8 w 15"/>
              <a:gd name="T35" fmla="*/ 15 h 18"/>
              <a:gd name="T36" fmla="*/ 5 w 15"/>
              <a:gd name="T37" fmla="*/ 15 h 18"/>
              <a:gd name="T38" fmla="*/ 3 w 15"/>
              <a:gd name="T39" fmla="*/ 14 h 18"/>
              <a:gd name="T40" fmla="*/ 3 w 15"/>
              <a:gd name="T41" fmla="*/ 11 h 18"/>
              <a:gd name="T42" fmla="*/ 1 w 15"/>
              <a:gd name="T43" fmla="*/ 11 h 18"/>
              <a:gd name="T44" fmla="*/ 1 w 15"/>
              <a:gd name="T45" fmla="*/ 1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" h="18">
                <a:moveTo>
                  <a:pt x="1" y="15"/>
                </a:moveTo>
                <a:cubicBezTo>
                  <a:pt x="2" y="16"/>
                  <a:pt x="3" y="17"/>
                  <a:pt x="4" y="17"/>
                </a:cubicBezTo>
                <a:cubicBezTo>
                  <a:pt x="6" y="18"/>
                  <a:pt x="8" y="18"/>
                  <a:pt x="9" y="17"/>
                </a:cubicBezTo>
                <a:cubicBezTo>
                  <a:pt x="10" y="16"/>
                  <a:pt x="11" y="15"/>
                  <a:pt x="12" y="13"/>
                </a:cubicBezTo>
                <a:cubicBezTo>
                  <a:pt x="12" y="12"/>
                  <a:pt x="12" y="10"/>
                  <a:pt x="12" y="9"/>
                </a:cubicBezTo>
                <a:cubicBezTo>
                  <a:pt x="11" y="8"/>
                  <a:pt x="10" y="7"/>
                  <a:pt x="9" y="6"/>
                </a:cubicBezTo>
                <a:cubicBezTo>
                  <a:pt x="8" y="6"/>
                  <a:pt x="7" y="6"/>
                  <a:pt x="5" y="6"/>
                </a:cubicBezTo>
                <a:cubicBezTo>
                  <a:pt x="8" y="2"/>
                  <a:pt x="8" y="2"/>
                  <a:pt x="8" y="2"/>
                </a:cubicBezTo>
                <a:cubicBezTo>
                  <a:pt x="14" y="5"/>
                  <a:pt x="14" y="5"/>
                  <a:pt x="14" y="5"/>
                </a:cubicBezTo>
                <a:cubicBezTo>
                  <a:pt x="15" y="3"/>
                  <a:pt x="15" y="3"/>
                  <a:pt x="15" y="3"/>
                </a:cubicBezTo>
                <a:cubicBezTo>
                  <a:pt x="7" y="0"/>
                  <a:pt x="7" y="0"/>
                  <a:pt x="7" y="0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5" y="8"/>
                  <a:pt x="5" y="8"/>
                  <a:pt x="6" y="8"/>
                </a:cubicBezTo>
                <a:cubicBezTo>
                  <a:pt x="6" y="8"/>
                  <a:pt x="7" y="8"/>
                  <a:pt x="8" y="8"/>
                </a:cubicBezTo>
                <a:cubicBezTo>
                  <a:pt x="9" y="8"/>
                  <a:pt x="9" y="9"/>
                  <a:pt x="10" y="10"/>
                </a:cubicBezTo>
                <a:cubicBezTo>
                  <a:pt x="10" y="11"/>
                  <a:pt x="10" y="12"/>
                  <a:pt x="10" y="13"/>
                </a:cubicBezTo>
                <a:cubicBezTo>
                  <a:pt x="9" y="14"/>
                  <a:pt x="9" y="15"/>
                  <a:pt x="8" y="15"/>
                </a:cubicBezTo>
                <a:cubicBezTo>
                  <a:pt x="7" y="16"/>
                  <a:pt x="6" y="16"/>
                  <a:pt x="5" y="15"/>
                </a:cubicBezTo>
                <a:cubicBezTo>
                  <a:pt x="4" y="15"/>
                  <a:pt x="3" y="15"/>
                  <a:pt x="3" y="14"/>
                </a:cubicBezTo>
                <a:cubicBezTo>
                  <a:pt x="3" y="13"/>
                  <a:pt x="3" y="12"/>
                  <a:pt x="3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2"/>
                  <a:pt x="0" y="13"/>
                  <a:pt x="1" y="15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390"/>
          <p:cNvSpPr>
            <a:spLocks noEditPoints="1"/>
          </p:cNvSpPr>
          <p:nvPr/>
        </p:nvSpPr>
        <p:spPr bwMode="auto">
          <a:xfrm>
            <a:off x="3440113" y="6194426"/>
            <a:ext cx="30163" cy="38100"/>
          </a:xfrm>
          <a:custGeom>
            <a:avLst/>
            <a:gdLst>
              <a:gd name="T0" fmla="*/ 1 w 13"/>
              <a:gd name="T1" fmla="*/ 14 h 17"/>
              <a:gd name="T2" fmla="*/ 4 w 13"/>
              <a:gd name="T3" fmla="*/ 17 h 17"/>
              <a:gd name="T4" fmla="*/ 7 w 13"/>
              <a:gd name="T5" fmla="*/ 17 h 17"/>
              <a:gd name="T6" fmla="*/ 10 w 13"/>
              <a:gd name="T7" fmla="*/ 15 h 17"/>
              <a:gd name="T8" fmla="*/ 12 w 13"/>
              <a:gd name="T9" fmla="*/ 10 h 17"/>
              <a:gd name="T10" fmla="*/ 13 w 13"/>
              <a:gd name="T11" fmla="*/ 7 h 17"/>
              <a:gd name="T12" fmla="*/ 13 w 13"/>
              <a:gd name="T13" fmla="*/ 4 h 17"/>
              <a:gd name="T14" fmla="*/ 12 w 13"/>
              <a:gd name="T15" fmla="*/ 2 h 17"/>
              <a:gd name="T16" fmla="*/ 10 w 13"/>
              <a:gd name="T17" fmla="*/ 0 h 17"/>
              <a:gd name="T18" fmla="*/ 7 w 13"/>
              <a:gd name="T19" fmla="*/ 0 h 17"/>
              <a:gd name="T20" fmla="*/ 4 w 13"/>
              <a:gd name="T21" fmla="*/ 2 h 17"/>
              <a:gd name="T22" fmla="*/ 2 w 13"/>
              <a:gd name="T23" fmla="*/ 7 h 17"/>
              <a:gd name="T24" fmla="*/ 1 w 13"/>
              <a:gd name="T25" fmla="*/ 14 h 17"/>
              <a:gd name="T26" fmla="*/ 1 w 13"/>
              <a:gd name="T27" fmla="*/ 14 h 17"/>
              <a:gd name="T28" fmla="*/ 7 w 13"/>
              <a:gd name="T29" fmla="*/ 2 h 17"/>
              <a:gd name="T30" fmla="*/ 9 w 13"/>
              <a:gd name="T31" fmla="*/ 2 h 17"/>
              <a:gd name="T32" fmla="*/ 11 w 13"/>
              <a:gd name="T33" fmla="*/ 4 h 17"/>
              <a:gd name="T34" fmla="*/ 10 w 13"/>
              <a:gd name="T35" fmla="*/ 10 h 17"/>
              <a:gd name="T36" fmla="*/ 7 w 13"/>
              <a:gd name="T37" fmla="*/ 15 h 17"/>
              <a:gd name="T38" fmla="*/ 4 w 13"/>
              <a:gd name="T39" fmla="*/ 15 h 17"/>
              <a:gd name="T40" fmla="*/ 3 w 13"/>
              <a:gd name="T41" fmla="*/ 13 h 17"/>
              <a:gd name="T42" fmla="*/ 4 w 13"/>
              <a:gd name="T43" fmla="*/ 7 h 17"/>
              <a:gd name="T44" fmla="*/ 7 w 13"/>
              <a:gd name="T45" fmla="*/ 2 h 17"/>
              <a:gd name="T46" fmla="*/ 7 w 13"/>
              <a:gd name="T47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" h="17">
                <a:moveTo>
                  <a:pt x="1" y="14"/>
                </a:moveTo>
                <a:cubicBezTo>
                  <a:pt x="1" y="15"/>
                  <a:pt x="2" y="16"/>
                  <a:pt x="4" y="17"/>
                </a:cubicBezTo>
                <a:cubicBezTo>
                  <a:pt x="5" y="17"/>
                  <a:pt x="6" y="17"/>
                  <a:pt x="7" y="17"/>
                </a:cubicBezTo>
                <a:cubicBezTo>
                  <a:pt x="8" y="17"/>
                  <a:pt x="9" y="16"/>
                  <a:pt x="10" y="15"/>
                </a:cubicBezTo>
                <a:cubicBezTo>
                  <a:pt x="11" y="14"/>
                  <a:pt x="11" y="12"/>
                  <a:pt x="12" y="10"/>
                </a:cubicBezTo>
                <a:cubicBezTo>
                  <a:pt x="13" y="9"/>
                  <a:pt x="13" y="8"/>
                  <a:pt x="13" y="7"/>
                </a:cubicBezTo>
                <a:cubicBezTo>
                  <a:pt x="13" y="5"/>
                  <a:pt x="13" y="5"/>
                  <a:pt x="13" y="4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1"/>
                  <a:pt x="4" y="2"/>
                </a:cubicBezTo>
                <a:cubicBezTo>
                  <a:pt x="3" y="3"/>
                  <a:pt x="2" y="5"/>
                  <a:pt x="2" y="7"/>
                </a:cubicBezTo>
                <a:cubicBezTo>
                  <a:pt x="0" y="10"/>
                  <a:pt x="0" y="12"/>
                  <a:pt x="1" y="14"/>
                </a:cubicBezTo>
                <a:cubicBezTo>
                  <a:pt x="1" y="14"/>
                  <a:pt x="1" y="14"/>
                  <a:pt x="1" y="14"/>
                </a:cubicBezTo>
                <a:close/>
                <a:moveTo>
                  <a:pt x="7" y="2"/>
                </a:moveTo>
                <a:cubicBezTo>
                  <a:pt x="7" y="2"/>
                  <a:pt x="8" y="2"/>
                  <a:pt x="9" y="2"/>
                </a:cubicBezTo>
                <a:cubicBezTo>
                  <a:pt x="10" y="2"/>
                  <a:pt x="11" y="3"/>
                  <a:pt x="11" y="4"/>
                </a:cubicBezTo>
                <a:cubicBezTo>
                  <a:pt x="11" y="5"/>
                  <a:pt x="11" y="7"/>
                  <a:pt x="10" y="10"/>
                </a:cubicBezTo>
                <a:cubicBezTo>
                  <a:pt x="9" y="12"/>
                  <a:pt x="8" y="14"/>
                  <a:pt x="7" y="15"/>
                </a:cubicBezTo>
                <a:cubicBezTo>
                  <a:pt x="6" y="15"/>
                  <a:pt x="5" y="15"/>
                  <a:pt x="4" y="15"/>
                </a:cubicBezTo>
                <a:cubicBezTo>
                  <a:pt x="3" y="15"/>
                  <a:pt x="3" y="14"/>
                  <a:pt x="3" y="13"/>
                </a:cubicBezTo>
                <a:cubicBezTo>
                  <a:pt x="2" y="12"/>
                  <a:pt x="3" y="10"/>
                  <a:pt x="4" y="7"/>
                </a:cubicBezTo>
                <a:cubicBezTo>
                  <a:pt x="5" y="5"/>
                  <a:pt x="6" y="3"/>
                  <a:pt x="7" y="2"/>
                </a:cubicBezTo>
                <a:cubicBezTo>
                  <a:pt x="7" y="2"/>
                  <a:pt x="7" y="2"/>
                  <a:pt x="7" y="2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391"/>
          <p:cNvSpPr>
            <a:spLocks noEditPoints="1"/>
          </p:cNvSpPr>
          <p:nvPr/>
        </p:nvSpPr>
        <p:spPr bwMode="auto">
          <a:xfrm>
            <a:off x="3476625" y="6203951"/>
            <a:ext cx="15875" cy="12700"/>
          </a:xfrm>
          <a:custGeom>
            <a:avLst/>
            <a:gdLst>
              <a:gd name="T0" fmla="*/ 1 w 7"/>
              <a:gd name="T1" fmla="*/ 4 h 6"/>
              <a:gd name="T2" fmla="*/ 2 w 7"/>
              <a:gd name="T3" fmla="*/ 6 h 6"/>
              <a:gd name="T4" fmla="*/ 5 w 7"/>
              <a:gd name="T5" fmla="*/ 6 h 6"/>
              <a:gd name="T6" fmla="*/ 7 w 7"/>
              <a:gd name="T7" fmla="*/ 4 h 6"/>
              <a:gd name="T8" fmla="*/ 7 w 7"/>
              <a:gd name="T9" fmla="*/ 2 h 6"/>
              <a:gd name="T10" fmla="*/ 5 w 7"/>
              <a:gd name="T11" fmla="*/ 0 h 6"/>
              <a:gd name="T12" fmla="*/ 2 w 7"/>
              <a:gd name="T13" fmla="*/ 0 h 6"/>
              <a:gd name="T14" fmla="*/ 1 w 7"/>
              <a:gd name="T15" fmla="*/ 2 h 6"/>
              <a:gd name="T16" fmla="*/ 1 w 7"/>
              <a:gd name="T17" fmla="*/ 4 h 6"/>
              <a:gd name="T18" fmla="*/ 3 w 7"/>
              <a:gd name="T19" fmla="*/ 1 h 6"/>
              <a:gd name="T20" fmla="*/ 4 w 7"/>
              <a:gd name="T21" fmla="*/ 1 h 6"/>
              <a:gd name="T22" fmla="*/ 5 w 7"/>
              <a:gd name="T23" fmla="*/ 2 h 6"/>
              <a:gd name="T24" fmla="*/ 5 w 7"/>
              <a:gd name="T25" fmla="*/ 4 h 6"/>
              <a:gd name="T26" fmla="*/ 4 w 7"/>
              <a:gd name="T27" fmla="*/ 5 h 6"/>
              <a:gd name="T28" fmla="*/ 3 w 7"/>
              <a:gd name="T29" fmla="*/ 5 h 6"/>
              <a:gd name="T30" fmla="*/ 2 w 7"/>
              <a:gd name="T31" fmla="*/ 4 h 6"/>
              <a:gd name="T32" fmla="*/ 2 w 7"/>
              <a:gd name="T33" fmla="*/ 2 h 6"/>
              <a:gd name="T34" fmla="*/ 3 w 7"/>
              <a:gd name="T3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6">
                <a:moveTo>
                  <a:pt x="1" y="4"/>
                </a:moveTo>
                <a:cubicBezTo>
                  <a:pt x="1" y="5"/>
                  <a:pt x="2" y="6"/>
                  <a:pt x="2" y="6"/>
                </a:cubicBezTo>
                <a:cubicBezTo>
                  <a:pt x="3" y="6"/>
                  <a:pt x="4" y="6"/>
                  <a:pt x="5" y="6"/>
                </a:cubicBezTo>
                <a:cubicBezTo>
                  <a:pt x="6" y="6"/>
                  <a:pt x="6" y="5"/>
                  <a:pt x="7" y="4"/>
                </a:cubicBezTo>
                <a:cubicBezTo>
                  <a:pt x="7" y="3"/>
                  <a:pt x="7" y="3"/>
                  <a:pt x="7" y="2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1" y="1"/>
                  <a:pt x="1" y="2"/>
                </a:cubicBezTo>
                <a:cubicBezTo>
                  <a:pt x="0" y="3"/>
                  <a:pt x="0" y="4"/>
                  <a:pt x="1" y="4"/>
                </a:cubicBezTo>
                <a:close/>
                <a:moveTo>
                  <a:pt x="3" y="1"/>
                </a:moveTo>
                <a:cubicBezTo>
                  <a:pt x="3" y="1"/>
                  <a:pt x="4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3"/>
                  <a:pt x="6" y="3"/>
                  <a:pt x="5" y="4"/>
                </a:cubicBezTo>
                <a:cubicBezTo>
                  <a:pt x="5" y="4"/>
                  <a:pt x="5" y="5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2" y="2"/>
                </a:cubicBezTo>
                <a:cubicBezTo>
                  <a:pt x="2" y="2"/>
                  <a:pt x="2" y="2"/>
                  <a:pt x="3" y="1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392"/>
          <p:cNvSpPr>
            <a:spLocks/>
          </p:cNvSpPr>
          <p:nvPr/>
        </p:nvSpPr>
        <p:spPr bwMode="auto">
          <a:xfrm>
            <a:off x="3487738" y="6210301"/>
            <a:ext cx="42863" cy="44450"/>
          </a:xfrm>
          <a:custGeom>
            <a:avLst/>
            <a:gdLst>
              <a:gd name="T0" fmla="*/ 3 w 27"/>
              <a:gd name="T1" fmla="*/ 22 h 28"/>
              <a:gd name="T2" fmla="*/ 10 w 27"/>
              <a:gd name="T3" fmla="*/ 5 h 28"/>
              <a:gd name="T4" fmla="*/ 14 w 27"/>
              <a:gd name="T5" fmla="*/ 28 h 28"/>
              <a:gd name="T6" fmla="*/ 18 w 27"/>
              <a:gd name="T7" fmla="*/ 28 h 28"/>
              <a:gd name="T8" fmla="*/ 27 w 27"/>
              <a:gd name="T9" fmla="*/ 5 h 28"/>
              <a:gd name="T10" fmla="*/ 24 w 27"/>
              <a:gd name="T11" fmla="*/ 5 h 28"/>
              <a:gd name="T12" fmla="*/ 17 w 27"/>
              <a:gd name="T13" fmla="*/ 22 h 28"/>
              <a:gd name="T14" fmla="*/ 11 w 27"/>
              <a:gd name="T15" fmla="*/ 0 h 28"/>
              <a:gd name="T16" fmla="*/ 8 w 27"/>
              <a:gd name="T17" fmla="*/ 0 h 28"/>
              <a:gd name="T18" fmla="*/ 0 w 27"/>
              <a:gd name="T19" fmla="*/ 22 h 28"/>
              <a:gd name="T20" fmla="*/ 3 w 27"/>
              <a:gd name="T21" fmla="*/ 22 h 28"/>
              <a:gd name="T22" fmla="*/ 3 w 27"/>
              <a:gd name="T23" fmla="*/ 2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28">
                <a:moveTo>
                  <a:pt x="3" y="22"/>
                </a:moveTo>
                <a:lnTo>
                  <a:pt x="10" y="5"/>
                </a:lnTo>
                <a:lnTo>
                  <a:pt x="14" y="28"/>
                </a:lnTo>
                <a:lnTo>
                  <a:pt x="18" y="28"/>
                </a:lnTo>
                <a:lnTo>
                  <a:pt x="27" y="5"/>
                </a:lnTo>
                <a:lnTo>
                  <a:pt x="24" y="5"/>
                </a:lnTo>
                <a:lnTo>
                  <a:pt x="17" y="22"/>
                </a:lnTo>
                <a:lnTo>
                  <a:pt x="11" y="0"/>
                </a:lnTo>
                <a:lnTo>
                  <a:pt x="8" y="0"/>
                </a:lnTo>
                <a:lnTo>
                  <a:pt x="0" y="22"/>
                </a:lnTo>
                <a:lnTo>
                  <a:pt x="3" y="22"/>
                </a:lnTo>
                <a:lnTo>
                  <a:pt x="3" y="22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393"/>
          <p:cNvSpPr>
            <a:spLocks/>
          </p:cNvSpPr>
          <p:nvPr/>
        </p:nvSpPr>
        <p:spPr bwMode="auto">
          <a:xfrm>
            <a:off x="7289800" y="6019801"/>
            <a:ext cx="38100" cy="74613"/>
          </a:xfrm>
          <a:custGeom>
            <a:avLst/>
            <a:gdLst>
              <a:gd name="T0" fmla="*/ 0 w 24"/>
              <a:gd name="T1" fmla="*/ 0 h 47"/>
              <a:gd name="T2" fmla="*/ 0 w 24"/>
              <a:gd name="T3" fmla="*/ 47 h 47"/>
              <a:gd name="T4" fmla="*/ 6 w 24"/>
              <a:gd name="T5" fmla="*/ 47 h 47"/>
              <a:gd name="T6" fmla="*/ 6 w 24"/>
              <a:gd name="T7" fmla="*/ 24 h 47"/>
              <a:gd name="T8" fmla="*/ 19 w 24"/>
              <a:gd name="T9" fmla="*/ 24 h 47"/>
              <a:gd name="T10" fmla="*/ 19 w 24"/>
              <a:gd name="T11" fmla="*/ 47 h 47"/>
              <a:gd name="T12" fmla="*/ 24 w 24"/>
              <a:gd name="T13" fmla="*/ 47 h 47"/>
              <a:gd name="T14" fmla="*/ 24 w 24"/>
              <a:gd name="T15" fmla="*/ 0 h 47"/>
              <a:gd name="T16" fmla="*/ 19 w 24"/>
              <a:gd name="T17" fmla="*/ 0 h 47"/>
              <a:gd name="T18" fmla="*/ 19 w 24"/>
              <a:gd name="T19" fmla="*/ 20 h 47"/>
              <a:gd name="T20" fmla="*/ 6 w 24"/>
              <a:gd name="T21" fmla="*/ 20 h 47"/>
              <a:gd name="T22" fmla="*/ 6 w 24"/>
              <a:gd name="T23" fmla="*/ 0 h 47"/>
              <a:gd name="T24" fmla="*/ 0 w 24"/>
              <a:gd name="T2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47">
                <a:moveTo>
                  <a:pt x="0" y="0"/>
                </a:moveTo>
                <a:lnTo>
                  <a:pt x="0" y="47"/>
                </a:lnTo>
                <a:lnTo>
                  <a:pt x="6" y="47"/>
                </a:lnTo>
                <a:lnTo>
                  <a:pt x="6" y="24"/>
                </a:lnTo>
                <a:lnTo>
                  <a:pt x="19" y="24"/>
                </a:lnTo>
                <a:lnTo>
                  <a:pt x="19" y="47"/>
                </a:lnTo>
                <a:lnTo>
                  <a:pt x="24" y="47"/>
                </a:lnTo>
                <a:lnTo>
                  <a:pt x="24" y="0"/>
                </a:lnTo>
                <a:lnTo>
                  <a:pt x="19" y="0"/>
                </a:lnTo>
                <a:lnTo>
                  <a:pt x="19" y="20"/>
                </a:lnTo>
                <a:lnTo>
                  <a:pt x="6" y="20"/>
                </a:ln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394"/>
          <p:cNvSpPr>
            <a:spLocks/>
          </p:cNvSpPr>
          <p:nvPr/>
        </p:nvSpPr>
        <p:spPr bwMode="auto">
          <a:xfrm>
            <a:off x="7332663" y="6040438"/>
            <a:ext cx="33338" cy="53975"/>
          </a:xfrm>
          <a:custGeom>
            <a:avLst/>
            <a:gdLst>
              <a:gd name="T0" fmla="*/ 0 w 15"/>
              <a:gd name="T1" fmla="*/ 0 h 24"/>
              <a:gd name="T2" fmla="*/ 6 w 15"/>
              <a:gd name="T3" fmla="*/ 24 h 24"/>
              <a:gd name="T4" fmla="*/ 9 w 15"/>
              <a:gd name="T5" fmla="*/ 24 h 24"/>
              <a:gd name="T6" fmla="*/ 15 w 15"/>
              <a:gd name="T7" fmla="*/ 0 h 24"/>
              <a:gd name="T8" fmla="*/ 12 w 15"/>
              <a:gd name="T9" fmla="*/ 0 h 24"/>
              <a:gd name="T10" fmla="*/ 9 w 15"/>
              <a:gd name="T11" fmla="*/ 13 h 24"/>
              <a:gd name="T12" fmla="*/ 8 w 15"/>
              <a:gd name="T13" fmla="*/ 19 h 24"/>
              <a:gd name="T14" fmla="*/ 8 w 15"/>
              <a:gd name="T15" fmla="*/ 19 h 24"/>
              <a:gd name="T16" fmla="*/ 7 w 15"/>
              <a:gd name="T17" fmla="*/ 13 h 24"/>
              <a:gd name="T18" fmla="*/ 4 w 15"/>
              <a:gd name="T19" fmla="*/ 0 h 24"/>
              <a:gd name="T20" fmla="*/ 0 w 15"/>
              <a:gd name="T2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4">
                <a:moveTo>
                  <a:pt x="0" y="0"/>
                </a:moveTo>
                <a:cubicBezTo>
                  <a:pt x="6" y="24"/>
                  <a:pt x="6" y="24"/>
                  <a:pt x="6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15" y="0"/>
                  <a:pt x="15" y="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5"/>
                  <a:pt x="8" y="17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7"/>
                  <a:pt x="7" y="15"/>
                  <a:pt x="7" y="13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395"/>
          <p:cNvSpPr>
            <a:spLocks noEditPoints="1"/>
          </p:cNvSpPr>
          <p:nvPr/>
        </p:nvSpPr>
        <p:spPr bwMode="auto">
          <a:xfrm>
            <a:off x="7372350" y="6022976"/>
            <a:ext cx="11113" cy="71438"/>
          </a:xfrm>
          <a:custGeom>
            <a:avLst/>
            <a:gdLst>
              <a:gd name="T0" fmla="*/ 4 w 5"/>
              <a:gd name="T1" fmla="*/ 32 h 32"/>
              <a:gd name="T2" fmla="*/ 4 w 5"/>
              <a:gd name="T3" fmla="*/ 8 h 32"/>
              <a:gd name="T4" fmla="*/ 1 w 5"/>
              <a:gd name="T5" fmla="*/ 8 h 32"/>
              <a:gd name="T6" fmla="*/ 1 w 5"/>
              <a:gd name="T7" fmla="*/ 32 h 32"/>
              <a:gd name="T8" fmla="*/ 4 w 5"/>
              <a:gd name="T9" fmla="*/ 32 h 32"/>
              <a:gd name="T10" fmla="*/ 2 w 5"/>
              <a:gd name="T11" fmla="*/ 0 h 32"/>
              <a:gd name="T12" fmla="*/ 0 w 5"/>
              <a:gd name="T13" fmla="*/ 2 h 32"/>
              <a:gd name="T14" fmla="*/ 2 w 5"/>
              <a:gd name="T15" fmla="*/ 5 h 32"/>
              <a:gd name="T16" fmla="*/ 5 w 5"/>
              <a:gd name="T17" fmla="*/ 2 h 32"/>
              <a:gd name="T18" fmla="*/ 2 w 5"/>
              <a:gd name="T1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32">
                <a:moveTo>
                  <a:pt x="4" y="32"/>
                </a:moveTo>
                <a:cubicBezTo>
                  <a:pt x="4" y="8"/>
                  <a:pt x="4" y="8"/>
                  <a:pt x="4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32"/>
                  <a:pt x="1" y="32"/>
                  <a:pt x="1" y="32"/>
                </a:cubicBezTo>
                <a:lnTo>
                  <a:pt x="4" y="32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2" y="5"/>
                </a:cubicBezTo>
                <a:cubicBezTo>
                  <a:pt x="4" y="5"/>
                  <a:pt x="5" y="4"/>
                  <a:pt x="5" y="2"/>
                </a:cubicBezTo>
                <a:cubicBezTo>
                  <a:pt x="5" y="1"/>
                  <a:pt x="4" y="0"/>
                  <a:pt x="2" y="0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396"/>
          <p:cNvSpPr>
            <a:spLocks/>
          </p:cNvSpPr>
          <p:nvPr/>
        </p:nvSpPr>
        <p:spPr bwMode="auto">
          <a:xfrm>
            <a:off x="7388225" y="6029326"/>
            <a:ext cx="25400" cy="65088"/>
          </a:xfrm>
          <a:custGeom>
            <a:avLst/>
            <a:gdLst>
              <a:gd name="T0" fmla="*/ 2 w 11"/>
              <a:gd name="T1" fmla="*/ 1 h 29"/>
              <a:gd name="T2" fmla="*/ 2 w 11"/>
              <a:gd name="T3" fmla="*/ 5 h 29"/>
              <a:gd name="T4" fmla="*/ 0 w 11"/>
              <a:gd name="T5" fmla="*/ 5 h 29"/>
              <a:gd name="T6" fmla="*/ 0 w 11"/>
              <a:gd name="T7" fmla="*/ 8 h 29"/>
              <a:gd name="T8" fmla="*/ 2 w 11"/>
              <a:gd name="T9" fmla="*/ 8 h 29"/>
              <a:gd name="T10" fmla="*/ 2 w 11"/>
              <a:gd name="T11" fmla="*/ 22 h 29"/>
              <a:gd name="T12" fmla="*/ 4 w 11"/>
              <a:gd name="T13" fmla="*/ 27 h 29"/>
              <a:gd name="T14" fmla="*/ 7 w 11"/>
              <a:gd name="T15" fmla="*/ 29 h 29"/>
              <a:gd name="T16" fmla="*/ 10 w 11"/>
              <a:gd name="T17" fmla="*/ 28 h 29"/>
              <a:gd name="T18" fmla="*/ 10 w 11"/>
              <a:gd name="T19" fmla="*/ 26 h 29"/>
              <a:gd name="T20" fmla="*/ 8 w 11"/>
              <a:gd name="T21" fmla="*/ 26 h 29"/>
              <a:gd name="T22" fmla="*/ 6 w 11"/>
              <a:gd name="T23" fmla="*/ 22 h 29"/>
              <a:gd name="T24" fmla="*/ 6 w 11"/>
              <a:gd name="T25" fmla="*/ 8 h 29"/>
              <a:gd name="T26" fmla="*/ 11 w 11"/>
              <a:gd name="T27" fmla="*/ 8 h 29"/>
              <a:gd name="T28" fmla="*/ 11 w 11"/>
              <a:gd name="T29" fmla="*/ 5 h 29"/>
              <a:gd name="T30" fmla="*/ 6 w 11"/>
              <a:gd name="T31" fmla="*/ 5 h 29"/>
              <a:gd name="T32" fmla="*/ 6 w 11"/>
              <a:gd name="T33" fmla="*/ 0 h 29"/>
              <a:gd name="T34" fmla="*/ 2 w 11"/>
              <a:gd name="T35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29">
                <a:moveTo>
                  <a:pt x="2" y="1"/>
                </a:moveTo>
                <a:cubicBezTo>
                  <a:pt x="2" y="5"/>
                  <a:pt x="2" y="5"/>
                  <a:pt x="2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8"/>
                  <a:pt x="0" y="8"/>
                  <a:pt x="0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2"/>
                  <a:pt x="2" y="22"/>
                  <a:pt x="2" y="22"/>
                </a:cubicBezTo>
                <a:cubicBezTo>
                  <a:pt x="2" y="25"/>
                  <a:pt x="3" y="26"/>
                  <a:pt x="4" y="27"/>
                </a:cubicBezTo>
                <a:cubicBezTo>
                  <a:pt x="5" y="28"/>
                  <a:pt x="6" y="29"/>
                  <a:pt x="7" y="29"/>
                </a:cubicBezTo>
                <a:cubicBezTo>
                  <a:pt x="9" y="29"/>
                  <a:pt x="9" y="29"/>
                  <a:pt x="10" y="28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9" y="26"/>
                  <a:pt x="8" y="26"/>
                </a:cubicBezTo>
                <a:cubicBezTo>
                  <a:pt x="7" y="26"/>
                  <a:pt x="6" y="25"/>
                  <a:pt x="6" y="22"/>
                </a:cubicBezTo>
                <a:cubicBezTo>
                  <a:pt x="6" y="8"/>
                  <a:pt x="6" y="8"/>
                  <a:pt x="6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5"/>
                  <a:pt x="11" y="5"/>
                  <a:pt x="11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0"/>
                  <a:pt x="6" y="0"/>
                  <a:pt x="6" y="0"/>
                </a:cubicBezTo>
                <a:lnTo>
                  <a:pt x="2" y="1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397"/>
          <p:cNvSpPr>
            <a:spLocks noEditPoints="1"/>
          </p:cNvSpPr>
          <p:nvPr/>
        </p:nvSpPr>
        <p:spPr bwMode="auto">
          <a:xfrm>
            <a:off x="7415213" y="6040438"/>
            <a:ext cx="31750" cy="53975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8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4 w 14"/>
              <a:gd name="T17" fmla="*/ 12 h 24"/>
              <a:gd name="T18" fmla="*/ 14 w 14"/>
              <a:gd name="T19" fmla="*/ 12 h 24"/>
              <a:gd name="T20" fmla="*/ 4 w 14"/>
              <a:gd name="T21" fmla="*/ 10 h 24"/>
              <a:gd name="T22" fmla="*/ 7 w 14"/>
              <a:gd name="T23" fmla="*/ 3 h 24"/>
              <a:gd name="T24" fmla="*/ 11 w 14"/>
              <a:gd name="T25" fmla="*/ 10 h 24"/>
              <a:gd name="T26" fmla="*/ 4 w 14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8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3" y="24"/>
                  <a:pt x="8" y="24"/>
                </a:cubicBezTo>
                <a:cubicBezTo>
                  <a:pt x="10" y="24"/>
                  <a:pt x="12" y="23"/>
                  <a:pt x="13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1" y="21"/>
                  <a:pt x="9" y="21"/>
                </a:cubicBezTo>
                <a:cubicBezTo>
                  <a:pt x="6" y="21"/>
                  <a:pt x="4" y="19"/>
                  <a:pt x="4" y="12"/>
                </a:cubicBezTo>
                <a:lnTo>
                  <a:pt x="14" y="12"/>
                </a:lnTo>
                <a:close/>
                <a:moveTo>
                  <a:pt x="4" y="10"/>
                </a:moveTo>
                <a:cubicBezTo>
                  <a:pt x="4" y="6"/>
                  <a:pt x="5" y="3"/>
                  <a:pt x="7" y="3"/>
                </a:cubicBezTo>
                <a:cubicBezTo>
                  <a:pt x="9" y="3"/>
                  <a:pt x="11" y="5"/>
                  <a:pt x="11" y="10"/>
                </a:cubicBezTo>
                <a:lnTo>
                  <a:pt x="4" y="1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398"/>
          <p:cNvSpPr>
            <a:spLocks/>
          </p:cNvSpPr>
          <p:nvPr/>
        </p:nvSpPr>
        <p:spPr bwMode="auto">
          <a:xfrm>
            <a:off x="7453313" y="6040438"/>
            <a:ext cx="22225" cy="53975"/>
          </a:xfrm>
          <a:custGeom>
            <a:avLst/>
            <a:gdLst>
              <a:gd name="T0" fmla="*/ 1 w 10"/>
              <a:gd name="T1" fmla="*/ 24 h 24"/>
              <a:gd name="T2" fmla="*/ 4 w 10"/>
              <a:gd name="T3" fmla="*/ 24 h 24"/>
              <a:gd name="T4" fmla="*/ 4 w 10"/>
              <a:gd name="T5" fmla="*/ 11 h 24"/>
              <a:gd name="T6" fmla="*/ 4 w 10"/>
              <a:gd name="T7" fmla="*/ 9 h 24"/>
              <a:gd name="T8" fmla="*/ 9 w 10"/>
              <a:gd name="T9" fmla="*/ 4 h 24"/>
              <a:gd name="T10" fmla="*/ 10 w 10"/>
              <a:gd name="T11" fmla="*/ 4 h 24"/>
              <a:gd name="T12" fmla="*/ 10 w 10"/>
              <a:gd name="T13" fmla="*/ 0 h 24"/>
              <a:gd name="T14" fmla="*/ 9 w 10"/>
              <a:gd name="T15" fmla="*/ 0 h 24"/>
              <a:gd name="T16" fmla="*/ 4 w 10"/>
              <a:gd name="T17" fmla="*/ 4 h 24"/>
              <a:gd name="T18" fmla="*/ 4 w 10"/>
              <a:gd name="T19" fmla="*/ 4 h 24"/>
              <a:gd name="T20" fmla="*/ 4 w 10"/>
              <a:gd name="T21" fmla="*/ 0 h 24"/>
              <a:gd name="T22" fmla="*/ 0 w 10"/>
              <a:gd name="T23" fmla="*/ 0 h 24"/>
              <a:gd name="T24" fmla="*/ 1 w 10"/>
              <a:gd name="T25" fmla="*/ 6 h 24"/>
              <a:gd name="T26" fmla="*/ 1 w 10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24">
                <a:moveTo>
                  <a:pt x="1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9"/>
                </a:cubicBezTo>
                <a:cubicBezTo>
                  <a:pt x="5" y="6"/>
                  <a:pt x="7" y="4"/>
                  <a:pt x="9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4"/>
                  <a:pt x="1" y="6"/>
                </a:cubicBezTo>
                <a:lnTo>
                  <a:pt x="1" y="2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399"/>
          <p:cNvSpPr>
            <a:spLocks/>
          </p:cNvSpPr>
          <p:nvPr/>
        </p:nvSpPr>
        <p:spPr bwMode="auto">
          <a:xfrm>
            <a:off x="7480300" y="6040438"/>
            <a:ext cx="31750" cy="53975"/>
          </a:xfrm>
          <a:custGeom>
            <a:avLst/>
            <a:gdLst>
              <a:gd name="T0" fmla="*/ 14 w 14"/>
              <a:gd name="T1" fmla="*/ 0 h 24"/>
              <a:gd name="T2" fmla="*/ 10 w 14"/>
              <a:gd name="T3" fmla="*/ 0 h 24"/>
              <a:gd name="T4" fmla="*/ 10 w 14"/>
              <a:gd name="T5" fmla="*/ 16 h 24"/>
              <a:gd name="T6" fmla="*/ 10 w 14"/>
              <a:gd name="T7" fmla="*/ 18 h 24"/>
              <a:gd name="T8" fmla="*/ 7 w 14"/>
              <a:gd name="T9" fmla="*/ 21 h 24"/>
              <a:gd name="T10" fmla="*/ 4 w 14"/>
              <a:gd name="T11" fmla="*/ 15 h 24"/>
              <a:gd name="T12" fmla="*/ 4 w 14"/>
              <a:gd name="T13" fmla="*/ 0 h 24"/>
              <a:gd name="T14" fmla="*/ 0 w 14"/>
              <a:gd name="T15" fmla="*/ 0 h 24"/>
              <a:gd name="T16" fmla="*/ 0 w 14"/>
              <a:gd name="T17" fmla="*/ 15 h 24"/>
              <a:gd name="T18" fmla="*/ 6 w 14"/>
              <a:gd name="T19" fmla="*/ 24 h 24"/>
              <a:gd name="T20" fmla="*/ 10 w 14"/>
              <a:gd name="T21" fmla="*/ 21 h 24"/>
              <a:gd name="T22" fmla="*/ 11 w 14"/>
              <a:gd name="T23" fmla="*/ 21 h 24"/>
              <a:gd name="T24" fmla="*/ 11 w 14"/>
              <a:gd name="T25" fmla="*/ 24 h 24"/>
              <a:gd name="T26" fmla="*/ 14 w 14"/>
              <a:gd name="T27" fmla="*/ 24 h 24"/>
              <a:gd name="T28" fmla="*/ 14 w 14"/>
              <a:gd name="T29" fmla="*/ 17 h 24"/>
              <a:gd name="T30" fmla="*/ 14 w 14"/>
              <a:gd name="T3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14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7"/>
                  <a:pt x="10" y="18"/>
                </a:cubicBezTo>
                <a:cubicBezTo>
                  <a:pt x="10" y="19"/>
                  <a:pt x="9" y="21"/>
                  <a:pt x="7" y="21"/>
                </a:cubicBezTo>
                <a:cubicBezTo>
                  <a:pt x="4" y="21"/>
                  <a:pt x="4" y="18"/>
                  <a:pt x="4" y="15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"/>
                  <a:pt x="1" y="24"/>
                  <a:pt x="6" y="24"/>
                </a:cubicBezTo>
                <a:cubicBezTo>
                  <a:pt x="8" y="24"/>
                  <a:pt x="10" y="22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4" y="20"/>
                  <a:pt x="14" y="17"/>
                </a:cubicBezTo>
                <a:lnTo>
                  <a:pt x="14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Freeform 400"/>
          <p:cNvSpPr>
            <a:spLocks/>
          </p:cNvSpPr>
          <p:nvPr/>
        </p:nvSpPr>
        <p:spPr bwMode="auto">
          <a:xfrm>
            <a:off x="7519988" y="6040438"/>
            <a:ext cx="25400" cy="53975"/>
          </a:xfrm>
          <a:custGeom>
            <a:avLst/>
            <a:gdLst>
              <a:gd name="T0" fmla="*/ 0 w 11"/>
              <a:gd name="T1" fmla="*/ 23 h 24"/>
              <a:gd name="T2" fmla="*/ 4 w 11"/>
              <a:gd name="T3" fmla="*/ 24 h 24"/>
              <a:gd name="T4" fmla="*/ 11 w 11"/>
              <a:gd name="T5" fmla="*/ 17 h 24"/>
              <a:gd name="T6" fmla="*/ 6 w 11"/>
              <a:gd name="T7" fmla="*/ 10 h 24"/>
              <a:gd name="T8" fmla="*/ 3 w 11"/>
              <a:gd name="T9" fmla="*/ 6 h 24"/>
              <a:gd name="T10" fmla="*/ 6 w 11"/>
              <a:gd name="T11" fmla="*/ 3 h 24"/>
              <a:gd name="T12" fmla="*/ 10 w 11"/>
              <a:gd name="T13" fmla="*/ 4 h 24"/>
              <a:gd name="T14" fmla="*/ 10 w 11"/>
              <a:gd name="T15" fmla="*/ 1 h 24"/>
              <a:gd name="T16" fmla="*/ 6 w 11"/>
              <a:gd name="T17" fmla="*/ 0 h 24"/>
              <a:gd name="T18" fmla="*/ 0 w 11"/>
              <a:gd name="T19" fmla="*/ 6 h 24"/>
              <a:gd name="T20" fmla="*/ 5 w 11"/>
              <a:gd name="T21" fmla="*/ 13 h 24"/>
              <a:gd name="T22" fmla="*/ 8 w 11"/>
              <a:gd name="T23" fmla="*/ 18 h 24"/>
              <a:gd name="T24" fmla="*/ 4 w 11"/>
              <a:gd name="T25" fmla="*/ 21 h 24"/>
              <a:gd name="T26" fmla="*/ 0 w 11"/>
              <a:gd name="T27" fmla="*/ 20 h 24"/>
              <a:gd name="T28" fmla="*/ 0 w 11"/>
              <a:gd name="T29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24">
                <a:moveTo>
                  <a:pt x="0" y="23"/>
                </a:moveTo>
                <a:cubicBezTo>
                  <a:pt x="1" y="23"/>
                  <a:pt x="2" y="24"/>
                  <a:pt x="4" y="24"/>
                </a:cubicBezTo>
                <a:cubicBezTo>
                  <a:pt x="8" y="24"/>
                  <a:pt x="11" y="22"/>
                  <a:pt x="11" y="17"/>
                </a:cubicBezTo>
                <a:cubicBezTo>
                  <a:pt x="11" y="14"/>
                  <a:pt x="9" y="12"/>
                  <a:pt x="6" y="10"/>
                </a:cubicBezTo>
                <a:cubicBezTo>
                  <a:pt x="4" y="8"/>
                  <a:pt x="3" y="7"/>
                  <a:pt x="3" y="6"/>
                </a:cubicBezTo>
                <a:cubicBezTo>
                  <a:pt x="3" y="4"/>
                  <a:pt x="4" y="3"/>
                  <a:pt x="6" y="3"/>
                </a:cubicBezTo>
                <a:cubicBezTo>
                  <a:pt x="8" y="3"/>
                  <a:pt x="9" y="3"/>
                  <a:pt x="10" y="4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8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2" y="11"/>
                  <a:pt x="5" y="13"/>
                </a:cubicBezTo>
                <a:cubicBezTo>
                  <a:pt x="7" y="15"/>
                  <a:pt x="8" y="16"/>
                  <a:pt x="8" y="18"/>
                </a:cubicBezTo>
                <a:cubicBezTo>
                  <a:pt x="8" y="20"/>
                  <a:pt x="6" y="21"/>
                  <a:pt x="4" y="21"/>
                </a:cubicBezTo>
                <a:cubicBezTo>
                  <a:pt x="3" y="21"/>
                  <a:pt x="1" y="20"/>
                  <a:pt x="0" y="20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401"/>
          <p:cNvSpPr>
            <a:spLocks/>
          </p:cNvSpPr>
          <p:nvPr/>
        </p:nvSpPr>
        <p:spPr bwMode="auto">
          <a:xfrm>
            <a:off x="7550150" y="6040438"/>
            <a:ext cx="25400" cy="53975"/>
          </a:xfrm>
          <a:custGeom>
            <a:avLst/>
            <a:gdLst>
              <a:gd name="T0" fmla="*/ 0 w 12"/>
              <a:gd name="T1" fmla="*/ 23 h 24"/>
              <a:gd name="T2" fmla="*/ 5 w 12"/>
              <a:gd name="T3" fmla="*/ 24 h 24"/>
              <a:gd name="T4" fmla="*/ 12 w 12"/>
              <a:gd name="T5" fmla="*/ 17 h 24"/>
              <a:gd name="T6" fmla="*/ 7 w 12"/>
              <a:gd name="T7" fmla="*/ 10 h 24"/>
              <a:gd name="T8" fmla="*/ 4 w 12"/>
              <a:gd name="T9" fmla="*/ 6 h 24"/>
              <a:gd name="T10" fmla="*/ 7 w 12"/>
              <a:gd name="T11" fmla="*/ 3 h 24"/>
              <a:gd name="T12" fmla="*/ 10 w 12"/>
              <a:gd name="T13" fmla="*/ 4 h 24"/>
              <a:gd name="T14" fmla="*/ 11 w 12"/>
              <a:gd name="T15" fmla="*/ 1 h 24"/>
              <a:gd name="T16" fmla="*/ 7 w 12"/>
              <a:gd name="T17" fmla="*/ 0 h 24"/>
              <a:gd name="T18" fmla="*/ 1 w 12"/>
              <a:gd name="T19" fmla="*/ 6 h 24"/>
              <a:gd name="T20" fmla="*/ 5 w 12"/>
              <a:gd name="T21" fmla="*/ 13 h 24"/>
              <a:gd name="T22" fmla="*/ 8 w 12"/>
              <a:gd name="T23" fmla="*/ 18 h 24"/>
              <a:gd name="T24" fmla="*/ 5 w 12"/>
              <a:gd name="T25" fmla="*/ 21 h 24"/>
              <a:gd name="T26" fmla="*/ 1 w 12"/>
              <a:gd name="T27" fmla="*/ 20 h 24"/>
              <a:gd name="T28" fmla="*/ 0 w 12"/>
              <a:gd name="T29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24">
                <a:moveTo>
                  <a:pt x="0" y="23"/>
                </a:moveTo>
                <a:cubicBezTo>
                  <a:pt x="1" y="23"/>
                  <a:pt x="3" y="24"/>
                  <a:pt x="5" y="24"/>
                </a:cubicBezTo>
                <a:cubicBezTo>
                  <a:pt x="9" y="24"/>
                  <a:pt x="12" y="22"/>
                  <a:pt x="12" y="17"/>
                </a:cubicBezTo>
                <a:cubicBezTo>
                  <a:pt x="12" y="14"/>
                  <a:pt x="10" y="12"/>
                  <a:pt x="7" y="10"/>
                </a:cubicBezTo>
                <a:cubicBezTo>
                  <a:pt x="5" y="8"/>
                  <a:pt x="4" y="7"/>
                  <a:pt x="4" y="6"/>
                </a:cubicBezTo>
                <a:cubicBezTo>
                  <a:pt x="4" y="4"/>
                  <a:pt x="5" y="3"/>
                  <a:pt x="7" y="3"/>
                </a:cubicBezTo>
                <a:cubicBezTo>
                  <a:pt x="9" y="3"/>
                  <a:pt x="9" y="3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7" y="0"/>
                </a:cubicBezTo>
                <a:cubicBezTo>
                  <a:pt x="4" y="0"/>
                  <a:pt x="1" y="3"/>
                  <a:pt x="1" y="6"/>
                </a:cubicBezTo>
                <a:cubicBezTo>
                  <a:pt x="1" y="9"/>
                  <a:pt x="2" y="11"/>
                  <a:pt x="5" y="13"/>
                </a:cubicBezTo>
                <a:cubicBezTo>
                  <a:pt x="8" y="15"/>
                  <a:pt x="8" y="16"/>
                  <a:pt x="8" y="18"/>
                </a:cubicBezTo>
                <a:cubicBezTo>
                  <a:pt x="8" y="20"/>
                  <a:pt x="7" y="21"/>
                  <a:pt x="5" y="21"/>
                </a:cubicBezTo>
                <a:cubicBezTo>
                  <a:pt x="4" y="21"/>
                  <a:pt x="2" y="20"/>
                  <a:pt x="1" y="20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Rectangle 402"/>
          <p:cNvSpPr>
            <a:spLocks noChangeArrowheads="1"/>
          </p:cNvSpPr>
          <p:nvPr/>
        </p:nvSpPr>
        <p:spPr bwMode="auto">
          <a:xfrm>
            <a:off x="7585075" y="6018213"/>
            <a:ext cx="6350" cy="76200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403"/>
          <p:cNvSpPr>
            <a:spLocks noEditPoints="1"/>
          </p:cNvSpPr>
          <p:nvPr/>
        </p:nvSpPr>
        <p:spPr bwMode="auto">
          <a:xfrm>
            <a:off x="7602538" y="6040438"/>
            <a:ext cx="30163" cy="53975"/>
          </a:xfrm>
          <a:custGeom>
            <a:avLst/>
            <a:gdLst>
              <a:gd name="T0" fmla="*/ 13 w 13"/>
              <a:gd name="T1" fmla="*/ 8 h 24"/>
              <a:gd name="T2" fmla="*/ 7 w 13"/>
              <a:gd name="T3" fmla="*/ 0 h 24"/>
              <a:gd name="T4" fmla="*/ 1 w 13"/>
              <a:gd name="T5" fmla="*/ 2 h 24"/>
              <a:gd name="T6" fmla="*/ 2 w 13"/>
              <a:gd name="T7" fmla="*/ 4 h 24"/>
              <a:gd name="T8" fmla="*/ 6 w 13"/>
              <a:gd name="T9" fmla="*/ 3 h 24"/>
              <a:gd name="T10" fmla="*/ 10 w 13"/>
              <a:gd name="T11" fmla="*/ 8 h 24"/>
              <a:gd name="T12" fmla="*/ 10 w 13"/>
              <a:gd name="T13" fmla="*/ 9 h 24"/>
              <a:gd name="T14" fmla="*/ 0 w 13"/>
              <a:gd name="T15" fmla="*/ 17 h 24"/>
              <a:gd name="T16" fmla="*/ 5 w 13"/>
              <a:gd name="T17" fmla="*/ 24 h 24"/>
              <a:gd name="T18" fmla="*/ 10 w 13"/>
              <a:gd name="T19" fmla="*/ 21 h 24"/>
              <a:gd name="T20" fmla="*/ 10 w 13"/>
              <a:gd name="T21" fmla="*/ 21 h 24"/>
              <a:gd name="T22" fmla="*/ 10 w 13"/>
              <a:gd name="T23" fmla="*/ 24 h 24"/>
              <a:gd name="T24" fmla="*/ 13 w 13"/>
              <a:gd name="T25" fmla="*/ 24 h 24"/>
              <a:gd name="T26" fmla="*/ 13 w 13"/>
              <a:gd name="T27" fmla="*/ 18 h 24"/>
              <a:gd name="T28" fmla="*/ 13 w 13"/>
              <a:gd name="T29" fmla="*/ 8 h 24"/>
              <a:gd name="T30" fmla="*/ 10 w 13"/>
              <a:gd name="T31" fmla="*/ 16 h 24"/>
              <a:gd name="T32" fmla="*/ 9 w 13"/>
              <a:gd name="T33" fmla="*/ 18 h 24"/>
              <a:gd name="T34" fmla="*/ 6 w 13"/>
              <a:gd name="T35" fmla="*/ 21 h 24"/>
              <a:gd name="T36" fmla="*/ 3 w 13"/>
              <a:gd name="T37" fmla="*/ 17 h 24"/>
              <a:gd name="T38" fmla="*/ 10 w 13"/>
              <a:gd name="T39" fmla="*/ 12 h 24"/>
              <a:gd name="T40" fmla="*/ 10 w 13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1"/>
                  <a:pt x="1" y="2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4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4" y="9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4"/>
                  <a:pt x="10" y="24"/>
                  <a:pt x="10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9" y="18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2"/>
                  <a:pt x="10" y="12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404"/>
          <p:cNvSpPr>
            <a:spLocks/>
          </p:cNvSpPr>
          <p:nvPr/>
        </p:nvSpPr>
        <p:spPr bwMode="auto">
          <a:xfrm>
            <a:off x="7643813" y="6040438"/>
            <a:ext cx="33338" cy="53975"/>
          </a:xfrm>
          <a:custGeom>
            <a:avLst/>
            <a:gdLst>
              <a:gd name="T0" fmla="*/ 0 w 15"/>
              <a:gd name="T1" fmla="*/ 24 h 24"/>
              <a:gd name="T2" fmla="*/ 4 w 15"/>
              <a:gd name="T3" fmla="*/ 24 h 24"/>
              <a:gd name="T4" fmla="*/ 4 w 15"/>
              <a:gd name="T5" fmla="*/ 9 h 24"/>
              <a:gd name="T6" fmla="*/ 4 w 15"/>
              <a:gd name="T7" fmla="*/ 7 h 24"/>
              <a:gd name="T8" fmla="*/ 8 w 15"/>
              <a:gd name="T9" fmla="*/ 3 h 24"/>
              <a:gd name="T10" fmla="*/ 11 w 15"/>
              <a:gd name="T11" fmla="*/ 9 h 24"/>
              <a:gd name="T12" fmla="*/ 11 w 15"/>
              <a:gd name="T13" fmla="*/ 24 h 24"/>
              <a:gd name="T14" fmla="*/ 15 w 15"/>
              <a:gd name="T15" fmla="*/ 24 h 24"/>
              <a:gd name="T16" fmla="*/ 15 w 15"/>
              <a:gd name="T17" fmla="*/ 8 h 24"/>
              <a:gd name="T18" fmla="*/ 9 w 15"/>
              <a:gd name="T19" fmla="*/ 0 h 24"/>
              <a:gd name="T20" fmla="*/ 4 w 15"/>
              <a:gd name="T21" fmla="*/ 3 h 24"/>
              <a:gd name="T22" fmla="*/ 4 w 15"/>
              <a:gd name="T23" fmla="*/ 3 h 24"/>
              <a:gd name="T24" fmla="*/ 3 w 15"/>
              <a:gd name="T25" fmla="*/ 0 h 24"/>
              <a:gd name="T26" fmla="*/ 0 w 15"/>
              <a:gd name="T27" fmla="*/ 0 h 24"/>
              <a:gd name="T28" fmla="*/ 0 w 15"/>
              <a:gd name="T29" fmla="*/ 6 h 24"/>
              <a:gd name="T30" fmla="*/ 0 w 15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5" y="4"/>
                  <a:pt x="6" y="3"/>
                  <a:pt x="8" y="3"/>
                </a:cubicBezTo>
                <a:cubicBezTo>
                  <a:pt x="10" y="3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2"/>
                  <a:pt x="12" y="0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405"/>
          <p:cNvSpPr>
            <a:spLocks noEditPoints="1"/>
          </p:cNvSpPr>
          <p:nvPr/>
        </p:nvSpPr>
        <p:spPr bwMode="auto">
          <a:xfrm>
            <a:off x="7685088" y="6018213"/>
            <a:ext cx="33338" cy="76200"/>
          </a:xfrm>
          <a:custGeom>
            <a:avLst/>
            <a:gdLst>
              <a:gd name="T0" fmla="*/ 11 w 15"/>
              <a:gd name="T1" fmla="*/ 0 h 34"/>
              <a:gd name="T2" fmla="*/ 11 w 15"/>
              <a:gd name="T3" fmla="*/ 13 h 34"/>
              <a:gd name="T4" fmla="*/ 11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7 w 15"/>
              <a:gd name="T11" fmla="*/ 34 h 34"/>
              <a:gd name="T12" fmla="*/ 11 w 15"/>
              <a:gd name="T13" fmla="*/ 31 h 34"/>
              <a:gd name="T14" fmla="*/ 12 w 15"/>
              <a:gd name="T15" fmla="*/ 31 h 34"/>
              <a:gd name="T16" fmla="*/ 12 w 15"/>
              <a:gd name="T17" fmla="*/ 34 h 34"/>
              <a:gd name="T18" fmla="*/ 15 w 15"/>
              <a:gd name="T19" fmla="*/ 34 h 34"/>
              <a:gd name="T20" fmla="*/ 15 w 15"/>
              <a:gd name="T21" fmla="*/ 28 h 34"/>
              <a:gd name="T22" fmla="*/ 15 w 15"/>
              <a:gd name="T23" fmla="*/ 0 h 34"/>
              <a:gd name="T24" fmla="*/ 11 w 15"/>
              <a:gd name="T25" fmla="*/ 0 h 34"/>
              <a:gd name="T26" fmla="*/ 11 w 15"/>
              <a:gd name="T27" fmla="*/ 25 h 34"/>
              <a:gd name="T28" fmla="*/ 11 w 15"/>
              <a:gd name="T29" fmla="*/ 27 h 34"/>
              <a:gd name="T30" fmla="*/ 8 w 15"/>
              <a:gd name="T31" fmla="*/ 31 h 34"/>
              <a:gd name="T32" fmla="*/ 4 w 15"/>
              <a:gd name="T33" fmla="*/ 22 h 34"/>
              <a:gd name="T34" fmla="*/ 8 w 15"/>
              <a:gd name="T35" fmla="*/ 13 h 34"/>
              <a:gd name="T36" fmla="*/ 11 w 15"/>
              <a:gd name="T37" fmla="*/ 18 h 34"/>
              <a:gd name="T38" fmla="*/ 11 w 15"/>
              <a:gd name="T39" fmla="*/ 19 h 34"/>
              <a:gd name="T40" fmla="*/ 11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1" y="0"/>
                </a:move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1"/>
                  <a:pt x="9" y="10"/>
                  <a:pt x="7" y="10"/>
                </a:cubicBezTo>
                <a:cubicBezTo>
                  <a:pt x="3" y="10"/>
                  <a:pt x="0" y="14"/>
                  <a:pt x="0" y="22"/>
                </a:cubicBezTo>
                <a:cubicBezTo>
                  <a:pt x="0" y="30"/>
                  <a:pt x="3" y="34"/>
                  <a:pt x="7" y="34"/>
                </a:cubicBezTo>
                <a:cubicBezTo>
                  <a:pt x="9" y="34"/>
                  <a:pt x="11" y="32"/>
                  <a:pt x="11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4"/>
                  <a:pt x="12" y="34"/>
                  <a:pt x="1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2"/>
                  <a:pt x="15" y="30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6"/>
                  <a:pt x="11" y="26"/>
                  <a:pt x="11" y="27"/>
                </a:cubicBezTo>
                <a:cubicBezTo>
                  <a:pt x="10" y="30"/>
                  <a:pt x="9" y="31"/>
                  <a:pt x="8" y="31"/>
                </a:cubicBezTo>
                <a:cubicBezTo>
                  <a:pt x="5" y="31"/>
                  <a:pt x="4" y="27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9" y="13"/>
                  <a:pt x="11" y="15"/>
                  <a:pt x="11" y="18"/>
                </a:cubicBezTo>
                <a:cubicBezTo>
                  <a:pt x="11" y="18"/>
                  <a:pt x="11" y="19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407"/>
          <p:cNvSpPr>
            <a:spLocks/>
          </p:cNvSpPr>
          <p:nvPr/>
        </p:nvSpPr>
        <p:spPr bwMode="auto">
          <a:xfrm>
            <a:off x="7062788" y="5068888"/>
            <a:ext cx="28575" cy="71438"/>
          </a:xfrm>
          <a:custGeom>
            <a:avLst/>
            <a:gdLst>
              <a:gd name="T0" fmla="*/ 17 w 18"/>
              <a:gd name="T1" fmla="*/ 19 h 45"/>
              <a:gd name="T2" fmla="*/ 5 w 18"/>
              <a:gd name="T3" fmla="*/ 19 h 45"/>
              <a:gd name="T4" fmla="*/ 5 w 18"/>
              <a:gd name="T5" fmla="*/ 4 h 45"/>
              <a:gd name="T6" fmla="*/ 17 w 18"/>
              <a:gd name="T7" fmla="*/ 4 h 45"/>
              <a:gd name="T8" fmla="*/ 17 w 18"/>
              <a:gd name="T9" fmla="*/ 0 h 45"/>
              <a:gd name="T10" fmla="*/ 0 w 18"/>
              <a:gd name="T11" fmla="*/ 0 h 45"/>
              <a:gd name="T12" fmla="*/ 0 w 18"/>
              <a:gd name="T13" fmla="*/ 45 h 45"/>
              <a:gd name="T14" fmla="*/ 18 w 18"/>
              <a:gd name="T15" fmla="*/ 45 h 45"/>
              <a:gd name="T16" fmla="*/ 18 w 18"/>
              <a:gd name="T17" fmla="*/ 40 h 45"/>
              <a:gd name="T18" fmla="*/ 5 w 18"/>
              <a:gd name="T19" fmla="*/ 40 h 45"/>
              <a:gd name="T20" fmla="*/ 5 w 18"/>
              <a:gd name="T21" fmla="*/ 23 h 45"/>
              <a:gd name="T22" fmla="*/ 17 w 18"/>
              <a:gd name="T23" fmla="*/ 23 h 45"/>
              <a:gd name="T24" fmla="*/ 17 w 18"/>
              <a:gd name="T25" fmla="*/ 1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" h="45">
                <a:moveTo>
                  <a:pt x="17" y="19"/>
                </a:moveTo>
                <a:lnTo>
                  <a:pt x="5" y="19"/>
                </a:lnTo>
                <a:lnTo>
                  <a:pt x="5" y="4"/>
                </a:lnTo>
                <a:lnTo>
                  <a:pt x="17" y="4"/>
                </a:lnTo>
                <a:lnTo>
                  <a:pt x="17" y="0"/>
                </a:lnTo>
                <a:lnTo>
                  <a:pt x="0" y="0"/>
                </a:lnTo>
                <a:lnTo>
                  <a:pt x="0" y="45"/>
                </a:lnTo>
                <a:lnTo>
                  <a:pt x="18" y="45"/>
                </a:lnTo>
                <a:lnTo>
                  <a:pt x="18" y="40"/>
                </a:lnTo>
                <a:lnTo>
                  <a:pt x="5" y="40"/>
                </a:lnTo>
                <a:lnTo>
                  <a:pt x="5" y="23"/>
                </a:lnTo>
                <a:lnTo>
                  <a:pt x="17" y="23"/>
                </a:lnTo>
                <a:lnTo>
                  <a:pt x="17" y="1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408"/>
          <p:cNvSpPr>
            <a:spLocks/>
          </p:cNvSpPr>
          <p:nvPr/>
        </p:nvSpPr>
        <p:spPr bwMode="auto">
          <a:xfrm>
            <a:off x="7096126" y="5087938"/>
            <a:ext cx="26988" cy="53975"/>
          </a:xfrm>
          <a:custGeom>
            <a:avLst/>
            <a:gdLst>
              <a:gd name="T0" fmla="*/ 0 w 12"/>
              <a:gd name="T1" fmla="*/ 22 h 24"/>
              <a:gd name="T2" fmla="*/ 5 w 12"/>
              <a:gd name="T3" fmla="*/ 24 h 24"/>
              <a:gd name="T4" fmla="*/ 12 w 12"/>
              <a:gd name="T5" fmla="*/ 17 h 24"/>
              <a:gd name="T6" fmla="*/ 7 w 12"/>
              <a:gd name="T7" fmla="*/ 10 h 24"/>
              <a:gd name="T8" fmla="*/ 4 w 12"/>
              <a:gd name="T9" fmla="*/ 6 h 24"/>
              <a:gd name="T10" fmla="*/ 7 w 12"/>
              <a:gd name="T11" fmla="*/ 3 h 24"/>
              <a:gd name="T12" fmla="*/ 10 w 12"/>
              <a:gd name="T13" fmla="*/ 4 h 24"/>
              <a:gd name="T14" fmla="*/ 11 w 12"/>
              <a:gd name="T15" fmla="*/ 1 h 24"/>
              <a:gd name="T16" fmla="*/ 7 w 12"/>
              <a:gd name="T17" fmla="*/ 0 h 24"/>
              <a:gd name="T18" fmla="*/ 1 w 12"/>
              <a:gd name="T19" fmla="*/ 6 h 24"/>
              <a:gd name="T20" fmla="*/ 5 w 12"/>
              <a:gd name="T21" fmla="*/ 13 h 24"/>
              <a:gd name="T22" fmla="*/ 8 w 12"/>
              <a:gd name="T23" fmla="*/ 17 h 24"/>
              <a:gd name="T24" fmla="*/ 5 w 12"/>
              <a:gd name="T25" fmla="*/ 21 h 24"/>
              <a:gd name="T26" fmla="*/ 1 w 12"/>
              <a:gd name="T27" fmla="*/ 20 h 24"/>
              <a:gd name="T28" fmla="*/ 0 w 12"/>
              <a:gd name="T29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24">
                <a:moveTo>
                  <a:pt x="0" y="22"/>
                </a:moveTo>
                <a:cubicBezTo>
                  <a:pt x="1" y="23"/>
                  <a:pt x="3" y="24"/>
                  <a:pt x="5" y="24"/>
                </a:cubicBezTo>
                <a:cubicBezTo>
                  <a:pt x="9" y="24"/>
                  <a:pt x="12" y="22"/>
                  <a:pt x="12" y="17"/>
                </a:cubicBezTo>
                <a:cubicBezTo>
                  <a:pt x="12" y="14"/>
                  <a:pt x="10" y="12"/>
                  <a:pt x="7" y="10"/>
                </a:cubicBezTo>
                <a:cubicBezTo>
                  <a:pt x="5" y="8"/>
                  <a:pt x="4" y="7"/>
                  <a:pt x="4" y="6"/>
                </a:cubicBezTo>
                <a:cubicBezTo>
                  <a:pt x="4" y="4"/>
                  <a:pt x="5" y="3"/>
                  <a:pt x="7" y="3"/>
                </a:cubicBezTo>
                <a:cubicBezTo>
                  <a:pt x="8" y="3"/>
                  <a:pt x="9" y="3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7" y="0"/>
                </a:cubicBezTo>
                <a:cubicBezTo>
                  <a:pt x="3" y="0"/>
                  <a:pt x="1" y="3"/>
                  <a:pt x="1" y="6"/>
                </a:cubicBezTo>
                <a:cubicBezTo>
                  <a:pt x="1" y="9"/>
                  <a:pt x="2" y="11"/>
                  <a:pt x="5" y="13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20"/>
                  <a:pt x="7" y="21"/>
                  <a:pt x="5" y="21"/>
                </a:cubicBezTo>
                <a:cubicBezTo>
                  <a:pt x="3" y="21"/>
                  <a:pt x="2" y="20"/>
                  <a:pt x="1" y="20"/>
                </a:cubicBezTo>
                <a:lnTo>
                  <a:pt x="0" y="2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409"/>
          <p:cNvSpPr>
            <a:spLocks/>
          </p:cNvSpPr>
          <p:nvPr/>
        </p:nvSpPr>
        <p:spPr bwMode="auto">
          <a:xfrm>
            <a:off x="7127876" y="5076826"/>
            <a:ext cx="23813" cy="65088"/>
          </a:xfrm>
          <a:custGeom>
            <a:avLst/>
            <a:gdLst>
              <a:gd name="T0" fmla="*/ 2 w 11"/>
              <a:gd name="T1" fmla="*/ 1 h 29"/>
              <a:gd name="T2" fmla="*/ 2 w 11"/>
              <a:gd name="T3" fmla="*/ 5 h 29"/>
              <a:gd name="T4" fmla="*/ 0 w 11"/>
              <a:gd name="T5" fmla="*/ 5 h 29"/>
              <a:gd name="T6" fmla="*/ 0 w 11"/>
              <a:gd name="T7" fmla="*/ 8 h 29"/>
              <a:gd name="T8" fmla="*/ 2 w 11"/>
              <a:gd name="T9" fmla="*/ 8 h 29"/>
              <a:gd name="T10" fmla="*/ 2 w 11"/>
              <a:gd name="T11" fmla="*/ 22 h 29"/>
              <a:gd name="T12" fmla="*/ 4 w 11"/>
              <a:gd name="T13" fmla="*/ 27 h 29"/>
              <a:gd name="T14" fmla="*/ 8 w 11"/>
              <a:gd name="T15" fmla="*/ 29 h 29"/>
              <a:gd name="T16" fmla="*/ 10 w 11"/>
              <a:gd name="T17" fmla="*/ 28 h 29"/>
              <a:gd name="T18" fmla="*/ 10 w 11"/>
              <a:gd name="T19" fmla="*/ 26 h 29"/>
              <a:gd name="T20" fmla="*/ 9 w 11"/>
              <a:gd name="T21" fmla="*/ 26 h 29"/>
              <a:gd name="T22" fmla="*/ 6 w 11"/>
              <a:gd name="T23" fmla="*/ 22 h 29"/>
              <a:gd name="T24" fmla="*/ 6 w 11"/>
              <a:gd name="T25" fmla="*/ 8 h 29"/>
              <a:gd name="T26" fmla="*/ 11 w 11"/>
              <a:gd name="T27" fmla="*/ 8 h 29"/>
              <a:gd name="T28" fmla="*/ 11 w 11"/>
              <a:gd name="T29" fmla="*/ 5 h 29"/>
              <a:gd name="T30" fmla="*/ 6 w 11"/>
              <a:gd name="T31" fmla="*/ 5 h 29"/>
              <a:gd name="T32" fmla="*/ 6 w 11"/>
              <a:gd name="T33" fmla="*/ 0 h 29"/>
              <a:gd name="T34" fmla="*/ 2 w 11"/>
              <a:gd name="T35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29">
                <a:moveTo>
                  <a:pt x="2" y="1"/>
                </a:moveTo>
                <a:cubicBezTo>
                  <a:pt x="2" y="5"/>
                  <a:pt x="2" y="5"/>
                  <a:pt x="2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8"/>
                  <a:pt x="0" y="8"/>
                  <a:pt x="0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2"/>
                  <a:pt x="2" y="22"/>
                  <a:pt x="2" y="22"/>
                </a:cubicBezTo>
                <a:cubicBezTo>
                  <a:pt x="2" y="25"/>
                  <a:pt x="3" y="26"/>
                  <a:pt x="4" y="27"/>
                </a:cubicBezTo>
                <a:cubicBezTo>
                  <a:pt x="5" y="28"/>
                  <a:pt x="6" y="29"/>
                  <a:pt x="8" y="29"/>
                </a:cubicBezTo>
                <a:cubicBezTo>
                  <a:pt x="9" y="29"/>
                  <a:pt x="10" y="29"/>
                  <a:pt x="10" y="28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9" y="26"/>
                  <a:pt x="9" y="26"/>
                </a:cubicBezTo>
                <a:cubicBezTo>
                  <a:pt x="7" y="26"/>
                  <a:pt x="6" y="25"/>
                  <a:pt x="6" y="22"/>
                </a:cubicBezTo>
                <a:cubicBezTo>
                  <a:pt x="6" y="8"/>
                  <a:pt x="6" y="8"/>
                  <a:pt x="6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5"/>
                  <a:pt x="11" y="5"/>
                  <a:pt x="11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0"/>
                  <a:pt x="6" y="0"/>
                  <a:pt x="6" y="0"/>
                </a:cubicBezTo>
                <a:lnTo>
                  <a:pt x="2" y="1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Rectangle 410"/>
          <p:cNvSpPr>
            <a:spLocks noChangeArrowheads="1"/>
          </p:cNvSpPr>
          <p:nvPr/>
        </p:nvSpPr>
        <p:spPr bwMode="auto">
          <a:xfrm>
            <a:off x="7158038" y="5065713"/>
            <a:ext cx="9525" cy="74613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411"/>
          <p:cNvSpPr>
            <a:spLocks noEditPoints="1"/>
          </p:cNvSpPr>
          <p:nvPr/>
        </p:nvSpPr>
        <p:spPr bwMode="auto">
          <a:xfrm>
            <a:off x="7175501" y="5087938"/>
            <a:ext cx="31750" cy="53975"/>
          </a:xfrm>
          <a:custGeom>
            <a:avLst/>
            <a:gdLst>
              <a:gd name="T0" fmla="*/ 13 w 14"/>
              <a:gd name="T1" fmla="*/ 8 h 24"/>
              <a:gd name="T2" fmla="*/ 7 w 14"/>
              <a:gd name="T3" fmla="*/ 0 h 24"/>
              <a:gd name="T4" fmla="*/ 1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0 w 14"/>
              <a:gd name="T23" fmla="*/ 23 h 24"/>
              <a:gd name="T24" fmla="*/ 14 w 14"/>
              <a:gd name="T25" fmla="*/ 23 h 24"/>
              <a:gd name="T26" fmla="*/ 13 w 14"/>
              <a:gd name="T27" fmla="*/ 18 h 24"/>
              <a:gd name="T28" fmla="*/ 13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6 w 14"/>
              <a:gd name="T35" fmla="*/ 21 h 24"/>
              <a:gd name="T36" fmla="*/ 3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1"/>
                  <a:pt x="1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4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4" y="9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7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412"/>
          <p:cNvSpPr>
            <a:spLocks/>
          </p:cNvSpPr>
          <p:nvPr/>
        </p:nvSpPr>
        <p:spPr bwMode="auto">
          <a:xfrm>
            <a:off x="7216776" y="5087938"/>
            <a:ext cx="33338" cy="52388"/>
          </a:xfrm>
          <a:custGeom>
            <a:avLst/>
            <a:gdLst>
              <a:gd name="T0" fmla="*/ 1 w 15"/>
              <a:gd name="T1" fmla="*/ 23 h 23"/>
              <a:gd name="T2" fmla="*/ 4 w 15"/>
              <a:gd name="T3" fmla="*/ 23 h 23"/>
              <a:gd name="T4" fmla="*/ 4 w 15"/>
              <a:gd name="T5" fmla="*/ 9 h 23"/>
              <a:gd name="T6" fmla="*/ 4 w 15"/>
              <a:gd name="T7" fmla="*/ 7 h 23"/>
              <a:gd name="T8" fmla="*/ 8 w 15"/>
              <a:gd name="T9" fmla="*/ 3 h 23"/>
              <a:gd name="T10" fmla="*/ 11 w 15"/>
              <a:gd name="T11" fmla="*/ 9 h 23"/>
              <a:gd name="T12" fmla="*/ 11 w 15"/>
              <a:gd name="T13" fmla="*/ 23 h 23"/>
              <a:gd name="T14" fmla="*/ 15 w 15"/>
              <a:gd name="T15" fmla="*/ 23 h 23"/>
              <a:gd name="T16" fmla="*/ 15 w 15"/>
              <a:gd name="T17" fmla="*/ 8 h 23"/>
              <a:gd name="T18" fmla="*/ 9 w 15"/>
              <a:gd name="T19" fmla="*/ 0 h 23"/>
              <a:gd name="T20" fmla="*/ 4 w 15"/>
              <a:gd name="T21" fmla="*/ 3 h 23"/>
              <a:gd name="T22" fmla="*/ 4 w 15"/>
              <a:gd name="T23" fmla="*/ 3 h 23"/>
              <a:gd name="T24" fmla="*/ 4 w 15"/>
              <a:gd name="T25" fmla="*/ 0 h 23"/>
              <a:gd name="T26" fmla="*/ 0 w 15"/>
              <a:gd name="T27" fmla="*/ 0 h 23"/>
              <a:gd name="T28" fmla="*/ 1 w 15"/>
              <a:gd name="T29" fmla="*/ 6 h 23"/>
              <a:gd name="T30" fmla="*/ 1 w 15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3">
                <a:moveTo>
                  <a:pt x="1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5" y="4"/>
                  <a:pt x="6" y="3"/>
                  <a:pt x="8" y="3"/>
                </a:cubicBezTo>
                <a:cubicBezTo>
                  <a:pt x="11" y="3"/>
                  <a:pt x="11" y="6"/>
                  <a:pt x="11" y="9"/>
                </a:cubicBezTo>
                <a:cubicBezTo>
                  <a:pt x="11" y="23"/>
                  <a:pt x="11" y="23"/>
                  <a:pt x="11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2"/>
                  <a:pt x="12" y="0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4"/>
                  <a:pt x="1" y="6"/>
                </a:cubicBezTo>
                <a:lnTo>
                  <a:pt x="1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413"/>
          <p:cNvSpPr>
            <a:spLocks noEditPoints="1"/>
          </p:cNvSpPr>
          <p:nvPr/>
        </p:nvSpPr>
        <p:spPr bwMode="auto">
          <a:xfrm>
            <a:off x="7259638" y="5065713"/>
            <a:ext cx="33338" cy="76200"/>
          </a:xfrm>
          <a:custGeom>
            <a:avLst/>
            <a:gdLst>
              <a:gd name="T0" fmla="*/ 11 w 15"/>
              <a:gd name="T1" fmla="*/ 0 h 34"/>
              <a:gd name="T2" fmla="*/ 11 w 15"/>
              <a:gd name="T3" fmla="*/ 13 h 34"/>
              <a:gd name="T4" fmla="*/ 11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7 w 15"/>
              <a:gd name="T11" fmla="*/ 34 h 34"/>
              <a:gd name="T12" fmla="*/ 12 w 15"/>
              <a:gd name="T13" fmla="*/ 31 h 34"/>
              <a:gd name="T14" fmla="*/ 12 w 15"/>
              <a:gd name="T15" fmla="*/ 31 h 34"/>
              <a:gd name="T16" fmla="*/ 12 w 15"/>
              <a:gd name="T17" fmla="*/ 33 h 34"/>
              <a:gd name="T18" fmla="*/ 15 w 15"/>
              <a:gd name="T19" fmla="*/ 33 h 34"/>
              <a:gd name="T20" fmla="*/ 15 w 15"/>
              <a:gd name="T21" fmla="*/ 28 h 34"/>
              <a:gd name="T22" fmla="*/ 15 w 15"/>
              <a:gd name="T23" fmla="*/ 0 h 34"/>
              <a:gd name="T24" fmla="*/ 11 w 15"/>
              <a:gd name="T25" fmla="*/ 0 h 34"/>
              <a:gd name="T26" fmla="*/ 11 w 15"/>
              <a:gd name="T27" fmla="*/ 25 h 34"/>
              <a:gd name="T28" fmla="*/ 11 w 15"/>
              <a:gd name="T29" fmla="*/ 27 h 34"/>
              <a:gd name="T30" fmla="*/ 8 w 15"/>
              <a:gd name="T31" fmla="*/ 31 h 34"/>
              <a:gd name="T32" fmla="*/ 4 w 15"/>
              <a:gd name="T33" fmla="*/ 22 h 34"/>
              <a:gd name="T34" fmla="*/ 8 w 15"/>
              <a:gd name="T35" fmla="*/ 13 h 34"/>
              <a:gd name="T36" fmla="*/ 11 w 15"/>
              <a:gd name="T37" fmla="*/ 18 h 34"/>
              <a:gd name="T38" fmla="*/ 11 w 15"/>
              <a:gd name="T39" fmla="*/ 19 h 34"/>
              <a:gd name="T40" fmla="*/ 11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1" y="0"/>
                </a:move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1"/>
                  <a:pt x="9" y="10"/>
                  <a:pt x="7" y="10"/>
                </a:cubicBezTo>
                <a:cubicBezTo>
                  <a:pt x="3" y="10"/>
                  <a:pt x="0" y="14"/>
                  <a:pt x="0" y="22"/>
                </a:cubicBezTo>
                <a:cubicBezTo>
                  <a:pt x="0" y="30"/>
                  <a:pt x="3" y="34"/>
                  <a:pt x="7" y="34"/>
                </a:cubicBezTo>
                <a:cubicBezTo>
                  <a:pt x="9" y="34"/>
                  <a:pt x="11" y="32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5" y="30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6"/>
                  <a:pt x="11" y="26"/>
                  <a:pt x="11" y="27"/>
                </a:cubicBezTo>
                <a:cubicBezTo>
                  <a:pt x="10" y="30"/>
                  <a:pt x="9" y="31"/>
                  <a:pt x="8" y="31"/>
                </a:cubicBezTo>
                <a:cubicBezTo>
                  <a:pt x="5" y="31"/>
                  <a:pt x="4" y="27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1" y="18"/>
                </a:cubicBezTo>
                <a:cubicBezTo>
                  <a:pt x="11" y="18"/>
                  <a:pt x="11" y="19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414"/>
          <p:cNvSpPr>
            <a:spLocks/>
          </p:cNvSpPr>
          <p:nvPr/>
        </p:nvSpPr>
        <p:spPr bwMode="auto">
          <a:xfrm>
            <a:off x="7153276" y="5372101"/>
            <a:ext cx="26988" cy="71438"/>
          </a:xfrm>
          <a:custGeom>
            <a:avLst/>
            <a:gdLst>
              <a:gd name="T0" fmla="*/ 0 w 17"/>
              <a:gd name="T1" fmla="*/ 45 h 45"/>
              <a:gd name="T2" fmla="*/ 17 w 17"/>
              <a:gd name="T3" fmla="*/ 45 h 45"/>
              <a:gd name="T4" fmla="*/ 17 w 17"/>
              <a:gd name="T5" fmla="*/ 41 h 45"/>
              <a:gd name="T6" fmla="*/ 5 w 17"/>
              <a:gd name="T7" fmla="*/ 41 h 45"/>
              <a:gd name="T8" fmla="*/ 5 w 17"/>
              <a:gd name="T9" fmla="*/ 0 h 45"/>
              <a:gd name="T10" fmla="*/ 0 w 17"/>
              <a:gd name="T11" fmla="*/ 0 h 45"/>
              <a:gd name="T12" fmla="*/ 0 w 17"/>
              <a:gd name="T1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45">
                <a:moveTo>
                  <a:pt x="0" y="45"/>
                </a:moveTo>
                <a:lnTo>
                  <a:pt x="17" y="45"/>
                </a:lnTo>
                <a:lnTo>
                  <a:pt x="17" y="41"/>
                </a:lnTo>
                <a:lnTo>
                  <a:pt x="5" y="41"/>
                </a:lnTo>
                <a:lnTo>
                  <a:pt x="5" y="0"/>
                </a:lnTo>
                <a:lnTo>
                  <a:pt x="0" y="0"/>
                </a:lnTo>
                <a:lnTo>
                  <a:pt x="0" y="4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415"/>
          <p:cNvSpPr>
            <a:spLocks noEditPoints="1"/>
          </p:cNvSpPr>
          <p:nvPr/>
        </p:nvSpPr>
        <p:spPr bwMode="auto">
          <a:xfrm>
            <a:off x="7185026" y="5392738"/>
            <a:ext cx="28575" cy="52388"/>
          </a:xfrm>
          <a:custGeom>
            <a:avLst/>
            <a:gdLst>
              <a:gd name="T0" fmla="*/ 13 w 13"/>
              <a:gd name="T1" fmla="*/ 8 h 24"/>
              <a:gd name="T2" fmla="*/ 7 w 13"/>
              <a:gd name="T3" fmla="*/ 0 h 24"/>
              <a:gd name="T4" fmla="*/ 1 w 13"/>
              <a:gd name="T5" fmla="*/ 1 h 24"/>
              <a:gd name="T6" fmla="*/ 2 w 13"/>
              <a:gd name="T7" fmla="*/ 4 h 24"/>
              <a:gd name="T8" fmla="*/ 6 w 13"/>
              <a:gd name="T9" fmla="*/ 2 h 24"/>
              <a:gd name="T10" fmla="*/ 10 w 13"/>
              <a:gd name="T11" fmla="*/ 8 h 24"/>
              <a:gd name="T12" fmla="*/ 10 w 13"/>
              <a:gd name="T13" fmla="*/ 8 h 24"/>
              <a:gd name="T14" fmla="*/ 0 w 13"/>
              <a:gd name="T15" fmla="*/ 17 h 24"/>
              <a:gd name="T16" fmla="*/ 5 w 13"/>
              <a:gd name="T17" fmla="*/ 24 h 24"/>
              <a:gd name="T18" fmla="*/ 10 w 13"/>
              <a:gd name="T19" fmla="*/ 21 h 24"/>
              <a:gd name="T20" fmla="*/ 10 w 13"/>
              <a:gd name="T21" fmla="*/ 21 h 24"/>
              <a:gd name="T22" fmla="*/ 10 w 13"/>
              <a:gd name="T23" fmla="*/ 23 h 24"/>
              <a:gd name="T24" fmla="*/ 13 w 13"/>
              <a:gd name="T25" fmla="*/ 23 h 24"/>
              <a:gd name="T26" fmla="*/ 13 w 13"/>
              <a:gd name="T27" fmla="*/ 18 h 24"/>
              <a:gd name="T28" fmla="*/ 13 w 13"/>
              <a:gd name="T29" fmla="*/ 8 h 24"/>
              <a:gd name="T30" fmla="*/ 10 w 13"/>
              <a:gd name="T31" fmla="*/ 16 h 24"/>
              <a:gd name="T32" fmla="*/ 9 w 13"/>
              <a:gd name="T33" fmla="*/ 17 h 24"/>
              <a:gd name="T34" fmla="*/ 6 w 13"/>
              <a:gd name="T35" fmla="*/ 21 h 24"/>
              <a:gd name="T36" fmla="*/ 3 w 13"/>
              <a:gd name="T37" fmla="*/ 17 h 24"/>
              <a:gd name="T38" fmla="*/ 10 w 13"/>
              <a:gd name="T39" fmla="*/ 11 h 24"/>
              <a:gd name="T40" fmla="*/ 10 w 13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0"/>
                  <a:pt x="1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4" y="2"/>
                  <a:pt x="6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4" y="8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9" y="17"/>
                </a:cubicBezTo>
                <a:cubicBezTo>
                  <a:pt x="9" y="19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416"/>
          <p:cNvSpPr>
            <a:spLocks/>
          </p:cNvSpPr>
          <p:nvPr/>
        </p:nvSpPr>
        <p:spPr bwMode="auto">
          <a:xfrm>
            <a:off x="7218363" y="5378451"/>
            <a:ext cx="25400" cy="65088"/>
          </a:xfrm>
          <a:custGeom>
            <a:avLst/>
            <a:gdLst>
              <a:gd name="T0" fmla="*/ 3 w 11"/>
              <a:gd name="T1" fmla="*/ 2 h 29"/>
              <a:gd name="T2" fmla="*/ 3 w 11"/>
              <a:gd name="T3" fmla="*/ 6 h 29"/>
              <a:gd name="T4" fmla="*/ 0 w 11"/>
              <a:gd name="T5" fmla="*/ 6 h 29"/>
              <a:gd name="T6" fmla="*/ 0 w 11"/>
              <a:gd name="T7" fmla="*/ 9 h 29"/>
              <a:gd name="T8" fmla="*/ 3 w 11"/>
              <a:gd name="T9" fmla="*/ 9 h 29"/>
              <a:gd name="T10" fmla="*/ 3 w 11"/>
              <a:gd name="T11" fmla="*/ 22 h 29"/>
              <a:gd name="T12" fmla="*/ 5 w 11"/>
              <a:gd name="T13" fmla="*/ 28 h 29"/>
              <a:gd name="T14" fmla="*/ 8 w 11"/>
              <a:gd name="T15" fmla="*/ 29 h 29"/>
              <a:gd name="T16" fmla="*/ 11 w 11"/>
              <a:gd name="T17" fmla="*/ 29 h 29"/>
              <a:gd name="T18" fmla="*/ 11 w 11"/>
              <a:gd name="T19" fmla="*/ 26 h 29"/>
              <a:gd name="T20" fmla="*/ 9 w 11"/>
              <a:gd name="T21" fmla="*/ 26 h 29"/>
              <a:gd name="T22" fmla="*/ 7 w 11"/>
              <a:gd name="T23" fmla="*/ 23 h 29"/>
              <a:gd name="T24" fmla="*/ 7 w 11"/>
              <a:gd name="T25" fmla="*/ 9 h 29"/>
              <a:gd name="T26" fmla="*/ 11 w 11"/>
              <a:gd name="T27" fmla="*/ 9 h 29"/>
              <a:gd name="T28" fmla="*/ 11 w 11"/>
              <a:gd name="T29" fmla="*/ 6 h 29"/>
              <a:gd name="T30" fmla="*/ 7 w 11"/>
              <a:gd name="T31" fmla="*/ 6 h 29"/>
              <a:gd name="T32" fmla="*/ 7 w 11"/>
              <a:gd name="T33" fmla="*/ 0 h 29"/>
              <a:gd name="T34" fmla="*/ 3 w 11"/>
              <a:gd name="T35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29">
                <a:moveTo>
                  <a:pt x="3" y="2"/>
                </a:moveTo>
                <a:cubicBezTo>
                  <a:pt x="3" y="6"/>
                  <a:pt x="3" y="6"/>
                  <a:pt x="3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9"/>
                  <a:pt x="0" y="9"/>
                  <a:pt x="0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5"/>
                  <a:pt x="4" y="27"/>
                  <a:pt x="5" y="28"/>
                </a:cubicBezTo>
                <a:cubicBezTo>
                  <a:pt x="5" y="29"/>
                  <a:pt x="7" y="29"/>
                  <a:pt x="8" y="29"/>
                </a:cubicBezTo>
                <a:cubicBezTo>
                  <a:pt x="9" y="29"/>
                  <a:pt x="10" y="29"/>
                  <a:pt x="11" y="29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10" y="26"/>
                  <a:pt x="9" y="26"/>
                </a:cubicBezTo>
                <a:cubicBezTo>
                  <a:pt x="8" y="26"/>
                  <a:pt x="7" y="26"/>
                  <a:pt x="7" y="23"/>
                </a:cubicBezTo>
                <a:cubicBezTo>
                  <a:pt x="7" y="9"/>
                  <a:pt x="7" y="9"/>
                  <a:pt x="7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6"/>
                  <a:pt x="11" y="6"/>
                  <a:pt x="11" y="6"/>
                </a:cubicBezTo>
                <a:cubicBezTo>
                  <a:pt x="7" y="6"/>
                  <a:pt x="7" y="6"/>
                  <a:pt x="7" y="6"/>
                </a:cubicBezTo>
                <a:cubicBezTo>
                  <a:pt x="7" y="0"/>
                  <a:pt x="7" y="0"/>
                  <a:pt x="7" y="0"/>
                </a:cubicBezTo>
                <a:lnTo>
                  <a:pt x="3" y="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417"/>
          <p:cNvSpPr>
            <a:spLocks/>
          </p:cNvSpPr>
          <p:nvPr/>
        </p:nvSpPr>
        <p:spPr bwMode="auto">
          <a:xfrm>
            <a:off x="7248526" y="5392738"/>
            <a:ext cx="33338" cy="50800"/>
          </a:xfrm>
          <a:custGeom>
            <a:avLst/>
            <a:gdLst>
              <a:gd name="T0" fmla="*/ 0 w 15"/>
              <a:gd name="T1" fmla="*/ 0 h 23"/>
              <a:gd name="T2" fmla="*/ 6 w 15"/>
              <a:gd name="T3" fmla="*/ 23 h 23"/>
              <a:gd name="T4" fmla="*/ 9 w 15"/>
              <a:gd name="T5" fmla="*/ 23 h 23"/>
              <a:gd name="T6" fmla="*/ 15 w 15"/>
              <a:gd name="T7" fmla="*/ 0 h 23"/>
              <a:gd name="T8" fmla="*/ 11 w 15"/>
              <a:gd name="T9" fmla="*/ 0 h 23"/>
              <a:gd name="T10" fmla="*/ 8 w 15"/>
              <a:gd name="T11" fmla="*/ 13 h 23"/>
              <a:gd name="T12" fmla="*/ 8 w 15"/>
              <a:gd name="T13" fmla="*/ 19 h 23"/>
              <a:gd name="T14" fmla="*/ 7 w 15"/>
              <a:gd name="T15" fmla="*/ 19 h 23"/>
              <a:gd name="T16" fmla="*/ 6 w 15"/>
              <a:gd name="T17" fmla="*/ 13 h 23"/>
              <a:gd name="T18" fmla="*/ 3 w 15"/>
              <a:gd name="T19" fmla="*/ 0 h 23"/>
              <a:gd name="T20" fmla="*/ 0 w 15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0" y="0"/>
                </a:moveTo>
                <a:cubicBezTo>
                  <a:pt x="6" y="23"/>
                  <a:pt x="6" y="23"/>
                  <a:pt x="6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5"/>
                  <a:pt x="8" y="17"/>
                  <a:pt x="8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7"/>
                  <a:pt x="7" y="15"/>
                  <a:pt x="6" y="13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418"/>
          <p:cNvSpPr>
            <a:spLocks noEditPoints="1"/>
          </p:cNvSpPr>
          <p:nvPr/>
        </p:nvSpPr>
        <p:spPr bwMode="auto">
          <a:xfrm>
            <a:off x="7288213" y="5373688"/>
            <a:ext cx="7938" cy="69850"/>
          </a:xfrm>
          <a:custGeom>
            <a:avLst/>
            <a:gdLst>
              <a:gd name="T0" fmla="*/ 4 w 4"/>
              <a:gd name="T1" fmla="*/ 31 h 31"/>
              <a:gd name="T2" fmla="*/ 4 w 4"/>
              <a:gd name="T3" fmla="*/ 8 h 31"/>
              <a:gd name="T4" fmla="*/ 0 w 4"/>
              <a:gd name="T5" fmla="*/ 8 h 31"/>
              <a:gd name="T6" fmla="*/ 0 w 4"/>
              <a:gd name="T7" fmla="*/ 31 h 31"/>
              <a:gd name="T8" fmla="*/ 4 w 4"/>
              <a:gd name="T9" fmla="*/ 31 h 31"/>
              <a:gd name="T10" fmla="*/ 2 w 4"/>
              <a:gd name="T11" fmla="*/ 0 h 31"/>
              <a:gd name="T12" fmla="*/ 0 w 4"/>
              <a:gd name="T13" fmla="*/ 2 h 31"/>
              <a:gd name="T14" fmla="*/ 2 w 4"/>
              <a:gd name="T15" fmla="*/ 4 h 31"/>
              <a:gd name="T16" fmla="*/ 4 w 4"/>
              <a:gd name="T17" fmla="*/ 2 h 31"/>
              <a:gd name="T18" fmla="*/ 2 w 4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31">
                <a:moveTo>
                  <a:pt x="4" y="31"/>
                </a:move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1"/>
                  <a:pt x="0" y="31"/>
                  <a:pt x="0" y="31"/>
                </a:cubicBezTo>
                <a:lnTo>
                  <a:pt x="4" y="31"/>
                </a:lnTo>
                <a:close/>
                <a:moveTo>
                  <a:pt x="2" y="0"/>
                </a:moveTo>
                <a:cubicBezTo>
                  <a:pt x="1" y="0"/>
                  <a:pt x="0" y="0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3" y="4"/>
                  <a:pt x="4" y="3"/>
                  <a:pt x="4" y="2"/>
                </a:cubicBezTo>
                <a:cubicBezTo>
                  <a:pt x="4" y="0"/>
                  <a:pt x="3" y="0"/>
                  <a:pt x="2" y="0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419"/>
          <p:cNvSpPr>
            <a:spLocks noEditPoints="1"/>
          </p:cNvSpPr>
          <p:nvPr/>
        </p:nvSpPr>
        <p:spPr bwMode="auto">
          <a:xfrm>
            <a:off x="7305676" y="5392738"/>
            <a:ext cx="31750" cy="52388"/>
          </a:xfrm>
          <a:custGeom>
            <a:avLst/>
            <a:gdLst>
              <a:gd name="T0" fmla="*/ 13 w 14"/>
              <a:gd name="T1" fmla="*/ 8 h 24"/>
              <a:gd name="T2" fmla="*/ 7 w 14"/>
              <a:gd name="T3" fmla="*/ 0 h 24"/>
              <a:gd name="T4" fmla="*/ 1 w 14"/>
              <a:gd name="T5" fmla="*/ 1 h 24"/>
              <a:gd name="T6" fmla="*/ 2 w 14"/>
              <a:gd name="T7" fmla="*/ 4 h 24"/>
              <a:gd name="T8" fmla="*/ 6 w 14"/>
              <a:gd name="T9" fmla="*/ 2 h 24"/>
              <a:gd name="T10" fmla="*/ 10 w 14"/>
              <a:gd name="T11" fmla="*/ 8 h 24"/>
              <a:gd name="T12" fmla="*/ 10 w 14"/>
              <a:gd name="T13" fmla="*/ 8 h 24"/>
              <a:gd name="T14" fmla="*/ 0 w 14"/>
              <a:gd name="T15" fmla="*/ 17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0 w 14"/>
              <a:gd name="T23" fmla="*/ 23 h 24"/>
              <a:gd name="T24" fmla="*/ 14 w 14"/>
              <a:gd name="T25" fmla="*/ 23 h 24"/>
              <a:gd name="T26" fmla="*/ 13 w 14"/>
              <a:gd name="T27" fmla="*/ 18 h 24"/>
              <a:gd name="T28" fmla="*/ 13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6 w 14"/>
              <a:gd name="T35" fmla="*/ 21 h 24"/>
              <a:gd name="T36" fmla="*/ 3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0"/>
                  <a:pt x="1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4" y="2"/>
                  <a:pt x="6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4" y="8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9" y="19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420"/>
          <p:cNvSpPr>
            <a:spLocks/>
          </p:cNvSpPr>
          <p:nvPr/>
        </p:nvSpPr>
        <p:spPr bwMode="auto">
          <a:xfrm>
            <a:off x="6959601" y="5637213"/>
            <a:ext cx="28575" cy="73025"/>
          </a:xfrm>
          <a:custGeom>
            <a:avLst/>
            <a:gdLst>
              <a:gd name="T0" fmla="*/ 0 w 18"/>
              <a:gd name="T1" fmla="*/ 46 h 46"/>
              <a:gd name="T2" fmla="*/ 18 w 18"/>
              <a:gd name="T3" fmla="*/ 46 h 46"/>
              <a:gd name="T4" fmla="*/ 18 w 18"/>
              <a:gd name="T5" fmla="*/ 41 h 46"/>
              <a:gd name="T6" fmla="*/ 6 w 18"/>
              <a:gd name="T7" fmla="*/ 41 h 46"/>
              <a:gd name="T8" fmla="*/ 6 w 18"/>
              <a:gd name="T9" fmla="*/ 0 h 46"/>
              <a:gd name="T10" fmla="*/ 0 w 18"/>
              <a:gd name="T11" fmla="*/ 0 h 46"/>
              <a:gd name="T12" fmla="*/ 0 w 18"/>
              <a:gd name="T13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46">
                <a:moveTo>
                  <a:pt x="0" y="46"/>
                </a:moveTo>
                <a:lnTo>
                  <a:pt x="18" y="46"/>
                </a:lnTo>
                <a:lnTo>
                  <a:pt x="18" y="41"/>
                </a:lnTo>
                <a:lnTo>
                  <a:pt x="6" y="41"/>
                </a:lnTo>
                <a:lnTo>
                  <a:pt x="6" y="0"/>
                </a:lnTo>
                <a:lnTo>
                  <a:pt x="0" y="0"/>
                </a:lnTo>
                <a:lnTo>
                  <a:pt x="0" y="4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421"/>
          <p:cNvSpPr>
            <a:spLocks noEditPoints="1"/>
          </p:cNvSpPr>
          <p:nvPr/>
        </p:nvSpPr>
        <p:spPr bwMode="auto">
          <a:xfrm>
            <a:off x="6994526" y="5640388"/>
            <a:ext cx="9525" cy="69850"/>
          </a:xfrm>
          <a:custGeom>
            <a:avLst/>
            <a:gdLst>
              <a:gd name="T0" fmla="*/ 4 w 4"/>
              <a:gd name="T1" fmla="*/ 31 h 31"/>
              <a:gd name="T2" fmla="*/ 4 w 4"/>
              <a:gd name="T3" fmla="*/ 8 h 31"/>
              <a:gd name="T4" fmla="*/ 0 w 4"/>
              <a:gd name="T5" fmla="*/ 8 h 31"/>
              <a:gd name="T6" fmla="*/ 0 w 4"/>
              <a:gd name="T7" fmla="*/ 31 h 31"/>
              <a:gd name="T8" fmla="*/ 4 w 4"/>
              <a:gd name="T9" fmla="*/ 31 h 31"/>
              <a:gd name="T10" fmla="*/ 2 w 4"/>
              <a:gd name="T11" fmla="*/ 0 h 31"/>
              <a:gd name="T12" fmla="*/ 0 w 4"/>
              <a:gd name="T13" fmla="*/ 2 h 31"/>
              <a:gd name="T14" fmla="*/ 2 w 4"/>
              <a:gd name="T15" fmla="*/ 4 h 31"/>
              <a:gd name="T16" fmla="*/ 4 w 4"/>
              <a:gd name="T17" fmla="*/ 2 h 31"/>
              <a:gd name="T18" fmla="*/ 2 w 4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31">
                <a:moveTo>
                  <a:pt x="4" y="31"/>
                </a:move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1"/>
                  <a:pt x="0" y="31"/>
                  <a:pt x="0" y="31"/>
                </a:cubicBezTo>
                <a:lnTo>
                  <a:pt x="4" y="31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4"/>
                  <a:pt x="2" y="4"/>
                </a:cubicBezTo>
                <a:cubicBezTo>
                  <a:pt x="3" y="4"/>
                  <a:pt x="4" y="4"/>
                  <a:pt x="4" y="2"/>
                </a:cubicBezTo>
                <a:cubicBezTo>
                  <a:pt x="4" y="1"/>
                  <a:pt x="3" y="0"/>
                  <a:pt x="2" y="0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422"/>
          <p:cNvSpPr>
            <a:spLocks/>
          </p:cNvSpPr>
          <p:nvPr/>
        </p:nvSpPr>
        <p:spPr bwMode="auto">
          <a:xfrm>
            <a:off x="7010401" y="5646738"/>
            <a:ext cx="25400" cy="65088"/>
          </a:xfrm>
          <a:custGeom>
            <a:avLst/>
            <a:gdLst>
              <a:gd name="T0" fmla="*/ 3 w 11"/>
              <a:gd name="T1" fmla="*/ 1 h 29"/>
              <a:gd name="T2" fmla="*/ 3 w 11"/>
              <a:gd name="T3" fmla="*/ 5 h 29"/>
              <a:gd name="T4" fmla="*/ 0 w 11"/>
              <a:gd name="T5" fmla="*/ 5 h 29"/>
              <a:gd name="T6" fmla="*/ 0 w 11"/>
              <a:gd name="T7" fmla="*/ 8 h 29"/>
              <a:gd name="T8" fmla="*/ 3 w 11"/>
              <a:gd name="T9" fmla="*/ 8 h 29"/>
              <a:gd name="T10" fmla="*/ 3 w 11"/>
              <a:gd name="T11" fmla="*/ 21 h 29"/>
              <a:gd name="T12" fmla="*/ 4 w 11"/>
              <a:gd name="T13" fmla="*/ 27 h 29"/>
              <a:gd name="T14" fmla="*/ 8 w 11"/>
              <a:gd name="T15" fmla="*/ 29 h 29"/>
              <a:gd name="T16" fmla="*/ 11 w 11"/>
              <a:gd name="T17" fmla="*/ 28 h 29"/>
              <a:gd name="T18" fmla="*/ 10 w 11"/>
              <a:gd name="T19" fmla="*/ 25 h 29"/>
              <a:gd name="T20" fmla="*/ 9 w 11"/>
              <a:gd name="T21" fmla="*/ 26 h 29"/>
              <a:gd name="T22" fmla="*/ 6 w 11"/>
              <a:gd name="T23" fmla="*/ 22 h 29"/>
              <a:gd name="T24" fmla="*/ 6 w 11"/>
              <a:gd name="T25" fmla="*/ 8 h 29"/>
              <a:gd name="T26" fmla="*/ 11 w 11"/>
              <a:gd name="T27" fmla="*/ 8 h 29"/>
              <a:gd name="T28" fmla="*/ 11 w 11"/>
              <a:gd name="T29" fmla="*/ 5 h 29"/>
              <a:gd name="T30" fmla="*/ 6 w 11"/>
              <a:gd name="T31" fmla="*/ 5 h 29"/>
              <a:gd name="T32" fmla="*/ 6 w 11"/>
              <a:gd name="T33" fmla="*/ 0 h 29"/>
              <a:gd name="T34" fmla="*/ 3 w 11"/>
              <a:gd name="T35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29">
                <a:moveTo>
                  <a:pt x="3" y="1"/>
                </a:moveTo>
                <a:cubicBezTo>
                  <a:pt x="3" y="5"/>
                  <a:pt x="3" y="5"/>
                  <a:pt x="3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8"/>
                  <a:pt x="0" y="8"/>
                  <a:pt x="0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5"/>
                  <a:pt x="3" y="26"/>
                  <a:pt x="4" y="27"/>
                </a:cubicBezTo>
                <a:cubicBezTo>
                  <a:pt x="5" y="28"/>
                  <a:pt x="6" y="29"/>
                  <a:pt x="8" y="29"/>
                </a:cubicBezTo>
                <a:cubicBezTo>
                  <a:pt x="9" y="29"/>
                  <a:pt x="10" y="28"/>
                  <a:pt x="11" y="28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9" y="26"/>
                  <a:pt x="9" y="26"/>
                </a:cubicBezTo>
                <a:cubicBezTo>
                  <a:pt x="7" y="26"/>
                  <a:pt x="6" y="25"/>
                  <a:pt x="6" y="22"/>
                </a:cubicBezTo>
                <a:cubicBezTo>
                  <a:pt x="6" y="8"/>
                  <a:pt x="6" y="8"/>
                  <a:pt x="6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5"/>
                  <a:pt x="11" y="5"/>
                  <a:pt x="11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0"/>
                  <a:pt x="6" y="0"/>
                  <a:pt x="6" y="0"/>
                </a:cubicBezTo>
                <a:lnTo>
                  <a:pt x="3" y="1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423"/>
          <p:cNvSpPr>
            <a:spLocks noEditPoints="1"/>
          </p:cNvSpPr>
          <p:nvPr/>
        </p:nvSpPr>
        <p:spPr bwMode="auto">
          <a:xfrm>
            <a:off x="7040563" y="5657851"/>
            <a:ext cx="30163" cy="53975"/>
          </a:xfrm>
          <a:custGeom>
            <a:avLst/>
            <a:gdLst>
              <a:gd name="T0" fmla="*/ 13 w 14"/>
              <a:gd name="T1" fmla="*/ 8 h 24"/>
              <a:gd name="T2" fmla="*/ 7 w 14"/>
              <a:gd name="T3" fmla="*/ 0 h 24"/>
              <a:gd name="T4" fmla="*/ 1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0 w 14"/>
              <a:gd name="T23" fmla="*/ 23 h 24"/>
              <a:gd name="T24" fmla="*/ 14 w 14"/>
              <a:gd name="T25" fmla="*/ 23 h 24"/>
              <a:gd name="T26" fmla="*/ 13 w 14"/>
              <a:gd name="T27" fmla="*/ 18 h 24"/>
              <a:gd name="T28" fmla="*/ 13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6 w 14"/>
              <a:gd name="T35" fmla="*/ 21 h 24"/>
              <a:gd name="T36" fmla="*/ 3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1"/>
                  <a:pt x="1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4" y="9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424"/>
          <p:cNvSpPr>
            <a:spLocks/>
          </p:cNvSpPr>
          <p:nvPr/>
        </p:nvSpPr>
        <p:spPr bwMode="auto">
          <a:xfrm>
            <a:off x="7081838" y="5657851"/>
            <a:ext cx="31750" cy="53975"/>
          </a:xfrm>
          <a:custGeom>
            <a:avLst/>
            <a:gdLst>
              <a:gd name="T0" fmla="*/ 14 w 14"/>
              <a:gd name="T1" fmla="*/ 0 h 24"/>
              <a:gd name="T2" fmla="*/ 10 w 14"/>
              <a:gd name="T3" fmla="*/ 0 h 24"/>
              <a:gd name="T4" fmla="*/ 10 w 14"/>
              <a:gd name="T5" fmla="*/ 15 h 24"/>
              <a:gd name="T6" fmla="*/ 10 w 14"/>
              <a:gd name="T7" fmla="*/ 17 h 24"/>
              <a:gd name="T8" fmla="*/ 6 w 14"/>
              <a:gd name="T9" fmla="*/ 21 h 24"/>
              <a:gd name="T10" fmla="*/ 3 w 14"/>
              <a:gd name="T11" fmla="*/ 14 h 24"/>
              <a:gd name="T12" fmla="*/ 3 w 14"/>
              <a:gd name="T13" fmla="*/ 0 h 24"/>
              <a:gd name="T14" fmla="*/ 0 w 14"/>
              <a:gd name="T15" fmla="*/ 0 h 24"/>
              <a:gd name="T16" fmla="*/ 0 w 14"/>
              <a:gd name="T17" fmla="*/ 15 h 24"/>
              <a:gd name="T18" fmla="*/ 5 w 14"/>
              <a:gd name="T19" fmla="*/ 24 h 24"/>
              <a:gd name="T20" fmla="*/ 10 w 14"/>
              <a:gd name="T21" fmla="*/ 21 h 24"/>
              <a:gd name="T22" fmla="*/ 10 w 14"/>
              <a:gd name="T23" fmla="*/ 21 h 24"/>
              <a:gd name="T24" fmla="*/ 11 w 14"/>
              <a:gd name="T25" fmla="*/ 23 h 24"/>
              <a:gd name="T26" fmla="*/ 14 w 14"/>
              <a:gd name="T27" fmla="*/ 23 h 24"/>
              <a:gd name="T28" fmla="*/ 14 w 14"/>
              <a:gd name="T29" fmla="*/ 17 h 24"/>
              <a:gd name="T30" fmla="*/ 14 w 14"/>
              <a:gd name="T3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14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6"/>
                  <a:pt x="10" y="17"/>
                  <a:pt x="10" y="17"/>
                </a:cubicBezTo>
                <a:cubicBezTo>
                  <a:pt x="9" y="19"/>
                  <a:pt x="9" y="21"/>
                  <a:pt x="6" y="21"/>
                </a:cubicBezTo>
                <a:cubicBezTo>
                  <a:pt x="4" y="21"/>
                  <a:pt x="3" y="18"/>
                  <a:pt x="3" y="1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"/>
                  <a:pt x="1" y="24"/>
                  <a:pt x="5" y="24"/>
                </a:cubicBezTo>
                <a:cubicBezTo>
                  <a:pt x="8" y="24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7"/>
                </a:cubicBezTo>
                <a:lnTo>
                  <a:pt x="14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425"/>
          <p:cNvSpPr>
            <a:spLocks noEditPoints="1"/>
          </p:cNvSpPr>
          <p:nvPr/>
        </p:nvSpPr>
        <p:spPr bwMode="auto">
          <a:xfrm>
            <a:off x="7123113" y="5657851"/>
            <a:ext cx="30163" cy="53975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8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2 h 24"/>
              <a:gd name="T12" fmla="*/ 13 w 14"/>
              <a:gd name="T13" fmla="*/ 20 h 24"/>
              <a:gd name="T14" fmla="*/ 9 w 14"/>
              <a:gd name="T15" fmla="*/ 21 h 24"/>
              <a:gd name="T16" fmla="*/ 3 w 14"/>
              <a:gd name="T17" fmla="*/ 12 h 24"/>
              <a:gd name="T18" fmla="*/ 14 w 14"/>
              <a:gd name="T19" fmla="*/ 12 h 24"/>
              <a:gd name="T20" fmla="*/ 3 w 14"/>
              <a:gd name="T21" fmla="*/ 9 h 24"/>
              <a:gd name="T22" fmla="*/ 7 w 14"/>
              <a:gd name="T23" fmla="*/ 3 h 24"/>
              <a:gd name="T24" fmla="*/ 11 w 14"/>
              <a:gd name="T25" fmla="*/ 9 h 24"/>
              <a:gd name="T26" fmla="*/ 3 w 14"/>
              <a:gd name="T27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1"/>
                  <a:pt x="14" y="11"/>
                  <a:pt x="14" y="10"/>
                </a:cubicBezTo>
                <a:cubicBezTo>
                  <a:pt x="14" y="5"/>
                  <a:pt x="12" y="0"/>
                  <a:pt x="8" y="0"/>
                </a:cubicBezTo>
                <a:cubicBezTo>
                  <a:pt x="3" y="0"/>
                  <a:pt x="0" y="4"/>
                  <a:pt x="0" y="12"/>
                </a:cubicBezTo>
                <a:cubicBezTo>
                  <a:pt x="0" y="19"/>
                  <a:pt x="3" y="24"/>
                  <a:pt x="8" y="24"/>
                </a:cubicBezTo>
                <a:cubicBezTo>
                  <a:pt x="10" y="24"/>
                  <a:pt x="12" y="23"/>
                  <a:pt x="13" y="22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0"/>
                  <a:pt x="10" y="21"/>
                  <a:pt x="9" y="21"/>
                </a:cubicBezTo>
                <a:cubicBezTo>
                  <a:pt x="6" y="21"/>
                  <a:pt x="3" y="19"/>
                  <a:pt x="3" y="12"/>
                </a:cubicBezTo>
                <a:lnTo>
                  <a:pt x="14" y="12"/>
                </a:lnTo>
                <a:close/>
                <a:moveTo>
                  <a:pt x="3" y="9"/>
                </a:moveTo>
                <a:cubicBezTo>
                  <a:pt x="4" y="6"/>
                  <a:pt x="5" y="3"/>
                  <a:pt x="7" y="3"/>
                </a:cubicBezTo>
                <a:cubicBezTo>
                  <a:pt x="9" y="3"/>
                  <a:pt x="11" y="5"/>
                  <a:pt x="11" y="9"/>
                </a:cubicBezTo>
                <a:lnTo>
                  <a:pt x="3" y="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426"/>
          <p:cNvSpPr>
            <a:spLocks/>
          </p:cNvSpPr>
          <p:nvPr/>
        </p:nvSpPr>
        <p:spPr bwMode="auto">
          <a:xfrm>
            <a:off x="7162801" y="5657851"/>
            <a:ext cx="31750" cy="52388"/>
          </a:xfrm>
          <a:custGeom>
            <a:avLst/>
            <a:gdLst>
              <a:gd name="T0" fmla="*/ 0 w 14"/>
              <a:gd name="T1" fmla="*/ 23 h 23"/>
              <a:gd name="T2" fmla="*/ 4 w 14"/>
              <a:gd name="T3" fmla="*/ 23 h 23"/>
              <a:gd name="T4" fmla="*/ 4 w 14"/>
              <a:gd name="T5" fmla="*/ 9 h 23"/>
              <a:gd name="T6" fmla="*/ 4 w 14"/>
              <a:gd name="T7" fmla="*/ 7 h 23"/>
              <a:gd name="T8" fmla="*/ 8 w 14"/>
              <a:gd name="T9" fmla="*/ 3 h 23"/>
              <a:gd name="T10" fmla="*/ 11 w 14"/>
              <a:gd name="T11" fmla="*/ 8 h 23"/>
              <a:gd name="T12" fmla="*/ 11 w 14"/>
              <a:gd name="T13" fmla="*/ 23 h 23"/>
              <a:gd name="T14" fmla="*/ 14 w 14"/>
              <a:gd name="T15" fmla="*/ 23 h 23"/>
              <a:gd name="T16" fmla="*/ 14 w 14"/>
              <a:gd name="T17" fmla="*/ 8 h 23"/>
              <a:gd name="T18" fmla="*/ 9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4" y="4"/>
                  <a:pt x="6" y="3"/>
                  <a:pt x="8" y="3"/>
                </a:cubicBezTo>
                <a:cubicBezTo>
                  <a:pt x="10" y="3"/>
                  <a:pt x="11" y="6"/>
                  <a:pt x="11" y="8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427"/>
          <p:cNvSpPr>
            <a:spLocks/>
          </p:cNvSpPr>
          <p:nvPr/>
        </p:nvSpPr>
        <p:spPr bwMode="auto">
          <a:xfrm>
            <a:off x="7435851" y="6384926"/>
            <a:ext cx="38100" cy="73025"/>
          </a:xfrm>
          <a:custGeom>
            <a:avLst/>
            <a:gdLst>
              <a:gd name="T0" fmla="*/ 0 w 17"/>
              <a:gd name="T1" fmla="*/ 0 h 33"/>
              <a:gd name="T2" fmla="*/ 0 w 17"/>
              <a:gd name="T3" fmla="*/ 22 h 33"/>
              <a:gd name="T4" fmla="*/ 8 w 17"/>
              <a:gd name="T5" fmla="*/ 33 h 33"/>
              <a:gd name="T6" fmla="*/ 17 w 17"/>
              <a:gd name="T7" fmla="*/ 21 h 33"/>
              <a:gd name="T8" fmla="*/ 17 w 17"/>
              <a:gd name="T9" fmla="*/ 0 h 33"/>
              <a:gd name="T10" fmla="*/ 13 w 17"/>
              <a:gd name="T11" fmla="*/ 0 h 33"/>
              <a:gd name="T12" fmla="*/ 13 w 17"/>
              <a:gd name="T13" fmla="*/ 22 h 33"/>
              <a:gd name="T14" fmla="*/ 8 w 17"/>
              <a:gd name="T15" fmla="*/ 30 h 33"/>
              <a:gd name="T16" fmla="*/ 4 w 17"/>
              <a:gd name="T17" fmla="*/ 22 h 33"/>
              <a:gd name="T18" fmla="*/ 4 w 17"/>
              <a:gd name="T19" fmla="*/ 0 h 33"/>
              <a:gd name="T20" fmla="*/ 0 w 17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33">
                <a:moveTo>
                  <a:pt x="0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30"/>
                  <a:pt x="3" y="33"/>
                  <a:pt x="8" y="33"/>
                </a:cubicBezTo>
                <a:cubicBezTo>
                  <a:pt x="13" y="33"/>
                  <a:pt x="17" y="30"/>
                  <a:pt x="17" y="21"/>
                </a:cubicBez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7"/>
                  <a:pt x="11" y="30"/>
                  <a:pt x="8" y="30"/>
                </a:cubicBezTo>
                <a:cubicBezTo>
                  <a:pt x="6" y="30"/>
                  <a:pt x="4" y="28"/>
                  <a:pt x="4" y="22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428"/>
          <p:cNvSpPr>
            <a:spLocks/>
          </p:cNvSpPr>
          <p:nvPr/>
        </p:nvSpPr>
        <p:spPr bwMode="auto">
          <a:xfrm>
            <a:off x="7481888" y="6381751"/>
            <a:ext cx="31750" cy="74613"/>
          </a:xfrm>
          <a:custGeom>
            <a:avLst/>
            <a:gdLst>
              <a:gd name="T0" fmla="*/ 4 w 14"/>
              <a:gd name="T1" fmla="*/ 0 h 33"/>
              <a:gd name="T2" fmla="*/ 0 w 14"/>
              <a:gd name="T3" fmla="*/ 0 h 33"/>
              <a:gd name="T4" fmla="*/ 0 w 14"/>
              <a:gd name="T5" fmla="*/ 33 h 33"/>
              <a:gd name="T6" fmla="*/ 4 w 14"/>
              <a:gd name="T7" fmla="*/ 33 h 33"/>
              <a:gd name="T8" fmla="*/ 4 w 14"/>
              <a:gd name="T9" fmla="*/ 25 h 33"/>
              <a:gd name="T10" fmla="*/ 5 w 14"/>
              <a:gd name="T11" fmla="*/ 22 h 33"/>
              <a:gd name="T12" fmla="*/ 10 w 14"/>
              <a:gd name="T13" fmla="*/ 33 h 33"/>
              <a:gd name="T14" fmla="*/ 14 w 14"/>
              <a:gd name="T15" fmla="*/ 33 h 33"/>
              <a:gd name="T16" fmla="*/ 7 w 14"/>
              <a:gd name="T17" fmla="*/ 20 h 33"/>
              <a:gd name="T18" fmla="*/ 14 w 14"/>
              <a:gd name="T19" fmla="*/ 10 h 33"/>
              <a:gd name="T20" fmla="*/ 10 w 14"/>
              <a:gd name="T21" fmla="*/ 10 h 33"/>
              <a:gd name="T22" fmla="*/ 5 w 14"/>
              <a:gd name="T23" fmla="*/ 18 h 33"/>
              <a:gd name="T24" fmla="*/ 4 w 14"/>
              <a:gd name="T25" fmla="*/ 21 h 33"/>
              <a:gd name="T26" fmla="*/ 4 w 14"/>
              <a:gd name="T27" fmla="*/ 21 h 33"/>
              <a:gd name="T28" fmla="*/ 4 w 14"/>
              <a:gd name="T2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33">
                <a:moveTo>
                  <a:pt x="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2"/>
                  <a:pt x="5" y="22"/>
                  <a:pt x="5" y="22"/>
                </a:cubicBezTo>
                <a:cubicBezTo>
                  <a:pt x="10" y="33"/>
                  <a:pt x="10" y="33"/>
                  <a:pt x="10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10"/>
                  <a:pt x="14" y="10"/>
                  <a:pt x="1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4" y="20"/>
                  <a:pt x="4" y="21"/>
                </a:cubicBezTo>
                <a:cubicBezTo>
                  <a:pt x="4" y="21"/>
                  <a:pt x="4" y="21"/>
                  <a:pt x="4" y="21"/>
                </a:cubicBezTo>
                <a:lnTo>
                  <a:pt x="4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429"/>
          <p:cNvSpPr>
            <a:spLocks/>
          </p:cNvSpPr>
          <p:nvPr/>
        </p:nvSpPr>
        <p:spPr bwMode="auto">
          <a:xfrm>
            <a:off x="7518401" y="6403976"/>
            <a:ext cx="19050" cy="52388"/>
          </a:xfrm>
          <a:custGeom>
            <a:avLst/>
            <a:gdLst>
              <a:gd name="T0" fmla="*/ 0 w 9"/>
              <a:gd name="T1" fmla="*/ 23 h 23"/>
              <a:gd name="T2" fmla="*/ 4 w 9"/>
              <a:gd name="T3" fmla="*/ 23 h 23"/>
              <a:gd name="T4" fmla="*/ 4 w 9"/>
              <a:gd name="T5" fmla="*/ 11 h 23"/>
              <a:gd name="T6" fmla="*/ 4 w 9"/>
              <a:gd name="T7" fmla="*/ 8 h 23"/>
              <a:gd name="T8" fmla="*/ 9 w 9"/>
              <a:gd name="T9" fmla="*/ 4 h 23"/>
              <a:gd name="T10" fmla="*/ 9 w 9"/>
              <a:gd name="T11" fmla="*/ 4 h 23"/>
              <a:gd name="T12" fmla="*/ 9 w 9"/>
              <a:gd name="T13" fmla="*/ 0 h 23"/>
              <a:gd name="T14" fmla="*/ 9 w 9"/>
              <a:gd name="T15" fmla="*/ 0 h 23"/>
              <a:gd name="T16" fmla="*/ 4 w 9"/>
              <a:gd name="T17" fmla="*/ 4 h 23"/>
              <a:gd name="T18" fmla="*/ 4 w 9"/>
              <a:gd name="T19" fmla="*/ 4 h 23"/>
              <a:gd name="T20" fmla="*/ 3 w 9"/>
              <a:gd name="T21" fmla="*/ 0 h 23"/>
              <a:gd name="T22" fmla="*/ 0 w 9"/>
              <a:gd name="T23" fmla="*/ 0 h 23"/>
              <a:gd name="T24" fmla="*/ 0 w 9"/>
              <a:gd name="T25" fmla="*/ 6 h 23"/>
              <a:gd name="T26" fmla="*/ 0 w 9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8"/>
                </a:cubicBezTo>
                <a:cubicBezTo>
                  <a:pt x="4" y="6"/>
                  <a:pt x="6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430"/>
          <p:cNvSpPr>
            <a:spLocks noEditPoints="1"/>
          </p:cNvSpPr>
          <p:nvPr/>
        </p:nvSpPr>
        <p:spPr bwMode="auto">
          <a:xfrm>
            <a:off x="7540626" y="6403976"/>
            <a:ext cx="31750" cy="53975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6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1 w 14"/>
              <a:gd name="T23" fmla="*/ 23 h 24"/>
              <a:gd name="T24" fmla="*/ 14 w 14"/>
              <a:gd name="T25" fmla="*/ 23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6 w 14"/>
              <a:gd name="T35" fmla="*/ 21 h 24"/>
              <a:gd name="T36" fmla="*/ 4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4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2" y="24"/>
                  <a:pt x="6" y="24"/>
                </a:cubicBezTo>
                <a:cubicBezTo>
                  <a:pt x="8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431"/>
          <p:cNvSpPr>
            <a:spLocks noEditPoints="1"/>
          </p:cNvSpPr>
          <p:nvPr/>
        </p:nvSpPr>
        <p:spPr bwMode="auto">
          <a:xfrm>
            <a:off x="7580313" y="6386513"/>
            <a:ext cx="11113" cy="69850"/>
          </a:xfrm>
          <a:custGeom>
            <a:avLst/>
            <a:gdLst>
              <a:gd name="T0" fmla="*/ 5 w 5"/>
              <a:gd name="T1" fmla="*/ 31 h 31"/>
              <a:gd name="T2" fmla="*/ 5 w 5"/>
              <a:gd name="T3" fmla="*/ 8 h 31"/>
              <a:gd name="T4" fmla="*/ 1 w 5"/>
              <a:gd name="T5" fmla="*/ 8 h 31"/>
              <a:gd name="T6" fmla="*/ 1 w 5"/>
              <a:gd name="T7" fmla="*/ 31 h 31"/>
              <a:gd name="T8" fmla="*/ 5 w 5"/>
              <a:gd name="T9" fmla="*/ 31 h 31"/>
              <a:gd name="T10" fmla="*/ 3 w 5"/>
              <a:gd name="T11" fmla="*/ 0 h 31"/>
              <a:gd name="T12" fmla="*/ 0 w 5"/>
              <a:gd name="T13" fmla="*/ 2 h 31"/>
              <a:gd name="T14" fmla="*/ 3 w 5"/>
              <a:gd name="T15" fmla="*/ 5 h 31"/>
              <a:gd name="T16" fmla="*/ 5 w 5"/>
              <a:gd name="T17" fmla="*/ 2 h 31"/>
              <a:gd name="T18" fmla="*/ 3 w 5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31">
                <a:moveTo>
                  <a:pt x="5" y="31"/>
                </a:moveTo>
                <a:cubicBezTo>
                  <a:pt x="5" y="8"/>
                  <a:pt x="5" y="8"/>
                  <a:pt x="5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31"/>
                  <a:pt x="1" y="31"/>
                  <a:pt x="1" y="31"/>
                </a:cubicBezTo>
                <a:lnTo>
                  <a:pt x="5" y="31"/>
                </a:lnTo>
                <a:close/>
                <a:moveTo>
                  <a:pt x="3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4" y="5"/>
                  <a:pt x="5" y="4"/>
                  <a:pt x="5" y="2"/>
                </a:cubicBezTo>
                <a:cubicBezTo>
                  <a:pt x="5" y="1"/>
                  <a:pt x="4" y="0"/>
                  <a:pt x="3" y="0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432"/>
          <p:cNvSpPr>
            <a:spLocks/>
          </p:cNvSpPr>
          <p:nvPr/>
        </p:nvSpPr>
        <p:spPr bwMode="auto">
          <a:xfrm>
            <a:off x="7602538" y="6403976"/>
            <a:ext cx="31750" cy="52388"/>
          </a:xfrm>
          <a:custGeom>
            <a:avLst/>
            <a:gdLst>
              <a:gd name="T0" fmla="*/ 0 w 14"/>
              <a:gd name="T1" fmla="*/ 23 h 23"/>
              <a:gd name="T2" fmla="*/ 3 w 14"/>
              <a:gd name="T3" fmla="*/ 23 h 23"/>
              <a:gd name="T4" fmla="*/ 3 w 14"/>
              <a:gd name="T5" fmla="*/ 9 h 23"/>
              <a:gd name="T6" fmla="*/ 4 w 14"/>
              <a:gd name="T7" fmla="*/ 7 h 23"/>
              <a:gd name="T8" fmla="*/ 7 w 14"/>
              <a:gd name="T9" fmla="*/ 3 h 23"/>
              <a:gd name="T10" fmla="*/ 10 w 14"/>
              <a:gd name="T11" fmla="*/ 8 h 23"/>
              <a:gd name="T12" fmla="*/ 10 w 14"/>
              <a:gd name="T13" fmla="*/ 23 h 23"/>
              <a:gd name="T14" fmla="*/ 14 w 14"/>
              <a:gd name="T15" fmla="*/ 23 h 23"/>
              <a:gd name="T16" fmla="*/ 14 w 14"/>
              <a:gd name="T17" fmla="*/ 8 h 23"/>
              <a:gd name="T18" fmla="*/ 8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3" y="23"/>
                  <a:pt x="3" y="23"/>
                  <a:pt x="3" y="23"/>
                </a:cubicBezTo>
                <a:cubicBezTo>
                  <a:pt x="3" y="9"/>
                  <a:pt x="3" y="9"/>
                  <a:pt x="3" y="9"/>
                </a:cubicBezTo>
                <a:cubicBezTo>
                  <a:pt x="3" y="8"/>
                  <a:pt x="3" y="7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6"/>
                  <a:pt x="10" y="8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433"/>
          <p:cNvSpPr>
            <a:spLocks noEditPoints="1"/>
          </p:cNvSpPr>
          <p:nvPr/>
        </p:nvSpPr>
        <p:spPr bwMode="auto">
          <a:xfrm>
            <a:off x="7643813" y="6403976"/>
            <a:ext cx="30163" cy="53975"/>
          </a:xfrm>
          <a:custGeom>
            <a:avLst/>
            <a:gdLst>
              <a:gd name="T0" fmla="*/ 13 w 14"/>
              <a:gd name="T1" fmla="*/ 8 h 24"/>
              <a:gd name="T2" fmla="*/ 7 w 14"/>
              <a:gd name="T3" fmla="*/ 0 h 24"/>
              <a:gd name="T4" fmla="*/ 1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0 w 14"/>
              <a:gd name="T23" fmla="*/ 23 h 24"/>
              <a:gd name="T24" fmla="*/ 14 w 14"/>
              <a:gd name="T25" fmla="*/ 23 h 24"/>
              <a:gd name="T26" fmla="*/ 13 w 14"/>
              <a:gd name="T27" fmla="*/ 18 h 24"/>
              <a:gd name="T28" fmla="*/ 13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6 w 14"/>
              <a:gd name="T35" fmla="*/ 21 h 24"/>
              <a:gd name="T36" fmla="*/ 3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1"/>
                  <a:pt x="1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4" y="9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434"/>
          <p:cNvSpPr>
            <a:spLocks/>
          </p:cNvSpPr>
          <p:nvPr/>
        </p:nvSpPr>
        <p:spPr bwMode="auto">
          <a:xfrm>
            <a:off x="3919538" y="1349376"/>
            <a:ext cx="38100" cy="74613"/>
          </a:xfrm>
          <a:custGeom>
            <a:avLst/>
            <a:gdLst>
              <a:gd name="T0" fmla="*/ 17 w 17"/>
              <a:gd name="T1" fmla="*/ 16 h 33"/>
              <a:gd name="T2" fmla="*/ 9 w 17"/>
              <a:gd name="T3" fmla="*/ 16 h 33"/>
              <a:gd name="T4" fmla="*/ 9 w 17"/>
              <a:gd name="T5" fmla="*/ 19 h 33"/>
              <a:gd name="T6" fmla="*/ 13 w 17"/>
              <a:gd name="T7" fmla="*/ 19 h 33"/>
              <a:gd name="T8" fmla="*/ 13 w 17"/>
              <a:gd name="T9" fmla="*/ 29 h 33"/>
              <a:gd name="T10" fmla="*/ 11 w 17"/>
              <a:gd name="T11" fmla="*/ 30 h 33"/>
              <a:gd name="T12" fmla="*/ 3 w 17"/>
              <a:gd name="T13" fmla="*/ 17 h 33"/>
              <a:gd name="T14" fmla="*/ 12 w 17"/>
              <a:gd name="T15" fmla="*/ 3 h 33"/>
              <a:gd name="T16" fmla="*/ 16 w 17"/>
              <a:gd name="T17" fmla="*/ 4 h 33"/>
              <a:gd name="T18" fmla="*/ 16 w 17"/>
              <a:gd name="T19" fmla="*/ 1 h 33"/>
              <a:gd name="T20" fmla="*/ 12 w 17"/>
              <a:gd name="T21" fmla="*/ 0 h 33"/>
              <a:gd name="T22" fmla="*/ 0 w 17"/>
              <a:gd name="T23" fmla="*/ 17 h 33"/>
              <a:gd name="T24" fmla="*/ 4 w 17"/>
              <a:gd name="T25" fmla="*/ 30 h 33"/>
              <a:gd name="T26" fmla="*/ 11 w 17"/>
              <a:gd name="T27" fmla="*/ 33 h 33"/>
              <a:gd name="T28" fmla="*/ 17 w 17"/>
              <a:gd name="T29" fmla="*/ 32 h 33"/>
              <a:gd name="T30" fmla="*/ 17 w 17"/>
              <a:gd name="T31" fmla="*/ 1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33">
                <a:moveTo>
                  <a:pt x="17" y="16"/>
                </a:moveTo>
                <a:cubicBezTo>
                  <a:pt x="9" y="16"/>
                  <a:pt x="9" y="16"/>
                  <a:pt x="9" y="16"/>
                </a:cubicBezTo>
                <a:cubicBezTo>
                  <a:pt x="9" y="19"/>
                  <a:pt x="9" y="19"/>
                  <a:pt x="9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2" y="30"/>
                  <a:pt x="11" y="30"/>
                </a:cubicBezTo>
                <a:cubicBezTo>
                  <a:pt x="7" y="30"/>
                  <a:pt x="3" y="27"/>
                  <a:pt x="3" y="17"/>
                </a:cubicBezTo>
                <a:cubicBezTo>
                  <a:pt x="3" y="7"/>
                  <a:pt x="8" y="3"/>
                  <a:pt x="12" y="3"/>
                </a:cubicBezTo>
                <a:cubicBezTo>
                  <a:pt x="14" y="3"/>
                  <a:pt x="15" y="4"/>
                  <a:pt x="16" y="4"/>
                </a:cubicBezTo>
                <a:cubicBezTo>
                  <a:pt x="16" y="1"/>
                  <a:pt x="16" y="1"/>
                  <a:pt x="16" y="1"/>
                </a:cubicBezTo>
                <a:cubicBezTo>
                  <a:pt x="15" y="0"/>
                  <a:pt x="14" y="0"/>
                  <a:pt x="12" y="0"/>
                </a:cubicBezTo>
                <a:cubicBezTo>
                  <a:pt x="6" y="0"/>
                  <a:pt x="0" y="4"/>
                  <a:pt x="0" y="17"/>
                </a:cubicBezTo>
                <a:cubicBezTo>
                  <a:pt x="0" y="23"/>
                  <a:pt x="1" y="27"/>
                  <a:pt x="4" y="30"/>
                </a:cubicBezTo>
                <a:cubicBezTo>
                  <a:pt x="6" y="32"/>
                  <a:pt x="8" y="33"/>
                  <a:pt x="11" y="33"/>
                </a:cubicBezTo>
                <a:cubicBezTo>
                  <a:pt x="13" y="33"/>
                  <a:pt x="16" y="32"/>
                  <a:pt x="17" y="32"/>
                </a:cubicBezTo>
                <a:lnTo>
                  <a:pt x="17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435"/>
          <p:cNvSpPr>
            <a:spLocks/>
          </p:cNvSpPr>
          <p:nvPr/>
        </p:nvSpPr>
        <p:spPr bwMode="auto">
          <a:xfrm>
            <a:off x="3965576" y="1370013"/>
            <a:ext cx="20638" cy="53975"/>
          </a:xfrm>
          <a:custGeom>
            <a:avLst/>
            <a:gdLst>
              <a:gd name="T0" fmla="*/ 0 w 9"/>
              <a:gd name="T1" fmla="*/ 24 h 24"/>
              <a:gd name="T2" fmla="*/ 4 w 9"/>
              <a:gd name="T3" fmla="*/ 24 h 24"/>
              <a:gd name="T4" fmla="*/ 4 w 9"/>
              <a:gd name="T5" fmla="*/ 11 h 24"/>
              <a:gd name="T6" fmla="*/ 4 w 9"/>
              <a:gd name="T7" fmla="*/ 9 h 24"/>
              <a:gd name="T8" fmla="*/ 8 w 9"/>
              <a:gd name="T9" fmla="*/ 4 h 24"/>
              <a:gd name="T10" fmla="*/ 9 w 9"/>
              <a:gd name="T11" fmla="*/ 4 h 24"/>
              <a:gd name="T12" fmla="*/ 9 w 9"/>
              <a:gd name="T13" fmla="*/ 0 h 24"/>
              <a:gd name="T14" fmla="*/ 8 w 9"/>
              <a:gd name="T15" fmla="*/ 0 h 24"/>
              <a:gd name="T16" fmla="*/ 3 w 9"/>
              <a:gd name="T17" fmla="*/ 4 h 24"/>
              <a:gd name="T18" fmla="*/ 3 w 9"/>
              <a:gd name="T19" fmla="*/ 4 h 24"/>
              <a:gd name="T20" fmla="*/ 3 w 9"/>
              <a:gd name="T21" fmla="*/ 0 h 24"/>
              <a:gd name="T22" fmla="*/ 0 w 9"/>
              <a:gd name="T23" fmla="*/ 0 h 24"/>
              <a:gd name="T24" fmla="*/ 0 w 9"/>
              <a:gd name="T25" fmla="*/ 6 h 24"/>
              <a:gd name="T26" fmla="*/ 0 w 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9"/>
                </a:cubicBezTo>
                <a:cubicBezTo>
                  <a:pt x="4" y="6"/>
                  <a:pt x="6" y="4"/>
                  <a:pt x="8" y="4"/>
                </a:cubicBezTo>
                <a:cubicBezTo>
                  <a:pt x="8" y="4"/>
                  <a:pt x="9" y="4"/>
                  <a:pt x="9" y="4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8" y="0"/>
                  <a:pt x="8" y="0"/>
                </a:cubicBezTo>
                <a:cubicBezTo>
                  <a:pt x="6" y="0"/>
                  <a:pt x="4" y="2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436"/>
          <p:cNvSpPr>
            <a:spLocks noEditPoints="1"/>
          </p:cNvSpPr>
          <p:nvPr/>
        </p:nvSpPr>
        <p:spPr bwMode="auto">
          <a:xfrm>
            <a:off x="3987801" y="1368426"/>
            <a:ext cx="33338" cy="57150"/>
          </a:xfrm>
          <a:custGeom>
            <a:avLst/>
            <a:gdLst>
              <a:gd name="T0" fmla="*/ 7 w 15"/>
              <a:gd name="T1" fmla="*/ 1 h 26"/>
              <a:gd name="T2" fmla="*/ 0 w 15"/>
              <a:gd name="T3" fmla="*/ 13 h 26"/>
              <a:gd name="T4" fmla="*/ 2 w 15"/>
              <a:gd name="T5" fmla="*/ 22 h 26"/>
              <a:gd name="T6" fmla="*/ 0 w 15"/>
              <a:gd name="T7" fmla="*/ 25 h 26"/>
              <a:gd name="T8" fmla="*/ 2 w 15"/>
              <a:gd name="T9" fmla="*/ 26 h 26"/>
              <a:gd name="T10" fmla="*/ 3 w 15"/>
              <a:gd name="T11" fmla="*/ 24 h 26"/>
              <a:gd name="T12" fmla="*/ 7 w 15"/>
              <a:gd name="T13" fmla="*/ 25 h 26"/>
              <a:gd name="T14" fmla="*/ 15 w 15"/>
              <a:gd name="T15" fmla="*/ 13 h 26"/>
              <a:gd name="T16" fmla="*/ 13 w 15"/>
              <a:gd name="T17" fmla="*/ 4 h 26"/>
              <a:gd name="T18" fmla="*/ 14 w 15"/>
              <a:gd name="T19" fmla="*/ 1 h 26"/>
              <a:gd name="T20" fmla="*/ 13 w 15"/>
              <a:gd name="T21" fmla="*/ 0 h 26"/>
              <a:gd name="T22" fmla="*/ 11 w 15"/>
              <a:gd name="T23" fmla="*/ 3 h 26"/>
              <a:gd name="T24" fmla="*/ 7 w 15"/>
              <a:gd name="T25" fmla="*/ 1 h 26"/>
              <a:gd name="T26" fmla="*/ 4 w 15"/>
              <a:gd name="T27" fmla="*/ 18 h 26"/>
              <a:gd name="T28" fmla="*/ 4 w 15"/>
              <a:gd name="T29" fmla="*/ 18 h 26"/>
              <a:gd name="T30" fmla="*/ 3 w 15"/>
              <a:gd name="T31" fmla="*/ 13 h 26"/>
              <a:gd name="T32" fmla="*/ 7 w 15"/>
              <a:gd name="T33" fmla="*/ 4 h 26"/>
              <a:gd name="T34" fmla="*/ 10 w 15"/>
              <a:gd name="T35" fmla="*/ 6 h 26"/>
              <a:gd name="T36" fmla="*/ 4 w 15"/>
              <a:gd name="T37" fmla="*/ 18 h 26"/>
              <a:gd name="T38" fmla="*/ 11 w 15"/>
              <a:gd name="T39" fmla="*/ 8 h 26"/>
              <a:gd name="T40" fmla="*/ 11 w 15"/>
              <a:gd name="T41" fmla="*/ 8 h 26"/>
              <a:gd name="T42" fmla="*/ 11 w 15"/>
              <a:gd name="T43" fmla="*/ 13 h 26"/>
              <a:gd name="T44" fmla="*/ 7 w 15"/>
              <a:gd name="T45" fmla="*/ 22 h 26"/>
              <a:gd name="T46" fmla="*/ 5 w 15"/>
              <a:gd name="T47" fmla="*/ 21 h 26"/>
              <a:gd name="T48" fmla="*/ 11 w 15"/>
              <a:gd name="T49" fmla="*/ 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" h="26">
                <a:moveTo>
                  <a:pt x="7" y="1"/>
                </a:moveTo>
                <a:cubicBezTo>
                  <a:pt x="4" y="1"/>
                  <a:pt x="0" y="5"/>
                  <a:pt x="0" y="13"/>
                </a:cubicBezTo>
                <a:cubicBezTo>
                  <a:pt x="0" y="17"/>
                  <a:pt x="1" y="20"/>
                  <a:pt x="2" y="22"/>
                </a:cubicBezTo>
                <a:cubicBezTo>
                  <a:pt x="0" y="25"/>
                  <a:pt x="0" y="25"/>
                  <a:pt x="0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4"/>
                  <a:pt x="3" y="24"/>
                  <a:pt x="3" y="24"/>
                </a:cubicBezTo>
                <a:cubicBezTo>
                  <a:pt x="5" y="25"/>
                  <a:pt x="6" y="25"/>
                  <a:pt x="7" y="25"/>
                </a:cubicBezTo>
                <a:cubicBezTo>
                  <a:pt x="11" y="25"/>
                  <a:pt x="15" y="22"/>
                  <a:pt x="15" y="13"/>
                </a:cubicBezTo>
                <a:cubicBezTo>
                  <a:pt x="15" y="9"/>
                  <a:pt x="14" y="6"/>
                  <a:pt x="13" y="4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1" y="3"/>
                  <a:pt x="11" y="3"/>
                  <a:pt x="11" y="3"/>
                </a:cubicBezTo>
                <a:cubicBezTo>
                  <a:pt x="10" y="2"/>
                  <a:pt x="9" y="1"/>
                  <a:pt x="7" y="1"/>
                </a:cubicBezTo>
                <a:close/>
                <a:moveTo>
                  <a:pt x="4" y="18"/>
                </a:moveTo>
                <a:cubicBezTo>
                  <a:pt x="4" y="18"/>
                  <a:pt x="4" y="18"/>
                  <a:pt x="4" y="18"/>
                </a:cubicBezTo>
                <a:cubicBezTo>
                  <a:pt x="3" y="16"/>
                  <a:pt x="3" y="15"/>
                  <a:pt x="3" y="13"/>
                </a:cubicBezTo>
                <a:cubicBezTo>
                  <a:pt x="3" y="10"/>
                  <a:pt x="4" y="4"/>
                  <a:pt x="7" y="4"/>
                </a:cubicBezTo>
                <a:cubicBezTo>
                  <a:pt x="9" y="4"/>
                  <a:pt x="9" y="5"/>
                  <a:pt x="10" y="6"/>
                </a:cubicBezTo>
                <a:lnTo>
                  <a:pt x="4" y="18"/>
                </a:lnTo>
                <a:close/>
                <a:moveTo>
                  <a:pt x="11" y="8"/>
                </a:moveTo>
                <a:cubicBezTo>
                  <a:pt x="11" y="8"/>
                  <a:pt x="11" y="8"/>
                  <a:pt x="11" y="8"/>
                </a:cubicBezTo>
                <a:cubicBezTo>
                  <a:pt x="11" y="10"/>
                  <a:pt x="11" y="12"/>
                  <a:pt x="11" y="13"/>
                </a:cubicBezTo>
                <a:cubicBezTo>
                  <a:pt x="11" y="17"/>
                  <a:pt x="11" y="22"/>
                  <a:pt x="7" y="22"/>
                </a:cubicBezTo>
                <a:cubicBezTo>
                  <a:pt x="6" y="22"/>
                  <a:pt x="5" y="22"/>
                  <a:pt x="5" y="21"/>
                </a:cubicBezTo>
                <a:lnTo>
                  <a:pt x="11" y="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437"/>
          <p:cNvSpPr>
            <a:spLocks/>
          </p:cNvSpPr>
          <p:nvPr/>
        </p:nvSpPr>
        <p:spPr bwMode="auto">
          <a:xfrm>
            <a:off x="4030663" y="1370013"/>
            <a:ext cx="31750" cy="53975"/>
          </a:xfrm>
          <a:custGeom>
            <a:avLst/>
            <a:gdLst>
              <a:gd name="T0" fmla="*/ 0 w 14"/>
              <a:gd name="T1" fmla="*/ 24 h 24"/>
              <a:gd name="T2" fmla="*/ 4 w 14"/>
              <a:gd name="T3" fmla="*/ 24 h 24"/>
              <a:gd name="T4" fmla="*/ 4 w 14"/>
              <a:gd name="T5" fmla="*/ 9 h 24"/>
              <a:gd name="T6" fmla="*/ 4 w 14"/>
              <a:gd name="T7" fmla="*/ 7 h 24"/>
              <a:gd name="T8" fmla="*/ 7 w 14"/>
              <a:gd name="T9" fmla="*/ 3 h 24"/>
              <a:gd name="T10" fmla="*/ 11 w 14"/>
              <a:gd name="T11" fmla="*/ 9 h 24"/>
              <a:gd name="T12" fmla="*/ 11 w 14"/>
              <a:gd name="T13" fmla="*/ 24 h 24"/>
              <a:gd name="T14" fmla="*/ 14 w 14"/>
              <a:gd name="T15" fmla="*/ 24 h 24"/>
              <a:gd name="T16" fmla="*/ 14 w 14"/>
              <a:gd name="T17" fmla="*/ 8 h 24"/>
              <a:gd name="T18" fmla="*/ 9 w 14"/>
              <a:gd name="T19" fmla="*/ 0 h 24"/>
              <a:gd name="T20" fmla="*/ 3 w 14"/>
              <a:gd name="T21" fmla="*/ 3 h 24"/>
              <a:gd name="T22" fmla="*/ 3 w 14"/>
              <a:gd name="T23" fmla="*/ 3 h 24"/>
              <a:gd name="T24" fmla="*/ 3 w 14"/>
              <a:gd name="T25" fmla="*/ 0 h 24"/>
              <a:gd name="T26" fmla="*/ 0 w 14"/>
              <a:gd name="T27" fmla="*/ 0 h 24"/>
              <a:gd name="T28" fmla="*/ 0 w 14"/>
              <a:gd name="T29" fmla="*/ 6 h 24"/>
              <a:gd name="T30" fmla="*/ 0 w 14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Rectangle 438"/>
          <p:cNvSpPr>
            <a:spLocks noChangeArrowheads="1"/>
          </p:cNvSpPr>
          <p:nvPr/>
        </p:nvSpPr>
        <p:spPr bwMode="auto">
          <a:xfrm>
            <a:off x="4075113" y="1347788"/>
            <a:ext cx="6350" cy="76200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439"/>
          <p:cNvSpPr>
            <a:spLocks noEditPoints="1"/>
          </p:cNvSpPr>
          <p:nvPr/>
        </p:nvSpPr>
        <p:spPr bwMode="auto">
          <a:xfrm>
            <a:off x="4090988" y="1370013"/>
            <a:ext cx="31750" cy="53975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2 h 24"/>
              <a:gd name="T6" fmla="*/ 3 w 14"/>
              <a:gd name="T7" fmla="*/ 4 h 24"/>
              <a:gd name="T8" fmla="*/ 7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6 w 14"/>
              <a:gd name="T17" fmla="*/ 24 h 24"/>
              <a:gd name="T18" fmla="*/ 10 w 14"/>
              <a:gd name="T19" fmla="*/ 21 h 24"/>
              <a:gd name="T20" fmla="*/ 11 w 14"/>
              <a:gd name="T21" fmla="*/ 21 h 24"/>
              <a:gd name="T22" fmla="*/ 11 w 14"/>
              <a:gd name="T23" fmla="*/ 24 h 24"/>
              <a:gd name="T24" fmla="*/ 14 w 14"/>
              <a:gd name="T25" fmla="*/ 24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8 h 24"/>
              <a:gd name="T34" fmla="*/ 7 w 14"/>
              <a:gd name="T35" fmla="*/ 21 h 24"/>
              <a:gd name="T36" fmla="*/ 4 w 14"/>
              <a:gd name="T37" fmla="*/ 17 h 24"/>
              <a:gd name="T38" fmla="*/ 10 w 14"/>
              <a:gd name="T39" fmla="*/ 12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5" y="3"/>
                  <a:pt x="7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2"/>
                  <a:pt x="0" y="17"/>
                </a:cubicBezTo>
                <a:cubicBezTo>
                  <a:pt x="0" y="21"/>
                  <a:pt x="3" y="24"/>
                  <a:pt x="6" y="24"/>
                </a:cubicBezTo>
                <a:cubicBezTo>
                  <a:pt x="8" y="24"/>
                  <a:pt x="9" y="23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8"/>
                </a:cubicBezTo>
                <a:cubicBezTo>
                  <a:pt x="10" y="20"/>
                  <a:pt x="8" y="21"/>
                  <a:pt x="7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2"/>
                  <a:pt x="10" y="12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440"/>
          <p:cNvSpPr>
            <a:spLocks/>
          </p:cNvSpPr>
          <p:nvPr/>
        </p:nvSpPr>
        <p:spPr bwMode="auto">
          <a:xfrm>
            <a:off x="4133851" y="1370013"/>
            <a:ext cx="30163" cy="53975"/>
          </a:xfrm>
          <a:custGeom>
            <a:avLst/>
            <a:gdLst>
              <a:gd name="T0" fmla="*/ 0 w 14"/>
              <a:gd name="T1" fmla="*/ 24 h 24"/>
              <a:gd name="T2" fmla="*/ 4 w 14"/>
              <a:gd name="T3" fmla="*/ 24 h 24"/>
              <a:gd name="T4" fmla="*/ 4 w 14"/>
              <a:gd name="T5" fmla="*/ 9 h 24"/>
              <a:gd name="T6" fmla="*/ 4 w 14"/>
              <a:gd name="T7" fmla="*/ 7 h 24"/>
              <a:gd name="T8" fmla="*/ 8 w 14"/>
              <a:gd name="T9" fmla="*/ 3 h 24"/>
              <a:gd name="T10" fmla="*/ 11 w 14"/>
              <a:gd name="T11" fmla="*/ 9 h 24"/>
              <a:gd name="T12" fmla="*/ 11 w 14"/>
              <a:gd name="T13" fmla="*/ 24 h 24"/>
              <a:gd name="T14" fmla="*/ 14 w 14"/>
              <a:gd name="T15" fmla="*/ 24 h 24"/>
              <a:gd name="T16" fmla="*/ 14 w 14"/>
              <a:gd name="T17" fmla="*/ 8 h 24"/>
              <a:gd name="T18" fmla="*/ 9 w 14"/>
              <a:gd name="T19" fmla="*/ 0 h 24"/>
              <a:gd name="T20" fmla="*/ 3 w 14"/>
              <a:gd name="T21" fmla="*/ 3 h 24"/>
              <a:gd name="T22" fmla="*/ 3 w 14"/>
              <a:gd name="T23" fmla="*/ 3 h 24"/>
              <a:gd name="T24" fmla="*/ 3 w 14"/>
              <a:gd name="T25" fmla="*/ 0 h 24"/>
              <a:gd name="T26" fmla="*/ 0 w 14"/>
              <a:gd name="T27" fmla="*/ 0 h 24"/>
              <a:gd name="T28" fmla="*/ 0 w 14"/>
              <a:gd name="T29" fmla="*/ 6 h 24"/>
              <a:gd name="T30" fmla="*/ 0 w 14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7"/>
                </a:cubicBezTo>
                <a:cubicBezTo>
                  <a:pt x="4" y="4"/>
                  <a:pt x="6" y="3"/>
                  <a:pt x="8" y="3"/>
                </a:cubicBezTo>
                <a:cubicBezTo>
                  <a:pt x="10" y="3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4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441"/>
          <p:cNvSpPr>
            <a:spLocks noEditPoints="1"/>
          </p:cNvSpPr>
          <p:nvPr/>
        </p:nvSpPr>
        <p:spPr bwMode="auto">
          <a:xfrm>
            <a:off x="4175126" y="1347788"/>
            <a:ext cx="34925" cy="76200"/>
          </a:xfrm>
          <a:custGeom>
            <a:avLst/>
            <a:gdLst>
              <a:gd name="T0" fmla="*/ 11 w 15"/>
              <a:gd name="T1" fmla="*/ 0 h 34"/>
              <a:gd name="T2" fmla="*/ 11 w 15"/>
              <a:gd name="T3" fmla="*/ 13 h 34"/>
              <a:gd name="T4" fmla="*/ 11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6 w 15"/>
              <a:gd name="T11" fmla="*/ 34 h 34"/>
              <a:gd name="T12" fmla="*/ 11 w 15"/>
              <a:gd name="T13" fmla="*/ 31 h 34"/>
              <a:gd name="T14" fmla="*/ 11 w 15"/>
              <a:gd name="T15" fmla="*/ 31 h 34"/>
              <a:gd name="T16" fmla="*/ 12 w 15"/>
              <a:gd name="T17" fmla="*/ 34 h 34"/>
              <a:gd name="T18" fmla="*/ 15 w 15"/>
              <a:gd name="T19" fmla="*/ 34 h 34"/>
              <a:gd name="T20" fmla="*/ 15 w 15"/>
              <a:gd name="T21" fmla="*/ 28 h 34"/>
              <a:gd name="T22" fmla="*/ 15 w 15"/>
              <a:gd name="T23" fmla="*/ 0 h 34"/>
              <a:gd name="T24" fmla="*/ 11 w 15"/>
              <a:gd name="T25" fmla="*/ 0 h 34"/>
              <a:gd name="T26" fmla="*/ 11 w 15"/>
              <a:gd name="T27" fmla="*/ 25 h 34"/>
              <a:gd name="T28" fmla="*/ 11 w 15"/>
              <a:gd name="T29" fmla="*/ 27 h 34"/>
              <a:gd name="T30" fmla="*/ 7 w 15"/>
              <a:gd name="T31" fmla="*/ 31 h 34"/>
              <a:gd name="T32" fmla="*/ 3 w 15"/>
              <a:gd name="T33" fmla="*/ 22 h 34"/>
              <a:gd name="T34" fmla="*/ 7 w 15"/>
              <a:gd name="T35" fmla="*/ 13 h 34"/>
              <a:gd name="T36" fmla="*/ 11 w 15"/>
              <a:gd name="T37" fmla="*/ 18 h 34"/>
              <a:gd name="T38" fmla="*/ 11 w 15"/>
              <a:gd name="T39" fmla="*/ 19 h 34"/>
              <a:gd name="T40" fmla="*/ 11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1" y="0"/>
                </a:move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1"/>
                  <a:pt x="8" y="10"/>
                  <a:pt x="7" y="10"/>
                </a:cubicBezTo>
                <a:cubicBezTo>
                  <a:pt x="3" y="10"/>
                  <a:pt x="0" y="14"/>
                  <a:pt x="0" y="22"/>
                </a:cubicBezTo>
                <a:cubicBezTo>
                  <a:pt x="0" y="30"/>
                  <a:pt x="2" y="34"/>
                  <a:pt x="6" y="34"/>
                </a:cubicBezTo>
                <a:cubicBezTo>
                  <a:pt x="9" y="34"/>
                  <a:pt x="10" y="32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4"/>
                  <a:pt x="12" y="34"/>
                  <a:pt x="1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2"/>
                  <a:pt x="15" y="30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6"/>
                  <a:pt x="11" y="27"/>
                  <a:pt x="11" y="27"/>
                </a:cubicBezTo>
                <a:cubicBezTo>
                  <a:pt x="10" y="30"/>
                  <a:pt x="8" y="31"/>
                  <a:pt x="7" y="31"/>
                </a:cubicBezTo>
                <a:cubicBezTo>
                  <a:pt x="5" y="31"/>
                  <a:pt x="3" y="27"/>
                  <a:pt x="3" y="22"/>
                </a:cubicBezTo>
                <a:cubicBezTo>
                  <a:pt x="3" y="18"/>
                  <a:pt x="4" y="13"/>
                  <a:pt x="7" y="13"/>
                </a:cubicBezTo>
                <a:cubicBezTo>
                  <a:pt x="9" y="13"/>
                  <a:pt x="11" y="15"/>
                  <a:pt x="11" y="18"/>
                </a:cubicBezTo>
                <a:cubicBezTo>
                  <a:pt x="11" y="18"/>
                  <a:pt x="11" y="19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442"/>
          <p:cNvSpPr>
            <a:spLocks/>
          </p:cNvSpPr>
          <p:nvPr/>
        </p:nvSpPr>
        <p:spPr bwMode="auto">
          <a:xfrm>
            <a:off x="3919538" y="1465263"/>
            <a:ext cx="12700" cy="65088"/>
          </a:xfrm>
          <a:custGeom>
            <a:avLst/>
            <a:gdLst>
              <a:gd name="T0" fmla="*/ 4 w 6"/>
              <a:gd name="T1" fmla="*/ 0 h 29"/>
              <a:gd name="T2" fmla="*/ 0 w 6"/>
              <a:gd name="T3" fmla="*/ 15 h 29"/>
              <a:gd name="T4" fmla="*/ 4 w 6"/>
              <a:gd name="T5" fmla="*/ 29 h 29"/>
              <a:gd name="T6" fmla="*/ 6 w 6"/>
              <a:gd name="T7" fmla="*/ 29 h 29"/>
              <a:gd name="T8" fmla="*/ 3 w 6"/>
              <a:gd name="T9" fmla="*/ 15 h 29"/>
              <a:gd name="T10" fmla="*/ 6 w 6"/>
              <a:gd name="T11" fmla="*/ 0 h 29"/>
              <a:gd name="T12" fmla="*/ 4 w 6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9">
                <a:moveTo>
                  <a:pt x="4" y="0"/>
                </a:moveTo>
                <a:cubicBezTo>
                  <a:pt x="2" y="3"/>
                  <a:pt x="0" y="8"/>
                  <a:pt x="0" y="15"/>
                </a:cubicBezTo>
                <a:cubicBezTo>
                  <a:pt x="0" y="22"/>
                  <a:pt x="2" y="26"/>
                  <a:pt x="4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4" y="26"/>
                  <a:pt x="3" y="21"/>
                  <a:pt x="3" y="15"/>
                </a:cubicBezTo>
                <a:cubicBezTo>
                  <a:pt x="3" y="8"/>
                  <a:pt x="4" y="3"/>
                  <a:pt x="6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443"/>
          <p:cNvSpPr>
            <a:spLocks noEditPoints="1"/>
          </p:cNvSpPr>
          <p:nvPr/>
        </p:nvSpPr>
        <p:spPr bwMode="auto">
          <a:xfrm>
            <a:off x="3938588" y="1468438"/>
            <a:ext cx="30163" cy="53975"/>
          </a:xfrm>
          <a:custGeom>
            <a:avLst/>
            <a:gdLst>
              <a:gd name="T0" fmla="*/ 0 w 13"/>
              <a:gd name="T1" fmla="*/ 24 h 24"/>
              <a:gd name="T2" fmla="*/ 3 w 13"/>
              <a:gd name="T3" fmla="*/ 24 h 24"/>
              <a:gd name="T4" fmla="*/ 10 w 13"/>
              <a:gd name="T5" fmla="*/ 21 h 24"/>
              <a:gd name="T6" fmla="*/ 13 w 13"/>
              <a:gd name="T7" fmla="*/ 11 h 24"/>
              <a:gd name="T8" fmla="*/ 10 w 13"/>
              <a:gd name="T9" fmla="*/ 1 h 24"/>
              <a:gd name="T10" fmla="*/ 4 w 13"/>
              <a:gd name="T11" fmla="*/ 0 h 24"/>
              <a:gd name="T12" fmla="*/ 0 w 13"/>
              <a:gd name="T13" fmla="*/ 0 h 24"/>
              <a:gd name="T14" fmla="*/ 0 w 13"/>
              <a:gd name="T15" fmla="*/ 24 h 24"/>
              <a:gd name="T16" fmla="*/ 3 w 13"/>
              <a:gd name="T17" fmla="*/ 2 h 24"/>
              <a:gd name="T18" fmla="*/ 4 w 13"/>
              <a:gd name="T19" fmla="*/ 2 h 24"/>
              <a:gd name="T20" fmla="*/ 10 w 13"/>
              <a:gd name="T21" fmla="*/ 11 h 24"/>
              <a:gd name="T22" fmla="*/ 4 w 13"/>
              <a:gd name="T23" fmla="*/ 22 h 24"/>
              <a:gd name="T24" fmla="*/ 3 w 13"/>
              <a:gd name="T25" fmla="*/ 22 h 24"/>
              <a:gd name="T26" fmla="*/ 3 w 13"/>
              <a:gd name="T27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4">
                <a:moveTo>
                  <a:pt x="0" y="24"/>
                </a:moveTo>
                <a:cubicBezTo>
                  <a:pt x="1" y="24"/>
                  <a:pt x="2" y="24"/>
                  <a:pt x="3" y="24"/>
                </a:cubicBezTo>
                <a:cubicBezTo>
                  <a:pt x="6" y="24"/>
                  <a:pt x="9" y="23"/>
                  <a:pt x="10" y="21"/>
                </a:cubicBezTo>
                <a:cubicBezTo>
                  <a:pt x="12" y="20"/>
                  <a:pt x="13" y="17"/>
                  <a:pt x="13" y="11"/>
                </a:cubicBezTo>
                <a:cubicBezTo>
                  <a:pt x="13" y="6"/>
                  <a:pt x="12" y="3"/>
                  <a:pt x="10" y="1"/>
                </a:cubicBezTo>
                <a:cubicBezTo>
                  <a:pt x="8" y="0"/>
                  <a:pt x="7" y="0"/>
                  <a:pt x="4" y="0"/>
                </a:cubicBezTo>
                <a:cubicBezTo>
                  <a:pt x="3" y="0"/>
                  <a:pt x="1" y="0"/>
                  <a:pt x="0" y="0"/>
                </a:cubicBezTo>
                <a:lnTo>
                  <a:pt x="0" y="24"/>
                </a:lnTo>
                <a:close/>
                <a:moveTo>
                  <a:pt x="3" y="2"/>
                </a:moveTo>
                <a:cubicBezTo>
                  <a:pt x="3" y="2"/>
                  <a:pt x="4" y="2"/>
                  <a:pt x="4" y="2"/>
                </a:cubicBezTo>
                <a:cubicBezTo>
                  <a:pt x="8" y="2"/>
                  <a:pt x="10" y="5"/>
                  <a:pt x="10" y="11"/>
                </a:cubicBezTo>
                <a:cubicBezTo>
                  <a:pt x="10" y="20"/>
                  <a:pt x="7" y="22"/>
                  <a:pt x="4" y="22"/>
                </a:cubicBezTo>
                <a:cubicBezTo>
                  <a:pt x="4" y="22"/>
                  <a:pt x="4" y="22"/>
                  <a:pt x="3" y="22"/>
                </a:cubicBezTo>
                <a:lnTo>
                  <a:pt x="3" y="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444"/>
          <p:cNvSpPr>
            <a:spLocks noEditPoints="1"/>
          </p:cNvSpPr>
          <p:nvPr/>
        </p:nvSpPr>
        <p:spPr bwMode="auto">
          <a:xfrm>
            <a:off x="3971926" y="1481138"/>
            <a:ext cx="25400" cy="41275"/>
          </a:xfrm>
          <a:custGeom>
            <a:avLst/>
            <a:gdLst>
              <a:gd name="T0" fmla="*/ 10 w 11"/>
              <a:gd name="T1" fmla="*/ 6 h 18"/>
              <a:gd name="T2" fmla="*/ 5 w 11"/>
              <a:gd name="T3" fmla="*/ 0 h 18"/>
              <a:gd name="T4" fmla="*/ 1 w 11"/>
              <a:gd name="T5" fmla="*/ 1 h 18"/>
              <a:gd name="T6" fmla="*/ 2 w 11"/>
              <a:gd name="T7" fmla="*/ 3 h 18"/>
              <a:gd name="T8" fmla="*/ 5 w 11"/>
              <a:gd name="T9" fmla="*/ 2 h 18"/>
              <a:gd name="T10" fmla="*/ 8 w 11"/>
              <a:gd name="T11" fmla="*/ 6 h 18"/>
              <a:gd name="T12" fmla="*/ 8 w 11"/>
              <a:gd name="T13" fmla="*/ 7 h 18"/>
              <a:gd name="T14" fmla="*/ 0 w 11"/>
              <a:gd name="T15" fmla="*/ 13 h 18"/>
              <a:gd name="T16" fmla="*/ 4 w 11"/>
              <a:gd name="T17" fmla="*/ 18 h 18"/>
              <a:gd name="T18" fmla="*/ 8 w 11"/>
              <a:gd name="T19" fmla="*/ 16 h 18"/>
              <a:gd name="T20" fmla="*/ 8 w 11"/>
              <a:gd name="T21" fmla="*/ 16 h 18"/>
              <a:gd name="T22" fmla="*/ 8 w 11"/>
              <a:gd name="T23" fmla="*/ 18 h 18"/>
              <a:gd name="T24" fmla="*/ 11 w 11"/>
              <a:gd name="T25" fmla="*/ 18 h 18"/>
              <a:gd name="T26" fmla="*/ 10 w 11"/>
              <a:gd name="T27" fmla="*/ 14 h 18"/>
              <a:gd name="T28" fmla="*/ 10 w 11"/>
              <a:gd name="T29" fmla="*/ 6 h 18"/>
              <a:gd name="T30" fmla="*/ 8 w 11"/>
              <a:gd name="T31" fmla="*/ 12 h 18"/>
              <a:gd name="T32" fmla="*/ 8 w 11"/>
              <a:gd name="T33" fmla="*/ 13 h 18"/>
              <a:gd name="T34" fmla="*/ 5 w 11"/>
              <a:gd name="T35" fmla="*/ 16 h 18"/>
              <a:gd name="T36" fmla="*/ 3 w 11"/>
              <a:gd name="T37" fmla="*/ 13 h 18"/>
              <a:gd name="T38" fmla="*/ 8 w 11"/>
              <a:gd name="T39" fmla="*/ 9 h 18"/>
              <a:gd name="T40" fmla="*/ 8 w 11"/>
              <a:gd name="T41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18">
                <a:moveTo>
                  <a:pt x="10" y="6"/>
                </a:moveTo>
                <a:cubicBezTo>
                  <a:pt x="10" y="2"/>
                  <a:pt x="9" y="0"/>
                  <a:pt x="5" y="0"/>
                </a:cubicBezTo>
                <a:cubicBezTo>
                  <a:pt x="4" y="0"/>
                  <a:pt x="2" y="1"/>
                  <a:pt x="1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7" y="2"/>
                  <a:pt x="8" y="4"/>
                  <a:pt x="8" y="6"/>
                </a:cubicBezTo>
                <a:cubicBezTo>
                  <a:pt x="8" y="7"/>
                  <a:pt x="8" y="7"/>
                  <a:pt x="8" y="7"/>
                </a:cubicBezTo>
                <a:cubicBezTo>
                  <a:pt x="4" y="7"/>
                  <a:pt x="0" y="9"/>
                  <a:pt x="0" y="13"/>
                </a:cubicBezTo>
                <a:cubicBezTo>
                  <a:pt x="0" y="16"/>
                  <a:pt x="2" y="18"/>
                  <a:pt x="4" y="18"/>
                </a:cubicBezTo>
                <a:cubicBezTo>
                  <a:pt x="6" y="18"/>
                  <a:pt x="7" y="17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8"/>
                  <a:pt x="8" y="18"/>
                  <a:pt x="8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0" y="17"/>
                  <a:pt x="10" y="15"/>
                  <a:pt x="10" y="14"/>
                </a:cubicBezTo>
                <a:lnTo>
                  <a:pt x="10" y="6"/>
                </a:lnTo>
                <a:close/>
                <a:moveTo>
                  <a:pt x="8" y="12"/>
                </a:moveTo>
                <a:cubicBezTo>
                  <a:pt x="8" y="13"/>
                  <a:pt x="8" y="13"/>
                  <a:pt x="8" y="13"/>
                </a:cubicBezTo>
                <a:cubicBezTo>
                  <a:pt x="7" y="15"/>
                  <a:pt x="6" y="16"/>
                  <a:pt x="5" y="16"/>
                </a:cubicBezTo>
                <a:cubicBezTo>
                  <a:pt x="4" y="16"/>
                  <a:pt x="3" y="15"/>
                  <a:pt x="3" y="13"/>
                </a:cubicBezTo>
                <a:cubicBezTo>
                  <a:pt x="3" y="9"/>
                  <a:pt x="6" y="9"/>
                  <a:pt x="8" y="9"/>
                </a:cubicBezTo>
                <a:lnTo>
                  <a:pt x="8" y="1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445"/>
          <p:cNvSpPr>
            <a:spLocks/>
          </p:cNvSpPr>
          <p:nvPr/>
        </p:nvSpPr>
        <p:spPr bwMode="auto">
          <a:xfrm>
            <a:off x="4003676" y="1481138"/>
            <a:ext cx="25400" cy="41275"/>
          </a:xfrm>
          <a:custGeom>
            <a:avLst/>
            <a:gdLst>
              <a:gd name="T0" fmla="*/ 0 w 11"/>
              <a:gd name="T1" fmla="*/ 18 h 18"/>
              <a:gd name="T2" fmla="*/ 3 w 11"/>
              <a:gd name="T3" fmla="*/ 18 h 18"/>
              <a:gd name="T4" fmla="*/ 3 w 11"/>
              <a:gd name="T5" fmla="*/ 7 h 18"/>
              <a:gd name="T6" fmla="*/ 3 w 11"/>
              <a:gd name="T7" fmla="*/ 5 h 18"/>
              <a:gd name="T8" fmla="*/ 6 w 11"/>
              <a:gd name="T9" fmla="*/ 3 h 18"/>
              <a:gd name="T10" fmla="*/ 8 w 11"/>
              <a:gd name="T11" fmla="*/ 7 h 18"/>
              <a:gd name="T12" fmla="*/ 8 w 11"/>
              <a:gd name="T13" fmla="*/ 18 h 18"/>
              <a:gd name="T14" fmla="*/ 11 w 11"/>
              <a:gd name="T15" fmla="*/ 18 h 18"/>
              <a:gd name="T16" fmla="*/ 11 w 11"/>
              <a:gd name="T17" fmla="*/ 6 h 18"/>
              <a:gd name="T18" fmla="*/ 7 w 11"/>
              <a:gd name="T19" fmla="*/ 0 h 18"/>
              <a:gd name="T20" fmla="*/ 3 w 11"/>
              <a:gd name="T21" fmla="*/ 3 h 18"/>
              <a:gd name="T22" fmla="*/ 3 w 11"/>
              <a:gd name="T23" fmla="*/ 3 h 18"/>
              <a:gd name="T24" fmla="*/ 3 w 11"/>
              <a:gd name="T25" fmla="*/ 0 h 18"/>
              <a:gd name="T26" fmla="*/ 0 w 11"/>
              <a:gd name="T27" fmla="*/ 0 h 18"/>
              <a:gd name="T28" fmla="*/ 0 w 11"/>
              <a:gd name="T29" fmla="*/ 5 h 18"/>
              <a:gd name="T30" fmla="*/ 0 w 11"/>
              <a:gd name="T3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" h="18">
                <a:moveTo>
                  <a:pt x="0" y="18"/>
                </a:moveTo>
                <a:cubicBezTo>
                  <a:pt x="3" y="18"/>
                  <a:pt x="3" y="18"/>
                  <a:pt x="3" y="18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3" y="6"/>
                  <a:pt x="3" y="5"/>
                </a:cubicBezTo>
                <a:cubicBezTo>
                  <a:pt x="4" y="4"/>
                  <a:pt x="5" y="3"/>
                  <a:pt x="6" y="3"/>
                </a:cubicBezTo>
                <a:cubicBezTo>
                  <a:pt x="8" y="3"/>
                  <a:pt x="8" y="5"/>
                  <a:pt x="8" y="7"/>
                </a:cubicBezTo>
                <a:cubicBezTo>
                  <a:pt x="8" y="18"/>
                  <a:pt x="8" y="18"/>
                  <a:pt x="8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2"/>
                  <a:pt x="9" y="0"/>
                  <a:pt x="7" y="0"/>
                </a:cubicBezTo>
                <a:cubicBezTo>
                  <a:pt x="5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5"/>
                </a:cubicBezTo>
                <a:lnTo>
                  <a:pt x="0" y="1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446"/>
          <p:cNvSpPr>
            <a:spLocks/>
          </p:cNvSpPr>
          <p:nvPr/>
        </p:nvSpPr>
        <p:spPr bwMode="auto">
          <a:xfrm>
            <a:off x="4037013" y="1481138"/>
            <a:ext cx="41275" cy="41275"/>
          </a:xfrm>
          <a:custGeom>
            <a:avLst/>
            <a:gdLst>
              <a:gd name="T0" fmla="*/ 0 w 18"/>
              <a:gd name="T1" fmla="*/ 18 h 18"/>
              <a:gd name="T2" fmla="*/ 3 w 18"/>
              <a:gd name="T3" fmla="*/ 18 h 18"/>
              <a:gd name="T4" fmla="*/ 3 w 18"/>
              <a:gd name="T5" fmla="*/ 7 h 18"/>
              <a:gd name="T6" fmla="*/ 3 w 18"/>
              <a:gd name="T7" fmla="*/ 5 h 18"/>
              <a:gd name="T8" fmla="*/ 5 w 18"/>
              <a:gd name="T9" fmla="*/ 3 h 18"/>
              <a:gd name="T10" fmla="*/ 8 w 18"/>
              <a:gd name="T11" fmla="*/ 6 h 18"/>
              <a:gd name="T12" fmla="*/ 8 w 18"/>
              <a:gd name="T13" fmla="*/ 18 h 18"/>
              <a:gd name="T14" fmla="*/ 10 w 18"/>
              <a:gd name="T15" fmla="*/ 18 h 18"/>
              <a:gd name="T16" fmla="*/ 10 w 18"/>
              <a:gd name="T17" fmla="*/ 7 h 18"/>
              <a:gd name="T18" fmla="*/ 11 w 18"/>
              <a:gd name="T19" fmla="*/ 5 h 18"/>
              <a:gd name="T20" fmla="*/ 13 w 18"/>
              <a:gd name="T21" fmla="*/ 3 h 18"/>
              <a:gd name="T22" fmla="*/ 16 w 18"/>
              <a:gd name="T23" fmla="*/ 7 h 18"/>
              <a:gd name="T24" fmla="*/ 16 w 18"/>
              <a:gd name="T25" fmla="*/ 18 h 18"/>
              <a:gd name="T26" fmla="*/ 18 w 18"/>
              <a:gd name="T27" fmla="*/ 18 h 18"/>
              <a:gd name="T28" fmla="*/ 18 w 18"/>
              <a:gd name="T29" fmla="*/ 6 h 18"/>
              <a:gd name="T30" fmla="*/ 14 w 18"/>
              <a:gd name="T31" fmla="*/ 0 h 18"/>
              <a:gd name="T32" fmla="*/ 12 w 18"/>
              <a:gd name="T33" fmla="*/ 1 h 18"/>
              <a:gd name="T34" fmla="*/ 10 w 18"/>
              <a:gd name="T35" fmla="*/ 3 h 18"/>
              <a:gd name="T36" fmla="*/ 10 w 18"/>
              <a:gd name="T37" fmla="*/ 3 h 18"/>
              <a:gd name="T38" fmla="*/ 6 w 18"/>
              <a:gd name="T39" fmla="*/ 0 h 18"/>
              <a:gd name="T40" fmla="*/ 2 w 18"/>
              <a:gd name="T41" fmla="*/ 3 h 18"/>
              <a:gd name="T42" fmla="*/ 2 w 18"/>
              <a:gd name="T43" fmla="*/ 3 h 18"/>
              <a:gd name="T44" fmla="*/ 2 w 18"/>
              <a:gd name="T45" fmla="*/ 0 h 18"/>
              <a:gd name="T46" fmla="*/ 0 w 18"/>
              <a:gd name="T47" fmla="*/ 0 h 18"/>
              <a:gd name="T48" fmla="*/ 0 w 18"/>
              <a:gd name="T49" fmla="*/ 5 h 18"/>
              <a:gd name="T50" fmla="*/ 0 w 18"/>
              <a:gd name="T5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" h="18">
                <a:moveTo>
                  <a:pt x="0" y="18"/>
                </a:moveTo>
                <a:cubicBezTo>
                  <a:pt x="3" y="18"/>
                  <a:pt x="3" y="18"/>
                  <a:pt x="3" y="18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3" y="6"/>
                  <a:pt x="3" y="5"/>
                </a:cubicBezTo>
                <a:cubicBezTo>
                  <a:pt x="3" y="4"/>
                  <a:pt x="4" y="3"/>
                  <a:pt x="5" y="3"/>
                </a:cubicBezTo>
                <a:cubicBezTo>
                  <a:pt x="7" y="3"/>
                  <a:pt x="8" y="5"/>
                  <a:pt x="8" y="6"/>
                </a:cubicBezTo>
                <a:cubicBezTo>
                  <a:pt x="8" y="18"/>
                  <a:pt x="8" y="18"/>
                  <a:pt x="8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1" y="5"/>
                </a:cubicBezTo>
                <a:cubicBezTo>
                  <a:pt x="11" y="4"/>
                  <a:pt x="12" y="3"/>
                  <a:pt x="13" y="3"/>
                </a:cubicBezTo>
                <a:cubicBezTo>
                  <a:pt x="15" y="3"/>
                  <a:pt x="16" y="5"/>
                  <a:pt x="16" y="7"/>
                </a:cubicBezTo>
                <a:cubicBezTo>
                  <a:pt x="16" y="18"/>
                  <a:pt x="16" y="18"/>
                  <a:pt x="16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2"/>
                  <a:pt x="16" y="0"/>
                  <a:pt x="14" y="0"/>
                </a:cubicBezTo>
                <a:cubicBezTo>
                  <a:pt x="13" y="0"/>
                  <a:pt x="12" y="0"/>
                  <a:pt x="12" y="1"/>
                </a:cubicBezTo>
                <a:cubicBezTo>
                  <a:pt x="11" y="1"/>
                  <a:pt x="10" y="2"/>
                  <a:pt x="10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9" y="1"/>
                  <a:pt x="8" y="0"/>
                  <a:pt x="6" y="0"/>
                </a:cubicBezTo>
                <a:cubicBezTo>
                  <a:pt x="4" y="0"/>
                  <a:pt x="3" y="1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5"/>
                </a:cubicBezTo>
                <a:lnTo>
                  <a:pt x="0" y="1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447"/>
          <p:cNvSpPr>
            <a:spLocks noEditPoints="1"/>
          </p:cNvSpPr>
          <p:nvPr/>
        </p:nvSpPr>
        <p:spPr bwMode="auto">
          <a:xfrm>
            <a:off x="4084638" y="1481138"/>
            <a:ext cx="23813" cy="41275"/>
          </a:xfrm>
          <a:custGeom>
            <a:avLst/>
            <a:gdLst>
              <a:gd name="T0" fmla="*/ 10 w 11"/>
              <a:gd name="T1" fmla="*/ 6 h 18"/>
              <a:gd name="T2" fmla="*/ 5 w 11"/>
              <a:gd name="T3" fmla="*/ 0 h 18"/>
              <a:gd name="T4" fmla="*/ 1 w 11"/>
              <a:gd name="T5" fmla="*/ 1 h 18"/>
              <a:gd name="T6" fmla="*/ 2 w 11"/>
              <a:gd name="T7" fmla="*/ 3 h 18"/>
              <a:gd name="T8" fmla="*/ 5 w 11"/>
              <a:gd name="T9" fmla="*/ 2 h 18"/>
              <a:gd name="T10" fmla="*/ 8 w 11"/>
              <a:gd name="T11" fmla="*/ 6 h 18"/>
              <a:gd name="T12" fmla="*/ 8 w 11"/>
              <a:gd name="T13" fmla="*/ 7 h 18"/>
              <a:gd name="T14" fmla="*/ 0 w 11"/>
              <a:gd name="T15" fmla="*/ 13 h 18"/>
              <a:gd name="T16" fmla="*/ 4 w 11"/>
              <a:gd name="T17" fmla="*/ 18 h 18"/>
              <a:gd name="T18" fmla="*/ 8 w 11"/>
              <a:gd name="T19" fmla="*/ 16 h 18"/>
              <a:gd name="T20" fmla="*/ 8 w 11"/>
              <a:gd name="T21" fmla="*/ 16 h 18"/>
              <a:gd name="T22" fmla="*/ 8 w 11"/>
              <a:gd name="T23" fmla="*/ 18 h 18"/>
              <a:gd name="T24" fmla="*/ 11 w 11"/>
              <a:gd name="T25" fmla="*/ 18 h 18"/>
              <a:gd name="T26" fmla="*/ 10 w 11"/>
              <a:gd name="T27" fmla="*/ 14 h 18"/>
              <a:gd name="T28" fmla="*/ 10 w 11"/>
              <a:gd name="T29" fmla="*/ 6 h 18"/>
              <a:gd name="T30" fmla="*/ 8 w 11"/>
              <a:gd name="T31" fmla="*/ 12 h 18"/>
              <a:gd name="T32" fmla="*/ 8 w 11"/>
              <a:gd name="T33" fmla="*/ 13 h 18"/>
              <a:gd name="T34" fmla="*/ 5 w 11"/>
              <a:gd name="T35" fmla="*/ 16 h 18"/>
              <a:gd name="T36" fmla="*/ 3 w 11"/>
              <a:gd name="T37" fmla="*/ 13 h 18"/>
              <a:gd name="T38" fmla="*/ 8 w 11"/>
              <a:gd name="T39" fmla="*/ 9 h 18"/>
              <a:gd name="T40" fmla="*/ 8 w 11"/>
              <a:gd name="T41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18">
                <a:moveTo>
                  <a:pt x="10" y="6"/>
                </a:moveTo>
                <a:cubicBezTo>
                  <a:pt x="10" y="2"/>
                  <a:pt x="9" y="0"/>
                  <a:pt x="5" y="0"/>
                </a:cubicBezTo>
                <a:cubicBezTo>
                  <a:pt x="4" y="0"/>
                  <a:pt x="2" y="1"/>
                  <a:pt x="1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7" y="2"/>
                  <a:pt x="8" y="4"/>
                  <a:pt x="8" y="6"/>
                </a:cubicBezTo>
                <a:cubicBezTo>
                  <a:pt x="8" y="7"/>
                  <a:pt x="8" y="7"/>
                  <a:pt x="8" y="7"/>
                </a:cubicBezTo>
                <a:cubicBezTo>
                  <a:pt x="4" y="7"/>
                  <a:pt x="0" y="9"/>
                  <a:pt x="0" y="13"/>
                </a:cubicBezTo>
                <a:cubicBezTo>
                  <a:pt x="0" y="16"/>
                  <a:pt x="2" y="18"/>
                  <a:pt x="4" y="18"/>
                </a:cubicBezTo>
                <a:cubicBezTo>
                  <a:pt x="6" y="18"/>
                  <a:pt x="7" y="17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8"/>
                  <a:pt x="8" y="18"/>
                  <a:pt x="8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0" y="17"/>
                  <a:pt x="10" y="15"/>
                  <a:pt x="10" y="14"/>
                </a:cubicBezTo>
                <a:lnTo>
                  <a:pt x="10" y="6"/>
                </a:lnTo>
                <a:close/>
                <a:moveTo>
                  <a:pt x="8" y="12"/>
                </a:moveTo>
                <a:cubicBezTo>
                  <a:pt x="8" y="13"/>
                  <a:pt x="8" y="13"/>
                  <a:pt x="8" y="13"/>
                </a:cubicBezTo>
                <a:cubicBezTo>
                  <a:pt x="7" y="15"/>
                  <a:pt x="6" y="16"/>
                  <a:pt x="5" y="16"/>
                </a:cubicBezTo>
                <a:cubicBezTo>
                  <a:pt x="4" y="16"/>
                  <a:pt x="3" y="15"/>
                  <a:pt x="3" y="13"/>
                </a:cubicBezTo>
                <a:cubicBezTo>
                  <a:pt x="3" y="9"/>
                  <a:pt x="6" y="9"/>
                  <a:pt x="8" y="9"/>
                </a:cubicBezTo>
                <a:lnTo>
                  <a:pt x="8" y="1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448"/>
          <p:cNvSpPr>
            <a:spLocks/>
          </p:cNvSpPr>
          <p:nvPr/>
        </p:nvSpPr>
        <p:spPr bwMode="auto">
          <a:xfrm>
            <a:off x="4114801" y="1481138"/>
            <a:ext cx="15875" cy="41275"/>
          </a:xfrm>
          <a:custGeom>
            <a:avLst/>
            <a:gdLst>
              <a:gd name="T0" fmla="*/ 0 w 7"/>
              <a:gd name="T1" fmla="*/ 18 h 18"/>
              <a:gd name="T2" fmla="*/ 3 w 7"/>
              <a:gd name="T3" fmla="*/ 18 h 18"/>
              <a:gd name="T4" fmla="*/ 3 w 7"/>
              <a:gd name="T5" fmla="*/ 8 h 18"/>
              <a:gd name="T6" fmla="*/ 3 w 7"/>
              <a:gd name="T7" fmla="*/ 7 h 18"/>
              <a:gd name="T8" fmla="*/ 6 w 7"/>
              <a:gd name="T9" fmla="*/ 3 h 18"/>
              <a:gd name="T10" fmla="*/ 7 w 7"/>
              <a:gd name="T11" fmla="*/ 3 h 18"/>
              <a:gd name="T12" fmla="*/ 7 w 7"/>
              <a:gd name="T13" fmla="*/ 0 h 18"/>
              <a:gd name="T14" fmla="*/ 6 w 7"/>
              <a:gd name="T15" fmla="*/ 0 h 18"/>
              <a:gd name="T16" fmla="*/ 3 w 7"/>
              <a:gd name="T17" fmla="*/ 3 h 18"/>
              <a:gd name="T18" fmla="*/ 3 w 7"/>
              <a:gd name="T19" fmla="*/ 3 h 18"/>
              <a:gd name="T20" fmla="*/ 3 w 7"/>
              <a:gd name="T21" fmla="*/ 0 h 18"/>
              <a:gd name="T22" fmla="*/ 0 w 7"/>
              <a:gd name="T23" fmla="*/ 0 h 18"/>
              <a:gd name="T24" fmla="*/ 0 w 7"/>
              <a:gd name="T25" fmla="*/ 5 h 18"/>
              <a:gd name="T26" fmla="*/ 0 w 7"/>
              <a:gd name="T2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" h="18">
                <a:moveTo>
                  <a:pt x="0" y="18"/>
                </a:moveTo>
                <a:cubicBezTo>
                  <a:pt x="3" y="18"/>
                  <a:pt x="3" y="18"/>
                  <a:pt x="3" y="1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7"/>
                  <a:pt x="3" y="7"/>
                </a:cubicBezTo>
                <a:cubicBezTo>
                  <a:pt x="3" y="5"/>
                  <a:pt x="5" y="3"/>
                  <a:pt x="6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6" y="0"/>
                </a:cubicBezTo>
                <a:cubicBezTo>
                  <a:pt x="5" y="0"/>
                  <a:pt x="3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5"/>
                </a:cubicBezTo>
                <a:lnTo>
                  <a:pt x="0" y="1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449"/>
          <p:cNvSpPr>
            <a:spLocks/>
          </p:cNvSpPr>
          <p:nvPr/>
        </p:nvSpPr>
        <p:spPr bwMode="auto">
          <a:xfrm>
            <a:off x="4135438" y="1465263"/>
            <a:ext cx="25400" cy="57150"/>
          </a:xfrm>
          <a:custGeom>
            <a:avLst/>
            <a:gdLst>
              <a:gd name="T0" fmla="*/ 3 w 11"/>
              <a:gd name="T1" fmla="*/ 0 h 25"/>
              <a:gd name="T2" fmla="*/ 0 w 11"/>
              <a:gd name="T3" fmla="*/ 0 h 25"/>
              <a:gd name="T4" fmla="*/ 0 w 11"/>
              <a:gd name="T5" fmla="*/ 25 h 25"/>
              <a:gd name="T6" fmla="*/ 3 w 11"/>
              <a:gd name="T7" fmla="*/ 25 h 25"/>
              <a:gd name="T8" fmla="*/ 3 w 11"/>
              <a:gd name="T9" fmla="*/ 18 h 25"/>
              <a:gd name="T10" fmla="*/ 4 w 11"/>
              <a:gd name="T11" fmla="*/ 17 h 25"/>
              <a:gd name="T12" fmla="*/ 8 w 11"/>
              <a:gd name="T13" fmla="*/ 25 h 25"/>
              <a:gd name="T14" fmla="*/ 11 w 11"/>
              <a:gd name="T15" fmla="*/ 25 h 25"/>
              <a:gd name="T16" fmla="*/ 6 w 11"/>
              <a:gd name="T17" fmla="*/ 15 h 25"/>
              <a:gd name="T18" fmla="*/ 10 w 11"/>
              <a:gd name="T19" fmla="*/ 7 h 25"/>
              <a:gd name="T20" fmla="*/ 7 w 11"/>
              <a:gd name="T21" fmla="*/ 7 h 25"/>
              <a:gd name="T22" fmla="*/ 4 w 11"/>
              <a:gd name="T23" fmla="*/ 14 h 25"/>
              <a:gd name="T24" fmla="*/ 3 w 11"/>
              <a:gd name="T25" fmla="*/ 16 h 25"/>
              <a:gd name="T26" fmla="*/ 3 w 11"/>
              <a:gd name="T27" fmla="*/ 16 h 25"/>
              <a:gd name="T28" fmla="*/ 3 w 11"/>
              <a:gd name="T2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25">
                <a:moveTo>
                  <a:pt x="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18"/>
                  <a:pt x="3" y="18"/>
                  <a:pt x="3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8" y="25"/>
                  <a:pt x="8" y="25"/>
                  <a:pt x="8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6" y="15"/>
                  <a:pt x="6" y="15"/>
                  <a:pt x="6" y="15"/>
                </a:cubicBezTo>
                <a:cubicBezTo>
                  <a:pt x="10" y="7"/>
                  <a:pt x="10" y="7"/>
                  <a:pt x="10" y="7"/>
                </a:cubicBezTo>
                <a:cubicBezTo>
                  <a:pt x="7" y="7"/>
                  <a:pt x="7" y="7"/>
                  <a:pt x="7" y="7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3" y="15"/>
                  <a:pt x="3" y="16"/>
                </a:cubicBezTo>
                <a:cubicBezTo>
                  <a:pt x="3" y="16"/>
                  <a:pt x="3" y="16"/>
                  <a:pt x="3" y="16"/>
                </a:cubicBezTo>
                <a:lnTo>
                  <a:pt x="3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450"/>
          <p:cNvSpPr>
            <a:spLocks/>
          </p:cNvSpPr>
          <p:nvPr/>
        </p:nvSpPr>
        <p:spPr bwMode="auto">
          <a:xfrm>
            <a:off x="4162426" y="1465263"/>
            <a:ext cx="12700" cy="65088"/>
          </a:xfrm>
          <a:custGeom>
            <a:avLst/>
            <a:gdLst>
              <a:gd name="T0" fmla="*/ 2 w 6"/>
              <a:gd name="T1" fmla="*/ 29 h 29"/>
              <a:gd name="T2" fmla="*/ 6 w 6"/>
              <a:gd name="T3" fmla="*/ 15 h 29"/>
              <a:gd name="T4" fmla="*/ 2 w 6"/>
              <a:gd name="T5" fmla="*/ 0 h 29"/>
              <a:gd name="T6" fmla="*/ 0 w 6"/>
              <a:gd name="T7" fmla="*/ 0 h 29"/>
              <a:gd name="T8" fmla="*/ 4 w 6"/>
              <a:gd name="T9" fmla="*/ 15 h 29"/>
              <a:gd name="T10" fmla="*/ 0 w 6"/>
              <a:gd name="T11" fmla="*/ 29 h 29"/>
              <a:gd name="T12" fmla="*/ 2 w 6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9">
                <a:moveTo>
                  <a:pt x="2" y="29"/>
                </a:moveTo>
                <a:cubicBezTo>
                  <a:pt x="4" y="26"/>
                  <a:pt x="6" y="22"/>
                  <a:pt x="6" y="15"/>
                </a:cubicBezTo>
                <a:cubicBezTo>
                  <a:pt x="6" y="7"/>
                  <a:pt x="4" y="3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3"/>
                  <a:pt x="4" y="8"/>
                  <a:pt x="4" y="15"/>
                </a:cubicBezTo>
                <a:cubicBezTo>
                  <a:pt x="4" y="21"/>
                  <a:pt x="2" y="26"/>
                  <a:pt x="0" y="29"/>
                </a:cubicBezTo>
                <a:lnTo>
                  <a:pt x="2" y="2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451"/>
          <p:cNvSpPr>
            <a:spLocks/>
          </p:cNvSpPr>
          <p:nvPr/>
        </p:nvSpPr>
        <p:spPr bwMode="auto">
          <a:xfrm>
            <a:off x="6083301" y="708026"/>
            <a:ext cx="53975" cy="53975"/>
          </a:xfrm>
          <a:custGeom>
            <a:avLst/>
            <a:gdLst>
              <a:gd name="T0" fmla="*/ 18 w 24"/>
              <a:gd name="T1" fmla="*/ 0 h 24"/>
              <a:gd name="T2" fmla="*/ 18 w 24"/>
              <a:gd name="T3" fmla="*/ 1 h 24"/>
              <a:gd name="T4" fmla="*/ 19 w 24"/>
              <a:gd name="T5" fmla="*/ 1 h 24"/>
              <a:gd name="T6" fmla="*/ 20 w 24"/>
              <a:gd name="T7" fmla="*/ 2 h 24"/>
              <a:gd name="T8" fmla="*/ 19 w 24"/>
              <a:gd name="T9" fmla="*/ 4 h 24"/>
              <a:gd name="T10" fmla="*/ 19 w 24"/>
              <a:gd name="T11" fmla="*/ 5 h 24"/>
              <a:gd name="T12" fmla="*/ 18 w 24"/>
              <a:gd name="T13" fmla="*/ 11 h 24"/>
              <a:gd name="T14" fmla="*/ 17 w 24"/>
              <a:gd name="T15" fmla="*/ 15 h 24"/>
              <a:gd name="T16" fmla="*/ 16 w 24"/>
              <a:gd name="T17" fmla="*/ 19 h 24"/>
              <a:gd name="T18" fmla="*/ 16 w 24"/>
              <a:gd name="T19" fmla="*/ 19 h 24"/>
              <a:gd name="T20" fmla="*/ 15 w 24"/>
              <a:gd name="T21" fmla="*/ 14 h 24"/>
              <a:gd name="T22" fmla="*/ 10 w 24"/>
              <a:gd name="T23" fmla="*/ 0 h 24"/>
              <a:gd name="T24" fmla="*/ 4 w 24"/>
              <a:gd name="T25" fmla="*/ 0 h 24"/>
              <a:gd name="T26" fmla="*/ 4 w 24"/>
              <a:gd name="T27" fmla="*/ 1 h 24"/>
              <a:gd name="T28" fmla="*/ 6 w 24"/>
              <a:gd name="T29" fmla="*/ 1 h 24"/>
              <a:gd name="T30" fmla="*/ 6 w 24"/>
              <a:gd name="T31" fmla="*/ 2 h 24"/>
              <a:gd name="T32" fmla="*/ 6 w 24"/>
              <a:gd name="T33" fmla="*/ 4 h 24"/>
              <a:gd name="T34" fmla="*/ 6 w 24"/>
              <a:gd name="T35" fmla="*/ 5 h 24"/>
              <a:gd name="T36" fmla="*/ 3 w 24"/>
              <a:gd name="T37" fmla="*/ 19 h 24"/>
              <a:gd name="T38" fmla="*/ 2 w 24"/>
              <a:gd name="T39" fmla="*/ 21 h 24"/>
              <a:gd name="T40" fmla="*/ 2 w 24"/>
              <a:gd name="T41" fmla="*/ 22 h 24"/>
              <a:gd name="T42" fmla="*/ 1 w 24"/>
              <a:gd name="T43" fmla="*/ 23 h 24"/>
              <a:gd name="T44" fmla="*/ 0 w 24"/>
              <a:gd name="T45" fmla="*/ 23 h 24"/>
              <a:gd name="T46" fmla="*/ 0 w 24"/>
              <a:gd name="T47" fmla="*/ 24 h 24"/>
              <a:gd name="T48" fmla="*/ 6 w 24"/>
              <a:gd name="T49" fmla="*/ 24 h 24"/>
              <a:gd name="T50" fmla="*/ 6 w 24"/>
              <a:gd name="T51" fmla="*/ 23 h 24"/>
              <a:gd name="T52" fmla="*/ 5 w 24"/>
              <a:gd name="T53" fmla="*/ 23 h 24"/>
              <a:gd name="T54" fmla="*/ 4 w 24"/>
              <a:gd name="T55" fmla="*/ 22 h 24"/>
              <a:gd name="T56" fmla="*/ 5 w 24"/>
              <a:gd name="T57" fmla="*/ 20 h 24"/>
              <a:gd name="T58" fmla="*/ 5 w 24"/>
              <a:gd name="T59" fmla="*/ 19 h 24"/>
              <a:gd name="T60" fmla="*/ 6 w 24"/>
              <a:gd name="T61" fmla="*/ 12 h 24"/>
              <a:gd name="T62" fmla="*/ 7 w 24"/>
              <a:gd name="T63" fmla="*/ 7 h 24"/>
              <a:gd name="T64" fmla="*/ 8 w 24"/>
              <a:gd name="T65" fmla="*/ 3 h 24"/>
              <a:gd name="T66" fmla="*/ 8 w 24"/>
              <a:gd name="T67" fmla="*/ 3 h 24"/>
              <a:gd name="T68" fmla="*/ 10 w 24"/>
              <a:gd name="T69" fmla="*/ 9 h 24"/>
              <a:gd name="T70" fmla="*/ 15 w 24"/>
              <a:gd name="T71" fmla="*/ 24 h 24"/>
              <a:gd name="T72" fmla="*/ 17 w 24"/>
              <a:gd name="T73" fmla="*/ 24 h 24"/>
              <a:gd name="T74" fmla="*/ 21 w 24"/>
              <a:gd name="T75" fmla="*/ 5 h 24"/>
              <a:gd name="T76" fmla="*/ 22 w 24"/>
              <a:gd name="T77" fmla="*/ 3 h 24"/>
              <a:gd name="T78" fmla="*/ 23 w 24"/>
              <a:gd name="T79" fmla="*/ 2 h 24"/>
              <a:gd name="T80" fmla="*/ 23 w 24"/>
              <a:gd name="T81" fmla="*/ 1 h 24"/>
              <a:gd name="T82" fmla="*/ 24 w 24"/>
              <a:gd name="T83" fmla="*/ 1 h 24"/>
              <a:gd name="T84" fmla="*/ 24 w 24"/>
              <a:gd name="T85" fmla="*/ 0 h 24"/>
              <a:gd name="T86" fmla="*/ 18 w 24"/>
              <a:gd name="T8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" h="24">
                <a:moveTo>
                  <a:pt x="18" y="0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9" y="1"/>
                  <a:pt x="19" y="1"/>
                </a:cubicBezTo>
                <a:cubicBezTo>
                  <a:pt x="19" y="1"/>
                  <a:pt x="20" y="2"/>
                  <a:pt x="20" y="2"/>
                </a:cubicBezTo>
                <a:cubicBezTo>
                  <a:pt x="20" y="3"/>
                  <a:pt x="20" y="3"/>
                  <a:pt x="19" y="4"/>
                </a:cubicBezTo>
                <a:cubicBezTo>
                  <a:pt x="19" y="4"/>
                  <a:pt x="19" y="5"/>
                  <a:pt x="19" y="5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2"/>
                  <a:pt x="17" y="13"/>
                  <a:pt x="17" y="15"/>
                </a:cubicBezTo>
                <a:cubicBezTo>
                  <a:pt x="17" y="17"/>
                  <a:pt x="16" y="18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7"/>
                  <a:pt x="15" y="16"/>
                  <a:pt x="15" y="14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6" y="1"/>
                </a:cubicBezTo>
                <a:cubicBezTo>
                  <a:pt x="6" y="1"/>
                  <a:pt x="6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5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20"/>
                  <a:pt x="2" y="21"/>
                  <a:pt x="2" y="21"/>
                </a:cubicBezTo>
                <a:cubicBezTo>
                  <a:pt x="2" y="21"/>
                  <a:pt x="2" y="22"/>
                  <a:pt x="2" y="22"/>
                </a:cubicBezTo>
                <a:cubicBezTo>
                  <a:pt x="1" y="22"/>
                  <a:pt x="1" y="23"/>
                  <a:pt x="1" y="23"/>
                </a:cubicBezTo>
                <a:cubicBezTo>
                  <a:pt x="1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5" y="23"/>
                  <a:pt x="5" y="23"/>
                </a:cubicBezTo>
                <a:cubicBezTo>
                  <a:pt x="5" y="22"/>
                  <a:pt x="4" y="22"/>
                  <a:pt x="4" y="22"/>
                </a:cubicBezTo>
                <a:cubicBezTo>
                  <a:pt x="4" y="21"/>
                  <a:pt x="4" y="21"/>
                  <a:pt x="5" y="20"/>
                </a:cubicBezTo>
                <a:cubicBezTo>
                  <a:pt x="5" y="20"/>
                  <a:pt x="5" y="19"/>
                  <a:pt x="5" y="19"/>
                </a:cubicBezTo>
                <a:cubicBezTo>
                  <a:pt x="6" y="12"/>
                  <a:pt x="6" y="12"/>
                  <a:pt x="6" y="12"/>
                </a:cubicBezTo>
                <a:cubicBezTo>
                  <a:pt x="7" y="10"/>
                  <a:pt x="7" y="9"/>
                  <a:pt x="7" y="7"/>
                </a:cubicBezTo>
                <a:cubicBezTo>
                  <a:pt x="8" y="5"/>
                  <a:pt x="8" y="4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9" y="5"/>
                  <a:pt x="9" y="7"/>
                  <a:pt x="10" y="9"/>
                </a:cubicBezTo>
                <a:cubicBezTo>
                  <a:pt x="15" y="24"/>
                  <a:pt x="15" y="24"/>
                  <a:pt x="15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4"/>
                  <a:pt x="22" y="3"/>
                  <a:pt x="22" y="3"/>
                </a:cubicBezTo>
                <a:cubicBezTo>
                  <a:pt x="22" y="2"/>
                  <a:pt x="22" y="2"/>
                  <a:pt x="23" y="2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1"/>
                  <a:pt x="24" y="1"/>
                  <a:pt x="24" y="1"/>
                </a:cubicBezTo>
                <a:cubicBezTo>
                  <a:pt x="24" y="0"/>
                  <a:pt x="24" y="0"/>
                  <a:pt x="24" y="0"/>
                </a:cubicBezTo>
                <a:cubicBezTo>
                  <a:pt x="18" y="0"/>
                  <a:pt x="18" y="0"/>
                  <a:pt x="18" y="0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452"/>
          <p:cNvSpPr>
            <a:spLocks noEditPoints="1"/>
          </p:cNvSpPr>
          <p:nvPr/>
        </p:nvSpPr>
        <p:spPr bwMode="auto">
          <a:xfrm>
            <a:off x="6142038" y="723901"/>
            <a:ext cx="33338" cy="38100"/>
          </a:xfrm>
          <a:custGeom>
            <a:avLst/>
            <a:gdLst>
              <a:gd name="T0" fmla="*/ 10 w 15"/>
              <a:gd name="T1" fmla="*/ 16 h 17"/>
              <a:gd name="T2" fmla="*/ 13 w 15"/>
              <a:gd name="T3" fmla="*/ 13 h 17"/>
              <a:gd name="T4" fmla="*/ 14 w 15"/>
              <a:gd name="T5" fmla="*/ 9 h 17"/>
              <a:gd name="T6" fmla="*/ 15 w 15"/>
              <a:gd name="T7" fmla="*/ 6 h 17"/>
              <a:gd name="T8" fmla="*/ 14 w 15"/>
              <a:gd name="T9" fmla="*/ 3 h 17"/>
              <a:gd name="T10" fmla="*/ 12 w 15"/>
              <a:gd name="T11" fmla="*/ 1 h 17"/>
              <a:gd name="T12" fmla="*/ 9 w 15"/>
              <a:gd name="T13" fmla="*/ 0 h 17"/>
              <a:gd name="T14" fmla="*/ 6 w 15"/>
              <a:gd name="T15" fmla="*/ 0 h 17"/>
              <a:gd name="T16" fmla="*/ 3 w 15"/>
              <a:gd name="T17" fmla="*/ 2 h 17"/>
              <a:gd name="T18" fmla="*/ 1 w 15"/>
              <a:gd name="T19" fmla="*/ 6 h 17"/>
              <a:gd name="T20" fmla="*/ 0 w 15"/>
              <a:gd name="T21" fmla="*/ 9 h 17"/>
              <a:gd name="T22" fmla="*/ 0 w 15"/>
              <a:gd name="T23" fmla="*/ 11 h 17"/>
              <a:gd name="T24" fmla="*/ 1 w 15"/>
              <a:gd name="T25" fmla="*/ 16 h 17"/>
              <a:gd name="T26" fmla="*/ 5 w 15"/>
              <a:gd name="T27" fmla="*/ 17 h 17"/>
              <a:gd name="T28" fmla="*/ 10 w 15"/>
              <a:gd name="T29" fmla="*/ 16 h 17"/>
              <a:gd name="T30" fmla="*/ 3 w 15"/>
              <a:gd name="T31" fmla="*/ 7 h 17"/>
              <a:gd name="T32" fmla="*/ 6 w 15"/>
              <a:gd name="T33" fmla="*/ 3 h 17"/>
              <a:gd name="T34" fmla="*/ 9 w 15"/>
              <a:gd name="T35" fmla="*/ 1 h 17"/>
              <a:gd name="T36" fmla="*/ 11 w 15"/>
              <a:gd name="T37" fmla="*/ 2 h 17"/>
              <a:gd name="T38" fmla="*/ 12 w 15"/>
              <a:gd name="T39" fmla="*/ 5 h 17"/>
              <a:gd name="T40" fmla="*/ 11 w 15"/>
              <a:gd name="T41" fmla="*/ 10 h 17"/>
              <a:gd name="T42" fmla="*/ 9 w 15"/>
              <a:gd name="T43" fmla="*/ 14 h 17"/>
              <a:gd name="T44" fmla="*/ 6 w 15"/>
              <a:gd name="T45" fmla="*/ 16 h 17"/>
              <a:gd name="T46" fmla="*/ 3 w 15"/>
              <a:gd name="T47" fmla="*/ 15 h 17"/>
              <a:gd name="T48" fmla="*/ 3 w 15"/>
              <a:gd name="T49" fmla="*/ 12 h 17"/>
              <a:gd name="T50" fmla="*/ 3 w 15"/>
              <a:gd name="T51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17">
                <a:moveTo>
                  <a:pt x="10" y="16"/>
                </a:moveTo>
                <a:cubicBezTo>
                  <a:pt x="11" y="16"/>
                  <a:pt x="12" y="15"/>
                  <a:pt x="13" y="13"/>
                </a:cubicBezTo>
                <a:cubicBezTo>
                  <a:pt x="13" y="12"/>
                  <a:pt x="14" y="11"/>
                  <a:pt x="14" y="9"/>
                </a:cubicBezTo>
                <a:cubicBezTo>
                  <a:pt x="15" y="8"/>
                  <a:pt x="15" y="7"/>
                  <a:pt x="15" y="6"/>
                </a:cubicBez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1"/>
                </a:cubicBezTo>
                <a:cubicBezTo>
                  <a:pt x="12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3" y="2"/>
                </a:cubicBezTo>
                <a:cubicBezTo>
                  <a:pt x="2" y="3"/>
                  <a:pt x="1" y="4"/>
                  <a:pt x="1" y="6"/>
                </a:cubicBezTo>
                <a:cubicBezTo>
                  <a:pt x="0" y="6"/>
                  <a:pt x="0" y="8"/>
                  <a:pt x="0" y="9"/>
                </a:cubicBezTo>
                <a:cubicBezTo>
                  <a:pt x="0" y="10"/>
                  <a:pt x="0" y="11"/>
                  <a:pt x="0" y="11"/>
                </a:cubicBezTo>
                <a:cubicBezTo>
                  <a:pt x="0" y="13"/>
                  <a:pt x="0" y="15"/>
                  <a:pt x="1" y="16"/>
                </a:cubicBezTo>
                <a:cubicBezTo>
                  <a:pt x="2" y="17"/>
                  <a:pt x="4" y="17"/>
                  <a:pt x="5" y="17"/>
                </a:cubicBezTo>
                <a:cubicBezTo>
                  <a:pt x="7" y="17"/>
                  <a:pt x="8" y="17"/>
                  <a:pt x="10" y="16"/>
                </a:cubicBezTo>
                <a:close/>
                <a:moveTo>
                  <a:pt x="3" y="7"/>
                </a:moveTo>
                <a:cubicBezTo>
                  <a:pt x="4" y="5"/>
                  <a:pt x="5" y="4"/>
                  <a:pt x="6" y="3"/>
                </a:cubicBezTo>
                <a:cubicBezTo>
                  <a:pt x="7" y="2"/>
                  <a:pt x="8" y="1"/>
                  <a:pt x="9" y="1"/>
                </a:cubicBezTo>
                <a:cubicBezTo>
                  <a:pt x="10" y="1"/>
                  <a:pt x="11" y="2"/>
                  <a:pt x="11" y="2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6"/>
                  <a:pt x="12" y="8"/>
                  <a:pt x="11" y="10"/>
                </a:cubicBezTo>
                <a:cubicBezTo>
                  <a:pt x="11" y="12"/>
                  <a:pt x="10" y="13"/>
                  <a:pt x="9" y="14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3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9"/>
                  <a:pt x="3" y="7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453"/>
          <p:cNvSpPr>
            <a:spLocks/>
          </p:cNvSpPr>
          <p:nvPr/>
        </p:nvSpPr>
        <p:spPr bwMode="auto">
          <a:xfrm>
            <a:off x="6186488" y="723901"/>
            <a:ext cx="31750" cy="38100"/>
          </a:xfrm>
          <a:custGeom>
            <a:avLst/>
            <a:gdLst>
              <a:gd name="T0" fmla="*/ 1 w 14"/>
              <a:gd name="T1" fmla="*/ 0 h 17"/>
              <a:gd name="T2" fmla="*/ 1 w 14"/>
              <a:gd name="T3" fmla="*/ 1 h 17"/>
              <a:gd name="T4" fmla="*/ 2 w 14"/>
              <a:gd name="T5" fmla="*/ 1 h 17"/>
              <a:gd name="T6" fmla="*/ 3 w 14"/>
              <a:gd name="T7" fmla="*/ 2 h 17"/>
              <a:gd name="T8" fmla="*/ 3 w 14"/>
              <a:gd name="T9" fmla="*/ 2 h 17"/>
              <a:gd name="T10" fmla="*/ 3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5 w 14"/>
              <a:gd name="T17" fmla="*/ 9 h 17"/>
              <a:gd name="T18" fmla="*/ 5 w 14"/>
              <a:gd name="T19" fmla="*/ 7 h 17"/>
              <a:gd name="T20" fmla="*/ 7 w 14"/>
              <a:gd name="T21" fmla="*/ 5 h 17"/>
              <a:gd name="T22" fmla="*/ 8 w 14"/>
              <a:gd name="T23" fmla="*/ 3 h 17"/>
              <a:gd name="T24" fmla="*/ 10 w 14"/>
              <a:gd name="T25" fmla="*/ 2 h 17"/>
              <a:gd name="T26" fmla="*/ 11 w 14"/>
              <a:gd name="T27" fmla="*/ 3 h 17"/>
              <a:gd name="T28" fmla="*/ 11 w 14"/>
              <a:gd name="T29" fmla="*/ 4 h 17"/>
              <a:gd name="T30" fmla="*/ 13 w 14"/>
              <a:gd name="T31" fmla="*/ 4 h 17"/>
              <a:gd name="T32" fmla="*/ 14 w 14"/>
              <a:gd name="T33" fmla="*/ 0 h 17"/>
              <a:gd name="T34" fmla="*/ 12 w 14"/>
              <a:gd name="T35" fmla="*/ 0 h 17"/>
              <a:gd name="T36" fmla="*/ 9 w 14"/>
              <a:gd name="T37" fmla="*/ 1 h 17"/>
              <a:gd name="T38" fmla="*/ 5 w 14"/>
              <a:gd name="T39" fmla="*/ 4 h 17"/>
              <a:gd name="T40" fmla="*/ 5 w 14"/>
              <a:gd name="T41" fmla="*/ 4 h 17"/>
              <a:gd name="T42" fmla="*/ 6 w 14"/>
              <a:gd name="T43" fmla="*/ 0 h 17"/>
              <a:gd name="T44" fmla="*/ 5 w 14"/>
              <a:gd name="T45" fmla="*/ 0 h 17"/>
              <a:gd name="T46" fmla="*/ 1 w 14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4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5" y="8"/>
                  <a:pt x="5" y="7"/>
                </a:cubicBezTo>
                <a:cubicBezTo>
                  <a:pt x="6" y="6"/>
                  <a:pt x="6" y="6"/>
                  <a:pt x="7" y="5"/>
                </a:cubicBezTo>
                <a:cubicBezTo>
                  <a:pt x="7" y="4"/>
                  <a:pt x="8" y="3"/>
                  <a:pt x="8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0" y="2"/>
                  <a:pt x="11" y="2"/>
                  <a:pt x="11" y="3"/>
                </a:cubicBezTo>
                <a:cubicBezTo>
                  <a:pt x="11" y="3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11" y="0"/>
                  <a:pt x="10" y="0"/>
                  <a:pt x="9" y="1"/>
                </a:cubicBezTo>
                <a:cubicBezTo>
                  <a:pt x="8" y="2"/>
                  <a:pt x="7" y="3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454"/>
          <p:cNvSpPr>
            <a:spLocks noEditPoints="1"/>
          </p:cNvSpPr>
          <p:nvPr/>
        </p:nvSpPr>
        <p:spPr bwMode="auto">
          <a:xfrm>
            <a:off x="6219826" y="706438"/>
            <a:ext cx="39688" cy="55563"/>
          </a:xfrm>
          <a:custGeom>
            <a:avLst/>
            <a:gdLst>
              <a:gd name="T0" fmla="*/ 13 w 18"/>
              <a:gd name="T1" fmla="*/ 9 h 25"/>
              <a:gd name="T2" fmla="*/ 11 w 18"/>
              <a:gd name="T3" fmla="*/ 8 h 25"/>
              <a:gd name="T4" fmla="*/ 9 w 18"/>
              <a:gd name="T5" fmla="*/ 8 h 25"/>
              <a:gd name="T6" fmla="*/ 6 w 18"/>
              <a:gd name="T7" fmla="*/ 8 h 25"/>
              <a:gd name="T8" fmla="*/ 4 w 18"/>
              <a:gd name="T9" fmla="*/ 10 h 25"/>
              <a:gd name="T10" fmla="*/ 2 w 18"/>
              <a:gd name="T11" fmla="*/ 13 h 25"/>
              <a:gd name="T12" fmla="*/ 1 w 18"/>
              <a:gd name="T13" fmla="*/ 16 h 25"/>
              <a:gd name="T14" fmla="*/ 0 w 18"/>
              <a:gd name="T15" fmla="*/ 20 h 25"/>
              <a:gd name="T16" fmla="*/ 1 w 18"/>
              <a:gd name="T17" fmla="*/ 24 h 25"/>
              <a:gd name="T18" fmla="*/ 4 w 18"/>
              <a:gd name="T19" fmla="*/ 25 h 25"/>
              <a:gd name="T20" fmla="*/ 8 w 18"/>
              <a:gd name="T21" fmla="*/ 24 h 25"/>
              <a:gd name="T22" fmla="*/ 11 w 18"/>
              <a:gd name="T23" fmla="*/ 20 h 25"/>
              <a:gd name="T24" fmla="*/ 11 w 18"/>
              <a:gd name="T25" fmla="*/ 20 h 25"/>
              <a:gd name="T26" fmla="*/ 10 w 18"/>
              <a:gd name="T27" fmla="*/ 25 h 25"/>
              <a:gd name="T28" fmla="*/ 15 w 18"/>
              <a:gd name="T29" fmla="*/ 25 h 25"/>
              <a:gd name="T30" fmla="*/ 15 w 18"/>
              <a:gd name="T31" fmla="*/ 24 h 25"/>
              <a:gd name="T32" fmla="*/ 14 w 18"/>
              <a:gd name="T33" fmla="*/ 24 h 25"/>
              <a:gd name="T34" fmla="*/ 13 w 18"/>
              <a:gd name="T35" fmla="*/ 23 h 25"/>
              <a:gd name="T36" fmla="*/ 13 w 18"/>
              <a:gd name="T37" fmla="*/ 22 h 25"/>
              <a:gd name="T38" fmla="*/ 14 w 18"/>
              <a:gd name="T39" fmla="*/ 20 h 25"/>
              <a:gd name="T40" fmla="*/ 18 w 18"/>
              <a:gd name="T41" fmla="*/ 0 h 25"/>
              <a:gd name="T42" fmla="*/ 17 w 18"/>
              <a:gd name="T43" fmla="*/ 0 h 25"/>
              <a:gd name="T44" fmla="*/ 13 w 18"/>
              <a:gd name="T45" fmla="*/ 0 h 25"/>
              <a:gd name="T46" fmla="*/ 13 w 18"/>
              <a:gd name="T47" fmla="*/ 1 h 25"/>
              <a:gd name="T48" fmla="*/ 14 w 18"/>
              <a:gd name="T49" fmla="*/ 1 h 25"/>
              <a:gd name="T50" fmla="*/ 14 w 18"/>
              <a:gd name="T51" fmla="*/ 1 h 25"/>
              <a:gd name="T52" fmla="*/ 15 w 18"/>
              <a:gd name="T53" fmla="*/ 2 h 25"/>
              <a:gd name="T54" fmla="*/ 14 w 18"/>
              <a:gd name="T55" fmla="*/ 3 h 25"/>
              <a:gd name="T56" fmla="*/ 14 w 18"/>
              <a:gd name="T57" fmla="*/ 5 h 25"/>
              <a:gd name="T58" fmla="*/ 13 w 18"/>
              <a:gd name="T59" fmla="*/ 9 h 25"/>
              <a:gd name="T60" fmla="*/ 12 w 18"/>
              <a:gd name="T61" fmla="*/ 15 h 25"/>
              <a:gd name="T62" fmla="*/ 11 w 18"/>
              <a:gd name="T63" fmla="*/ 18 h 25"/>
              <a:gd name="T64" fmla="*/ 10 w 18"/>
              <a:gd name="T65" fmla="*/ 20 h 25"/>
              <a:gd name="T66" fmla="*/ 8 w 18"/>
              <a:gd name="T67" fmla="*/ 22 h 25"/>
              <a:gd name="T68" fmla="*/ 7 w 18"/>
              <a:gd name="T69" fmla="*/ 23 h 25"/>
              <a:gd name="T70" fmla="*/ 6 w 18"/>
              <a:gd name="T71" fmla="*/ 23 h 25"/>
              <a:gd name="T72" fmla="*/ 4 w 18"/>
              <a:gd name="T73" fmla="*/ 22 h 25"/>
              <a:gd name="T74" fmla="*/ 4 w 18"/>
              <a:gd name="T75" fmla="*/ 19 h 25"/>
              <a:gd name="T76" fmla="*/ 4 w 18"/>
              <a:gd name="T77" fmla="*/ 17 h 25"/>
              <a:gd name="T78" fmla="*/ 5 w 18"/>
              <a:gd name="T79" fmla="*/ 14 h 25"/>
              <a:gd name="T80" fmla="*/ 6 w 18"/>
              <a:gd name="T81" fmla="*/ 12 h 25"/>
              <a:gd name="T82" fmla="*/ 7 w 18"/>
              <a:gd name="T83" fmla="*/ 10 h 25"/>
              <a:gd name="T84" fmla="*/ 8 w 18"/>
              <a:gd name="T85" fmla="*/ 9 h 25"/>
              <a:gd name="T86" fmla="*/ 10 w 18"/>
              <a:gd name="T87" fmla="*/ 9 h 25"/>
              <a:gd name="T88" fmla="*/ 12 w 18"/>
              <a:gd name="T89" fmla="*/ 10 h 25"/>
              <a:gd name="T90" fmla="*/ 12 w 18"/>
              <a:gd name="T91" fmla="*/ 12 h 25"/>
              <a:gd name="T92" fmla="*/ 12 w 18"/>
              <a:gd name="T93" fmla="*/ 14 h 25"/>
              <a:gd name="T94" fmla="*/ 12 w 18"/>
              <a:gd name="T95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" h="25">
                <a:moveTo>
                  <a:pt x="13" y="9"/>
                </a:moveTo>
                <a:cubicBezTo>
                  <a:pt x="13" y="8"/>
                  <a:pt x="12" y="8"/>
                  <a:pt x="11" y="8"/>
                </a:cubicBezTo>
                <a:cubicBezTo>
                  <a:pt x="11" y="8"/>
                  <a:pt x="10" y="8"/>
                  <a:pt x="9" y="8"/>
                </a:cubicBezTo>
                <a:cubicBezTo>
                  <a:pt x="8" y="8"/>
                  <a:pt x="7" y="8"/>
                  <a:pt x="6" y="8"/>
                </a:cubicBezTo>
                <a:cubicBezTo>
                  <a:pt x="5" y="9"/>
                  <a:pt x="5" y="10"/>
                  <a:pt x="4" y="10"/>
                </a:cubicBezTo>
                <a:cubicBezTo>
                  <a:pt x="3" y="11"/>
                  <a:pt x="3" y="12"/>
                  <a:pt x="2" y="13"/>
                </a:cubicBezTo>
                <a:cubicBezTo>
                  <a:pt x="1" y="14"/>
                  <a:pt x="1" y="15"/>
                  <a:pt x="1" y="16"/>
                </a:cubicBezTo>
                <a:cubicBezTo>
                  <a:pt x="1" y="17"/>
                  <a:pt x="0" y="18"/>
                  <a:pt x="0" y="20"/>
                </a:cubicBezTo>
                <a:cubicBezTo>
                  <a:pt x="0" y="21"/>
                  <a:pt x="1" y="23"/>
                  <a:pt x="1" y="24"/>
                </a:cubicBezTo>
                <a:cubicBezTo>
                  <a:pt x="2" y="25"/>
                  <a:pt x="3" y="25"/>
                  <a:pt x="4" y="25"/>
                </a:cubicBezTo>
                <a:cubicBezTo>
                  <a:pt x="6" y="25"/>
                  <a:pt x="7" y="25"/>
                  <a:pt x="8" y="24"/>
                </a:cubicBezTo>
                <a:cubicBezTo>
                  <a:pt x="9" y="23"/>
                  <a:pt x="10" y="22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5"/>
                  <a:pt x="10" y="25"/>
                  <a:pt x="10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4" y="20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3"/>
                  <a:pt x="15" y="3"/>
                  <a:pt x="14" y="3"/>
                </a:cubicBezTo>
                <a:cubicBezTo>
                  <a:pt x="14" y="4"/>
                  <a:pt x="14" y="4"/>
                  <a:pt x="14" y="5"/>
                </a:cubicBezTo>
                <a:cubicBezTo>
                  <a:pt x="13" y="9"/>
                  <a:pt x="13" y="9"/>
                  <a:pt x="13" y="9"/>
                </a:cubicBezTo>
                <a:close/>
                <a:moveTo>
                  <a:pt x="12" y="15"/>
                </a:moveTo>
                <a:cubicBezTo>
                  <a:pt x="12" y="16"/>
                  <a:pt x="11" y="17"/>
                  <a:pt x="11" y="18"/>
                </a:cubicBezTo>
                <a:cubicBezTo>
                  <a:pt x="11" y="18"/>
                  <a:pt x="10" y="19"/>
                  <a:pt x="10" y="20"/>
                </a:cubicBezTo>
                <a:cubicBezTo>
                  <a:pt x="9" y="21"/>
                  <a:pt x="9" y="21"/>
                  <a:pt x="8" y="22"/>
                </a:cubicBezTo>
                <a:cubicBezTo>
                  <a:pt x="8" y="22"/>
                  <a:pt x="7" y="23"/>
                  <a:pt x="7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4" y="23"/>
                  <a:pt x="4" y="22"/>
                </a:cubicBezTo>
                <a:cubicBezTo>
                  <a:pt x="4" y="22"/>
                  <a:pt x="4" y="21"/>
                  <a:pt x="4" y="19"/>
                </a:cubicBezTo>
                <a:cubicBezTo>
                  <a:pt x="4" y="19"/>
                  <a:pt x="4" y="18"/>
                  <a:pt x="4" y="17"/>
                </a:cubicBezTo>
                <a:cubicBezTo>
                  <a:pt x="4" y="16"/>
                  <a:pt x="4" y="15"/>
                  <a:pt x="5" y="14"/>
                </a:cubicBezTo>
                <a:cubicBezTo>
                  <a:pt x="5" y="13"/>
                  <a:pt x="5" y="12"/>
                  <a:pt x="6" y="12"/>
                </a:cubicBezTo>
                <a:cubicBezTo>
                  <a:pt x="6" y="11"/>
                  <a:pt x="7" y="11"/>
                  <a:pt x="7" y="10"/>
                </a:cubicBezTo>
                <a:cubicBezTo>
                  <a:pt x="8" y="10"/>
                  <a:pt x="8" y="10"/>
                  <a:pt x="8" y="9"/>
                </a:cubicBezTo>
                <a:cubicBezTo>
                  <a:pt x="9" y="9"/>
                  <a:pt x="9" y="9"/>
                  <a:pt x="10" y="9"/>
                </a:cubicBezTo>
                <a:cubicBezTo>
                  <a:pt x="11" y="9"/>
                  <a:pt x="11" y="9"/>
                  <a:pt x="12" y="10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ubicBezTo>
                  <a:pt x="12" y="15"/>
                  <a:pt x="12" y="15"/>
                  <a:pt x="12" y="15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455"/>
          <p:cNvSpPr>
            <a:spLocks noEditPoints="1"/>
          </p:cNvSpPr>
          <p:nvPr/>
        </p:nvSpPr>
        <p:spPr bwMode="auto">
          <a:xfrm>
            <a:off x="6264276" y="708026"/>
            <a:ext cx="20638" cy="53975"/>
          </a:xfrm>
          <a:custGeom>
            <a:avLst/>
            <a:gdLst>
              <a:gd name="T0" fmla="*/ 5 w 9"/>
              <a:gd name="T1" fmla="*/ 0 h 24"/>
              <a:gd name="T2" fmla="*/ 5 w 9"/>
              <a:gd name="T3" fmla="*/ 4 h 24"/>
              <a:gd name="T4" fmla="*/ 8 w 9"/>
              <a:gd name="T5" fmla="*/ 4 h 24"/>
              <a:gd name="T6" fmla="*/ 9 w 9"/>
              <a:gd name="T7" fmla="*/ 0 h 24"/>
              <a:gd name="T8" fmla="*/ 5 w 9"/>
              <a:gd name="T9" fmla="*/ 0 h 24"/>
              <a:gd name="T10" fmla="*/ 7 w 9"/>
              <a:gd name="T11" fmla="*/ 7 h 24"/>
              <a:gd name="T12" fmla="*/ 6 w 9"/>
              <a:gd name="T13" fmla="*/ 7 h 24"/>
              <a:gd name="T14" fmla="*/ 2 w 9"/>
              <a:gd name="T15" fmla="*/ 7 h 24"/>
              <a:gd name="T16" fmla="*/ 1 w 9"/>
              <a:gd name="T17" fmla="*/ 8 h 24"/>
              <a:gd name="T18" fmla="*/ 3 w 9"/>
              <a:gd name="T19" fmla="*/ 8 h 24"/>
              <a:gd name="T20" fmla="*/ 3 w 9"/>
              <a:gd name="T21" fmla="*/ 9 h 24"/>
              <a:gd name="T22" fmla="*/ 3 w 9"/>
              <a:gd name="T23" fmla="*/ 9 h 24"/>
              <a:gd name="T24" fmla="*/ 3 w 9"/>
              <a:gd name="T25" fmla="*/ 10 h 24"/>
              <a:gd name="T26" fmla="*/ 3 w 9"/>
              <a:gd name="T27" fmla="*/ 12 h 24"/>
              <a:gd name="T28" fmla="*/ 0 w 9"/>
              <a:gd name="T29" fmla="*/ 24 h 24"/>
              <a:gd name="T30" fmla="*/ 6 w 9"/>
              <a:gd name="T31" fmla="*/ 24 h 24"/>
              <a:gd name="T32" fmla="*/ 6 w 9"/>
              <a:gd name="T33" fmla="*/ 23 h 24"/>
              <a:gd name="T34" fmla="*/ 5 w 9"/>
              <a:gd name="T35" fmla="*/ 23 h 24"/>
              <a:gd name="T36" fmla="*/ 4 w 9"/>
              <a:gd name="T37" fmla="*/ 22 h 24"/>
              <a:gd name="T38" fmla="*/ 4 w 9"/>
              <a:gd name="T39" fmla="*/ 21 h 24"/>
              <a:gd name="T40" fmla="*/ 4 w 9"/>
              <a:gd name="T41" fmla="*/ 21 h 24"/>
              <a:gd name="T42" fmla="*/ 4 w 9"/>
              <a:gd name="T43" fmla="*/ 19 h 24"/>
              <a:gd name="T44" fmla="*/ 7 w 9"/>
              <a:gd name="T45" fmla="*/ 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" h="24">
                <a:moveTo>
                  <a:pt x="5" y="0"/>
                </a:moveTo>
                <a:cubicBezTo>
                  <a:pt x="5" y="4"/>
                  <a:pt x="5" y="4"/>
                  <a:pt x="5" y="4"/>
                </a:cubicBezTo>
                <a:cubicBezTo>
                  <a:pt x="8" y="4"/>
                  <a:pt x="8" y="4"/>
                  <a:pt x="8" y="4"/>
                </a:cubicBezTo>
                <a:cubicBezTo>
                  <a:pt x="9" y="0"/>
                  <a:pt x="9" y="0"/>
                  <a:pt x="9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7" y="7"/>
                </a:moveTo>
                <a:cubicBezTo>
                  <a:pt x="6" y="7"/>
                  <a:pt x="6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8"/>
                  <a:pt x="1" y="8"/>
                  <a:pt x="1" y="8"/>
                </a:cubicBezTo>
                <a:cubicBezTo>
                  <a:pt x="2" y="8"/>
                  <a:pt x="2" y="8"/>
                  <a:pt x="3" y="8"/>
                </a:cubicBezTo>
                <a:cubicBezTo>
                  <a:pt x="3" y="8"/>
                  <a:pt x="3" y="8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1"/>
                  <a:pt x="3" y="12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4" y="23"/>
                  <a:pt x="4" y="23"/>
                  <a:pt x="4" y="22"/>
                </a:cubicBezTo>
                <a:cubicBezTo>
                  <a:pt x="4" y="22"/>
                  <a:pt x="4" y="22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0"/>
                  <a:pt x="4" y="19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456"/>
          <p:cNvSpPr>
            <a:spLocks/>
          </p:cNvSpPr>
          <p:nvPr/>
        </p:nvSpPr>
        <p:spPr bwMode="auto">
          <a:xfrm>
            <a:off x="6284913" y="723901"/>
            <a:ext cx="31750" cy="38100"/>
          </a:xfrm>
          <a:custGeom>
            <a:avLst/>
            <a:gdLst>
              <a:gd name="T0" fmla="*/ 13 w 14"/>
              <a:gd name="T1" fmla="*/ 4 h 17"/>
              <a:gd name="T2" fmla="*/ 14 w 14"/>
              <a:gd name="T3" fmla="*/ 1 h 17"/>
              <a:gd name="T4" fmla="*/ 9 w 14"/>
              <a:gd name="T5" fmla="*/ 0 h 17"/>
              <a:gd name="T6" fmla="*/ 6 w 14"/>
              <a:gd name="T7" fmla="*/ 0 h 17"/>
              <a:gd name="T8" fmla="*/ 4 w 14"/>
              <a:gd name="T9" fmla="*/ 2 h 17"/>
              <a:gd name="T10" fmla="*/ 3 w 14"/>
              <a:gd name="T11" fmla="*/ 5 h 17"/>
              <a:gd name="T12" fmla="*/ 4 w 14"/>
              <a:gd name="T13" fmla="*/ 6 h 17"/>
              <a:gd name="T14" fmla="*/ 5 w 14"/>
              <a:gd name="T15" fmla="*/ 8 h 17"/>
              <a:gd name="T16" fmla="*/ 6 w 14"/>
              <a:gd name="T17" fmla="*/ 9 h 17"/>
              <a:gd name="T18" fmla="*/ 8 w 14"/>
              <a:gd name="T19" fmla="*/ 10 h 17"/>
              <a:gd name="T20" fmla="*/ 9 w 14"/>
              <a:gd name="T21" fmla="*/ 12 h 17"/>
              <a:gd name="T22" fmla="*/ 9 w 14"/>
              <a:gd name="T23" fmla="*/ 13 h 17"/>
              <a:gd name="T24" fmla="*/ 8 w 14"/>
              <a:gd name="T25" fmla="*/ 15 h 17"/>
              <a:gd name="T26" fmla="*/ 6 w 14"/>
              <a:gd name="T27" fmla="*/ 16 h 17"/>
              <a:gd name="T28" fmla="*/ 3 w 14"/>
              <a:gd name="T29" fmla="*/ 15 h 17"/>
              <a:gd name="T30" fmla="*/ 3 w 14"/>
              <a:gd name="T31" fmla="*/ 13 h 17"/>
              <a:gd name="T32" fmla="*/ 1 w 14"/>
              <a:gd name="T33" fmla="*/ 13 h 17"/>
              <a:gd name="T34" fmla="*/ 0 w 14"/>
              <a:gd name="T35" fmla="*/ 16 h 17"/>
              <a:gd name="T36" fmla="*/ 3 w 14"/>
              <a:gd name="T37" fmla="*/ 17 h 17"/>
              <a:gd name="T38" fmla="*/ 6 w 14"/>
              <a:gd name="T39" fmla="*/ 17 h 17"/>
              <a:gd name="T40" fmla="*/ 9 w 14"/>
              <a:gd name="T41" fmla="*/ 17 h 17"/>
              <a:gd name="T42" fmla="*/ 11 w 14"/>
              <a:gd name="T43" fmla="*/ 15 h 17"/>
              <a:gd name="T44" fmla="*/ 12 w 14"/>
              <a:gd name="T45" fmla="*/ 12 h 17"/>
              <a:gd name="T46" fmla="*/ 11 w 14"/>
              <a:gd name="T47" fmla="*/ 10 h 17"/>
              <a:gd name="T48" fmla="*/ 9 w 14"/>
              <a:gd name="T49" fmla="*/ 7 h 17"/>
              <a:gd name="T50" fmla="*/ 7 w 14"/>
              <a:gd name="T51" fmla="*/ 6 h 17"/>
              <a:gd name="T52" fmla="*/ 6 w 14"/>
              <a:gd name="T53" fmla="*/ 5 h 17"/>
              <a:gd name="T54" fmla="*/ 6 w 14"/>
              <a:gd name="T55" fmla="*/ 4 h 17"/>
              <a:gd name="T56" fmla="*/ 6 w 14"/>
              <a:gd name="T57" fmla="*/ 2 h 17"/>
              <a:gd name="T58" fmla="*/ 7 w 14"/>
              <a:gd name="T59" fmla="*/ 1 h 17"/>
              <a:gd name="T60" fmla="*/ 9 w 14"/>
              <a:gd name="T61" fmla="*/ 1 h 17"/>
              <a:gd name="T62" fmla="*/ 11 w 14"/>
              <a:gd name="T63" fmla="*/ 2 h 17"/>
              <a:gd name="T64" fmla="*/ 12 w 14"/>
              <a:gd name="T65" fmla="*/ 4 h 17"/>
              <a:gd name="T66" fmla="*/ 13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3" y="4"/>
                </a:move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1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4" y="2"/>
                </a:cubicBezTo>
                <a:cubicBezTo>
                  <a:pt x="3" y="3"/>
                  <a:pt x="3" y="4"/>
                  <a:pt x="3" y="5"/>
                </a:cubicBezTo>
                <a:cubicBezTo>
                  <a:pt x="3" y="5"/>
                  <a:pt x="3" y="6"/>
                  <a:pt x="4" y="6"/>
                </a:cubicBezTo>
                <a:cubicBezTo>
                  <a:pt x="4" y="7"/>
                  <a:pt x="4" y="7"/>
                  <a:pt x="5" y="8"/>
                </a:cubicBezTo>
                <a:cubicBezTo>
                  <a:pt x="5" y="8"/>
                  <a:pt x="6" y="9"/>
                  <a:pt x="6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11"/>
                  <a:pt x="9" y="11"/>
                  <a:pt x="9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9" y="14"/>
                  <a:pt x="9" y="14"/>
                  <a:pt x="8" y="15"/>
                </a:cubicBezTo>
                <a:cubicBezTo>
                  <a:pt x="8" y="16"/>
                  <a:pt x="7" y="16"/>
                  <a:pt x="6" y="16"/>
                </a:cubicBezTo>
                <a:cubicBezTo>
                  <a:pt x="5" y="16"/>
                  <a:pt x="4" y="16"/>
                  <a:pt x="3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2" y="17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1" y="16"/>
                  <a:pt x="11" y="15"/>
                </a:cubicBezTo>
                <a:cubicBezTo>
                  <a:pt x="12" y="14"/>
                  <a:pt x="12" y="13"/>
                  <a:pt x="12" y="12"/>
                </a:cubicBezTo>
                <a:cubicBezTo>
                  <a:pt x="12" y="11"/>
                  <a:pt x="12" y="10"/>
                  <a:pt x="11" y="10"/>
                </a:cubicBezTo>
                <a:cubicBezTo>
                  <a:pt x="11" y="9"/>
                  <a:pt x="10" y="8"/>
                  <a:pt x="9" y="7"/>
                </a:cubicBezTo>
                <a:cubicBezTo>
                  <a:pt x="8" y="7"/>
                  <a:pt x="7" y="6"/>
                  <a:pt x="7" y="6"/>
                </a:cubicBezTo>
                <a:cubicBezTo>
                  <a:pt x="7" y="6"/>
                  <a:pt x="6" y="5"/>
                  <a:pt x="6" y="5"/>
                </a:cubicBezTo>
                <a:cubicBezTo>
                  <a:pt x="6" y="5"/>
                  <a:pt x="6" y="4"/>
                  <a:pt x="6" y="4"/>
                </a:cubicBezTo>
                <a:cubicBezTo>
                  <a:pt x="6" y="3"/>
                  <a:pt x="6" y="3"/>
                  <a:pt x="6" y="2"/>
                </a:cubicBezTo>
                <a:cubicBezTo>
                  <a:pt x="7" y="2"/>
                  <a:pt x="7" y="2"/>
                  <a:pt x="7" y="1"/>
                </a:cubicBezTo>
                <a:cubicBezTo>
                  <a:pt x="8" y="1"/>
                  <a:pt x="8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457"/>
          <p:cNvSpPr>
            <a:spLocks/>
          </p:cNvSpPr>
          <p:nvPr/>
        </p:nvSpPr>
        <p:spPr bwMode="auto">
          <a:xfrm>
            <a:off x="6319838" y="706438"/>
            <a:ext cx="36513" cy="55563"/>
          </a:xfrm>
          <a:custGeom>
            <a:avLst/>
            <a:gdLst>
              <a:gd name="T0" fmla="*/ 16 w 16"/>
              <a:gd name="T1" fmla="*/ 24 h 25"/>
              <a:gd name="T2" fmla="*/ 14 w 16"/>
              <a:gd name="T3" fmla="*/ 24 h 25"/>
              <a:gd name="T4" fmla="*/ 14 w 16"/>
              <a:gd name="T5" fmla="*/ 23 h 25"/>
              <a:gd name="T6" fmla="*/ 14 w 16"/>
              <a:gd name="T7" fmla="*/ 22 h 25"/>
              <a:gd name="T8" fmla="*/ 14 w 16"/>
              <a:gd name="T9" fmla="*/ 22 h 25"/>
              <a:gd name="T10" fmla="*/ 14 w 16"/>
              <a:gd name="T11" fmla="*/ 20 h 25"/>
              <a:gd name="T12" fmla="*/ 15 w 16"/>
              <a:gd name="T13" fmla="*/ 14 h 25"/>
              <a:gd name="T14" fmla="*/ 16 w 16"/>
              <a:gd name="T15" fmla="*/ 12 h 25"/>
              <a:gd name="T16" fmla="*/ 15 w 16"/>
              <a:gd name="T17" fmla="*/ 9 h 25"/>
              <a:gd name="T18" fmla="*/ 12 w 16"/>
              <a:gd name="T19" fmla="*/ 8 h 25"/>
              <a:gd name="T20" fmla="*/ 9 w 16"/>
              <a:gd name="T21" fmla="*/ 9 h 25"/>
              <a:gd name="T22" fmla="*/ 6 w 16"/>
              <a:gd name="T23" fmla="*/ 12 h 25"/>
              <a:gd name="T24" fmla="*/ 6 w 16"/>
              <a:gd name="T25" fmla="*/ 12 h 25"/>
              <a:gd name="T26" fmla="*/ 9 w 16"/>
              <a:gd name="T27" fmla="*/ 0 h 25"/>
              <a:gd name="T28" fmla="*/ 8 w 16"/>
              <a:gd name="T29" fmla="*/ 0 h 25"/>
              <a:gd name="T30" fmla="*/ 3 w 16"/>
              <a:gd name="T31" fmla="*/ 0 h 25"/>
              <a:gd name="T32" fmla="*/ 3 w 16"/>
              <a:gd name="T33" fmla="*/ 1 h 25"/>
              <a:gd name="T34" fmla="*/ 5 w 16"/>
              <a:gd name="T35" fmla="*/ 1 h 25"/>
              <a:gd name="T36" fmla="*/ 5 w 16"/>
              <a:gd name="T37" fmla="*/ 2 h 25"/>
              <a:gd name="T38" fmla="*/ 5 w 16"/>
              <a:gd name="T39" fmla="*/ 3 h 25"/>
              <a:gd name="T40" fmla="*/ 5 w 16"/>
              <a:gd name="T41" fmla="*/ 4 h 25"/>
              <a:gd name="T42" fmla="*/ 5 w 16"/>
              <a:gd name="T43" fmla="*/ 5 h 25"/>
              <a:gd name="T44" fmla="*/ 0 w 16"/>
              <a:gd name="T45" fmla="*/ 25 h 25"/>
              <a:gd name="T46" fmla="*/ 3 w 16"/>
              <a:gd name="T47" fmla="*/ 25 h 25"/>
              <a:gd name="T48" fmla="*/ 5 w 16"/>
              <a:gd name="T49" fmla="*/ 17 h 25"/>
              <a:gd name="T50" fmla="*/ 6 w 16"/>
              <a:gd name="T51" fmla="*/ 15 h 25"/>
              <a:gd name="T52" fmla="*/ 7 w 16"/>
              <a:gd name="T53" fmla="*/ 12 h 25"/>
              <a:gd name="T54" fmla="*/ 9 w 16"/>
              <a:gd name="T55" fmla="*/ 10 h 25"/>
              <a:gd name="T56" fmla="*/ 11 w 16"/>
              <a:gd name="T57" fmla="*/ 10 h 25"/>
              <a:gd name="T58" fmla="*/ 12 w 16"/>
              <a:gd name="T59" fmla="*/ 10 h 25"/>
              <a:gd name="T60" fmla="*/ 13 w 16"/>
              <a:gd name="T61" fmla="*/ 12 h 25"/>
              <a:gd name="T62" fmla="*/ 13 w 16"/>
              <a:gd name="T63" fmla="*/ 14 h 25"/>
              <a:gd name="T64" fmla="*/ 12 w 16"/>
              <a:gd name="T65" fmla="*/ 16 h 25"/>
              <a:gd name="T66" fmla="*/ 10 w 16"/>
              <a:gd name="T67" fmla="*/ 25 h 25"/>
              <a:gd name="T68" fmla="*/ 15 w 16"/>
              <a:gd name="T69" fmla="*/ 25 h 25"/>
              <a:gd name="T70" fmla="*/ 16 w 16"/>
              <a:gd name="T71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" h="25">
                <a:moveTo>
                  <a:pt x="16" y="24"/>
                </a:moveTo>
                <a:cubicBezTo>
                  <a:pt x="15" y="24"/>
                  <a:pt x="15" y="24"/>
                  <a:pt x="14" y="24"/>
                </a:cubicBezTo>
                <a:cubicBezTo>
                  <a:pt x="14" y="24"/>
                  <a:pt x="14" y="24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0"/>
                </a:cubicBezTo>
                <a:cubicBezTo>
                  <a:pt x="15" y="14"/>
                  <a:pt x="15" y="14"/>
                  <a:pt x="15" y="14"/>
                </a:cubicBezTo>
                <a:cubicBezTo>
                  <a:pt x="16" y="13"/>
                  <a:pt x="16" y="12"/>
                  <a:pt x="16" y="12"/>
                </a:cubicBezTo>
                <a:cubicBezTo>
                  <a:pt x="16" y="10"/>
                  <a:pt x="15" y="9"/>
                  <a:pt x="15" y="9"/>
                </a:cubicBezTo>
                <a:cubicBezTo>
                  <a:pt x="14" y="8"/>
                  <a:pt x="13" y="8"/>
                  <a:pt x="12" y="8"/>
                </a:cubicBezTo>
                <a:cubicBezTo>
                  <a:pt x="11" y="8"/>
                  <a:pt x="10" y="8"/>
                  <a:pt x="9" y="9"/>
                </a:cubicBezTo>
                <a:cubicBezTo>
                  <a:pt x="8" y="9"/>
                  <a:pt x="7" y="11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5" y="1"/>
                  <a:pt x="5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2"/>
                  <a:pt x="5" y="3"/>
                  <a:pt x="5" y="3"/>
                </a:cubicBezTo>
                <a:cubicBezTo>
                  <a:pt x="5" y="3"/>
                  <a:pt x="5" y="3"/>
                  <a:pt x="5" y="4"/>
                </a:cubicBezTo>
                <a:cubicBezTo>
                  <a:pt x="5" y="4"/>
                  <a:pt x="5" y="4"/>
                  <a:pt x="5" y="5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4"/>
                  <a:pt x="7" y="13"/>
                  <a:pt x="7" y="12"/>
                </a:cubicBezTo>
                <a:cubicBezTo>
                  <a:pt x="8" y="11"/>
                  <a:pt x="9" y="11"/>
                  <a:pt x="9" y="10"/>
                </a:cubicBezTo>
                <a:cubicBezTo>
                  <a:pt x="10" y="10"/>
                  <a:pt x="10" y="10"/>
                  <a:pt x="11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3" y="11"/>
                  <a:pt x="13" y="11"/>
                  <a:pt x="13" y="12"/>
                </a:cubicBezTo>
                <a:cubicBezTo>
                  <a:pt x="13" y="13"/>
                  <a:pt x="13" y="13"/>
                  <a:pt x="13" y="14"/>
                </a:cubicBezTo>
                <a:cubicBezTo>
                  <a:pt x="12" y="15"/>
                  <a:pt x="12" y="15"/>
                  <a:pt x="12" y="16"/>
                </a:cubicBezTo>
                <a:cubicBezTo>
                  <a:pt x="10" y="25"/>
                  <a:pt x="10" y="25"/>
                  <a:pt x="10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4"/>
                  <a:pt x="16" y="24"/>
                  <a:pt x="16" y="24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458"/>
          <p:cNvSpPr>
            <a:spLocks noEditPoints="1"/>
          </p:cNvSpPr>
          <p:nvPr/>
        </p:nvSpPr>
        <p:spPr bwMode="auto">
          <a:xfrm>
            <a:off x="6365876" y="723901"/>
            <a:ext cx="34925" cy="38100"/>
          </a:xfrm>
          <a:custGeom>
            <a:avLst/>
            <a:gdLst>
              <a:gd name="T0" fmla="*/ 12 w 16"/>
              <a:gd name="T1" fmla="*/ 0 h 17"/>
              <a:gd name="T2" fmla="*/ 10 w 16"/>
              <a:gd name="T3" fmla="*/ 0 h 17"/>
              <a:gd name="T4" fmla="*/ 6 w 16"/>
              <a:gd name="T5" fmla="*/ 0 h 17"/>
              <a:gd name="T6" fmla="*/ 4 w 16"/>
              <a:gd name="T7" fmla="*/ 2 h 17"/>
              <a:gd name="T8" fmla="*/ 2 w 16"/>
              <a:gd name="T9" fmla="*/ 5 h 17"/>
              <a:gd name="T10" fmla="*/ 1 w 16"/>
              <a:gd name="T11" fmla="*/ 8 h 17"/>
              <a:gd name="T12" fmla="*/ 0 w 16"/>
              <a:gd name="T13" fmla="*/ 12 h 17"/>
              <a:gd name="T14" fmla="*/ 2 w 16"/>
              <a:gd name="T15" fmla="*/ 16 h 17"/>
              <a:gd name="T16" fmla="*/ 5 w 16"/>
              <a:gd name="T17" fmla="*/ 17 h 17"/>
              <a:gd name="T18" fmla="*/ 8 w 16"/>
              <a:gd name="T19" fmla="*/ 16 h 17"/>
              <a:gd name="T20" fmla="*/ 11 w 16"/>
              <a:gd name="T21" fmla="*/ 12 h 17"/>
              <a:gd name="T22" fmla="*/ 11 w 16"/>
              <a:gd name="T23" fmla="*/ 12 h 17"/>
              <a:gd name="T24" fmla="*/ 10 w 16"/>
              <a:gd name="T25" fmla="*/ 17 h 17"/>
              <a:gd name="T26" fmla="*/ 15 w 16"/>
              <a:gd name="T27" fmla="*/ 17 h 17"/>
              <a:gd name="T28" fmla="*/ 15 w 16"/>
              <a:gd name="T29" fmla="*/ 16 h 17"/>
              <a:gd name="T30" fmla="*/ 14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4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4 w 16"/>
              <a:gd name="T43" fmla="*/ 1 h 17"/>
              <a:gd name="T44" fmla="*/ 12 w 16"/>
              <a:gd name="T45" fmla="*/ 0 h 17"/>
              <a:gd name="T46" fmla="*/ 12 w 16"/>
              <a:gd name="T47" fmla="*/ 7 h 17"/>
              <a:gd name="T48" fmla="*/ 11 w 16"/>
              <a:gd name="T49" fmla="*/ 10 h 17"/>
              <a:gd name="T50" fmla="*/ 10 w 16"/>
              <a:gd name="T51" fmla="*/ 12 h 17"/>
              <a:gd name="T52" fmla="*/ 8 w 16"/>
              <a:gd name="T53" fmla="*/ 14 h 17"/>
              <a:gd name="T54" fmla="*/ 7 w 16"/>
              <a:gd name="T55" fmla="*/ 15 h 17"/>
              <a:gd name="T56" fmla="*/ 6 w 16"/>
              <a:gd name="T57" fmla="*/ 15 h 17"/>
              <a:gd name="T58" fmla="*/ 4 w 16"/>
              <a:gd name="T59" fmla="*/ 14 h 17"/>
              <a:gd name="T60" fmla="*/ 4 w 16"/>
              <a:gd name="T61" fmla="*/ 11 h 17"/>
              <a:gd name="T62" fmla="*/ 4 w 16"/>
              <a:gd name="T63" fmla="*/ 9 h 17"/>
              <a:gd name="T64" fmla="*/ 5 w 16"/>
              <a:gd name="T65" fmla="*/ 6 h 17"/>
              <a:gd name="T66" fmla="*/ 6 w 16"/>
              <a:gd name="T67" fmla="*/ 4 h 17"/>
              <a:gd name="T68" fmla="*/ 7 w 16"/>
              <a:gd name="T69" fmla="*/ 2 h 17"/>
              <a:gd name="T70" fmla="*/ 8 w 16"/>
              <a:gd name="T71" fmla="*/ 1 h 17"/>
              <a:gd name="T72" fmla="*/ 10 w 16"/>
              <a:gd name="T73" fmla="*/ 1 h 17"/>
              <a:gd name="T74" fmla="*/ 12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2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2" y="0"/>
                </a:moveTo>
                <a:cubicBezTo>
                  <a:pt x="11" y="0"/>
                  <a:pt x="10" y="0"/>
                  <a:pt x="10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5" y="2"/>
                  <a:pt x="4" y="2"/>
                </a:cubicBezTo>
                <a:cubicBezTo>
                  <a:pt x="3" y="3"/>
                  <a:pt x="3" y="4"/>
                  <a:pt x="2" y="5"/>
                </a:cubicBezTo>
                <a:cubicBezTo>
                  <a:pt x="2" y="6"/>
                  <a:pt x="1" y="7"/>
                  <a:pt x="1" y="8"/>
                </a:cubicBezTo>
                <a:cubicBezTo>
                  <a:pt x="1" y="9"/>
                  <a:pt x="0" y="10"/>
                  <a:pt x="0" y="12"/>
                </a:cubicBezTo>
                <a:cubicBezTo>
                  <a:pt x="0" y="13"/>
                  <a:pt x="1" y="15"/>
                  <a:pt x="2" y="16"/>
                </a:cubicBezTo>
                <a:cubicBezTo>
                  <a:pt x="2" y="17"/>
                  <a:pt x="3" y="17"/>
                  <a:pt x="5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5"/>
                  <a:pt x="10" y="14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4" y="13"/>
                  <a:pt x="14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2" y="0"/>
                </a:cubicBezTo>
                <a:close/>
                <a:moveTo>
                  <a:pt x="12" y="7"/>
                </a:moveTo>
                <a:cubicBezTo>
                  <a:pt x="12" y="8"/>
                  <a:pt x="11" y="9"/>
                  <a:pt x="11" y="10"/>
                </a:cubicBezTo>
                <a:cubicBezTo>
                  <a:pt x="11" y="10"/>
                  <a:pt x="10" y="11"/>
                  <a:pt x="10" y="12"/>
                </a:cubicBezTo>
                <a:cubicBezTo>
                  <a:pt x="9" y="13"/>
                  <a:pt x="9" y="13"/>
                  <a:pt x="8" y="14"/>
                </a:cubicBezTo>
                <a:cubicBezTo>
                  <a:pt x="8" y="14"/>
                  <a:pt x="7" y="15"/>
                  <a:pt x="7" y="15"/>
                </a:cubicBezTo>
                <a:cubicBezTo>
                  <a:pt x="7" y="15"/>
                  <a:pt x="6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4" y="14"/>
                  <a:pt x="4" y="13"/>
                  <a:pt x="4" y="11"/>
                </a:cubicBezTo>
                <a:cubicBezTo>
                  <a:pt x="4" y="11"/>
                  <a:pt x="4" y="10"/>
                  <a:pt x="4" y="9"/>
                </a:cubicBezTo>
                <a:cubicBezTo>
                  <a:pt x="4" y="8"/>
                  <a:pt x="4" y="7"/>
                  <a:pt x="5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7" y="2"/>
                </a:cubicBezTo>
                <a:cubicBezTo>
                  <a:pt x="8" y="2"/>
                  <a:pt x="8" y="2"/>
                  <a:pt x="8" y="1"/>
                </a:cubicBezTo>
                <a:cubicBezTo>
                  <a:pt x="9" y="1"/>
                  <a:pt x="9" y="1"/>
                  <a:pt x="10" y="1"/>
                </a:cubicBezTo>
                <a:cubicBezTo>
                  <a:pt x="11" y="1"/>
                  <a:pt x="11" y="1"/>
                  <a:pt x="12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459"/>
          <p:cNvSpPr>
            <a:spLocks/>
          </p:cNvSpPr>
          <p:nvPr/>
        </p:nvSpPr>
        <p:spPr bwMode="auto">
          <a:xfrm>
            <a:off x="6415088" y="723901"/>
            <a:ext cx="34925" cy="38100"/>
          </a:xfrm>
          <a:custGeom>
            <a:avLst/>
            <a:gdLst>
              <a:gd name="T0" fmla="*/ 11 w 16"/>
              <a:gd name="T1" fmla="*/ 0 h 17"/>
              <a:gd name="T2" fmla="*/ 11 w 16"/>
              <a:gd name="T3" fmla="*/ 1 h 17"/>
              <a:gd name="T4" fmla="*/ 12 w 16"/>
              <a:gd name="T5" fmla="*/ 1 h 17"/>
              <a:gd name="T6" fmla="*/ 12 w 16"/>
              <a:gd name="T7" fmla="*/ 2 h 17"/>
              <a:gd name="T8" fmla="*/ 11 w 16"/>
              <a:gd name="T9" fmla="*/ 7 h 17"/>
              <a:gd name="T10" fmla="*/ 6 w 16"/>
              <a:gd name="T11" fmla="*/ 14 h 17"/>
              <a:gd name="T12" fmla="*/ 5 w 16"/>
              <a:gd name="T13" fmla="*/ 0 h 17"/>
              <a:gd name="T14" fmla="*/ 0 w 16"/>
              <a:gd name="T15" fmla="*/ 0 h 17"/>
              <a:gd name="T16" fmla="*/ 0 w 16"/>
              <a:gd name="T17" fmla="*/ 1 h 17"/>
              <a:gd name="T18" fmla="*/ 1 w 16"/>
              <a:gd name="T19" fmla="*/ 1 h 17"/>
              <a:gd name="T20" fmla="*/ 2 w 16"/>
              <a:gd name="T21" fmla="*/ 2 h 17"/>
              <a:gd name="T22" fmla="*/ 2 w 16"/>
              <a:gd name="T23" fmla="*/ 4 h 17"/>
              <a:gd name="T24" fmla="*/ 4 w 16"/>
              <a:gd name="T25" fmla="*/ 17 h 17"/>
              <a:gd name="T26" fmla="*/ 6 w 16"/>
              <a:gd name="T27" fmla="*/ 17 h 17"/>
              <a:gd name="T28" fmla="*/ 9 w 16"/>
              <a:gd name="T29" fmla="*/ 13 h 17"/>
              <a:gd name="T30" fmla="*/ 11 w 16"/>
              <a:gd name="T31" fmla="*/ 10 h 17"/>
              <a:gd name="T32" fmla="*/ 13 w 16"/>
              <a:gd name="T33" fmla="*/ 8 h 17"/>
              <a:gd name="T34" fmla="*/ 14 w 16"/>
              <a:gd name="T35" fmla="*/ 5 h 17"/>
              <a:gd name="T36" fmla="*/ 15 w 16"/>
              <a:gd name="T37" fmla="*/ 3 h 17"/>
              <a:gd name="T38" fmla="*/ 16 w 16"/>
              <a:gd name="T39" fmla="*/ 1 h 17"/>
              <a:gd name="T40" fmla="*/ 15 w 16"/>
              <a:gd name="T41" fmla="*/ 0 h 17"/>
              <a:gd name="T42" fmla="*/ 11 w 16"/>
              <a:gd name="T4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2" y="1"/>
                  <a:pt x="12" y="1"/>
                </a:cubicBezTo>
                <a:cubicBezTo>
                  <a:pt x="12" y="1"/>
                  <a:pt x="12" y="2"/>
                  <a:pt x="12" y="2"/>
                </a:cubicBezTo>
                <a:cubicBezTo>
                  <a:pt x="12" y="4"/>
                  <a:pt x="12" y="5"/>
                  <a:pt x="11" y="7"/>
                </a:cubicBezTo>
                <a:cubicBezTo>
                  <a:pt x="10" y="9"/>
                  <a:pt x="8" y="11"/>
                  <a:pt x="6" y="14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2"/>
                  <a:pt x="2" y="3"/>
                  <a:pt x="2" y="4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7" y="16"/>
                  <a:pt x="8" y="14"/>
                  <a:pt x="9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2" y="9"/>
                  <a:pt x="12" y="8"/>
                  <a:pt x="13" y="8"/>
                </a:cubicBezTo>
                <a:cubicBezTo>
                  <a:pt x="13" y="7"/>
                  <a:pt x="13" y="6"/>
                  <a:pt x="14" y="5"/>
                </a:cubicBezTo>
                <a:cubicBezTo>
                  <a:pt x="14" y="4"/>
                  <a:pt x="15" y="4"/>
                  <a:pt x="15" y="3"/>
                </a:cubicBezTo>
                <a:cubicBezTo>
                  <a:pt x="15" y="3"/>
                  <a:pt x="15" y="2"/>
                  <a:pt x="16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460"/>
          <p:cNvSpPr>
            <a:spLocks noEditPoints="1"/>
          </p:cNvSpPr>
          <p:nvPr/>
        </p:nvSpPr>
        <p:spPr bwMode="auto">
          <a:xfrm>
            <a:off x="6454776" y="723901"/>
            <a:ext cx="31750" cy="38100"/>
          </a:xfrm>
          <a:custGeom>
            <a:avLst/>
            <a:gdLst>
              <a:gd name="T0" fmla="*/ 12 w 14"/>
              <a:gd name="T1" fmla="*/ 12 h 17"/>
              <a:gd name="T2" fmla="*/ 9 w 14"/>
              <a:gd name="T3" fmla="*/ 14 h 17"/>
              <a:gd name="T4" fmla="*/ 6 w 14"/>
              <a:gd name="T5" fmla="*/ 15 h 17"/>
              <a:gd name="T6" fmla="*/ 4 w 14"/>
              <a:gd name="T7" fmla="*/ 14 h 17"/>
              <a:gd name="T8" fmla="*/ 3 w 14"/>
              <a:gd name="T9" fmla="*/ 12 h 17"/>
              <a:gd name="T10" fmla="*/ 3 w 14"/>
              <a:gd name="T11" fmla="*/ 9 h 17"/>
              <a:gd name="T12" fmla="*/ 12 w 14"/>
              <a:gd name="T13" fmla="*/ 8 h 17"/>
              <a:gd name="T14" fmla="*/ 14 w 14"/>
              <a:gd name="T15" fmla="*/ 3 h 17"/>
              <a:gd name="T16" fmla="*/ 13 w 14"/>
              <a:gd name="T17" fmla="*/ 1 h 17"/>
              <a:gd name="T18" fmla="*/ 10 w 14"/>
              <a:gd name="T19" fmla="*/ 0 h 17"/>
              <a:gd name="T20" fmla="*/ 6 w 14"/>
              <a:gd name="T21" fmla="*/ 1 h 17"/>
              <a:gd name="T22" fmla="*/ 3 w 14"/>
              <a:gd name="T23" fmla="*/ 3 h 17"/>
              <a:gd name="T24" fmla="*/ 1 w 14"/>
              <a:gd name="T25" fmla="*/ 7 h 17"/>
              <a:gd name="T26" fmla="*/ 0 w 14"/>
              <a:gd name="T27" fmla="*/ 11 h 17"/>
              <a:gd name="T28" fmla="*/ 0 w 14"/>
              <a:gd name="T29" fmla="*/ 14 h 17"/>
              <a:gd name="T30" fmla="*/ 1 w 14"/>
              <a:gd name="T31" fmla="*/ 15 h 17"/>
              <a:gd name="T32" fmla="*/ 3 w 14"/>
              <a:gd name="T33" fmla="*/ 17 h 17"/>
              <a:gd name="T34" fmla="*/ 5 w 14"/>
              <a:gd name="T35" fmla="*/ 17 h 17"/>
              <a:gd name="T36" fmla="*/ 8 w 14"/>
              <a:gd name="T37" fmla="*/ 17 h 17"/>
              <a:gd name="T38" fmla="*/ 10 w 14"/>
              <a:gd name="T39" fmla="*/ 16 h 17"/>
              <a:gd name="T40" fmla="*/ 13 w 14"/>
              <a:gd name="T41" fmla="*/ 13 h 17"/>
              <a:gd name="T42" fmla="*/ 12 w 14"/>
              <a:gd name="T43" fmla="*/ 12 h 17"/>
              <a:gd name="T44" fmla="*/ 5 w 14"/>
              <a:gd name="T45" fmla="*/ 4 h 17"/>
              <a:gd name="T46" fmla="*/ 7 w 14"/>
              <a:gd name="T47" fmla="*/ 2 h 17"/>
              <a:gd name="T48" fmla="*/ 10 w 14"/>
              <a:gd name="T49" fmla="*/ 1 h 17"/>
              <a:gd name="T50" fmla="*/ 11 w 14"/>
              <a:gd name="T51" fmla="*/ 2 h 17"/>
              <a:gd name="T52" fmla="*/ 11 w 14"/>
              <a:gd name="T53" fmla="*/ 3 h 17"/>
              <a:gd name="T54" fmla="*/ 11 w 14"/>
              <a:gd name="T55" fmla="*/ 5 h 17"/>
              <a:gd name="T56" fmla="*/ 11 w 14"/>
              <a:gd name="T57" fmla="*/ 6 h 17"/>
              <a:gd name="T58" fmla="*/ 10 w 14"/>
              <a:gd name="T59" fmla="*/ 6 h 17"/>
              <a:gd name="T60" fmla="*/ 9 w 14"/>
              <a:gd name="T61" fmla="*/ 7 h 17"/>
              <a:gd name="T62" fmla="*/ 6 w 14"/>
              <a:gd name="T63" fmla="*/ 8 h 17"/>
              <a:gd name="T64" fmla="*/ 4 w 14"/>
              <a:gd name="T65" fmla="*/ 8 h 17"/>
              <a:gd name="T66" fmla="*/ 5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2" y="8"/>
                </a:cubicBezTo>
                <a:cubicBezTo>
                  <a:pt x="13" y="7"/>
                  <a:pt x="14" y="5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1" y="14"/>
                  <a:pt x="1" y="15"/>
                  <a:pt x="1" y="15"/>
                </a:cubicBezTo>
                <a:cubicBezTo>
                  <a:pt x="2" y="16"/>
                  <a:pt x="2" y="16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7"/>
                  <a:pt x="10" y="16"/>
                  <a:pt x="10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6" y="3"/>
                  <a:pt x="6" y="3"/>
                  <a:pt x="7" y="2"/>
                </a:cubicBezTo>
                <a:cubicBezTo>
                  <a:pt x="8" y="1"/>
                  <a:pt x="9" y="1"/>
                  <a:pt x="10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6"/>
                  <a:pt x="10" y="6"/>
                  <a:pt x="10" y="6"/>
                </a:cubicBezTo>
                <a:cubicBezTo>
                  <a:pt x="10" y="7"/>
                  <a:pt x="9" y="7"/>
                  <a:pt x="9" y="7"/>
                </a:cubicBezTo>
                <a:cubicBezTo>
                  <a:pt x="8" y="7"/>
                  <a:pt x="7" y="8"/>
                  <a:pt x="6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461"/>
          <p:cNvSpPr>
            <a:spLocks/>
          </p:cNvSpPr>
          <p:nvPr/>
        </p:nvSpPr>
        <p:spPr bwMode="auto">
          <a:xfrm>
            <a:off x="6494463" y="714376"/>
            <a:ext cx="26988" cy="47625"/>
          </a:xfrm>
          <a:custGeom>
            <a:avLst/>
            <a:gdLst>
              <a:gd name="T0" fmla="*/ 9 w 12"/>
              <a:gd name="T1" fmla="*/ 17 h 21"/>
              <a:gd name="T2" fmla="*/ 7 w 12"/>
              <a:gd name="T3" fmla="*/ 18 h 21"/>
              <a:gd name="T4" fmla="*/ 5 w 12"/>
              <a:gd name="T5" fmla="*/ 19 h 21"/>
              <a:gd name="T6" fmla="*/ 4 w 12"/>
              <a:gd name="T7" fmla="*/ 19 h 21"/>
              <a:gd name="T8" fmla="*/ 3 w 12"/>
              <a:gd name="T9" fmla="*/ 17 h 21"/>
              <a:gd name="T10" fmla="*/ 4 w 12"/>
              <a:gd name="T11" fmla="*/ 13 h 21"/>
              <a:gd name="T12" fmla="*/ 6 w 12"/>
              <a:gd name="T13" fmla="*/ 6 h 21"/>
              <a:gd name="T14" fmla="*/ 11 w 12"/>
              <a:gd name="T15" fmla="*/ 6 h 21"/>
              <a:gd name="T16" fmla="*/ 12 w 12"/>
              <a:gd name="T17" fmla="*/ 4 h 21"/>
              <a:gd name="T18" fmla="*/ 6 w 12"/>
              <a:gd name="T19" fmla="*/ 4 h 21"/>
              <a:gd name="T20" fmla="*/ 7 w 12"/>
              <a:gd name="T21" fmla="*/ 0 h 21"/>
              <a:gd name="T22" fmla="*/ 5 w 12"/>
              <a:gd name="T23" fmla="*/ 0 h 21"/>
              <a:gd name="T24" fmla="*/ 4 w 12"/>
              <a:gd name="T25" fmla="*/ 2 h 21"/>
              <a:gd name="T26" fmla="*/ 3 w 12"/>
              <a:gd name="T27" fmla="*/ 4 h 21"/>
              <a:gd name="T28" fmla="*/ 2 w 12"/>
              <a:gd name="T29" fmla="*/ 5 h 21"/>
              <a:gd name="T30" fmla="*/ 0 w 12"/>
              <a:gd name="T31" fmla="*/ 5 h 21"/>
              <a:gd name="T32" fmla="*/ 0 w 12"/>
              <a:gd name="T33" fmla="*/ 6 h 21"/>
              <a:gd name="T34" fmla="*/ 3 w 12"/>
              <a:gd name="T35" fmla="*/ 6 h 21"/>
              <a:gd name="T36" fmla="*/ 1 w 12"/>
              <a:gd name="T37" fmla="*/ 15 h 21"/>
              <a:gd name="T38" fmla="*/ 0 w 12"/>
              <a:gd name="T39" fmla="*/ 17 h 21"/>
              <a:gd name="T40" fmla="*/ 1 w 12"/>
              <a:gd name="T41" fmla="*/ 20 h 21"/>
              <a:gd name="T42" fmla="*/ 4 w 12"/>
              <a:gd name="T43" fmla="*/ 21 h 21"/>
              <a:gd name="T44" fmla="*/ 7 w 12"/>
              <a:gd name="T45" fmla="*/ 20 h 21"/>
              <a:gd name="T46" fmla="*/ 10 w 12"/>
              <a:gd name="T47" fmla="*/ 18 h 21"/>
              <a:gd name="T48" fmla="*/ 9 w 12"/>
              <a:gd name="T4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" h="21">
                <a:moveTo>
                  <a:pt x="9" y="17"/>
                </a:moveTo>
                <a:cubicBezTo>
                  <a:pt x="8" y="17"/>
                  <a:pt x="7" y="18"/>
                  <a:pt x="7" y="18"/>
                </a:cubicBezTo>
                <a:cubicBezTo>
                  <a:pt x="6" y="19"/>
                  <a:pt x="6" y="19"/>
                  <a:pt x="5" y="19"/>
                </a:cubicBezTo>
                <a:cubicBezTo>
                  <a:pt x="5" y="19"/>
                  <a:pt x="4" y="19"/>
                  <a:pt x="4" y="19"/>
                </a:cubicBezTo>
                <a:cubicBezTo>
                  <a:pt x="4" y="18"/>
                  <a:pt x="3" y="18"/>
                  <a:pt x="3" y="17"/>
                </a:cubicBezTo>
                <a:cubicBezTo>
                  <a:pt x="3" y="16"/>
                  <a:pt x="4" y="15"/>
                  <a:pt x="4" y="13"/>
                </a:cubicBezTo>
                <a:cubicBezTo>
                  <a:pt x="6" y="6"/>
                  <a:pt x="6" y="6"/>
                  <a:pt x="6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4"/>
                  <a:pt x="12" y="4"/>
                  <a:pt x="1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2"/>
                  <a:pt x="4" y="2"/>
                </a:cubicBezTo>
                <a:cubicBezTo>
                  <a:pt x="4" y="3"/>
                  <a:pt x="3" y="3"/>
                  <a:pt x="3" y="4"/>
                </a:cubicBezTo>
                <a:cubicBezTo>
                  <a:pt x="3" y="4"/>
                  <a:pt x="2" y="4"/>
                  <a:pt x="2" y="5"/>
                </a:cubicBezTo>
                <a:cubicBezTo>
                  <a:pt x="2" y="5"/>
                  <a:pt x="1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1" y="20"/>
                  <a:pt x="1" y="20"/>
                </a:cubicBezTo>
                <a:cubicBezTo>
                  <a:pt x="2" y="21"/>
                  <a:pt x="3" y="21"/>
                  <a:pt x="4" y="21"/>
                </a:cubicBezTo>
                <a:cubicBezTo>
                  <a:pt x="5" y="21"/>
                  <a:pt x="6" y="21"/>
                  <a:pt x="7" y="20"/>
                </a:cubicBezTo>
                <a:cubicBezTo>
                  <a:pt x="8" y="20"/>
                  <a:pt x="9" y="19"/>
                  <a:pt x="10" y="18"/>
                </a:cubicBezTo>
                <a:cubicBezTo>
                  <a:pt x="9" y="17"/>
                  <a:pt x="9" y="17"/>
                  <a:pt x="9" y="17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462"/>
          <p:cNvSpPr>
            <a:spLocks/>
          </p:cNvSpPr>
          <p:nvPr/>
        </p:nvSpPr>
        <p:spPr bwMode="auto">
          <a:xfrm>
            <a:off x="5932488" y="1211263"/>
            <a:ext cx="30163" cy="73025"/>
          </a:xfrm>
          <a:custGeom>
            <a:avLst/>
            <a:gdLst>
              <a:gd name="T0" fmla="*/ 0 w 14"/>
              <a:gd name="T1" fmla="*/ 32 h 33"/>
              <a:gd name="T2" fmla="*/ 5 w 14"/>
              <a:gd name="T3" fmla="*/ 33 h 33"/>
              <a:gd name="T4" fmla="*/ 14 w 14"/>
              <a:gd name="T5" fmla="*/ 24 h 33"/>
              <a:gd name="T6" fmla="*/ 9 w 14"/>
              <a:gd name="T7" fmla="*/ 15 h 33"/>
              <a:gd name="T8" fmla="*/ 4 w 14"/>
              <a:gd name="T9" fmla="*/ 8 h 33"/>
              <a:gd name="T10" fmla="*/ 9 w 14"/>
              <a:gd name="T11" fmla="*/ 4 h 33"/>
              <a:gd name="T12" fmla="*/ 12 w 14"/>
              <a:gd name="T13" fmla="*/ 5 h 33"/>
              <a:gd name="T14" fmla="*/ 13 w 14"/>
              <a:gd name="T15" fmla="*/ 2 h 33"/>
              <a:gd name="T16" fmla="*/ 9 w 14"/>
              <a:gd name="T17" fmla="*/ 0 h 33"/>
              <a:gd name="T18" fmla="*/ 0 w 14"/>
              <a:gd name="T19" fmla="*/ 9 h 33"/>
              <a:gd name="T20" fmla="*/ 6 w 14"/>
              <a:gd name="T21" fmla="*/ 18 h 33"/>
              <a:gd name="T22" fmla="*/ 11 w 14"/>
              <a:gd name="T23" fmla="*/ 25 h 33"/>
              <a:gd name="T24" fmla="*/ 5 w 14"/>
              <a:gd name="T25" fmla="*/ 30 h 33"/>
              <a:gd name="T26" fmla="*/ 1 w 14"/>
              <a:gd name="T27" fmla="*/ 29 h 33"/>
              <a:gd name="T28" fmla="*/ 0 w 14"/>
              <a:gd name="T2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33">
                <a:moveTo>
                  <a:pt x="0" y="32"/>
                </a:moveTo>
                <a:cubicBezTo>
                  <a:pt x="1" y="33"/>
                  <a:pt x="3" y="33"/>
                  <a:pt x="5" y="33"/>
                </a:cubicBezTo>
                <a:cubicBezTo>
                  <a:pt x="10" y="33"/>
                  <a:pt x="14" y="30"/>
                  <a:pt x="14" y="24"/>
                </a:cubicBezTo>
                <a:cubicBezTo>
                  <a:pt x="14" y="21"/>
                  <a:pt x="12" y="18"/>
                  <a:pt x="9" y="15"/>
                </a:cubicBezTo>
                <a:cubicBezTo>
                  <a:pt x="6" y="13"/>
                  <a:pt x="4" y="12"/>
                  <a:pt x="4" y="8"/>
                </a:cubicBezTo>
                <a:cubicBezTo>
                  <a:pt x="4" y="6"/>
                  <a:pt x="5" y="4"/>
                  <a:pt x="9" y="4"/>
                </a:cubicBezTo>
                <a:cubicBezTo>
                  <a:pt x="10" y="4"/>
                  <a:pt x="12" y="4"/>
                  <a:pt x="12" y="5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1"/>
                  <a:pt x="11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3"/>
                  <a:pt x="4" y="16"/>
                  <a:pt x="6" y="18"/>
                </a:cubicBezTo>
                <a:cubicBezTo>
                  <a:pt x="9" y="20"/>
                  <a:pt x="11" y="22"/>
                  <a:pt x="11" y="25"/>
                </a:cubicBezTo>
                <a:cubicBezTo>
                  <a:pt x="11" y="28"/>
                  <a:pt x="9" y="30"/>
                  <a:pt x="5" y="30"/>
                </a:cubicBezTo>
                <a:cubicBezTo>
                  <a:pt x="4" y="30"/>
                  <a:pt x="2" y="30"/>
                  <a:pt x="1" y="29"/>
                </a:cubicBezTo>
                <a:lnTo>
                  <a:pt x="0" y="3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463"/>
          <p:cNvSpPr>
            <a:spLocks/>
          </p:cNvSpPr>
          <p:nvPr/>
        </p:nvSpPr>
        <p:spPr bwMode="auto">
          <a:xfrm>
            <a:off x="5965826" y="1233488"/>
            <a:ext cx="34925" cy="50800"/>
          </a:xfrm>
          <a:custGeom>
            <a:avLst/>
            <a:gdLst>
              <a:gd name="T0" fmla="*/ 0 w 16"/>
              <a:gd name="T1" fmla="*/ 0 h 23"/>
              <a:gd name="T2" fmla="*/ 6 w 16"/>
              <a:gd name="T3" fmla="*/ 23 h 23"/>
              <a:gd name="T4" fmla="*/ 10 w 16"/>
              <a:gd name="T5" fmla="*/ 23 h 23"/>
              <a:gd name="T6" fmla="*/ 16 w 16"/>
              <a:gd name="T7" fmla="*/ 0 h 23"/>
              <a:gd name="T8" fmla="*/ 12 w 16"/>
              <a:gd name="T9" fmla="*/ 0 h 23"/>
              <a:gd name="T10" fmla="*/ 9 w 16"/>
              <a:gd name="T11" fmla="*/ 13 h 23"/>
              <a:gd name="T12" fmla="*/ 8 w 16"/>
              <a:gd name="T13" fmla="*/ 19 h 23"/>
              <a:gd name="T14" fmla="*/ 8 w 16"/>
              <a:gd name="T15" fmla="*/ 19 h 23"/>
              <a:gd name="T16" fmla="*/ 7 w 16"/>
              <a:gd name="T17" fmla="*/ 13 h 23"/>
              <a:gd name="T18" fmla="*/ 4 w 16"/>
              <a:gd name="T19" fmla="*/ 0 h 23"/>
              <a:gd name="T20" fmla="*/ 0 w 16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3">
                <a:moveTo>
                  <a:pt x="0" y="0"/>
                </a:moveTo>
                <a:cubicBezTo>
                  <a:pt x="6" y="23"/>
                  <a:pt x="6" y="23"/>
                  <a:pt x="6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5"/>
                  <a:pt x="8" y="17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7"/>
                  <a:pt x="7" y="14"/>
                  <a:pt x="7" y="13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464"/>
          <p:cNvSpPr>
            <a:spLocks noEditPoints="1"/>
          </p:cNvSpPr>
          <p:nvPr/>
        </p:nvSpPr>
        <p:spPr bwMode="auto">
          <a:xfrm>
            <a:off x="6000751" y="1233488"/>
            <a:ext cx="31750" cy="50800"/>
          </a:xfrm>
          <a:custGeom>
            <a:avLst/>
            <a:gdLst>
              <a:gd name="T0" fmla="*/ 14 w 14"/>
              <a:gd name="T1" fmla="*/ 8 h 23"/>
              <a:gd name="T2" fmla="*/ 7 w 14"/>
              <a:gd name="T3" fmla="*/ 0 h 23"/>
              <a:gd name="T4" fmla="*/ 2 w 14"/>
              <a:gd name="T5" fmla="*/ 1 h 23"/>
              <a:gd name="T6" fmla="*/ 3 w 14"/>
              <a:gd name="T7" fmla="*/ 4 h 23"/>
              <a:gd name="T8" fmla="*/ 7 w 14"/>
              <a:gd name="T9" fmla="*/ 2 h 23"/>
              <a:gd name="T10" fmla="*/ 10 w 14"/>
              <a:gd name="T11" fmla="*/ 8 h 23"/>
              <a:gd name="T12" fmla="*/ 10 w 14"/>
              <a:gd name="T13" fmla="*/ 8 h 23"/>
              <a:gd name="T14" fmla="*/ 0 w 14"/>
              <a:gd name="T15" fmla="*/ 17 h 23"/>
              <a:gd name="T16" fmla="*/ 6 w 14"/>
              <a:gd name="T17" fmla="*/ 23 h 23"/>
              <a:gd name="T18" fmla="*/ 11 w 14"/>
              <a:gd name="T19" fmla="*/ 21 h 23"/>
              <a:gd name="T20" fmla="*/ 11 w 14"/>
              <a:gd name="T21" fmla="*/ 21 h 23"/>
              <a:gd name="T22" fmla="*/ 11 w 14"/>
              <a:gd name="T23" fmla="*/ 23 h 23"/>
              <a:gd name="T24" fmla="*/ 14 w 14"/>
              <a:gd name="T25" fmla="*/ 23 h 23"/>
              <a:gd name="T26" fmla="*/ 14 w 14"/>
              <a:gd name="T27" fmla="*/ 18 h 23"/>
              <a:gd name="T28" fmla="*/ 14 w 14"/>
              <a:gd name="T29" fmla="*/ 8 h 23"/>
              <a:gd name="T30" fmla="*/ 10 w 14"/>
              <a:gd name="T31" fmla="*/ 16 h 23"/>
              <a:gd name="T32" fmla="*/ 10 w 14"/>
              <a:gd name="T33" fmla="*/ 17 h 23"/>
              <a:gd name="T34" fmla="*/ 7 w 14"/>
              <a:gd name="T35" fmla="*/ 21 h 23"/>
              <a:gd name="T36" fmla="*/ 4 w 14"/>
              <a:gd name="T37" fmla="*/ 16 h 23"/>
              <a:gd name="T38" fmla="*/ 10 w 14"/>
              <a:gd name="T39" fmla="*/ 11 h 23"/>
              <a:gd name="T40" fmla="*/ 10 w 14"/>
              <a:gd name="T41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3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0"/>
                  <a:pt x="2" y="1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5" y="2"/>
                  <a:pt x="7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5" y="8"/>
                  <a:pt x="0" y="11"/>
                  <a:pt x="0" y="17"/>
                </a:cubicBezTo>
                <a:cubicBezTo>
                  <a:pt x="0" y="21"/>
                  <a:pt x="3" y="23"/>
                  <a:pt x="6" y="23"/>
                </a:cubicBezTo>
                <a:cubicBezTo>
                  <a:pt x="8" y="23"/>
                  <a:pt x="10" y="22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10" y="19"/>
                  <a:pt x="8" y="21"/>
                  <a:pt x="7" y="21"/>
                </a:cubicBezTo>
                <a:cubicBezTo>
                  <a:pt x="6" y="21"/>
                  <a:pt x="4" y="20"/>
                  <a:pt x="4" y="16"/>
                </a:cubicBezTo>
                <a:cubicBezTo>
                  <a:pt x="4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Rectangle 465"/>
          <p:cNvSpPr>
            <a:spLocks noChangeArrowheads="1"/>
          </p:cNvSpPr>
          <p:nvPr/>
        </p:nvSpPr>
        <p:spPr bwMode="auto">
          <a:xfrm>
            <a:off x="6043613" y="1211263"/>
            <a:ext cx="9525" cy="73025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466"/>
          <p:cNvSpPr>
            <a:spLocks noEditPoints="1"/>
          </p:cNvSpPr>
          <p:nvPr/>
        </p:nvSpPr>
        <p:spPr bwMode="auto">
          <a:xfrm>
            <a:off x="6064251" y="1211263"/>
            <a:ext cx="33338" cy="73025"/>
          </a:xfrm>
          <a:custGeom>
            <a:avLst/>
            <a:gdLst>
              <a:gd name="T0" fmla="*/ 0 w 15"/>
              <a:gd name="T1" fmla="*/ 28 h 33"/>
              <a:gd name="T2" fmla="*/ 0 w 15"/>
              <a:gd name="T3" fmla="*/ 33 h 33"/>
              <a:gd name="T4" fmla="*/ 3 w 15"/>
              <a:gd name="T5" fmla="*/ 33 h 33"/>
              <a:gd name="T6" fmla="*/ 4 w 15"/>
              <a:gd name="T7" fmla="*/ 30 h 33"/>
              <a:gd name="T8" fmla="*/ 4 w 15"/>
              <a:gd name="T9" fmla="*/ 30 h 33"/>
              <a:gd name="T10" fmla="*/ 8 w 15"/>
              <a:gd name="T11" fmla="*/ 33 h 33"/>
              <a:gd name="T12" fmla="*/ 15 w 15"/>
              <a:gd name="T13" fmla="*/ 21 h 33"/>
              <a:gd name="T14" fmla="*/ 9 w 15"/>
              <a:gd name="T15" fmla="*/ 10 h 33"/>
              <a:gd name="T16" fmla="*/ 4 w 15"/>
              <a:gd name="T17" fmla="*/ 13 h 33"/>
              <a:gd name="T18" fmla="*/ 4 w 15"/>
              <a:gd name="T19" fmla="*/ 13 h 33"/>
              <a:gd name="T20" fmla="*/ 4 w 15"/>
              <a:gd name="T21" fmla="*/ 0 h 33"/>
              <a:gd name="T22" fmla="*/ 0 w 15"/>
              <a:gd name="T23" fmla="*/ 0 h 33"/>
              <a:gd name="T24" fmla="*/ 0 w 15"/>
              <a:gd name="T25" fmla="*/ 28 h 33"/>
              <a:gd name="T26" fmla="*/ 4 w 15"/>
              <a:gd name="T27" fmla="*/ 18 h 33"/>
              <a:gd name="T28" fmla="*/ 4 w 15"/>
              <a:gd name="T29" fmla="*/ 17 h 33"/>
              <a:gd name="T30" fmla="*/ 8 w 15"/>
              <a:gd name="T31" fmla="*/ 13 h 33"/>
              <a:gd name="T32" fmla="*/ 12 w 15"/>
              <a:gd name="T33" fmla="*/ 21 h 33"/>
              <a:gd name="T34" fmla="*/ 8 w 15"/>
              <a:gd name="T35" fmla="*/ 30 h 33"/>
              <a:gd name="T36" fmla="*/ 4 w 15"/>
              <a:gd name="T37" fmla="*/ 26 h 33"/>
              <a:gd name="T38" fmla="*/ 4 w 15"/>
              <a:gd name="T39" fmla="*/ 25 h 33"/>
              <a:gd name="T40" fmla="*/ 4 w 15"/>
              <a:gd name="T41" fmla="*/ 1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0" y="28"/>
                </a:moveTo>
                <a:cubicBezTo>
                  <a:pt x="0" y="29"/>
                  <a:pt x="0" y="32"/>
                  <a:pt x="0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5" y="32"/>
                  <a:pt x="6" y="33"/>
                  <a:pt x="8" y="33"/>
                </a:cubicBezTo>
                <a:cubicBezTo>
                  <a:pt x="12" y="33"/>
                  <a:pt x="15" y="30"/>
                  <a:pt x="15" y="21"/>
                </a:cubicBezTo>
                <a:cubicBezTo>
                  <a:pt x="15" y="14"/>
                  <a:pt x="13" y="10"/>
                  <a:pt x="9" y="10"/>
                </a:cubicBezTo>
                <a:cubicBezTo>
                  <a:pt x="7" y="10"/>
                  <a:pt x="5" y="10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lnTo>
                  <a:pt x="0" y="28"/>
                </a:lnTo>
                <a:close/>
                <a:moveTo>
                  <a:pt x="4" y="18"/>
                </a:moveTo>
                <a:cubicBezTo>
                  <a:pt x="4" y="18"/>
                  <a:pt x="4" y="17"/>
                  <a:pt x="4" y="17"/>
                </a:cubicBezTo>
                <a:cubicBezTo>
                  <a:pt x="4" y="15"/>
                  <a:pt x="6" y="13"/>
                  <a:pt x="8" y="13"/>
                </a:cubicBezTo>
                <a:cubicBezTo>
                  <a:pt x="11" y="13"/>
                  <a:pt x="12" y="17"/>
                  <a:pt x="12" y="21"/>
                </a:cubicBezTo>
                <a:cubicBezTo>
                  <a:pt x="12" y="26"/>
                  <a:pt x="11" y="30"/>
                  <a:pt x="8" y="30"/>
                </a:cubicBezTo>
                <a:cubicBezTo>
                  <a:pt x="7" y="30"/>
                  <a:pt x="5" y="30"/>
                  <a:pt x="4" y="26"/>
                </a:cubicBezTo>
                <a:cubicBezTo>
                  <a:pt x="4" y="26"/>
                  <a:pt x="4" y="25"/>
                  <a:pt x="4" y="25"/>
                </a:cubicBezTo>
                <a:lnTo>
                  <a:pt x="4" y="1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467"/>
          <p:cNvSpPr>
            <a:spLocks noEditPoints="1"/>
          </p:cNvSpPr>
          <p:nvPr/>
        </p:nvSpPr>
        <p:spPr bwMode="auto">
          <a:xfrm>
            <a:off x="6103938" y="1233488"/>
            <a:ext cx="31750" cy="50800"/>
          </a:xfrm>
          <a:custGeom>
            <a:avLst/>
            <a:gdLst>
              <a:gd name="T0" fmla="*/ 14 w 14"/>
              <a:gd name="T1" fmla="*/ 8 h 23"/>
              <a:gd name="T2" fmla="*/ 7 w 14"/>
              <a:gd name="T3" fmla="*/ 0 h 23"/>
              <a:gd name="T4" fmla="*/ 2 w 14"/>
              <a:gd name="T5" fmla="*/ 1 h 23"/>
              <a:gd name="T6" fmla="*/ 3 w 14"/>
              <a:gd name="T7" fmla="*/ 4 h 23"/>
              <a:gd name="T8" fmla="*/ 6 w 14"/>
              <a:gd name="T9" fmla="*/ 2 h 23"/>
              <a:gd name="T10" fmla="*/ 10 w 14"/>
              <a:gd name="T11" fmla="*/ 8 h 23"/>
              <a:gd name="T12" fmla="*/ 10 w 14"/>
              <a:gd name="T13" fmla="*/ 8 h 23"/>
              <a:gd name="T14" fmla="*/ 0 w 14"/>
              <a:gd name="T15" fmla="*/ 17 h 23"/>
              <a:gd name="T16" fmla="*/ 6 w 14"/>
              <a:gd name="T17" fmla="*/ 23 h 23"/>
              <a:gd name="T18" fmla="*/ 10 w 14"/>
              <a:gd name="T19" fmla="*/ 21 h 23"/>
              <a:gd name="T20" fmla="*/ 10 w 14"/>
              <a:gd name="T21" fmla="*/ 21 h 23"/>
              <a:gd name="T22" fmla="*/ 11 w 14"/>
              <a:gd name="T23" fmla="*/ 23 h 23"/>
              <a:gd name="T24" fmla="*/ 14 w 14"/>
              <a:gd name="T25" fmla="*/ 23 h 23"/>
              <a:gd name="T26" fmla="*/ 14 w 14"/>
              <a:gd name="T27" fmla="*/ 18 h 23"/>
              <a:gd name="T28" fmla="*/ 14 w 14"/>
              <a:gd name="T29" fmla="*/ 8 h 23"/>
              <a:gd name="T30" fmla="*/ 10 w 14"/>
              <a:gd name="T31" fmla="*/ 16 h 23"/>
              <a:gd name="T32" fmla="*/ 10 w 14"/>
              <a:gd name="T33" fmla="*/ 17 h 23"/>
              <a:gd name="T34" fmla="*/ 7 w 14"/>
              <a:gd name="T35" fmla="*/ 21 h 23"/>
              <a:gd name="T36" fmla="*/ 4 w 14"/>
              <a:gd name="T37" fmla="*/ 16 h 23"/>
              <a:gd name="T38" fmla="*/ 10 w 14"/>
              <a:gd name="T39" fmla="*/ 11 h 23"/>
              <a:gd name="T40" fmla="*/ 10 w 14"/>
              <a:gd name="T41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3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0"/>
                  <a:pt x="2" y="1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5" y="2"/>
                  <a:pt x="6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5" y="8"/>
                  <a:pt x="0" y="11"/>
                  <a:pt x="0" y="17"/>
                </a:cubicBezTo>
                <a:cubicBezTo>
                  <a:pt x="0" y="21"/>
                  <a:pt x="3" y="23"/>
                  <a:pt x="6" y="23"/>
                </a:cubicBezTo>
                <a:cubicBezTo>
                  <a:pt x="8" y="23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10" y="19"/>
                  <a:pt x="8" y="21"/>
                  <a:pt x="7" y="21"/>
                </a:cubicBezTo>
                <a:cubicBezTo>
                  <a:pt x="5" y="21"/>
                  <a:pt x="4" y="20"/>
                  <a:pt x="4" y="16"/>
                </a:cubicBezTo>
                <a:cubicBezTo>
                  <a:pt x="4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468"/>
          <p:cNvSpPr>
            <a:spLocks/>
          </p:cNvSpPr>
          <p:nvPr/>
        </p:nvSpPr>
        <p:spPr bwMode="auto">
          <a:xfrm>
            <a:off x="6138863" y="1233488"/>
            <a:ext cx="23813" cy="50800"/>
          </a:xfrm>
          <a:custGeom>
            <a:avLst/>
            <a:gdLst>
              <a:gd name="T0" fmla="*/ 0 w 10"/>
              <a:gd name="T1" fmla="*/ 23 h 23"/>
              <a:gd name="T2" fmla="*/ 4 w 10"/>
              <a:gd name="T3" fmla="*/ 23 h 23"/>
              <a:gd name="T4" fmla="*/ 4 w 10"/>
              <a:gd name="T5" fmla="*/ 10 h 23"/>
              <a:gd name="T6" fmla="*/ 4 w 10"/>
              <a:gd name="T7" fmla="*/ 8 h 23"/>
              <a:gd name="T8" fmla="*/ 9 w 10"/>
              <a:gd name="T9" fmla="*/ 3 h 23"/>
              <a:gd name="T10" fmla="*/ 10 w 10"/>
              <a:gd name="T11" fmla="*/ 3 h 23"/>
              <a:gd name="T12" fmla="*/ 10 w 10"/>
              <a:gd name="T13" fmla="*/ 0 h 23"/>
              <a:gd name="T14" fmla="*/ 9 w 10"/>
              <a:gd name="T15" fmla="*/ 0 h 23"/>
              <a:gd name="T16" fmla="*/ 4 w 10"/>
              <a:gd name="T17" fmla="*/ 4 h 23"/>
              <a:gd name="T18" fmla="*/ 4 w 10"/>
              <a:gd name="T19" fmla="*/ 4 h 23"/>
              <a:gd name="T20" fmla="*/ 4 w 10"/>
              <a:gd name="T21" fmla="*/ 0 h 23"/>
              <a:gd name="T22" fmla="*/ 0 w 10"/>
              <a:gd name="T23" fmla="*/ 0 h 23"/>
              <a:gd name="T24" fmla="*/ 0 w 10"/>
              <a:gd name="T25" fmla="*/ 6 h 23"/>
              <a:gd name="T26" fmla="*/ 0 w 10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9"/>
                  <a:pt x="4" y="8"/>
                </a:cubicBezTo>
                <a:cubicBezTo>
                  <a:pt x="5" y="5"/>
                  <a:pt x="6" y="3"/>
                  <a:pt x="9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5" y="1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469"/>
          <p:cNvSpPr>
            <a:spLocks noEditPoints="1"/>
          </p:cNvSpPr>
          <p:nvPr/>
        </p:nvSpPr>
        <p:spPr bwMode="auto">
          <a:xfrm>
            <a:off x="6162676" y="1211263"/>
            <a:ext cx="33338" cy="73025"/>
          </a:xfrm>
          <a:custGeom>
            <a:avLst/>
            <a:gdLst>
              <a:gd name="T0" fmla="*/ 12 w 15"/>
              <a:gd name="T1" fmla="*/ 0 h 33"/>
              <a:gd name="T2" fmla="*/ 12 w 15"/>
              <a:gd name="T3" fmla="*/ 12 h 33"/>
              <a:gd name="T4" fmla="*/ 12 w 15"/>
              <a:gd name="T5" fmla="*/ 12 h 33"/>
              <a:gd name="T6" fmla="*/ 7 w 15"/>
              <a:gd name="T7" fmla="*/ 10 h 33"/>
              <a:gd name="T8" fmla="*/ 0 w 15"/>
              <a:gd name="T9" fmla="*/ 22 h 33"/>
              <a:gd name="T10" fmla="*/ 7 w 15"/>
              <a:gd name="T11" fmla="*/ 33 h 33"/>
              <a:gd name="T12" fmla="*/ 12 w 15"/>
              <a:gd name="T13" fmla="*/ 30 h 33"/>
              <a:gd name="T14" fmla="*/ 12 w 15"/>
              <a:gd name="T15" fmla="*/ 30 h 33"/>
              <a:gd name="T16" fmla="*/ 12 w 15"/>
              <a:gd name="T17" fmla="*/ 33 h 33"/>
              <a:gd name="T18" fmla="*/ 15 w 15"/>
              <a:gd name="T19" fmla="*/ 33 h 33"/>
              <a:gd name="T20" fmla="*/ 15 w 15"/>
              <a:gd name="T21" fmla="*/ 28 h 33"/>
              <a:gd name="T22" fmla="*/ 15 w 15"/>
              <a:gd name="T23" fmla="*/ 0 h 33"/>
              <a:gd name="T24" fmla="*/ 12 w 15"/>
              <a:gd name="T25" fmla="*/ 0 h 33"/>
              <a:gd name="T26" fmla="*/ 12 w 15"/>
              <a:gd name="T27" fmla="*/ 25 h 33"/>
              <a:gd name="T28" fmla="*/ 11 w 15"/>
              <a:gd name="T29" fmla="*/ 26 h 33"/>
              <a:gd name="T30" fmla="*/ 8 w 15"/>
              <a:gd name="T31" fmla="*/ 30 h 33"/>
              <a:gd name="T32" fmla="*/ 4 w 15"/>
              <a:gd name="T33" fmla="*/ 22 h 33"/>
              <a:gd name="T34" fmla="*/ 8 w 15"/>
              <a:gd name="T35" fmla="*/ 13 h 33"/>
              <a:gd name="T36" fmla="*/ 12 w 15"/>
              <a:gd name="T37" fmla="*/ 17 h 33"/>
              <a:gd name="T38" fmla="*/ 12 w 15"/>
              <a:gd name="T39" fmla="*/ 19 h 33"/>
              <a:gd name="T40" fmla="*/ 12 w 15"/>
              <a:gd name="T41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12" y="0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0"/>
                  <a:pt x="9" y="10"/>
                  <a:pt x="7" y="10"/>
                </a:cubicBezTo>
                <a:cubicBezTo>
                  <a:pt x="4" y="10"/>
                  <a:pt x="0" y="13"/>
                  <a:pt x="0" y="22"/>
                </a:cubicBezTo>
                <a:cubicBezTo>
                  <a:pt x="0" y="29"/>
                  <a:pt x="3" y="33"/>
                  <a:pt x="7" y="33"/>
                </a:cubicBezTo>
                <a:cubicBezTo>
                  <a:pt x="10" y="33"/>
                  <a:pt x="11" y="32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5" y="29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2" y="0"/>
                </a:lnTo>
                <a:close/>
                <a:moveTo>
                  <a:pt x="12" y="25"/>
                </a:moveTo>
                <a:cubicBezTo>
                  <a:pt x="12" y="25"/>
                  <a:pt x="12" y="26"/>
                  <a:pt x="11" y="26"/>
                </a:cubicBezTo>
                <a:cubicBezTo>
                  <a:pt x="11" y="30"/>
                  <a:pt x="9" y="30"/>
                  <a:pt x="8" y="30"/>
                </a:cubicBezTo>
                <a:cubicBezTo>
                  <a:pt x="5" y="30"/>
                  <a:pt x="4" y="26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2" y="17"/>
                </a:cubicBezTo>
                <a:cubicBezTo>
                  <a:pt x="12" y="18"/>
                  <a:pt x="12" y="18"/>
                  <a:pt x="12" y="19"/>
                </a:cubicBezTo>
                <a:lnTo>
                  <a:pt x="12" y="2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470"/>
          <p:cNvSpPr>
            <a:spLocks/>
          </p:cNvSpPr>
          <p:nvPr/>
        </p:nvSpPr>
        <p:spPr bwMode="auto">
          <a:xfrm>
            <a:off x="6011863" y="1304926"/>
            <a:ext cx="20638" cy="58738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3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3"/>
                  <a:pt x="0" y="9"/>
                  <a:pt x="0" y="17"/>
                </a:cubicBezTo>
                <a:cubicBezTo>
                  <a:pt x="0" y="20"/>
                  <a:pt x="1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2"/>
                  <a:pt x="3" y="20"/>
                  <a:pt x="3" y="17"/>
                </a:cubicBezTo>
                <a:cubicBezTo>
                  <a:pt x="3" y="9"/>
                  <a:pt x="6" y="3"/>
                  <a:pt x="9" y="0"/>
                </a:cubicBezTo>
                <a:lnTo>
                  <a:pt x="7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471"/>
          <p:cNvSpPr>
            <a:spLocks/>
          </p:cNvSpPr>
          <p:nvPr/>
        </p:nvSpPr>
        <p:spPr bwMode="auto">
          <a:xfrm>
            <a:off x="6030913" y="1304926"/>
            <a:ext cx="44450" cy="49213"/>
          </a:xfrm>
          <a:custGeom>
            <a:avLst/>
            <a:gdLst>
              <a:gd name="T0" fmla="*/ 3 w 20"/>
              <a:gd name="T1" fmla="*/ 22 h 22"/>
              <a:gd name="T2" fmla="*/ 5 w 20"/>
              <a:gd name="T3" fmla="*/ 11 h 22"/>
              <a:gd name="T4" fmla="*/ 6 w 20"/>
              <a:gd name="T5" fmla="*/ 3 h 22"/>
              <a:gd name="T6" fmla="*/ 6 w 20"/>
              <a:gd name="T7" fmla="*/ 3 h 22"/>
              <a:gd name="T8" fmla="*/ 8 w 20"/>
              <a:gd name="T9" fmla="*/ 10 h 22"/>
              <a:gd name="T10" fmla="*/ 13 w 20"/>
              <a:gd name="T11" fmla="*/ 22 h 22"/>
              <a:gd name="T12" fmla="*/ 16 w 20"/>
              <a:gd name="T13" fmla="*/ 22 h 22"/>
              <a:gd name="T14" fmla="*/ 20 w 20"/>
              <a:gd name="T15" fmla="*/ 0 h 22"/>
              <a:gd name="T16" fmla="*/ 17 w 20"/>
              <a:gd name="T17" fmla="*/ 0 h 22"/>
              <a:gd name="T18" fmla="*/ 15 w 20"/>
              <a:gd name="T19" fmla="*/ 12 h 22"/>
              <a:gd name="T20" fmla="*/ 14 w 20"/>
              <a:gd name="T21" fmla="*/ 18 h 22"/>
              <a:gd name="T22" fmla="*/ 14 w 20"/>
              <a:gd name="T23" fmla="*/ 18 h 22"/>
              <a:gd name="T24" fmla="*/ 12 w 20"/>
              <a:gd name="T25" fmla="*/ 12 h 22"/>
              <a:gd name="T26" fmla="*/ 7 w 20"/>
              <a:gd name="T27" fmla="*/ 0 h 22"/>
              <a:gd name="T28" fmla="*/ 4 w 20"/>
              <a:gd name="T29" fmla="*/ 0 h 22"/>
              <a:gd name="T30" fmla="*/ 0 w 20"/>
              <a:gd name="T31" fmla="*/ 22 h 22"/>
              <a:gd name="T32" fmla="*/ 3 w 20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22">
                <a:moveTo>
                  <a:pt x="3" y="22"/>
                </a:moveTo>
                <a:cubicBezTo>
                  <a:pt x="5" y="11"/>
                  <a:pt x="5" y="11"/>
                  <a:pt x="5" y="11"/>
                </a:cubicBezTo>
                <a:cubicBezTo>
                  <a:pt x="5" y="8"/>
                  <a:pt x="6" y="5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5"/>
                  <a:pt x="7" y="7"/>
                  <a:pt x="8" y="10"/>
                </a:cubicBezTo>
                <a:cubicBezTo>
                  <a:pt x="13" y="22"/>
                  <a:pt x="13" y="22"/>
                  <a:pt x="13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2"/>
                  <a:pt x="15" y="12"/>
                  <a:pt x="15" y="12"/>
                </a:cubicBezTo>
                <a:cubicBezTo>
                  <a:pt x="14" y="15"/>
                  <a:pt x="14" y="16"/>
                  <a:pt x="14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7"/>
                  <a:pt x="13" y="15"/>
                  <a:pt x="12" y="12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22"/>
                  <a:pt x="0" y="22"/>
                  <a:pt x="0" y="22"/>
                </a:cubicBezTo>
                <a:lnTo>
                  <a:pt x="3" y="2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472"/>
          <p:cNvSpPr>
            <a:spLocks noEditPoints="1"/>
          </p:cNvSpPr>
          <p:nvPr/>
        </p:nvSpPr>
        <p:spPr bwMode="auto">
          <a:xfrm>
            <a:off x="6076951" y="1304926"/>
            <a:ext cx="42863" cy="49213"/>
          </a:xfrm>
          <a:custGeom>
            <a:avLst/>
            <a:gdLst>
              <a:gd name="T0" fmla="*/ 11 w 19"/>
              <a:gd name="T1" fmla="*/ 0 h 22"/>
              <a:gd name="T2" fmla="*/ 4 w 19"/>
              <a:gd name="T3" fmla="*/ 3 h 22"/>
              <a:gd name="T4" fmla="*/ 0 w 19"/>
              <a:gd name="T5" fmla="*/ 13 h 22"/>
              <a:gd name="T6" fmla="*/ 8 w 19"/>
              <a:gd name="T7" fmla="*/ 22 h 22"/>
              <a:gd name="T8" fmla="*/ 16 w 19"/>
              <a:gd name="T9" fmla="*/ 19 h 22"/>
              <a:gd name="T10" fmla="*/ 19 w 19"/>
              <a:gd name="T11" fmla="*/ 9 h 22"/>
              <a:gd name="T12" fmla="*/ 11 w 19"/>
              <a:gd name="T13" fmla="*/ 0 h 22"/>
              <a:gd name="T14" fmla="*/ 11 w 19"/>
              <a:gd name="T15" fmla="*/ 2 h 22"/>
              <a:gd name="T16" fmla="*/ 17 w 19"/>
              <a:gd name="T17" fmla="*/ 9 h 22"/>
              <a:gd name="T18" fmla="*/ 14 w 19"/>
              <a:gd name="T19" fmla="*/ 18 h 22"/>
              <a:gd name="T20" fmla="*/ 9 w 19"/>
              <a:gd name="T21" fmla="*/ 20 h 22"/>
              <a:gd name="T22" fmla="*/ 3 w 19"/>
              <a:gd name="T23" fmla="*/ 13 h 22"/>
              <a:gd name="T24" fmla="*/ 6 w 19"/>
              <a:gd name="T25" fmla="*/ 4 h 22"/>
              <a:gd name="T26" fmla="*/ 11 w 19"/>
              <a:gd name="T27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2">
                <a:moveTo>
                  <a:pt x="11" y="0"/>
                </a:moveTo>
                <a:cubicBezTo>
                  <a:pt x="9" y="0"/>
                  <a:pt x="6" y="1"/>
                  <a:pt x="4" y="3"/>
                </a:cubicBezTo>
                <a:cubicBezTo>
                  <a:pt x="1" y="5"/>
                  <a:pt x="0" y="10"/>
                  <a:pt x="0" y="13"/>
                </a:cubicBezTo>
                <a:cubicBezTo>
                  <a:pt x="0" y="18"/>
                  <a:pt x="3" y="22"/>
                  <a:pt x="8" y="22"/>
                </a:cubicBezTo>
                <a:cubicBezTo>
                  <a:pt x="11" y="22"/>
                  <a:pt x="14" y="21"/>
                  <a:pt x="16" y="19"/>
                </a:cubicBezTo>
                <a:cubicBezTo>
                  <a:pt x="18" y="17"/>
                  <a:pt x="19" y="12"/>
                  <a:pt x="19" y="9"/>
                </a:cubicBezTo>
                <a:cubicBezTo>
                  <a:pt x="19" y="4"/>
                  <a:pt x="17" y="0"/>
                  <a:pt x="11" y="0"/>
                </a:cubicBezTo>
                <a:close/>
                <a:moveTo>
                  <a:pt x="11" y="2"/>
                </a:moveTo>
                <a:cubicBezTo>
                  <a:pt x="16" y="2"/>
                  <a:pt x="17" y="6"/>
                  <a:pt x="17" y="9"/>
                </a:cubicBezTo>
                <a:cubicBezTo>
                  <a:pt x="17" y="12"/>
                  <a:pt x="16" y="16"/>
                  <a:pt x="14" y="18"/>
                </a:cubicBezTo>
                <a:cubicBezTo>
                  <a:pt x="12" y="19"/>
                  <a:pt x="10" y="20"/>
                  <a:pt x="9" y="20"/>
                </a:cubicBezTo>
                <a:cubicBezTo>
                  <a:pt x="4" y="20"/>
                  <a:pt x="3" y="17"/>
                  <a:pt x="3" y="13"/>
                </a:cubicBezTo>
                <a:cubicBezTo>
                  <a:pt x="3" y="10"/>
                  <a:pt x="4" y="6"/>
                  <a:pt x="6" y="4"/>
                </a:cubicBezTo>
                <a:cubicBezTo>
                  <a:pt x="7" y="3"/>
                  <a:pt x="9" y="2"/>
                  <a:pt x="11" y="2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473"/>
          <p:cNvSpPr>
            <a:spLocks/>
          </p:cNvSpPr>
          <p:nvPr/>
        </p:nvSpPr>
        <p:spPr bwMode="auto">
          <a:xfrm>
            <a:off x="6116638" y="1304926"/>
            <a:ext cx="20638" cy="58738"/>
          </a:xfrm>
          <a:custGeom>
            <a:avLst/>
            <a:gdLst>
              <a:gd name="T0" fmla="*/ 3 w 9"/>
              <a:gd name="T1" fmla="*/ 26 h 26"/>
              <a:gd name="T2" fmla="*/ 9 w 9"/>
              <a:gd name="T3" fmla="*/ 8 h 26"/>
              <a:gd name="T4" fmla="*/ 7 w 9"/>
              <a:gd name="T5" fmla="*/ 0 h 26"/>
              <a:gd name="T6" fmla="*/ 5 w 9"/>
              <a:gd name="T7" fmla="*/ 0 h 26"/>
              <a:gd name="T8" fmla="*/ 7 w 9"/>
              <a:gd name="T9" fmla="*/ 8 h 26"/>
              <a:gd name="T10" fmla="*/ 0 w 9"/>
              <a:gd name="T11" fmla="*/ 26 h 26"/>
              <a:gd name="T12" fmla="*/ 3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3" y="26"/>
                </a:moveTo>
                <a:cubicBezTo>
                  <a:pt x="6" y="22"/>
                  <a:pt x="9" y="16"/>
                  <a:pt x="9" y="8"/>
                </a:cubicBezTo>
                <a:cubicBezTo>
                  <a:pt x="9" y="5"/>
                  <a:pt x="9" y="2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7" y="3"/>
                  <a:pt x="7" y="6"/>
                  <a:pt x="7" y="8"/>
                </a:cubicBezTo>
                <a:cubicBezTo>
                  <a:pt x="7" y="16"/>
                  <a:pt x="4" y="22"/>
                  <a:pt x="0" y="26"/>
                </a:cubicBezTo>
                <a:lnTo>
                  <a:pt x="3" y="2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474"/>
          <p:cNvSpPr>
            <a:spLocks/>
          </p:cNvSpPr>
          <p:nvPr/>
        </p:nvSpPr>
        <p:spPr bwMode="auto">
          <a:xfrm>
            <a:off x="6083301" y="708026"/>
            <a:ext cx="53975" cy="53975"/>
          </a:xfrm>
          <a:custGeom>
            <a:avLst/>
            <a:gdLst>
              <a:gd name="T0" fmla="*/ 18 w 24"/>
              <a:gd name="T1" fmla="*/ 0 h 24"/>
              <a:gd name="T2" fmla="*/ 18 w 24"/>
              <a:gd name="T3" fmla="*/ 1 h 24"/>
              <a:gd name="T4" fmla="*/ 19 w 24"/>
              <a:gd name="T5" fmla="*/ 1 h 24"/>
              <a:gd name="T6" fmla="*/ 20 w 24"/>
              <a:gd name="T7" fmla="*/ 2 h 24"/>
              <a:gd name="T8" fmla="*/ 19 w 24"/>
              <a:gd name="T9" fmla="*/ 4 h 24"/>
              <a:gd name="T10" fmla="*/ 19 w 24"/>
              <a:gd name="T11" fmla="*/ 5 h 24"/>
              <a:gd name="T12" fmla="*/ 18 w 24"/>
              <a:gd name="T13" fmla="*/ 11 h 24"/>
              <a:gd name="T14" fmla="*/ 17 w 24"/>
              <a:gd name="T15" fmla="*/ 15 h 24"/>
              <a:gd name="T16" fmla="*/ 16 w 24"/>
              <a:gd name="T17" fmla="*/ 19 h 24"/>
              <a:gd name="T18" fmla="*/ 16 w 24"/>
              <a:gd name="T19" fmla="*/ 19 h 24"/>
              <a:gd name="T20" fmla="*/ 15 w 24"/>
              <a:gd name="T21" fmla="*/ 14 h 24"/>
              <a:gd name="T22" fmla="*/ 10 w 24"/>
              <a:gd name="T23" fmla="*/ 0 h 24"/>
              <a:gd name="T24" fmla="*/ 4 w 24"/>
              <a:gd name="T25" fmla="*/ 0 h 24"/>
              <a:gd name="T26" fmla="*/ 4 w 24"/>
              <a:gd name="T27" fmla="*/ 1 h 24"/>
              <a:gd name="T28" fmla="*/ 6 w 24"/>
              <a:gd name="T29" fmla="*/ 1 h 24"/>
              <a:gd name="T30" fmla="*/ 6 w 24"/>
              <a:gd name="T31" fmla="*/ 2 h 24"/>
              <a:gd name="T32" fmla="*/ 6 w 24"/>
              <a:gd name="T33" fmla="*/ 4 h 24"/>
              <a:gd name="T34" fmla="*/ 6 w 24"/>
              <a:gd name="T35" fmla="*/ 5 h 24"/>
              <a:gd name="T36" fmla="*/ 3 w 24"/>
              <a:gd name="T37" fmla="*/ 19 h 24"/>
              <a:gd name="T38" fmla="*/ 2 w 24"/>
              <a:gd name="T39" fmla="*/ 21 h 24"/>
              <a:gd name="T40" fmla="*/ 2 w 24"/>
              <a:gd name="T41" fmla="*/ 22 h 24"/>
              <a:gd name="T42" fmla="*/ 1 w 24"/>
              <a:gd name="T43" fmla="*/ 23 h 24"/>
              <a:gd name="T44" fmla="*/ 0 w 24"/>
              <a:gd name="T45" fmla="*/ 23 h 24"/>
              <a:gd name="T46" fmla="*/ 0 w 24"/>
              <a:gd name="T47" fmla="*/ 24 h 24"/>
              <a:gd name="T48" fmla="*/ 6 w 24"/>
              <a:gd name="T49" fmla="*/ 24 h 24"/>
              <a:gd name="T50" fmla="*/ 6 w 24"/>
              <a:gd name="T51" fmla="*/ 23 h 24"/>
              <a:gd name="T52" fmla="*/ 5 w 24"/>
              <a:gd name="T53" fmla="*/ 23 h 24"/>
              <a:gd name="T54" fmla="*/ 4 w 24"/>
              <a:gd name="T55" fmla="*/ 22 h 24"/>
              <a:gd name="T56" fmla="*/ 5 w 24"/>
              <a:gd name="T57" fmla="*/ 20 h 24"/>
              <a:gd name="T58" fmla="*/ 5 w 24"/>
              <a:gd name="T59" fmla="*/ 19 h 24"/>
              <a:gd name="T60" fmla="*/ 6 w 24"/>
              <a:gd name="T61" fmla="*/ 12 h 24"/>
              <a:gd name="T62" fmla="*/ 7 w 24"/>
              <a:gd name="T63" fmla="*/ 7 h 24"/>
              <a:gd name="T64" fmla="*/ 8 w 24"/>
              <a:gd name="T65" fmla="*/ 3 h 24"/>
              <a:gd name="T66" fmla="*/ 8 w 24"/>
              <a:gd name="T67" fmla="*/ 3 h 24"/>
              <a:gd name="T68" fmla="*/ 10 w 24"/>
              <a:gd name="T69" fmla="*/ 9 h 24"/>
              <a:gd name="T70" fmla="*/ 15 w 24"/>
              <a:gd name="T71" fmla="*/ 24 h 24"/>
              <a:gd name="T72" fmla="*/ 17 w 24"/>
              <a:gd name="T73" fmla="*/ 24 h 24"/>
              <a:gd name="T74" fmla="*/ 21 w 24"/>
              <a:gd name="T75" fmla="*/ 5 h 24"/>
              <a:gd name="T76" fmla="*/ 22 w 24"/>
              <a:gd name="T77" fmla="*/ 3 h 24"/>
              <a:gd name="T78" fmla="*/ 23 w 24"/>
              <a:gd name="T79" fmla="*/ 2 h 24"/>
              <a:gd name="T80" fmla="*/ 23 w 24"/>
              <a:gd name="T81" fmla="*/ 1 h 24"/>
              <a:gd name="T82" fmla="*/ 24 w 24"/>
              <a:gd name="T83" fmla="*/ 1 h 24"/>
              <a:gd name="T84" fmla="*/ 24 w 24"/>
              <a:gd name="T85" fmla="*/ 0 h 24"/>
              <a:gd name="T86" fmla="*/ 18 w 24"/>
              <a:gd name="T8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" h="24">
                <a:moveTo>
                  <a:pt x="18" y="0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9" y="1"/>
                  <a:pt x="19" y="1"/>
                </a:cubicBezTo>
                <a:cubicBezTo>
                  <a:pt x="19" y="1"/>
                  <a:pt x="20" y="2"/>
                  <a:pt x="20" y="2"/>
                </a:cubicBezTo>
                <a:cubicBezTo>
                  <a:pt x="20" y="3"/>
                  <a:pt x="20" y="3"/>
                  <a:pt x="19" y="4"/>
                </a:cubicBezTo>
                <a:cubicBezTo>
                  <a:pt x="19" y="4"/>
                  <a:pt x="19" y="5"/>
                  <a:pt x="19" y="5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2"/>
                  <a:pt x="17" y="13"/>
                  <a:pt x="17" y="15"/>
                </a:cubicBezTo>
                <a:cubicBezTo>
                  <a:pt x="17" y="17"/>
                  <a:pt x="16" y="18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7"/>
                  <a:pt x="15" y="16"/>
                  <a:pt x="15" y="14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6" y="1"/>
                </a:cubicBezTo>
                <a:cubicBezTo>
                  <a:pt x="6" y="1"/>
                  <a:pt x="6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5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20"/>
                  <a:pt x="2" y="21"/>
                  <a:pt x="2" y="21"/>
                </a:cubicBezTo>
                <a:cubicBezTo>
                  <a:pt x="2" y="21"/>
                  <a:pt x="2" y="22"/>
                  <a:pt x="2" y="22"/>
                </a:cubicBezTo>
                <a:cubicBezTo>
                  <a:pt x="1" y="22"/>
                  <a:pt x="1" y="23"/>
                  <a:pt x="1" y="23"/>
                </a:cubicBezTo>
                <a:cubicBezTo>
                  <a:pt x="1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5" y="23"/>
                  <a:pt x="5" y="23"/>
                </a:cubicBezTo>
                <a:cubicBezTo>
                  <a:pt x="5" y="22"/>
                  <a:pt x="4" y="22"/>
                  <a:pt x="4" y="22"/>
                </a:cubicBezTo>
                <a:cubicBezTo>
                  <a:pt x="4" y="21"/>
                  <a:pt x="4" y="21"/>
                  <a:pt x="5" y="20"/>
                </a:cubicBezTo>
                <a:cubicBezTo>
                  <a:pt x="5" y="20"/>
                  <a:pt x="5" y="19"/>
                  <a:pt x="5" y="19"/>
                </a:cubicBezTo>
                <a:cubicBezTo>
                  <a:pt x="6" y="12"/>
                  <a:pt x="6" y="12"/>
                  <a:pt x="6" y="12"/>
                </a:cubicBezTo>
                <a:cubicBezTo>
                  <a:pt x="7" y="10"/>
                  <a:pt x="7" y="9"/>
                  <a:pt x="7" y="7"/>
                </a:cubicBezTo>
                <a:cubicBezTo>
                  <a:pt x="8" y="5"/>
                  <a:pt x="8" y="4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9" y="5"/>
                  <a:pt x="9" y="7"/>
                  <a:pt x="10" y="9"/>
                </a:cubicBezTo>
                <a:cubicBezTo>
                  <a:pt x="15" y="24"/>
                  <a:pt x="15" y="24"/>
                  <a:pt x="15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4"/>
                  <a:pt x="22" y="3"/>
                  <a:pt x="22" y="3"/>
                </a:cubicBezTo>
                <a:cubicBezTo>
                  <a:pt x="22" y="2"/>
                  <a:pt x="22" y="2"/>
                  <a:pt x="23" y="2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1"/>
                  <a:pt x="24" y="1"/>
                  <a:pt x="24" y="1"/>
                </a:cubicBezTo>
                <a:cubicBezTo>
                  <a:pt x="24" y="0"/>
                  <a:pt x="24" y="0"/>
                  <a:pt x="24" y="0"/>
                </a:cubicBezTo>
                <a:cubicBezTo>
                  <a:pt x="18" y="0"/>
                  <a:pt x="18" y="0"/>
                  <a:pt x="18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475"/>
          <p:cNvSpPr>
            <a:spLocks noEditPoints="1"/>
          </p:cNvSpPr>
          <p:nvPr/>
        </p:nvSpPr>
        <p:spPr bwMode="auto">
          <a:xfrm>
            <a:off x="6142038" y="723901"/>
            <a:ext cx="33338" cy="38100"/>
          </a:xfrm>
          <a:custGeom>
            <a:avLst/>
            <a:gdLst>
              <a:gd name="T0" fmla="*/ 10 w 15"/>
              <a:gd name="T1" fmla="*/ 16 h 17"/>
              <a:gd name="T2" fmla="*/ 13 w 15"/>
              <a:gd name="T3" fmla="*/ 13 h 17"/>
              <a:gd name="T4" fmla="*/ 14 w 15"/>
              <a:gd name="T5" fmla="*/ 9 h 17"/>
              <a:gd name="T6" fmla="*/ 15 w 15"/>
              <a:gd name="T7" fmla="*/ 6 h 17"/>
              <a:gd name="T8" fmla="*/ 14 w 15"/>
              <a:gd name="T9" fmla="*/ 3 h 17"/>
              <a:gd name="T10" fmla="*/ 12 w 15"/>
              <a:gd name="T11" fmla="*/ 1 h 17"/>
              <a:gd name="T12" fmla="*/ 9 w 15"/>
              <a:gd name="T13" fmla="*/ 0 h 17"/>
              <a:gd name="T14" fmla="*/ 6 w 15"/>
              <a:gd name="T15" fmla="*/ 0 h 17"/>
              <a:gd name="T16" fmla="*/ 3 w 15"/>
              <a:gd name="T17" fmla="*/ 2 h 17"/>
              <a:gd name="T18" fmla="*/ 1 w 15"/>
              <a:gd name="T19" fmla="*/ 6 h 17"/>
              <a:gd name="T20" fmla="*/ 0 w 15"/>
              <a:gd name="T21" fmla="*/ 9 h 17"/>
              <a:gd name="T22" fmla="*/ 0 w 15"/>
              <a:gd name="T23" fmla="*/ 11 h 17"/>
              <a:gd name="T24" fmla="*/ 1 w 15"/>
              <a:gd name="T25" fmla="*/ 16 h 17"/>
              <a:gd name="T26" fmla="*/ 5 w 15"/>
              <a:gd name="T27" fmla="*/ 17 h 17"/>
              <a:gd name="T28" fmla="*/ 10 w 15"/>
              <a:gd name="T29" fmla="*/ 16 h 17"/>
              <a:gd name="T30" fmla="*/ 3 w 15"/>
              <a:gd name="T31" fmla="*/ 7 h 17"/>
              <a:gd name="T32" fmla="*/ 6 w 15"/>
              <a:gd name="T33" fmla="*/ 3 h 17"/>
              <a:gd name="T34" fmla="*/ 9 w 15"/>
              <a:gd name="T35" fmla="*/ 1 h 17"/>
              <a:gd name="T36" fmla="*/ 11 w 15"/>
              <a:gd name="T37" fmla="*/ 2 h 17"/>
              <a:gd name="T38" fmla="*/ 12 w 15"/>
              <a:gd name="T39" fmla="*/ 5 h 17"/>
              <a:gd name="T40" fmla="*/ 11 w 15"/>
              <a:gd name="T41" fmla="*/ 10 h 17"/>
              <a:gd name="T42" fmla="*/ 9 w 15"/>
              <a:gd name="T43" fmla="*/ 14 h 17"/>
              <a:gd name="T44" fmla="*/ 6 w 15"/>
              <a:gd name="T45" fmla="*/ 16 h 17"/>
              <a:gd name="T46" fmla="*/ 3 w 15"/>
              <a:gd name="T47" fmla="*/ 15 h 17"/>
              <a:gd name="T48" fmla="*/ 3 w 15"/>
              <a:gd name="T49" fmla="*/ 12 h 17"/>
              <a:gd name="T50" fmla="*/ 3 w 15"/>
              <a:gd name="T51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17">
                <a:moveTo>
                  <a:pt x="10" y="16"/>
                </a:moveTo>
                <a:cubicBezTo>
                  <a:pt x="11" y="16"/>
                  <a:pt x="12" y="15"/>
                  <a:pt x="13" y="13"/>
                </a:cubicBezTo>
                <a:cubicBezTo>
                  <a:pt x="13" y="12"/>
                  <a:pt x="14" y="11"/>
                  <a:pt x="14" y="9"/>
                </a:cubicBezTo>
                <a:cubicBezTo>
                  <a:pt x="15" y="8"/>
                  <a:pt x="15" y="7"/>
                  <a:pt x="15" y="6"/>
                </a:cubicBez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1"/>
                </a:cubicBezTo>
                <a:cubicBezTo>
                  <a:pt x="12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3" y="2"/>
                </a:cubicBezTo>
                <a:cubicBezTo>
                  <a:pt x="2" y="3"/>
                  <a:pt x="1" y="4"/>
                  <a:pt x="1" y="6"/>
                </a:cubicBezTo>
                <a:cubicBezTo>
                  <a:pt x="0" y="6"/>
                  <a:pt x="0" y="8"/>
                  <a:pt x="0" y="9"/>
                </a:cubicBezTo>
                <a:cubicBezTo>
                  <a:pt x="0" y="10"/>
                  <a:pt x="0" y="11"/>
                  <a:pt x="0" y="11"/>
                </a:cubicBezTo>
                <a:cubicBezTo>
                  <a:pt x="0" y="13"/>
                  <a:pt x="0" y="15"/>
                  <a:pt x="1" y="16"/>
                </a:cubicBezTo>
                <a:cubicBezTo>
                  <a:pt x="2" y="17"/>
                  <a:pt x="4" y="17"/>
                  <a:pt x="5" y="17"/>
                </a:cubicBezTo>
                <a:cubicBezTo>
                  <a:pt x="7" y="17"/>
                  <a:pt x="8" y="17"/>
                  <a:pt x="10" y="16"/>
                </a:cubicBezTo>
                <a:close/>
                <a:moveTo>
                  <a:pt x="3" y="7"/>
                </a:moveTo>
                <a:cubicBezTo>
                  <a:pt x="4" y="5"/>
                  <a:pt x="5" y="4"/>
                  <a:pt x="6" y="3"/>
                </a:cubicBezTo>
                <a:cubicBezTo>
                  <a:pt x="7" y="2"/>
                  <a:pt x="8" y="1"/>
                  <a:pt x="9" y="1"/>
                </a:cubicBezTo>
                <a:cubicBezTo>
                  <a:pt x="10" y="1"/>
                  <a:pt x="11" y="2"/>
                  <a:pt x="11" y="2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6"/>
                  <a:pt x="12" y="8"/>
                  <a:pt x="11" y="10"/>
                </a:cubicBezTo>
                <a:cubicBezTo>
                  <a:pt x="11" y="12"/>
                  <a:pt x="10" y="13"/>
                  <a:pt x="9" y="14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3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9"/>
                  <a:pt x="3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476"/>
          <p:cNvSpPr>
            <a:spLocks/>
          </p:cNvSpPr>
          <p:nvPr/>
        </p:nvSpPr>
        <p:spPr bwMode="auto">
          <a:xfrm>
            <a:off x="6186488" y="723901"/>
            <a:ext cx="31750" cy="38100"/>
          </a:xfrm>
          <a:custGeom>
            <a:avLst/>
            <a:gdLst>
              <a:gd name="T0" fmla="*/ 1 w 14"/>
              <a:gd name="T1" fmla="*/ 0 h 17"/>
              <a:gd name="T2" fmla="*/ 1 w 14"/>
              <a:gd name="T3" fmla="*/ 1 h 17"/>
              <a:gd name="T4" fmla="*/ 2 w 14"/>
              <a:gd name="T5" fmla="*/ 1 h 17"/>
              <a:gd name="T6" fmla="*/ 3 w 14"/>
              <a:gd name="T7" fmla="*/ 2 h 17"/>
              <a:gd name="T8" fmla="*/ 3 w 14"/>
              <a:gd name="T9" fmla="*/ 2 h 17"/>
              <a:gd name="T10" fmla="*/ 3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5 w 14"/>
              <a:gd name="T17" fmla="*/ 9 h 17"/>
              <a:gd name="T18" fmla="*/ 5 w 14"/>
              <a:gd name="T19" fmla="*/ 7 h 17"/>
              <a:gd name="T20" fmla="*/ 7 w 14"/>
              <a:gd name="T21" fmla="*/ 5 h 17"/>
              <a:gd name="T22" fmla="*/ 8 w 14"/>
              <a:gd name="T23" fmla="*/ 3 h 17"/>
              <a:gd name="T24" fmla="*/ 10 w 14"/>
              <a:gd name="T25" fmla="*/ 2 h 17"/>
              <a:gd name="T26" fmla="*/ 11 w 14"/>
              <a:gd name="T27" fmla="*/ 3 h 17"/>
              <a:gd name="T28" fmla="*/ 11 w 14"/>
              <a:gd name="T29" fmla="*/ 4 h 17"/>
              <a:gd name="T30" fmla="*/ 13 w 14"/>
              <a:gd name="T31" fmla="*/ 4 h 17"/>
              <a:gd name="T32" fmla="*/ 14 w 14"/>
              <a:gd name="T33" fmla="*/ 0 h 17"/>
              <a:gd name="T34" fmla="*/ 12 w 14"/>
              <a:gd name="T35" fmla="*/ 0 h 17"/>
              <a:gd name="T36" fmla="*/ 9 w 14"/>
              <a:gd name="T37" fmla="*/ 1 h 17"/>
              <a:gd name="T38" fmla="*/ 5 w 14"/>
              <a:gd name="T39" fmla="*/ 4 h 17"/>
              <a:gd name="T40" fmla="*/ 5 w 14"/>
              <a:gd name="T41" fmla="*/ 4 h 17"/>
              <a:gd name="T42" fmla="*/ 6 w 14"/>
              <a:gd name="T43" fmla="*/ 0 h 17"/>
              <a:gd name="T44" fmla="*/ 5 w 14"/>
              <a:gd name="T45" fmla="*/ 0 h 17"/>
              <a:gd name="T46" fmla="*/ 1 w 14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4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5" y="8"/>
                  <a:pt x="5" y="7"/>
                </a:cubicBezTo>
                <a:cubicBezTo>
                  <a:pt x="6" y="6"/>
                  <a:pt x="6" y="6"/>
                  <a:pt x="7" y="5"/>
                </a:cubicBezTo>
                <a:cubicBezTo>
                  <a:pt x="7" y="4"/>
                  <a:pt x="8" y="3"/>
                  <a:pt x="8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0" y="2"/>
                  <a:pt x="11" y="2"/>
                  <a:pt x="11" y="3"/>
                </a:cubicBezTo>
                <a:cubicBezTo>
                  <a:pt x="11" y="3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11" y="0"/>
                  <a:pt x="10" y="0"/>
                  <a:pt x="9" y="1"/>
                </a:cubicBezTo>
                <a:cubicBezTo>
                  <a:pt x="8" y="2"/>
                  <a:pt x="7" y="3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477"/>
          <p:cNvSpPr>
            <a:spLocks noEditPoints="1"/>
          </p:cNvSpPr>
          <p:nvPr/>
        </p:nvSpPr>
        <p:spPr bwMode="auto">
          <a:xfrm>
            <a:off x="6219826" y="706438"/>
            <a:ext cx="39688" cy="55563"/>
          </a:xfrm>
          <a:custGeom>
            <a:avLst/>
            <a:gdLst>
              <a:gd name="T0" fmla="*/ 13 w 18"/>
              <a:gd name="T1" fmla="*/ 9 h 25"/>
              <a:gd name="T2" fmla="*/ 11 w 18"/>
              <a:gd name="T3" fmla="*/ 8 h 25"/>
              <a:gd name="T4" fmla="*/ 9 w 18"/>
              <a:gd name="T5" fmla="*/ 8 h 25"/>
              <a:gd name="T6" fmla="*/ 6 w 18"/>
              <a:gd name="T7" fmla="*/ 8 h 25"/>
              <a:gd name="T8" fmla="*/ 4 w 18"/>
              <a:gd name="T9" fmla="*/ 10 h 25"/>
              <a:gd name="T10" fmla="*/ 2 w 18"/>
              <a:gd name="T11" fmla="*/ 13 h 25"/>
              <a:gd name="T12" fmla="*/ 1 w 18"/>
              <a:gd name="T13" fmla="*/ 16 h 25"/>
              <a:gd name="T14" fmla="*/ 0 w 18"/>
              <a:gd name="T15" fmla="*/ 20 h 25"/>
              <a:gd name="T16" fmla="*/ 1 w 18"/>
              <a:gd name="T17" fmla="*/ 24 h 25"/>
              <a:gd name="T18" fmla="*/ 4 w 18"/>
              <a:gd name="T19" fmla="*/ 25 h 25"/>
              <a:gd name="T20" fmla="*/ 8 w 18"/>
              <a:gd name="T21" fmla="*/ 24 h 25"/>
              <a:gd name="T22" fmla="*/ 11 w 18"/>
              <a:gd name="T23" fmla="*/ 20 h 25"/>
              <a:gd name="T24" fmla="*/ 11 w 18"/>
              <a:gd name="T25" fmla="*/ 20 h 25"/>
              <a:gd name="T26" fmla="*/ 10 w 18"/>
              <a:gd name="T27" fmla="*/ 25 h 25"/>
              <a:gd name="T28" fmla="*/ 15 w 18"/>
              <a:gd name="T29" fmla="*/ 25 h 25"/>
              <a:gd name="T30" fmla="*/ 15 w 18"/>
              <a:gd name="T31" fmla="*/ 24 h 25"/>
              <a:gd name="T32" fmla="*/ 14 w 18"/>
              <a:gd name="T33" fmla="*/ 24 h 25"/>
              <a:gd name="T34" fmla="*/ 13 w 18"/>
              <a:gd name="T35" fmla="*/ 23 h 25"/>
              <a:gd name="T36" fmla="*/ 13 w 18"/>
              <a:gd name="T37" fmla="*/ 22 h 25"/>
              <a:gd name="T38" fmla="*/ 14 w 18"/>
              <a:gd name="T39" fmla="*/ 20 h 25"/>
              <a:gd name="T40" fmla="*/ 18 w 18"/>
              <a:gd name="T41" fmla="*/ 0 h 25"/>
              <a:gd name="T42" fmla="*/ 17 w 18"/>
              <a:gd name="T43" fmla="*/ 0 h 25"/>
              <a:gd name="T44" fmla="*/ 13 w 18"/>
              <a:gd name="T45" fmla="*/ 0 h 25"/>
              <a:gd name="T46" fmla="*/ 13 w 18"/>
              <a:gd name="T47" fmla="*/ 1 h 25"/>
              <a:gd name="T48" fmla="*/ 14 w 18"/>
              <a:gd name="T49" fmla="*/ 1 h 25"/>
              <a:gd name="T50" fmla="*/ 14 w 18"/>
              <a:gd name="T51" fmla="*/ 1 h 25"/>
              <a:gd name="T52" fmla="*/ 15 w 18"/>
              <a:gd name="T53" fmla="*/ 2 h 25"/>
              <a:gd name="T54" fmla="*/ 14 w 18"/>
              <a:gd name="T55" fmla="*/ 3 h 25"/>
              <a:gd name="T56" fmla="*/ 14 w 18"/>
              <a:gd name="T57" fmla="*/ 5 h 25"/>
              <a:gd name="T58" fmla="*/ 13 w 18"/>
              <a:gd name="T59" fmla="*/ 9 h 25"/>
              <a:gd name="T60" fmla="*/ 12 w 18"/>
              <a:gd name="T61" fmla="*/ 15 h 25"/>
              <a:gd name="T62" fmla="*/ 11 w 18"/>
              <a:gd name="T63" fmla="*/ 18 h 25"/>
              <a:gd name="T64" fmla="*/ 10 w 18"/>
              <a:gd name="T65" fmla="*/ 20 h 25"/>
              <a:gd name="T66" fmla="*/ 8 w 18"/>
              <a:gd name="T67" fmla="*/ 22 h 25"/>
              <a:gd name="T68" fmla="*/ 7 w 18"/>
              <a:gd name="T69" fmla="*/ 23 h 25"/>
              <a:gd name="T70" fmla="*/ 6 w 18"/>
              <a:gd name="T71" fmla="*/ 23 h 25"/>
              <a:gd name="T72" fmla="*/ 4 w 18"/>
              <a:gd name="T73" fmla="*/ 22 h 25"/>
              <a:gd name="T74" fmla="*/ 4 w 18"/>
              <a:gd name="T75" fmla="*/ 19 h 25"/>
              <a:gd name="T76" fmla="*/ 4 w 18"/>
              <a:gd name="T77" fmla="*/ 17 h 25"/>
              <a:gd name="T78" fmla="*/ 5 w 18"/>
              <a:gd name="T79" fmla="*/ 14 h 25"/>
              <a:gd name="T80" fmla="*/ 6 w 18"/>
              <a:gd name="T81" fmla="*/ 12 h 25"/>
              <a:gd name="T82" fmla="*/ 7 w 18"/>
              <a:gd name="T83" fmla="*/ 10 h 25"/>
              <a:gd name="T84" fmla="*/ 8 w 18"/>
              <a:gd name="T85" fmla="*/ 9 h 25"/>
              <a:gd name="T86" fmla="*/ 10 w 18"/>
              <a:gd name="T87" fmla="*/ 9 h 25"/>
              <a:gd name="T88" fmla="*/ 12 w 18"/>
              <a:gd name="T89" fmla="*/ 10 h 25"/>
              <a:gd name="T90" fmla="*/ 12 w 18"/>
              <a:gd name="T91" fmla="*/ 12 h 25"/>
              <a:gd name="T92" fmla="*/ 12 w 18"/>
              <a:gd name="T93" fmla="*/ 14 h 25"/>
              <a:gd name="T94" fmla="*/ 12 w 18"/>
              <a:gd name="T95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" h="25">
                <a:moveTo>
                  <a:pt x="13" y="9"/>
                </a:moveTo>
                <a:cubicBezTo>
                  <a:pt x="13" y="8"/>
                  <a:pt x="12" y="8"/>
                  <a:pt x="11" y="8"/>
                </a:cubicBezTo>
                <a:cubicBezTo>
                  <a:pt x="11" y="8"/>
                  <a:pt x="10" y="8"/>
                  <a:pt x="9" y="8"/>
                </a:cubicBezTo>
                <a:cubicBezTo>
                  <a:pt x="8" y="8"/>
                  <a:pt x="7" y="8"/>
                  <a:pt x="6" y="8"/>
                </a:cubicBezTo>
                <a:cubicBezTo>
                  <a:pt x="5" y="9"/>
                  <a:pt x="5" y="10"/>
                  <a:pt x="4" y="10"/>
                </a:cubicBezTo>
                <a:cubicBezTo>
                  <a:pt x="3" y="11"/>
                  <a:pt x="3" y="12"/>
                  <a:pt x="2" y="13"/>
                </a:cubicBezTo>
                <a:cubicBezTo>
                  <a:pt x="1" y="14"/>
                  <a:pt x="1" y="15"/>
                  <a:pt x="1" y="16"/>
                </a:cubicBezTo>
                <a:cubicBezTo>
                  <a:pt x="1" y="17"/>
                  <a:pt x="0" y="18"/>
                  <a:pt x="0" y="20"/>
                </a:cubicBezTo>
                <a:cubicBezTo>
                  <a:pt x="0" y="21"/>
                  <a:pt x="1" y="23"/>
                  <a:pt x="1" y="24"/>
                </a:cubicBezTo>
                <a:cubicBezTo>
                  <a:pt x="2" y="25"/>
                  <a:pt x="3" y="25"/>
                  <a:pt x="4" y="25"/>
                </a:cubicBezTo>
                <a:cubicBezTo>
                  <a:pt x="6" y="25"/>
                  <a:pt x="7" y="25"/>
                  <a:pt x="8" y="24"/>
                </a:cubicBezTo>
                <a:cubicBezTo>
                  <a:pt x="9" y="23"/>
                  <a:pt x="10" y="22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5"/>
                  <a:pt x="10" y="25"/>
                  <a:pt x="10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4" y="20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3"/>
                  <a:pt x="15" y="3"/>
                  <a:pt x="14" y="3"/>
                </a:cubicBezTo>
                <a:cubicBezTo>
                  <a:pt x="14" y="4"/>
                  <a:pt x="14" y="4"/>
                  <a:pt x="14" y="5"/>
                </a:cubicBezTo>
                <a:cubicBezTo>
                  <a:pt x="13" y="9"/>
                  <a:pt x="13" y="9"/>
                  <a:pt x="13" y="9"/>
                </a:cubicBezTo>
                <a:close/>
                <a:moveTo>
                  <a:pt x="12" y="15"/>
                </a:moveTo>
                <a:cubicBezTo>
                  <a:pt x="12" y="16"/>
                  <a:pt x="11" y="17"/>
                  <a:pt x="11" y="18"/>
                </a:cubicBezTo>
                <a:cubicBezTo>
                  <a:pt x="11" y="18"/>
                  <a:pt x="10" y="19"/>
                  <a:pt x="10" y="20"/>
                </a:cubicBezTo>
                <a:cubicBezTo>
                  <a:pt x="9" y="21"/>
                  <a:pt x="9" y="21"/>
                  <a:pt x="8" y="22"/>
                </a:cubicBezTo>
                <a:cubicBezTo>
                  <a:pt x="8" y="22"/>
                  <a:pt x="7" y="23"/>
                  <a:pt x="7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4" y="23"/>
                  <a:pt x="4" y="22"/>
                </a:cubicBezTo>
                <a:cubicBezTo>
                  <a:pt x="4" y="22"/>
                  <a:pt x="4" y="21"/>
                  <a:pt x="4" y="19"/>
                </a:cubicBezTo>
                <a:cubicBezTo>
                  <a:pt x="4" y="19"/>
                  <a:pt x="4" y="18"/>
                  <a:pt x="4" y="17"/>
                </a:cubicBezTo>
                <a:cubicBezTo>
                  <a:pt x="4" y="16"/>
                  <a:pt x="4" y="15"/>
                  <a:pt x="5" y="14"/>
                </a:cubicBezTo>
                <a:cubicBezTo>
                  <a:pt x="5" y="13"/>
                  <a:pt x="5" y="12"/>
                  <a:pt x="6" y="12"/>
                </a:cubicBezTo>
                <a:cubicBezTo>
                  <a:pt x="6" y="11"/>
                  <a:pt x="7" y="11"/>
                  <a:pt x="7" y="10"/>
                </a:cubicBezTo>
                <a:cubicBezTo>
                  <a:pt x="8" y="10"/>
                  <a:pt x="8" y="10"/>
                  <a:pt x="8" y="9"/>
                </a:cubicBezTo>
                <a:cubicBezTo>
                  <a:pt x="9" y="9"/>
                  <a:pt x="9" y="9"/>
                  <a:pt x="10" y="9"/>
                </a:cubicBezTo>
                <a:cubicBezTo>
                  <a:pt x="11" y="9"/>
                  <a:pt x="11" y="9"/>
                  <a:pt x="12" y="10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ubicBezTo>
                  <a:pt x="12" y="15"/>
                  <a:pt x="12" y="15"/>
                  <a:pt x="12" y="15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478"/>
          <p:cNvSpPr>
            <a:spLocks noEditPoints="1"/>
          </p:cNvSpPr>
          <p:nvPr/>
        </p:nvSpPr>
        <p:spPr bwMode="auto">
          <a:xfrm>
            <a:off x="6264276" y="708026"/>
            <a:ext cx="20638" cy="53975"/>
          </a:xfrm>
          <a:custGeom>
            <a:avLst/>
            <a:gdLst>
              <a:gd name="T0" fmla="*/ 5 w 9"/>
              <a:gd name="T1" fmla="*/ 0 h 24"/>
              <a:gd name="T2" fmla="*/ 5 w 9"/>
              <a:gd name="T3" fmla="*/ 4 h 24"/>
              <a:gd name="T4" fmla="*/ 8 w 9"/>
              <a:gd name="T5" fmla="*/ 4 h 24"/>
              <a:gd name="T6" fmla="*/ 9 w 9"/>
              <a:gd name="T7" fmla="*/ 0 h 24"/>
              <a:gd name="T8" fmla="*/ 5 w 9"/>
              <a:gd name="T9" fmla="*/ 0 h 24"/>
              <a:gd name="T10" fmla="*/ 7 w 9"/>
              <a:gd name="T11" fmla="*/ 7 h 24"/>
              <a:gd name="T12" fmla="*/ 6 w 9"/>
              <a:gd name="T13" fmla="*/ 7 h 24"/>
              <a:gd name="T14" fmla="*/ 2 w 9"/>
              <a:gd name="T15" fmla="*/ 7 h 24"/>
              <a:gd name="T16" fmla="*/ 1 w 9"/>
              <a:gd name="T17" fmla="*/ 8 h 24"/>
              <a:gd name="T18" fmla="*/ 3 w 9"/>
              <a:gd name="T19" fmla="*/ 8 h 24"/>
              <a:gd name="T20" fmla="*/ 3 w 9"/>
              <a:gd name="T21" fmla="*/ 9 h 24"/>
              <a:gd name="T22" fmla="*/ 3 w 9"/>
              <a:gd name="T23" fmla="*/ 9 h 24"/>
              <a:gd name="T24" fmla="*/ 3 w 9"/>
              <a:gd name="T25" fmla="*/ 10 h 24"/>
              <a:gd name="T26" fmla="*/ 3 w 9"/>
              <a:gd name="T27" fmla="*/ 12 h 24"/>
              <a:gd name="T28" fmla="*/ 0 w 9"/>
              <a:gd name="T29" fmla="*/ 24 h 24"/>
              <a:gd name="T30" fmla="*/ 6 w 9"/>
              <a:gd name="T31" fmla="*/ 24 h 24"/>
              <a:gd name="T32" fmla="*/ 6 w 9"/>
              <a:gd name="T33" fmla="*/ 23 h 24"/>
              <a:gd name="T34" fmla="*/ 5 w 9"/>
              <a:gd name="T35" fmla="*/ 23 h 24"/>
              <a:gd name="T36" fmla="*/ 4 w 9"/>
              <a:gd name="T37" fmla="*/ 22 h 24"/>
              <a:gd name="T38" fmla="*/ 4 w 9"/>
              <a:gd name="T39" fmla="*/ 21 h 24"/>
              <a:gd name="T40" fmla="*/ 4 w 9"/>
              <a:gd name="T41" fmla="*/ 21 h 24"/>
              <a:gd name="T42" fmla="*/ 4 w 9"/>
              <a:gd name="T43" fmla="*/ 19 h 24"/>
              <a:gd name="T44" fmla="*/ 7 w 9"/>
              <a:gd name="T45" fmla="*/ 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" h="24">
                <a:moveTo>
                  <a:pt x="5" y="0"/>
                </a:moveTo>
                <a:cubicBezTo>
                  <a:pt x="5" y="4"/>
                  <a:pt x="5" y="4"/>
                  <a:pt x="5" y="4"/>
                </a:cubicBezTo>
                <a:cubicBezTo>
                  <a:pt x="8" y="4"/>
                  <a:pt x="8" y="4"/>
                  <a:pt x="8" y="4"/>
                </a:cubicBezTo>
                <a:cubicBezTo>
                  <a:pt x="9" y="0"/>
                  <a:pt x="9" y="0"/>
                  <a:pt x="9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7" y="7"/>
                </a:moveTo>
                <a:cubicBezTo>
                  <a:pt x="6" y="7"/>
                  <a:pt x="6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8"/>
                  <a:pt x="1" y="8"/>
                  <a:pt x="1" y="8"/>
                </a:cubicBezTo>
                <a:cubicBezTo>
                  <a:pt x="2" y="8"/>
                  <a:pt x="2" y="8"/>
                  <a:pt x="3" y="8"/>
                </a:cubicBezTo>
                <a:cubicBezTo>
                  <a:pt x="3" y="8"/>
                  <a:pt x="3" y="8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1"/>
                  <a:pt x="3" y="12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4" y="23"/>
                  <a:pt x="4" y="23"/>
                  <a:pt x="4" y="22"/>
                </a:cubicBezTo>
                <a:cubicBezTo>
                  <a:pt x="4" y="22"/>
                  <a:pt x="4" y="22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0"/>
                  <a:pt x="4" y="19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479"/>
          <p:cNvSpPr>
            <a:spLocks/>
          </p:cNvSpPr>
          <p:nvPr/>
        </p:nvSpPr>
        <p:spPr bwMode="auto">
          <a:xfrm>
            <a:off x="6284913" y="723901"/>
            <a:ext cx="31750" cy="38100"/>
          </a:xfrm>
          <a:custGeom>
            <a:avLst/>
            <a:gdLst>
              <a:gd name="T0" fmla="*/ 13 w 14"/>
              <a:gd name="T1" fmla="*/ 4 h 17"/>
              <a:gd name="T2" fmla="*/ 14 w 14"/>
              <a:gd name="T3" fmla="*/ 1 h 17"/>
              <a:gd name="T4" fmla="*/ 9 w 14"/>
              <a:gd name="T5" fmla="*/ 0 h 17"/>
              <a:gd name="T6" fmla="*/ 6 w 14"/>
              <a:gd name="T7" fmla="*/ 0 h 17"/>
              <a:gd name="T8" fmla="*/ 4 w 14"/>
              <a:gd name="T9" fmla="*/ 2 h 17"/>
              <a:gd name="T10" fmla="*/ 3 w 14"/>
              <a:gd name="T11" fmla="*/ 5 h 17"/>
              <a:gd name="T12" fmla="*/ 4 w 14"/>
              <a:gd name="T13" fmla="*/ 6 h 17"/>
              <a:gd name="T14" fmla="*/ 5 w 14"/>
              <a:gd name="T15" fmla="*/ 8 h 17"/>
              <a:gd name="T16" fmla="*/ 6 w 14"/>
              <a:gd name="T17" fmla="*/ 9 h 17"/>
              <a:gd name="T18" fmla="*/ 8 w 14"/>
              <a:gd name="T19" fmla="*/ 10 h 17"/>
              <a:gd name="T20" fmla="*/ 9 w 14"/>
              <a:gd name="T21" fmla="*/ 12 h 17"/>
              <a:gd name="T22" fmla="*/ 9 w 14"/>
              <a:gd name="T23" fmla="*/ 13 h 17"/>
              <a:gd name="T24" fmla="*/ 8 w 14"/>
              <a:gd name="T25" fmla="*/ 15 h 17"/>
              <a:gd name="T26" fmla="*/ 6 w 14"/>
              <a:gd name="T27" fmla="*/ 16 h 17"/>
              <a:gd name="T28" fmla="*/ 3 w 14"/>
              <a:gd name="T29" fmla="*/ 15 h 17"/>
              <a:gd name="T30" fmla="*/ 3 w 14"/>
              <a:gd name="T31" fmla="*/ 13 h 17"/>
              <a:gd name="T32" fmla="*/ 1 w 14"/>
              <a:gd name="T33" fmla="*/ 13 h 17"/>
              <a:gd name="T34" fmla="*/ 0 w 14"/>
              <a:gd name="T35" fmla="*/ 16 h 17"/>
              <a:gd name="T36" fmla="*/ 3 w 14"/>
              <a:gd name="T37" fmla="*/ 17 h 17"/>
              <a:gd name="T38" fmla="*/ 6 w 14"/>
              <a:gd name="T39" fmla="*/ 17 h 17"/>
              <a:gd name="T40" fmla="*/ 9 w 14"/>
              <a:gd name="T41" fmla="*/ 17 h 17"/>
              <a:gd name="T42" fmla="*/ 11 w 14"/>
              <a:gd name="T43" fmla="*/ 15 h 17"/>
              <a:gd name="T44" fmla="*/ 12 w 14"/>
              <a:gd name="T45" fmla="*/ 12 h 17"/>
              <a:gd name="T46" fmla="*/ 11 w 14"/>
              <a:gd name="T47" fmla="*/ 10 h 17"/>
              <a:gd name="T48" fmla="*/ 9 w 14"/>
              <a:gd name="T49" fmla="*/ 7 h 17"/>
              <a:gd name="T50" fmla="*/ 7 w 14"/>
              <a:gd name="T51" fmla="*/ 6 h 17"/>
              <a:gd name="T52" fmla="*/ 6 w 14"/>
              <a:gd name="T53" fmla="*/ 5 h 17"/>
              <a:gd name="T54" fmla="*/ 6 w 14"/>
              <a:gd name="T55" fmla="*/ 4 h 17"/>
              <a:gd name="T56" fmla="*/ 6 w 14"/>
              <a:gd name="T57" fmla="*/ 2 h 17"/>
              <a:gd name="T58" fmla="*/ 7 w 14"/>
              <a:gd name="T59" fmla="*/ 1 h 17"/>
              <a:gd name="T60" fmla="*/ 9 w 14"/>
              <a:gd name="T61" fmla="*/ 1 h 17"/>
              <a:gd name="T62" fmla="*/ 11 w 14"/>
              <a:gd name="T63" fmla="*/ 2 h 17"/>
              <a:gd name="T64" fmla="*/ 12 w 14"/>
              <a:gd name="T65" fmla="*/ 4 h 17"/>
              <a:gd name="T66" fmla="*/ 13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3" y="4"/>
                </a:move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1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4" y="2"/>
                </a:cubicBezTo>
                <a:cubicBezTo>
                  <a:pt x="3" y="3"/>
                  <a:pt x="3" y="4"/>
                  <a:pt x="3" y="5"/>
                </a:cubicBezTo>
                <a:cubicBezTo>
                  <a:pt x="3" y="5"/>
                  <a:pt x="3" y="6"/>
                  <a:pt x="4" y="6"/>
                </a:cubicBezTo>
                <a:cubicBezTo>
                  <a:pt x="4" y="7"/>
                  <a:pt x="4" y="7"/>
                  <a:pt x="5" y="8"/>
                </a:cubicBezTo>
                <a:cubicBezTo>
                  <a:pt x="5" y="8"/>
                  <a:pt x="6" y="9"/>
                  <a:pt x="6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11"/>
                  <a:pt x="9" y="11"/>
                  <a:pt x="9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9" y="14"/>
                  <a:pt x="9" y="14"/>
                  <a:pt x="8" y="15"/>
                </a:cubicBezTo>
                <a:cubicBezTo>
                  <a:pt x="8" y="16"/>
                  <a:pt x="7" y="16"/>
                  <a:pt x="6" y="16"/>
                </a:cubicBezTo>
                <a:cubicBezTo>
                  <a:pt x="5" y="16"/>
                  <a:pt x="4" y="16"/>
                  <a:pt x="3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2" y="17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1" y="16"/>
                  <a:pt x="11" y="15"/>
                </a:cubicBezTo>
                <a:cubicBezTo>
                  <a:pt x="12" y="14"/>
                  <a:pt x="12" y="13"/>
                  <a:pt x="12" y="12"/>
                </a:cubicBezTo>
                <a:cubicBezTo>
                  <a:pt x="12" y="11"/>
                  <a:pt x="12" y="10"/>
                  <a:pt x="11" y="10"/>
                </a:cubicBezTo>
                <a:cubicBezTo>
                  <a:pt x="11" y="9"/>
                  <a:pt x="10" y="8"/>
                  <a:pt x="9" y="7"/>
                </a:cubicBezTo>
                <a:cubicBezTo>
                  <a:pt x="8" y="7"/>
                  <a:pt x="7" y="6"/>
                  <a:pt x="7" y="6"/>
                </a:cubicBezTo>
                <a:cubicBezTo>
                  <a:pt x="7" y="6"/>
                  <a:pt x="6" y="5"/>
                  <a:pt x="6" y="5"/>
                </a:cubicBezTo>
                <a:cubicBezTo>
                  <a:pt x="6" y="5"/>
                  <a:pt x="6" y="4"/>
                  <a:pt x="6" y="4"/>
                </a:cubicBezTo>
                <a:cubicBezTo>
                  <a:pt x="6" y="3"/>
                  <a:pt x="6" y="3"/>
                  <a:pt x="6" y="2"/>
                </a:cubicBezTo>
                <a:cubicBezTo>
                  <a:pt x="7" y="2"/>
                  <a:pt x="7" y="2"/>
                  <a:pt x="7" y="1"/>
                </a:cubicBezTo>
                <a:cubicBezTo>
                  <a:pt x="8" y="1"/>
                  <a:pt x="8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480"/>
          <p:cNvSpPr>
            <a:spLocks/>
          </p:cNvSpPr>
          <p:nvPr/>
        </p:nvSpPr>
        <p:spPr bwMode="auto">
          <a:xfrm>
            <a:off x="6319838" y="706438"/>
            <a:ext cx="36513" cy="55563"/>
          </a:xfrm>
          <a:custGeom>
            <a:avLst/>
            <a:gdLst>
              <a:gd name="T0" fmla="*/ 16 w 16"/>
              <a:gd name="T1" fmla="*/ 24 h 25"/>
              <a:gd name="T2" fmla="*/ 14 w 16"/>
              <a:gd name="T3" fmla="*/ 24 h 25"/>
              <a:gd name="T4" fmla="*/ 14 w 16"/>
              <a:gd name="T5" fmla="*/ 23 h 25"/>
              <a:gd name="T6" fmla="*/ 14 w 16"/>
              <a:gd name="T7" fmla="*/ 22 h 25"/>
              <a:gd name="T8" fmla="*/ 14 w 16"/>
              <a:gd name="T9" fmla="*/ 22 h 25"/>
              <a:gd name="T10" fmla="*/ 14 w 16"/>
              <a:gd name="T11" fmla="*/ 20 h 25"/>
              <a:gd name="T12" fmla="*/ 15 w 16"/>
              <a:gd name="T13" fmla="*/ 14 h 25"/>
              <a:gd name="T14" fmla="*/ 16 w 16"/>
              <a:gd name="T15" fmla="*/ 12 h 25"/>
              <a:gd name="T16" fmla="*/ 15 w 16"/>
              <a:gd name="T17" fmla="*/ 9 h 25"/>
              <a:gd name="T18" fmla="*/ 12 w 16"/>
              <a:gd name="T19" fmla="*/ 8 h 25"/>
              <a:gd name="T20" fmla="*/ 9 w 16"/>
              <a:gd name="T21" fmla="*/ 9 h 25"/>
              <a:gd name="T22" fmla="*/ 6 w 16"/>
              <a:gd name="T23" fmla="*/ 12 h 25"/>
              <a:gd name="T24" fmla="*/ 6 w 16"/>
              <a:gd name="T25" fmla="*/ 12 h 25"/>
              <a:gd name="T26" fmla="*/ 9 w 16"/>
              <a:gd name="T27" fmla="*/ 0 h 25"/>
              <a:gd name="T28" fmla="*/ 8 w 16"/>
              <a:gd name="T29" fmla="*/ 0 h 25"/>
              <a:gd name="T30" fmla="*/ 3 w 16"/>
              <a:gd name="T31" fmla="*/ 0 h 25"/>
              <a:gd name="T32" fmla="*/ 3 w 16"/>
              <a:gd name="T33" fmla="*/ 1 h 25"/>
              <a:gd name="T34" fmla="*/ 5 w 16"/>
              <a:gd name="T35" fmla="*/ 1 h 25"/>
              <a:gd name="T36" fmla="*/ 5 w 16"/>
              <a:gd name="T37" fmla="*/ 2 h 25"/>
              <a:gd name="T38" fmla="*/ 5 w 16"/>
              <a:gd name="T39" fmla="*/ 3 h 25"/>
              <a:gd name="T40" fmla="*/ 5 w 16"/>
              <a:gd name="T41" fmla="*/ 4 h 25"/>
              <a:gd name="T42" fmla="*/ 5 w 16"/>
              <a:gd name="T43" fmla="*/ 5 h 25"/>
              <a:gd name="T44" fmla="*/ 0 w 16"/>
              <a:gd name="T45" fmla="*/ 25 h 25"/>
              <a:gd name="T46" fmla="*/ 3 w 16"/>
              <a:gd name="T47" fmla="*/ 25 h 25"/>
              <a:gd name="T48" fmla="*/ 5 w 16"/>
              <a:gd name="T49" fmla="*/ 17 h 25"/>
              <a:gd name="T50" fmla="*/ 6 w 16"/>
              <a:gd name="T51" fmla="*/ 15 h 25"/>
              <a:gd name="T52" fmla="*/ 7 w 16"/>
              <a:gd name="T53" fmla="*/ 12 h 25"/>
              <a:gd name="T54" fmla="*/ 9 w 16"/>
              <a:gd name="T55" fmla="*/ 10 h 25"/>
              <a:gd name="T56" fmla="*/ 11 w 16"/>
              <a:gd name="T57" fmla="*/ 10 h 25"/>
              <a:gd name="T58" fmla="*/ 12 w 16"/>
              <a:gd name="T59" fmla="*/ 10 h 25"/>
              <a:gd name="T60" fmla="*/ 13 w 16"/>
              <a:gd name="T61" fmla="*/ 12 h 25"/>
              <a:gd name="T62" fmla="*/ 13 w 16"/>
              <a:gd name="T63" fmla="*/ 14 h 25"/>
              <a:gd name="T64" fmla="*/ 12 w 16"/>
              <a:gd name="T65" fmla="*/ 16 h 25"/>
              <a:gd name="T66" fmla="*/ 10 w 16"/>
              <a:gd name="T67" fmla="*/ 25 h 25"/>
              <a:gd name="T68" fmla="*/ 15 w 16"/>
              <a:gd name="T69" fmla="*/ 25 h 25"/>
              <a:gd name="T70" fmla="*/ 16 w 16"/>
              <a:gd name="T71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" h="25">
                <a:moveTo>
                  <a:pt x="16" y="24"/>
                </a:moveTo>
                <a:cubicBezTo>
                  <a:pt x="15" y="24"/>
                  <a:pt x="15" y="24"/>
                  <a:pt x="14" y="24"/>
                </a:cubicBezTo>
                <a:cubicBezTo>
                  <a:pt x="14" y="24"/>
                  <a:pt x="14" y="24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0"/>
                </a:cubicBezTo>
                <a:cubicBezTo>
                  <a:pt x="15" y="14"/>
                  <a:pt x="15" y="14"/>
                  <a:pt x="15" y="14"/>
                </a:cubicBezTo>
                <a:cubicBezTo>
                  <a:pt x="16" y="13"/>
                  <a:pt x="16" y="12"/>
                  <a:pt x="16" y="12"/>
                </a:cubicBezTo>
                <a:cubicBezTo>
                  <a:pt x="16" y="10"/>
                  <a:pt x="15" y="9"/>
                  <a:pt x="15" y="9"/>
                </a:cubicBezTo>
                <a:cubicBezTo>
                  <a:pt x="14" y="8"/>
                  <a:pt x="13" y="8"/>
                  <a:pt x="12" y="8"/>
                </a:cubicBezTo>
                <a:cubicBezTo>
                  <a:pt x="11" y="8"/>
                  <a:pt x="10" y="8"/>
                  <a:pt x="9" y="9"/>
                </a:cubicBezTo>
                <a:cubicBezTo>
                  <a:pt x="8" y="9"/>
                  <a:pt x="7" y="11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5" y="1"/>
                  <a:pt x="5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2"/>
                  <a:pt x="5" y="3"/>
                  <a:pt x="5" y="3"/>
                </a:cubicBezTo>
                <a:cubicBezTo>
                  <a:pt x="5" y="3"/>
                  <a:pt x="5" y="3"/>
                  <a:pt x="5" y="4"/>
                </a:cubicBezTo>
                <a:cubicBezTo>
                  <a:pt x="5" y="4"/>
                  <a:pt x="5" y="4"/>
                  <a:pt x="5" y="5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4"/>
                  <a:pt x="7" y="13"/>
                  <a:pt x="7" y="12"/>
                </a:cubicBezTo>
                <a:cubicBezTo>
                  <a:pt x="8" y="11"/>
                  <a:pt x="9" y="11"/>
                  <a:pt x="9" y="10"/>
                </a:cubicBezTo>
                <a:cubicBezTo>
                  <a:pt x="10" y="10"/>
                  <a:pt x="10" y="10"/>
                  <a:pt x="11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3" y="11"/>
                  <a:pt x="13" y="11"/>
                  <a:pt x="13" y="12"/>
                </a:cubicBezTo>
                <a:cubicBezTo>
                  <a:pt x="13" y="13"/>
                  <a:pt x="13" y="13"/>
                  <a:pt x="13" y="14"/>
                </a:cubicBezTo>
                <a:cubicBezTo>
                  <a:pt x="12" y="15"/>
                  <a:pt x="12" y="15"/>
                  <a:pt x="12" y="16"/>
                </a:cubicBezTo>
                <a:cubicBezTo>
                  <a:pt x="10" y="25"/>
                  <a:pt x="10" y="25"/>
                  <a:pt x="10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4"/>
                  <a:pt x="16" y="24"/>
                  <a:pt x="16" y="2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481"/>
          <p:cNvSpPr>
            <a:spLocks noEditPoints="1"/>
          </p:cNvSpPr>
          <p:nvPr/>
        </p:nvSpPr>
        <p:spPr bwMode="auto">
          <a:xfrm>
            <a:off x="6365876" y="723901"/>
            <a:ext cx="34925" cy="38100"/>
          </a:xfrm>
          <a:custGeom>
            <a:avLst/>
            <a:gdLst>
              <a:gd name="T0" fmla="*/ 12 w 16"/>
              <a:gd name="T1" fmla="*/ 0 h 17"/>
              <a:gd name="T2" fmla="*/ 10 w 16"/>
              <a:gd name="T3" fmla="*/ 0 h 17"/>
              <a:gd name="T4" fmla="*/ 6 w 16"/>
              <a:gd name="T5" fmla="*/ 0 h 17"/>
              <a:gd name="T6" fmla="*/ 4 w 16"/>
              <a:gd name="T7" fmla="*/ 2 h 17"/>
              <a:gd name="T8" fmla="*/ 2 w 16"/>
              <a:gd name="T9" fmla="*/ 5 h 17"/>
              <a:gd name="T10" fmla="*/ 1 w 16"/>
              <a:gd name="T11" fmla="*/ 8 h 17"/>
              <a:gd name="T12" fmla="*/ 0 w 16"/>
              <a:gd name="T13" fmla="*/ 12 h 17"/>
              <a:gd name="T14" fmla="*/ 2 w 16"/>
              <a:gd name="T15" fmla="*/ 16 h 17"/>
              <a:gd name="T16" fmla="*/ 5 w 16"/>
              <a:gd name="T17" fmla="*/ 17 h 17"/>
              <a:gd name="T18" fmla="*/ 8 w 16"/>
              <a:gd name="T19" fmla="*/ 16 h 17"/>
              <a:gd name="T20" fmla="*/ 11 w 16"/>
              <a:gd name="T21" fmla="*/ 12 h 17"/>
              <a:gd name="T22" fmla="*/ 11 w 16"/>
              <a:gd name="T23" fmla="*/ 12 h 17"/>
              <a:gd name="T24" fmla="*/ 10 w 16"/>
              <a:gd name="T25" fmla="*/ 17 h 17"/>
              <a:gd name="T26" fmla="*/ 15 w 16"/>
              <a:gd name="T27" fmla="*/ 17 h 17"/>
              <a:gd name="T28" fmla="*/ 15 w 16"/>
              <a:gd name="T29" fmla="*/ 16 h 17"/>
              <a:gd name="T30" fmla="*/ 14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4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4 w 16"/>
              <a:gd name="T43" fmla="*/ 1 h 17"/>
              <a:gd name="T44" fmla="*/ 12 w 16"/>
              <a:gd name="T45" fmla="*/ 0 h 17"/>
              <a:gd name="T46" fmla="*/ 12 w 16"/>
              <a:gd name="T47" fmla="*/ 7 h 17"/>
              <a:gd name="T48" fmla="*/ 11 w 16"/>
              <a:gd name="T49" fmla="*/ 10 h 17"/>
              <a:gd name="T50" fmla="*/ 10 w 16"/>
              <a:gd name="T51" fmla="*/ 12 h 17"/>
              <a:gd name="T52" fmla="*/ 8 w 16"/>
              <a:gd name="T53" fmla="*/ 14 h 17"/>
              <a:gd name="T54" fmla="*/ 7 w 16"/>
              <a:gd name="T55" fmla="*/ 15 h 17"/>
              <a:gd name="T56" fmla="*/ 6 w 16"/>
              <a:gd name="T57" fmla="*/ 15 h 17"/>
              <a:gd name="T58" fmla="*/ 4 w 16"/>
              <a:gd name="T59" fmla="*/ 14 h 17"/>
              <a:gd name="T60" fmla="*/ 4 w 16"/>
              <a:gd name="T61" fmla="*/ 11 h 17"/>
              <a:gd name="T62" fmla="*/ 4 w 16"/>
              <a:gd name="T63" fmla="*/ 9 h 17"/>
              <a:gd name="T64" fmla="*/ 5 w 16"/>
              <a:gd name="T65" fmla="*/ 6 h 17"/>
              <a:gd name="T66" fmla="*/ 6 w 16"/>
              <a:gd name="T67" fmla="*/ 4 h 17"/>
              <a:gd name="T68" fmla="*/ 7 w 16"/>
              <a:gd name="T69" fmla="*/ 2 h 17"/>
              <a:gd name="T70" fmla="*/ 8 w 16"/>
              <a:gd name="T71" fmla="*/ 1 h 17"/>
              <a:gd name="T72" fmla="*/ 10 w 16"/>
              <a:gd name="T73" fmla="*/ 1 h 17"/>
              <a:gd name="T74" fmla="*/ 12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2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2" y="0"/>
                </a:moveTo>
                <a:cubicBezTo>
                  <a:pt x="11" y="0"/>
                  <a:pt x="10" y="0"/>
                  <a:pt x="10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5" y="2"/>
                  <a:pt x="4" y="2"/>
                </a:cubicBezTo>
                <a:cubicBezTo>
                  <a:pt x="3" y="3"/>
                  <a:pt x="3" y="4"/>
                  <a:pt x="2" y="5"/>
                </a:cubicBezTo>
                <a:cubicBezTo>
                  <a:pt x="2" y="6"/>
                  <a:pt x="1" y="7"/>
                  <a:pt x="1" y="8"/>
                </a:cubicBezTo>
                <a:cubicBezTo>
                  <a:pt x="1" y="9"/>
                  <a:pt x="0" y="10"/>
                  <a:pt x="0" y="12"/>
                </a:cubicBezTo>
                <a:cubicBezTo>
                  <a:pt x="0" y="13"/>
                  <a:pt x="1" y="15"/>
                  <a:pt x="2" y="16"/>
                </a:cubicBezTo>
                <a:cubicBezTo>
                  <a:pt x="2" y="17"/>
                  <a:pt x="3" y="17"/>
                  <a:pt x="5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5"/>
                  <a:pt x="10" y="14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4" y="13"/>
                  <a:pt x="14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2" y="0"/>
                </a:cubicBezTo>
                <a:close/>
                <a:moveTo>
                  <a:pt x="12" y="7"/>
                </a:moveTo>
                <a:cubicBezTo>
                  <a:pt x="12" y="8"/>
                  <a:pt x="11" y="9"/>
                  <a:pt x="11" y="10"/>
                </a:cubicBezTo>
                <a:cubicBezTo>
                  <a:pt x="11" y="10"/>
                  <a:pt x="10" y="11"/>
                  <a:pt x="10" y="12"/>
                </a:cubicBezTo>
                <a:cubicBezTo>
                  <a:pt x="9" y="13"/>
                  <a:pt x="9" y="13"/>
                  <a:pt x="8" y="14"/>
                </a:cubicBezTo>
                <a:cubicBezTo>
                  <a:pt x="8" y="14"/>
                  <a:pt x="7" y="15"/>
                  <a:pt x="7" y="15"/>
                </a:cubicBezTo>
                <a:cubicBezTo>
                  <a:pt x="7" y="15"/>
                  <a:pt x="6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4" y="14"/>
                  <a:pt x="4" y="13"/>
                  <a:pt x="4" y="11"/>
                </a:cubicBezTo>
                <a:cubicBezTo>
                  <a:pt x="4" y="11"/>
                  <a:pt x="4" y="10"/>
                  <a:pt x="4" y="9"/>
                </a:cubicBezTo>
                <a:cubicBezTo>
                  <a:pt x="4" y="8"/>
                  <a:pt x="4" y="7"/>
                  <a:pt x="5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7" y="2"/>
                </a:cubicBezTo>
                <a:cubicBezTo>
                  <a:pt x="8" y="2"/>
                  <a:pt x="8" y="2"/>
                  <a:pt x="8" y="1"/>
                </a:cubicBezTo>
                <a:cubicBezTo>
                  <a:pt x="9" y="1"/>
                  <a:pt x="9" y="1"/>
                  <a:pt x="10" y="1"/>
                </a:cubicBezTo>
                <a:cubicBezTo>
                  <a:pt x="11" y="1"/>
                  <a:pt x="11" y="1"/>
                  <a:pt x="12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482"/>
          <p:cNvSpPr>
            <a:spLocks/>
          </p:cNvSpPr>
          <p:nvPr/>
        </p:nvSpPr>
        <p:spPr bwMode="auto">
          <a:xfrm>
            <a:off x="6415088" y="723901"/>
            <a:ext cx="34925" cy="38100"/>
          </a:xfrm>
          <a:custGeom>
            <a:avLst/>
            <a:gdLst>
              <a:gd name="T0" fmla="*/ 11 w 16"/>
              <a:gd name="T1" fmla="*/ 0 h 17"/>
              <a:gd name="T2" fmla="*/ 11 w 16"/>
              <a:gd name="T3" fmla="*/ 1 h 17"/>
              <a:gd name="T4" fmla="*/ 12 w 16"/>
              <a:gd name="T5" fmla="*/ 1 h 17"/>
              <a:gd name="T6" fmla="*/ 12 w 16"/>
              <a:gd name="T7" fmla="*/ 2 h 17"/>
              <a:gd name="T8" fmla="*/ 11 w 16"/>
              <a:gd name="T9" fmla="*/ 7 h 17"/>
              <a:gd name="T10" fmla="*/ 6 w 16"/>
              <a:gd name="T11" fmla="*/ 14 h 17"/>
              <a:gd name="T12" fmla="*/ 5 w 16"/>
              <a:gd name="T13" fmla="*/ 0 h 17"/>
              <a:gd name="T14" fmla="*/ 0 w 16"/>
              <a:gd name="T15" fmla="*/ 0 h 17"/>
              <a:gd name="T16" fmla="*/ 0 w 16"/>
              <a:gd name="T17" fmla="*/ 1 h 17"/>
              <a:gd name="T18" fmla="*/ 1 w 16"/>
              <a:gd name="T19" fmla="*/ 1 h 17"/>
              <a:gd name="T20" fmla="*/ 2 w 16"/>
              <a:gd name="T21" fmla="*/ 2 h 17"/>
              <a:gd name="T22" fmla="*/ 2 w 16"/>
              <a:gd name="T23" fmla="*/ 4 h 17"/>
              <a:gd name="T24" fmla="*/ 4 w 16"/>
              <a:gd name="T25" fmla="*/ 17 h 17"/>
              <a:gd name="T26" fmla="*/ 6 w 16"/>
              <a:gd name="T27" fmla="*/ 17 h 17"/>
              <a:gd name="T28" fmla="*/ 9 w 16"/>
              <a:gd name="T29" fmla="*/ 13 h 17"/>
              <a:gd name="T30" fmla="*/ 11 w 16"/>
              <a:gd name="T31" fmla="*/ 10 h 17"/>
              <a:gd name="T32" fmla="*/ 13 w 16"/>
              <a:gd name="T33" fmla="*/ 8 h 17"/>
              <a:gd name="T34" fmla="*/ 14 w 16"/>
              <a:gd name="T35" fmla="*/ 5 h 17"/>
              <a:gd name="T36" fmla="*/ 15 w 16"/>
              <a:gd name="T37" fmla="*/ 3 h 17"/>
              <a:gd name="T38" fmla="*/ 16 w 16"/>
              <a:gd name="T39" fmla="*/ 1 h 17"/>
              <a:gd name="T40" fmla="*/ 15 w 16"/>
              <a:gd name="T41" fmla="*/ 0 h 17"/>
              <a:gd name="T42" fmla="*/ 11 w 16"/>
              <a:gd name="T4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2" y="1"/>
                  <a:pt x="12" y="1"/>
                </a:cubicBezTo>
                <a:cubicBezTo>
                  <a:pt x="12" y="1"/>
                  <a:pt x="12" y="2"/>
                  <a:pt x="12" y="2"/>
                </a:cubicBezTo>
                <a:cubicBezTo>
                  <a:pt x="12" y="4"/>
                  <a:pt x="12" y="5"/>
                  <a:pt x="11" y="7"/>
                </a:cubicBezTo>
                <a:cubicBezTo>
                  <a:pt x="10" y="9"/>
                  <a:pt x="8" y="11"/>
                  <a:pt x="6" y="14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2"/>
                  <a:pt x="2" y="3"/>
                  <a:pt x="2" y="4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7" y="16"/>
                  <a:pt x="8" y="14"/>
                  <a:pt x="9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2" y="9"/>
                  <a:pt x="12" y="8"/>
                  <a:pt x="13" y="8"/>
                </a:cubicBezTo>
                <a:cubicBezTo>
                  <a:pt x="13" y="7"/>
                  <a:pt x="13" y="6"/>
                  <a:pt x="14" y="5"/>
                </a:cubicBezTo>
                <a:cubicBezTo>
                  <a:pt x="14" y="4"/>
                  <a:pt x="15" y="4"/>
                  <a:pt x="15" y="3"/>
                </a:cubicBezTo>
                <a:cubicBezTo>
                  <a:pt x="15" y="3"/>
                  <a:pt x="15" y="2"/>
                  <a:pt x="16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483"/>
          <p:cNvSpPr>
            <a:spLocks noEditPoints="1"/>
          </p:cNvSpPr>
          <p:nvPr/>
        </p:nvSpPr>
        <p:spPr bwMode="auto">
          <a:xfrm>
            <a:off x="6454776" y="723901"/>
            <a:ext cx="31750" cy="38100"/>
          </a:xfrm>
          <a:custGeom>
            <a:avLst/>
            <a:gdLst>
              <a:gd name="T0" fmla="*/ 12 w 14"/>
              <a:gd name="T1" fmla="*/ 12 h 17"/>
              <a:gd name="T2" fmla="*/ 9 w 14"/>
              <a:gd name="T3" fmla="*/ 14 h 17"/>
              <a:gd name="T4" fmla="*/ 6 w 14"/>
              <a:gd name="T5" fmla="*/ 15 h 17"/>
              <a:gd name="T6" fmla="*/ 4 w 14"/>
              <a:gd name="T7" fmla="*/ 14 h 17"/>
              <a:gd name="T8" fmla="*/ 3 w 14"/>
              <a:gd name="T9" fmla="*/ 12 h 17"/>
              <a:gd name="T10" fmla="*/ 3 w 14"/>
              <a:gd name="T11" fmla="*/ 9 h 17"/>
              <a:gd name="T12" fmla="*/ 12 w 14"/>
              <a:gd name="T13" fmla="*/ 8 h 17"/>
              <a:gd name="T14" fmla="*/ 14 w 14"/>
              <a:gd name="T15" fmla="*/ 3 h 17"/>
              <a:gd name="T16" fmla="*/ 13 w 14"/>
              <a:gd name="T17" fmla="*/ 1 h 17"/>
              <a:gd name="T18" fmla="*/ 10 w 14"/>
              <a:gd name="T19" fmla="*/ 0 h 17"/>
              <a:gd name="T20" fmla="*/ 6 w 14"/>
              <a:gd name="T21" fmla="*/ 1 h 17"/>
              <a:gd name="T22" fmla="*/ 3 w 14"/>
              <a:gd name="T23" fmla="*/ 3 h 17"/>
              <a:gd name="T24" fmla="*/ 1 w 14"/>
              <a:gd name="T25" fmla="*/ 7 h 17"/>
              <a:gd name="T26" fmla="*/ 0 w 14"/>
              <a:gd name="T27" fmla="*/ 11 h 17"/>
              <a:gd name="T28" fmla="*/ 0 w 14"/>
              <a:gd name="T29" fmla="*/ 14 h 17"/>
              <a:gd name="T30" fmla="*/ 1 w 14"/>
              <a:gd name="T31" fmla="*/ 15 h 17"/>
              <a:gd name="T32" fmla="*/ 3 w 14"/>
              <a:gd name="T33" fmla="*/ 17 h 17"/>
              <a:gd name="T34" fmla="*/ 5 w 14"/>
              <a:gd name="T35" fmla="*/ 17 h 17"/>
              <a:gd name="T36" fmla="*/ 8 w 14"/>
              <a:gd name="T37" fmla="*/ 17 h 17"/>
              <a:gd name="T38" fmla="*/ 10 w 14"/>
              <a:gd name="T39" fmla="*/ 16 h 17"/>
              <a:gd name="T40" fmla="*/ 13 w 14"/>
              <a:gd name="T41" fmla="*/ 13 h 17"/>
              <a:gd name="T42" fmla="*/ 12 w 14"/>
              <a:gd name="T43" fmla="*/ 12 h 17"/>
              <a:gd name="T44" fmla="*/ 5 w 14"/>
              <a:gd name="T45" fmla="*/ 4 h 17"/>
              <a:gd name="T46" fmla="*/ 7 w 14"/>
              <a:gd name="T47" fmla="*/ 2 h 17"/>
              <a:gd name="T48" fmla="*/ 10 w 14"/>
              <a:gd name="T49" fmla="*/ 1 h 17"/>
              <a:gd name="T50" fmla="*/ 11 w 14"/>
              <a:gd name="T51" fmla="*/ 2 h 17"/>
              <a:gd name="T52" fmla="*/ 11 w 14"/>
              <a:gd name="T53" fmla="*/ 3 h 17"/>
              <a:gd name="T54" fmla="*/ 11 w 14"/>
              <a:gd name="T55" fmla="*/ 5 h 17"/>
              <a:gd name="T56" fmla="*/ 11 w 14"/>
              <a:gd name="T57" fmla="*/ 6 h 17"/>
              <a:gd name="T58" fmla="*/ 10 w 14"/>
              <a:gd name="T59" fmla="*/ 6 h 17"/>
              <a:gd name="T60" fmla="*/ 9 w 14"/>
              <a:gd name="T61" fmla="*/ 7 h 17"/>
              <a:gd name="T62" fmla="*/ 6 w 14"/>
              <a:gd name="T63" fmla="*/ 8 h 17"/>
              <a:gd name="T64" fmla="*/ 4 w 14"/>
              <a:gd name="T65" fmla="*/ 8 h 17"/>
              <a:gd name="T66" fmla="*/ 5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2" y="8"/>
                </a:cubicBezTo>
                <a:cubicBezTo>
                  <a:pt x="13" y="7"/>
                  <a:pt x="14" y="5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1" y="14"/>
                  <a:pt x="1" y="15"/>
                  <a:pt x="1" y="15"/>
                </a:cubicBezTo>
                <a:cubicBezTo>
                  <a:pt x="2" y="16"/>
                  <a:pt x="2" y="16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7"/>
                  <a:pt x="10" y="16"/>
                  <a:pt x="10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6" y="3"/>
                  <a:pt x="6" y="3"/>
                  <a:pt x="7" y="2"/>
                </a:cubicBezTo>
                <a:cubicBezTo>
                  <a:pt x="8" y="1"/>
                  <a:pt x="9" y="1"/>
                  <a:pt x="10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6"/>
                  <a:pt x="10" y="6"/>
                  <a:pt x="10" y="6"/>
                </a:cubicBezTo>
                <a:cubicBezTo>
                  <a:pt x="10" y="7"/>
                  <a:pt x="9" y="7"/>
                  <a:pt x="9" y="7"/>
                </a:cubicBezTo>
                <a:cubicBezTo>
                  <a:pt x="8" y="7"/>
                  <a:pt x="7" y="8"/>
                  <a:pt x="6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484"/>
          <p:cNvSpPr>
            <a:spLocks/>
          </p:cNvSpPr>
          <p:nvPr/>
        </p:nvSpPr>
        <p:spPr bwMode="auto">
          <a:xfrm>
            <a:off x="6494463" y="714376"/>
            <a:ext cx="26988" cy="47625"/>
          </a:xfrm>
          <a:custGeom>
            <a:avLst/>
            <a:gdLst>
              <a:gd name="T0" fmla="*/ 9 w 12"/>
              <a:gd name="T1" fmla="*/ 17 h 21"/>
              <a:gd name="T2" fmla="*/ 7 w 12"/>
              <a:gd name="T3" fmla="*/ 18 h 21"/>
              <a:gd name="T4" fmla="*/ 5 w 12"/>
              <a:gd name="T5" fmla="*/ 19 h 21"/>
              <a:gd name="T6" fmla="*/ 4 w 12"/>
              <a:gd name="T7" fmla="*/ 19 h 21"/>
              <a:gd name="T8" fmla="*/ 3 w 12"/>
              <a:gd name="T9" fmla="*/ 17 h 21"/>
              <a:gd name="T10" fmla="*/ 4 w 12"/>
              <a:gd name="T11" fmla="*/ 13 h 21"/>
              <a:gd name="T12" fmla="*/ 6 w 12"/>
              <a:gd name="T13" fmla="*/ 6 h 21"/>
              <a:gd name="T14" fmla="*/ 11 w 12"/>
              <a:gd name="T15" fmla="*/ 6 h 21"/>
              <a:gd name="T16" fmla="*/ 12 w 12"/>
              <a:gd name="T17" fmla="*/ 4 h 21"/>
              <a:gd name="T18" fmla="*/ 6 w 12"/>
              <a:gd name="T19" fmla="*/ 4 h 21"/>
              <a:gd name="T20" fmla="*/ 7 w 12"/>
              <a:gd name="T21" fmla="*/ 0 h 21"/>
              <a:gd name="T22" fmla="*/ 5 w 12"/>
              <a:gd name="T23" fmla="*/ 0 h 21"/>
              <a:gd name="T24" fmla="*/ 4 w 12"/>
              <a:gd name="T25" fmla="*/ 2 h 21"/>
              <a:gd name="T26" fmla="*/ 3 w 12"/>
              <a:gd name="T27" fmla="*/ 4 h 21"/>
              <a:gd name="T28" fmla="*/ 2 w 12"/>
              <a:gd name="T29" fmla="*/ 5 h 21"/>
              <a:gd name="T30" fmla="*/ 0 w 12"/>
              <a:gd name="T31" fmla="*/ 5 h 21"/>
              <a:gd name="T32" fmla="*/ 0 w 12"/>
              <a:gd name="T33" fmla="*/ 6 h 21"/>
              <a:gd name="T34" fmla="*/ 3 w 12"/>
              <a:gd name="T35" fmla="*/ 6 h 21"/>
              <a:gd name="T36" fmla="*/ 1 w 12"/>
              <a:gd name="T37" fmla="*/ 15 h 21"/>
              <a:gd name="T38" fmla="*/ 0 w 12"/>
              <a:gd name="T39" fmla="*/ 17 h 21"/>
              <a:gd name="T40" fmla="*/ 1 w 12"/>
              <a:gd name="T41" fmla="*/ 20 h 21"/>
              <a:gd name="T42" fmla="*/ 4 w 12"/>
              <a:gd name="T43" fmla="*/ 21 h 21"/>
              <a:gd name="T44" fmla="*/ 7 w 12"/>
              <a:gd name="T45" fmla="*/ 20 h 21"/>
              <a:gd name="T46" fmla="*/ 10 w 12"/>
              <a:gd name="T47" fmla="*/ 18 h 21"/>
              <a:gd name="T48" fmla="*/ 9 w 12"/>
              <a:gd name="T4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" h="21">
                <a:moveTo>
                  <a:pt x="9" y="17"/>
                </a:moveTo>
                <a:cubicBezTo>
                  <a:pt x="8" y="17"/>
                  <a:pt x="7" y="18"/>
                  <a:pt x="7" y="18"/>
                </a:cubicBezTo>
                <a:cubicBezTo>
                  <a:pt x="6" y="19"/>
                  <a:pt x="6" y="19"/>
                  <a:pt x="5" y="19"/>
                </a:cubicBezTo>
                <a:cubicBezTo>
                  <a:pt x="5" y="19"/>
                  <a:pt x="4" y="19"/>
                  <a:pt x="4" y="19"/>
                </a:cubicBezTo>
                <a:cubicBezTo>
                  <a:pt x="4" y="18"/>
                  <a:pt x="3" y="18"/>
                  <a:pt x="3" y="17"/>
                </a:cubicBezTo>
                <a:cubicBezTo>
                  <a:pt x="3" y="16"/>
                  <a:pt x="4" y="15"/>
                  <a:pt x="4" y="13"/>
                </a:cubicBezTo>
                <a:cubicBezTo>
                  <a:pt x="6" y="6"/>
                  <a:pt x="6" y="6"/>
                  <a:pt x="6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4"/>
                  <a:pt x="12" y="4"/>
                  <a:pt x="1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2"/>
                  <a:pt x="4" y="2"/>
                </a:cubicBezTo>
                <a:cubicBezTo>
                  <a:pt x="4" y="3"/>
                  <a:pt x="3" y="3"/>
                  <a:pt x="3" y="4"/>
                </a:cubicBezTo>
                <a:cubicBezTo>
                  <a:pt x="3" y="4"/>
                  <a:pt x="2" y="4"/>
                  <a:pt x="2" y="5"/>
                </a:cubicBezTo>
                <a:cubicBezTo>
                  <a:pt x="2" y="5"/>
                  <a:pt x="1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1" y="20"/>
                  <a:pt x="1" y="20"/>
                </a:cubicBezTo>
                <a:cubicBezTo>
                  <a:pt x="2" y="21"/>
                  <a:pt x="3" y="21"/>
                  <a:pt x="4" y="21"/>
                </a:cubicBezTo>
                <a:cubicBezTo>
                  <a:pt x="5" y="21"/>
                  <a:pt x="6" y="21"/>
                  <a:pt x="7" y="20"/>
                </a:cubicBezTo>
                <a:cubicBezTo>
                  <a:pt x="8" y="20"/>
                  <a:pt x="9" y="19"/>
                  <a:pt x="10" y="18"/>
                </a:cubicBezTo>
                <a:cubicBezTo>
                  <a:pt x="9" y="17"/>
                  <a:pt x="9" y="17"/>
                  <a:pt x="9" y="1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485"/>
          <p:cNvSpPr>
            <a:spLocks noEditPoints="1"/>
          </p:cNvSpPr>
          <p:nvPr/>
        </p:nvSpPr>
        <p:spPr bwMode="auto">
          <a:xfrm>
            <a:off x="7080251" y="2114551"/>
            <a:ext cx="44450" cy="52388"/>
          </a:xfrm>
          <a:custGeom>
            <a:avLst/>
            <a:gdLst>
              <a:gd name="T0" fmla="*/ 15 w 20"/>
              <a:gd name="T1" fmla="*/ 11 h 24"/>
              <a:gd name="T2" fmla="*/ 19 w 20"/>
              <a:gd name="T3" fmla="*/ 9 h 24"/>
              <a:gd name="T4" fmla="*/ 20 w 20"/>
              <a:gd name="T5" fmla="*/ 5 h 24"/>
              <a:gd name="T6" fmla="*/ 20 w 20"/>
              <a:gd name="T7" fmla="*/ 2 h 24"/>
              <a:gd name="T8" fmla="*/ 17 w 20"/>
              <a:gd name="T9" fmla="*/ 0 h 24"/>
              <a:gd name="T10" fmla="*/ 13 w 20"/>
              <a:gd name="T11" fmla="*/ 0 h 24"/>
              <a:gd name="T12" fmla="*/ 4 w 20"/>
              <a:gd name="T13" fmla="*/ 0 h 24"/>
              <a:gd name="T14" fmla="*/ 4 w 20"/>
              <a:gd name="T15" fmla="*/ 1 h 24"/>
              <a:gd name="T16" fmla="*/ 6 w 20"/>
              <a:gd name="T17" fmla="*/ 1 h 24"/>
              <a:gd name="T18" fmla="*/ 6 w 20"/>
              <a:gd name="T19" fmla="*/ 2 h 24"/>
              <a:gd name="T20" fmla="*/ 6 w 20"/>
              <a:gd name="T21" fmla="*/ 5 h 24"/>
              <a:gd name="T22" fmla="*/ 3 w 20"/>
              <a:gd name="T23" fmla="*/ 19 h 24"/>
              <a:gd name="T24" fmla="*/ 2 w 20"/>
              <a:gd name="T25" fmla="*/ 21 h 24"/>
              <a:gd name="T26" fmla="*/ 2 w 20"/>
              <a:gd name="T27" fmla="*/ 22 h 24"/>
              <a:gd name="T28" fmla="*/ 1 w 20"/>
              <a:gd name="T29" fmla="*/ 23 h 24"/>
              <a:gd name="T30" fmla="*/ 0 w 20"/>
              <a:gd name="T31" fmla="*/ 23 h 24"/>
              <a:gd name="T32" fmla="*/ 0 w 20"/>
              <a:gd name="T33" fmla="*/ 24 h 24"/>
              <a:gd name="T34" fmla="*/ 8 w 20"/>
              <a:gd name="T35" fmla="*/ 24 h 24"/>
              <a:gd name="T36" fmla="*/ 12 w 20"/>
              <a:gd name="T37" fmla="*/ 23 h 24"/>
              <a:gd name="T38" fmla="*/ 15 w 20"/>
              <a:gd name="T39" fmla="*/ 22 h 24"/>
              <a:gd name="T40" fmla="*/ 18 w 20"/>
              <a:gd name="T41" fmla="*/ 19 h 24"/>
              <a:gd name="T42" fmla="*/ 18 w 20"/>
              <a:gd name="T43" fmla="*/ 16 h 24"/>
              <a:gd name="T44" fmla="*/ 17 w 20"/>
              <a:gd name="T45" fmla="*/ 13 h 24"/>
              <a:gd name="T46" fmla="*/ 15 w 20"/>
              <a:gd name="T47" fmla="*/ 12 h 24"/>
              <a:gd name="T48" fmla="*/ 15 w 20"/>
              <a:gd name="T49" fmla="*/ 11 h 24"/>
              <a:gd name="T50" fmla="*/ 7 w 20"/>
              <a:gd name="T51" fmla="*/ 11 h 24"/>
              <a:gd name="T52" fmla="*/ 9 w 20"/>
              <a:gd name="T53" fmla="*/ 2 h 24"/>
              <a:gd name="T54" fmla="*/ 12 w 20"/>
              <a:gd name="T55" fmla="*/ 1 h 24"/>
              <a:gd name="T56" fmla="*/ 15 w 20"/>
              <a:gd name="T57" fmla="*/ 2 h 24"/>
              <a:gd name="T58" fmla="*/ 16 w 20"/>
              <a:gd name="T59" fmla="*/ 2 h 24"/>
              <a:gd name="T60" fmla="*/ 17 w 20"/>
              <a:gd name="T61" fmla="*/ 3 h 24"/>
              <a:gd name="T62" fmla="*/ 17 w 20"/>
              <a:gd name="T63" fmla="*/ 5 h 24"/>
              <a:gd name="T64" fmla="*/ 17 w 20"/>
              <a:gd name="T65" fmla="*/ 7 h 24"/>
              <a:gd name="T66" fmla="*/ 16 w 20"/>
              <a:gd name="T67" fmla="*/ 9 h 24"/>
              <a:gd name="T68" fmla="*/ 15 w 20"/>
              <a:gd name="T69" fmla="*/ 10 h 24"/>
              <a:gd name="T70" fmla="*/ 13 w 20"/>
              <a:gd name="T71" fmla="*/ 10 h 24"/>
              <a:gd name="T72" fmla="*/ 10 w 20"/>
              <a:gd name="T73" fmla="*/ 11 h 24"/>
              <a:gd name="T74" fmla="*/ 7 w 20"/>
              <a:gd name="T75" fmla="*/ 11 h 24"/>
              <a:gd name="T76" fmla="*/ 7 w 20"/>
              <a:gd name="T77" fmla="*/ 12 h 24"/>
              <a:gd name="T78" fmla="*/ 10 w 20"/>
              <a:gd name="T79" fmla="*/ 12 h 24"/>
              <a:gd name="T80" fmla="*/ 13 w 20"/>
              <a:gd name="T81" fmla="*/ 13 h 24"/>
              <a:gd name="T82" fmla="*/ 14 w 20"/>
              <a:gd name="T83" fmla="*/ 14 h 24"/>
              <a:gd name="T84" fmla="*/ 15 w 20"/>
              <a:gd name="T85" fmla="*/ 16 h 24"/>
              <a:gd name="T86" fmla="*/ 14 w 20"/>
              <a:gd name="T87" fmla="*/ 20 h 24"/>
              <a:gd name="T88" fmla="*/ 12 w 20"/>
              <a:gd name="T89" fmla="*/ 22 h 24"/>
              <a:gd name="T90" fmla="*/ 7 w 20"/>
              <a:gd name="T91" fmla="*/ 22 h 24"/>
              <a:gd name="T92" fmla="*/ 5 w 20"/>
              <a:gd name="T93" fmla="*/ 22 h 24"/>
              <a:gd name="T94" fmla="*/ 7 w 20"/>
              <a:gd name="T95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" h="24">
                <a:moveTo>
                  <a:pt x="15" y="11"/>
                </a:moveTo>
                <a:cubicBezTo>
                  <a:pt x="17" y="11"/>
                  <a:pt x="18" y="10"/>
                  <a:pt x="19" y="9"/>
                </a:cubicBezTo>
                <a:cubicBezTo>
                  <a:pt x="20" y="8"/>
                  <a:pt x="20" y="6"/>
                  <a:pt x="20" y="5"/>
                </a:cubicBezTo>
                <a:cubicBezTo>
                  <a:pt x="20" y="4"/>
                  <a:pt x="20" y="3"/>
                  <a:pt x="20" y="2"/>
                </a:cubicBezTo>
                <a:cubicBezTo>
                  <a:pt x="19" y="1"/>
                  <a:pt x="18" y="1"/>
                  <a:pt x="17" y="0"/>
                </a:cubicBezTo>
                <a:cubicBezTo>
                  <a:pt x="16" y="0"/>
                  <a:pt x="15" y="0"/>
                  <a:pt x="1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6" y="1"/>
                </a:cubicBezTo>
                <a:cubicBezTo>
                  <a:pt x="6" y="1"/>
                  <a:pt x="6" y="2"/>
                  <a:pt x="6" y="2"/>
                </a:cubicBezTo>
                <a:cubicBezTo>
                  <a:pt x="6" y="3"/>
                  <a:pt x="6" y="4"/>
                  <a:pt x="6" y="5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20"/>
                  <a:pt x="2" y="21"/>
                  <a:pt x="2" y="21"/>
                </a:cubicBezTo>
                <a:cubicBezTo>
                  <a:pt x="2" y="21"/>
                  <a:pt x="2" y="22"/>
                  <a:pt x="2" y="22"/>
                </a:cubicBezTo>
                <a:cubicBezTo>
                  <a:pt x="1" y="22"/>
                  <a:pt x="1" y="23"/>
                  <a:pt x="1" y="23"/>
                </a:cubicBezTo>
                <a:cubicBezTo>
                  <a:pt x="1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9" y="24"/>
                  <a:pt x="11" y="24"/>
                  <a:pt x="12" y="23"/>
                </a:cubicBezTo>
                <a:cubicBezTo>
                  <a:pt x="13" y="23"/>
                  <a:pt x="15" y="23"/>
                  <a:pt x="15" y="22"/>
                </a:cubicBezTo>
                <a:cubicBezTo>
                  <a:pt x="16" y="21"/>
                  <a:pt x="17" y="20"/>
                  <a:pt x="18" y="19"/>
                </a:cubicBezTo>
                <a:cubicBezTo>
                  <a:pt x="18" y="19"/>
                  <a:pt x="18" y="17"/>
                  <a:pt x="18" y="16"/>
                </a:cubicBezTo>
                <a:cubicBezTo>
                  <a:pt x="18" y="15"/>
                  <a:pt x="18" y="14"/>
                  <a:pt x="17" y="13"/>
                </a:cubicBezTo>
                <a:cubicBezTo>
                  <a:pt x="17" y="13"/>
                  <a:pt x="16" y="12"/>
                  <a:pt x="15" y="12"/>
                </a:cubicBezTo>
                <a:cubicBezTo>
                  <a:pt x="15" y="11"/>
                  <a:pt x="15" y="11"/>
                  <a:pt x="15" y="11"/>
                </a:cubicBezTo>
                <a:close/>
                <a:moveTo>
                  <a:pt x="7" y="11"/>
                </a:moveTo>
                <a:cubicBezTo>
                  <a:pt x="9" y="2"/>
                  <a:pt x="9" y="2"/>
                  <a:pt x="9" y="2"/>
                </a:cubicBezTo>
                <a:cubicBezTo>
                  <a:pt x="10" y="1"/>
                  <a:pt x="11" y="1"/>
                  <a:pt x="12" y="1"/>
                </a:cubicBezTo>
                <a:cubicBezTo>
                  <a:pt x="13" y="1"/>
                  <a:pt x="14" y="2"/>
                  <a:pt x="15" y="2"/>
                </a:cubicBezTo>
                <a:cubicBezTo>
                  <a:pt x="15" y="2"/>
                  <a:pt x="16" y="2"/>
                  <a:pt x="16" y="2"/>
                </a:cubicBezTo>
                <a:cubicBezTo>
                  <a:pt x="16" y="3"/>
                  <a:pt x="17" y="3"/>
                  <a:pt x="17" y="3"/>
                </a:cubicBezTo>
                <a:cubicBezTo>
                  <a:pt x="17" y="4"/>
                  <a:pt x="17" y="4"/>
                  <a:pt x="17" y="5"/>
                </a:cubicBezTo>
                <a:cubicBezTo>
                  <a:pt x="17" y="6"/>
                  <a:pt x="17" y="6"/>
                  <a:pt x="17" y="7"/>
                </a:cubicBezTo>
                <a:cubicBezTo>
                  <a:pt x="17" y="8"/>
                  <a:pt x="16" y="8"/>
                  <a:pt x="16" y="9"/>
                </a:cubicBezTo>
                <a:cubicBezTo>
                  <a:pt x="16" y="9"/>
                  <a:pt x="15" y="9"/>
                  <a:pt x="15" y="10"/>
                </a:cubicBezTo>
                <a:cubicBezTo>
                  <a:pt x="14" y="10"/>
                  <a:pt x="14" y="10"/>
                  <a:pt x="13" y="10"/>
                </a:cubicBezTo>
                <a:cubicBezTo>
                  <a:pt x="12" y="11"/>
                  <a:pt x="11" y="11"/>
                  <a:pt x="10" y="11"/>
                </a:cubicBezTo>
                <a:cubicBezTo>
                  <a:pt x="7" y="11"/>
                  <a:pt x="7" y="11"/>
                  <a:pt x="7" y="11"/>
                </a:cubicBezTo>
                <a:close/>
                <a:moveTo>
                  <a:pt x="7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2"/>
                  <a:pt x="13" y="13"/>
                </a:cubicBezTo>
                <a:cubicBezTo>
                  <a:pt x="14" y="13"/>
                  <a:pt x="14" y="13"/>
                  <a:pt x="14" y="14"/>
                </a:cubicBezTo>
                <a:cubicBezTo>
                  <a:pt x="15" y="14"/>
                  <a:pt x="15" y="15"/>
                  <a:pt x="15" y="16"/>
                </a:cubicBezTo>
                <a:cubicBezTo>
                  <a:pt x="15" y="17"/>
                  <a:pt x="15" y="19"/>
                  <a:pt x="14" y="20"/>
                </a:cubicBezTo>
                <a:cubicBezTo>
                  <a:pt x="13" y="21"/>
                  <a:pt x="13" y="21"/>
                  <a:pt x="12" y="22"/>
                </a:cubicBezTo>
                <a:cubicBezTo>
                  <a:pt x="11" y="22"/>
                  <a:pt x="9" y="22"/>
                  <a:pt x="7" y="22"/>
                </a:cubicBezTo>
                <a:cubicBezTo>
                  <a:pt x="7" y="22"/>
                  <a:pt x="6" y="22"/>
                  <a:pt x="5" y="22"/>
                </a:cubicBezTo>
                <a:cubicBezTo>
                  <a:pt x="7" y="12"/>
                  <a:pt x="7" y="12"/>
                  <a:pt x="7" y="12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486"/>
          <p:cNvSpPr>
            <a:spLocks noEditPoints="1"/>
          </p:cNvSpPr>
          <p:nvPr/>
        </p:nvSpPr>
        <p:spPr bwMode="auto">
          <a:xfrm>
            <a:off x="7131051" y="2130426"/>
            <a:ext cx="36513" cy="36513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0 h 17"/>
              <a:gd name="T6" fmla="*/ 3 w 16"/>
              <a:gd name="T7" fmla="*/ 2 h 17"/>
              <a:gd name="T8" fmla="*/ 1 w 16"/>
              <a:gd name="T9" fmla="*/ 5 h 17"/>
              <a:gd name="T10" fmla="*/ 0 w 16"/>
              <a:gd name="T11" fmla="*/ 8 h 17"/>
              <a:gd name="T12" fmla="*/ 0 w 16"/>
              <a:gd name="T13" fmla="*/ 12 h 17"/>
              <a:gd name="T14" fmla="*/ 1 w 16"/>
              <a:gd name="T15" fmla="*/ 16 h 17"/>
              <a:gd name="T16" fmla="*/ 4 w 16"/>
              <a:gd name="T17" fmla="*/ 17 h 17"/>
              <a:gd name="T18" fmla="*/ 7 w 16"/>
              <a:gd name="T19" fmla="*/ 16 h 17"/>
              <a:gd name="T20" fmla="*/ 10 w 16"/>
              <a:gd name="T21" fmla="*/ 12 h 17"/>
              <a:gd name="T22" fmla="*/ 11 w 16"/>
              <a:gd name="T23" fmla="*/ 12 h 17"/>
              <a:gd name="T24" fmla="*/ 9 w 16"/>
              <a:gd name="T25" fmla="*/ 17 h 17"/>
              <a:gd name="T26" fmla="*/ 15 w 16"/>
              <a:gd name="T27" fmla="*/ 17 h 17"/>
              <a:gd name="T28" fmla="*/ 15 w 16"/>
              <a:gd name="T29" fmla="*/ 16 h 17"/>
              <a:gd name="T30" fmla="*/ 13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3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3 w 16"/>
              <a:gd name="T43" fmla="*/ 1 h 17"/>
              <a:gd name="T44" fmla="*/ 11 w 16"/>
              <a:gd name="T45" fmla="*/ 0 h 17"/>
              <a:gd name="T46" fmla="*/ 11 w 16"/>
              <a:gd name="T47" fmla="*/ 7 h 17"/>
              <a:gd name="T48" fmla="*/ 11 w 16"/>
              <a:gd name="T49" fmla="*/ 10 h 17"/>
              <a:gd name="T50" fmla="*/ 9 w 16"/>
              <a:gd name="T51" fmla="*/ 12 h 17"/>
              <a:gd name="T52" fmla="*/ 8 w 16"/>
              <a:gd name="T53" fmla="*/ 14 h 17"/>
              <a:gd name="T54" fmla="*/ 6 w 16"/>
              <a:gd name="T55" fmla="*/ 15 h 17"/>
              <a:gd name="T56" fmla="*/ 5 w 16"/>
              <a:gd name="T57" fmla="*/ 15 h 17"/>
              <a:gd name="T58" fmla="*/ 4 w 16"/>
              <a:gd name="T59" fmla="*/ 14 h 17"/>
              <a:gd name="T60" fmla="*/ 3 w 16"/>
              <a:gd name="T61" fmla="*/ 11 h 17"/>
              <a:gd name="T62" fmla="*/ 3 w 16"/>
              <a:gd name="T63" fmla="*/ 9 h 17"/>
              <a:gd name="T64" fmla="*/ 4 w 16"/>
              <a:gd name="T65" fmla="*/ 6 h 17"/>
              <a:gd name="T66" fmla="*/ 5 w 16"/>
              <a:gd name="T67" fmla="*/ 4 h 17"/>
              <a:gd name="T68" fmla="*/ 7 w 16"/>
              <a:gd name="T69" fmla="*/ 2 h 17"/>
              <a:gd name="T70" fmla="*/ 8 w 16"/>
              <a:gd name="T71" fmla="*/ 1 h 17"/>
              <a:gd name="T72" fmla="*/ 9 w 16"/>
              <a:gd name="T73" fmla="*/ 1 h 17"/>
              <a:gd name="T74" fmla="*/ 11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1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0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3" y="2"/>
                </a:cubicBezTo>
                <a:cubicBezTo>
                  <a:pt x="3" y="3"/>
                  <a:pt x="2" y="4"/>
                  <a:pt x="1" y="5"/>
                </a:cubicBezTo>
                <a:cubicBezTo>
                  <a:pt x="1" y="6"/>
                  <a:pt x="1" y="7"/>
                  <a:pt x="0" y="8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3"/>
                  <a:pt x="0" y="15"/>
                  <a:pt x="1" y="16"/>
                </a:cubicBezTo>
                <a:cubicBezTo>
                  <a:pt x="2" y="17"/>
                  <a:pt x="3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9" y="14"/>
                  <a:pt x="10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9" y="17"/>
                  <a:pt x="9" y="17"/>
                  <a:pt x="9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3" y="16"/>
                  <a:pt x="13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3" y="13"/>
                  <a:pt x="13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2" y="0"/>
                  <a:pt x="11" y="0"/>
                </a:cubicBezTo>
                <a:close/>
                <a:moveTo>
                  <a:pt x="11" y="7"/>
                </a:moveTo>
                <a:cubicBezTo>
                  <a:pt x="11" y="8"/>
                  <a:pt x="11" y="9"/>
                  <a:pt x="11" y="10"/>
                </a:cubicBezTo>
                <a:cubicBezTo>
                  <a:pt x="10" y="10"/>
                  <a:pt x="10" y="11"/>
                  <a:pt x="9" y="12"/>
                </a:cubicBezTo>
                <a:cubicBezTo>
                  <a:pt x="9" y="13"/>
                  <a:pt x="8" y="14"/>
                  <a:pt x="8" y="14"/>
                </a:cubicBezTo>
                <a:cubicBezTo>
                  <a:pt x="7" y="14"/>
                  <a:pt x="7" y="15"/>
                  <a:pt x="6" y="15"/>
                </a:cubicBezTo>
                <a:cubicBezTo>
                  <a:pt x="6" y="15"/>
                  <a:pt x="6" y="15"/>
                  <a:pt x="5" y="15"/>
                </a:cubicBezTo>
                <a:cubicBezTo>
                  <a:pt x="4" y="15"/>
                  <a:pt x="4" y="15"/>
                  <a:pt x="4" y="14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8"/>
                  <a:pt x="4" y="7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6" y="3"/>
                  <a:pt x="7" y="2"/>
                </a:cubicBezTo>
                <a:cubicBezTo>
                  <a:pt x="7" y="2"/>
                  <a:pt x="7" y="2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1" y="7"/>
                  <a:pt x="11" y="7"/>
                  <a:pt x="11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487"/>
          <p:cNvSpPr>
            <a:spLocks/>
          </p:cNvSpPr>
          <p:nvPr/>
        </p:nvSpPr>
        <p:spPr bwMode="auto">
          <a:xfrm>
            <a:off x="7178676" y="2130426"/>
            <a:ext cx="31750" cy="36513"/>
          </a:xfrm>
          <a:custGeom>
            <a:avLst/>
            <a:gdLst>
              <a:gd name="T0" fmla="*/ 1 w 14"/>
              <a:gd name="T1" fmla="*/ 0 h 17"/>
              <a:gd name="T2" fmla="*/ 1 w 14"/>
              <a:gd name="T3" fmla="*/ 1 h 17"/>
              <a:gd name="T4" fmla="*/ 2 w 14"/>
              <a:gd name="T5" fmla="*/ 1 h 17"/>
              <a:gd name="T6" fmla="*/ 3 w 14"/>
              <a:gd name="T7" fmla="*/ 2 h 17"/>
              <a:gd name="T8" fmla="*/ 3 w 14"/>
              <a:gd name="T9" fmla="*/ 2 h 17"/>
              <a:gd name="T10" fmla="*/ 2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4 w 14"/>
              <a:gd name="T17" fmla="*/ 9 h 17"/>
              <a:gd name="T18" fmla="*/ 5 w 14"/>
              <a:gd name="T19" fmla="*/ 7 h 17"/>
              <a:gd name="T20" fmla="*/ 7 w 14"/>
              <a:gd name="T21" fmla="*/ 5 h 17"/>
              <a:gd name="T22" fmla="*/ 8 w 14"/>
              <a:gd name="T23" fmla="*/ 3 h 17"/>
              <a:gd name="T24" fmla="*/ 10 w 14"/>
              <a:gd name="T25" fmla="*/ 2 h 17"/>
              <a:gd name="T26" fmla="*/ 11 w 14"/>
              <a:gd name="T27" fmla="*/ 3 h 17"/>
              <a:gd name="T28" fmla="*/ 11 w 14"/>
              <a:gd name="T29" fmla="*/ 4 h 17"/>
              <a:gd name="T30" fmla="*/ 13 w 14"/>
              <a:gd name="T31" fmla="*/ 4 h 17"/>
              <a:gd name="T32" fmla="*/ 14 w 14"/>
              <a:gd name="T33" fmla="*/ 0 h 17"/>
              <a:gd name="T34" fmla="*/ 12 w 14"/>
              <a:gd name="T35" fmla="*/ 0 h 17"/>
              <a:gd name="T36" fmla="*/ 9 w 14"/>
              <a:gd name="T37" fmla="*/ 1 h 17"/>
              <a:gd name="T38" fmla="*/ 5 w 14"/>
              <a:gd name="T39" fmla="*/ 4 h 17"/>
              <a:gd name="T40" fmla="*/ 5 w 14"/>
              <a:gd name="T41" fmla="*/ 4 h 17"/>
              <a:gd name="T42" fmla="*/ 6 w 14"/>
              <a:gd name="T43" fmla="*/ 0 h 17"/>
              <a:gd name="T44" fmla="*/ 5 w 14"/>
              <a:gd name="T45" fmla="*/ 0 h 17"/>
              <a:gd name="T46" fmla="*/ 1 w 14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3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4"/>
                  <a:pt x="2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9"/>
                  <a:pt x="4" y="9"/>
                  <a:pt x="4" y="9"/>
                </a:cubicBezTo>
                <a:cubicBezTo>
                  <a:pt x="5" y="8"/>
                  <a:pt x="5" y="8"/>
                  <a:pt x="5" y="7"/>
                </a:cubicBezTo>
                <a:cubicBezTo>
                  <a:pt x="5" y="6"/>
                  <a:pt x="6" y="6"/>
                  <a:pt x="7" y="5"/>
                </a:cubicBezTo>
                <a:cubicBezTo>
                  <a:pt x="7" y="4"/>
                  <a:pt x="8" y="3"/>
                  <a:pt x="8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0" y="2"/>
                  <a:pt x="11" y="2"/>
                  <a:pt x="11" y="3"/>
                </a:cubicBezTo>
                <a:cubicBezTo>
                  <a:pt x="11" y="3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2" y="0"/>
                </a:cubicBezTo>
                <a:cubicBezTo>
                  <a:pt x="11" y="0"/>
                  <a:pt x="10" y="0"/>
                  <a:pt x="9" y="1"/>
                </a:cubicBezTo>
                <a:cubicBezTo>
                  <a:pt x="8" y="2"/>
                  <a:pt x="6" y="3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488"/>
          <p:cNvSpPr>
            <a:spLocks noEditPoints="1"/>
          </p:cNvSpPr>
          <p:nvPr/>
        </p:nvSpPr>
        <p:spPr bwMode="auto">
          <a:xfrm>
            <a:off x="7212013" y="2130426"/>
            <a:ext cx="33338" cy="36513"/>
          </a:xfrm>
          <a:custGeom>
            <a:avLst/>
            <a:gdLst>
              <a:gd name="T0" fmla="*/ 12 w 15"/>
              <a:gd name="T1" fmla="*/ 12 h 17"/>
              <a:gd name="T2" fmla="*/ 9 w 15"/>
              <a:gd name="T3" fmla="*/ 14 h 17"/>
              <a:gd name="T4" fmla="*/ 6 w 15"/>
              <a:gd name="T5" fmla="*/ 15 h 17"/>
              <a:gd name="T6" fmla="*/ 4 w 15"/>
              <a:gd name="T7" fmla="*/ 14 h 17"/>
              <a:gd name="T8" fmla="*/ 3 w 15"/>
              <a:gd name="T9" fmla="*/ 12 h 17"/>
              <a:gd name="T10" fmla="*/ 4 w 15"/>
              <a:gd name="T11" fmla="*/ 9 h 17"/>
              <a:gd name="T12" fmla="*/ 12 w 15"/>
              <a:gd name="T13" fmla="*/ 8 h 17"/>
              <a:gd name="T14" fmla="*/ 15 w 15"/>
              <a:gd name="T15" fmla="*/ 3 h 17"/>
              <a:gd name="T16" fmla="*/ 14 w 15"/>
              <a:gd name="T17" fmla="*/ 1 h 17"/>
              <a:gd name="T18" fmla="*/ 10 w 15"/>
              <a:gd name="T19" fmla="*/ 0 h 17"/>
              <a:gd name="T20" fmla="*/ 6 w 15"/>
              <a:gd name="T21" fmla="*/ 1 h 17"/>
              <a:gd name="T22" fmla="*/ 3 w 15"/>
              <a:gd name="T23" fmla="*/ 3 h 17"/>
              <a:gd name="T24" fmla="*/ 1 w 15"/>
              <a:gd name="T25" fmla="*/ 7 h 17"/>
              <a:gd name="T26" fmla="*/ 0 w 15"/>
              <a:gd name="T27" fmla="*/ 11 h 17"/>
              <a:gd name="T28" fmla="*/ 1 w 15"/>
              <a:gd name="T29" fmla="*/ 14 h 17"/>
              <a:gd name="T30" fmla="*/ 2 w 15"/>
              <a:gd name="T31" fmla="*/ 16 h 17"/>
              <a:gd name="T32" fmla="*/ 3 w 15"/>
              <a:gd name="T33" fmla="*/ 17 h 17"/>
              <a:gd name="T34" fmla="*/ 6 w 15"/>
              <a:gd name="T35" fmla="*/ 17 h 17"/>
              <a:gd name="T36" fmla="*/ 8 w 15"/>
              <a:gd name="T37" fmla="*/ 17 h 17"/>
              <a:gd name="T38" fmla="*/ 11 w 15"/>
              <a:gd name="T39" fmla="*/ 16 h 17"/>
              <a:gd name="T40" fmla="*/ 13 w 15"/>
              <a:gd name="T41" fmla="*/ 13 h 17"/>
              <a:gd name="T42" fmla="*/ 12 w 15"/>
              <a:gd name="T43" fmla="*/ 12 h 17"/>
              <a:gd name="T44" fmla="*/ 5 w 15"/>
              <a:gd name="T45" fmla="*/ 4 h 17"/>
              <a:gd name="T46" fmla="*/ 7 w 15"/>
              <a:gd name="T47" fmla="*/ 2 h 17"/>
              <a:gd name="T48" fmla="*/ 10 w 15"/>
              <a:gd name="T49" fmla="*/ 1 h 17"/>
              <a:gd name="T50" fmla="*/ 11 w 15"/>
              <a:gd name="T51" fmla="*/ 2 h 17"/>
              <a:gd name="T52" fmla="*/ 12 w 15"/>
              <a:gd name="T53" fmla="*/ 3 h 17"/>
              <a:gd name="T54" fmla="*/ 12 w 15"/>
              <a:gd name="T55" fmla="*/ 5 h 17"/>
              <a:gd name="T56" fmla="*/ 11 w 15"/>
              <a:gd name="T57" fmla="*/ 6 h 17"/>
              <a:gd name="T58" fmla="*/ 10 w 15"/>
              <a:gd name="T59" fmla="*/ 7 h 17"/>
              <a:gd name="T60" fmla="*/ 9 w 15"/>
              <a:gd name="T61" fmla="*/ 7 h 17"/>
              <a:gd name="T62" fmla="*/ 7 w 15"/>
              <a:gd name="T63" fmla="*/ 8 h 17"/>
              <a:gd name="T64" fmla="*/ 4 w 15"/>
              <a:gd name="T65" fmla="*/ 8 h 17"/>
              <a:gd name="T66" fmla="*/ 5 w 15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5" y="15"/>
                  <a:pt x="4" y="14"/>
                </a:cubicBezTo>
                <a:cubicBezTo>
                  <a:pt x="4" y="14"/>
                  <a:pt x="3" y="13"/>
                  <a:pt x="3" y="12"/>
                </a:cubicBezTo>
                <a:cubicBezTo>
                  <a:pt x="3" y="11"/>
                  <a:pt x="3" y="10"/>
                  <a:pt x="4" y="9"/>
                </a:cubicBezTo>
                <a:cubicBezTo>
                  <a:pt x="7" y="9"/>
                  <a:pt x="10" y="9"/>
                  <a:pt x="12" y="8"/>
                </a:cubicBezTo>
                <a:cubicBezTo>
                  <a:pt x="14" y="7"/>
                  <a:pt x="15" y="5"/>
                  <a:pt x="15" y="3"/>
                </a:cubicBezTo>
                <a:cubicBezTo>
                  <a:pt x="15" y="2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8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1" y="9"/>
                  <a:pt x="0" y="10"/>
                  <a:pt x="0" y="11"/>
                </a:cubicBezTo>
                <a:cubicBezTo>
                  <a:pt x="0" y="12"/>
                  <a:pt x="0" y="13"/>
                  <a:pt x="1" y="14"/>
                </a:cubicBezTo>
                <a:cubicBezTo>
                  <a:pt x="1" y="14"/>
                  <a:pt x="1" y="15"/>
                  <a:pt x="2" y="16"/>
                </a:cubicBezTo>
                <a:cubicBezTo>
                  <a:pt x="2" y="16"/>
                  <a:pt x="3" y="16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7" y="17"/>
                  <a:pt x="8" y="17"/>
                </a:cubicBezTo>
                <a:cubicBezTo>
                  <a:pt x="9" y="17"/>
                  <a:pt x="10" y="16"/>
                  <a:pt x="11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6" y="3"/>
                  <a:pt x="7" y="3"/>
                  <a:pt x="7" y="2"/>
                </a:cubicBezTo>
                <a:cubicBezTo>
                  <a:pt x="8" y="1"/>
                  <a:pt x="9" y="1"/>
                  <a:pt x="10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4"/>
                  <a:pt x="12" y="4"/>
                  <a:pt x="12" y="5"/>
                </a:cubicBezTo>
                <a:cubicBezTo>
                  <a:pt x="12" y="5"/>
                  <a:pt x="11" y="5"/>
                  <a:pt x="11" y="6"/>
                </a:cubicBezTo>
                <a:cubicBezTo>
                  <a:pt x="11" y="6"/>
                  <a:pt x="11" y="6"/>
                  <a:pt x="10" y="7"/>
                </a:cubicBezTo>
                <a:cubicBezTo>
                  <a:pt x="10" y="7"/>
                  <a:pt x="9" y="7"/>
                  <a:pt x="9" y="7"/>
                </a:cubicBezTo>
                <a:cubicBezTo>
                  <a:pt x="8" y="7"/>
                  <a:pt x="7" y="8"/>
                  <a:pt x="7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7"/>
                  <a:pt x="5" y="5"/>
                  <a:pt x="5" y="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489"/>
          <p:cNvSpPr>
            <a:spLocks/>
          </p:cNvSpPr>
          <p:nvPr/>
        </p:nvSpPr>
        <p:spPr bwMode="auto">
          <a:xfrm>
            <a:off x="7251701" y="2130426"/>
            <a:ext cx="33338" cy="36513"/>
          </a:xfrm>
          <a:custGeom>
            <a:avLst/>
            <a:gdLst>
              <a:gd name="T0" fmla="*/ 15 w 15"/>
              <a:gd name="T1" fmla="*/ 16 h 17"/>
              <a:gd name="T2" fmla="*/ 14 w 15"/>
              <a:gd name="T3" fmla="*/ 16 h 17"/>
              <a:gd name="T4" fmla="*/ 13 w 15"/>
              <a:gd name="T5" fmla="*/ 15 h 17"/>
              <a:gd name="T6" fmla="*/ 13 w 15"/>
              <a:gd name="T7" fmla="*/ 15 h 17"/>
              <a:gd name="T8" fmla="*/ 13 w 15"/>
              <a:gd name="T9" fmla="*/ 13 h 17"/>
              <a:gd name="T10" fmla="*/ 15 w 15"/>
              <a:gd name="T11" fmla="*/ 6 h 17"/>
              <a:gd name="T12" fmla="*/ 15 w 15"/>
              <a:gd name="T13" fmla="*/ 5 h 17"/>
              <a:gd name="T14" fmla="*/ 15 w 15"/>
              <a:gd name="T15" fmla="*/ 4 h 17"/>
              <a:gd name="T16" fmla="*/ 14 w 15"/>
              <a:gd name="T17" fmla="*/ 1 h 17"/>
              <a:gd name="T18" fmla="*/ 12 w 15"/>
              <a:gd name="T19" fmla="*/ 0 h 17"/>
              <a:gd name="T20" fmla="*/ 8 w 15"/>
              <a:gd name="T21" fmla="*/ 1 h 17"/>
              <a:gd name="T22" fmla="*/ 5 w 15"/>
              <a:gd name="T23" fmla="*/ 5 h 17"/>
              <a:gd name="T24" fmla="*/ 5 w 15"/>
              <a:gd name="T25" fmla="*/ 5 h 17"/>
              <a:gd name="T26" fmla="*/ 6 w 15"/>
              <a:gd name="T27" fmla="*/ 0 h 17"/>
              <a:gd name="T28" fmla="*/ 5 w 15"/>
              <a:gd name="T29" fmla="*/ 0 h 17"/>
              <a:gd name="T30" fmla="*/ 1 w 15"/>
              <a:gd name="T31" fmla="*/ 0 h 17"/>
              <a:gd name="T32" fmla="*/ 1 w 15"/>
              <a:gd name="T33" fmla="*/ 1 h 17"/>
              <a:gd name="T34" fmla="*/ 2 w 15"/>
              <a:gd name="T35" fmla="*/ 1 h 17"/>
              <a:gd name="T36" fmla="*/ 3 w 15"/>
              <a:gd name="T37" fmla="*/ 2 h 17"/>
              <a:gd name="T38" fmla="*/ 3 w 15"/>
              <a:gd name="T39" fmla="*/ 2 h 17"/>
              <a:gd name="T40" fmla="*/ 3 w 15"/>
              <a:gd name="T41" fmla="*/ 4 h 17"/>
              <a:gd name="T42" fmla="*/ 2 w 15"/>
              <a:gd name="T43" fmla="*/ 5 h 17"/>
              <a:gd name="T44" fmla="*/ 0 w 15"/>
              <a:gd name="T45" fmla="*/ 17 h 17"/>
              <a:gd name="T46" fmla="*/ 3 w 15"/>
              <a:gd name="T47" fmla="*/ 17 h 17"/>
              <a:gd name="T48" fmla="*/ 4 w 15"/>
              <a:gd name="T49" fmla="*/ 9 h 17"/>
              <a:gd name="T50" fmla="*/ 5 w 15"/>
              <a:gd name="T51" fmla="*/ 6 h 17"/>
              <a:gd name="T52" fmla="*/ 7 w 15"/>
              <a:gd name="T53" fmla="*/ 4 h 17"/>
              <a:gd name="T54" fmla="*/ 9 w 15"/>
              <a:gd name="T55" fmla="*/ 2 h 17"/>
              <a:gd name="T56" fmla="*/ 10 w 15"/>
              <a:gd name="T57" fmla="*/ 2 h 17"/>
              <a:gd name="T58" fmla="*/ 12 w 15"/>
              <a:gd name="T59" fmla="*/ 2 h 17"/>
              <a:gd name="T60" fmla="*/ 12 w 15"/>
              <a:gd name="T61" fmla="*/ 4 h 17"/>
              <a:gd name="T62" fmla="*/ 12 w 15"/>
              <a:gd name="T63" fmla="*/ 6 h 17"/>
              <a:gd name="T64" fmla="*/ 11 w 15"/>
              <a:gd name="T65" fmla="*/ 8 h 17"/>
              <a:gd name="T66" fmla="*/ 9 w 15"/>
              <a:gd name="T67" fmla="*/ 17 h 17"/>
              <a:gd name="T68" fmla="*/ 15 w 15"/>
              <a:gd name="T69" fmla="*/ 17 h 17"/>
              <a:gd name="T70" fmla="*/ 15 w 15"/>
              <a:gd name="T71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17">
                <a:moveTo>
                  <a:pt x="15" y="16"/>
                </a:moveTo>
                <a:cubicBezTo>
                  <a:pt x="14" y="16"/>
                  <a:pt x="14" y="16"/>
                  <a:pt x="14" y="16"/>
                </a:cubicBezTo>
                <a:cubicBezTo>
                  <a:pt x="13" y="16"/>
                  <a:pt x="13" y="16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4"/>
                  <a:pt x="13" y="13"/>
                  <a:pt x="13" y="13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5"/>
                  <a:pt x="15" y="5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2"/>
                  <a:pt x="15" y="1"/>
                  <a:pt x="14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11" y="0"/>
                  <a:pt x="10" y="0"/>
                  <a:pt x="8" y="1"/>
                </a:cubicBezTo>
                <a:cubicBezTo>
                  <a:pt x="7" y="2"/>
                  <a:pt x="6" y="3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3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3"/>
                  <a:pt x="3" y="4"/>
                </a:cubicBezTo>
                <a:cubicBezTo>
                  <a:pt x="3" y="4"/>
                  <a:pt x="2" y="5"/>
                  <a:pt x="2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9"/>
                  <a:pt x="4" y="9"/>
                  <a:pt x="4" y="9"/>
                </a:cubicBezTo>
                <a:cubicBezTo>
                  <a:pt x="5" y="8"/>
                  <a:pt x="5" y="7"/>
                  <a:pt x="5" y="6"/>
                </a:cubicBezTo>
                <a:cubicBezTo>
                  <a:pt x="6" y="6"/>
                  <a:pt x="6" y="5"/>
                  <a:pt x="7" y="4"/>
                </a:cubicBezTo>
                <a:cubicBezTo>
                  <a:pt x="8" y="3"/>
                  <a:pt x="8" y="3"/>
                  <a:pt x="9" y="2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2"/>
                  <a:pt x="11" y="2"/>
                  <a:pt x="12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7"/>
                  <a:pt x="11" y="8"/>
                </a:cubicBezTo>
                <a:cubicBezTo>
                  <a:pt x="9" y="17"/>
                  <a:pt x="9" y="17"/>
                  <a:pt x="9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490"/>
          <p:cNvSpPr>
            <a:spLocks/>
          </p:cNvSpPr>
          <p:nvPr/>
        </p:nvSpPr>
        <p:spPr bwMode="auto">
          <a:xfrm>
            <a:off x="7299326" y="2120901"/>
            <a:ext cx="23813" cy="46038"/>
          </a:xfrm>
          <a:custGeom>
            <a:avLst/>
            <a:gdLst>
              <a:gd name="T0" fmla="*/ 8 w 11"/>
              <a:gd name="T1" fmla="*/ 17 h 21"/>
              <a:gd name="T2" fmla="*/ 6 w 11"/>
              <a:gd name="T3" fmla="*/ 19 h 21"/>
              <a:gd name="T4" fmla="*/ 5 w 11"/>
              <a:gd name="T5" fmla="*/ 19 h 21"/>
              <a:gd name="T6" fmla="*/ 3 w 11"/>
              <a:gd name="T7" fmla="*/ 19 h 21"/>
              <a:gd name="T8" fmla="*/ 3 w 11"/>
              <a:gd name="T9" fmla="*/ 17 h 21"/>
              <a:gd name="T10" fmla="*/ 3 w 11"/>
              <a:gd name="T11" fmla="*/ 13 h 21"/>
              <a:gd name="T12" fmla="*/ 5 w 11"/>
              <a:gd name="T13" fmla="*/ 6 h 21"/>
              <a:gd name="T14" fmla="*/ 11 w 11"/>
              <a:gd name="T15" fmla="*/ 6 h 21"/>
              <a:gd name="T16" fmla="*/ 11 w 11"/>
              <a:gd name="T17" fmla="*/ 4 h 21"/>
              <a:gd name="T18" fmla="*/ 6 w 11"/>
              <a:gd name="T19" fmla="*/ 4 h 21"/>
              <a:gd name="T20" fmla="*/ 7 w 11"/>
              <a:gd name="T21" fmla="*/ 0 h 21"/>
              <a:gd name="T22" fmla="*/ 4 w 11"/>
              <a:gd name="T23" fmla="*/ 0 h 21"/>
              <a:gd name="T24" fmla="*/ 3 w 11"/>
              <a:gd name="T25" fmla="*/ 2 h 21"/>
              <a:gd name="T26" fmla="*/ 2 w 11"/>
              <a:gd name="T27" fmla="*/ 4 h 21"/>
              <a:gd name="T28" fmla="*/ 1 w 11"/>
              <a:gd name="T29" fmla="*/ 5 h 21"/>
              <a:gd name="T30" fmla="*/ 0 w 11"/>
              <a:gd name="T31" fmla="*/ 5 h 21"/>
              <a:gd name="T32" fmla="*/ 0 w 11"/>
              <a:gd name="T33" fmla="*/ 6 h 21"/>
              <a:gd name="T34" fmla="*/ 2 w 11"/>
              <a:gd name="T35" fmla="*/ 6 h 21"/>
              <a:gd name="T36" fmla="*/ 0 w 11"/>
              <a:gd name="T37" fmla="*/ 15 h 21"/>
              <a:gd name="T38" fmla="*/ 0 w 11"/>
              <a:gd name="T39" fmla="*/ 17 h 21"/>
              <a:gd name="T40" fmla="*/ 1 w 11"/>
              <a:gd name="T41" fmla="*/ 20 h 21"/>
              <a:gd name="T42" fmla="*/ 3 w 11"/>
              <a:gd name="T43" fmla="*/ 21 h 21"/>
              <a:gd name="T44" fmla="*/ 6 w 11"/>
              <a:gd name="T45" fmla="*/ 20 h 21"/>
              <a:gd name="T46" fmla="*/ 9 w 11"/>
              <a:gd name="T47" fmla="*/ 18 h 21"/>
              <a:gd name="T48" fmla="*/ 8 w 11"/>
              <a:gd name="T4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" h="21">
                <a:moveTo>
                  <a:pt x="8" y="17"/>
                </a:moveTo>
                <a:cubicBezTo>
                  <a:pt x="8" y="17"/>
                  <a:pt x="7" y="18"/>
                  <a:pt x="6" y="19"/>
                </a:cubicBezTo>
                <a:cubicBezTo>
                  <a:pt x="6" y="19"/>
                  <a:pt x="5" y="19"/>
                  <a:pt x="5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8"/>
                  <a:pt x="3" y="18"/>
                  <a:pt x="3" y="17"/>
                </a:cubicBezTo>
                <a:cubicBezTo>
                  <a:pt x="3" y="16"/>
                  <a:pt x="3" y="15"/>
                  <a:pt x="3" y="13"/>
                </a:cubicBezTo>
                <a:cubicBezTo>
                  <a:pt x="5" y="6"/>
                  <a:pt x="5" y="6"/>
                  <a:pt x="5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4"/>
                  <a:pt x="11" y="4"/>
                  <a:pt x="11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3" y="2"/>
                  <a:pt x="3" y="2"/>
                </a:cubicBezTo>
                <a:cubicBezTo>
                  <a:pt x="3" y="3"/>
                  <a:pt x="3" y="3"/>
                  <a:pt x="2" y="4"/>
                </a:cubicBezTo>
                <a:cubicBezTo>
                  <a:pt x="2" y="4"/>
                  <a:pt x="2" y="4"/>
                  <a:pt x="1" y="5"/>
                </a:cubicBezTo>
                <a:cubicBezTo>
                  <a:pt x="1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6"/>
                  <a:pt x="2" y="6"/>
                  <a:pt x="2" y="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0" y="20"/>
                  <a:pt x="1" y="20"/>
                </a:cubicBezTo>
                <a:cubicBezTo>
                  <a:pt x="1" y="21"/>
                  <a:pt x="2" y="21"/>
                  <a:pt x="3" y="21"/>
                </a:cubicBezTo>
                <a:cubicBezTo>
                  <a:pt x="4" y="21"/>
                  <a:pt x="5" y="21"/>
                  <a:pt x="6" y="20"/>
                </a:cubicBezTo>
                <a:cubicBezTo>
                  <a:pt x="7" y="20"/>
                  <a:pt x="8" y="19"/>
                  <a:pt x="9" y="18"/>
                </a:cubicBezTo>
                <a:cubicBezTo>
                  <a:pt x="8" y="17"/>
                  <a:pt x="8" y="17"/>
                  <a:pt x="8" y="1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491"/>
          <p:cNvSpPr>
            <a:spLocks/>
          </p:cNvSpPr>
          <p:nvPr/>
        </p:nvSpPr>
        <p:spPr bwMode="auto">
          <a:xfrm>
            <a:off x="7323138" y="2130426"/>
            <a:ext cx="31750" cy="36513"/>
          </a:xfrm>
          <a:custGeom>
            <a:avLst/>
            <a:gdLst>
              <a:gd name="T0" fmla="*/ 13 w 14"/>
              <a:gd name="T1" fmla="*/ 4 h 17"/>
              <a:gd name="T2" fmla="*/ 14 w 14"/>
              <a:gd name="T3" fmla="*/ 1 h 17"/>
              <a:gd name="T4" fmla="*/ 8 w 14"/>
              <a:gd name="T5" fmla="*/ 0 h 17"/>
              <a:gd name="T6" fmla="*/ 5 w 14"/>
              <a:gd name="T7" fmla="*/ 0 h 17"/>
              <a:gd name="T8" fmla="*/ 3 w 14"/>
              <a:gd name="T9" fmla="*/ 2 h 17"/>
              <a:gd name="T10" fmla="*/ 3 w 14"/>
              <a:gd name="T11" fmla="*/ 5 h 17"/>
              <a:gd name="T12" fmla="*/ 3 w 14"/>
              <a:gd name="T13" fmla="*/ 6 h 17"/>
              <a:gd name="T14" fmla="*/ 4 w 14"/>
              <a:gd name="T15" fmla="*/ 8 h 17"/>
              <a:gd name="T16" fmla="*/ 6 w 14"/>
              <a:gd name="T17" fmla="*/ 9 h 17"/>
              <a:gd name="T18" fmla="*/ 7 w 14"/>
              <a:gd name="T19" fmla="*/ 10 h 17"/>
              <a:gd name="T20" fmla="*/ 8 w 14"/>
              <a:gd name="T21" fmla="*/ 12 h 17"/>
              <a:gd name="T22" fmla="*/ 8 w 14"/>
              <a:gd name="T23" fmla="*/ 13 h 17"/>
              <a:gd name="T24" fmla="*/ 8 w 14"/>
              <a:gd name="T25" fmla="*/ 15 h 17"/>
              <a:gd name="T26" fmla="*/ 5 w 14"/>
              <a:gd name="T27" fmla="*/ 16 h 17"/>
              <a:gd name="T28" fmla="*/ 3 w 14"/>
              <a:gd name="T29" fmla="*/ 15 h 17"/>
              <a:gd name="T30" fmla="*/ 2 w 14"/>
              <a:gd name="T31" fmla="*/ 13 h 17"/>
              <a:gd name="T32" fmla="*/ 1 w 14"/>
              <a:gd name="T33" fmla="*/ 13 h 17"/>
              <a:gd name="T34" fmla="*/ 0 w 14"/>
              <a:gd name="T35" fmla="*/ 16 h 17"/>
              <a:gd name="T36" fmla="*/ 2 w 14"/>
              <a:gd name="T37" fmla="*/ 17 h 17"/>
              <a:gd name="T38" fmla="*/ 5 w 14"/>
              <a:gd name="T39" fmla="*/ 17 h 17"/>
              <a:gd name="T40" fmla="*/ 8 w 14"/>
              <a:gd name="T41" fmla="*/ 17 h 17"/>
              <a:gd name="T42" fmla="*/ 10 w 14"/>
              <a:gd name="T43" fmla="*/ 15 h 17"/>
              <a:gd name="T44" fmla="*/ 11 w 14"/>
              <a:gd name="T45" fmla="*/ 12 h 17"/>
              <a:gd name="T46" fmla="*/ 11 w 14"/>
              <a:gd name="T47" fmla="*/ 10 h 17"/>
              <a:gd name="T48" fmla="*/ 8 w 14"/>
              <a:gd name="T49" fmla="*/ 7 h 17"/>
              <a:gd name="T50" fmla="*/ 6 w 14"/>
              <a:gd name="T51" fmla="*/ 6 h 17"/>
              <a:gd name="T52" fmla="*/ 6 w 14"/>
              <a:gd name="T53" fmla="*/ 5 h 17"/>
              <a:gd name="T54" fmla="*/ 5 w 14"/>
              <a:gd name="T55" fmla="*/ 4 h 17"/>
              <a:gd name="T56" fmla="*/ 6 w 14"/>
              <a:gd name="T57" fmla="*/ 2 h 17"/>
              <a:gd name="T58" fmla="*/ 7 w 14"/>
              <a:gd name="T59" fmla="*/ 2 h 17"/>
              <a:gd name="T60" fmla="*/ 8 w 14"/>
              <a:gd name="T61" fmla="*/ 1 h 17"/>
              <a:gd name="T62" fmla="*/ 10 w 14"/>
              <a:gd name="T63" fmla="*/ 2 h 17"/>
              <a:gd name="T64" fmla="*/ 11 w 14"/>
              <a:gd name="T65" fmla="*/ 4 h 17"/>
              <a:gd name="T66" fmla="*/ 13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3" y="4"/>
                </a:moveTo>
                <a:cubicBezTo>
                  <a:pt x="14" y="1"/>
                  <a:pt x="14" y="1"/>
                  <a:pt x="14" y="1"/>
                </a:cubicBezTo>
                <a:cubicBezTo>
                  <a:pt x="12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4" y="1"/>
                  <a:pt x="3" y="2"/>
                </a:cubicBezTo>
                <a:cubicBezTo>
                  <a:pt x="3" y="3"/>
                  <a:pt x="3" y="4"/>
                  <a:pt x="3" y="5"/>
                </a:cubicBezTo>
                <a:cubicBezTo>
                  <a:pt x="3" y="5"/>
                  <a:pt x="3" y="6"/>
                  <a:pt x="3" y="6"/>
                </a:cubicBezTo>
                <a:cubicBezTo>
                  <a:pt x="3" y="7"/>
                  <a:pt x="4" y="7"/>
                  <a:pt x="4" y="8"/>
                </a:cubicBezTo>
                <a:cubicBezTo>
                  <a:pt x="4" y="8"/>
                  <a:pt x="5" y="9"/>
                  <a:pt x="6" y="9"/>
                </a:cubicBezTo>
                <a:cubicBezTo>
                  <a:pt x="6" y="10"/>
                  <a:pt x="7" y="10"/>
                  <a:pt x="7" y="10"/>
                </a:cubicBezTo>
                <a:cubicBezTo>
                  <a:pt x="8" y="11"/>
                  <a:pt x="8" y="11"/>
                  <a:pt x="8" y="12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4"/>
                  <a:pt x="8" y="15"/>
                  <a:pt x="8" y="15"/>
                </a:cubicBezTo>
                <a:cubicBezTo>
                  <a:pt x="7" y="16"/>
                  <a:pt x="6" y="16"/>
                  <a:pt x="5" y="16"/>
                </a:cubicBezTo>
                <a:cubicBezTo>
                  <a:pt x="4" y="16"/>
                  <a:pt x="3" y="16"/>
                  <a:pt x="3" y="15"/>
                </a:cubicBezTo>
                <a:cubicBezTo>
                  <a:pt x="2" y="14"/>
                  <a:pt x="2" y="14"/>
                  <a:pt x="2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1" y="17"/>
                  <a:pt x="2" y="17"/>
                </a:cubicBezTo>
                <a:cubicBezTo>
                  <a:pt x="3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6"/>
                  <a:pt x="10" y="16"/>
                  <a:pt x="10" y="15"/>
                </a:cubicBezTo>
                <a:cubicBezTo>
                  <a:pt x="11" y="14"/>
                  <a:pt x="11" y="13"/>
                  <a:pt x="11" y="12"/>
                </a:cubicBezTo>
                <a:cubicBezTo>
                  <a:pt x="11" y="11"/>
                  <a:pt x="11" y="10"/>
                  <a:pt x="11" y="10"/>
                </a:cubicBezTo>
                <a:cubicBezTo>
                  <a:pt x="10" y="9"/>
                  <a:pt x="9" y="8"/>
                  <a:pt x="8" y="7"/>
                </a:cubicBezTo>
                <a:cubicBezTo>
                  <a:pt x="7" y="7"/>
                  <a:pt x="7" y="6"/>
                  <a:pt x="6" y="6"/>
                </a:cubicBezTo>
                <a:cubicBezTo>
                  <a:pt x="6" y="6"/>
                  <a:pt x="6" y="5"/>
                  <a:pt x="6" y="5"/>
                </a:cubicBezTo>
                <a:cubicBezTo>
                  <a:pt x="5" y="5"/>
                  <a:pt x="5" y="4"/>
                  <a:pt x="5" y="4"/>
                </a:cubicBezTo>
                <a:cubicBezTo>
                  <a:pt x="5" y="3"/>
                  <a:pt x="5" y="3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1"/>
                  <a:pt x="8" y="1"/>
                  <a:pt x="8" y="1"/>
                </a:cubicBezTo>
                <a:cubicBezTo>
                  <a:pt x="9" y="1"/>
                  <a:pt x="10" y="1"/>
                  <a:pt x="10" y="2"/>
                </a:cubicBezTo>
                <a:cubicBezTo>
                  <a:pt x="11" y="2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492"/>
          <p:cNvSpPr>
            <a:spLocks/>
          </p:cNvSpPr>
          <p:nvPr/>
        </p:nvSpPr>
        <p:spPr bwMode="auto">
          <a:xfrm>
            <a:off x="7359651" y="2111376"/>
            <a:ext cx="33338" cy="55563"/>
          </a:xfrm>
          <a:custGeom>
            <a:avLst/>
            <a:gdLst>
              <a:gd name="T0" fmla="*/ 15 w 15"/>
              <a:gd name="T1" fmla="*/ 24 h 25"/>
              <a:gd name="T2" fmla="*/ 14 w 15"/>
              <a:gd name="T3" fmla="*/ 24 h 25"/>
              <a:gd name="T4" fmla="*/ 13 w 15"/>
              <a:gd name="T5" fmla="*/ 23 h 25"/>
              <a:gd name="T6" fmla="*/ 13 w 15"/>
              <a:gd name="T7" fmla="*/ 23 h 25"/>
              <a:gd name="T8" fmla="*/ 13 w 15"/>
              <a:gd name="T9" fmla="*/ 22 h 25"/>
              <a:gd name="T10" fmla="*/ 13 w 15"/>
              <a:gd name="T11" fmla="*/ 21 h 25"/>
              <a:gd name="T12" fmla="*/ 15 w 15"/>
              <a:gd name="T13" fmla="*/ 14 h 25"/>
              <a:gd name="T14" fmla="*/ 15 w 15"/>
              <a:gd name="T15" fmla="*/ 12 h 25"/>
              <a:gd name="T16" fmla="*/ 14 w 15"/>
              <a:gd name="T17" fmla="*/ 9 h 25"/>
              <a:gd name="T18" fmla="*/ 12 w 15"/>
              <a:gd name="T19" fmla="*/ 8 h 25"/>
              <a:gd name="T20" fmla="*/ 9 w 15"/>
              <a:gd name="T21" fmla="*/ 9 h 25"/>
              <a:gd name="T22" fmla="*/ 5 w 15"/>
              <a:gd name="T23" fmla="*/ 12 h 25"/>
              <a:gd name="T24" fmla="*/ 5 w 15"/>
              <a:gd name="T25" fmla="*/ 12 h 25"/>
              <a:gd name="T26" fmla="*/ 8 w 15"/>
              <a:gd name="T27" fmla="*/ 0 h 25"/>
              <a:gd name="T28" fmla="*/ 7 w 15"/>
              <a:gd name="T29" fmla="*/ 0 h 25"/>
              <a:gd name="T30" fmla="*/ 3 w 15"/>
              <a:gd name="T31" fmla="*/ 0 h 25"/>
              <a:gd name="T32" fmla="*/ 3 w 15"/>
              <a:gd name="T33" fmla="*/ 1 h 25"/>
              <a:gd name="T34" fmla="*/ 4 w 15"/>
              <a:gd name="T35" fmla="*/ 1 h 25"/>
              <a:gd name="T36" fmla="*/ 5 w 15"/>
              <a:gd name="T37" fmla="*/ 2 h 25"/>
              <a:gd name="T38" fmla="*/ 5 w 15"/>
              <a:gd name="T39" fmla="*/ 3 h 25"/>
              <a:gd name="T40" fmla="*/ 5 w 15"/>
              <a:gd name="T41" fmla="*/ 4 h 25"/>
              <a:gd name="T42" fmla="*/ 4 w 15"/>
              <a:gd name="T43" fmla="*/ 5 h 25"/>
              <a:gd name="T44" fmla="*/ 0 w 15"/>
              <a:gd name="T45" fmla="*/ 25 h 25"/>
              <a:gd name="T46" fmla="*/ 3 w 15"/>
              <a:gd name="T47" fmla="*/ 25 h 25"/>
              <a:gd name="T48" fmla="*/ 4 w 15"/>
              <a:gd name="T49" fmla="*/ 17 h 25"/>
              <a:gd name="T50" fmla="*/ 5 w 15"/>
              <a:gd name="T51" fmla="*/ 15 h 25"/>
              <a:gd name="T52" fmla="*/ 7 w 15"/>
              <a:gd name="T53" fmla="*/ 12 h 25"/>
              <a:gd name="T54" fmla="*/ 9 w 15"/>
              <a:gd name="T55" fmla="*/ 10 h 25"/>
              <a:gd name="T56" fmla="*/ 10 w 15"/>
              <a:gd name="T57" fmla="*/ 10 h 25"/>
              <a:gd name="T58" fmla="*/ 12 w 15"/>
              <a:gd name="T59" fmla="*/ 10 h 25"/>
              <a:gd name="T60" fmla="*/ 12 w 15"/>
              <a:gd name="T61" fmla="*/ 12 h 25"/>
              <a:gd name="T62" fmla="*/ 12 w 15"/>
              <a:gd name="T63" fmla="*/ 14 h 25"/>
              <a:gd name="T64" fmla="*/ 11 w 15"/>
              <a:gd name="T65" fmla="*/ 16 h 25"/>
              <a:gd name="T66" fmla="*/ 9 w 15"/>
              <a:gd name="T67" fmla="*/ 25 h 25"/>
              <a:gd name="T68" fmla="*/ 15 w 15"/>
              <a:gd name="T69" fmla="*/ 25 h 25"/>
              <a:gd name="T70" fmla="*/ 15 w 15"/>
              <a:gd name="T71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25">
                <a:moveTo>
                  <a:pt x="15" y="24"/>
                </a:move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3"/>
                  <a:pt x="15" y="12"/>
                  <a:pt x="15" y="12"/>
                </a:cubicBezTo>
                <a:cubicBezTo>
                  <a:pt x="15" y="10"/>
                  <a:pt x="15" y="9"/>
                  <a:pt x="14" y="9"/>
                </a:cubicBezTo>
                <a:cubicBezTo>
                  <a:pt x="14" y="8"/>
                  <a:pt x="13" y="8"/>
                  <a:pt x="12" y="8"/>
                </a:cubicBezTo>
                <a:cubicBezTo>
                  <a:pt x="11" y="8"/>
                  <a:pt x="10" y="8"/>
                  <a:pt x="9" y="9"/>
                </a:cubicBezTo>
                <a:cubicBezTo>
                  <a:pt x="8" y="9"/>
                  <a:pt x="7" y="11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2"/>
                  <a:pt x="5" y="3"/>
                  <a:pt x="5" y="3"/>
                </a:cubicBezTo>
                <a:cubicBezTo>
                  <a:pt x="5" y="3"/>
                  <a:pt x="5" y="3"/>
                  <a:pt x="5" y="4"/>
                </a:cubicBezTo>
                <a:cubicBezTo>
                  <a:pt x="4" y="4"/>
                  <a:pt x="4" y="4"/>
                  <a:pt x="4" y="5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17"/>
                  <a:pt x="4" y="17"/>
                  <a:pt x="4" y="17"/>
                </a:cubicBezTo>
                <a:cubicBezTo>
                  <a:pt x="5" y="16"/>
                  <a:pt x="5" y="15"/>
                  <a:pt x="5" y="15"/>
                </a:cubicBezTo>
                <a:cubicBezTo>
                  <a:pt x="6" y="14"/>
                  <a:pt x="6" y="13"/>
                  <a:pt x="7" y="12"/>
                </a:cubicBezTo>
                <a:cubicBezTo>
                  <a:pt x="7" y="11"/>
                  <a:pt x="8" y="11"/>
                  <a:pt x="9" y="10"/>
                </a:cubicBezTo>
                <a:cubicBezTo>
                  <a:pt x="9" y="10"/>
                  <a:pt x="10" y="10"/>
                  <a:pt x="10" y="10"/>
                </a:cubicBezTo>
                <a:cubicBezTo>
                  <a:pt x="11" y="10"/>
                  <a:pt x="11" y="10"/>
                  <a:pt x="12" y="10"/>
                </a:cubicBezTo>
                <a:cubicBezTo>
                  <a:pt x="12" y="11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ubicBezTo>
                  <a:pt x="12" y="15"/>
                  <a:pt x="12" y="15"/>
                  <a:pt x="11" y="16"/>
                </a:cubicBezTo>
                <a:cubicBezTo>
                  <a:pt x="9" y="25"/>
                  <a:pt x="9" y="25"/>
                  <a:pt x="9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4"/>
                  <a:pt x="15" y="24"/>
                  <a:pt x="15" y="2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493"/>
          <p:cNvSpPr>
            <a:spLocks noEditPoints="1"/>
          </p:cNvSpPr>
          <p:nvPr/>
        </p:nvSpPr>
        <p:spPr bwMode="auto">
          <a:xfrm>
            <a:off x="7404101" y="2130426"/>
            <a:ext cx="36513" cy="36513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0 h 17"/>
              <a:gd name="T6" fmla="*/ 3 w 16"/>
              <a:gd name="T7" fmla="*/ 2 h 17"/>
              <a:gd name="T8" fmla="*/ 1 w 16"/>
              <a:gd name="T9" fmla="*/ 5 h 17"/>
              <a:gd name="T10" fmla="*/ 0 w 16"/>
              <a:gd name="T11" fmla="*/ 8 h 17"/>
              <a:gd name="T12" fmla="*/ 0 w 16"/>
              <a:gd name="T13" fmla="*/ 12 h 17"/>
              <a:gd name="T14" fmla="*/ 1 w 16"/>
              <a:gd name="T15" fmla="*/ 16 h 17"/>
              <a:gd name="T16" fmla="*/ 4 w 16"/>
              <a:gd name="T17" fmla="*/ 17 h 17"/>
              <a:gd name="T18" fmla="*/ 7 w 16"/>
              <a:gd name="T19" fmla="*/ 16 h 17"/>
              <a:gd name="T20" fmla="*/ 10 w 16"/>
              <a:gd name="T21" fmla="*/ 12 h 17"/>
              <a:gd name="T22" fmla="*/ 11 w 16"/>
              <a:gd name="T23" fmla="*/ 12 h 17"/>
              <a:gd name="T24" fmla="*/ 9 w 16"/>
              <a:gd name="T25" fmla="*/ 17 h 17"/>
              <a:gd name="T26" fmla="*/ 14 w 16"/>
              <a:gd name="T27" fmla="*/ 17 h 17"/>
              <a:gd name="T28" fmla="*/ 15 w 16"/>
              <a:gd name="T29" fmla="*/ 16 h 17"/>
              <a:gd name="T30" fmla="*/ 13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3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3 w 16"/>
              <a:gd name="T43" fmla="*/ 1 h 17"/>
              <a:gd name="T44" fmla="*/ 11 w 16"/>
              <a:gd name="T45" fmla="*/ 0 h 17"/>
              <a:gd name="T46" fmla="*/ 11 w 16"/>
              <a:gd name="T47" fmla="*/ 7 h 17"/>
              <a:gd name="T48" fmla="*/ 11 w 16"/>
              <a:gd name="T49" fmla="*/ 10 h 17"/>
              <a:gd name="T50" fmla="*/ 9 w 16"/>
              <a:gd name="T51" fmla="*/ 12 h 17"/>
              <a:gd name="T52" fmla="*/ 8 w 16"/>
              <a:gd name="T53" fmla="*/ 14 h 17"/>
              <a:gd name="T54" fmla="*/ 6 w 16"/>
              <a:gd name="T55" fmla="*/ 15 h 17"/>
              <a:gd name="T56" fmla="*/ 5 w 16"/>
              <a:gd name="T57" fmla="*/ 15 h 17"/>
              <a:gd name="T58" fmla="*/ 3 w 16"/>
              <a:gd name="T59" fmla="*/ 14 h 17"/>
              <a:gd name="T60" fmla="*/ 3 w 16"/>
              <a:gd name="T61" fmla="*/ 11 h 17"/>
              <a:gd name="T62" fmla="*/ 3 w 16"/>
              <a:gd name="T63" fmla="*/ 9 h 17"/>
              <a:gd name="T64" fmla="*/ 4 w 16"/>
              <a:gd name="T65" fmla="*/ 6 h 17"/>
              <a:gd name="T66" fmla="*/ 5 w 16"/>
              <a:gd name="T67" fmla="*/ 4 h 17"/>
              <a:gd name="T68" fmla="*/ 6 w 16"/>
              <a:gd name="T69" fmla="*/ 2 h 17"/>
              <a:gd name="T70" fmla="*/ 8 w 16"/>
              <a:gd name="T71" fmla="*/ 1 h 17"/>
              <a:gd name="T72" fmla="*/ 9 w 16"/>
              <a:gd name="T73" fmla="*/ 1 h 17"/>
              <a:gd name="T74" fmla="*/ 11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1 w 16"/>
              <a:gd name="T81" fmla="*/ 6 h 17"/>
              <a:gd name="T82" fmla="*/ 11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0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3" y="2"/>
                </a:cubicBezTo>
                <a:cubicBezTo>
                  <a:pt x="3" y="3"/>
                  <a:pt x="2" y="4"/>
                  <a:pt x="1" y="5"/>
                </a:cubicBezTo>
                <a:cubicBezTo>
                  <a:pt x="1" y="6"/>
                  <a:pt x="0" y="7"/>
                  <a:pt x="0" y="8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3"/>
                  <a:pt x="0" y="15"/>
                  <a:pt x="1" y="16"/>
                </a:cubicBezTo>
                <a:cubicBezTo>
                  <a:pt x="2" y="17"/>
                  <a:pt x="3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9" y="14"/>
                  <a:pt x="10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9" y="17"/>
                  <a:pt x="9" y="17"/>
                  <a:pt x="9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3" y="16"/>
                  <a:pt x="13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3" y="13"/>
                  <a:pt x="13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2" y="0"/>
                  <a:pt x="11" y="0"/>
                </a:cubicBezTo>
                <a:close/>
                <a:moveTo>
                  <a:pt x="11" y="7"/>
                </a:moveTo>
                <a:cubicBezTo>
                  <a:pt x="11" y="8"/>
                  <a:pt x="11" y="9"/>
                  <a:pt x="11" y="10"/>
                </a:cubicBezTo>
                <a:cubicBezTo>
                  <a:pt x="10" y="10"/>
                  <a:pt x="10" y="11"/>
                  <a:pt x="9" y="12"/>
                </a:cubicBezTo>
                <a:cubicBezTo>
                  <a:pt x="9" y="13"/>
                  <a:pt x="8" y="14"/>
                  <a:pt x="8" y="14"/>
                </a:cubicBezTo>
                <a:cubicBezTo>
                  <a:pt x="7" y="14"/>
                  <a:pt x="7" y="15"/>
                  <a:pt x="6" y="15"/>
                </a:cubicBezTo>
                <a:cubicBezTo>
                  <a:pt x="6" y="15"/>
                  <a:pt x="5" y="15"/>
                  <a:pt x="5" y="15"/>
                </a:cubicBezTo>
                <a:cubicBezTo>
                  <a:pt x="4" y="15"/>
                  <a:pt x="4" y="15"/>
                  <a:pt x="3" y="14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8"/>
                  <a:pt x="4" y="7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6" y="3"/>
                  <a:pt x="6" y="2"/>
                </a:cubicBezTo>
                <a:cubicBezTo>
                  <a:pt x="7" y="2"/>
                  <a:pt x="7" y="2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1" y="6"/>
                </a:cubicBezTo>
                <a:cubicBezTo>
                  <a:pt x="11" y="7"/>
                  <a:pt x="11" y="7"/>
                  <a:pt x="11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494"/>
          <p:cNvSpPr>
            <a:spLocks/>
          </p:cNvSpPr>
          <p:nvPr/>
        </p:nvSpPr>
        <p:spPr bwMode="auto">
          <a:xfrm>
            <a:off x="7453313" y="2130426"/>
            <a:ext cx="36513" cy="36513"/>
          </a:xfrm>
          <a:custGeom>
            <a:avLst/>
            <a:gdLst>
              <a:gd name="T0" fmla="*/ 11 w 16"/>
              <a:gd name="T1" fmla="*/ 0 h 17"/>
              <a:gd name="T2" fmla="*/ 10 w 16"/>
              <a:gd name="T3" fmla="*/ 1 h 17"/>
              <a:gd name="T4" fmla="*/ 12 w 16"/>
              <a:gd name="T5" fmla="*/ 1 h 17"/>
              <a:gd name="T6" fmla="*/ 12 w 16"/>
              <a:gd name="T7" fmla="*/ 2 h 17"/>
              <a:gd name="T8" fmla="*/ 11 w 16"/>
              <a:gd name="T9" fmla="*/ 7 h 17"/>
              <a:gd name="T10" fmla="*/ 6 w 16"/>
              <a:gd name="T11" fmla="*/ 14 h 17"/>
              <a:gd name="T12" fmla="*/ 5 w 16"/>
              <a:gd name="T13" fmla="*/ 0 h 17"/>
              <a:gd name="T14" fmla="*/ 0 w 16"/>
              <a:gd name="T15" fmla="*/ 0 h 17"/>
              <a:gd name="T16" fmla="*/ 0 w 16"/>
              <a:gd name="T17" fmla="*/ 1 h 17"/>
              <a:gd name="T18" fmla="*/ 1 w 16"/>
              <a:gd name="T19" fmla="*/ 1 h 17"/>
              <a:gd name="T20" fmla="*/ 2 w 16"/>
              <a:gd name="T21" fmla="*/ 2 h 17"/>
              <a:gd name="T22" fmla="*/ 2 w 16"/>
              <a:gd name="T23" fmla="*/ 4 h 17"/>
              <a:gd name="T24" fmla="*/ 4 w 16"/>
              <a:gd name="T25" fmla="*/ 17 h 17"/>
              <a:gd name="T26" fmla="*/ 6 w 16"/>
              <a:gd name="T27" fmla="*/ 17 h 17"/>
              <a:gd name="T28" fmla="*/ 9 w 16"/>
              <a:gd name="T29" fmla="*/ 13 h 17"/>
              <a:gd name="T30" fmla="*/ 11 w 16"/>
              <a:gd name="T31" fmla="*/ 10 h 17"/>
              <a:gd name="T32" fmla="*/ 12 w 16"/>
              <a:gd name="T33" fmla="*/ 8 h 17"/>
              <a:gd name="T34" fmla="*/ 14 w 16"/>
              <a:gd name="T35" fmla="*/ 5 h 17"/>
              <a:gd name="T36" fmla="*/ 15 w 16"/>
              <a:gd name="T37" fmla="*/ 3 h 17"/>
              <a:gd name="T38" fmla="*/ 16 w 16"/>
              <a:gd name="T39" fmla="*/ 1 h 17"/>
              <a:gd name="T40" fmla="*/ 15 w 16"/>
              <a:gd name="T41" fmla="*/ 0 h 17"/>
              <a:gd name="T42" fmla="*/ 11 w 16"/>
              <a:gd name="T4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0" y="1"/>
                  <a:pt x="10" y="1"/>
                  <a:pt x="10" y="1"/>
                </a:cubicBezTo>
                <a:cubicBezTo>
                  <a:pt x="11" y="1"/>
                  <a:pt x="11" y="1"/>
                  <a:pt x="12" y="1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4"/>
                  <a:pt x="12" y="5"/>
                  <a:pt x="11" y="7"/>
                </a:cubicBezTo>
                <a:cubicBezTo>
                  <a:pt x="10" y="9"/>
                  <a:pt x="8" y="11"/>
                  <a:pt x="6" y="14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2" y="2"/>
                  <a:pt x="2" y="2"/>
                </a:cubicBezTo>
                <a:cubicBezTo>
                  <a:pt x="2" y="2"/>
                  <a:pt x="2" y="3"/>
                  <a:pt x="2" y="4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7" y="16"/>
                  <a:pt x="8" y="15"/>
                  <a:pt x="9" y="13"/>
                </a:cubicBezTo>
                <a:cubicBezTo>
                  <a:pt x="9" y="12"/>
                  <a:pt x="10" y="11"/>
                  <a:pt x="11" y="10"/>
                </a:cubicBezTo>
                <a:cubicBezTo>
                  <a:pt x="11" y="9"/>
                  <a:pt x="12" y="8"/>
                  <a:pt x="12" y="8"/>
                </a:cubicBezTo>
                <a:cubicBezTo>
                  <a:pt x="13" y="7"/>
                  <a:pt x="13" y="6"/>
                  <a:pt x="14" y="5"/>
                </a:cubicBezTo>
                <a:cubicBezTo>
                  <a:pt x="14" y="4"/>
                  <a:pt x="14" y="4"/>
                  <a:pt x="15" y="3"/>
                </a:cubicBezTo>
                <a:cubicBezTo>
                  <a:pt x="15" y="3"/>
                  <a:pt x="15" y="2"/>
                  <a:pt x="16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495"/>
          <p:cNvSpPr>
            <a:spLocks noEditPoints="1"/>
          </p:cNvSpPr>
          <p:nvPr/>
        </p:nvSpPr>
        <p:spPr bwMode="auto">
          <a:xfrm>
            <a:off x="7493001" y="2130426"/>
            <a:ext cx="31750" cy="36513"/>
          </a:xfrm>
          <a:custGeom>
            <a:avLst/>
            <a:gdLst>
              <a:gd name="T0" fmla="*/ 12 w 14"/>
              <a:gd name="T1" fmla="*/ 12 h 17"/>
              <a:gd name="T2" fmla="*/ 9 w 14"/>
              <a:gd name="T3" fmla="*/ 14 h 17"/>
              <a:gd name="T4" fmla="*/ 6 w 14"/>
              <a:gd name="T5" fmla="*/ 15 h 17"/>
              <a:gd name="T6" fmla="*/ 4 w 14"/>
              <a:gd name="T7" fmla="*/ 14 h 17"/>
              <a:gd name="T8" fmla="*/ 3 w 14"/>
              <a:gd name="T9" fmla="*/ 12 h 17"/>
              <a:gd name="T10" fmla="*/ 3 w 14"/>
              <a:gd name="T11" fmla="*/ 9 h 17"/>
              <a:gd name="T12" fmla="*/ 11 w 14"/>
              <a:gd name="T13" fmla="*/ 8 h 17"/>
              <a:gd name="T14" fmla="*/ 14 w 14"/>
              <a:gd name="T15" fmla="*/ 3 h 17"/>
              <a:gd name="T16" fmla="*/ 13 w 14"/>
              <a:gd name="T17" fmla="*/ 1 h 17"/>
              <a:gd name="T18" fmla="*/ 10 w 14"/>
              <a:gd name="T19" fmla="*/ 0 h 17"/>
              <a:gd name="T20" fmla="*/ 6 w 14"/>
              <a:gd name="T21" fmla="*/ 1 h 17"/>
              <a:gd name="T22" fmla="*/ 3 w 14"/>
              <a:gd name="T23" fmla="*/ 3 h 17"/>
              <a:gd name="T24" fmla="*/ 1 w 14"/>
              <a:gd name="T25" fmla="*/ 7 h 17"/>
              <a:gd name="T26" fmla="*/ 0 w 14"/>
              <a:gd name="T27" fmla="*/ 11 h 17"/>
              <a:gd name="T28" fmla="*/ 0 w 14"/>
              <a:gd name="T29" fmla="*/ 14 h 17"/>
              <a:gd name="T30" fmla="*/ 1 w 14"/>
              <a:gd name="T31" fmla="*/ 16 h 17"/>
              <a:gd name="T32" fmla="*/ 3 w 14"/>
              <a:gd name="T33" fmla="*/ 17 h 17"/>
              <a:gd name="T34" fmla="*/ 5 w 14"/>
              <a:gd name="T35" fmla="*/ 17 h 17"/>
              <a:gd name="T36" fmla="*/ 8 w 14"/>
              <a:gd name="T37" fmla="*/ 17 h 17"/>
              <a:gd name="T38" fmla="*/ 10 w 14"/>
              <a:gd name="T39" fmla="*/ 16 h 17"/>
              <a:gd name="T40" fmla="*/ 13 w 14"/>
              <a:gd name="T41" fmla="*/ 13 h 17"/>
              <a:gd name="T42" fmla="*/ 12 w 14"/>
              <a:gd name="T43" fmla="*/ 12 h 17"/>
              <a:gd name="T44" fmla="*/ 5 w 14"/>
              <a:gd name="T45" fmla="*/ 4 h 17"/>
              <a:gd name="T46" fmla="*/ 7 w 14"/>
              <a:gd name="T47" fmla="*/ 2 h 17"/>
              <a:gd name="T48" fmla="*/ 9 w 14"/>
              <a:gd name="T49" fmla="*/ 1 h 17"/>
              <a:gd name="T50" fmla="*/ 11 w 14"/>
              <a:gd name="T51" fmla="*/ 2 h 17"/>
              <a:gd name="T52" fmla="*/ 11 w 14"/>
              <a:gd name="T53" fmla="*/ 3 h 17"/>
              <a:gd name="T54" fmla="*/ 11 w 14"/>
              <a:gd name="T55" fmla="*/ 5 h 17"/>
              <a:gd name="T56" fmla="*/ 11 w 14"/>
              <a:gd name="T57" fmla="*/ 6 h 17"/>
              <a:gd name="T58" fmla="*/ 10 w 14"/>
              <a:gd name="T59" fmla="*/ 7 h 17"/>
              <a:gd name="T60" fmla="*/ 8 w 14"/>
              <a:gd name="T61" fmla="*/ 7 h 17"/>
              <a:gd name="T62" fmla="*/ 6 w 14"/>
              <a:gd name="T63" fmla="*/ 8 h 17"/>
              <a:gd name="T64" fmla="*/ 3 w 14"/>
              <a:gd name="T65" fmla="*/ 8 h 17"/>
              <a:gd name="T66" fmla="*/ 5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1" y="8"/>
                </a:cubicBezTo>
                <a:cubicBezTo>
                  <a:pt x="13" y="7"/>
                  <a:pt x="14" y="5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0" y="14"/>
                  <a:pt x="1" y="15"/>
                  <a:pt x="1" y="16"/>
                </a:cubicBezTo>
                <a:cubicBezTo>
                  <a:pt x="2" y="16"/>
                  <a:pt x="2" y="16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7"/>
                  <a:pt x="9" y="16"/>
                  <a:pt x="10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5" y="3"/>
                  <a:pt x="6" y="3"/>
                  <a:pt x="7" y="2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6"/>
                  <a:pt x="10" y="6"/>
                  <a:pt x="10" y="7"/>
                </a:cubicBezTo>
                <a:cubicBezTo>
                  <a:pt x="9" y="7"/>
                  <a:pt x="9" y="7"/>
                  <a:pt x="8" y="7"/>
                </a:cubicBezTo>
                <a:cubicBezTo>
                  <a:pt x="8" y="7"/>
                  <a:pt x="7" y="8"/>
                  <a:pt x="6" y="8"/>
                </a:cubicBezTo>
                <a:cubicBezTo>
                  <a:pt x="5" y="8"/>
                  <a:pt x="4" y="8"/>
                  <a:pt x="3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496"/>
          <p:cNvSpPr>
            <a:spLocks/>
          </p:cNvSpPr>
          <p:nvPr/>
        </p:nvSpPr>
        <p:spPr bwMode="auto">
          <a:xfrm>
            <a:off x="7534276" y="2120901"/>
            <a:ext cx="26988" cy="46038"/>
          </a:xfrm>
          <a:custGeom>
            <a:avLst/>
            <a:gdLst>
              <a:gd name="T0" fmla="*/ 9 w 12"/>
              <a:gd name="T1" fmla="*/ 17 h 21"/>
              <a:gd name="T2" fmla="*/ 7 w 12"/>
              <a:gd name="T3" fmla="*/ 19 h 21"/>
              <a:gd name="T4" fmla="*/ 5 w 12"/>
              <a:gd name="T5" fmla="*/ 19 h 21"/>
              <a:gd name="T6" fmla="*/ 4 w 12"/>
              <a:gd name="T7" fmla="*/ 19 h 21"/>
              <a:gd name="T8" fmla="*/ 3 w 12"/>
              <a:gd name="T9" fmla="*/ 17 h 21"/>
              <a:gd name="T10" fmla="*/ 4 w 12"/>
              <a:gd name="T11" fmla="*/ 13 h 21"/>
              <a:gd name="T12" fmla="*/ 6 w 12"/>
              <a:gd name="T13" fmla="*/ 6 h 21"/>
              <a:gd name="T14" fmla="*/ 11 w 12"/>
              <a:gd name="T15" fmla="*/ 6 h 21"/>
              <a:gd name="T16" fmla="*/ 12 w 12"/>
              <a:gd name="T17" fmla="*/ 4 h 21"/>
              <a:gd name="T18" fmla="*/ 6 w 12"/>
              <a:gd name="T19" fmla="*/ 4 h 21"/>
              <a:gd name="T20" fmla="*/ 7 w 12"/>
              <a:gd name="T21" fmla="*/ 0 h 21"/>
              <a:gd name="T22" fmla="*/ 5 w 12"/>
              <a:gd name="T23" fmla="*/ 0 h 21"/>
              <a:gd name="T24" fmla="*/ 4 w 12"/>
              <a:gd name="T25" fmla="*/ 2 h 21"/>
              <a:gd name="T26" fmla="*/ 3 w 12"/>
              <a:gd name="T27" fmla="*/ 4 h 21"/>
              <a:gd name="T28" fmla="*/ 2 w 12"/>
              <a:gd name="T29" fmla="*/ 5 h 21"/>
              <a:gd name="T30" fmla="*/ 0 w 12"/>
              <a:gd name="T31" fmla="*/ 5 h 21"/>
              <a:gd name="T32" fmla="*/ 0 w 12"/>
              <a:gd name="T33" fmla="*/ 6 h 21"/>
              <a:gd name="T34" fmla="*/ 3 w 12"/>
              <a:gd name="T35" fmla="*/ 6 h 21"/>
              <a:gd name="T36" fmla="*/ 0 w 12"/>
              <a:gd name="T37" fmla="*/ 15 h 21"/>
              <a:gd name="T38" fmla="*/ 0 w 12"/>
              <a:gd name="T39" fmla="*/ 17 h 21"/>
              <a:gd name="T40" fmla="*/ 1 w 12"/>
              <a:gd name="T41" fmla="*/ 20 h 21"/>
              <a:gd name="T42" fmla="*/ 4 w 12"/>
              <a:gd name="T43" fmla="*/ 21 h 21"/>
              <a:gd name="T44" fmla="*/ 7 w 12"/>
              <a:gd name="T45" fmla="*/ 20 h 21"/>
              <a:gd name="T46" fmla="*/ 10 w 12"/>
              <a:gd name="T47" fmla="*/ 18 h 21"/>
              <a:gd name="T48" fmla="*/ 9 w 12"/>
              <a:gd name="T4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" h="21">
                <a:moveTo>
                  <a:pt x="9" y="17"/>
                </a:moveTo>
                <a:cubicBezTo>
                  <a:pt x="8" y="17"/>
                  <a:pt x="7" y="18"/>
                  <a:pt x="7" y="19"/>
                </a:cubicBezTo>
                <a:cubicBezTo>
                  <a:pt x="6" y="19"/>
                  <a:pt x="6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18"/>
                  <a:pt x="3" y="18"/>
                  <a:pt x="3" y="17"/>
                </a:cubicBezTo>
                <a:cubicBezTo>
                  <a:pt x="3" y="16"/>
                  <a:pt x="3" y="15"/>
                  <a:pt x="4" y="13"/>
                </a:cubicBezTo>
                <a:cubicBezTo>
                  <a:pt x="6" y="6"/>
                  <a:pt x="6" y="6"/>
                  <a:pt x="6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4"/>
                  <a:pt x="12" y="4"/>
                  <a:pt x="1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2"/>
                  <a:pt x="4" y="2"/>
                </a:cubicBezTo>
                <a:cubicBezTo>
                  <a:pt x="3" y="3"/>
                  <a:pt x="3" y="3"/>
                  <a:pt x="3" y="4"/>
                </a:cubicBezTo>
                <a:cubicBezTo>
                  <a:pt x="3" y="4"/>
                  <a:pt x="2" y="4"/>
                  <a:pt x="2" y="5"/>
                </a:cubicBezTo>
                <a:cubicBezTo>
                  <a:pt x="1" y="5"/>
                  <a:pt x="1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3" y="6"/>
                  <a:pt x="3" y="6"/>
                  <a:pt x="3" y="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0" y="20"/>
                  <a:pt x="1" y="20"/>
                </a:cubicBezTo>
                <a:cubicBezTo>
                  <a:pt x="2" y="21"/>
                  <a:pt x="3" y="21"/>
                  <a:pt x="4" y="21"/>
                </a:cubicBezTo>
                <a:cubicBezTo>
                  <a:pt x="5" y="21"/>
                  <a:pt x="6" y="21"/>
                  <a:pt x="7" y="20"/>
                </a:cubicBezTo>
                <a:cubicBezTo>
                  <a:pt x="8" y="20"/>
                  <a:pt x="9" y="19"/>
                  <a:pt x="10" y="18"/>
                </a:cubicBezTo>
                <a:cubicBezTo>
                  <a:pt x="9" y="17"/>
                  <a:pt x="9" y="17"/>
                  <a:pt x="9" y="1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497"/>
          <p:cNvSpPr>
            <a:spLocks/>
          </p:cNvSpPr>
          <p:nvPr/>
        </p:nvSpPr>
        <p:spPr bwMode="auto">
          <a:xfrm>
            <a:off x="8385176" y="911226"/>
            <a:ext cx="50800" cy="53975"/>
          </a:xfrm>
          <a:custGeom>
            <a:avLst/>
            <a:gdLst>
              <a:gd name="T0" fmla="*/ 8 w 23"/>
              <a:gd name="T1" fmla="*/ 5 h 24"/>
              <a:gd name="T2" fmla="*/ 9 w 23"/>
              <a:gd name="T3" fmla="*/ 3 h 24"/>
              <a:gd name="T4" fmla="*/ 10 w 23"/>
              <a:gd name="T5" fmla="*/ 2 h 24"/>
              <a:gd name="T6" fmla="*/ 10 w 23"/>
              <a:gd name="T7" fmla="*/ 1 h 24"/>
              <a:gd name="T8" fmla="*/ 11 w 23"/>
              <a:gd name="T9" fmla="*/ 1 h 24"/>
              <a:gd name="T10" fmla="*/ 11 w 23"/>
              <a:gd name="T11" fmla="*/ 0 h 24"/>
              <a:gd name="T12" fmla="*/ 4 w 23"/>
              <a:gd name="T13" fmla="*/ 0 h 24"/>
              <a:gd name="T14" fmla="*/ 4 w 23"/>
              <a:gd name="T15" fmla="*/ 1 h 24"/>
              <a:gd name="T16" fmla="*/ 5 w 23"/>
              <a:gd name="T17" fmla="*/ 1 h 24"/>
              <a:gd name="T18" fmla="*/ 6 w 23"/>
              <a:gd name="T19" fmla="*/ 2 h 24"/>
              <a:gd name="T20" fmla="*/ 6 w 23"/>
              <a:gd name="T21" fmla="*/ 4 h 24"/>
              <a:gd name="T22" fmla="*/ 5 w 23"/>
              <a:gd name="T23" fmla="*/ 5 h 24"/>
              <a:gd name="T24" fmla="*/ 2 w 23"/>
              <a:gd name="T25" fmla="*/ 19 h 24"/>
              <a:gd name="T26" fmla="*/ 2 w 23"/>
              <a:gd name="T27" fmla="*/ 21 h 24"/>
              <a:gd name="T28" fmla="*/ 1 w 23"/>
              <a:gd name="T29" fmla="*/ 22 h 24"/>
              <a:gd name="T30" fmla="*/ 1 w 23"/>
              <a:gd name="T31" fmla="*/ 23 h 24"/>
              <a:gd name="T32" fmla="*/ 0 w 23"/>
              <a:gd name="T33" fmla="*/ 23 h 24"/>
              <a:gd name="T34" fmla="*/ 0 w 23"/>
              <a:gd name="T35" fmla="*/ 24 h 24"/>
              <a:gd name="T36" fmla="*/ 7 w 23"/>
              <a:gd name="T37" fmla="*/ 24 h 24"/>
              <a:gd name="T38" fmla="*/ 7 w 23"/>
              <a:gd name="T39" fmla="*/ 23 h 24"/>
              <a:gd name="T40" fmla="*/ 5 w 23"/>
              <a:gd name="T41" fmla="*/ 23 h 24"/>
              <a:gd name="T42" fmla="*/ 5 w 23"/>
              <a:gd name="T43" fmla="*/ 22 h 24"/>
              <a:gd name="T44" fmla="*/ 5 w 23"/>
              <a:gd name="T45" fmla="*/ 21 h 24"/>
              <a:gd name="T46" fmla="*/ 5 w 23"/>
              <a:gd name="T47" fmla="*/ 19 h 24"/>
              <a:gd name="T48" fmla="*/ 7 w 23"/>
              <a:gd name="T49" fmla="*/ 12 h 24"/>
              <a:gd name="T50" fmla="*/ 8 w 23"/>
              <a:gd name="T51" fmla="*/ 12 h 24"/>
              <a:gd name="T52" fmla="*/ 9 w 23"/>
              <a:gd name="T53" fmla="*/ 12 h 24"/>
              <a:gd name="T54" fmla="*/ 10 w 23"/>
              <a:gd name="T55" fmla="*/ 13 h 24"/>
              <a:gd name="T56" fmla="*/ 10 w 23"/>
              <a:gd name="T57" fmla="*/ 14 h 24"/>
              <a:gd name="T58" fmla="*/ 13 w 23"/>
              <a:gd name="T59" fmla="*/ 20 h 24"/>
              <a:gd name="T60" fmla="*/ 13 w 23"/>
              <a:gd name="T61" fmla="*/ 21 h 24"/>
              <a:gd name="T62" fmla="*/ 13 w 23"/>
              <a:gd name="T63" fmla="*/ 22 h 24"/>
              <a:gd name="T64" fmla="*/ 13 w 23"/>
              <a:gd name="T65" fmla="*/ 22 h 24"/>
              <a:gd name="T66" fmla="*/ 12 w 23"/>
              <a:gd name="T67" fmla="*/ 23 h 24"/>
              <a:gd name="T68" fmla="*/ 12 w 23"/>
              <a:gd name="T69" fmla="*/ 24 h 24"/>
              <a:gd name="T70" fmla="*/ 19 w 23"/>
              <a:gd name="T71" fmla="*/ 24 h 24"/>
              <a:gd name="T72" fmla="*/ 19 w 23"/>
              <a:gd name="T73" fmla="*/ 23 h 24"/>
              <a:gd name="T74" fmla="*/ 18 w 23"/>
              <a:gd name="T75" fmla="*/ 23 h 24"/>
              <a:gd name="T76" fmla="*/ 17 w 23"/>
              <a:gd name="T77" fmla="*/ 22 h 24"/>
              <a:gd name="T78" fmla="*/ 17 w 23"/>
              <a:gd name="T79" fmla="*/ 21 h 24"/>
              <a:gd name="T80" fmla="*/ 16 w 23"/>
              <a:gd name="T81" fmla="*/ 20 h 24"/>
              <a:gd name="T82" fmla="*/ 12 w 23"/>
              <a:gd name="T83" fmla="*/ 11 h 24"/>
              <a:gd name="T84" fmla="*/ 19 w 23"/>
              <a:gd name="T85" fmla="*/ 4 h 24"/>
              <a:gd name="T86" fmla="*/ 22 w 23"/>
              <a:gd name="T87" fmla="*/ 2 h 24"/>
              <a:gd name="T88" fmla="*/ 23 w 23"/>
              <a:gd name="T89" fmla="*/ 1 h 24"/>
              <a:gd name="T90" fmla="*/ 23 w 23"/>
              <a:gd name="T91" fmla="*/ 0 h 24"/>
              <a:gd name="T92" fmla="*/ 16 w 23"/>
              <a:gd name="T93" fmla="*/ 0 h 24"/>
              <a:gd name="T94" fmla="*/ 16 w 23"/>
              <a:gd name="T95" fmla="*/ 1 h 24"/>
              <a:gd name="T96" fmla="*/ 17 w 23"/>
              <a:gd name="T97" fmla="*/ 1 h 24"/>
              <a:gd name="T98" fmla="*/ 17 w 23"/>
              <a:gd name="T99" fmla="*/ 2 h 24"/>
              <a:gd name="T100" fmla="*/ 17 w 23"/>
              <a:gd name="T101" fmla="*/ 3 h 24"/>
              <a:gd name="T102" fmla="*/ 16 w 23"/>
              <a:gd name="T103" fmla="*/ 5 h 24"/>
              <a:gd name="T104" fmla="*/ 13 w 23"/>
              <a:gd name="T105" fmla="*/ 7 h 24"/>
              <a:gd name="T106" fmla="*/ 11 w 23"/>
              <a:gd name="T107" fmla="*/ 10 h 24"/>
              <a:gd name="T108" fmla="*/ 9 w 23"/>
              <a:gd name="T109" fmla="*/ 11 h 24"/>
              <a:gd name="T110" fmla="*/ 8 w 23"/>
              <a:gd name="T111" fmla="*/ 11 h 24"/>
              <a:gd name="T112" fmla="*/ 7 w 23"/>
              <a:gd name="T113" fmla="*/ 11 h 24"/>
              <a:gd name="T114" fmla="*/ 8 w 23"/>
              <a:gd name="T115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" h="24">
                <a:moveTo>
                  <a:pt x="8" y="5"/>
                </a:move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0" y="1"/>
                  <a:pt x="10" y="1"/>
                </a:cubicBezTo>
                <a:cubicBezTo>
                  <a:pt x="10" y="1"/>
                  <a:pt x="11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5" y="5"/>
                  <a:pt x="5" y="5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20"/>
                  <a:pt x="2" y="21"/>
                  <a:pt x="2" y="21"/>
                </a:cubicBezTo>
                <a:cubicBezTo>
                  <a:pt x="2" y="22"/>
                  <a:pt x="1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5" y="23"/>
                  <a:pt x="5" y="22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19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9" y="12"/>
                  <a:pt x="9" y="12"/>
                </a:cubicBezTo>
                <a:cubicBezTo>
                  <a:pt x="9" y="13"/>
                  <a:pt x="9" y="13"/>
                  <a:pt x="10" y="13"/>
                </a:cubicBezTo>
                <a:cubicBezTo>
                  <a:pt x="10" y="13"/>
                  <a:pt x="10" y="14"/>
                  <a:pt x="10" y="14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1"/>
                  <a:pt x="13" y="21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3"/>
                  <a:pt x="13" y="23"/>
                  <a:pt x="12" y="23"/>
                </a:cubicBezTo>
                <a:cubicBezTo>
                  <a:pt x="12" y="24"/>
                  <a:pt x="12" y="24"/>
                  <a:pt x="12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8" y="23"/>
                  <a:pt x="18" y="23"/>
                </a:cubicBezTo>
                <a:cubicBezTo>
                  <a:pt x="18" y="23"/>
                  <a:pt x="17" y="23"/>
                  <a:pt x="17" y="22"/>
                </a:cubicBezTo>
                <a:cubicBezTo>
                  <a:pt x="17" y="22"/>
                  <a:pt x="17" y="22"/>
                  <a:pt x="17" y="21"/>
                </a:cubicBezTo>
                <a:cubicBezTo>
                  <a:pt x="16" y="21"/>
                  <a:pt x="16" y="21"/>
                  <a:pt x="16" y="20"/>
                </a:cubicBezTo>
                <a:cubicBezTo>
                  <a:pt x="12" y="11"/>
                  <a:pt x="12" y="11"/>
                  <a:pt x="12" y="11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3"/>
                  <a:pt x="21" y="2"/>
                  <a:pt x="22" y="2"/>
                </a:cubicBezTo>
                <a:cubicBezTo>
                  <a:pt x="22" y="1"/>
                  <a:pt x="23" y="1"/>
                  <a:pt x="23" y="1"/>
                </a:cubicBezTo>
                <a:cubicBezTo>
                  <a:pt x="23" y="0"/>
                  <a:pt x="23" y="0"/>
                  <a:pt x="23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7" y="1"/>
                </a:cubicBezTo>
                <a:cubicBezTo>
                  <a:pt x="17" y="1"/>
                  <a:pt x="17" y="2"/>
                  <a:pt x="17" y="2"/>
                </a:cubicBezTo>
                <a:cubicBezTo>
                  <a:pt x="17" y="2"/>
                  <a:pt x="17" y="3"/>
                  <a:pt x="17" y="3"/>
                </a:cubicBezTo>
                <a:cubicBezTo>
                  <a:pt x="16" y="4"/>
                  <a:pt x="16" y="4"/>
                  <a:pt x="16" y="5"/>
                </a:cubicBezTo>
                <a:cubicBezTo>
                  <a:pt x="15" y="5"/>
                  <a:pt x="14" y="6"/>
                  <a:pt x="13" y="7"/>
                </a:cubicBezTo>
                <a:cubicBezTo>
                  <a:pt x="12" y="9"/>
                  <a:pt x="11" y="9"/>
                  <a:pt x="11" y="10"/>
                </a:cubicBezTo>
                <a:cubicBezTo>
                  <a:pt x="10" y="10"/>
                  <a:pt x="10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498"/>
          <p:cNvSpPr>
            <a:spLocks noEditPoints="1"/>
          </p:cNvSpPr>
          <p:nvPr/>
        </p:nvSpPr>
        <p:spPr bwMode="auto">
          <a:xfrm>
            <a:off x="8434388" y="927101"/>
            <a:ext cx="34925" cy="38100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1 h 17"/>
              <a:gd name="T6" fmla="*/ 4 w 16"/>
              <a:gd name="T7" fmla="*/ 3 h 17"/>
              <a:gd name="T8" fmla="*/ 2 w 16"/>
              <a:gd name="T9" fmla="*/ 5 h 17"/>
              <a:gd name="T10" fmla="*/ 0 w 16"/>
              <a:gd name="T11" fmla="*/ 8 h 17"/>
              <a:gd name="T12" fmla="*/ 0 w 16"/>
              <a:gd name="T13" fmla="*/ 12 h 17"/>
              <a:gd name="T14" fmla="*/ 1 w 16"/>
              <a:gd name="T15" fmla="*/ 16 h 17"/>
              <a:gd name="T16" fmla="*/ 4 w 16"/>
              <a:gd name="T17" fmla="*/ 17 h 17"/>
              <a:gd name="T18" fmla="*/ 7 w 16"/>
              <a:gd name="T19" fmla="*/ 16 h 17"/>
              <a:gd name="T20" fmla="*/ 11 w 16"/>
              <a:gd name="T21" fmla="*/ 13 h 17"/>
              <a:gd name="T22" fmla="*/ 11 w 16"/>
              <a:gd name="T23" fmla="*/ 13 h 17"/>
              <a:gd name="T24" fmla="*/ 10 w 16"/>
              <a:gd name="T25" fmla="*/ 17 h 17"/>
              <a:gd name="T26" fmla="*/ 15 w 16"/>
              <a:gd name="T27" fmla="*/ 17 h 17"/>
              <a:gd name="T28" fmla="*/ 15 w 16"/>
              <a:gd name="T29" fmla="*/ 16 h 17"/>
              <a:gd name="T30" fmla="*/ 13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3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3 w 16"/>
              <a:gd name="T43" fmla="*/ 1 h 17"/>
              <a:gd name="T44" fmla="*/ 11 w 16"/>
              <a:gd name="T45" fmla="*/ 0 h 17"/>
              <a:gd name="T46" fmla="*/ 12 w 16"/>
              <a:gd name="T47" fmla="*/ 7 h 17"/>
              <a:gd name="T48" fmla="*/ 11 w 16"/>
              <a:gd name="T49" fmla="*/ 10 h 17"/>
              <a:gd name="T50" fmla="*/ 9 w 16"/>
              <a:gd name="T51" fmla="*/ 12 h 17"/>
              <a:gd name="T52" fmla="*/ 8 w 16"/>
              <a:gd name="T53" fmla="*/ 14 h 17"/>
              <a:gd name="T54" fmla="*/ 7 w 16"/>
              <a:gd name="T55" fmla="*/ 15 h 17"/>
              <a:gd name="T56" fmla="*/ 5 w 16"/>
              <a:gd name="T57" fmla="*/ 15 h 17"/>
              <a:gd name="T58" fmla="*/ 4 w 16"/>
              <a:gd name="T59" fmla="*/ 14 h 17"/>
              <a:gd name="T60" fmla="*/ 3 w 16"/>
              <a:gd name="T61" fmla="*/ 12 h 17"/>
              <a:gd name="T62" fmla="*/ 3 w 16"/>
              <a:gd name="T63" fmla="*/ 9 h 17"/>
              <a:gd name="T64" fmla="*/ 4 w 16"/>
              <a:gd name="T65" fmla="*/ 6 h 17"/>
              <a:gd name="T66" fmla="*/ 5 w 16"/>
              <a:gd name="T67" fmla="*/ 4 h 17"/>
              <a:gd name="T68" fmla="*/ 7 w 16"/>
              <a:gd name="T69" fmla="*/ 2 h 17"/>
              <a:gd name="T70" fmla="*/ 8 w 16"/>
              <a:gd name="T71" fmla="*/ 2 h 17"/>
              <a:gd name="T72" fmla="*/ 9 w 16"/>
              <a:gd name="T73" fmla="*/ 1 h 17"/>
              <a:gd name="T74" fmla="*/ 11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2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1" y="0"/>
                  <a:pt x="10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3" y="3"/>
                  <a:pt x="2" y="4"/>
                  <a:pt x="2" y="5"/>
                </a:cubicBezTo>
                <a:cubicBezTo>
                  <a:pt x="1" y="6"/>
                  <a:pt x="1" y="7"/>
                  <a:pt x="0" y="8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14"/>
                  <a:pt x="0" y="15"/>
                  <a:pt x="1" y="16"/>
                </a:cubicBezTo>
                <a:cubicBezTo>
                  <a:pt x="2" y="17"/>
                  <a:pt x="3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9" y="14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6"/>
                  <a:pt x="13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3" y="15"/>
                  <a:pt x="13" y="14"/>
                  <a:pt x="13" y="14"/>
                </a:cubicBezTo>
                <a:cubicBezTo>
                  <a:pt x="13" y="13"/>
                  <a:pt x="13" y="13"/>
                  <a:pt x="13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2" y="0"/>
                  <a:pt x="11" y="0"/>
                </a:cubicBezTo>
                <a:close/>
                <a:moveTo>
                  <a:pt x="12" y="7"/>
                </a:moveTo>
                <a:cubicBezTo>
                  <a:pt x="11" y="8"/>
                  <a:pt x="11" y="9"/>
                  <a:pt x="11" y="10"/>
                </a:cubicBezTo>
                <a:cubicBezTo>
                  <a:pt x="10" y="11"/>
                  <a:pt x="10" y="11"/>
                  <a:pt x="9" y="12"/>
                </a:cubicBezTo>
                <a:cubicBezTo>
                  <a:pt x="9" y="13"/>
                  <a:pt x="8" y="14"/>
                  <a:pt x="8" y="14"/>
                </a:cubicBezTo>
                <a:cubicBezTo>
                  <a:pt x="7" y="15"/>
                  <a:pt x="7" y="15"/>
                  <a:pt x="7" y="15"/>
                </a:cubicBezTo>
                <a:cubicBezTo>
                  <a:pt x="6" y="15"/>
                  <a:pt x="6" y="15"/>
                  <a:pt x="5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4" y="8"/>
                  <a:pt x="4" y="7"/>
                  <a:pt x="4" y="6"/>
                </a:cubicBezTo>
                <a:cubicBezTo>
                  <a:pt x="5" y="5"/>
                  <a:pt x="5" y="4"/>
                  <a:pt x="5" y="4"/>
                </a:cubicBezTo>
                <a:cubicBezTo>
                  <a:pt x="6" y="3"/>
                  <a:pt x="6" y="3"/>
                  <a:pt x="7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1"/>
                  <a:pt x="9" y="1"/>
                  <a:pt x="9" y="1"/>
                </a:cubicBezTo>
                <a:cubicBezTo>
                  <a:pt x="10" y="1"/>
                  <a:pt x="11" y="2"/>
                  <a:pt x="11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499"/>
          <p:cNvSpPr>
            <a:spLocks/>
          </p:cNvSpPr>
          <p:nvPr/>
        </p:nvSpPr>
        <p:spPr bwMode="auto">
          <a:xfrm>
            <a:off x="8478838" y="927101"/>
            <a:ext cx="33338" cy="38100"/>
          </a:xfrm>
          <a:custGeom>
            <a:avLst/>
            <a:gdLst>
              <a:gd name="T0" fmla="*/ 2 w 15"/>
              <a:gd name="T1" fmla="*/ 0 h 17"/>
              <a:gd name="T2" fmla="*/ 2 w 15"/>
              <a:gd name="T3" fmla="*/ 1 h 17"/>
              <a:gd name="T4" fmla="*/ 3 w 15"/>
              <a:gd name="T5" fmla="*/ 1 h 17"/>
              <a:gd name="T6" fmla="*/ 3 w 15"/>
              <a:gd name="T7" fmla="*/ 2 h 17"/>
              <a:gd name="T8" fmla="*/ 4 w 15"/>
              <a:gd name="T9" fmla="*/ 3 h 17"/>
              <a:gd name="T10" fmla="*/ 3 w 15"/>
              <a:gd name="T11" fmla="*/ 5 h 17"/>
              <a:gd name="T12" fmla="*/ 0 w 15"/>
              <a:gd name="T13" fmla="*/ 17 h 17"/>
              <a:gd name="T14" fmla="*/ 4 w 15"/>
              <a:gd name="T15" fmla="*/ 17 h 17"/>
              <a:gd name="T16" fmla="*/ 5 w 15"/>
              <a:gd name="T17" fmla="*/ 9 h 17"/>
              <a:gd name="T18" fmla="*/ 6 w 15"/>
              <a:gd name="T19" fmla="*/ 7 h 17"/>
              <a:gd name="T20" fmla="*/ 7 w 15"/>
              <a:gd name="T21" fmla="*/ 5 h 17"/>
              <a:gd name="T22" fmla="*/ 9 w 15"/>
              <a:gd name="T23" fmla="*/ 3 h 17"/>
              <a:gd name="T24" fmla="*/ 11 w 15"/>
              <a:gd name="T25" fmla="*/ 2 h 17"/>
              <a:gd name="T26" fmla="*/ 12 w 15"/>
              <a:gd name="T27" fmla="*/ 3 h 17"/>
              <a:gd name="T28" fmla="*/ 12 w 15"/>
              <a:gd name="T29" fmla="*/ 4 h 17"/>
              <a:gd name="T30" fmla="*/ 14 w 15"/>
              <a:gd name="T31" fmla="*/ 4 h 17"/>
              <a:gd name="T32" fmla="*/ 15 w 15"/>
              <a:gd name="T33" fmla="*/ 0 h 17"/>
              <a:gd name="T34" fmla="*/ 13 w 15"/>
              <a:gd name="T35" fmla="*/ 0 h 17"/>
              <a:gd name="T36" fmla="*/ 9 w 15"/>
              <a:gd name="T37" fmla="*/ 1 h 17"/>
              <a:gd name="T38" fmla="*/ 6 w 15"/>
              <a:gd name="T39" fmla="*/ 5 h 17"/>
              <a:gd name="T40" fmla="*/ 6 w 15"/>
              <a:gd name="T41" fmla="*/ 4 h 17"/>
              <a:gd name="T42" fmla="*/ 7 w 15"/>
              <a:gd name="T43" fmla="*/ 0 h 17"/>
              <a:gd name="T44" fmla="*/ 6 w 15"/>
              <a:gd name="T45" fmla="*/ 0 h 17"/>
              <a:gd name="T46" fmla="*/ 2 w 15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" h="17">
                <a:moveTo>
                  <a:pt x="2" y="0"/>
                </a:moveTo>
                <a:cubicBezTo>
                  <a:pt x="2" y="1"/>
                  <a:pt x="2" y="1"/>
                  <a:pt x="2" y="1"/>
                </a:cubicBezTo>
                <a:cubicBezTo>
                  <a:pt x="2" y="1"/>
                  <a:pt x="3" y="1"/>
                  <a:pt x="3" y="1"/>
                </a:cubicBezTo>
                <a:cubicBezTo>
                  <a:pt x="3" y="1"/>
                  <a:pt x="3" y="2"/>
                  <a:pt x="3" y="2"/>
                </a:cubicBezTo>
                <a:cubicBezTo>
                  <a:pt x="3" y="2"/>
                  <a:pt x="4" y="2"/>
                  <a:pt x="4" y="3"/>
                </a:cubicBezTo>
                <a:cubicBezTo>
                  <a:pt x="4" y="3"/>
                  <a:pt x="3" y="4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6" y="8"/>
                  <a:pt x="6" y="7"/>
                </a:cubicBezTo>
                <a:cubicBezTo>
                  <a:pt x="6" y="6"/>
                  <a:pt x="7" y="6"/>
                  <a:pt x="7" y="5"/>
                </a:cubicBezTo>
                <a:cubicBezTo>
                  <a:pt x="8" y="4"/>
                  <a:pt x="8" y="3"/>
                  <a:pt x="9" y="3"/>
                </a:cubicBezTo>
                <a:cubicBezTo>
                  <a:pt x="10" y="3"/>
                  <a:pt x="10" y="2"/>
                  <a:pt x="11" y="2"/>
                </a:cubicBezTo>
                <a:cubicBezTo>
                  <a:pt x="11" y="2"/>
                  <a:pt x="11" y="2"/>
                  <a:pt x="12" y="3"/>
                </a:cubicBezTo>
                <a:cubicBezTo>
                  <a:pt x="12" y="3"/>
                  <a:pt x="12" y="4"/>
                  <a:pt x="12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0"/>
                  <a:pt x="13" y="0"/>
                  <a:pt x="13" y="0"/>
                </a:cubicBezTo>
                <a:cubicBezTo>
                  <a:pt x="11" y="0"/>
                  <a:pt x="10" y="0"/>
                  <a:pt x="9" y="1"/>
                </a:cubicBezTo>
                <a:cubicBezTo>
                  <a:pt x="8" y="2"/>
                  <a:pt x="7" y="3"/>
                  <a:pt x="6" y="5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500"/>
          <p:cNvSpPr>
            <a:spLocks noEditPoints="1"/>
          </p:cNvSpPr>
          <p:nvPr/>
        </p:nvSpPr>
        <p:spPr bwMode="auto">
          <a:xfrm>
            <a:off x="8513763" y="927101"/>
            <a:ext cx="36513" cy="38100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1 h 17"/>
              <a:gd name="T6" fmla="*/ 3 w 16"/>
              <a:gd name="T7" fmla="*/ 3 h 17"/>
              <a:gd name="T8" fmla="*/ 2 w 16"/>
              <a:gd name="T9" fmla="*/ 5 h 17"/>
              <a:gd name="T10" fmla="*/ 0 w 16"/>
              <a:gd name="T11" fmla="*/ 8 h 17"/>
              <a:gd name="T12" fmla="*/ 0 w 16"/>
              <a:gd name="T13" fmla="*/ 12 h 17"/>
              <a:gd name="T14" fmla="*/ 1 w 16"/>
              <a:gd name="T15" fmla="*/ 16 h 17"/>
              <a:gd name="T16" fmla="*/ 4 w 16"/>
              <a:gd name="T17" fmla="*/ 17 h 17"/>
              <a:gd name="T18" fmla="*/ 7 w 16"/>
              <a:gd name="T19" fmla="*/ 16 h 17"/>
              <a:gd name="T20" fmla="*/ 10 w 16"/>
              <a:gd name="T21" fmla="*/ 13 h 17"/>
              <a:gd name="T22" fmla="*/ 11 w 16"/>
              <a:gd name="T23" fmla="*/ 13 h 17"/>
              <a:gd name="T24" fmla="*/ 10 w 16"/>
              <a:gd name="T25" fmla="*/ 17 h 17"/>
              <a:gd name="T26" fmla="*/ 15 w 16"/>
              <a:gd name="T27" fmla="*/ 17 h 17"/>
              <a:gd name="T28" fmla="*/ 15 w 16"/>
              <a:gd name="T29" fmla="*/ 16 h 17"/>
              <a:gd name="T30" fmla="*/ 13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3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3 w 16"/>
              <a:gd name="T43" fmla="*/ 1 h 17"/>
              <a:gd name="T44" fmla="*/ 11 w 16"/>
              <a:gd name="T45" fmla="*/ 0 h 17"/>
              <a:gd name="T46" fmla="*/ 11 w 16"/>
              <a:gd name="T47" fmla="*/ 7 h 17"/>
              <a:gd name="T48" fmla="*/ 11 w 16"/>
              <a:gd name="T49" fmla="*/ 10 h 17"/>
              <a:gd name="T50" fmla="*/ 9 w 16"/>
              <a:gd name="T51" fmla="*/ 12 h 17"/>
              <a:gd name="T52" fmla="*/ 8 w 16"/>
              <a:gd name="T53" fmla="*/ 14 h 17"/>
              <a:gd name="T54" fmla="*/ 6 w 16"/>
              <a:gd name="T55" fmla="*/ 15 h 17"/>
              <a:gd name="T56" fmla="*/ 5 w 16"/>
              <a:gd name="T57" fmla="*/ 15 h 17"/>
              <a:gd name="T58" fmla="*/ 4 w 16"/>
              <a:gd name="T59" fmla="*/ 14 h 17"/>
              <a:gd name="T60" fmla="*/ 3 w 16"/>
              <a:gd name="T61" fmla="*/ 12 h 17"/>
              <a:gd name="T62" fmla="*/ 3 w 16"/>
              <a:gd name="T63" fmla="*/ 9 h 17"/>
              <a:gd name="T64" fmla="*/ 4 w 16"/>
              <a:gd name="T65" fmla="*/ 6 h 17"/>
              <a:gd name="T66" fmla="*/ 5 w 16"/>
              <a:gd name="T67" fmla="*/ 4 h 17"/>
              <a:gd name="T68" fmla="*/ 7 w 16"/>
              <a:gd name="T69" fmla="*/ 2 h 17"/>
              <a:gd name="T70" fmla="*/ 8 w 16"/>
              <a:gd name="T71" fmla="*/ 2 h 17"/>
              <a:gd name="T72" fmla="*/ 9 w 16"/>
              <a:gd name="T73" fmla="*/ 1 h 17"/>
              <a:gd name="T74" fmla="*/ 11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1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0" y="0"/>
                  <a:pt x="10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3"/>
                  <a:pt x="2" y="4"/>
                  <a:pt x="2" y="5"/>
                </a:cubicBezTo>
                <a:cubicBezTo>
                  <a:pt x="1" y="6"/>
                  <a:pt x="1" y="7"/>
                  <a:pt x="0" y="8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14"/>
                  <a:pt x="0" y="15"/>
                  <a:pt x="1" y="16"/>
                </a:cubicBezTo>
                <a:cubicBezTo>
                  <a:pt x="2" y="17"/>
                  <a:pt x="3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9" y="14"/>
                  <a:pt x="10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3" y="16"/>
                  <a:pt x="13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3" y="15"/>
                  <a:pt x="13" y="14"/>
                  <a:pt x="13" y="14"/>
                </a:cubicBezTo>
                <a:cubicBezTo>
                  <a:pt x="13" y="13"/>
                  <a:pt x="13" y="13"/>
                  <a:pt x="13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2" y="0"/>
                  <a:pt x="11" y="0"/>
                </a:cubicBezTo>
                <a:close/>
                <a:moveTo>
                  <a:pt x="11" y="7"/>
                </a:moveTo>
                <a:cubicBezTo>
                  <a:pt x="11" y="8"/>
                  <a:pt x="11" y="9"/>
                  <a:pt x="11" y="10"/>
                </a:cubicBezTo>
                <a:cubicBezTo>
                  <a:pt x="10" y="11"/>
                  <a:pt x="10" y="11"/>
                  <a:pt x="9" y="12"/>
                </a:cubicBezTo>
                <a:cubicBezTo>
                  <a:pt x="9" y="13"/>
                  <a:pt x="8" y="14"/>
                  <a:pt x="8" y="14"/>
                </a:cubicBezTo>
                <a:cubicBezTo>
                  <a:pt x="7" y="15"/>
                  <a:pt x="7" y="15"/>
                  <a:pt x="6" y="15"/>
                </a:cubicBezTo>
                <a:cubicBezTo>
                  <a:pt x="6" y="15"/>
                  <a:pt x="6" y="15"/>
                  <a:pt x="5" y="15"/>
                </a:cubicBezTo>
                <a:cubicBezTo>
                  <a:pt x="4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4" y="8"/>
                  <a:pt x="4" y="7"/>
                  <a:pt x="4" y="6"/>
                </a:cubicBezTo>
                <a:cubicBezTo>
                  <a:pt x="5" y="5"/>
                  <a:pt x="5" y="4"/>
                  <a:pt x="5" y="4"/>
                </a:cubicBezTo>
                <a:cubicBezTo>
                  <a:pt x="6" y="3"/>
                  <a:pt x="6" y="3"/>
                  <a:pt x="7" y="2"/>
                </a:cubicBezTo>
                <a:cubicBezTo>
                  <a:pt x="7" y="2"/>
                  <a:pt x="8" y="2"/>
                  <a:pt x="8" y="2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2"/>
                  <a:pt x="11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1" y="7"/>
                  <a:pt x="11" y="7"/>
                  <a:pt x="11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501"/>
          <p:cNvSpPr>
            <a:spLocks/>
          </p:cNvSpPr>
          <p:nvPr/>
        </p:nvSpPr>
        <p:spPr bwMode="auto">
          <a:xfrm>
            <a:off x="8559801" y="941388"/>
            <a:ext cx="17463" cy="6350"/>
          </a:xfrm>
          <a:custGeom>
            <a:avLst/>
            <a:gdLst>
              <a:gd name="T0" fmla="*/ 11 w 11"/>
              <a:gd name="T1" fmla="*/ 0 h 4"/>
              <a:gd name="T2" fmla="*/ 1 w 11"/>
              <a:gd name="T3" fmla="*/ 0 h 4"/>
              <a:gd name="T4" fmla="*/ 0 w 11"/>
              <a:gd name="T5" fmla="*/ 4 h 4"/>
              <a:gd name="T6" fmla="*/ 11 w 11"/>
              <a:gd name="T7" fmla="*/ 4 h 4"/>
              <a:gd name="T8" fmla="*/ 11 w 11"/>
              <a:gd name="T9" fmla="*/ 0 h 4"/>
              <a:gd name="T10" fmla="*/ 11 w 11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4">
                <a:moveTo>
                  <a:pt x="11" y="0"/>
                </a:moveTo>
                <a:lnTo>
                  <a:pt x="1" y="0"/>
                </a:lnTo>
                <a:lnTo>
                  <a:pt x="0" y="4"/>
                </a:lnTo>
                <a:lnTo>
                  <a:pt x="11" y="4"/>
                </a:lnTo>
                <a:lnTo>
                  <a:pt x="11" y="0"/>
                </a:lnTo>
                <a:lnTo>
                  <a:pt x="11" y="0"/>
                </a:ln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502"/>
          <p:cNvSpPr>
            <a:spLocks/>
          </p:cNvSpPr>
          <p:nvPr/>
        </p:nvSpPr>
        <p:spPr bwMode="auto">
          <a:xfrm>
            <a:off x="8386763" y="985838"/>
            <a:ext cx="33338" cy="55563"/>
          </a:xfrm>
          <a:custGeom>
            <a:avLst/>
            <a:gdLst>
              <a:gd name="T0" fmla="*/ 15 w 15"/>
              <a:gd name="T1" fmla="*/ 24 h 25"/>
              <a:gd name="T2" fmla="*/ 14 w 15"/>
              <a:gd name="T3" fmla="*/ 24 h 25"/>
              <a:gd name="T4" fmla="*/ 13 w 15"/>
              <a:gd name="T5" fmla="*/ 23 h 25"/>
              <a:gd name="T6" fmla="*/ 13 w 15"/>
              <a:gd name="T7" fmla="*/ 23 h 25"/>
              <a:gd name="T8" fmla="*/ 13 w 15"/>
              <a:gd name="T9" fmla="*/ 22 h 25"/>
              <a:gd name="T10" fmla="*/ 13 w 15"/>
              <a:gd name="T11" fmla="*/ 21 h 25"/>
              <a:gd name="T12" fmla="*/ 15 w 15"/>
              <a:gd name="T13" fmla="*/ 14 h 25"/>
              <a:gd name="T14" fmla="*/ 15 w 15"/>
              <a:gd name="T15" fmla="*/ 12 h 25"/>
              <a:gd name="T16" fmla="*/ 14 w 15"/>
              <a:gd name="T17" fmla="*/ 9 h 25"/>
              <a:gd name="T18" fmla="*/ 11 w 15"/>
              <a:gd name="T19" fmla="*/ 8 h 25"/>
              <a:gd name="T20" fmla="*/ 8 w 15"/>
              <a:gd name="T21" fmla="*/ 9 h 25"/>
              <a:gd name="T22" fmla="*/ 5 w 15"/>
              <a:gd name="T23" fmla="*/ 12 h 25"/>
              <a:gd name="T24" fmla="*/ 5 w 15"/>
              <a:gd name="T25" fmla="*/ 12 h 25"/>
              <a:gd name="T26" fmla="*/ 8 w 15"/>
              <a:gd name="T27" fmla="*/ 0 h 25"/>
              <a:gd name="T28" fmla="*/ 7 w 15"/>
              <a:gd name="T29" fmla="*/ 0 h 25"/>
              <a:gd name="T30" fmla="*/ 3 w 15"/>
              <a:gd name="T31" fmla="*/ 0 h 25"/>
              <a:gd name="T32" fmla="*/ 2 w 15"/>
              <a:gd name="T33" fmla="*/ 1 h 25"/>
              <a:gd name="T34" fmla="*/ 4 w 15"/>
              <a:gd name="T35" fmla="*/ 1 h 25"/>
              <a:gd name="T36" fmla="*/ 4 w 15"/>
              <a:gd name="T37" fmla="*/ 2 h 25"/>
              <a:gd name="T38" fmla="*/ 4 w 15"/>
              <a:gd name="T39" fmla="*/ 3 h 25"/>
              <a:gd name="T40" fmla="*/ 4 w 15"/>
              <a:gd name="T41" fmla="*/ 4 h 25"/>
              <a:gd name="T42" fmla="*/ 4 w 15"/>
              <a:gd name="T43" fmla="*/ 5 h 25"/>
              <a:gd name="T44" fmla="*/ 0 w 15"/>
              <a:gd name="T45" fmla="*/ 25 h 25"/>
              <a:gd name="T46" fmla="*/ 3 w 15"/>
              <a:gd name="T47" fmla="*/ 25 h 25"/>
              <a:gd name="T48" fmla="*/ 4 w 15"/>
              <a:gd name="T49" fmla="*/ 17 h 25"/>
              <a:gd name="T50" fmla="*/ 5 w 15"/>
              <a:gd name="T51" fmla="*/ 15 h 25"/>
              <a:gd name="T52" fmla="*/ 7 w 15"/>
              <a:gd name="T53" fmla="*/ 12 h 25"/>
              <a:gd name="T54" fmla="*/ 8 w 15"/>
              <a:gd name="T55" fmla="*/ 10 h 25"/>
              <a:gd name="T56" fmla="*/ 10 w 15"/>
              <a:gd name="T57" fmla="*/ 10 h 25"/>
              <a:gd name="T58" fmla="*/ 11 w 15"/>
              <a:gd name="T59" fmla="*/ 10 h 25"/>
              <a:gd name="T60" fmla="*/ 12 w 15"/>
              <a:gd name="T61" fmla="*/ 12 h 25"/>
              <a:gd name="T62" fmla="*/ 12 w 15"/>
              <a:gd name="T63" fmla="*/ 14 h 25"/>
              <a:gd name="T64" fmla="*/ 11 w 15"/>
              <a:gd name="T65" fmla="*/ 16 h 25"/>
              <a:gd name="T66" fmla="*/ 9 w 15"/>
              <a:gd name="T67" fmla="*/ 25 h 25"/>
              <a:gd name="T68" fmla="*/ 15 w 15"/>
              <a:gd name="T69" fmla="*/ 25 h 25"/>
              <a:gd name="T70" fmla="*/ 15 w 15"/>
              <a:gd name="T71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25">
                <a:moveTo>
                  <a:pt x="15" y="24"/>
                </a:move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3"/>
                  <a:pt x="15" y="12"/>
                  <a:pt x="15" y="12"/>
                </a:cubicBezTo>
                <a:cubicBezTo>
                  <a:pt x="15" y="10"/>
                  <a:pt x="15" y="9"/>
                  <a:pt x="14" y="9"/>
                </a:cubicBezTo>
                <a:cubicBezTo>
                  <a:pt x="13" y="8"/>
                  <a:pt x="13" y="8"/>
                  <a:pt x="11" y="8"/>
                </a:cubicBezTo>
                <a:cubicBezTo>
                  <a:pt x="10" y="8"/>
                  <a:pt x="9" y="8"/>
                  <a:pt x="8" y="9"/>
                </a:cubicBezTo>
                <a:cubicBezTo>
                  <a:pt x="7" y="9"/>
                  <a:pt x="6" y="11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4" y="1"/>
                  <a:pt x="4" y="1"/>
                </a:cubicBezTo>
                <a:cubicBezTo>
                  <a:pt x="4" y="1"/>
                  <a:pt x="4" y="2"/>
                  <a:pt x="4" y="2"/>
                </a:cubicBezTo>
                <a:cubicBezTo>
                  <a:pt x="4" y="2"/>
                  <a:pt x="4" y="3"/>
                  <a:pt x="4" y="3"/>
                </a:cubicBezTo>
                <a:cubicBezTo>
                  <a:pt x="4" y="3"/>
                  <a:pt x="4" y="3"/>
                  <a:pt x="4" y="4"/>
                </a:cubicBezTo>
                <a:cubicBezTo>
                  <a:pt x="4" y="4"/>
                  <a:pt x="4" y="4"/>
                  <a:pt x="4" y="5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6"/>
                  <a:pt x="5" y="15"/>
                  <a:pt x="5" y="15"/>
                </a:cubicBezTo>
                <a:cubicBezTo>
                  <a:pt x="5" y="14"/>
                  <a:pt x="6" y="13"/>
                  <a:pt x="7" y="12"/>
                </a:cubicBezTo>
                <a:cubicBezTo>
                  <a:pt x="7" y="11"/>
                  <a:pt x="8" y="11"/>
                  <a:pt x="8" y="10"/>
                </a:cubicBezTo>
                <a:cubicBezTo>
                  <a:pt x="9" y="10"/>
                  <a:pt x="10" y="10"/>
                  <a:pt x="10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11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ubicBezTo>
                  <a:pt x="12" y="15"/>
                  <a:pt x="11" y="15"/>
                  <a:pt x="11" y="16"/>
                </a:cubicBezTo>
                <a:cubicBezTo>
                  <a:pt x="9" y="25"/>
                  <a:pt x="9" y="25"/>
                  <a:pt x="9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4"/>
                  <a:pt x="15" y="24"/>
                  <a:pt x="15" y="2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503"/>
          <p:cNvSpPr>
            <a:spLocks noEditPoints="1"/>
          </p:cNvSpPr>
          <p:nvPr/>
        </p:nvSpPr>
        <p:spPr bwMode="auto">
          <a:xfrm>
            <a:off x="8431213" y="1003301"/>
            <a:ext cx="36513" cy="38100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0 h 17"/>
              <a:gd name="T6" fmla="*/ 3 w 16"/>
              <a:gd name="T7" fmla="*/ 2 h 17"/>
              <a:gd name="T8" fmla="*/ 1 w 16"/>
              <a:gd name="T9" fmla="*/ 5 h 17"/>
              <a:gd name="T10" fmla="*/ 0 w 16"/>
              <a:gd name="T11" fmla="*/ 8 h 17"/>
              <a:gd name="T12" fmla="*/ 0 w 16"/>
              <a:gd name="T13" fmla="*/ 12 h 17"/>
              <a:gd name="T14" fmla="*/ 1 w 16"/>
              <a:gd name="T15" fmla="*/ 16 h 17"/>
              <a:gd name="T16" fmla="*/ 4 w 16"/>
              <a:gd name="T17" fmla="*/ 17 h 17"/>
              <a:gd name="T18" fmla="*/ 7 w 16"/>
              <a:gd name="T19" fmla="*/ 16 h 17"/>
              <a:gd name="T20" fmla="*/ 10 w 16"/>
              <a:gd name="T21" fmla="*/ 12 h 17"/>
              <a:gd name="T22" fmla="*/ 10 w 16"/>
              <a:gd name="T23" fmla="*/ 12 h 17"/>
              <a:gd name="T24" fmla="*/ 9 w 16"/>
              <a:gd name="T25" fmla="*/ 17 h 17"/>
              <a:gd name="T26" fmla="*/ 14 w 16"/>
              <a:gd name="T27" fmla="*/ 17 h 17"/>
              <a:gd name="T28" fmla="*/ 14 w 16"/>
              <a:gd name="T29" fmla="*/ 16 h 17"/>
              <a:gd name="T30" fmla="*/ 13 w 16"/>
              <a:gd name="T31" fmla="*/ 16 h 17"/>
              <a:gd name="T32" fmla="*/ 12 w 16"/>
              <a:gd name="T33" fmla="*/ 15 h 17"/>
              <a:gd name="T34" fmla="*/ 13 w 16"/>
              <a:gd name="T35" fmla="*/ 14 h 17"/>
              <a:gd name="T36" fmla="*/ 13 w 16"/>
              <a:gd name="T37" fmla="*/ 12 h 17"/>
              <a:gd name="T38" fmla="*/ 16 w 16"/>
              <a:gd name="T39" fmla="*/ 0 h 17"/>
              <a:gd name="T40" fmla="*/ 14 w 16"/>
              <a:gd name="T41" fmla="*/ 0 h 17"/>
              <a:gd name="T42" fmla="*/ 13 w 16"/>
              <a:gd name="T43" fmla="*/ 1 h 17"/>
              <a:gd name="T44" fmla="*/ 11 w 16"/>
              <a:gd name="T45" fmla="*/ 0 h 17"/>
              <a:gd name="T46" fmla="*/ 11 w 16"/>
              <a:gd name="T47" fmla="*/ 7 h 17"/>
              <a:gd name="T48" fmla="*/ 10 w 16"/>
              <a:gd name="T49" fmla="*/ 10 h 17"/>
              <a:gd name="T50" fmla="*/ 9 w 16"/>
              <a:gd name="T51" fmla="*/ 12 h 17"/>
              <a:gd name="T52" fmla="*/ 7 w 16"/>
              <a:gd name="T53" fmla="*/ 14 h 17"/>
              <a:gd name="T54" fmla="*/ 6 w 16"/>
              <a:gd name="T55" fmla="*/ 15 h 17"/>
              <a:gd name="T56" fmla="*/ 5 w 16"/>
              <a:gd name="T57" fmla="*/ 15 h 17"/>
              <a:gd name="T58" fmla="*/ 3 w 16"/>
              <a:gd name="T59" fmla="*/ 14 h 17"/>
              <a:gd name="T60" fmla="*/ 3 w 16"/>
              <a:gd name="T61" fmla="*/ 11 h 17"/>
              <a:gd name="T62" fmla="*/ 3 w 16"/>
              <a:gd name="T63" fmla="*/ 9 h 17"/>
              <a:gd name="T64" fmla="*/ 4 w 16"/>
              <a:gd name="T65" fmla="*/ 6 h 17"/>
              <a:gd name="T66" fmla="*/ 5 w 16"/>
              <a:gd name="T67" fmla="*/ 4 h 17"/>
              <a:gd name="T68" fmla="*/ 6 w 16"/>
              <a:gd name="T69" fmla="*/ 2 h 17"/>
              <a:gd name="T70" fmla="*/ 8 w 16"/>
              <a:gd name="T71" fmla="*/ 1 h 17"/>
              <a:gd name="T72" fmla="*/ 9 w 16"/>
              <a:gd name="T73" fmla="*/ 1 h 17"/>
              <a:gd name="T74" fmla="*/ 11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1 w 16"/>
              <a:gd name="T81" fmla="*/ 6 h 17"/>
              <a:gd name="T82" fmla="*/ 11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0" y="0"/>
                  <a:pt x="9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3" y="2"/>
                </a:cubicBezTo>
                <a:cubicBezTo>
                  <a:pt x="2" y="3"/>
                  <a:pt x="2" y="4"/>
                  <a:pt x="1" y="5"/>
                </a:cubicBezTo>
                <a:cubicBezTo>
                  <a:pt x="1" y="6"/>
                  <a:pt x="0" y="7"/>
                  <a:pt x="0" y="8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3"/>
                  <a:pt x="0" y="15"/>
                  <a:pt x="1" y="16"/>
                </a:cubicBezTo>
                <a:cubicBezTo>
                  <a:pt x="1" y="17"/>
                  <a:pt x="2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9" y="14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7"/>
                  <a:pt x="9" y="17"/>
                  <a:pt x="9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3" y="16"/>
                  <a:pt x="13" y="16"/>
                </a:cubicBezTo>
                <a:cubicBezTo>
                  <a:pt x="13" y="15"/>
                  <a:pt x="12" y="15"/>
                  <a:pt x="12" y="15"/>
                </a:cubicBezTo>
                <a:cubicBezTo>
                  <a:pt x="12" y="14"/>
                  <a:pt x="13" y="14"/>
                  <a:pt x="13" y="14"/>
                </a:cubicBezTo>
                <a:cubicBezTo>
                  <a:pt x="13" y="13"/>
                  <a:pt x="13" y="13"/>
                  <a:pt x="13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1" y="0"/>
                  <a:pt x="11" y="0"/>
                </a:cubicBezTo>
                <a:close/>
                <a:moveTo>
                  <a:pt x="11" y="7"/>
                </a:moveTo>
                <a:cubicBezTo>
                  <a:pt x="11" y="8"/>
                  <a:pt x="11" y="9"/>
                  <a:pt x="10" y="10"/>
                </a:cubicBezTo>
                <a:cubicBezTo>
                  <a:pt x="10" y="10"/>
                  <a:pt x="10" y="11"/>
                  <a:pt x="9" y="12"/>
                </a:cubicBezTo>
                <a:cubicBezTo>
                  <a:pt x="8" y="13"/>
                  <a:pt x="8" y="13"/>
                  <a:pt x="7" y="14"/>
                </a:cubicBezTo>
                <a:cubicBezTo>
                  <a:pt x="7" y="14"/>
                  <a:pt x="6" y="15"/>
                  <a:pt x="6" y="15"/>
                </a:cubicBezTo>
                <a:cubicBezTo>
                  <a:pt x="6" y="15"/>
                  <a:pt x="5" y="15"/>
                  <a:pt x="5" y="15"/>
                </a:cubicBezTo>
                <a:cubicBezTo>
                  <a:pt x="4" y="15"/>
                  <a:pt x="4" y="15"/>
                  <a:pt x="3" y="14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8"/>
                  <a:pt x="4" y="7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5" y="3"/>
                  <a:pt x="6" y="3"/>
                  <a:pt x="6" y="2"/>
                </a:cubicBezTo>
                <a:cubicBezTo>
                  <a:pt x="7" y="2"/>
                  <a:pt x="7" y="2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7"/>
                  <a:pt x="11" y="7"/>
                  <a:pt x="11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504"/>
          <p:cNvSpPr>
            <a:spLocks/>
          </p:cNvSpPr>
          <p:nvPr/>
        </p:nvSpPr>
        <p:spPr bwMode="auto">
          <a:xfrm>
            <a:off x="8477251" y="1003301"/>
            <a:ext cx="34925" cy="38100"/>
          </a:xfrm>
          <a:custGeom>
            <a:avLst/>
            <a:gdLst>
              <a:gd name="T0" fmla="*/ 11 w 16"/>
              <a:gd name="T1" fmla="*/ 0 h 17"/>
              <a:gd name="T2" fmla="*/ 11 w 16"/>
              <a:gd name="T3" fmla="*/ 1 h 17"/>
              <a:gd name="T4" fmla="*/ 12 w 16"/>
              <a:gd name="T5" fmla="*/ 1 h 17"/>
              <a:gd name="T6" fmla="*/ 12 w 16"/>
              <a:gd name="T7" fmla="*/ 2 h 17"/>
              <a:gd name="T8" fmla="*/ 11 w 16"/>
              <a:gd name="T9" fmla="*/ 7 h 17"/>
              <a:gd name="T10" fmla="*/ 6 w 16"/>
              <a:gd name="T11" fmla="*/ 14 h 17"/>
              <a:gd name="T12" fmla="*/ 5 w 16"/>
              <a:gd name="T13" fmla="*/ 0 h 17"/>
              <a:gd name="T14" fmla="*/ 0 w 16"/>
              <a:gd name="T15" fmla="*/ 0 h 17"/>
              <a:gd name="T16" fmla="*/ 0 w 16"/>
              <a:gd name="T17" fmla="*/ 1 h 17"/>
              <a:gd name="T18" fmla="*/ 1 w 16"/>
              <a:gd name="T19" fmla="*/ 1 h 17"/>
              <a:gd name="T20" fmla="*/ 2 w 16"/>
              <a:gd name="T21" fmla="*/ 2 h 17"/>
              <a:gd name="T22" fmla="*/ 2 w 16"/>
              <a:gd name="T23" fmla="*/ 4 h 17"/>
              <a:gd name="T24" fmla="*/ 4 w 16"/>
              <a:gd name="T25" fmla="*/ 17 h 17"/>
              <a:gd name="T26" fmla="*/ 6 w 16"/>
              <a:gd name="T27" fmla="*/ 17 h 17"/>
              <a:gd name="T28" fmla="*/ 9 w 16"/>
              <a:gd name="T29" fmla="*/ 13 h 17"/>
              <a:gd name="T30" fmla="*/ 11 w 16"/>
              <a:gd name="T31" fmla="*/ 10 h 17"/>
              <a:gd name="T32" fmla="*/ 13 w 16"/>
              <a:gd name="T33" fmla="*/ 8 h 17"/>
              <a:gd name="T34" fmla="*/ 14 w 16"/>
              <a:gd name="T35" fmla="*/ 5 h 17"/>
              <a:gd name="T36" fmla="*/ 15 w 16"/>
              <a:gd name="T37" fmla="*/ 3 h 17"/>
              <a:gd name="T38" fmla="*/ 16 w 16"/>
              <a:gd name="T39" fmla="*/ 1 h 17"/>
              <a:gd name="T40" fmla="*/ 15 w 16"/>
              <a:gd name="T41" fmla="*/ 0 h 17"/>
              <a:gd name="T42" fmla="*/ 11 w 16"/>
              <a:gd name="T4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2" y="1"/>
                  <a:pt x="12" y="1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4"/>
                  <a:pt x="12" y="5"/>
                  <a:pt x="11" y="7"/>
                </a:cubicBezTo>
                <a:cubicBezTo>
                  <a:pt x="10" y="9"/>
                  <a:pt x="8" y="11"/>
                  <a:pt x="6" y="14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2"/>
                  <a:pt x="2" y="3"/>
                  <a:pt x="2" y="4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7" y="16"/>
                  <a:pt x="8" y="14"/>
                  <a:pt x="9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2" y="9"/>
                  <a:pt x="12" y="8"/>
                  <a:pt x="13" y="8"/>
                </a:cubicBezTo>
                <a:cubicBezTo>
                  <a:pt x="13" y="7"/>
                  <a:pt x="14" y="6"/>
                  <a:pt x="14" y="5"/>
                </a:cubicBezTo>
                <a:cubicBezTo>
                  <a:pt x="14" y="4"/>
                  <a:pt x="15" y="4"/>
                  <a:pt x="15" y="3"/>
                </a:cubicBezTo>
                <a:cubicBezTo>
                  <a:pt x="15" y="3"/>
                  <a:pt x="15" y="2"/>
                  <a:pt x="16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505"/>
          <p:cNvSpPr>
            <a:spLocks noEditPoints="1"/>
          </p:cNvSpPr>
          <p:nvPr/>
        </p:nvSpPr>
        <p:spPr bwMode="auto">
          <a:xfrm>
            <a:off x="8516938" y="1003301"/>
            <a:ext cx="31750" cy="38100"/>
          </a:xfrm>
          <a:custGeom>
            <a:avLst/>
            <a:gdLst>
              <a:gd name="T0" fmla="*/ 12 w 14"/>
              <a:gd name="T1" fmla="*/ 12 h 17"/>
              <a:gd name="T2" fmla="*/ 9 w 14"/>
              <a:gd name="T3" fmla="*/ 14 h 17"/>
              <a:gd name="T4" fmla="*/ 6 w 14"/>
              <a:gd name="T5" fmla="*/ 15 h 17"/>
              <a:gd name="T6" fmla="*/ 4 w 14"/>
              <a:gd name="T7" fmla="*/ 14 h 17"/>
              <a:gd name="T8" fmla="*/ 3 w 14"/>
              <a:gd name="T9" fmla="*/ 12 h 17"/>
              <a:gd name="T10" fmla="*/ 3 w 14"/>
              <a:gd name="T11" fmla="*/ 9 h 17"/>
              <a:gd name="T12" fmla="*/ 12 w 14"/>
              <a:gd name="T13" fmla="*/ 8 h 17"/>
              <a:gd name="T14" fmla="*/ 14 w 14"/>
              <a:gd name="T15" fmla="*/ 3 h 17"/>
              <a:gd name="T16" fmla="*/ 13 w 14"/>
              <a:gd name="T17" fmla="*/ 1 h 17"/>
              <a:gd name="T18" fmla="*/ 10 w 14"/>
              <a:gd name="T19" fmla="*/ 0 h 17"/>
              <a:gd name="T20" fmla="*/ 6 w 14"/>
              <a:gd name="T21" fmla="*/ 1 h 17"/>
              <a:gd name="T22" fmla="*/ 3 w 14"/>
              <a:gd name="T23" fmla="*/ 3 h 17"/>
              <a:gd name="T24" fmla="*/ 1 w 14"/>
              <a:gd name="T25" fmla="*/ 7 h 17"/>
              <a:gd name="T26" fmla="*/ 0 w 14"/>
              <a:gd name="T27" fmla="*/ 11 h 17"/>
              <a:gd name="T28" fmla="*/ 0 w 14"/>
              <a:gd name="T29" fmla="*/ 14 h 17"/>
              <a:gd name="T30" fmla="*/ 1 w 14"/>
              <a:gd name="T31" fmla="*/ 15 h 17"/>
              <a:gd name="T32" fmla="*/ 3 w 14"/>
              <a:gd name="T33" fmla="*/ 17 h 17"/>
              <a:gd name="T34" fmla="*/ 5 w 14"/>
              <a:gd name="T35" fmla="*/ 17 h 17"/>
              <a:gd name="T36" fmla="*/ 8 w 14"/>
              <a:gd name="T37" fmla="*/ 17 h 17"/>
              <a:gd name="T38" fmla="*/ 11 w 14"/>
              <a:gd name="T39" fmla="*/ 16 h 17"/>
              <a:gd name="T40" fmla="*/ 13 w 14"/>
              <a:gd name="T41" fmla="*/ 13 h 17"/>
              <a:gd name="T42" fmla="*/ 12 w 14"/>
              <a:gd name="T43" fmla="*/ 12 h 17"/>
              <a:gd name="T44" fmla="*/ 5 w 14"/>
              <a:gd name="T45" fmla="*/ 4 h 17"/>
              <a:gd name="T46" fmla="*/ 7 w 14"/>
              <a:gd name="T47" fmla="*/ 2 h 17"/>
              <a:gd name="T48" fmla="*/ 10 w 14"/>
              <a:gd name="T49" fmla="*/ 1 h 17"/>
              <a:gd name="T50" fmla="*/ 11 w 14"/>
              <a:gd name="T51" fmla="*/ 2 h 17"/>
              <a:gd name="T52" fmla="*/ 12 w 14"/>
              <a:gd name="T53" fmla="*/ 3 h 17"/>
              <a:gd name="T54" fmla="*/ 11 w 14"/>
              <a:gd name="T55" fmla="*/ 5 h 17"/>
              <a:gd name="T56" fmla="*/ 11 w 14"/>
              <a:gd name="T57" fmla="*/ 6 h 17"/>
              <a:gd name="T58" fmla="*/ 10 w 14"/>
              <a:gd name="T59" fmla="*/ 6 h 17"/>
              <a:gd name="T60" fmla="*/ 9 w 14"/>
              <a:gd name="T61" fmla="*/ 7 h 17"/>
              <a:gd name="T62" fmla="*/ 6 w 14"/>
              <a:gd name="T63" fmla="*/ 8 h 17"/>
              <a:gd name="T64" fmla="*/ 4 w 14"/>
              <a:gd name="T65" fmla="*/ 8 h 17"/>
              <a:gd name="T66" fmla="*/ 5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2" y="8"/>
                </a:cubicBezTo>
                <a:cubicBezTo>
                  <a:pt x="14" y="7"/>
                  <a:pt x="14" y="5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1" y="14"/>
                  <a:pt x="1" y="15"/>
                  <a:pt x="1" y="15"/>
                </a:cubicBezTo>
                <a:cubicBezTo>
                  <a:pt x="2" y="16"/>
                  <a:pt x="2" y="16"/>
                  <a:pt x="3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7"/>
                  <a:pt x="10" y="16"/>
                  <a:pt x="11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6" y="3"/>
                  <a:pt x="6" y="3"/>
                  <a:pt x="7" y="2"/>
                </a:cubicBezTo>
                <a:cubicBezTo>
                  <a:pt x="8" y="1"/>
                  <a:pt x="9" y="1"/>
                  <a:pt x="10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2" y="3"/>
                  <a:pt x="12" y="3"/>
                </a:cubicBezTo>
                <a:cubicBezTo>
                  <a:pt x="12" y="4"/>
                  <a:pt x="12" y="4"/>
                  <a:pt x="11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6"/>
                  <a:pt x="10" y="6"/>
                  <a:pt x="10" y="6"/>
                </a:cubicBezTo>
                <a:cubicBezTo>
                  <a:pt x="10" y="7"/>
                  <a:pt x="9" y="7"/>
                  <a:pt x="9" y="7"/>
                </a:cubicBezTo>
                <a:cubicBezTo>
                  <a:pt x="8" y="7"/>
                  <a:pt x="7" y="8"/>
                  <a:pt x="6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506"/>
          <p:cNvSpPr>
            <a:spLocks/>
          </p:cNvSpPr>
          <p:nvPr/>
        </p:nvSpPr>
        <p:spPr bwMode="auto">
          <a:xfrm>
            <a:off x="8556626" y="993776"/>
            <a:ext cx="26988" cy="47625"/>
          </a:xfrm>
          <a:custGeom>
            <a:avLst/>
            <a:gdLst>
              <a:gd name="T0" fmla="*/ 9 w 12"/>
              <a:gd name="T1" fmla="*/ 17 h 21"/>
              <a:gd name="T2" fmla="*/ 7 w 12"/>
              <a:gd name="T3" fmla="*/ 18 h 21"/>
              <a:gd name="T4" fmla="*/ 5 w 12"/>
              <a:gd name="T5" fmla="*/ 19 h 21"/>
              <a:gd name="T6" fmla="*/ 4 w 12"/>
              <a:gd name="T7" fmla="*/ 19 h 21"/>
              <a:gd name="T8" fmla="*/ 3 w 12"/>
              <a:gd name="T9" fmla="*/ 17 h 21"/>
              <a:gd name="T10" fmla="*/ 4 w 12"/>
              <a:gd name="T11" fmla="*/ 13 h 21"/>
              <a:gd name="T12" fmla="*/ 6 w 12"/>
              <a:gd name="T13" fmla="*/ 6 h 21"/>
              <a:gd name="T14" fmla="*/ 11 w 12"/>
              <a:gd name="T15" fmla="*/ 6 h 21"/>
              <a:gd name="T16" fmla="*/ 12 w 12"/>
              <a:gd name="T17" fmla="*/ 4 h 21"/>
              <a:gd name="T18" fmla="*/ 6 w 12"/>
              <a:gd name="T19" fmla="*/ 4 h 21"/>
              <a:gd name="T20" fmla="*/ 7 w 12"/>
              <a:gd name="T21" fmla="*/ 0 h 21"/>
              <a:gd name="T22" fmla="*/ 5 w 12"/>
              <a:gd name="T23" fmla="*/ 0 h 21"/>
              <a:gd name="T24" fmla="*/ 4 w 12"/>
              <a:gd name="T25" fmla="*/ 2 h 21"/>
              <a:gd name="T26" fmla="*/ 3 w 12"/>
              <a:gd name="T27" fmla="*/ 4 h 21"/>
              <a:gd name="T28" fmla="*/ 2 w 12"/>
              <a:gd name="T29" fmla="*/ 5 h 21"/>
              <a:gd name="T30" fmla="*/ 0 w 12"/>
              <a:gd name="T31" fmla="*/ 5 h 21"/>
              <a:gd name="T32" fmla="*/ 0 w 12"/>
              <a:gd name="T33" fmla="*/ 6 h 21"/>
              <a:gd name="T34" fmla="*/ 3 w 12"/>
              <a:gd name="T35" fmla="*/ 6 h 21"/>
              <a:gd name="T36" fmla="*/ 1 w 12"/>
              <a:gd name="T37" fmla="*/ 15 h 21"/>
              <a:gd name="T38" fmla="*/ 0 w 12"/>
              <a:gd name="T39" fmla="*/ 17 h 21"/>
              <a:gd name="T40" fmla="*/ 1 w 12"/>
              <a:gd name="T41" fmla="*/ 20 h 21"/>
              <a:gd name="T42" fmla="*/ 4 w 12"/>
              <a:gd name="T43" fmla="*/ 21 h 21"/>
              <a:gd name="T44" fmla="*/ 7 w 12"/>
              <a:gd name="T45" fmla="*/ 20 h 21"/>
              <a:gd name="T46" fmla="*/ 10 w 12"/>
              <a:gd name="T47" fmla="*/ 18 h 21"/>
              <a:gd name="T48" fmla="*/ 9 w 12"/>
              <a:gd name="T4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" h="21">
                <a:moveTo>
                  <a:pt x="9" y="17"/>
                </a:moveTo>
                <a:cubicBezTo>
                  <a:pt x="8" y="17"/>
                  <a:pt x="8" y="18"/>
                  <a:pt x="7" y="18"/>
                </a:cubicBezTo>
                <a:cubicBezTo>
                  <a:pt x="6" y="19"/>
                  <a:pt x="6" y="19"/>
                  <a:pt x="5" y="19"/>
                </a:cubicBezTo>
                <a:cubicBezTo>
                  <a:pt x="5" y="19"/>
                  <a:pt x="4" y="19"/>
                  <a:pt x="4" y="19"/>
                </a:cubicBezTo>
                <a:cubicBezTo>
                  <a:pt x="4" y="18"/>
                  <a:pt x="3" y="18"/>
                  <a:pt x="3" y="17"/>
                </a:cubicBezTo>
                <a:cubicBezTo>
                  <a:pt x="3" y="16"/>
                  <a:pt x="4" y="15"/>
                  <a:pt x="4" y="13"/>
                </a:cubicBezTo>
                <a:cubicBezTo>
                  <a:pt x="6" y="6"/>
                  <a:pt x="6" y="6"/>
                  <a:pt x="6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4"/>
                  <a:pt x="12" y="4"/>
                  <a:pt x="1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2"/>
                  <a:pt x="4" y="2"/>
                </a:cubicBezTo>
                <a:cubicBezTo>
                  <a:pt x="4" y="3"/>
                  <a:pt x="3" y="3"/>
                  <a:pt x="3" y="4"/>
                </a:cubicBezTo>
                <a:cubicBezTo>
                  <a:pt x="3" y="4"/>
                  <a:pt x="3" y="4"/>
                  <a:pt x="2" y="5"/>
                </a:cubicBezTo>
                <a:cubicBezTo>
                  <a:pt x="2" y="5"/>
                  <a:pt x="1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1" y="20"/>
                  <a:pt x="1" y="20"/>
                </a:cubicBezTo>
                <a:cubicBezTo>
                  <a:pt x="2" y="21"/>
                  <a:pt x="3" y="21"/>
                  <a:pt x="4" y="21"/>
                </a:cubicBezTo>
                <a:cubicBezTo>
                  <a:pt x="5" y="21"/>
                  <a:pt x="6" y="21"/>
                  <a:pt x="7" y="20"/>
                </a:cubicBezTo>
                <a:cubicBezTo>
                  <a:pt x="8" y="20"/>
                  <a:pt x="9" y="19"/>
                  <a:pt x="10" y="18"/>
                </a:cubicBezTo>
                <a:cubicBezTo>
                  <a:pt x="9" y="17"/>
                  <a:pt x="9" y="17"/>
                  <a:pt x="9" y="1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507"/>
          <p:cNvSpPr>
            <a:spLocks/>
          </p:cNvSpPr>
          <p:nvPr/>
        </p:nvSpPr>
        <p:spPr bwMode="auto">
          <a:xfrm>
            <a:off x="5324476" y="1974851"/>
            <a:ext cx="42863" cy="57150"/>
          </a:xfrm>
          <a:custGeom>
            <a:avLst/>
            <a:gdLst>
              <a:gd name="T0" fmla="*/ 12 w 19"/>
              <a:gd name="T1" fmla="*/ 20 h 25"/>
              <a:gd name="T2" fmla="*/ 11 w 19"/>
              <a:gd name="T3" fmla="*/ 21 h 25"/>
              <a:gd name="T4" fmla="*/ 10 w 19"/>
              <a:gd name="T5" fmla="*/ 22 h 25"/>
              <a:gd name="T6" fmla="*/ 9 w 19"/>
              <a:gd name="T7" fmla="*/ 23 h 25"/>
              <a:gd name="T8" fmla="*/ 7 w 19"/>
              <a:gd name="T9" fmla="*/ 23 h 25"/>
              <a:gd name="T10" fmla="*/ 4 w 19"/>
              <a:gd name="T11" fmla="*/ 22 h 25"/>
              <a:gd name="T12" fmla="*/ 3 w 19"/>
              <a:gd name="T13" fmla="*/ 18 h 25"/>
              <a:gd name="T14" fmla="*/ 4 w 19"/>
              <a:gd name="T15" fmla="*/ 13 h 25"/>
              <a:gd name="T16" fmla="*/ 5 w 19"/>
              <a:gd name="T17" fmla="*/ 9 h 25"/>
              <a:gd name="T18" fmla="*/ 7 w 19"/>
              <a:gd name="T19" fmla="*/ 5 h 25"/>
              <a:gd name="T20" fmla="*/ 10 w 19"/>
              <a:gd name="T21" fmla="*/ 3 h 25"/>
              <a:gd name="T22" fmla="*/ 13 w 19"/>
              <a:gd name="T23" fmla="*/ 2 h 25"/>
              <a:gd name="T24" fmla="*/ 15 w 19"/>
              <a:gd name="T25" fmla="*/ 2 h 25"/>
              <a:gd name="T26" fmla="*/ 16 w 19"/>
              <a:gd name="T27" fmla="*/ 3 h 25"/>
              <a:gd name="T28" fmla="*/ 16 w 19"/>
              <a:gd name="T29" fmla="*/ 6 h 25"/>
              <a:gd name="T30" fmla="*/ 18 w 19"/>
              <a:gd name="T31" fmla="*/ 6 h 25"/>
              <a:gd name="T32" fmla="*/ 19 w 19"/>
              <a:gd name="T33" fmla="*/ 1 h 25"/>
              <a:gd name="T34" fmla="*/ 16 w 19"/>
              <a:gd name="T35" fmla="*/ 0 h 25"/>
              <a:gd name="T36" fmla="*/ 13 w 19"/>
              <a:gd name="T37" fmla="*/ 0 h 25"/>
              <a:gd name="T38" fmla="*/ 10 w 19"/>
              <a:gd name="T39" fmla="*/ 1 h 25"/>
              <a:gd name="T40" fmla="*/ 8 w 19"/>
              <a:gd name="T41" fmla="*/ 2 h 25"/>
              <a:gd name="T42" fmla="*/ 5 w 19"/>
              <a:gd name="T43" fmla="*/ 3 h 25"/>
              <a:gd name="T44" fmla="*/ 3 w 19"/>
              <a:gd name="T45" fmla="*/ 6 h 25"/>
              <a:gd name="T46" fmla="*/ 2 w 19"/>
              <a:gd name="T47" fmla="*/ 9 h 25"/>
              <a:gd name="T48" fmla="*/ 0 w 19"/>
              <a:gd name="T49" fmla="*/ 13 h 25"/>
              <a:gd name="T50" fmla="*/ 0 w 19"/>
              <a:gd name="T51" fmla="*/ 17 h 25"/>
              <a:gd name="T52" fmla="*/ 1 w 19"/>
              <a:gd name="T53" fmla="*/ 21 h 25"/>
              <a:gd name="T54" fmla="*/ 3 w 19"/>
              <a:gd name="T55" fmla="*/ 24 h 25"/>
              <a:gd name="T56" fmla="*/ 7 w 19"/>
              <a:gd name="T57" fmla="*/ 25 h 25"/>
              <a:gd name="T58" fmla="*/ 8 w 19"/>
              <a:gd name="T59" fmla="*/ 25 h 25"/>
              <a:gd name="T60" fmla="*/ 10 w 19"/>
              <a:gd name="T61" fmla="*/ 24 h 25"/>
              <a:gd name="T62" fmla="*/ 12 w 19"/>
              <a:gd name="T63" fmla="*/ 23 h 25"/>
              <a:gd name="T64" fmla="*/ 13 w 19"/>
              <a:gd name="T65" fmla="*/ 25 h 25"/>
              <a:gd name="T66" fmla="*/ 14 w 19"/>
              <a:gd name="T67" fmla="*/ 24 h 25"/>
              <a:gd name="T68" fmla="*/ 15 w 19"/>
              <a:gd name="T69" fmla="*/ 19 h 25"/>
              <a:gd name="T70" fmla="*/ 16 w 19"/>
              <a:gd name="T71" fmla="*/ 17 h 25"/>
              <a:gd name="T72" fmla="*/ 16 w 19"/>
              <a:gd name="T73" fmla="*/ 16 h 25"/>
              <a:gd name="T74" fmla="*/ 17 w 19"/>
              <a:gd name="T75" fmla="*/ 15 h 25"/>
              <a:gd name="T76" fmla="*/ 17 w 19"/>
              <a:gd name="T77" fmla="*/ 15 h 25"/>
              <a:gd name="T78" fmla="*/ 18 w 19"/>
              <a:gd name="T79" fmla="*/ 14 h 25"/>
              <a:gd name="T80" fmla="*/ 18 w 19"/>
              <a:gd name="T81" fmla="*/ 14 h 25"/>
              <a:gd name="T82" fmla="*/ 11 w 19"/>
              <a:gd name="T83" fmla="*/ 14 h 25"/>
              <a:gd name="T84" fmla="*/ 11 w 19"/>
              <a:gd name="T85" fmla="*/ 14 h 25"/>
              <a:gd name="T86" fmla="*/ 12 w 19"/>
              <a:gd name="T87" fmla="*/ 15 h 25"/>
              <a:gd name="T88" fmla="*/ 13 w 19"/>
              <a:gd name="T89" fmla="*/ 16 h 25"/>
              <a:gd name="T90" fmla="*/ 12 w 19"/>
              <a:gd name="T91" fmla="*/ 19 h 25"/>
              <a:gd name="T92" fmla="*/ 12 w 19"/>
              <a:gd name="T93" fmla="*/ 2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" h="25">
                <a:moveTo>
                  <a:pt x="12" y="20"/>
                </a:moveTo>
                <a:cubicBezTo>
                  <a:pt x="12" y="20"/>
                  <a:pt x="12" y="21"/>
                  <a:pt x="11" y="21"/>
                </a:cubicBezTo>
                <a:cubicBezTo>
                  <a:pt x="11" y="22"/>
                  <a:pt x="11" y="22"/>
                  <a:pt x="10" y="22"/>
                </a:cubicBezTo>
                <a:cubicBezTo>
                  <a:pt x="10" y="23"/>
                  <a:pt x="9" y="23"/>
                  <a:pt x="9" y="23"/>
                </a:cubicBezTo>
                <a:cubicBezTo>
                  <a:pt x="8" y="23"/>
                  <a:pt x="8" y="23"/>
                  <a:pt x="7" y="23"/>
                </a:cubicBezTo>
                <a:cubicBezTo>
                  <a:pt x="6" y="23"/>
                  <a:pt x="5" y="23"/>
                  <a:pt x="4" y="22"/>
                </a:cubicBezTo>
                <a:cubicBezTo>
                  <a:pt x="4" y="21"/>
                  <a:pt x="3" y="20"/>
                  <a:pt x="3" y="18"/>
                </a:cubicBezTo>
                <a:cubicBezTo>
                  <a:pt x="3" y="16"/>
                  <a:pt x="4" y="15"/>
                  <a:pt x="4" y="13"/>
                </a:cubicBezTo>
                <a:cubicBezTo>
                  <a:pt x="4" y="12"/>
                  <a:pt x="5" y="10"/>
                  <a:pt x="5" y="9"/>
                </a:cubicBezTo>
                <a:cubicBezTo>
                  <a:pt x="6" y="7"/>
                  <a:pt x="7" y="6"/>
                  <a:pt x="7" y="5"/>
                </a:cubicBezTo>
                <a:cubicBezTo>
                  <a:pt x="8" y="4"/>
                  <a:pt x="9" y="3"/>
                  <a:pt x="10" y="3"/>
                </a:cubicBezTo>
                <a:cubicBezTo>
                  <a:pt x="11" y="2"/>
                  <a:pt x="12" y="2"/>
                  <a:pt x="13" y="2"/>
                </a:cubicBezTo>
                <a:cubicBezTo>
                  <a:pt x="13" y="2"/>
                  <a:pt x="14" y="2"/>
                  <a:pt x="15" y="2"/>
                </a:cubicBezTo>
                <a:cubicBezTo>
                  <a:pt x="15" y="2"/>
                  <a:pt x="15" y="3"/>
                  <a:pt x="16" y="3"/>
                </a:cubicBezTo>
                <a:cubicBezTo>
                  <a:pt x="16" y="4"/>
                  <a:pt x="16" y="5"/>
                  <a:pt x="16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9" y="1"/>
                  <a:pt x="19" y="1"/>
                  <a:pt x="19" y="1"/>
                </a:cubicBezTo>
                <a:cubicBezTo>
                  <a:pt x="18" y="1"/>
                  <a:pt x="17" y="1"/>
                  <a:pt x="16" y="0"/>
                </a:cubicBezTo>
                <a:cubicBezTo>
                  <a:pt x="15" y="0"/>
                  <a:pt x="14" y="0"/>
                  <a:pt x="13" y="0"/>
                </a:cubicBezTo>
                <a:cubicBezTo>
                  <a:pt x="12" y="0"/>
                  <a:pt x="11" y="0"/>
                  <a:pt x="10" y="1"/>
                </a:cubicBezTo>
                <a:cubicBezTo>
                  <a:pt x="9" y="1"/>
                  <a:pt x="8" y="1"/>
                  <a:pt x="8" y="2"/>
                </a:cubicBezTo>
                <a:cubicBezTo>
                  <a:pt x="7" y="2"/>
                  <a:pt x="6" y="3"/>
                  <a:pt x="5" y="3"/>
                </a:cubicBezTo>
                <a:cubicBezTo>
                  <a:pt x="5" y="4"/>
                  <a:pt x="4" y="5"/>
                  <a:pt x="3" y="6"/>
                </a:cubicBezTo>
                <a:cubicBezTo>
                  <a:pt x="3" y="7"/>
                  <a:pt x="2" y="8"/>
                  <a:pt x="2" y="9"/>
                </a:cubicBezTo>
                <a:cubicBezTo>
                  <a:pt x="1" y="10"/>
                  <a:pt x="1" y="12"/>
                  <a:pt x="0" y="13"/>
                </a:cubicBezTo>
                <a:cubicBezTo>
                  <a:pt x="0" y="15"/>
                  <a:pt x="0" y="16"/>
                  <a:pt x="0" y="17"/>
                </a:cubicBezTo>
                <a:cubicBezTo>
                  <a:pt x="0" y="19"/>
                  <a:pt x="0" y="20"/>
                  <a:pt x="1" y="21"/>
                </a:cubicBezTo>
                <a:cubicBezTo>
                  <a:pt x="1" y="22"/>
                  <a:pt x="2" y="23"/>
                  <a:pt x="3" y="24"/>
                </a:cubicBezTo>
                <a:cubicBezTo>
                  <a:pt x="4" y="24"/>
                  <a:pt x="5" y="25"/>
                  <a:pt x="7" y="25"/>
                </a:cubicBezTo>
                <a:cubicBezTo>
                  <a:pt x="7" y="25"/>
                  <a:pt x="8" y="25"/>
                  <a:pt x="8" y="25"/>
                </a:cubicBezTo>
                <a:cubicBezTo>
                  <a:pt x="9" y="24"/>
                  <a:pt x="9" y="24"/>
                  <a:pt x="10" y="24"/>
                </a:cubicBezTo>
                <a:cubicBezTo>
                  <a:pt x="10" y="24"/>
                  <a:pt x="11" y="24"/>
                  <a:pt x="12" y="23"/>
                </a:cubicBezTo>
                <a:cubicBezTo>
                  <a:pt x="13" y="25"/>
                  <a:pt x="13" y="25"/>
                  <a:pt x="13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19"/>
                  <a:pt x="15" y="19"/>
                  <a:pt x="15" y="19"/>
                </a:cubicBezTo>
                <a:cubicBezTo>
                  <a:pt x="16" y="18"/>
                  <a:pt x="16" y="17"/>
                  <a:pt x="16" y="17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8" y="15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2" y="15"/>
                  <a:pt x="12" y="15"/>
                </a:cubicBezTo>
                <a:cubicBezTo>
                  <a:pt x="12" y="15"/>
                  <a:pt x="13" y="15"/>
                  <a:pt x="13" y="16"/>
                </a:cubicBezTo>
                <a:cubicBezTo>
                  <a:pt x="13" y="17"/>
                  <a:pt x="12" y="18"/>
                  <a:pt x="12" y="19"/>
                </a:cubicBezTo>
                <a:cubicBezTo>
                  <a:pt x="12" y="20"/>
                  <a:pt x="12" y="20"/>
                  <a:pt x="12" y="2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508"/>
          <p:cNvSpPr>
            <a:spLocks/>
          </p:cNvSpPr>
          <p:nvPr/>
        </p:nvSpPr>
        <p:spPr bwMode="auto">
          <a:xfrm>
            <a:off x="5373688" y="1990726"/>
            <a:ext cx="30163" cy="38100"/>
          </a:xfrm>
          <a:custGeom>
            <a:avLst/>
            <a:gdLst>
              <a:gd name="T0" fmla="*/ 1 w 14"/>
              <a:gd name="T1" fmla="*/ 1 h 17"/>
              <a:gd name="T2" fmla="*/ 1 w 14"/>
              <a:gd name="T3" fmla="*/ 2 h 17"/>
              <a:gd name="T4" fmla="*/ 2 w 14"/>
              <a:gd name="T5" fmla="*/ 2 h 17"/>
              <a:gd name="T6" fmla="*/ 3 w 14"/>
              <a:gd name="T7" fmla="*/ 2 h 17"/>
              <a:gd name="T8" fmla="*/ 3 w 14"/>
              <a:gd name="T9" fmla="*/ 3 h 17"/>
              <a:gd name="T10" fmla="*/ 3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5 w 14"/>
              <a:gd name="T17" fmla="*/ 10 h 17"/>
              <a:gd name="T18" fmla="*/ 5 w 14"/>
              <a:gd name="T19" fmla="*/ 8 h 17"/>
              <a:gd name="T20" fmla="*/ 7 w 14"/>
              <a:gd name="T21" fmla="*/ 5 h 17"/>
              <a:gd name="T22" fmla="*/ 8 w 14"/>
              <a:gd name="T23" fmla="*/ 3 h 17"/>
              <a:gd name="T24" fmla="*/ 10 w 14"/>
              <a:gd name="T25" fmla="*/ 3 h 17"/>
              <a:gd name="T26" fmla="*/ 11 w 14"/>
              <a:gd name="T27" fmla="*/ 3 h 17"/>
              <a:gd name="T28" fmla="*/ 11 w 14"/>
              <a:gd name="T29" fmla="*/ 4 h 17"/>
              <a:gd name="T30" fmla="*/ 13 w 14"/>
              <a:gd name="T31" fmla="*/ 4 h 17"/>
              <a:gd name="T32" fmla="*/ 14 w 14"/>
              <a:gd name="T33" fmla="*/ 1 h 17"/>
              <a:gd name="T34" fmla="*/ 12 w 14"/>
              <a:gd name="T35" fmla="*/ 0 h 17"/>
              <a:gd name="T36" fmla="*/ 9 w 14"/>
              <a:gd name="T37" fmla="*/ 1 h 17"/>
              <a:gd name="T38" fmla="*/ 5 w 14"/>
              <a:gd name="T39" fmla="*/ 5 h 17"/>
              <a:gd name="T40" fmla="*/ 5 w 14"/>
              <a:gd name="T41" fmla="*/ 5 h 17"/>
              <a:gd name="T42" fmla="*/ 6 w 14"/>
              <a:gd name="T43" fmla="*/ 0 h 17"/>
              <a:gd name="T44" fmla="*/ 5 w 14"/>
              <a:gd name="T45" fmla="*/ 0 h 17"/>
              <a:gd name="T46" fmla="*/ 1 w 14"/>
              <a:gd name="T47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1" y="1"/>
                </a:move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3"/>
                  <a:pt x="3" y="3"/>
                </a:cubicBezTo>
                <a:cubicBezTo>
                  <a:pt x="3" y="4"/>
                  <a:pt x="3" y="4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5" y="8"/>
                  <a:pt x="5" y="8"/>
                </a:cubicBezTo>
                <a:cubicBezTo>
                  <a:pt x="6" y="7"/>
                  <a:pt x="6" y="6"/>
                  <a:pt x="7" y="5"/>
                </a:cubicBezTo>
                <a:cubicBezTo>
                  <a:pt x="7" y="4"/>
                  <a:pt x="8" y="4"/>
                  <a:pt x="8" y="3"/>
                </a:cubicBezTo>
                <a:cubicBezTo>
                  <a:pt x="9" y="3"/>
                  <a:pt x="10" y="3"/>
                  <a:pt x="10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11" y="0"/>
                  <a:pt x="10" y="1"/>
                  <a:pt x="9" y="1"/>
                </a:cubicBezTo>
                <a:cubicBezTo>
                  <a:pt x="8" y="2"/>
                  <a:pt x="7" y="3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509"/>
          <p:cNvSpPr>
            <a:spLocks noEditPoints="1"/>
          </p:cNvSpPr>
          <p:nvPr/>
        </p:nvSpPr>
        <p:spPr bwMode="auto">
          <a:xfrm>
            <a:off x="5402263" y="1985963"/>
            <a:ext cx="44450" cy="49213"/>
          </a:xfrm>
          <a:custGeom>
            <a:avLst/>
            <a:gdLst>
              <a:gd name="T0" fmla="*/ 0 w 20"/>
              <a:gd name="T1" fmla="*/ 22 h 22"/>
              <a:gd name="T2" fmla="*/ 2 w 20"/>
              <a:gd name="T3" fmla="*/ 22 h 22"/>
              <a:gd name="T4" fmla="*/ 5 w 20"/>
              <a:gd name="T5" fmla="*/ 19 h 22"/>
              <a:gd name="T6" fmla="*/ 8 w 20"/>
              <a:gd name="T7" fmla="*/ 20 h 22"/>
              <a:gd name="T8" fmla="*/ 12 w 20"/>
              <a:gd name="T9" fmla="*/ 19 h 22"/>
              <a:gd name="T10" fmla="*/ 15 w 20"/>
              <a:gd name="T11" fmla="*/ 16 h 22"/>
              <a:gd name="T12" fmla="*/ 17 w 20"/>
              <a:gd name="T13" fmla="*/ 12 h 22"/>
              <a:gd name="T14" fmla="*/ 18 w 20"/>
              <a:gd name="T15" fmla="*/ 8 h 22"/>
              <a:gd name="T16" fmla="*/ 17 w 20"/>
              <a:gd name="T17" fmla="*/ 4 h 22"/>
              <a:gd name="T18" fmla="*/ 20 w 20"/>
              <a:gd name="T19" fmla="*/ 0 h 22"/>
              <a:gd name="T20" fmla="*/ 18 w 20"/>
              <a:gd name="T21" fmla="*/ 0 h 22"/>
              <a:gd name="T22" fmla="*/ 15 w 20"/>
              <a:gd name="T23" fmla="*/ 3 h 22"/>
              <a:gd name="T24" fmla="*/ 12 w 20"/>
              <a:gd name="T25" fmla="*/ 2 h 22"/>
              <a:gd name="T26" fmla="*/ 9 w 20"/>
              <a:gd name="T27" fmla="*/ 3 h 22"/>
              <a:gd name="T28" fmla="*/ 6 w 20"/>
              <a:gd name="T29" fmla="*/ 5 h 22"/>
              <a:gd name="T30" fmla="*/ 4 w 20"/>
              <a:gd name="T31" fmla="*/ 8 h 22"/>
              <a:gd name="T32" fmla="*/ 3 w 20"/>
              <a:gd name="T33" fmla="*/ 11 h 22"/>
              <a:gd name="T34" fmla="*/ 2 w 20"/>
              <a:gd name="T35" fmla="*/ 14 h 22"/>
              <a:gd name="T36" fmla="*/ 4 w 20"/>
              <a:gd name="T37" fmla="*/ 18 h 22"/>
              <a:gd name="T38" fmla="*/ 0 w 20"/>
              <a:gd name="T39" fmla="*/ 22 h 22"/>
              <a:gd name="T40" fmla="*/ 5 w 20"/>
              <a:gd name="T41" fmla="*/ 15 h 22"/>
              <a:gd name="T42" fmla="*/ 5 w 20"/>
              <a:gd name="T43" fmla="*/ 15 h 22"/>
              <a:gd name="T44" fmla="*/ 6 w 20"/>
              <a:gd name="T45" fmla="*/ 10 h 22"/>
              <a:gd name="T46" fmla="*/ 8 w 20"/>
              <a:gd name="T47" fmla="*/ 5 h 22"/>
              <a:gd name="T48" fmla="*/ 12 w 20"/>
              <a:gd name="T49" fmla="*/ 4 h 22"/>
              <a:gd name="T50" fmla="*/ 14 w 20"/>
              <a:gd name="T51" fmla="*/ 5 h 22"/>
              <a:gd name="T52" fmla="*/ 5 w 20"/>
              <a:gd name="T53" fmla="*/ 15 h 22"/>
              <a:gd name="T54" fmla="*/ 5 w 20"/>
              <a:gd name="T55" fmla="*/ 15 h 22"/>
              <a:gd name="T56" fmla="*/ 5 w 20"/>
              <a:gd name="T57" fmla="*/ 15 h 22"/>
              <a:gd name="T58" fmla="*/ 15 w 20"/>
              <a:gd name="T59" fmla="*/ 8 h 22"/>
              <a:gd name="T60" fmla="*/ 14 w 20"/>
              <a:gd name="T61" fmla="*/ 11 h 22"/>
              <a:gd name="T62" fmla="*/ 13 w 20"/>
              <a:gd name="T63" fmla="*/ 15 h 22"/>
              <a:gd name="T64" fmla="*/ 11 w 20"/>
              <a:gd name="T65" fmla="*/ 18 h 22"/>
              <a:gd name="T66" fmla="*/ 9 w 20"/>
              <a:gd name="T67" fmla="*/ 18 h 22"/>
              <a:gd name="T68" fmla="*/ 6 w 20"/>
              <a:gd name="T69" fmla="*/ 17 h 22"/>
              <a:gd name="T70" fmla="*/ 15 w 20"/>
              <a:gd name="T71" fmla="*/ 7 h 22"/>
              <a:gd name="T72" fmla="*/ 15 w 20"/>
              <a:gd name="T73" fmla="*/ 8 h 22"/>
              <a:gd name="T74" fmla="*/ 15 w 20"/>
              <a:gd name="T75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" h="22">
                <a:moveTo>
                  <a:pt x="0" y="22"/>
                </a:moveTo>
                <a:cubicBezTo>
                  <a:pt x="2" y="22"/>
                  <a:pt x="2" y="22"/>
                  <a:pt x="2" y="22"/>
                </a:cubicBezTo>
                <a:cubicBezTo>
                  <a:pt x="5" y="19"/>
                  <a:pt x="5" y="19"/>
                  <a:pt x="5" y="19"/>
                </a:cubicBezTo>
                <a:cubicBezTo>
                  <a:pt x="6" y="19"/>
                  <a:pt x="7" y="20"/>
                  <a:pt x="8" y="20"/>
                </a:cubicBezTo>
                <a:cubicBezTo>
                  <a:pt x="10" y="20"/>
                  <a:pt x="11" y="19"/>
                  <a:pt x="12" y="19"/>
                </a:cubicBezTo>
                <a:cubicBezTo>
                  <a:pt x="14" y="18"/>
                  <a:pt x="15" y="17"/>
                  <a:pt x="15" y="16"/>
                </a:cubicBezTo>
                <a:cubicBezTo>
                  <a:pt x="16" y="15"/>
                  <a:pt x="17" y="13"/>
                  <a:pt x="17" y="12"/>
                </a:cubicBezTo>
                <a:cubicBezTo>
                  <a:pt x="18" y="10"/>
                  <a:pt x="18" y="9"/>
                  <a:pt x="18" y="8"/>
                </a:cubicBezTo>
                <a:cubicBezTo>
                  <a:pt x="18" y="7"/>
                  <a:pt x="17" y="5"/>
                  <a:pt x="17" y="4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3"/>
                  <a:pt x="13" y="2"/>
                  <a:pt x="12" y="2"/>
                </a:cubicBezTo>
                <a:cubicBezTo>
                  <a:pt x="11" y="2"/>
                  <a:pt x="10" y="3"/>
                  <a:pt x="9" y="3"/>
                </a:cubicBezTo>
                <a:cubicBezTo>
                  <a:pt x="7" y="3"/>
                  <a:pt x="6" y="4"/>
                  <a:pt x="6" y="5"/>
                </a:cubicBezTo>
                <a:cubicBezTo>
                  <a:pt x="5" y="6"/>
                  <a:pt x="4" y="7"/>
                  <a:pt x="4" y="8"/>
                </a:cubicBezTo>
                <a:cubicBezTo>
                  <a:pt x="3" y="9"/>
                  <a:pt x="3" y="10"/>
                  <a:pt x="3" y="11"/>
                </a:cubicBezTo>
                <a:cubicBezTo>
                  <a:pt x="3" y="12"/>
                  <a:pt x="2" y="13"/>
                  <a:pt x="2" y="14"/>
                </a:cubicBezTo>
                <a:cubicBezTo>
                  <a:pt x="2" y="15"/>
                  <a:pt x="3" y="17"/>
                  <a:pt x="4" y="18"/>
                </a:cubicBezTo>
                <a:cubicBezTo>
                  <a:pt x="0" y="22"/>
                  <a:pt x="0" y="22"/>
                  <a:pt x="0" y="22"/>
                </a:cubicBezTo>
                <a:close/>
                <a:moveTo>
                  <a:pt x="5" y="15"/>
                </a:moveTo>
                <a:cubicBezTo>
                  <a:pt x="5" y="15"/>
                  <a:pt x="5" y="15"/>
                  <a:pt x="5" y="15"/>
                </a:cubicBezTo>
                <a:cubicBezTo>
                  <a:pt x="5" y="13"/>
                  <a:pt x="6" y="12"/>
                  <a:pt x="6" y="10"/>
                </a:cubicBezTo>
                <a:cubicBezTo>
                  <a:pt x="7" y="8"/>
                  <a:pt x="7" y="6"/>
                  <a:pt x="8" y="5"/>
                </a:cubicBezTo>
                <a:cubicBezTo>
                  <a:pt x="9" y="4"/>
                  <a:pt x="10" y="4"/>
                  <a:pt x="12" y="4"/>
                </a:cubicBezTo>
                <a:cubicBezTo>
                  <a:pt x="13" y="4"/>
                  <a:pt x="13" y="4"/>
                  <a:pt x="14" y="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lose/>
                <a:moveTo>
                  <a:pt x="15" y="8"/>
                </a:moveTo>
                <a:cubicBezTo>
                  <a:pt x="15" y="9"/>
                  <a:pt x="15" y="10"/>
                  <a:pt x="14" y="11"/>
                </a:cubicBezTo>
                <a:cubicBezTo>
                  <a:pt x="14" y="13"/>
                  <a:pt x="13" y="14"/>
                  <a:pt x="13" y="15"/>
                </a:cubicBezTo>
                <a:cubicBezTo>
                  <a:pt x="12" y="16"/>
                  <a:pt x="12" y="17"/>
                  <a:pt x="11" y="18"/>
                </a:cubicBezTo>
                <a:cubicBezTo>
                  <a:pt x="10" y="18"/>
                  <a:pt x="10" y="18"/>
                  <a:pt x="9" y="18"/>
                </a:cubicBezTo>
                <a:cubicBezTo>
                  <a:pt x="8" y="18"/>
                  <a:pt x="7" y="18"/>
                  <a:pt x="6" y="17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7"/>
                  <a:pt x="15" y="7"/>
                  <a:pt x="15" y="8"/>
                </a:cubicBezTo>
                <a:cubicBezTo>
                  <a:pt x="15" y="8"/>
                  <a:pt x="15" y="8"/>
                  <a:pt x="15" y="8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510"/>
          <p:cNvSpPr>
            <a:spLocks/>
          </p:cNvSpPr>
          <p:nvPr/>
        </p:nvSpPr>
        <p:spPr bwMode="auto">
          <a:xfrm>
            <a:off x="5451476" y="1990726"/>
            <a:ext cx="33338" cy="38100"/>
          </a:xfrm>
          <a:custGeom>
            <a:avLst/>
            <a:gdLst>
              <a:gd name="T0" fmla="*/ 15 w 15"/>
              <a:gd name="T1" fmla="*/ 17 h 17"/>
              <a:gd name="T2" fmla="*/ 14 w 15"/>
              <a:gd name="T3" fmla="*/ 16 h 17"/>
              <a:gd name="T4" fmla="*/ 13 w 15"/>
              <a:gd name="T5" fmla="*/ 16 h 17"/>
              <a:gd name="T6" fmla="*/ 13 w 15"/>
              <a:gd name="T7" fmla="*/ 15 h 17"/>
              <a:gd name="T8" fmla="*/ 13 w 15"/>
              <a:gd name="T9" fmla="*/ 13 h 17"/>
              <a:gd name="T10" fmla="*/ 15 w 15"/>
              <a:gd name="T11" fmla="*/ 7 h 17"/>
              <a:gd name="T12" fmla="*/ 15 w 15"/>
              <a:gd name="T13" fmla="*/ 5 h 17"/>
              <a:gd name="T14" fmla="*/ 15 w 15"/>
              <a:gd name="T15" fmla="*/ 4 h 17"/>
              <a:gd name="T16" fmla="*/ 14 w 15"/>
              <a:gd name="T17" fmla="*/ 1 h 17"/>
              <a:gd name="T18" fmla="*/ 12 w 15"/>
              <a:gd name="T19" fmla="*/ 0 h 17"/>
              <a:gd name="T20" fmla="*/ 8 w 15"/>
              <a:gd name="T21" fmla="*/ 2 h 17"/>
              <a:gd name="T22" fmla="*/ 5 w 15"/>
              <a:gd name="T23" fmla="*/ 5 h 17"/>
              <a:gd name="T24" fmla="*/ 5 w 15"/>
              <a:gd name="T25" fmla="*/ 5 h 17"/>
              <a:gd name="T26" fmla="*/ 6 w 15"/>
              <a:gd name="T27" fmla="*/ 0 h 17"/>
              <a:gd name="T28" fmla="*/ 5 w 15"/>
              <a:gd name="T29" fmla="*/ 0 h 17"/>
              <a:gd name="T30" fmla="*/ 1 w 15"/>
              <a:gd name="T31" fmla="*/ 1 h 17"/>
              <a:gd name="T32" fmla="*/ 1 w 15"/>
              <a:gd name="T33" fmla="*/ 2 h 17"/>
              <a:gd name="T34" fmla="*/ 2 w 15"/>
              <a:gd name="T35" fmla="*/ 2 h 17"/>
              <a:gd name="T36" fmla="*/ 3 w 15"/>
              <a:gd name="T37" fmla="*/ 2 h 17"/>
              <a:gd name="T38" fmla="*/ 3 w 15"/>
              <a:gd name="T39" fmla="*/ 3 h 17"/>
              <a:gd name="T40" fmla="*/ 3 w 15"/>
              <a:gd name="T41" fmla="*/ 4 h 17"/>
              <a:gd name="T42" fmla="*/ 2 w 15"/>
              <a:gd name="T43" fmla="*/ 5 h 17"/>
              <a:gd name="T44" fmla="*/ 0 w 15"/>
              <a:gd name="T45" fmla="*/ 17 h 17"/>
              <a:gd name="T46" fmla="*/ 3 w 15"/>
              <a:gd name="T47" fmla="*/ 17 h 17"/>
              <a:gd name="T48" fmla="*/ 4 w 15"/>
              <a:gd name="T49" fmla="*/ 10 h 17"/>
              <a:gd name="T50" fmla="*/ 5 w 15"/>
              <a:gd name="T51" fmla="*/ 7 h 17"/>
              <a:gd name="T52" fmla="*/ 7 w 15"/>
              <a:gd name="T53" fmla="*/ 5 h 17"/>
              <a:gd name="T54" fmla="*/ 9 w 15"/>
              <a:gd name="T55" fmla="*/ 3 h 17"/>
              <a:gd name="T56" fmla="*/ 10 w 15"/>
              <a:gd name="T57" fmla="*/ 2 h 17"/>
              <a:gd name="T58" fmla="*/ 12 w 15"/>
              <a:gd name="T59" fmla="*/ 3 h 17"/>
              <a:gd name="T60" fmla="*/ 12 w 15"/>
              <a:gd name="T61" fmla="*/ 5 h 17"/>
              <a:gd name="T62" fmla="*/ 12 w 15"/>
              <a:gd name="T63" fmla="*/ 7 h 17"/>
              <a:gd name="T64" fmla="*/ 11 w 15"/>
              <a:gd name="T65" fmla="*/ 9 h 17"/>
              <a:gd name="T66" fmla="*/ 9 w 15"/>
              <a:gd name="T67" fmla="*/ 17 h 17"/>
              <a:gd name="T68" fmla="*/ 15 w 15"/>
              <a:gd name="T69" fmla="*/ 17 h 17"/>
              <a:gd name="T70" fmla="*/ 15 w 15"/>
              <a:gd name="T7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17">
                <a:moveTo>
                  <a:pt x="15" y="17"/>
                </a:moveTo>
                <a:cubicBezTo>
                  <a:pt x="14" y="17"/>
                  <a:pt x="14" y="16"/>
                  <a:pt x="14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3" y="15"/>
                  <a:pt x="13" y="14"/>
                  <a:pt x="13" y="13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4"/>
                </a:cubicBezTo>
                <a:cubicBezTo>
                  <a:pt x="15" y="3"/>
                  <a:pt x="15" y="2"/>
                  <a:pt x="14" y="1"/>
                </a:cubicBezTo>
                <a:cubicBezTo>
                  <a:pt x="14" y="1"/>
                  <a:pt x="13" y="0"/>
                  <a:pt x="12" y="0"/>
                </a:cubicBezTo>
                <a:cubicBezTo>
                  <a:pt x="11" y="0"/>
                  <a:pt x="9" y="1"/>
                  <a:pt x="8" y="2"/>
                </a:cubicBezTo>
                <a:cubicBezTo>
                  <a:pt x="7" y="2"/>
                  <a:pt x="6" y="4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2" y="2"/>
                  <a:pt x="2" y="2"/>
                </a:cubicBezTo>
                <a:cubicBezTo>
                  <a:pt x="2" y="2"/>
                  <a:pt x="2" y="2"/>
                  <a:pt x="3" y="2"/>
                </a:cubicBezTo>
                <a:cubicBezTo>
                  <a:pt x="3" y="2"/>
                  <a:pt x="3" y="3"/>
                  <a:pt x="3" y="3"/>
                </a:cubicBezTo>
                <a:cubicBezTo>
                  <a:pt x="3" y="3"/>
                  <a:pt x="3" y="4"/>
                  <a:pt x="3" y="4"/>
                </a:cubicBezTo>
                <a:cubicBezTo>
                  <a:pt x="2" y="5"/>
                  <a:pt x="2" y="5"/>
                  <a:pt x="2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9"/>
                  <a:pt x="5" y="8"/>
                  <a:pt x="5" y="7"/>
                </a:cubicBezTo>
                <a:cubicBezTo>
                  <a:pt x="6" y="6"/>
                  <a:pt x="6" y="5"/>
                  <a:pt x="7" y="5"/>
                </a:cubicBezTo>
                <a:cubicBezTo>
                  <a:pt x="7" y="4"/>
                  <a:pt x="8" y="3"/>
                  <a:pt x="9" y="3"/>
                </a:cubicBezTo>
                <a:cubicBezTo>
                  <a:pt x="9" y="3"/>
                  <a:pt x="10" y="2"/>
                  <a:pt x="10" y="2"/>
                </a:cubicBezTo>
                <a:cubicBezTo>
                  <a:pt x="11" y="2"/>
                  <a:pt x="11" y="3"/>
                  <a:pt x="12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1" y="9"/>
                </a:cubicBezTo>
                <a:cubicBezTo>
                  <a:pt x="9" y="17"/>
                  <a:pt x="9" y="17"/>
                  <a:pt x="9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511"/>
          <p:cNvSpPr>
            <a:spLocks/>
          </p:cNvSpPr>
          <p:nvPr/>
        </p:nvSpPr>
        <p:spPr bwMode="auto">
          <a:xfrm>
            <a:off x="5495926" y="1973263"/>
            <a:ext cx="17463" cy="55563"/>
          </a:xfrm>
          <a:custGeom>
            <a:avLst/>
            <a:gdLst>
              <a:gd name="T0" fmla="*/ 3 w 8"/>
              <a:gd name="T1" fmla="*/ 0 h 25"/>
              <a:gd name="T2" fmla="*/ 3 w 8"/>
              <a:gd name="T3" fmla="*/ 1 h 25"/>
              <a:gd name="T4" fmla="*/ 4 w 8"/>
              <a:gd name="T5" fmla="*/ 2 h 25"/>
              <a:gd name="T6" fmla="*/ 4 w 8"/>
              <a:gd name="T7" fmla="*/ 2 h 25"/>
              <a:gd name="T8" fmla="*/ 5 w 8"/>
              <a:gd name="T9" fmla="*/ 3 h 25"/>
              <a:gd name="T10" fmla="*/ 5 w 8"/>
              <a:gd name="T11" fmla="*/ 3 h 25"/>
              <a:gd name="T12" fmla="*/ 4 w 8"/>
              <a:gd name="T13" fmla="*/ 4 h 25"/>
              <a:gd name="T14" fmla="*/ 4 w 8"/>
              <a:gd name="T15" fmla="*/ 5 h 25"/>
              <a:gd name="T16" fmla="*/ 0 w 8"/>
              <a:gd name="T17" fmla="*/ 25 h 25"/>
              <a:gd name="T18" fmla="*/ 5 w 8"/>
              <a:gd name="T19" fmla="*/ 25 h 25"/>
              <a:gd name="T20" fmla="*/ 5 w 8"/>
              <a:gd name="T21" fmla="*/ 25 h 25"/>
              <a:gd name="T22" fmla="*/ 4 w 8"/>
              <a:gd name="T23" fmla="*/ 24 h 25"/>
              <a:gd name="T24" fmla="*/ 3 w 8"/>
              <a:gd name="T25" fmla="*/ 24 h 25"/>
              <a:gd name="T26" fmla="*/ 3 w 8"/>
              <a:gd name="T27" fmla="*/ 23 h 25"/>
              <a:gd name="T28" fmla="*/ 3 w 8"/>
              <a:gd name="T29" fmla="*/ 22 h 25"/>
              <a:gd name="T30" fmla="*/ 4 w 8"/>
              <a:gd name="T31" fmla="*/ 21 h 25"/>
              <a:gd name="T32" fmla="*/ 8 w 8"/>
              <a:gd name="T33" fmla="*/ 0 h 25"/>
              <a:gd name="T34" fmla="*/ 7 w 8"/>
              <a:gd name="T35" fmla="*/ 0 h 25"/>
              <a:gd name="T36" fmla="*/ 3 w 8"/>
              <a:gd name="T3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25">
                <a:moveTo>
                  <a:pt x="3" y="0"/>
                </a:moveTo>
                <a:cubicBezTo>
                  <a:pt x="3" y="1"/>
                  <a:pt x="3" y="1"/>
                  <a:pt x="3" y="1"/>
                </a:cubicBezTo>
                <a:cubicBezTo>
                  <a:pt x="3" y="1"/>
                  <a:pt x="4" y="1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5"/>
                  <a:pt x="4" y="5"/>
                </a:cubicBezTo>
                <a:cubicBezTo>
                  <a:pt x="0" y="25"/>
                  <a:pt x="0" y="25"/>
                  <a:pt x="0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4" y="24"/>
                  <a:pt x="4" y="24"/>
                </a:cubicBezTo>
                <a:cubicBezTo>
                  <a:pt x="4" y="24"/>
                  <a:pt x="4" y="24"/>
                  <a:pt x="3" y="24"/>
                </a:cubicBezTo>
                <a:cubicBezTo>
                  <a:pt x="3" y="24"/>
                  <a:pt x="3" y="23"/>
                  <a:pt x="3" y="23"/>
                </a:cubicBezTo>
                <a:cubicBezTo>
                  <a:pt x="3" y="23"/>
                  <a:pt x="3" y="23"/>
                  <a:pt x="3" y="22"/>
                </a:cubicBezTo>
                <a:cubicBezTo>
                  <a:pt x="3" y="22"/>
                  <a:pt x="3" y="22"/>
                  <a:pt x="4" y="21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512"/>
          <p:cNvSpPr>
            <a:spLocks noEditPoints="1"/>
          </p:cNvSpPr>
          <p:nvPr/>
        </p:nvSpPr>
        <p:spPr bwMode="auto">
          <a:xfrm>
            <a:off x="5518151" y="1990726"/>
            <a:ext cx="36513" cy="41275"/>
          </a:xfrm>
          <a:custGeom>
            <a:avLst/>
            <a:gdLst>
              <a:gd name="T0" fmla="*/ 11 w 16"/>
              <a:gd name="T1" fmla="*/ 1 h 18"/>
              <a:gd name="T2" fmla="*/ 9 w 16"/>
              <a:gd name="T3" fmla="*/ 0 h 18"/>
              <a:gd name="T4" fmla="*/ 6 w 16"/>
              <a:gd name="T5" fmla="*/ 1 h 18"/>
              <a:gd name="T6" fmla="*/ 4 w 16"/>
              <a:gd name="T7" fmla="*/ 3 h 18"/>
              <a:gd name="T8" fmla="*/ 2 w 16"/>
              <a:gd name="T9" fmla="*/ 6 h 18"/>
              <a:gd name="T10" fmla="*/ 1 w 16"/>
              <a:gd name="T11" fmla="*/ 9 h 18"/>
              <a:gd name="T12" fmla="*/ 0 w 16"/>
              <a:gd name="T13" fmla="*/ 12 h 18"/>
              <a:gd name="T14" fmla="*/ 1 w 16"/>
              <a:gd name="T15" fmla="*/ 16 h 18"/>
              <a:gd name="T16" fmla="*/ 4 w 16"/>
              <a:gd name="T17" fmla="*/ 18 h 18"/>
              <a:gd name="T18" fmla="*/ 8 w 16"/>
              <a:gd name="T19" fmla="*/ 17 h 18"/>
              <a:gd name="T20" fmla="*/ 11 w 16"/>
              <a:gd name="T21" fmla="*/ 13 h 18"/>
              <a:gd name="T22" fmla="*/ 11 w 16"/>
              <a:gd name="T23" fmla="*/ 13 h 18"/>
              <a:gd name="T24" fmla="*/ 10 w 16"/>
              <a:gd name="T25" fmla="*/ 17 h 18"/>
              <a:gd name="T26" fmla="*/ 15 w 16"/>
              <a:gd name="T27" fmla="*/ 17 h 18"/>
              <a:gd name="T28" fmla="*/ 15 w 16"/>
              <a:gd name="T29" fmla="*/ 17 h 18"/>
              <a:gd name="T30" fmla="*/ 13 w 16"/>
              <a:gd name="T31" fmla="*/ 16 h 18"/>
              <a:gd name="T32" fmla="*/ 13 w 16"/>
              <a:gd name="T33" fmla="*/ 15 h 18"/>
              <a:gd name="T34" fmla="*/ 13 w 16"/>
              <a:gd name="T35" fmla="*/ 14 h 18"/>
              <a:gd name="T36" fmla="*/ 13 w 16"/>
              <a:gd name="T37" fmla="*/ 13 h 18"/>
              <a:gd name="T38" fmla="*/ 16 w 16"/>
              <a:gd name="T39" fmla="*/ 1 h 18"/>
              <a:gd name="T40" fmla="*/ 15 w 16"/>
              <a:gd name="T41" fmla="*/ 0 h 18"/>
              <a:gd name="T42" fmla="*/ 13 w 16"/>
              <a:gd name="T43" fmla="*/ 2 h 18"/>
              <a:gd name="T44" fmla="*/ 11 w 16"/>
              <a:gd name="T45" fmla="*/ 1 h 18"/>
              <a:gd name="T46" fmla="*/ 12 w 16"/>
              <a:gd name="T47" fmla="*/ 7 h 18"/>
              <a:gd name="T48" fmla="*/ 11 w 16"/>
              <a:gd name="T49" fmla="*/ 10 h 18"/>
              <a:gd name="T50" fmla="*/ 10 w 16"/>
              <a:gd name="T51" fmla="*/ 13 h 18"/>
              <a:gd name="T52" fmla="*/ 8 w 16"/>
              <a:gd name="T53" fmla="*/ 14 h 18"/>
              <a:gd name="T54" fmla="*/ 7 w 16"/>
              <a:gd name="T55" fmla="*/ 15 h 18"/>
              <a:gd name="T56" fmla="*/ 6 w 16"/>
              <a:gd name="T57" fmla="*/ 16 h 18"/>
              <a:gd name="T58" fmla="*/ 4 w 16"/>
              <a:gd name="T59" fmla="*/ 15 h 18"/>
              <a:gd name="T60" fmla="*/ 3 w 16"/>
              <a:gd name="T61" fmla="*/ 12 h 18"/>
              <a:gd name="T62" fmla="*/ 4 w 16"/>
              <a:gd name="T63" fmla="*/ 9 h 18"/>
              <a:gd name="T64" fmla="*/ 4 w 16"/>
              <a:gd name="T65" fmla="*/ 6 h 18"/>
              <a:gd name="T66" fmla="*/ 6 w 16"/>
              <a:gd name="T67" fmla="*/ 4 h 18"/>
              <a:gd name="T68" fmla="*/ 7 w 16"/>
              <a:gd name="T69" fmla="*/ 3 h 18"/>
              <a:gd name="T70" fmla="*/ 8 w 16"/>
              <a:gd name="T71" fmla="*/ 2 h 18"/>
              <a:gd name="T72" fmla="*/ 10 w 16"/>
              <a:gd name="T73" fmla="*/ 2 h 18"/>
              <a:gd name="T74" fmla="*/ 12 w 16"/>
              <a:gd name="T75" fmla="*/ 2 h 18"/>
              <a:gd name="T76" fmla="*/ 12 w 16"/>
              <a:gd name="T77" fmla="*/ 4 h 18"/>
              <a:gd name="T78" fmla="*/ 12 w 16"/>
              <a:gd name="T79" fmla="*/ 5 h 18"/>
              <a:gd name="T80" fmla="*/ 12 w 16"/>
              <a:gd name="T81" fmla="*/ 7 h 18"/>
              <a:gd name="T82" fmla="*/ 12 w 16"/>
              <a:gd name="T83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8">
                <a:moveTo>
                  <a:pt x="11" y="1"/>
                </a:moveTo>
                <a:cubicBezTo>
                  <a:pt x="11" y="0"/>
                  <a:pt x="10" y="0"/>
                  <a:pt x="9" y="0"/>
                </a:cubicBezTo>
                <a:cubicBezTo>
                  <a:pt x="8" y="0"/>
                  <a:pt x="7" y="1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3" y="4"/>
                  <a:pt x="2" y="5"/>
                  <a:pt x="2" y="6"/>
                </a:cubicBezTo>
                <a:cubicBezTo>
                  <a:pt x="1" y="7"/>
                  <a:pt x="1" y="8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14"/>
                  <a:pt x="1" y="15"/>
                  <a:pt x="1" y="16"/>
                </a:cubicBezTo>
                <a:cubicBezTo>
                  <a:pt x="2" y="17"/>
                  <a:pt x="3" y="18"/>
                  <a:pt x="4" y="18"/>
                </a:cubicBezTo>
                <a:cubicBezTo>
                  <a:pt x="5" y="18"/>
                  <a:pt x="6" y="17"/>
                  <a:pt x="8" y="17"/>
                </a:cubicBezTo>
                <a:cubicBezTo>
                  <a:pt x="9" y="16"/>
                  <a:pt x="10" y="15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6"/>
                  <a:pt x="13" y="16"/>
                </a:cubicBezTo>
                <a:cubicBezTo>
                  <a:pt x="13" y="16"/>
                  <a:pt x="13" y="16"/>
                  <a:pt x="13" y="15"/>
                </a:cubicBezTo>
                <a:cubicBezTo>
                  <a:pt x="13" y="15"/>
                  <a:pt x="13" y="15"/>
                  <a:pt x="13" y="14"/>
                </a:cubicBezTo>
                <a:cubicBezTo>
                  <a:pt x="13" y="14"/>
                  <a:pt x="13" y="13"/>
                  <a:pt x="13" y="13"/>
                </a:cubicBezTo>
                <a:cubicBezTo>
                  <a:pt x="16" y="1"/>
                  <a:pt x="16" y="1"/>
                  <a:pt x="16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"/>
                  <a:pt x="12" y="1"/>
                  <a:pt x="11" y="1"/>
                </a:cubicBezTo>
                <a:close/>
                <a:moveTo>
                  <a:pt x="12" y="7"/>
                </a:moveTo>
                <a:cubicBezTo>
                  <a:pt x="12" y="9"/>
                  <a:pt x="11" y="9"/>
                  <a:pt x="11" y="10"/>
                </a:cubicBezTo>
                <a:cubicBezTo>
                  <a:pt x="11" y="11"/>
                  <a:pt x="10" y="12"/>
                  <a:pt x="10" y="13"/>
                </a:cubicBezTo>
                <a:cubicBezTo>
                  <a:pt x="9" y="13"/>
                  <a:pt x="8" y="14"/>
                  <a:pt x="8" y="14"/>
                </a:cubicBezTo>
                <a:cubicBezTo>
                  <a:pt x="7" y="15"/>
                  <a:pt x="7" y="15"/>
                  <a:pt x="7" y="15"/>
                </a:cubicBezTo>
                <a:cubicBezTo>
                  <a:pt x="6" y="16"/>
                  <a:pt x="6" y="16"/>
                  <a:pt x="6" y="16"/>
                </a:cubicBezTo>
                <a:cubicBezTo>
                  <a:pt x="5" y="16"/>
                  <a:pt x="4" y="15"/>
                  <a:pt x="4" y="15"/>
                </a:cubicBezTo>
                <a:cubicBezTo>
                  <a:pt x="4" y="14"/>
                  <a:pt x="3" y="13"/>
                  <a:pt x="3" y="12"/>
                </a:cubicBezTo>
                <a:cubicBezTo>
                  <a:pt x="3" y="11"/>
                  <a:pt x="3" y="10"/>
                  <a:pt x="4" y="9"/>
                </a:cubicBezTo>
                <a:cubicBezTo>
                  <a:pt x="4" y="8"/>
                  <a:pt x="4" y="7"/>
                  <a:pt x="4" y="6"/>
                </a:cubicBezTo>
                <a:cubicBezTo>
                  <a:pt x="5" y="6"/>
                  <a:pt x="5" y="5"/>
                  <a:pt x="6" y="4"/>
                </a:cubicBezTo>
                <a:cubicBezTo>
                  <a:pt x="6" y="4"/>
                  <a:pt x="6" y="3"/>
                  <a:pt x="7" y="3"/>
                </a:cubicBezTo>
                <a:cubicBezTo>
                  <a:pt x="7" y="2"/>
                  <a:pt x="8" y="2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1" y="2"/>
                  <a:pt x="11" y="2"/>
                  <a:pt x="12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513"/>
          <p:cNvSpPr>
            <a:spLocks/>
          </p:cNvSpPr>
          <p:nvPr/>
        </p:nvSpPr>
        <p:spPr bwMode="auto">
          <a:xfrm>
            <a:off x="5562601" y="1990726"/>
            <a:ext cx="36513" cy="38100"/>
          </a:xfrm>
          <a:custGeom>
            <a:avLst/>
            <a:gdLst>
              <a:gd name="T0" fmla="*/ 15 w 16"/>
              <a:gd name="T1" fmla="*/ 17 h 17"/>
              <a:gd name="T2" fmla="*/ 14 w 16"/>
              <a:gd name="T3" fmla="*/ 16 h 17"/>
              <a:gd name="T4" fmla="*/ 14 w 16"/>
              <a:gd name="T5" fmla="*/ 16 h 17"/>
              <a:gd name="T6" fmla="*/ 13 w 16"/>
              <a:gd name="T7" fmla="*/ 15 h 17"/>
              <a:gd name="T8" fmla="*/ 14 w 16"/>
              <a:gd name="T9" fmla="*/ 13 h 17"/>
              <a:gd name="T10" fmla="*/ 15 w 16"/>
              <a:gd name="T11" fmla="*/ 7 h 17"/>
              <a:gd name="T12" fmla="*/ 15 w 16"/>
              <a:gd name="T13" fmla="*/ 5 h 17"/>
              <a:gd name="T14" fmla="*/ 16 w 16"/>
              <a:gd name="T15" fmla="*/ 4 h 17"/>
              <a:gd name="T16" fmla="*/ 15 w 16"/>
              <a:gd name="T17" fmla="*/ 1 h 17"/>
              <a:gd name="T18" fmla="*/ 12 w 16"/>
              <a:gd name="T19" fmla="*/ 0 h 17"/>
              <a:gd name="T20" fmla="*/ 9 w 16"/>
              <a:gd name="T21" fmla="*/ 2 h 17"/>
              <a:gd name="T22" fmla="*/ 6 w 16"/>
              <a:gd name="T23" fmla="*/ 5 h 17"/>
              <a:gd name="T24" fmla="*/ 5 w 16"/>
              <a:gd name="T25" fmla="*/ 5 h 17"/>
              <a:gd name="T26" fmla="*/ 7 w 16"/>
              <a:gd name="T27" fmla="*/ 0 h 17"/>
              <a:gd name="T28" fmla="*/ 6 w 16"/>
              <a:gd name="T29" fmla="*/ 0 h 17"/>
              <a:gd name="T30" fmla="*/ 2 w 16"/>
              <a:gd name="T31" fmla="*/ 1 h 17"/>
              <a:gd name="T32" fmla="*/ 1 w 16"/>
              <a:gd name="T33" fmla="*/ 2 h 17"/>
              <a:gd name="T34" fmla="*/ 3 w 16"/>
              <a:gd name="T35" fmla="*/ 2 h 17"/>
              <a:gd name="T36" fmla="*/ 3 w 16"/>
              <a:gd name="T37" fmla="*/ 2 h 17"/>
              <a:gd name="T38" fmla="*/ 3 w 16"/>
              <a:gd name="T39" fmla="*/ 3 h 17"/>
              <a:gd name="T40" fmla="*/ 3 w 16"/>
              <a:gd name="T41" fmla="*/ 4 h 17"/>
              <a:gd name="T42" fmla="*/ 3 w 16"/>
              <a:gd name="T43" fmla="*/ 5 h 17"/>
              <a:gd name="T44" fmla="*/ 0 w 16"/>
              <a:gd name="T45" fmla="*/ 17 h 17"/>
              <a:gd name="T46" fmla="*/ 3 w 16"/>
              <a:gd name="T47" fmla="*/ 17 h 17"/>
              <a:gd name="T48" fmla="*/ 5 w 16"/>
              <a:gd name="T49" fmla="*/ 10 h 17"/>
              <a:gd name="T50" fmla="*/ 6 w 16"/>
              <a:gd name="T51" fmla="*/ 7 h 17"/>
              <a:gd name="T52" fmla="*/ 7 w 16"/>
              <a:gd name="T53" fmla="*/ 5 h 17"/>
              <a:gd name="T54" fmla="*/ 9 w 16"/>
              <a:gd name="T55" fmla="*/ 3 h 17"/>
              <a:gd name="T56" fmla="*/ 11 w 16"/>
              <a:gd name="T57" fmla="*/ 2 h 17"/>
              <a:gd name="T58" fmla="*/ 12 w 16"/>
              <a:gd name="T59" fmla="*/ 3 h 17"/>
              <a:gd name="T60" fmla="*/ 12 w 16"/>
              <a:gd name="T61" fmla="*/ 5 h 17"/>
              <a:gd name="T62" fmla="*/ 12 w 16"/>
              <a:gd name="T63" fmla="*/ 7 h 17"/>
              <a:gd name="T64" fmla="*/ 12 w 16"/>
              <a:gd name="T65" fmla="*/ 9 h 17"/>
              <a:gd name="T66" fmla="*/ 10 w 16"/>
              <a:gd name="T67" fmla="*/ 17 h 17"/>
              <a:gd name="T68" fmla="*/ 15 w 16"/>
              <a:gd name="T69" fmla="*/ 17 h 17"/>
              <a:gd name="T70" fmla="*/ 15 w 16"/>
              <a:gd name="T7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" h="17">
                <a:moveTo>
                  <a:pt x="15" y="17"/>
                </a:moveTo>
                <a:cubicBezTo>
                  <a:pt x="15" y="17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3" y="15"/>
                  <a:pt x="13" y="14"/>
                  <a:pt x="14" y="13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6" y="5"/>
                  <a:pt x="16" y="4"/>
                </a:cubicBezTo>
                <a:cubicBezTo>
                  <a:pt x="16" y="3"/>
                  <a:pt x="15" y="2"/>
                  <a:pt x="15" y="1"/>
                </a:cubicBezTo>
                <a:cubicBezTo>
                  <a:pt x="14" y="1"/>
                  <a:pt x="13" y="0"/>
                  <a:pt x="12" y="0"/>
                </a:cubicBezTo>
                <a:cubicBezTo>
                  <a:pt x="11" y="0"/>
                  <a:pt x="10" y="1"/>
                  <a:pt x="9" y="2"/>
                </a:cubicBezTo>
                <a:cubicBezTo>
                  <a:pt x="8" y="2"/>
                  <a:pt x="7" y="4"/>
                  <a:pt x="6" y="5"/>
                </a:cubicBezTo>
                <a:cubicBezTo>
                  <a:pt x="5" y="5"/>
                  <a:pt x="5" y="5"/>
                  <a:pt x="5" y="5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3"/>
                  <a:pt x="3" y="3"/>
                </a:cubicBezTo>
                <a:cubicBezTo>
                  <a:pt x="3" y="3"/>
                  <a:pt x="3" y="4"/>
                  <a:pt x="3" y="4"/>
                </a:cubicBezTo>
                <a:cubicBezTo>
                  <a:pt x="3" y="5"/>
                  <a:pt x="3" y="5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7" y="5"/>
                  <a:pt x="7" y="5"/>
                </a:cubicBezTo>
                <a:cubicBezTo>
                  <a:pt x="8" y="4"/>
                  <a:pt x="9" y="3"/>
                  <a:pt x="9" y="3"/>
                </a:cubicBezTo>
                <a:cubicBezTo>
                  <a:pt x="10" y="3"/>
                  <a:pt x="10" y="2"/>
                  <a:pt x="11" y="2"/>
                </a:cubicBezTo>
                <a:cubicBezTo>
                  <a:pt x="11" y="2"/>
                  <a:pt x="12" y="3"/>
                  <a:pt x="12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514"/>
          <p:cNvSpPr>
            <a:spLocks noEditPoints="1"/>
          </p:cNvSpPr>
          <p:nvPr/>
        </p:nvSpPr>
        <p:spPr bwMode="auto">
          <a:xfrm>
            <a:off x="5608638" y="1973263"/>
            <a:ext cx="39688" cy="58738"/>
          </a:xfrm>
          <a:custGeom>
            <a:avLst/>
            <a:gdLst>
              <a:gd name="T0" fmla="*/ 13 w 18"/>
              <a:gd name="T1" fmla="*/ 9 h 26"/>
              <a:gd name="T2" fmla="*/ 11 w 18"/>
              <a:gd name="T3" fmla="*/ 9 h 26"/>
              <a:gd name="T4" fmla="*/ 9 w 18"/>
              <a:gd name="T5" fmla="*/ 8 h 26"/>
              <a:gd name="T6" fmla="*/ 6 w 18"/>
              <a:gd name="T7" fmla="*/ 9 h 26"/>
              <a:gd name="T8" fmla="*/ 4 w 18"/>
              <a:gd name="T9" fmla="*/ 11 h 26"/>
              <a:gd name="T10" fmla="*/ 2 w 18"/>
              <a:gd name="T11" fmla="*/ 14 h 26"/>
              <a:gd name="T12" fmla="*/ 1 w 18"/>
              <a:gd name="T13" fmla="*/ 17 h 26"/>
              <a:gd name="T14" fmla="*/ 0 w 18"/>
              <a:gd name="T15" fmla="*/ 20 h 26"/>
              <a:gd name="T16" fmla="*/ 1 w 18"/>
              <a:gd name="T17" fmla="*/ 24 h 26"/>
              <a:gd name="T18" fmla="*/ 4 w 18"/>
              <a:gd name="T19" fmla="*/ 26 h 26"/>
              <a:gd name="T20" fmla="*/ 8 w 18"/>
              <a:gd name="T21" fmla="*/ 25 h 26"/>
              <a:gd name="T22" fmla="*/ 11 w 18"/>
              <a:gd name="T23" fmla="*/ 21 h 26"/>
              <a:gd name="T24" fmla="*/ 11 w 18"/>
              <a:gd name="T25" fmla="*/ 21 h 26"/>
              <a:gd name="T26" fmla="*/ 10 w 18"/>
              <a:gd name="T27" fmla="*/ 25 h 26"/>
              <a:gd name="T28" fmla="*/ 15 w 18"/>
              <a:gd name="T29" fmla="*/ 25 h 26"/>
              <a:gd name="T30" fmla="*/ 15 w 18"/>
              <a:gd name="T31" fmla="*/ 25 h 26"/>
              <a:gd name="T32" fmla="*/ 13 w 18"/>
              <a:gd name="T33" fmla="*/ 24 h 26"/>
              <a:gd name="T34" fmla="*/ 13 w 18"/>
              <a:gd name="T35" fmla="*/ 23 h 26"/>
              <a:gd name="T36" fmla="*/ 13 w 18"/>
              <a:gd name="T37" fmla="*/ 22 h 26"/>
              <a:gd name="T38" fmla="*/ 13 w 18"/>
              <a:gd name="T39" fmla="*/ 21 h 26"/>
              <a:gd name="T40" fmla="*/ 18 w 18"/>
              <a:gd name="T41" fmla="*/ 0 h 26"/>
              <a:gd name="T42" fmla="*/ 17 w 18"/>
              <a:gd name="T43" fmla="*/ 0 h 26"/>
              <a:gd name="T44" fmla="*/ 13 w 18"/>
              <a:gd name="T45" fmla="*/ 0 h 26"/>
              <a:gd name="T46" fmla="*/ 12 w 18"/>
              <a:gd name="T47" fmla="*/ 1 h 26"/>
              <a:gd name="T48" fmla="*/ 14 w 18"/>
              <a:gd name="T49" fmla="*/ 2 h 26"/>
              <a:gd name="T50" fmla="*/ 14 w 18"/>
              <a:gd name="T51" fmla="*/ 2 h 26"/>
              <a:gd name="T52" fmla="*/ 14 w 18"/>
              <a:gd name="T53" fmla="*/ 3 h 26"/>
              <a:gd name="T54" fmla="*/ 14 w 18"/>
              <a:gd name="T55" fmla="*/ 4 h 26"/>
              <a:gd name="T56" fmla="*/ 14 w 18"/>
              <a:gd name="T57" fmla="*/ 5 h 26"/>
              <a:gd name="T58" fmla="*/ 13 w 18"/>
              <a:gd name="T59" fmla="*/ 9 h 26"/>
              <a:gd name="T60" fmla="*/ 12 w 18"/>
              <a:gd name="T61" fmla="*/ 15 h 26"/>
              <a:gd name="T62" fmla="*/ 11 w 18"/>
              <a:gd name="T63" fmla="*/ 18 h 26"/>
              <a:gd name="T64" fmla="*/ 10 w 18"/>
              <a:gd name="T65" fmla="*/ 21 h 26"/>
              <a:gd name="T66" fmla="*/ 8 w 18"/>
              <a:gd name="T67" fmla="*/ 22 h 26"/>
              <a:gd name="T68" fmla="*/ 7 w 18"/>
              <a:gd name="T69" fmla="*/ 23 h 26"/>
              <a:gd name="T70" fmla="*/ 6 w 18"/>
              <a:gd name="T71" fmla="*/ 24 h 26"/>
              <a:gd name="T72" fmla="*/ 4 w 18"/>
              <a:gd name="T73" fmla="*/ 23 h 26"/>
              <a:gd name="T74" fmla="*/ 3 w 18"/>
              <a:gd name="T75" fmla="*/ 20 h 26"/>
              <a:gd name="T76" fmla="*/ 4 w 18"/>
              <a:gd name="T77" fmla="*/ 17 h 26"/>
              <a:gd name="T78" fmla="*/ 4 w 18"/>
              <a:gd name="T79" fmla="*/ 14 h 26"/>
              <a:gd name="T80" fmla="*/ 6 w 18"/>
              <a:gd name="T81" fmla="*/ 12 h 26"/>
              <a:gd name="T82" fmla="*/ 7 w 18"/>
              <a:gd name="T83" fmla="*/ 11 h 26"/>
              <a:gd name="T84" fmla="*/ 8 w 18"/>
              <a:gd name="T85" fmla="*/ 10 h 26"/>
              <a:gd name="T86" fmla="*/ 10 w 18"/>
              <a:gd name="T87" fmla="*/ 10 h 26"/>
              <a:gd name="T88" fmla="*/ 12 w 18"/>
              <a:gd name="T89" fmla="*/ 10 h 26"/>
              <a:gd name="T90" fmla="*/ 12 w 18"/>
              <a:gd name="T91" fmla="*/ 12 h 26"/>
              <a:gd name="T92" fmla="*/ 12 w 18"/>
              <a:gd name="T93" fmla="*/ 15 h 26"/>
              <a:gd name="T94" fmla="*/ 12 w 18"/>
              <a:gd name="T95" fmla="*/ 1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" h="26">
                <a:moveTo>
                  <a:pt x="13" y="9"/>
                </a:moveTo>
                <a:cubicBezTo>
                  <a:pt x="13" y="9"/>
                  <a:pt x="12" y="9"/>
                  <a:pt x="11" y="9"/>
                </a:cubicBezTo>
                <a:cubicBezTo>
                  <a:pt x="11" y="8"/>
                  <a:pt x="10" y="8"/>
                  <a:pt x="9" y="8"/>
                </a:cubicBezTo>
                <a:cubicBezTo>
                  <a:pt x="8" y="8"/>
                  <a:pt x="7" y="9"/>
                  <a:pt x="6" y="9"/>
                </a:cubicBezTo>
                <a:cubicBezTo>
                  <a:pt x="5" y="9"/>
                  <a:pt x="4" y="10"/>
                  <a:pt x="4" y="11"/>
                </a:cubicBezTo>
                <a:cubicBezTo>
                  <a:pt x="3" y="12"/>
                  <a:pt x="2" y="13"/>
                  <a:pt x="2" y="14"/>
                </a:cubicBezTo>
                <a:cubicBezTo>
                  <a:pt x="1" y="15"/>
                  <a:pt x="1" y="16"/>
                  <a:pt x="1" y="17"/>
                </a:cubicBezTo>
                <a:cubicBezTo>
                  <a:pt x="0" y="18"/>
                  <a:pt x="0" y="19"/>
                  <a:pt x="0" y="20"/>
                </a:cubicBezTo>
                <a:cubicBezTo>
                  <a:pt x="0" y="22"/>
                  <a:pt x="1" y="23"/>
                  <a:pt x="1" y="24"/>
                </a:cubicBezTo>
                <a:cubicBezTo>
                  <a:pt x="2" y="25"/>
                  <a:pt x="3" y="26"/>
                  <a:pt x="4" y="26"/>
                </a:cubicBezTo>
                <a:cubicBezTo>
                  <a:pt x="5" y="26"/>
                  <a:pt x="6" y="25"/>
                  <a:pt x="8" y="25"/>
                </a:cubicBezTo>
                <a:cubicBezTo>
                  <a:pt x="9" y="24"/>
                  <a:pt x="10" y="23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0" y="25"/>
                  <a:pt x="10" y="25"/>
                  <a:pt x="10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4" y="24"/>
                  <a:pt x="13" y="24"/>
                </a:cubicBezTo>
                <a:cubicBezTo>
                  <a:pt x="13" y="24"/>
                  <a:pt x="13" y="24"/>
                  <a:pt x="13" y="23"/>
                </a:cubicBezTo>
                <a:cubicBezTo>
                  <a:pt x="13" y="23"/>
                  <a:pt x="13" y="23"/>
                  <a:pt x="13" y="22"/>
                </a:cubicBezTo>
                <a:cubicBezTo>
                  <a:pt x="13" y="22"/>
                  <a:pt x="13" y="21"/>
                  <a:pt x="13" y="21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13" y="1"/>
                  <a:pt x="13" y="1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2"/>
                  <a:pt x="14" y="2"/>
                  <a:pt x="14" y="3"/>
                </a:cubicBezTo>
                <a:cubicBezTo>
                  <a:pt x="14" y="3"/>
                  <a:pt x="14" y="4"/>
                  <a:pt x="14" y="4"/>
                </a:cubicBezTo>
                <a:cubicBezTo>
                  <a:pt x="14" y="4"/>
                  <a:pt x="14" y="5"/>
                  <a:pt x="14" y="5"/>
                </a:cubicBezTo>
                <a:cubicBezTo>
                  <a:pt x="13" y="9"/>
                  <a:pt x="13" y="9"/>
                  <a:pt x="13" y="9"/>
                </a:cubicBezTo>
                <a:close/>
                <a:moveTo>
                  <a:pt x="12" y="15"/>
                </a:moveTo>
                <a:cubicBezTo>
                  <a:pt x="12" y="17"/>
                  <a:pt x="11" y="17"/>
                  <a:pt x="11" y="18"/>
                </a:cubicBezTo>
                <a:cubicBezTo>
                  <a:pt x="11" y="19"/>
                  <a:pt x="10" y="20"/>
                  <a:pt x="10" y="21"/>
                </a:cubicBezTo>
                <a:cubicBezTo>
                  <a:pt x="9" y="21"/>
                  <a:pt x="8" y="22"/>
                  <a:pt x="8" y="22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4"/>
                  <a:pt x="6" y="24"/>
                  <a:pt x="6" y="24"/>
                </a:cubicBezTo>
                <a:cubicBezTo>
                  <a:pt x="5" y="24"/>
                  <a:pt x="4" y="23"/>
                  <a:pt x="4" y="23"/>
                </a:cubicBezTo>
                <a:cubicBezTo>
                  <a:pt x="4" y="22"/>
                  <a:pt x="3" y="21"/>
                  <a:pt x="3" y="20"/>
                </a:cubicBezTo>
                <a:cubicBezTo>
                  <a:pt x="3" y="19"/>
                  <a:pt x="3" y="18"/>
                  <a:pt x="4" y="17"/>
                </a:cubicBezTo>
                <a:cubicBezTo>
                  <a:pt x="4" y="16"/>
                  <a:pt x="4" y="15"/>
                  <a:pt x="4" y="14"/>
                </a:cubicBezTo>
                <a:cubicBezTo>
                  <a:pt x="5" y="14"/>
                  <a:pt x="5" y="13"/>
                  <a:pt x="6" y="12"/>
                </a:cubicBezTo>
                <a:cubicBezTo>
                  <a:pt x="6" y="12"/>
                  <a:pt x="6" y="11"/>
                  <a:pt x="7" y="11"/>
                </a:cubicBezTo>
                <a:cubicBezTo>
                  <a:pt x="7" y="10"/>
                  <a:pt x="8" y="10"/>
                  <a:pt x="8" y="10"/>
                </a:cubicBezTo>
                <a:cubicBezTo>
                  <a:pt x="9" y="10"/>
                  <a:pt x="9" y="10"/>
                  <a:pt x="10" y="10"/>
                </a:cubicBezTo>
                <a:cubicBezTo>
                  <a:pt x="11" y="10"/>
                  <a:pt x="11" y="10"/>
                  <a:pt x="12" y="10"/>
                </a:cubicBezTo>
                <a:cubicBezTo>
                  <a:pt x="12" y="11"/>
                  <a:pt x="12" y="11"/>
                  <a:pt x="12" y="12"/>
                </a:cubicBezTo>
                <a:cubicBezTo>
                  <a:pt x="12" y="13"/>
                  <a:pt x="12" y="14"/>
                  <a:pt x="12" y="15"/>
                </a:cubicBezTo>
                <a:cubicBezTo>
                  <a:pt x="12" y="15"/>
                  <a:pt x="12" y="15"/>
                  <a:pt x="12" y="15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515"/>
          <p:cNvSpPr>
            <a:spLocks/>
          </p:cNvSpPr>
          <p:nvPr/>
        </p:nvSpPr>
        <p:spPr bwMode="auto">
          <a:xfrm>
            <a:off x="5649913" y="1990726"/>
            <a:ext cx="30163" cy="41275"/>
          </a:xfrm>
          <a:custGeom>
            <a:avLst/>
            <a:gdLst>
              <a:gd name="T0" fmla="*/ 13 w 13"/>
              <a:gd name="T1" fmla="*/ 5 h 18"/>
              <a:gd name="T2" fmla="*/ 13 w 13"/>
              <a:gd name="T3" fmla="*/ 1 h 18"/>
              <a:gd name="T4" fmla="*/ 8 w 13"/>
              <a:gd name="T5" fmla="*/ 0 h 18"/>
              <a:gd name="T6" fmla="*/ 5 w 13"/>
              <a:gd name="T7" fmla="*/ 1 h 18"/>
              <a:gd name="T8" fmla="*/ 3 w 13"/>
              <a:gd name="T9" fmla="*/ 3 h 18"/>
              <a:gd name="T10" fmla="*/ 2 w 13"/>
              <a:gd name="T11" fmla="*/ 5 h 18"/>
              <a:gd name="T12" fmla="*/ 3 w 13"/>
              <a:gd name="T13" fmla="*/ 7 h 18"/>
              <a:gd name="T14" fmla="*/ 4 w 13"/>
              <a:gd name="T15" fmla="*/ 8 h 18"/>
              <a:gd name="T16" fmla="*/ 6 w 13"/>
              <a:gd name="T17" fmla="*/ 10 h 18"/>
              <a:gd name="T18" fmla="*/ 7 w 13"/>
              <a:gd name="T19" fmla="*/ 11 h 18"/>
              <a:gd name="T20" fmla="*/ 8 w 13"/>
              <a:gd name="T21" fmla="*/ 12 h 18"/>
              <a:gd name="T22" fmla="*/ 8 w 13"/>
              <a:gd name="T23" fmla="*/ 13 h 18"/>
              <a:gd name="T24" fmla="*/ 7 w 13"/>
              <a:gd name="T25" fmla="*/ 16 h 18"/>
              <a:gd name="T26" fmla="*/ 5 w 13"/>
              <a:gd name="T27" fmla="*/ 16 h 18"/>
              <a:gd name="T28" fmla="*/ 3 w 13"/>
              <a:gd name="T29" fmla="*/ 16 h 18"/>
              <a:gd name="T30" fmla="*/ 2 w 13"/>
              <a:gd name="T31" fmla="*/ 13 h 18"/>
              <a:gd name="T32" fmla="*/ 0 w 13"/>
              <a:gd name="T33" fmla="*/ 13 h 18"/>
              <a:gd name="T34" fmla="*/ 0 w 13"/>
              <a:gd name="T35" fmla="*/ 17 h 18"/>
              <a:gd name="T36" fmla="*/ 2 w 13"/>
              <a:gd name="T37" fmla="*/ 17 h 18"/>
              <a:gd name="T38" fmla="*/ 5 w 13"/>
              <a:gd name="T39" fmla="*/ 18 h 18"/>
              <a:gd name="T40" fmla="*/ 8 w 13"/>
              <a:gd name="T41" fmla="*/ 17 h 18"/>
              <a:gd name="T42" fmla="*/ 10 w 13"/>
              <a:gd name="T43" fmla="*/ 15 h 18"/>
              <a:gd name="T44" fmla="*/ 11 w 13"/>
              <a:gd name="T45" fmla="*/ 13 h 18"/>
              <a:gd name="T46" fmla="*/ 10 w 13"/>
              <a:gd name="T47" fmla="*/ 10 h 18"/>
              <a:gd name="T48" fmla="*/ 8 w 13"/>
              <a:gd name="T49" fmla="*/ 8 h 18"/>
              <a:gd name="T50" fmla="*/ 6 w 13"/>
              <a:gd name="T51" fmla="*/ 7 h 18"/>
              <a:gd name="T52" fmla="*/ 5 w 13"/>
              <a:gd name="T53" fmla="*/ 6 h 18"/>
              <a:gd name="T54" fmla="*/ 5 w 13"/>
              <a:gd name="T55" fmla="*/ 4 h 18"/>
              <a:gd name="T56" fmla="*/ 5 w 13"/>
              <a:gd name="T57" fmla="*/ 3 h 18"/>
              <a:gd name="T58" fmla="*/ 7 w 13"/>
              <a:gd name="T59" fmla="*/ 2 h 18"/>
              <a:gd name="T60" fmla="*/ 8 w 13"/>
              <a:gd name="T61" fmla="*/ 2 h 18"/>
              <a:gd name="T62" fmla="*/ 10 w 13"/>
              <a:gd name="T63" fmla="*/ 2 h 18"/>
              <a:gd name="T64" fmla="*/ 11 w 13"/>
              <a:gd name="T65" fmla="*/ 5 h 18"/>
              <a:gd name="T66" fmla="*/ 13 w 13"/>
              <a:gd name="T67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" h="18">
                <a:moveTo>
                  <a:pt x="13" y="5"/>
                </a:move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4" y="2"/>
                  <a:pt x="3" y="3"/>
                </a:cubicBezTo>
                <a:cubicBezTo>
                  <a:pt x="3" y="3"/>
                  <a:pt x="2" y="4"/>
                  <a:pt x="2" y="5"/>
                </a:cubicBezTo>
                <a:cubicBezTo>
                  <a:pt x="2" y="6"/>
                  <a:pt x="2" y="6"/>
                  <a:pt x="3" y="7"/>
                </a:cubicBezTo>
                <a:cubicBezTo>
                  <a:pt x="3" y="7"/>
                  <a:pt x="3" y="8"/>
                  <a:pt x="4" y="8"/>
                </a:cubicBezTo>
                <a:cubicBezTo>
                  <a:pt x="4" y="9"/>
                  <a:pt x="5" y="9"/>
                  <a:pt x="6" y="10"/>
                </a:cubicBezTo>
                <a:cubicBezTo>
                  <a:pt x="6" y="10"/>
                  <a:pt x="7" y="11"/>
                  <a:pt x="7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4"/>
                  <a:pt x="8" y="15"/>
                  <a:pt x="7" y="16"/>
                </a:cubicBezTo>
                <a:cubicBezTo>
                  <a:pt x="7" y="16"/>
                  <a:pt x="6" y="16"/>
                  <a:pt x="5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2" y="15"/>
                  <a:pt x="2" y="14"/>
                  <a:pt x="2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1" y="17"/>
                  <a:pt x="2" y="17"/>
                </a:cubicBezTo>
                <a:cubicBezTo>
                  <a:pt x="3" y="18"/>
                  <a:pt x="4" y="18"/>
                  <a:pt x="5" y="18"/>
                </a:cubicBezTo>
                <a:cubicBezTo>
                  <a:pt x="6" y="18"/>
                  <a:pt x="7" y="18"/>
                  <a:pt x="8" y="17"/>
                </a:cubicBezTo>
                <a:cubicBezTo>
                  <a:pt x="9" y="17"/>
                  <a:pt x="10" y="16"/>
                  <a:pt x="10" y="15"/>
                </a:cubicBezTo>
                <a:cubicBezTo>
                  <a:pt x="11" y="15"/>
                  <a:pt x="11" y="14"/>
                  <a:pt x="11" y="13"/>
                </a:cubicBezTo>
                <a:cubicBezTo>
                  <a:pt x="11" y="12"/>
                  <a:pt x="11" y="11"/>
                  <a:pt x="10" y="10"/>
                </a:cubicBezTo>
                <a:cubicBezTo>
                  <a:pt x="10" y="9"/>
                  <a:pt x="9" y="9"/>
                  <a:pt x="8" y="8"/>
                </a:cubicBezTo>
                <a:cubicBezTo>
                  <a:pt x="7" y="7"/>
                  <a:pt x="7" y="7"/>
                  <a:pt x="6" y="7"/>
                </a:cubicBezTo>
                <a:cubicBezTo>
                  <a:pt x="6" y="6"/>
                  <a:pt x="6" y="6"/>
                  <a:pt x="5" y="6"/>
                </a:cubicBezTo>
                <a:cubicBezTo>
                  <a:pt x="5" y="5"/>
                  <a:pt x="5" y="5"/>
                  <a:pt x="5" y="4"/>
                </a:cubicBezTo>
                <a:cubicBezTo>
                  <a:pt x="5" y="4"/>
                  <a:pt x="5" y="3"/>
                  <a:pt x="5" y="3"/>
                </a:cubicBezTo>
                <a:cubicBezTo>
                  <a:pt x="6" y="3"/>
                  <a:pt x="6" y="2"/>
                  <a:pt x="7" y="2"/>
                </a:cubicBezTo>
                <a:cubicBezTo>
                  <a:pt x="7" y="2"/>
                  <a:pt x="7" y="2"/>
                  <a:pt x="8" y="2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3"/>
                  <a:pt x="11" y="4"/>
                  <a:pt x="11" y="5"/>
                </a:cubicBezTo>
                <a:cubicBezTo>
                  <a:pt x="13" y="5"/>
                  <a:pt x="13" y="5"/>
                  <a:pt x="13" y="5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516"/>
          <p:cNvSpPr>
            <a:spLocks/>
          </p:cNvSpPr>
          <p:nvPr/>
        </p:nvSpPr>
        <p:spPr bwMode="auto">
          <a:xfrm>
            <a:off x="5686426" y="2006601"/>
            <a:ext cx="17463" cy="6350"/>
          </a:xfrm>
          <a:custGeom>
            <a:avLst/>
            <a:gdLst>
              <a:gd name="T0" fmla="*/ 11 w 11"/>
              <a:gd name="T1" fmla="*/ 0 h 4"/>
              <a:gd name="T2" fmla="*/ 1 w 11"/>
              <a:gd name="T3" fmla="*/ 0 h 4"/>
              <a:gd name="T4" fmla="*/ 0 w 11"/>
              <a:gd name="T5" fmla="*/ 4 h 4"/>
              <a:gd name="T6" fmla="*/ 11 w 11"/>
              <a:gd name="T7" fmla="*/ 4 h 4"/>
              <a:gd name="T8" fmla="*/ 11 w 11"/>
              <a:gd name="T9" fmla="*/ 0 h 4"/>
              <a:gd name="T10" fmla="*/ 11 w 11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4">
                <a:moveTo>
                  <a:pt x="11" y="0"/>
                </a:moveTo>
                <a:lnTo>
                  <a:pt x="1" y="0"/>
                </a:lnTo>
                <a:lnTo>
                  <a:pt x="0" y="4"/>
                </a:lnTo>
                <a:lnTo>
                  <a:pt x="11" y="4"/>
                </a:lnTo>
                <a:lnTo>
                  <a:pt x="11" y="0"/>
                </a:lnTo>
                <a:lnTo>
                  <a:pt x="11" y="0"/>
                </a:ln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517"/>
          <p:cNvSpPr>
            <a:spLocks/>
          </p:cNvSpPr>
          <p:nvPr/>
        </p:nvSpPr>
        <p:spPr bwMode="auto">
          <a:xfrm>
            <a:off x="5419726" y="2049463"/>
            <a:ext cx="36513" cy="55563"/>
          </a:xfrm>
          <a:custGeom>
            <a:avLst/>
            <a:gdLst>
              <a:gd name="T0" fmla="*/ 15 w 16"/>
              <a:gd name="T1" fmla="*/ 24 h 25"/>
              <a:gd name="T2" fmla="*/ 14 w 16"/>
              <a:gd name="T3" fmla="*/ 24 h 25"/>
              <a:gd name="T4" fmla="*/ 14 w 16"/>
              <a:gd name="T5" fmla="*/ 24 h 25"/>
              <a:gd name="T6" fmla="*/ 14 w 16"/>
              <a:gd name="T7" fmla="*/ 23 h 25"/>
              <a:gd name="T8" fmla="*/ 14 w 16"/>
              <a:gd name="T9" fmla="*/ 22 h 25"/>
              <a:gd name="T10" fmla="*/ 14 w 16"/>
              <a:gd name="T11" fmla="*/ 21 h 25"/>
              <a:gd name="T12" fmla="*/ 15 w 16"/>
              <a:gd name="T13" fmla="*/ 15 h 25"/>
              <a:gd name="T14" fmla="*/ 16 w 16"/>
              <a:gd name="T15" fmla="*/ 12 h 25"/>
              <a:gd name="T16" fmla="*/ 15 w 16"/>
              <a:gd name="T17" fmla="*/ 9 h 25"/>
              <a:gd name="T18" fmla="*/ 12 w 16"/>
              <a:gd name="T19" fmla="*/ 8 h 25"/>
              <a:gd name="T20" fmla="*/ 9 w 16"/>
              <a:gd name="T21" fmla="*/ 9 h 25"/>
              <a:gd name="T22" fmla="*/ 6 w 16"/>
              <a:gd name="T23" fmla="*/ 12 h 25"/>
              <a:gd name="T24" fmla="*/ 6 w 16"/>
              <a:gd name="T25" fmla="*/ 12 h 25"/>
              <a:gd name="T26" fmla="*/ 9 w 16"/>
              <a:gd name="T27" fmla="*/ 0 h 25"/>
              <a:gd name="T28" fmla="*/ 8 w 16"/>
              <a:gd name="T29" fmla="*/ 0 h 25"/>
              <a:gd name="T30" fmla="*/ 3 w 16"/>
              <a:gd name="T31" fmla="*/ 0 h 25"/>
              <a:gd name="T32" fmla="*/ 3 w 16"/>
              <a:gd name="T33" fmla="*/ 1 h 25"/>
              <a:gd name="T34" fmla="*/ 5 w 16"/>
              <a:gd name="T35" fmla="*/ 2 h 25"/>
              <a:gd name="T36" fmla="*/ 5 w 16"/>
              <a:gd name="T37" fmla="*/ 3 h 25"/>
              <a:gd name="T38" fmla="*/ 5 w 16"/>
              <a:gd name="T39" fmla="*/ 3 h 25"/>
              <a:gd name="T40" fmla="*/ 5 w 16"/>
              <a:gd name="T41" fmla="*/ 4 h 25"/>
              <a:gd name="T42" fmla="*/ 5 w 16"/>
              <a:gd name="T43" fmla="*/ 5 h 25"/>
              <a:gd name="T44" fmla="*/ 0 w 16"/>
              <a:gd name="T45" fmla="*/ 25 h 25"/>
              <a:gd name="T46" fmla="*/ 3 w 16"/>
              <a:gd name="T47" fmla="*/ 25 h 25"/>
              <a:gd name="T48" fmla="*/ 5 w 16"/>
              <a:gd name="T49" fmla="*/ 18 h 25"/>
              <a:gd name="T50" fmla="*/ 6 w 16"/>
              <a:gd name="T51" fmla="*/ 15 h 25"/>
              <a:gd name="T52" fmla="*/ 7 w 16"/>
              <a:gd name="T53" fmla="*/ 13 h 25"/>
              <a:gd name="T54" fmla="*/ 9 w 16"/>
              <a:gd name="T55" fmla="*/ 11 h 25"/>
              <a:gd name="T56" fmla="*/ 11 w 16"/>
              <a:gd name="T57" fmla="*/ 10 h 25"/>
              <a:gd name="T58" fmla="*/ 12 w 16"/>
              <a:gd name="T59" fmla="*/ 11 h 25"/>
              <a:gd name="T60" fmla="*/ 13 w 16"/>
              <a:gd name="T61" fmla="*/ 13 h 25"/>
              <a:gd name="T62" fmla="*/ 12 w 16"/>
              <a:gd name="T63" fmla="*/ 14 h 25"/>
              <a:gd name="T64" fmla="*/ 12 w 16"/>
              <a:gd name="T65" fmla="*/ 16 h 25"/>
              <a:gd name="T66" fmla="*/ 10 w 16"/>
              <a:gd name="T67" fmla="*/ 25 h 25"/>
              <a:gd name="T68" fmla="*/ 15 w 16"/>
              <a:gd name="T69" fmla="*/ 25 h 25"/>
              <a:gd name="T70" fmla="*/ 15 w 16"/>
              <a:gd name="T71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" h="25">
                <a:moveTo>
                  <a:pt x="15" y="24"/>
                </a:moveTo>
                <a:cubicBezTo>
                  <a:pt x="15" y="24"/>
                  <a:pt x="15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3"/>
                  <a:pt x="14" y="23"/>
                </a:cubicBezTo>
                <a:cubicBezTo>
                  <a:pt x="14" y="23"/>
                  <a:pt x="14" y="22"/>
                  <a:pt x="14" y="22"/>
                </a:cubicBezTo>
                <a:cubicBezTo>
                  <a:pt x="14" y="22"/>
                  <a:pt x="14" y="21"/>
                  <a:pt x="14" y="21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4"/>
                  <a:pt x="16" y="13"/>
                  <a:pt x="16" y="12"/>
                </a:cubicBezTo>
                <a:cubicBezTo>
                  <a:pt x="16" y="11"/>
                  <a:pt x="15" y="10"/>
                  <a:pt x="15" y="9"/>
                </a:cubicBezTo>
                <a:cubicBezTo>
                  <a:pt x="14" y="8"/>
                  <a:pt x="13" y="8"/>
                  <a:pt x="12" y="8"/>
                </a:cubicBezTo>
                <a:cubicBezTo>
                  <a:pt x="11" y="8"/>
                  <a:pt x="10" y="9"/>
                  <a:pt x="9" y="9"/>
                </a:cubicBezTo>
                <a:cubicBezTo>
                  <a:pt x="8" y="10"/>
                  <a:pt x="7" y="11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4" y="1"/>
                  <a:pt x="5" y="2"/>
                </a:cubicBezTo>
                <a:cubicBezTo>
                  <a:pt x="5" y="2"/>
                  <a:pt x="5" y="2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4"/>
                  <a:pt x="5" y="4"/>
                </a:cubicBezTo>
                <a:cubicBezTo>
                  <a:pt x="5" y="4"/>
                  <a:pt x="5" y="5"/>
                  <a:pt x="5" y="5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7"/>
                  <a:pt x="5" y="16"/>
                  <a:pt x="6" y="15"/>
                </a:cubicBezTo>
                <a:cubicBezTo>
                  <a:pt x="6" y="14"/>
                  <a:pt x="7" y="13"/>
                  <a:pt x="7" y="13"/>
                </a:cubicBezTo>
                <a:cubicBezTo>
                  <a:pt x="8" y="12"/>
                  <a:pt x="9" y="11"/>
                  <a:pt x="9" y="11"/>
                </a:cubicBezTo>
                <a:cubicBezTo>
                  <a:pt x="10" y="10"/>
                  <a:pt x="10" y="10"/>
                  <a:pt x="11" y="10"/>
                </a:cubicBezTo>
                <a:cubicBezTo>
                  <a:pt x="11" y="10"/>
                  <a:pt x="12" y="10"/>
                  <a:pt x="12" y="11"/>
                </a:cubicBezTo>
                <a:cubicBezTo>
                  <a:pt x="12" y="11"/>
                  <a:pt x="13" y="12"/>
                  <a:pt x="13" y="13"/>
                </a:cubicBezTo>
                <a:cubicBezTo>
                  <a:pt x="13" y="13"/>
                  <a:pt x="13" y="14"/>
                  <a:pt x="12" y="14"/>
                </a:cubicBezTo>
                <a:cubicBezTo>
                  <a:pt x="12" y="15"/>
                  <a:pt x="12" y="16"/>
                  <a:pt x="12" y="16"/>
                </a:cubicBezTo>
                <a:cubicBezTo>
                  <a:pt x="10" y="25"/>
                  <a:pt x="10" y="25"/>
                  <a:pt x="10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4"/>
                  <a:pt x="15" y="24"/>
                  <a:pt x="15" y="2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518"/>
          <p:cNvSpPr>
            <a:spLocks noEditPoints="1"/>
          </p:cNvSpPr>
          <p:nvPr/>
        </p:nvSpPr>
        <p:spPr bwMode="auto">
          <a:xfrm>
            <a:off x="5464176" y="2066926"/>
            <a:ext cx="36513" cy="39688"/>
          </a:xfrm>
          <a:custGeom>
            <a:avLst/>
            <a:gdLst>
              <a:gd name="T0" fmla="*/ 12 w 16"/>
              <a:gd name="T1" fmla="*/ 0 h 18"/>
              <a:gd name="T2" fmla="*/ 9 w 16"/>
              <a:gd name="T3" fmla="*/ 0 h 18"/>
              <a:gd name="T4" fmla="*/ 6 w 16"/>
              <a:gd name="T5" fmla="*/ 1 h 18"/>
              <a:gd name="T6" fmla="*/ 4 w 16"/>
              <a:gd name="T7" fmla="*/ 3 h 18"/>
              <a:gd name="T8" fmla="*/ 2 w 16"/>
              <a:gd name="T9" fmla="*/ 5 h 18"/>
              <a:gd name="T10" fmla="*/ 1 w 16"/>
              <a:gd name="T11" fmla="*/ 9 h 18"/>
              <a:gd name="T12" fmla="*/ 0 w 16"/>
              <a:gd name="T13" fmla="*/ 12 h 18"/>
              <a:gd name="T14" fmla="*/ 1 w 16"/>
              <a:gd name="T15" fmla="*/ 16 h 18"/>
              <a:gd name="T16" fmla="*/ 4 w 16"/>
              <a:gd name="T17" fmla="*/ 18 h 18"/>
              <a:gd name="T18" fmla="*/ 8 w 16"/>
              <a:gd name="T19" fmla="*/ 16 h 18"/>
              <a:gd name="T20" fmla="*/ 11 w 16"/>
              <a:gd name="T21" fmla="*/ 13 h 18"/>
              <a:gd name="T22" fmla="*/ 11 w 16"/>
              <a:gd name="T23" fmla="*/ 13 h 18"/>
              <a:gd name="T24" fmla="*/ 10 w 16"/>
              <a:gd name="T25" fmla="*/ 17 h 18"/>
              <a:gd name="T26" fmla="*/ 15 w 16"/>
              <a:gd name="T27" fmla="*/ 17 h 18"/>
              <a:gd name="T28" fmla="*/ 15 w 16"/>
              <a:gd name="T29" fmla="*/ 16 h 18"/>
              <a:gd name="T30" fmla="*/ 14 w 16"/>
              <a:gd name="T31" fmla="*/ 16 h 18"/>
              <a:gd name="T32" fmla="*/ 13 w 16"/>
              <a:gd name="T33" fmla="*/ 15 h 18"/>
              <a:gd name="T34" fmla="*/ 13 w 16"/>
              <a:gd name="T35" fmla="*/ 14 h 18"/>
              <a:gd name="T36" fmla="*/ 14 w 16"/>
              <a:gd name="T37" fmla="*/ 12 h 18"/>
              <a:gd name="T38" fmla="*/ 16 w 16"/>
              <a:gd name="T39" fmla="*/ 0 h 18"/>
              <a:gd name="T40" fmla="*/ 15 w 16"/>
              <a:gd name="T41" fmla="*/ 0 h 18"/>
              <a:gd name="T42" fmla="*/ 14 w 16"/>
              <a:gd name="T43" fmla="*/ 1 h 18"/>
              <a:gd name="T44" fmla="*/ 12 w 16"/>
              <a:gd name="T45" fmla="*/ 0 h 18"/>
              <a:gd name="T46" fmla="*/ 12 w 16"/>
              <a:gd name="T47" fmla="*/ 7 h 18"/>
              <a:gd name="T48" fmla="*/ 11 w 16"/>
              <a:gd name="T49" fmla="*/ 10 h 18"/>
              <a:gd name="T50" fmla="*/ 10 w 16"/>
              <a:gd name="T51" fmla="*/ 12 h 18"/>
              <a:gd name="T52" fmla="*/ 8 w 16"/>
              <a:gd name="T53" fmla="*/ 14 h 18"/>
              <a:gd name="T54" fmla="*/ 7 w 16"/>
              <a:gd name="T55" fmla="*/ 15 h 18"/>
              <a:gd name="T56" fmla="*/ 6 w 16"/>
              <a:gd name="T57" fmla="*/ 15 h 18"/>
              <a:gd name="T58" fmla="*/ 4 w 16"/>
              <a:gd name="T59" fmla="*/ 15 h 18"/>
              <a:gd name="T60" fmla="*/ 3 w 16"/>
              <a:gd name="T61" fmla="*/ 12 h 18"/>
              <a:gd name="T62" fmla="*/ 4 w 16"/>
              <a:gd name="T63" fmla="*/ 9 h 18"/>
              <a:gd name="T64" fmla="*/ 5 w 16"/>
              <a:gd name="T65" fmla="*/ 6 h 18"/>
              <a:gd name="T66" fmla="*/ 6 w 16"/>
              <a:gd name="T67" fmla="*/ 4 h 18"/>
              <a:gd name="T68" fmla="*/ 7 w 16"/>
              <a:gd name="T69" fmla="*/ 3 h 18"/>
              <a:gd name="T70" fmla="*/ 8 w 16"/>
              <a:gd name="T71" fmla="*/ 2 h 18"/>
              <a:gd name="T72" fmla="*/ 10 w 16"/>
              <a:gd name="T73" fmla="*/ 2 h 18"/>
              <a:gd name="T74" fmla="*/ 12 w 16"/>
              <a:gd name="T75" fmla="*/ 2 h 18"/>
              <a:gd name="T76" fmla="*/ 12 w 16"/>
              <a:gd name="T77" fmla="*/ 4 h 18"/>
              <a:gd name="T78" fmla="*/ 12 w 16"/>
              <a:gd name="T79" fmla="*/ 5 h 18"/>
              <a:gd name="T80" fmla="*/ 12 w 16"/>
              <a:gd name="T81" fmla="*/ 7 h 18"/>
              <a:gd name="T82" fmla="*/ 12 w 16"/>
              <a:gd name="T83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8">
                <a:moveTo>
                  <a:pt x="12" y="0"/>
                </a:moveTo>
                <a:cubicBezTo>
                  <a:pt x="11" y="0"/>
                  <a:pt x="10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5" y="2"/>
                  <a:pt x="4" y="3"/>
                </a:cubicBezTo>
                <a:cubicBezTo>
                  <a:pt x="3" y="3"/>
                  <a:pt x="2" y="4"/>
                  <a:pt x="2" y="5"/>
                </a:cubicBezTo>
                <a:cubicBezTo>
                  <a:pt x="1" y="6"/>
                  <a:pt x="1" y="7"/>
                  <a:pt x="1" y="9"/>
                </a:cubicBezTo>
                <a:cubicBezTo>
                  <a:pt x="1" y="10"/>
                  <a:pt x="0" y="11"/>
                  <a:pt x="0" y="12"/>
                </a:cubicBezTo>
                <a:cubicBezTo>
                  <a:pt x="0" y="14"/>
                  <a:pt x="1" y="15"/>
                  <a:pt x="1" y="16"/>
                </a:cubicBezTo>
                <a:cubicBezTo>
                  <a:pt x="2" y="17"/>
                  <a:pt x="3" y="18"/>
                  <a:pt x="4" y="18"/>
                </a:cubicBezTo>
                <a:cubicBezTo>
                  <a:pt x="6" y="18"/>
                  <a:pt x="7" y="17"/>
                  <a:pt x="8" y="16"/>
                </a:cubicBezTo>
                <a:cubicBezTo>
                  <a:pt x="9" y="16"/>
                  <a:pt x="10" y="14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3" y="15"/>
                  <a:pt x="13" y="14"/>
                  <a:pt x="13" y="14"/>
                </a:cubicBezTo>
                <a:cubicBezTo>
                  <a:pt x="13" y="14"/>
                  <a:pt x="13" y="13"/>
                  <a:pt x="14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1"/>
                  <a:pt x="12" y="0"/>
                </a:cubicBezTo>
                <a:close/>
                <a:moveTo>
                  <a:pt x="12" y="7"/>
                </a:moveTo>
                <a:cubicBezTo>
                  <a:pt x="12" y="8"/>
                  <a:pt x="11" y="9"/>
                  <a:pt x="11" y="10"/>
                </a:cubicBezTo>
                <a:cubicBezTo>
                  <a:pt x="11" y="11"/>
                  <a:pt x="10" y="12"/>
                  <a:pt x="10" y="12"/>
                </a:cubicBezTo>
                <a:cubicBezTo>
                  <a:pt x="9" y="13"/>
                  <a:pt x="9" y="14"/>
                  <a:pt x="8" y="14"/>
                </a:cubicBezTo>
                <a:cubicBezTo>
                  <a:pt x="8" y="15"/>
                  <a:pt x="7" y="15"/>
                  <a:pt x="7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5" y="15"/>
                  <a:pt x="4" y="15"/>
                  <a:pt x="4" y="15"/>
                </a:cubicBezTo>
                <a:cubicBezTo>
                  <a:pt x="4" y="14"/>
                  <a:pt x="3" y="13"/>
                  <a:pt x="3" y="12"/>
                </a:cubicBezTo>
                <a:cubicBezTo>
                  <a:pt x="3" y="11"/>
                  <a:pt x="4" y="10"/>
                  <a:pt x="4" y="9"/>
                </a:cubicBezTo>
                <a:cubicBezTo>
                  <a:pt x="4" y="8"/>
                  <a:pt x="4" y="7"/>
                  <a:pt x="5" y="6"/>
                </a:cubicBezTo>
                <a:cubicBezTo>
                  <a:pt x="5" y="5"/>
                  <a:pt x="5" y="5"/>
                  <a:pt x="6" y="4"/>
                </a:cubicBezTo>
                <a:cubicBezTo>
                  <a:pt x="6" y="3"/>
                  <a:pt x="7" y="3"/>
                  <a:pt x="7" y="3"/>
                </a:cubicBezTo>
                <a:cubicBezTo>
                  <a:pt x="7" y="2"/>
                  <a:pt x="8" y="2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1" y="2"/>
                  <a:pt x="11" y="2"/>
                  <a:pt x="12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519"/>
          <p:cNvSpPr>
            <a:spLocks/>
          </p:cNvSpPr>
          <p:nvPr/>
        </p:nvSpPr>
        <p:spPr bwMode="auto">
          <a:xfrm>
            <a:off x="5511801" y="2066926"/>
            <a:ext cx="36513" cy="39688"/>
          </a:xfrm>
          <a:custGeom>
            <a:avLst/>
            <a:gdLst>
              <a:gd name="T0" fmla="*/ 11 w 16"/>
              <a:gd name="T1" fmla="*/ 0 h 18"/>
              <a:gd name="T2" fmla="*/ 10 w 16"/>
              <a:gd name="T3" fmla="*/ 1 h 18"/>
              <a:gd name="T4" fmla="*/ 12 w 16"/>
              <a:gd name="T5" fmla="*/ 2 h 18"/>
              <a:gd name="T6" fmla="*/ 12 w 16"/>
              <a:gd name="T7" fmla="*/ 3 h 18"/>
              <a:gd name="T8" fmla="*/ 11 w 16"/>
              <a:gd name="T9" fmla="*/ 7 h 18"/>
              <a:gd name="T10" fmla="*/ 6 w 16"/>
              <a:gd name="T11" fmla="*/ 14 h 18"/>
              <a:gd name="T12" fmla="*/ 5 w 16"/>
              <a:gd name="T13" fmla="*/ 0 h 18"/>
              <a:gd name="T14" fmla="*/ 0 w 16"/>
              <a:gd name="T15" fmla="*/ 0 h 18"/>
              <a:gd name="T16" fmla="*/ 0 w 16"/>
              <a:gd name="T17" fmla="*/ 1 h 18"/>
              <a:gd name="T18" fmla="*/ 1 w 16"/>
              <a:gd name="T19" fmla="*/ 2 h 18"/>
              <a:gd name="T20" fmla="*/ 2 w 16"/>
              <a:gd name="T21" fmla="*/ 2 h 18"/>
              <a:gd name="T22" fmla="*/ 2 w 16"/>
              <a:gd name="T23" fmla="*/ 4 h 18"/>
              <a:gd name="T24" fmla="*/ 4 w 16"/>
              <a:gd name="T25" fmla="*/ 18 h 18"/>
              <a:gd name="T26" fmla="*/ 6 w 16"/>
              <a:gd name="T27" fmla="*/ 18 h 18"/>
              <a:gd name="T28" fmla="*/ 9 w 16"/>
              <a:gd name="T29" fmla="*/ 14 h 18"/>
              <a:gd name="T30" fmla="*/ 11 w 16"/>
              <a:gd name="T31" fmla="*/ 11 h 18"/>
              <a:gd name="T32" fmla="*/ 12 w 16"/>
              <a:gd name="T33" fmla="*/ 8 h 18"/>
              <a:gd name="T34" fmla="*/ 14 w 16"/>
              <a:gd name="T35" fmla="*/ 6 h 18"/>
              <a:gd name="T36" fmla="*/ 15 w 16"/>
              <a:gd name="T37" fmla="*/ 4 h 18"/>
              <a:gd name="T38" fmla="*/ 16 w 16"/>
              <a:gd name="T39" fmla="*/ 1 h 18"/>
              <a:gd name="T40" fmla="*/ 15 w 16"/>
              <a:gd name="T41" fmla="*/ 0 h 18"/>
              <a:gd name="T42" fmla="*/ 11 w 16"/>
              <a:gd name="T4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18">
                <a:moveTo>
                  <a:pt x="11" y="0"/>
                </a:moveTo>
                <a:cubicBezTo>
                  <a:pt x="10" y="1"/>
                  <a:pt x="10" y="1"/>
                  <a:pt x="10" y="1"/>
                </a:cubicBezTo>
                <a:cubicBezTo>
                  <a:pt x="11" y="1"/>
                  <a:pt x="11" y="1"/>
                  <a:pt x="12" y="2"/>
                </a:cubicBezTo>
                <a:cubicBezTo>
                  <a:pt x="12" y="2"/>
                  <a:pt x="12" y="2"/>
                  <a:pt x="12" y="3"/>
                </a:cubicBezTo>
                <a:cubicBezTo>
                  <a:pt x="12" y="4"/>
                  <a:pt x="11" y="6"/>
                  <a:pt x="11" y="7"/>
                </a:cubicBezTo>
                <a:cubicBezTo>
                  <a:pt x="10" y="9"/>
                  <a:pt x="8" y="12"/>
                  <a:pt x="6" y="14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1"/>
                  <a:pt x="1" y="2"/>
                </a:cubicBezTo>
                <a:cubicBezTo>
                  <a:pt x="1" y="2"/>
                  <a:pt x="2" y="2"/>
                  <a:pt x="2" y="2"/>
                </a:cubicBezTo>
                <a:cubicBezTo>
                  <a:pt x="2" y="3"/>
                  <a:pt x="2" y="3"/>
                  <a:pt x="2" y="4"/>
                </a:cubicBezTo>
                <a:cubicBezTo>
                  <a:pt x="4" y="18"/>
                  <a:pt x="4" y="18"/>
                  <a:pt x="4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7" y="16"/>
                  <a:pt x="8" y="15"/>
                  <a:pt x="9" y="14"/>
                </a:cubicBezTo>
                <a:cubicBezTo>
                  <a:pt x="9" y="13"/>
                  <a:pt x="10" y="12"/>
                  <a:pt x="11" y="11"/>
                </a:cubicBezTo>
                <a:cubicBezTo>
                  <a:pt x="11" y="10"/>
                  <a:pt x="12" y="9"/>
                  <a:pt x="12" y="8"/>
                </a:cubicBezTo>
                <a:cubicBezTo>
                  <a:pt x="13" y="7"/>
                  <a:pt x="13" y="6"/>
                  <a:pt x="14" y="6"/>
                </a:cubicBezTo>
                <a:cubicBezTo>
                  <a:pt x="14" y="5"/>
                  <a:pt x="14" y="4"/>
                  <a:pt x="15" y="4"/>
                </a:cubicBezTo>
                <a:cubicBezTo>
                  <a:pt x="15" y="3"/>
                  <a:pt x="15" y="2"/>
                  <a:pt x="16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520"/>
          <p:cNvSpPr>
            <a:spLocks noEditPoints="1"/>
          </p:cNvSpPr>
          <p:nvPr/>
        </p:nvSpPr>
        <p:spPr bwMode="auto">
          <a:xfrm>
            <a:off x="5551488" y="2066926"/>
            <a:ext cx="31750" cy="39688"/>
          </a:xfrm>
          <a:custGeom>
            <a:avLst/>
            <a:gdLst>
              <a:gd name="T0" fmla="*/ 12 w 14"/>
              <a:gd name="T1" fmla="*/ 13 h 18"/>
              <a:gd name="T2" fmla="*/ 9 w 14"/>
              <a:gd name="T3" fmla="*/ 15 h 18"/>
              <a:gd name="T4" fmla="*/ 6 w 14"/>
              <a:gd name="T5" fmla="*/ 15 h 18"/>
              <a:gd name="T6" fmla="*/ 4 w 14"/>
              <a:gd name="T7" fmla="*/ 15 h 18"/>
              <a:gd name="T8" fmla="*/ 3 w 14"/>
              <a:gd name="T9" fmla="*/ 12 h 18"/>
              <a:gd name="T10" fmla="*/ 3 w 14"/>
              <a:gd name="T11" fmla="*/ 10 h 18"/>
              <a:gd name="T12" fmla="*/ 11 w 14"/>
              <a:gd name="T13" fmla="*/ 8 h 18"/>
              <a:gd name="T14" fmla="*/ 14 w 14"/>
              <a:gd name="T15" fmla="*/ 4 h 18"/>
              <a:gd name="T16" fmla="*/ 13 w 14"/>
              <a:gd name="T17" fmla="*/ 1 h 18"/>
              <a:gd name="T18" fmla="*/ 10 w 14"/>
              <a:gd name="T19" fmla="*/ 0 h 18"/>
              <a:gd name="T20" fmla="*/ 6 w 14"/>
              <a:gd name="T21" fmla="*/ 1 h 18"/>
              <a:gd name="T22" fmla="*/ 3 w 14"/>
              <a:gd name="T23" fmla="*/ 4 h 18"/>
              <a:gd name="T24" fmla="*/ 1 w 14"/>
              <a:gd name="T25" fmla="*/ 8 h 18"/>
              <a:gd name="T26" fmla="*/ 0 w 14"/>
              <a:gd name="T27" fmla="*/ 12 h 18"/>
              <a:gd name="T28" fmla="*/ 0 w 14"/>
              <a:gd name="T29" fmla="*/ 14 h 18"/>
              <a:gd name="T30" fmla="*/ 1 w 14"/>
              <a:gd name="T31" fmla="*/ 16 h 18"/>
              <a:gd name="T32" fmla="*/ 3 w 14"/>
              <a:gd name="T33" fmla="*/ 17 h 18"/>
              <a:gd name="T34" fmla="*/ 5 w 14"/>
              <a:gd name="T35" fmla="*/ 18 h 18"/>
              <a:gd name="T36" fmla="*/ 8 w 14"/>
              <a:gd name="T37" fmla="*/ 17 h 18"/>
              <a:gd name="T38" fmla="*/ 10 w 14"/>
              <a:gd name="T39" fmla="*/ 16 h 18"/>
              <a:gd name="T40" fmla="*/ 13 w 14"/>
              <a:gd name="T41" fmla="*/ 14 h 18"/>
              <a:gd name="T42" fmla="*/ 12 w 14"/>
              <a:gd name="T43" fmla="*/ 13 h 18"/>
              <a:gd name="T44" fmla="*/ 5 w 14"/>
              <a:gd name="T45" fmla="*/ 5 h 18"/>
              <a:gd name="T46" fmla="*/ 7 w 14"/>
              <a:gd name="T47" fmla="*/ 2 h 18"/>
              <a:gd name="T48" fmla="*/ 9 w 14"/>
              <a:gd name="T49" fmla="*/ 2 h 18"/>
              <a:gd name="T50" fmla="*/ 11 w 14"/>
              <a:gd name="T51" fmla="*/ 2 h 18"/>
              <a:gd name="T52" fmla="*/ 11 w 14"/>
              <a:gd name="T53" fmla="*/ 4 h 18"/>
              <a:gd name="T54" fmla="*/ 11 w 14"/>
              <a:gd name="T55" fmla="*/ 5 h 18"/>
              <a:gd name="T56" fmla="*/ 11 w 14"/>
              <a:gd name="T57" fmla="*/ 6 h 18"/>
              <a:gd name="T58" fmla="*/ 10 w 14"/>
              <a:gd name="T59" fmla="*/ 7 h 18"/>
              <a:gd name="T60" fmla="*/ 8 w 14"/>
              <a:gd name="T61" fmla="*/ 8 h 18"/>
              <a:gd name="T62" fmla="*/ 6 w 14"/>
              <a:gd name="T63" fmla="*/ 8 h 18"/>
              <a:gd name="T64" fmla="*/ 3 w 14"/>
              <a:gd name="T65" fmla="*/ 8 h 18"/>
              <a:gd name="T66" fmla="*/ 5 w 14"/>
              <a:gd name="T67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8">
                <a:moveTo>
                  <a:pt x="12" y="13"/>
                </a:moveTo>
                <a:cubicBezTo>
                  <a:pt x="11" y="14"/>
                  <a:pt x="10" y="14"/>
                  <a:pt x="9" y="15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10"/>
                </a:cubicBezTo>
                <a:cubicBezTo>
                  <a:pt x="7" y="10"/>
                  <a:pt x="10" y="9"/>
                  <a:pt x="11" y="8"/>
                </a:cubicBezTo>
                <a:cubicBezTo>
                  <a:pt x="13" y="7"/>
                  <a:pt x="14" y="6"/>
                  <a:pt x="14" y="4"/>
                </a:cubicBezTo>
                <a:cubicBezTo>
                  <a:pt x="14" y="2"/>
                  <a:pt x="14" y="2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2"/>
                  <a:pt x="4" y="3"/>
                  <a:pt x="3" y="4"/>
                </a:cubicBezTo>
                <a:cubicBezTo>
                  <a:pt x="2" y="5"/>
                  <a:pt x="1" y="6"/>
                  <a:pt x="1" y="8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2"/>
                  <a:pt x="0" y="13"/>
                  <a:pt x="0" y="14"/>
                </a:cubicBezTo>
                <a:cubicBezTo>
                  <a:pt x="0" y="15"/>
                  <a:pt x="1" y="15"/>
                  <a:pt x="1" y="16"/>
                </a:cubicBezTo>
                <a:cubicBezTo>
                  <a:pt x="2" y="16"/>
                  <a:pt x="2" y="17"/>
                  <a:pt x="3" y="17"/>
                </a:cubicBezTo>
                <a:cubicBezTo>
                  <a:pt x="3" y="17"/>
                  <a:pt x="4" y="18"/>
                  <a:pt x="5" y="18"/>
                </a:cubicBezTo>
                <a:cubicBezTo>
                  <a:pt x="6" y="18"/>
                  <a:pt x="7" y="17"/>
                  <a:pt x="8" y="17"/>
                </a:cubicBezTo>
                <a:cubicBezTo>
                  <a:pt x="9" y="17"/>
                  <a:pt x="9" y="17"/>
                  <a:pt x="10" y="16"/>
                </a:cubicBezTo>
                <a:cubicBezTo>
                  <a:pt x="11" y="15"/>
                  <a:pt x="12" y="15"/>
                  <a:pt x="13" y="14"/>
                </a:cubicBezTo>
                <a:cubicBezTo>
                  <a:pt x="12" y="13"/>
                  <a:pt x="12" y="13"/>
                  <a:pt x="12" y="13"/>
                </a:cubicBezTo>
                <a:close/>
                <a:moveTo>
                  <a:pt x="5" y="5"/>
                </a:moveTo>
                <a:cubicBezTo>
                  <a:pt x="5" y="4"/>
                  <a:pt x="6" y="3"/>
                  <a:pt x="7" y="2"/>
                </a:cubicBezTo>
                <a:cubicBezTo>
                  <a:pt x="8" y="2"/>
                  <a:pt x="8" y="2"/>
                  <a:pt x="9" y="2"/>
                </a:cubicBezTo>
                <a:cubicBezTo>
                  <a:pt x="10" y="2"/>
                  <a:pt x="10" y="2"/>
                  <a:pt x="11" y="2"/>
                </a:cubicBezTo>
                <a:cubicBezTo>
                  <a:pt x="11" y="3"/>
                  <a:pt x="11" y="3"/>
                  <a:pt x="11" y="4"/>
                </a:cubicBezTo>
                <a:cubicBezTo>
                  <a:pt x="11" y="4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9" y="7"/>
                  <a:pt x="9" y="7"/>
                  <a:pt x="8" y="8"/>
                </a:cubicBezTo>
                <a:cubicBezTo>
                  <a:pt x="8" y="8"/>
                  <a:pt x="7" y="8"/>
                  <a:pt x="6" y="8"/>
                </a:cubicBezTo>
                <a:cubicBezTo>
                  <a:pt x="5" y="8"/>
                  <a:pt x="4" y="8"/>
                  <a:pt x="3" y="8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521"/>
          <p:cNvSpPr>
            <a:spLocks/>
          </p:cNvSpPr>
          <p:nvPr/>
        </p:nvSpPr>
        <p:spPr bwMode="auto">
          <a:xfrm>
            <a:off x="5592763" y="2057401"/>
            <a:ext cx="26988" cy="49213"/>
          </a:xfrm>
          <a:custGeom>
            <a:avLst/>
            <a:gdLst>
              <a:gd name="T0" fmla="*/ 9 w 12"/>
              <a:gd name="T1" fmla="*/ 17 h 22"/>
              <a:gd name="T2" fmla="*/ 7 w 12"/>
              <a:gd name="T3" fmla="*/ 19 h 22"/>
              <a:gd name="T4" fmla="*/ 5 w 12"/>
              <a:gd name="T5" fmla="*/ 19 h 22"/>
              <a:gd name="T6" fmla="*/ 4 w 12"/>
              <a:gd name="T7" fmla="*/ 19 h 22"/>
              <a:gd name="T8" fmla="*/ 3 w 12"/>
              <a:gd name="T9" fmla="*/ 17 h 22"/>
              <a:gd name="T10" fmla="*/ 4 w 12"/>
              <a:gd name="T11" fmla="*/ 13 h 22"/>
              <a:gd name="T12" fmla="*/ 6 w 12"/>
              <a:gd name="T13" fmla="*/ 6 h 22"/>
              <a:gd name="T14" fmla="*/ 11 w 12"/>
              <a:gd name="T15" fmla="*/ 6 h 22"/>
              <a:gd name="T16" fmla="*/ 12 w 12"/>
              <a:gd name="T17" fmla="*/ 4 h 22"/>
              <a:gd name="T18" fmla="*/ 6 w 12"/>
              <a:gd name="T19" fmla="*/ 4 h 22"/>
              <a:gd name="T20" fmla="*/ 7 w 12"/>
              <a:gd name="T21" fmla="*/ 0 h 22"/>
              <a:gd name="T22" fmla="*/ 4 w 12"/>
              <a:gd name="T23" fmla="*/ 0 h 22"/>
              <a:gd name="T24" fmla="*/ 4 w 12"/>
              <a:gd name="T25" fmla="*/ 3 h 22"/>
              <a:gd name="T26" fmla="*/ 3 w 12"/>
              <a:gd name="T27" fmla="*/ 4 h 22"/>
              <a:gd name="T28" fmla="*/ 2 w 12"/>
              <a:gd name="T29" fmla="*/ 5 h 22"/>
              <a:gd name="T30" fmla="*/ 0 w 12"/>
              <a:gd name="T31" fmla="*/ 5 h 22"/>
              <a:gd name="T32" fmla="*/ 0 w 12"/>
              <a:gd name="T33" fmla="*/ 6 h 22"/>
              <a:gd name="T34" fmla="*/ 3 w 12"/>
              <a:gd name="T35" fmla="*/ 6 h 22"/>
              <a:gd name="T36" fmla="*/ 0 w 12"/>
              <a:gd name="T37" fmla="*/ 15 h 22"/>
              <a:gd name="T38" fmla="*/ 0 w 12"/>
              <a:gd name="T39" fmla="*/ 18 h 22"/>
              <a:gd name="T40" fmla="*/ 1 w 12"/>
              <a:gd name="T41" fmla="*/ 21 h 22"/>
              <a:gd name="T42" fmla="*/ 4 w 12"/>
              <a:gd name="T43" fmla="*/ 22 h 22"/>
              <a:gd name="T44" fmla="*/ 7 w 12"/>
              <a:gd name="T45" fmla="*/ 21 h 22"/>
              <a:gd name="T46" fmla="*/ 10 w 12"/>
              <a:gd name="T47" fmla="*/ 18 h 22"/>
              <a:gd name="T48" fmla="*/ 9 w 12"/>
              <a:gd name="T4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" h="22">
                <a:moveTo>
                  <a:pt x="9" y="17"/>
                </a:moveTo>
                <a:cubicBezTo>
                  <a:pt x="8" y="18"/>
                  <a:pt x="7" y="18"/>
                  <a:pt x="7" y="19"/>
                </a:cubicBezTo>
                <a:cubicBezTo>
                  <a:pt x="6" y="19"/>
                  <a:pt x="6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19"/>
                  <a:pt x="3" y="18"/>
                  <a:pt x="3" y="17"/>
                </a:cubicBezTo>
                <a:cubicBezTo>
                  <a:pt x="3" y="16"/>
                  <a:pt x="3" y="15"/>
                  <a:pt x="4" y="13"/>
                </a:cubicBezTo>
                <a:cubicBezTo>
                  <a:pt x="6" y="6"/>
                  <a:pt x="6" y="6"/>
                  <a:pt x="6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4"/>
                  <a:pt x="12" y="4"/>
                  <a:pt x="1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2"/>
                  <a:pt x="4" y="3"/>
                </a:cubicBezTo>
                <a:cubicBezTo>
                  <a:pt x="3" y="3"/>
                  <a:pt x="3" y="4"/>
                  <a:pt x="3" y="4"/>
                </a:cubicBezTo>
                <a:cubicBezTo>
                  <a:pt x="3" y="4"/>
                  <a:pt x="2" y="5"/>
                  <a:pt x="2" y="5"/>
                </a:cubicBezTo>
                <a:cubicBezTo>
                  <a:pt x="1" y="5"/>
                  <a:pt x="1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3" y="6"/>
                  <a:pt x="3" y="6"/>
                  <a:pt x="3" y="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7"/>
                  <a:pt x="0" y="18"/>
                </a:cubicBezTo>
                <a:cubicBezTo>
                  <a:pt x="0" y="19"/>
                  <a:pt x="0" y="20"/>
                  <a:pt x="1" y="21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2"/>
                  <a:pt x="6" y="21"/>
                  <a:pt x="7" y="21"/>
                </a:cubicBezTo>
                <a:cubicBezTo>
                  <a:pt x="8" y="20"/>
                  <a:pt x="9" y="19"/>
                  <a:pt x="10" y="18"/>
                </a:cubicBezTo>
                <a:cubicBezTo>
                  <a:pt x="9" y="17"/>
                  <a:pt x="9" y="17"/>
                  <a:pt x="9" y="1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522"/>
          <p:cNvSpPr>
            <a:spLocks noEditPoints="1"/>
          </p:cNvSpPr>
          <p:nvPr/>
        </p:nvSpPr>
        <p:spPr bwMode="auto">
          <a:xfrm>
            <a:off x="4846638" y="3540126"/>
            <a:ext cx="30163" cy="34925"/>
          </a:xfrm>
          <a:custGeom>
            <a:avLst/>
            <a:gdLst>
              <a:gd name="T0" fmla="*/ 5 w 14"/>
              <a:gd name="T1" fmla="*/ 0 h 16"/>
              <a:gd name="T2" fmla="*/ 9 w 14"/>
              <a:gd name="T3" fmla="*/ 1 h 16"/>
              <a:gd name="T4" fmla="*/ 13 w 14"/>
              <a:gd name="T5" fmla="*/ 3 h 16"/>
              <a:gd name="T6" fmla="*/ 13 w 14"/>
              <a:gd name="T7" fmla="*/ 7 h 16"/>
              <a:gd name="T8" fmla="*/ 11 w 14"/>
              <a:gd name="T9" fmla="*/ 10 h 16"/>
              <a:gd name="T10" fmla="*/ 6 w 14"/>
              <a:gd name="T11" fmla="*/ 10 h 16"/>
              <a:gd name="T12" fmla="*/ 4 w 14"/>
              <a:gd name="T13" fmla="*/ 10 h 16"/>
              <a:gd name="T14" fmla="*/ 2 w 14"/>
              <a:gd name="T15" fmla="*/ 16 h 16"/>
              <a:gd name="T16" fmla="*/ 0 w 14"/>
              <a:gd name="T17" fmla="*/ 15 h 16"/>
              <a:gd name="T18" fmla="*/ 5 w 14"/>
              <a:gd name="T19" fmla="*/ 0 h 16"/>
              <a:gd name="T20" fmla="*/ 5 w 14"/>
              <a:gd name="T21" fmla="*/ 8 h 16"/>
              <a:gd name="T22" fmla="*/ 6 w 14"/>
              <a:gd name="T23" fmla="*/ 9 h 16"/>
              <a:gd name="T24" fmla="*/ 11 w 14"/>
              <a:gd name="T25" fmla="*/ 6 h 16"/>
              <a:gd name="T26" fmla="*/ 8 w 14"/>
              <a:gd name="T27" fmla="*/ 2 h 16"/>
              <a:gd name="T28" fmla="*/ 6 w 14"/>
              <a:gd name="T29" fmla="*/ 2 h 16"/>
              <a:gd name="T30" fmla="*/ 5 w 14"/>
              <a:gd name="T31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6">
                <a:moveTo>
                  <a:pt x="5" y="0"/>
                </a:moveTo>
                <a:cubicBezTo>
                  <a:pt x="6" y="0"/>
                  <a:pt x="7" y="0"/>
                  <a:pt x="9" y="1"/>
                </a:cubicBezTo>
                <a:cubicBezTo>
                  <a:pt x="11" y="1"/>
                  <a:pt x="12" y="2"/>
                  <a:pt x="13" y="3"/>
                </a:cubicBezTo>
                <a:cubicBezTo>
                  <a:pt x="14" y="4"/>
                  <a:pt x="14" y="6"/>
                  <a:pt x="13" y="7"/>
                </a:cubicBezTo>
                <a:cubicBezTo>
                  <a:pt x="13" y="8"/>
                  <a:pt x="12" y="9"/>
                  <a:pt x="11" y="10"/>
                </a:cubicBezTo>
                <a:cubicBezTo>
                  <a:pt x="10" y="11"/>
                  <a:pt x="8" y="11"/>
                  <a:pt x="6" y="10"/>
                </a:cubicBezTo>
                <a:cubicBezTo>
                  <a:pt x="5" y="10"/>
                  <a:pt x="4" y="10"/>
                  <a:pt x="4" y="10"/>
                </a:cubicBezTo>
                <a:cubicBezTo>
                  <a:pt x="2" y="16"/>
                  <a:pt x="2" y="16"/>
                  <a:pt x="2" y="16"/>
                </a:cubicBezTo>
                <a:cubicBezTo>
                  <a:pt x="0" y="15"/>
                  <a:pt x="0" y="15"/>
                  <a:pt x="0" y="15"/>
                </a:cubicBezTo>
                <a:lnTo>
                  <a:pt x="5" y="0"/>
                </a:lnTo>
                <a:close/>
                <a:moveTo>
                  <a:pt x="5" y="8"/>
                </a:moveTo>
                <a:cubicBezTo>
                  <a:pt x="5" y="8"/>
                  <a:pt x="5" y="8"/>
                  <a:pt x="6" y="9"/>
                </a:cubicBezTo>
                <a:cubicBezTo>
                  <a:pt x="9" y="9"/>
                  <a:pt x="11" y="9"/>
                  <a:pt x="11" y="6"/>
                </a:cubicBezTo>
                <a:cubicBezTo>
                  <a:pt x="12" y="4"/>
                  <a:pt x="11" y="3"/>
                  <a:pt x="8" y="2"/>
                </a:cubicBezTo>
                <a:cubicBezTo>
                  <a:pt x="7" y="2"/>
                  <a:pt x="7" y="2"/>
                  <a:pt x="6" y="2"/>
                </a:cubicBezTo>
                <a:lnTo>
                  <a:pt x="5" y="8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523"/>
          <p:cNvSpPr>
            <a:spLocks noEditPoints="1"/>
          </p:cNvSpPr>
          <p:nvPr/>
        </p:nvSpPr>
        <p:spPr bwMode="auto">
          <a:xfrm>
            <a:off x="4873626" y="3557588"/>
            <a:ext cx="28575" cy="28575"/>
          </a:xfrm>
          <a:custGeom>
            <a:avLst/>
            <a:gdLst>
              <a:gd name="T0" fmla="*/ 12 w 13"/>
              <a:gd name="T1" fmla="*/ 8 h 13"/>
              <a:gd name="T2" fmla="*/ 4 w 13"/>
              <a:gd name="T3" fmla="*/ 13 h 13"/>
              <a:gd name="T4" fmla="*/ 1 w 13"/>
              <a:gd name="T5" fmla="*/ 5 h 13"/>
              <a:gd name="T6" fmla="*/ 8 w 13"/>
              <a:gd name="T7" fmla="*/ 1 h 13"/>
              <a:gd name="T8" fmla="*/ 12 w 13"/>
              <a:gd name="T9" fmla="*/ 8 h 13"/>
              <a:gd name="T10" fmla="*/ 3 w 13"/>
              <a:gd name="T11" fmla="*/ 6 h 13"/>
              <a:gd name="T12" fmla="*/ 5 w 13"/>
              <a:gd name="T13" fmla="*/ 11 h 13"/>
              <a:gd name="T14" fmla="*/ 10 w 13"/>
              <a:gd name="T15" fmla="*/ 8 h 13"/>
              <a:gd name="T16" fmla="*/ 8 w 13"/>
              <a:gd name="T17" fmla="*/ 2 h 13"/>
              <a:gd name="T18" fmla="*/ 3 w 13"/>
              <a:gd name="T19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12" y="8"/>
                </a:moveTo>
                <a:cubicBezTo>
                  <a:pt x="11" y="12"/>
                  <a:pt x="7" y="13"/>
                  <a:pt x="4" y="13"/>
                </a:cubicBezTo>
                <a:cubicBezTo>
                  <a:pt x="1" y="12"/>
                  <a:pt x="0" y="9"/>
                  <a:pt x="1" y="5"/>
                </a:cubicBezTo>
                <a:cubicBezTo>
                  <a:pt x="2" y="1"/>
                  <a:pt x="5" y="0"/>
                  <a:pt x="8" y="1"/>
                </a:cubicBezTo>
                <a:cubicBezTo>
                  <a:pt x="11" y="2"/>
                  <a:pt x="13" y="5"/>
                  <a:pt x="12" y="8"/>
                </a:cubicBezTo>
                <a:close/>
                <a:moveTo>
                  <a:pt x="3" y="6"/>
                </a:moveTo>
                <a:cubicBezTo>
                  <a:pt x="2" y="8"/>
                  <a:pt x="3" y="10"/>
                  <a:pt x="5" y="11"/>
                </a:cubicBezTo>
                <a:cubicBezTo>
                  <a:pt x="7" y="12"/>
                  <a:pt x="9" y="10"/>
                  <a:pt x="10" y="8"/>
                </a:cubicBezTo>
                <a:cubicBezTo>
                  <a:pt x="10" y="6"/>
                  <a:pt x="10" y="3"/>
                  <a:pt x="8" y="2"/>
                </a:cubicBezTo>
                <a:cubicBezTo>
                  <a:pt x="5" y="2"/>
                  <a:pt x="3" y="3"/>
                  <a:pt x="3" y="6"/>
                </a:cubicBez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524"/>
          <p:cNvSpPr>
            <a:spLocks/>
          </p:cNvSpPr>
          <p:nvPr/>
        </p:nvSpPr>
        <p:spPr bwMode="auto">
          <a:xfrm>
            <a:off x="4902201" y="3552826"/>
            <a:ext cx="15875" cy="38100"/>
          </a:xfrm>
          <a:custGeom>
            <a:avLst/>
            <a:gdLst>
              <a:gd name="T0" fmla="*/ 7 w 10"/>
              <a:gd name="T1" fmla="*/ 0 h 24"/>
              <a:gd name="T2" fmla="*/ 10 w 10"/>
              <a:gd name="T3" fmla="*/ 2 h 24"/>
              <a:gd name="T4" fmla="*/ 3 w 10"/>
              <a:gd name="T5" fmla="*/ 24 h 24"/>
              <a:gd name="T6" fmla="*/ 0 w 10"/>
              <a:gd name="T7" fmla="*/ 24 h 24"/>
              <a:gd name="T8" fmla="*/ 7 w 10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4">
                <a:moveTo>
                  <a:pt x="7" y="0"/>
                </a:moveTo>
                <a:lnTo>
                  <a:pt x="10" y="2"/>
                </a:lnTo>
                <a:lnTo>
                  <a:pt x="3" y="24"/>
                </a:lnTo>
                <a:lnTo>
                  <a:pt x="0" y="24"/>
                </a:lnTo>
                <a:lnTo>
                  <a:pt x="7" y="0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525"/>
          <p:cNvSpPr>
            <a:spLocks noEditPoints="1"/>
          </p:cNvSpPr>
          <p:nvPr/>
        </p:nvSpPr>
        <p:spPr bwMode="auto">
          <a:xfrm>
            <a:off x="4913313" y="3568701"/>
            <a:ext cx="23813" cy="31750"/>
          </a:xfrm>
          <a:custGeom>
            <a:avLst/>
            <a:gdLst>
              <a:gd name="T0" fmla="*/ 7 w 11"/>
              <a:gd name="T1" fmla="*/ 13 h 14"/>
              <a:gd name="T2" fmla="*/ 7 w 11"/>
              <a:gd name="T3" fmla="*/ 12 h 14"/>
              <a:gd name="T4" fmla="*/ 7 w 11"/>
              <a:gd name="T5" fmla="*/ 12 h 14"/>
              <a:gd name="T6" fmla="*/ 3 w 11"/>
              <a:gd name="T7" fmla="*/ 12 h 14"/>
              <a:gd name="T8" fmla="*/ 0 w 11"/>
              <a:gd name="T9" fmla="*/ 8 h 14"/>
              <a:gd name="T10" fmla="*/ 8 w 11"/>
              <a:gd name="T11" fmla="*/ 6 h 14"/>
              <a:gd name="T12" fmla="*/ 8 w 11"/>
              <a:gd name="T13" fmla="*/ 6 h 14"/>
              <a:gd name="T14" fmla="*/ 7 w 11"/>
              <a:gd name="T15" fmla="*/ 2 h 14"/>
              <a:gd name="T16" fmla="*/ 3 w 11"/>
              <a:gd name="T17" fmla="*/ 2 h 14"/>
              <a:gd name="T18" fmla="*/ 3 w 11"/>
              <a:gd name="T19" fmla="*/ 1 h 14"/>
              <a:gd name="T20" fmla="*/ 7 w 11"/>
              <a:gd name="T21" fmla="*/ 1 h 14"/>
              <a:gd name="T22" fmla="*/ 10 w 11"/>
              <a:gd name="T23" fmla="*/ 7 h 14"/>
              <a:gd name="T24" fmla="*/ 9 w 11"/>
              <a:gd name="T25" fmla="*/ 11 h 14"/>
              <a:gd name="T26" fmla="*/ 9 w 11"/>
              <a:gd name="T27" fmla="*/ 14 h 14"/>
              <a:gd name="T28" fmla="*/ 7 w 11"/>
              <a:gd name="T29" fmla="*/ 13 h 14"/>
              <a:gd name="T30" fmla="*/ 8 w 11"/>
              <a:gd name="T31" fmla="*/ 7 h 14"/>
              <a:gd name="T32" fmla="*/ 2 w 11"/>
              <a:gd name="T33" fmla="*/ 9 h 14"/>
              <a:gd name="T34" fmla="*/ 4 w 11"/>
              <a:gd name="T35" fmla="*/ 11 h 14"/>
              <a:gd name="T36" fmla="*/ 7 w 11"/>
              <a:gd name="T37" fmla="*/ 10 h 14"/>
              <a:gd name="T38" fmla="*/ 7 w 11"/>
              <a:gd name="T39" fmla="*/ 9 h 14"/>
              <a:gd name="T40" fmla="*/ 8 w 11"/>
              <a:gd name="T41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14">
                <a:moveTo>
                  <a:pt x="7" y="13"/>
                </a:move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6" y="12"/>
                  <a:pt x="4" y="13"/>
                  <a:pt x="3" y="12"/>
                </a:cubicBezTo>
                <a:cubicBezTo>
                  <a:pt x="1" y="12"/>
                  <a:pt x="0" y="10"/>
                  <a:pt x="0" y="8"/>
                </a:cubicBezTo>
                <a:cubicBezTo>
                  <a:pt x="1" y="5"/>
                  <a:pt x="4" y="5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9" y="5"/>
                  <a:pt x="9" y="3"/>
                  <a:pt x="7" y="2"/>
                </a:cubicBezTo>
                <a:cubicBezTo>
                  <a:pt x="6" y="2"/>
                  <a:pt x="4" y="2"/>
                  <a:pt x="3" y="2"/>
                </a:cubicBezTo>
                <a:cubicBezTo>
                  <a:pt x="3" y="1"/>
                  <a:pt x="3" y="1"/>
                  <a:pt x="3" y="1"/>
                </a:cubicBezTo>
                <a:cubicBezTo>
                  <a:pt x="4" y="0"/>
                  <a:pt x="6" y="0"/>
                  <a:pt x="7" y="1"/>
                </a:cubicBezTo>
                <a:cubicBezTo>
                  <a:pt x="11" y="2"/>
                  <a:pt x="11" y="4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2"/>
                  <a:pt x="9" y="13"/>
                  <a:pt x="9" y="14"/>
                </a:cubicBezTo>
                <a:lnTo>
                  <a:pt x="7" y="13"/>
                </a:lnTo>
                <a:close/>
                <a:moveTo>
                  <a:pt x="8" y="7"/>
                </a:moveTo>
                <a:cubicBezTo>
                  <a:pt x="6" y="7"/>
                  <a:pt x="3" y="6"/>
                  <a:pt x="2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1"/>
                  <a:pt x="7" y="10"/>
                </a:cubicBezTo>
                <a:cubicBezTo>
                  <a:pt x="7" y="10"/>
                  <a:pt x="7" y="10"/>
                  <a:pt x="7" y="9"/>
                </a:cubicBezTo>
                <a:lnTo>
                  <a:pt x="8" y="7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526"/>
          <p:cNvSpPr>
            <a:spLocks/>
          </p:cNvSpPr>
          <p:nvPr/>
        </p:nvSpPr>
        <p:spPr bwMode="auto">
          <a:xfrm>
            <a:off x="4940301" y="3575051"/>
            <a:ext cx="19050" cy="26988"/>
          </a:xfrm>
          <a:custGeom>
            <a:avLst/>
            <a:gdLst>
              <a:gd name="T0" fmla="*/ 2 w 9"/>
              <a:gd name="T1" fmla="*/ 4 h 12"/>
              <a:gd name="T2" fmla="*/ 3 w 9"/>
              <a:gd name="T3" fmla="*/ 0 h 12"/>
              <a:gd name="T4" fmla="*/ 5 w 9"/>
              <a:gd name="T5" fmla="*/ 1 h 12"/>
              <a:gd name="T6" fmla="*/ 4 w 9"/>
              <a:gd name="T7" fmla="*/ 3 h 12"/>
              <a:gd name="T8" fmla="*/ 4 w 9"/>
              <a:gd name="T9" fmla="*/ 3 h 12"/>
              <a:gd name="T10" fmla="*/ 8 w 9"/>
              <a:gd name="T11" fmla="*/ 2 h 12"/>
              <a:gd name="T12" fmla="*/ 9 w 9"/>
              <a:gd name="T13" fmla="*/ 2 h 12"/>
              <a:gd name="T14" fmla="*/ 8 w 9"/>
              <a:gd name="T15" fmla="*/ 4 h 12"/>
              <a:gd name="T16" fmla="*/ 7 w 9"/>
              <a:gd name="T17" fmla="*/ 3 h 12"/>
              <a:gd name="T18" fmla="*/ 4 w 9"/>
              <a:gd name="T19" fmla="*/ 5 h 12"/>
              <a:gd name="T20" fmla="*/ 4 w 9"/>
              <a:gd name="T21" fmla="*/ 6 h 12"/>
              <a:gd name="T22" fmla="*/ 2 w 9"/>
              <a:gd name="T23" fmla="*/ 12 h 12"/>
              <a:gd name="T24" fmla="*/ 0 w 9"/>
              <a:gd name="T25" fmla="*/ 12 h 12"/>
              <a:gd name="T26" fmla="*/ 2 w 9"/>
              <a:gd name="T27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2">
                <a:moveTo>
                  <a:pt x="2" y="4"/>
                </a:moveTo>
                <a:cubicBezTo>
                  <a:pt x="2" y="3"/>
                  <a:pt x="3" y="1"/>
                  <a:pt x="3" y="0"/>
                </a:cubicBezTo>
                <a:cubicBezTo>
                  <a:pt x="5" y="1"/>
                  <a:pt x="5" y="1"/>
                  <a:pt x="5" y="1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5" y="2"/>
                  <a:pt x="7" y="1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4"/>
                  <a:pt x="7" y="3"/>
                </a:cubicBezTo>
                <a:cubicBezTo>
                  <a:pt x="6" y="3"/>
                  <a:pt x="5" y="4"/>
                  <a:pt x="4" y="5"/>
                </a:cubicBezTo>
                <a:cubicBezTo>
                  <a:pt x="4" y="6"/>
                  <a:pt x="4" y="6"/>
                  <a:pt x="4" y="6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2"/>
                  <a:pt x="0" y="12"/>
                  <a:pt x="0" y="12"/>
                </a:cubicBezTo>
                <a:lnTo>
                  <a:pt x="2" y="4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527"/>
          <p:cNvSpPr>
            <a:spLocks/>
          </p:cNvSpPr>
          <p:nvPr/>
        </p:nvSpPr>
        <p:spPr bwMode="auto">
          <a:xfrm>
            <a:off x="4956176" y="3581401"/>
            <a:ext cx="22225" cy="30163"/>
          </a:xfrm>
          <a:custGeom>
            <a:avLst/>
            <a:gdLst>
              <a:gd name="T0" fmla="*/ 1 w 10"/>
              <a:gd name="T1" fmla="*/ 9 h 13"/>
              <a:gd name="T2" fmla="*/ 3 w 10"/>
              <a:gd name="T3" fmla="*/ 10 h 13"/>
              <a:gd name="T4" fmla="*/ 6 w 10"/>
              <a:gd name="T5" fmla="*/ 9 h 13"/>
              <a:gd name="T6" fmla="*/ 4 w 10"/>
              <a:gd name="T7" fmla="*/ 7 h 13"/>
              <a:gd name="T8" fmla="*/ 2 w 10"/>
              <a:gd name="T9" fmla="*/ 2 h 13"/>
              <a:gd name="T10" fmla="*/ 7 w 10"/>
              <a:gd name="T11" fmla="*/ 0 h 13"/>
              <a:gd name="T12" fmla="*/ 10 w 10"/>
              <a:gd name="T13" fmla="*/ 2 h 13"/>
              <a:gd name="T14" fmla="*/ 9 w 10"/>
              <a:gd name="T15" fmla="*/ 3 h 13"/>
              <a:gd name="T16" fmla="*/ 7 w 10"/>
              <a:gd name="T17" fmla="*/ 2 h 13"/>
              <a:gd name="T18" fmla="*/ 4 w 10"/>
              <a:gd name="T19" fmla="*/ 3 h 13"/>
              <a:gd name="T20" fmla="*/ 6 w 10"/>
              <a:gd name="T21" fmla="*/ 5 h 13"/>
              <a:gd name="T22" fmla="*/ 8 w 10"/>
              <a:gd name="T23" fmla="*/ 10 h 13"/>
              <a:gd name="T24" fmla="*/ 3 w 10"/>
              <a:gd name="T25" fmla="*/ 12 h 13"/>
              <a:gd name="T26" fmla="*/ 0 w 10"/>
              <a:gd name="T27" fmla="*/ 10 h 13"/>
              <a:gd name="T28" fmla="*/ 1 w 10"/>
              <a:gd name="T29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" h="13">
                <a:moveTo>
                  <a:pt x="1" y="9"/>
                </a:moveTo>
                <a:cubicBezTo>
                  <a:pt x="1" y="9"/>
                  <a:pt x="2" y="10"/>
                  <a:pt x="3" y="10"/>
                </a:cubicBezTo>
                <a:cubicBezTo>
                  <a:pt x="5" y="11"/>
                  <a:pt x="6" y="10"/>
                  <a:pt x="6" y="9"/>
                </a:cubicBezTo>
                <a:cubicBezTo>
                  <a:pt x="6" y="8"/>
                  <a:pt x="6" y="8"/>
                  <a:pt x="4" y="7"/>
                </a:cubicBezTo>
                <a:cubicBezTo>
                  <a:pt x="3" y="5"/>
                  <a:pt x="2" y="4"/>
                  <a:pt x="2" y="2"/>
                </a:cubicBezTo>
                <a:cubicBezTo>
                  <a:pt x="3" y="1"/>
                  <a:pt x="5" y="0"/>
                  <a:pt x="7" y="0"/>
                </a:cubicBezTo>
                <a:cubicBezTo>
                  <a:pt x="8" y="1"/>
                  <a:pt x="9" y="1"/>
                  <a:pt x="10" y="2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8" y="2"/>
                  <a:pt x="7" y="2"/>
                </a:cubicBezTo>
                <a:cubicBezTo>
                  <a:pt x="6" y="1"/>
                  <a:pt x="5" y="2"/>
                  <a:pt x="4" y="3"/>
                </a:cubicBezTo>
                <a:cubicBezTo>
                  <a:pt x="4" y="4"/>
                  <a:pt x="5" y="4"/>
                  <a:pt x="6" y="5"/>
                </a:cubicBezTo>
                <a:cubicBezTo>
                  <a:pt x="8" y="7"/>
                  <a:pt x="9" y="8"/>
                  <a:pt x="8" y="10"/>
                </a:cubicBezTo>
                <a:cubicBezTo>
                  <a:pt x="7" y="12"/>
                  <a:pt x="6" y="13"/>
                  <a:pt x="3" y="12"/>
                </a:cubicBezTo>
                <a:cubicBezTo>
                  <a:pt x="2" y="12"/>
                  <a:pt x="0" y="11"/>
                  <a:pt x="0" y="10"/>
                </a:cubicBezTo>
                <a:lnTo>
                  <a:pt x="1" y="9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528"/>
          <p:cNvSpPr>
            <a:spLocks noEditPoints="1"/>
          </p:cNvSpPr>
          <p:nvPr/>
        </p:nvSpPr>
        <p:spPr bwMode="auto">
          <a:xfrm>
            <a:off x="4978401" y="3578226"/>
            <a:ext cx="12700" cy="34925"/>
          </a:xfrm>
          <a:custGeom>
            <a:avLst/>
            <a:gdLst>
              <a:gd name="T0" fmla="*/ 0 w 6"/>
              <a:gd name="T1" fmla="*/ 16 h 16"/>
              <a:gd name="T2" fmla="*/ 3 w 6"/>
              <a:gd name="T3" fmla="*/ 4 h 16"/>
              <a:gd name="T4" fmla="*/ 5 w 6"/>
              <a:gd name="T5" fmla="*/ 5 h 16"/>
              <a:gd name="T6" fmla="*/ 2 w 6"/>
              <a:gd name="T7" fmla="*/ 16 h 16"/>
              <a:gd name="T8" fmla="*/ 0 w 6"/>
              <a:gd name="T9" fmla="*/ 16 h 16"/>
              <a:gd name="T10" fmla="*/ 6 w 6"/>
              <a:gd name="T11" fmla="*/ 2 h 16"/>
              <a:gd name="T12" fmla="*/ 5 w 6"/>
              <a:gd name="T13" fmla="*/ 3 h 16"/>
              <a:gd name="T14" fmla="*/ 4 w 6"/>
              <a:gd name="T15" fmla="*/ 1 h 16"/>
              <a:gd name="T16" fmla="*/ 5 w 6"/>
              <a:gd name="T17" fmla="*/ 0 h 16"/>
              <a:gd name="T18" fmla="*/ 6 w 6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16">
                <a:moveTo>
                  <a:pt x="0" y="16"/>
                </a:moveTo>
                <a:cubicBezTo>
                  <a:pt x="3" y="4"/>
                  <a:pt x="3" y="4"/>
                  <a:pt x="3" y="4"/>
                </a:cubicBezTo>
                <a:cubicBezTo>
                  <a:pt x="5" y="5"/>
                  <a:pt x="5" y="5"/>
                  <a:pt x="5" y="5"/>
                </a:cubicBezTo>
                <a:cubicBezTo>
                  <a:pt x="2" y="16"/>
                  <a:pt x="2" y="16"/>
                  <a:pt x="2" y="16"/>
                </a:cubicBezTo>
                <a:lnTo>
                  <a:pt x="0" y="16"/>
                </a:lnTo>
                <a:close/>
                <a:moveTo>
                  <a:pt x="6" y="2"/>
                </a:moveTo>
                <a:cubicBezTo>
                  <a:pt x="6" y="2"/>
                  <a:pt x="5" y="3"/>
                  <a:pt x="5" y="3"/>
                </a:cubicBezTo>
                <a:cubicBezTo>
                  <a:pt x="4" y="2"/>
                  <a:pt x="3" y="2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1"/>
                  <a:pt x="6" y="2"/>
                </a:cubicBez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529"/>
          <p:cNvSpPr>
            <a:spLocks/>
          </p:cNvSpPr>
          <p:nvPr/>
        </p:nvSpPr>
        <p:spPr bwMode="auto">
          <a:xfrm>
            <a:off x="4989513" y="3590926"/>
            <a:ext cx="19050" cy="26988"/>
          </a:xfrm>
          <a:custGeom>
            <a:avLst/>
            <a:gdLst>
              <a:gd name="T0" fmla="*/ 3 w 9"/>
              <a:gd name="T1" fmla="*/ 3 h 12"/>
              <a:gd name="T2" fmla="*/ 3 w 9"/>
              <a:gd name="T3" fmla="*/ 0 h 12"/>
              <a:gd name="T4" fmla="*/ 5 w 9"/>
              <a:gd name="T5" fmla="*/ 0 h 12"/>
              <a:gd name="T6" fmla="*/ 5 w 9"/>
              <a:gd name="T7" fmla="*/ 2 h 12"/>
              <a:gd name="T8" fmla="*/ 5 w 9"/>
              <a:gd name="T9" fmla="*/ 3 h 12"/>
              <a:gd name="T10" fmla="*/ 9 w 9"/>
              <a:gd name="T11" fmla="*/ 1 h 12"/>
              <a:gd name="T12" fmla="*/ 9 w 9"/>
              <a:gd name="T13" fmla="*/ 1 h 12"/>
              <a:gd name="T14" fmla="*/ 9 w 9"/>
              <a:gd name="T15" fmla="*/ 3 h 12"/>
              <a:gd name="T16" fmla="*/ 8 w 9"/>
              <a:gd name="T17" fmla="*/ 3 h 12"/>
              <a:gd name="T18" fmla="*/ 4 w 9"/>
              <a:gd name="T19" fmla="*/ 5 h 12"/>
              <a:gd name="T20" fmla="*/ 4 w 9"/>
              <a:gd name="T21" fmla="*/ 6 h 12"/>
              <a:gd name="T22" fmla="*/ 2 w 9"/>
              <a:gd name="T23" fmla="*/ 12 h 12"/>
              <a:gd name="T24" fmla="*/ 0 w 9"/>
              <a:gd name="T25" fmla="*/ 11 h 12"/>
              <a:gd name="T26" fmla="*/ 3 w 9"/>
              <a:gd name="T27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2">
                <a:moveTo>
                  <a:pt x="3" y="3"/>
                </a:moveTo>
                <a:cubicBezTo>
                  <a:pt x="3" y="2"/>
                  <a:pt x="3" y="1"/>
                  <a:pt x="3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2"/>
                  <a:pt x="5" y="2"/>
                  <a:pt x="5" y="2"/>
                </a:cubicBezTo>
                <a:cubicBezTo>
                  <a:pt x="5" y="3"/>
                  <a:pt x="5" y="3"/>
                  <a:pt x="5" y="3"/>
                </a:cubicBezTo>
                <a:cubicBezTo>
                  <a:pt x="6" y="1"/>
                  <a:pt x="7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3"/>
                  <a:pt x="8" y="3"/>
                </a:cubicBezTo>
                <a:cubicBezTo>
                  <a:pt x="7" y="2"/>
                  <a:pt x="5" y="3"/>
                  <a:pt x="4" y="5"/>
                </a:cubicBezTo>
                <a:cubicBezTo>
                  <a:pt x="4" y="5"/>
                  <a:pt x="4" y="5"/>
                  <a:pt x="4" y="6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lnTo>
                  <a:pt x="3" y="3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530"/>
          <p:cNvSpPr>
            <a:spLocks/>
          </p:cNvSpPr>
          <p:nvPr/>
        </p:nvSpPr>
        <p:spPr bwMode="auto">
          <a:xfrm>
            <a:off x="5006976" y="3584576"/>
            <a:ext cx="26988" cy="42863"/>
          </a:xfrm>
          <a:custGeom>
            <a:avLst/>
            <a:gdLst>
              <a:gd name="T0" fmla="*/ 4 w 12"/>
              <a:gd name="T1" fmla="*/ 11 h 19"/>
              <a:gd name="T2" fmla="*/ 4 w 12"/>
              <a:gd name="T3" fmla="*/ 11 h 19"/>
              <a:gd name="T4" fmla="*/ 5 w 12"/>
              <a:gd name="T5" fmla="*/ 10 h 19"/>
              <a:gd name="T6" fmla="*/ 10 w 12"/>
              <a:gd name="T7" fmla="*/ 7 h 19"/>
              <a:gd name="T8" fmla="*/ 12 w 12"/>
              <a:gd name="T9" fmla="*/ 7 h 19"/>
              <a:gd name="T10" fmla="*/ 7 w 12"/>
              <a:gd name="T11" fmla="*/ 11 h 19"/>
              <a:gd name="T12" fmla="*/ 10 w 12"/>
              <a:gd name="T13" fmla="*/ 19 h 19"/>
              <a:gd name="T14" fmla="*/ 7 w 12"/>
              <a:gd name="T15" fmla="*/ 18 h 19"/>
              <a:gd name="T16" fmla="*/ 5 w 12"/>
              <a:gd name="T17" fmla="*/ 12 h 19"/>
              <a:gd name="T18" fmla="*/ 3 w 12"/>
              <a:gd name="T19" fmla="*/ 13 h 19"/>
              <a:gd name="T20" fmla="*/ 2 w 12"/>
              <a:gd name="T21" fmla="*/ 17 h 19"/>
              <a:gd name="T22" fmla="*/ 0 w 12"/>
              <a:gd name="T23" fmla="*/ 16 h 19"/>
              <a:gd name="T24" fmla="*/ 5 w 12"/>
              <a:gd name="T25" fmla="*/ 0 h 19"/>
              <a:gd name="T26" fmla="*/ 7 w 12"/>
              <a:gd name="T27" fmla="*/ 0 h 19"/>
              <a:gd name="T28" fmla="*/ 4 w 12"/>
              <a:gd name="T29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9">
                <a:moveTo>
                  <a:pt x="4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5" y="10"/>
                  <a:pt x="5" y="10"/>
                </a:cubicBezTo>
                <a:cubicBezTo>
                  <a:pt x="10" y="7"/>
                  <a:pt x="10" y="7"/>
                  <a:pt x="10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7" y="11"/>
                  <a:pt x="7" y="11"/>
                  <a:pt x="7" y="11"/>
                </a:cubicBezTo>
                <a:cubicBezTo>
                  <a:pt x="10" y="19"/>
                  <a:pt x="10" y="19"/>
                  <a:pt x="10" y="19"/>
                </a:cubicBezTo>
                <a:cubicBezTo>
                  <a:pt x="7" y="18"/>
                  <a:pt x="7" y="18"/>
                  <a:pt x="7" y="18"/>
                </a:cubicBezTo>
                <a:cubicBezTo>
                  <a:pt x="5" y="12"/>
                  <a:pt x="5" y="12"/>
                  <a:pt x="5" y="12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7"/>
                  <a:pt x="2" y="17"/>
                  <a:pt x="2" y="17"/>
                </a:cubicBezTo>
                <a:cubicBezTo>
                  <a:pt x="0" y="16"/>
                  <a:pt x="0" y="16"/>
                  <a:pt x="0" y="16"/>
                </a:cubicBezTo>
                <a:cubicBezTo>
                  <a:pt x="5" y="0"/>
                  <a:pt x="5" y="0"/>
                  <a:pt x="5" y="0"/>
                </a:cubicBezTo>
                <a:cubicBezTo>
                  <a:pt x="7" y="0"/>
                  <a:pt x="7" y="0"/>
                  <a:pt x="7" y="0"/>
                </a:cubicBezTo>
                <a:lnTo>
                  <a:pt x="4" y="11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531"/>
          <p:cNvSpPr>
            <a:spLocks noEditPoints="1"/>
          </p:cNvSpPr>
          <p:nvPr/>
        </p:nvSpPr>
        <p:spPr bwMode="auto">
          <a:xfrm>
            <a:off x="5030788" y="3602038"/>
            <a:ext cx="26988" cy="28575"/>
          </a:xfrm>
          <a:custGeom>
            <a:avLst/>
            <a:gdLst>
              <a:gd name="T0" fmla="*/ 3 w 12"/>
              <a:gd name="T1" fmla="*/ 6 h 13"/>
              <a:gd name="T2" fmla="*/ 6 w 12"/>
              <a:gd name="T3" fmla="*/ 11 h 13"/>
              <a:gd name="T4" fmla="*/ 9 w 12"/>
              <a:gd name="T5" fmla="*/ 12 h 13"/>
              <a:gd name="T6" fmla="*/ 9 w 12"/>
              <a:gd name="T7" fmla="*/ 13 h 13"/>
              <a:gd name="T8" fmla="*/ 5 w 12"/>
              <a:gd name="T9" fmla="*/ 13 h 13"/>
              <a:gd name="T10" fmla="*/ 1 w 12"/>
              <a:gd name="T11" fmla="*/ 6 h 13"/>
              <a:gd name="T12" fmla="*/ 8 w 12"/>
              <a:gd name="T13" fmla="*/ 1 h 13"/>
              <a:gd name="T14" fmla="*/ 11 w 12"/>
              <a:gd name="T15" fmla="*/ 8 h 13"/>
              <a:gd name="T16" fmla="*/ 11 w 12"/>
              <a:gd name="T17" fmla="*/ 9 h 13"/>
              <a:gd name="T18" fmla="*/ 3 w 12"/>
              <a:gd name="T19" fmla="*/ 6 h 13"/>
              <a:gd name="T20" fmla="*/ 9 w 12"/>
              <a:gd name="T21" fmla="*/ 7 h 13"/>
              <a:gd name="T22" fmla="*/ 7 w 12"/>
              <a:gd name="T23" fmla="*/ 2 h 13"/>
              <a:gd name="T24" fmla="*/ 3 w 12"/>
              <a:gd name="T25" fmla="*/ 5 h 13"/>
              <a:gd name="T26" fmla="*/ 9 w 12"/>
              <a:gd name="T27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3">
                <a:moveTo>
                  <a:pt x="3" y="6"/>
                </a:moveTo>
                <a:cubicBezTo>
                  <a:pt x="2" y="9"/>
                  <a:pt x="4" y="11"/>
                  <a:pt x="6" y="11"/>
                </a:cubicBezTo>
                <a:cubicBezTo>
                  <a:pt x="7" y="12"/>
                  <a:pt x="8" y="12"/>
                  <a:pt x="9" y="12"/>
                </a:cubicBezTo>
                <a:cubicBezTo>
                  <a:pt x="9" y="13"/>
                  <a:pt x="9" y="13"/>
                  <a:pt x="9" y="13"/>
                </a:cubicBezTo>
                <a:cubicBezTo>
                  <a:pt x="8" y="13"/>
                  <a:pt x="7" y="13"/>
                  <a:pt x="5" y="13"/>
                </a:cubicBezTo>
                <a:cubicBezTo>
                  <a:pt x="1" y="12"/>
                  <a:pt x="0" y="9"/>
                  <a:pt x="1" y="6"/>
                </a:cubicBezTo>
                <a:cubicBezTo>
                  <a:pt x="2" y="2"/>
                  <a:pt x="5" y="0"/>
                  <a:pt x="8" y="1"/>
                </a:cubicBezTo>
                <a:cubicBezTo>
                  <a:pt x="12" y="2"/>
                  <a:pt x="12" y="6"/>
                  <a:pt x="11" y="8"/>
                </a:cubicBezTo>
                <a:cubicBezTo>
                  <a:pt x="11" y="8"/>
                  <a:pt x="11" y="8"/>
                  <a:pt x="11" y="9"/>
                </a:cubicBezTo>
                <a:lnTo>
                  <a:pt x="3" y="6"/>
                </a:lnTo>
                <a:close/>
                <a:moveTo>
                  <a:pt x="9" y="7"/>
                </a:moveTo>
                <a:cubicBezTo>
                  <a:pt x="10" y="5"/>
                  <a:pt x="10" y="3"/>
                  <a:pt x="7" y="2"/>
                </a:cubicBezTo>
                <a:cubicBezTo>
                  <a:pt x="5" y="2"/>
                  <a:pt x="4" y="3"/>
                  <a:pt x="3" y="5"/>
                </a:cubicBezTo>
                <a:lnTo>
                  <a:pt x="9" y="7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532"/>
          <p:cNvSpPr>
            <a:spLocks/>
          </p:cNvSpPr>
          <p:nvPr/>
        </p:nvSpPr>
        <p:spPr bwMode="auto">
          <a:xfrm>
            <a:off x="5057776" y="3597276"/>
            <a:ext cx="15875" cy="38100"/>
          </a:xfrm>
          <a:custGeom>
            <a:avLst/>
            <a:gdLst>
              <a:gd name="T0" fmla="*/ 7 w 10"/>
              <a:gd name="T1" fmla="*/ 0 h 24"/>
              <a:gd name="T2" fmla="*/ 10 w 10"/>
              <a:gd name="T3" fmla="*/ 0 h 24"/>
              <a:gd name="T4" fmla="*/ 3 w 10"/>
              <a:gd name="T5" fmla="*/ 24 h 24"/>
              <a:gd name="T6" fmla="*/ 0 w 10"/>
              <a:gd name="T7" fmla="*/ 24 h 24"/>
              <a:gd name="T8" fmla="*/ 7 w 10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4">
                <a:moveTo>
                  <a:pt x="7" y="0"/>
                </a:moveTo>
                <a:lnTo>
                  <a:pt x="10" y="0"/>
                </a:lnTo>
                <a:lnTo>
                  <a:pt x="3" y="24"/>
                </a:lnTo>
                <a:lnTo>
                  <a:pt x="0" y="24"/>
                </a:lnTo>
                <a:lnTo>
                  <a:pt x="7" y="0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533"/>
          <p:cNvSpPr>
            <a:spLocks noEditPoints="1"/>
          </p:cNvSpPr>
          <p:nvPr/>
        </p:nvSpPr>
        <p:spPr bwMode="auto">
          <a:xfrm>
            <a:off x="5068888" y="3613151"/>
            <a:ext cx="26988" cy="28575"/>
          </a:xfrm>
          <a:custGeom>
            <a:avLst/>
            <a:gdLst>
              <a:gd name="T0" fmla="*/ 3 w 12"/>
              <a:gd name="T1" fmla="*/ 6 h 13"/>
              <a:gd name="T2" fmla="*/ 6 w 12"/>
              <a:gd name="T3" fmla="*/ 11 h 13"/>
              <a:gd name="T4" fmla="*/ 10 w 12"/>
              <a:gd name="T5" fmla="*/ 11 h 13"/>
              <a:gd name="T6" fmla="*/ 10 w 12"/>
              <a:gd name="T7" fmla="*/ 13 h 13"/>
              <a:gd name="T8" fmla="*/ 5 w 12"/>
              <a:gd name="T9" fmla="*/ 13 h 13"/>
              <a:gd name="T10" fmla="*/ 1 w 12"/>
              <a:gd name="T11" fmla="*/ 5 h 13"/>
              <a:gd name="T12" fmla="*/ 8 w 12"/>
              <a:gd name="T13" fmla="*/ 1 h 13"/>
              <a:gd name="T14" fmla="*/ 12 w 12"/>
              <a:gd name="T15" fmla="*/ 7 h 13"/>
              <a:gd name="T16" fmla="*/ 11 w 12"/>
              <a:gd name="T17" fmla="*/ 8 h 13"/>
              <a:gd name="T18" fmla="*/ 3 w 12"/>
              <a:gd name="T19" fmla="*/ 6 h 13"/>
              <a:gd name="T20" fmla="*/ 10 w 12"/>
              <a:gd name="T21" fmla="*/ 6 h 13"/>
              <a:gd name="T22" fmla="*/ 8 w 12"/>
              <a:gd name="T23" fmla="*/ 2 h 13"/>
              <a:gd name="T24" fmla="*/ 4 w 12"/>
              <a:gd name="T25" fmla="*/ 5 h 13"/>
              <a:gd name="T26" fmla="*/ 10 w 12"/>
              <a:gd name="T2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3">
                <a:moveTo>
                  <a:pt x="3" y="6"/>
                </a:moveTo>
                <a:cubicBezTo>
                  <a:pt x="3" y="9"/>
                  <a:pt x="4" y="11"/>
                  <a:pt x="6" y="11"/>
                </a:cubicBezTo>
                <a:cubicBezTo>
                  <a:pt x="8" y="12"/>
                  <a:pt x="9" y="11"/>
                  <a:pt x="10" y="11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3"/>
                  <a:pt x="7" y="13"/>
                  <a:pt x="5" y="13"/>
                </a:cubicBezTo>
                <a:cubicBezTo>
                  <a:pt x="2" y="12"/>
                  <a:pt x="0" y="9"/>
                  <a:pt x="1" y="5"/>
                </a:cubicBezTo>
                <a:cubicBezTo>
                  <a:pt x="2" y="2"/>
                  <a:pt x="5" y="0"/>
                  <a:pt x="8" y="1"/>
                </a:cubicBezTo>
                <a:cubicBezTo>
                  <a:pt x="12" y="2"/>
                  <a:pt x="12" y="5"/>
                  <a:pt x="12" y="7"/>
                </a:cubicBezTo>
                <a:cubicBezTo>
                  <a:pt x="12" y="8"/>
                  <a:pt x="11" y="8"/>
                  <a:pt x="11" y="8"/>
                </a:cubicBezTo>
                <a:lnTo>
                  <a:pt x="3" y="6"/>
                </a:lnTo>
                <a:close/>
                <a:moveTo>
                  <a:pt x="10" y="6"/>
                </a:moveTo>
                <a:cubicBezTo>
                  <a:pt x="10" y="5"/>
                  <a:pt x="10" y="3"/>
                  <a:pt x="8" y="2"/>
                </a:cubicBezTo>
                <a:cubicBezTo>
                  <a:pt x="6" y="1"/>
                  <a:pt x="4" y="3"/>
                  <a:pt x="4" y="5"/>
                </a:cubicBezTo>
                <a:lnTo>
                  <a:pt x="10" y="6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534"/>
          <p:cNvSpPr>
            <a:spLocks/>
          </p:cNvSpPr>
          <p:nvPr/>
        </p:nvSpPr>
        <p:spPr bwMode="auto">
          <a:xfrm>
            <a:off x="5099051" y="3619501"/>
            <a:ext cx="26988" cy="31750"/>
          </a:xfrm>
          <a:custGeom>
            <a:avLst/>
            <a:gdLst>
              <a:gd name="T0" fmla="*/ 2 w 12"/>
              <a:gd name="T1" fmla="*/ 3 h 14"/>
              <a:gd name="T2" fmla="*/ 3 w 12"/>
              <a:gd name="T3" fmla="*/ 0 h 14"/>
              <a:gd name="T4" fmla="*/ 4 w 12"/>
              <a:gd name="T5" fmla="*/ 0 h 14"/>
              <a:gd name="T6" fmla="*/ 4 w 12"/>
              <a:gd name="T7" fmla="*/ 2 h 14"/>
              <a:gd name="T8" fmla="*/ 4 w 12"/>
              <a:gd name="T9" fmla="*/ 2 h 14"/>
              <a:gd name="T10" fmla="*/ 8 w 12"/>
              <a:gd name="T11" fmla="*/ 1 h 14"/>
              <a:gd name="T12" fmla="*/ 11 w 12"/>
              <a:gd name="T13" fmla="*/ 7 h 14"/>
              <a:gd name="T14" fmla="*/ 9 w 12"/>
              <a:gd name="T15" fmla="*/ 14 h 14"/>
              <a:gd name="T16" fmla="*/ 7 w 12"/>
              <a:gd name="T17" fmla="*/ 13 h 14"/>
              <a:gd name="T18" fmla="*/ 9 w 12"/>
              <a:gd name="T19" fmla="*/ 7 h 14"/>
              <a:gd name="T20" fmla="*/ 7 w 12"/>
              <a:gd name="T21" fmla="*/ 3 h 14"/>
              <a:gd name="T22" fmla="*/ 4 w 12"/>
              <a:gd name="T23" fmla="*/ 4 h 14"/>
              <a:gd name="T24" fmla="*/ 4 w 12"/>
              <a:gd name="T25" fmla="*/ 5 h 14"/>
              <a:gd name="T26" fmla="*/ 2 w 12"/>
              <a:gd name="T27" fmla="*/ 12 h 14"/>
              <a:gd name="T28" fmla="*/ 0 w 12"/>
              <a:gd name="T29" fmla="*/ 11 h 14"/>
              <a:gd name="T30" fmla="*/ 2 w 12"/>
              <a:gd name="T31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4">
                <a:moveTo>
                  <a:pt x="2" y="3"/>
                </a:moveTo>
                <a:cubicBezTo>
                  <a:pt x="2" y="2"/>
                  <a:pt x="2" y="1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5" y="1"/>
                  <a:pt x="7" y="0"/>
                  <a:pt x="8" y="1"/>
                </a:cubicBezTo>
                <a:cubicBezTo>
                  <a:pt x="10" y="1"/>
                  <a:pt x="12" y="3"/>
                  <a:pt x="11" y="7"/>
                </a:cubicBezTo>
                <a:cubicBezTo>
                  <a:pt x="9" y="14"/>
                  <a:pt x="9" y="14"/>
                  <a:pt x="9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7"/>
                  <a:pt x="9" y="7"/>
                  <a:pt x="9" y="7"/>
                </a:cubicBezTo>
                <a:cubicBezTo>
                  <a:pt x="10" y="5"/>
                  <a:pt x="9" y="3"/>
                  <a:pt x="7" y="3"/>
                </a:cubicBezTo>
                <a:cubicBezTo>
                  <a:pt x="6" y="2"/>
                  <a:pt x="5" y="3"/>
                  <a:pt x="4" y="4"/>
                </a:cubicBezTo>
                <a:cubicBezTo>
                  <a:pt x="4" y="4"/>
                  <a:pt x="4" y="5"/>
                  <a:pt x="4" y="5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lnTo>
                  <a:pt x="2" y="3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535"/>
          <p:cNvSpPr>
            <a:spLocks noEditPoints="1"/>
          </p:cNvSpPr>
          <p:nvPr/>
        </p:nvSpPr>
        <p:spPr bwMode="auto">
          <a:xfrm>
            <a:off x="4846638" y="3540126"/>
            <a:ext cx="30163" cy="34925"/>
          </a:xfrm>
          <a:custGeom>
            <a:avLst/>
            <a:gdLst>
              <a:gd name="T0" fmla="*/ 5 w 14"/>
              <a:gd name="T1" fmla="*/ 0 h 16"/>
              <a:gd name="T2" fmla="*/ 9 w 14"/>
              <a:gd name="T3" fmla="*/ 1 h 16"/>
              <a:gd name="T4" fmla="*/ 13 w 14"/>
              <a:gd name="T5" fmla="*/ 3 h 16"/>
              <a:gd name="T6" fmla="*/ 13 w 14"/>
              <a:gd name="T7" fmla="*/ 7 h 16"/>
              <a:gd name="T8" fmla="*/ 11 w 14"/>
              <a:gd name="T9" fmla="*/ 10 h 16"/>
              <a:gd name="T10" fmla="*/ 6 w 14"/>
              <a:gd name="T11" fmla="*/ 10 h 16"/>
              <a:gd name="T12" fmla="*/ 4 w 14"/>
              <a:gd name="T13" fmla="*/ 10 h 16"/>
              <a:gd name="T14" fmla="*/ 2 w 14"/>
              <a:gd name="T15" fmla="*/ 16 h 16"/>
              <a:gd name="T16" fmla="*/ 0 w 14"/>
              <a:gd name="T17" fmla="*/ 15 h 16"/>
              <a:gd name="T18" fmla="*/ 5 w 14"/>
              <a:gd name="T19" fmla="*/ 0 h 16"/>
              <a:gd name="T20" fmla="*/ 5 w 14"/>
              <a:gd name="T21" fmla="*/ 8 h 16"/>
              <a:gd name="T22" fmla="*/ 6 w 14"/>
              <a:gd name="T23" fmla="*/ 9 h 16"/>
              <a:gd name="T24" fmla="*/ 11 w 14"/>
              <a:gd name="T25" fmla="*/ 6 h 16"/>
              <a:gd name="T26" fmla="*/ 8 w 14"/>
              <a:gd name="T27" fmla="*/ 2 h 16"/>
              <a:gd name="T28" fmla="*/ 6 w 14"/>
              <a:gd name="T29" fmla="*/ 2 h 16"/>
              <a:gd name="T30" fmla="*/ 5 w 14"/>
              <a:gd name="T31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6">
                <a:moveTo>
                  <a:pt x="5" y="0"/>
                </a:moveTo>
                <a:cubicBezTo>
                  <a:pt x="6" y="0"/>
                  <a:pt x="7" y="0"/>
                  <a:pt x="9" y="1"/>
                </a:cubicBezTo>
                <a:cubicBezTo>
                  <a:pt x="11" y="1"/>
                  <a:pt x="12" y="2"/>
                  <a:pt x="13" y="3"/>
                </a:cubicBezTo>
                <a:cubicBezTo>
                  <a:pt x="14" y="4"/>
                  <a:pt x="14" y="6"/>
                  <a:pt x="13" y="7"/>
                </a:cubicBezTo>
                <a:cubicBezTo>
                  <a:pt x="13" y="8"/>
                  <a:pt x="12" y="9"/>
                  <a:pt x="11" y="10"/>
                </a:cubicBezTo>
                <a:cubicBezTo>
                  <a:pt x="10" y="11"/>
                  <a:pt x="8" y="11"/>
                  <a:pt x="6" y="10"/>
                </a:cubicBezTo>
                <a:cubicBezTo>
                  <a:pt x="5" y="10"/>
                  <a:pt x="4" y="10"/>
                  <a:pt x="4" y="10"/>
                </a:cubicBezTo>
                <a:cubicBezTo>
                  <a:pt x="2" y="16"/>
                  <a:pt x="2" y="16"/>
                  <a:pt x="2" y="16"/>
                </a:cubicBezTo>
                <a:cubicBezTo>
                  <a:pt x="0" y="15"/>
                  <a:pt x="0" y="15"/>
                  <a:pt x="0" y="15"/>
                </a:cubicBezTo>
                <a:lnTo>
                  <a:pt x="5" y="0"/>
                </a:lnTo>
                <a:close/>
                <a:moveTo>
                  <a:pt x="5" y="8"/>
                </a:moveTo>
                <a:cubicBezTo>
                  <a:pt x="5" y="8"/>
                  <a:pt x="5" y="8"/>
                  <a:pt x="6" y="9"/>
                </a:cubicBezTo>
                <a:cubicBezTo>
                  <a:pt x="9" y="9"/>
                  <a:pt x="11" y="9"/>
                  <a:pt x="11" y="6"/>
                </a:cubicBezTo>
                <a:cubicBezTo>
                  <a:pt x="12" y="4"/>
                  <a:pt x="11" y="3"/>
                  <a:pt x="8" y="2"/>
                </a:cubicBezTo>
                <a:cubicBezTo>
                  <a:pt x="7" y="2"/>
                  <a:pt x="7" y="2"/>
                  <a:pt x="6" y="2"/>
                </a:cubicBezTo>
                <a:lnTo>
                  <a:pt x="5" y="8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536"/>
          <p:cNvSpPr>
            <a:spLocks noEditPoints="1"/>
          </p:cNvSpPr>
          <p:nvPr/>
        </p:nvSpPr>
        <p:spPr bwMode="auto">
          <a:xfrm>
            <a:off x="4873626" y="3557588"/>
            <a:ext cx="28575" cy="28575"/>
          </a:xfrm>
          <a:custGeom>
            <a:avLst/>
            <a:gdLst>
              <a:gd name="T0" fmla="*/ 12 w 13"/>
              <a:gd name="T1" fmla="*/ 8 h 13"/>
              <a:gd name="T2" fmla="*/ 4 w 13"/>
              <a:gd name="T3" fmla="*/ 13 h 13"/>
              <a:gd name="T4" fmla="*/ 1 w 13"/>
              <a:gd name="T5" fmla="*/ 5 h 13"/>
              <a:gd name="T6" fmla="*/ 8 w 13"/>
              <a:gd name="T7" fmla="*/ 1 h 13"/>
              <a:gd name="T8" fmla="*/ 12 w 13"/>
              <a:gd name="T9" fmla="*/ 8 h 13"/>
              <a:gd name="T10" fmla="*/ 3 w 13"/>
              <a:gd name="T11" fmla="*/ 6 h 13"/>
              <a:gd name="T12" fmla="*/ 5 w 13"/>
              <a:gd name="T13" fmla="*/ 11 h 13"/>
              <a:gd name="T14" fmla="*/ 10 w 13"/>
              <a:gd name="T15" fmla="*/ 8 h 13"/>
              <a:gd name="T16" fmla="*/ 8 w 13"/>
              <a:gd name="T17" fmla="*/ 2 h 13"/>
              <a:gd name="T18" fmla="*/ 3 w 13"/>
              <a:gd name="T19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12" y="8"/>
                </a:moveTo>
                <a:cubicBezTo>
                  <a:pt x="11" y="12"/>
                  <a:pt x="7" y="13"/>
                  <a:pt x="4" y="13"/>
                </a:cubicBezTo>
                <a:cubicBezTo>
                  <a:pt x="1" y="12"/>
                  <a:pt x="0" y="9"/>
                  <a:pt x="1" y="5"/>
                </a:cubicBezTo>
                <a:cubicBezTo>
                  <a:pt x="2" y="1"/>
                  <a:pt x="5" y="0"/>
                  <a:pt x="8" y="1"/>
                </a:cubicBezTo>
                <a:cubicBezTo>
                  <a:pt x="11" y="2"/>
                  <a:pt x="13" y="5"/>
                  <a:pt x="12" y="8"/>
                </a:cubicBezTo>
                <a:close/>
                <a:moveTo>
                  <a:pt x="3" y="6"/>
                </a:moveTo>
                <a:cubicBezTo>
                  <a:pt x="2" y="8"/>
                  <a:pt x="3" y="10"/>
                  <a:pt x="5" y="11"/>
                </a:cubicBezTo>
                <a:cubicBezTo>
                  <a:pt x="7" y="12"/>
                  <a:pt x="9" y="10"/>
                  <a:pt x="10" y="8"/>
                </a:cubicBezTo>
                <a:cubicBezTo>
                  <a:pt x="10" y="6"/>
                  <a:pt x="10" y="3"/>
                  <a:pt x="8" y="2"/>
                </a:cubicBezTo>
                <a:cubicBezTo>
                  <a:pt x="5" y="2"/>
                  <a:pt x="3" y="3"/>
                  <a:pt x="3" y="6"/>
                </a:cubicBez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537"/>
          <p:cNvSpPr>
            <a:spLocks/>
          </p:cNvSpPr>
          <p:nvPr/>
        </p:nvSpPr>
        <p:spPr bwMode="auto">
          <a:xfrm>
            <a:off x="4902201" y="3552826"/>
            <a:ext cx="15875" cy="38100"/>
          </a:xfrm>
          <a:custGeom>
            <a:avLst/>
            <a:gdLst>
              <a:gd name="T0" fmla="*/ 7 w 10"/>
              <a:gd name="T1" fmla="*/ 0 h 24"/>
              <a:gd name="T2" fmla="*/ 10 w 10"/>
              <a:gd name="T3" fmla="*/ 2 h 24"/>
              <a:gd name="T4" fmla="*/ 3 w 10"/>
              <a:gd name="T5" fmla="*/ 24 h 24"/>
              <a:gd name="T6" fmla="*/ 0 w 10"/>
              <a:gd name="T7" fmla="*/ 24 h 24"/>
              <a:gd name="T8" fmla="*/ 7 w 10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4">
                <a:moveTo>
                  <a:pt x="7" y="0"/>
                </a:moveTo>
                <a:lnTo>
                  <a:pt x="10" y="2"/>
                </a:lnTo>
                <a:lnTo>
                  <a:pt x="3" y="24"/>
                </a:lnTo>
                <a:lnTo>
                  <a:pt x="0" y="24"/>
                </a:lnTo>
                <a:lnTo>
                  <a:pt x="7" y="0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538"/>
          <p:cNvSpPr>
            <a:spLocks noEditPoints="1"/>
          </p:cNvSpPr>
          <p:nvPr/>
        </p:nvSpPr>
        <p:spPr bwMode="auto">
          <a:xfrm>
            <a:off x="4913313" y="3568701"/>
            <a:ext cx="23813" cy="31750"/>
          </a:xfrm>
          <a:custGeom>
            <a:avLst/>
            <a:gdLst>
              <a:gd name="T0" fmla="*/ 7 w 11"/>
              <a:gd name="T1" fmla="*/ 13 h 14"/>
              <a:gd name="T2" fmla="*/ 7 w 11"/>
              <a:gd name="T3" fmla="*/ 12 h 14"/>
              <a:gd name="T4" fmla="*/ 7 w 11"/>
              <a:gd name="T5" fmla="*/ 12 h 14"/>
              <a:gd name="T6" fmla="*/ 3 w 11"/>
              <a:gd name="T7" fmla="*/ 12 h 14"/>
              <a:gd name="T8" fmla="*/ 0 w 11"/>
              <a:gd name="T9" fmla="*/ 8 h 14"/>
              <a:gd name="T10" fmla="*/ 8 w 11"/>
              <a:gd name="T11" fmla="*/ 6 h 14"/>
              <a:gd name="T12" fmla="*/ 8 w 11"/>
              <a:gd name="T13" fmla="*/ 6 h 14"/>
              <a:gd name="T14" fmla="*/ 7 w 11"/>
              <a:gd name="T15" fmla="*/ 2 h 14"/>
              <a:gd name="T16" fmla="*/ 3 w 11"/>
              <a:gd name="T17" fmla="*/ 2 h 14"/>
              <a:gd name="T18" fmla="*/ 3 w 11"/>
              <a:gd name="T19" fmla="*/ 1 h 14"/>
              <a:gd name="T20" fmla="*/ 7 w 11"/>
              <a:gd name="T21" fmla="*/ 1 h 14"/>
              <a:gd name="T22" fmla="*/ 10 w 11"/>
              <a:gd name="T23" fmla="*/ 7 h 14"/>
              <a:gd name="T24" fmla="*/ 9 w 11"/>
              <a:gd name="T25" fmla="*/ 11 h 14"/>
              <a:gd name="T26" fmla="*/ 9 w 11"/>
              <a:gd name="T27" fmla="*/ 14 h 14"/>
              <a:gd name="T28" fmla="*/ 7 w 11"/>
              <a:gd name="T29" fmla="*/ 13 h 14"/>
              <a:gd name="T30" fmla="*/ 8 w 11"/>
              <a:gd name="T31" fmla="*/ 7 h 14"/>
              <a:gd name="T32" fmla="*/ 2 w 11"/>
              <a:gd name="T33" fmla="*/ 9 h 14"/>
              <a:gd name="T34" fmla="*/ 4 w 11"/>
              <a:gd name="T35" fmla="*/ 11 h 14"/>
              <a:gd name="T36" fmla="*/ 7 w 11"/>
              <a:gd name="T37" fmla="*/ 10 h 14"/>
              <a:gd name="T38" fmla="*/ 7 w 11"/>
              <a:gd name="T39" fmla="*/ 9 h 14"/>
              <a:gd name="T40" fmla="*/ 8 w 11"/>
              <a:gd name="T41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14">
                <a:moveTo>
                  <a:pt x="7" y="13"/>
                </a:move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6" y="12"/>
                  <a:pt x="4" y="13"/>
                  <a:pt x="3" y="12"/>
                </a:cubicBezTo>
                <a:cubicBezTo>
                  <a:pt x="1" y="12"/>
                  <a:pt x="0" y="10"/>
                  <a:pt x="0" y="8"/>
                </a:cubicBezTo>
                <a:cubicBezTo>
                  <a:pt x="1" y="5"/>
                  <a:pt x="4" y="5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9" y="5"/>
                  <a:pt x="9" y="3"/>
                  <a:pt x="7" y="2"/>
                </a:cubicBezTo>
                <a:cubicBezTo>
                  <a:pt x="6" y="2"/>
                  <a:pt x="4" y="2"/>
                  <a:pt x="3" y="2"/>
                </a:cubicBezTo>
                <a:cubicBezTo>
                  <a:pt x="3" y="1"/>
                  <a:pt x="3" y="1"/>
                  <a:pt x="3" y="1"/>
                </a:cubicBezTo>
                <a:cubicBezTo>
                  <a:pt x="4" y="0"/>
                  <a:pt x="6" y="0"/>
                  <a:pt x="7" y="1"/>
                </a:cubicBezTo>
                <a:cubicBezTo>
                  <a:pt x="11" y="2"/>
                  <a:pt x="11" y="4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2"/>
                  <a:pt x="9" y="13"/>
                  <a:pt x="9" y="14"/>
                </a:cubicBezTo>
                <a:lnTo>
                  <a:pt x="7" y="13"/>
                </a:lnTo>
                <a:close/>
                <a:moveTo>
                  <a:pt x="8" y="7"/>
                </a:moveTo>
                <a:cubicBezTo>
                  <a:pt x="6" y="7"/>
                  <a:pt x="3" y="6"/>
                  <a:pt x="2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1"/>
                  <a:pt x="7" y="10"/>
                </a:cubicBezTo>
                <a:cubicBezTo>
                  <a:pt x="7" y="10"/>
                  <a:pt x="7" y="10"/>
                  <a:pt x="7" y="9"/>
                </a:cubicBezTo>
                <a:lnTo>
                  <a:pt x="8" y="7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539"/>
          <p:cNvSpPr>
            <a:spLocks/>
          </p:cNvSpPr>
          <p:nvPr/>
        </p:nvSpPr>
        <p:spPr bwMode="auto">
          <a:xfrm>
            <a:off x="4940301" y="3575051"/>
            <a:ext cx="19050" cy="26988"/>
          </a:xfrm>
          <a:custGeom>
            <a:avLst/>
            <a:gdLst>
              <a:gd name="T0" fmla="*/ 2 w 9"/>
              <a:gd name="T1" fmla="*/ 4 h 12"/>
              <a:gd name="T2" fmla="*/ 3 w 9"/>
              <a:gd name="T3" fmla="*/ 0 h 12"/>
              <a:gd name="T4" fmla="*/ 5 w 9"/>
              <a:gd name="T5" fmla="*/ 1 h 12"/>
              <a:gd name="T6" fmla="*/ 4 w 9"/>
              <a:gd name="T7" fmla="*/ 3 h 12"/>
              <a:gd name="T8" fmla="*/ 4 w 9"/>
              <a:gd name="T9" fmla="*/ 3 h 12"/>
              <a:gd name="T10" fmla="*/ 8 w 9"/>
              <a:gd name="T11" fmla="*/ 2 h 12"/>
              <a:gd name="T12" fmla="*/ 9 w 9"/>
              <a:gd name="T13" fmla="*/ 2 h 12"/>
              <a:gd name="T14" fmla="*/ 8 w 9"/>
              <a:gd name="T15" fmla="*/ 4 h 12"/>
              <a:gd name="T16" fmla="*/ 7 w 9"/>
              <a:gd name="T17" fmla="*/ 3 h 12"/>
              <a:gd name="T18" fmla="*/ 4 w 9"/>
              <a:gd name="T19" fmla="*/ 5 h 12"/>
              <a:gd name="T20" fmla="*/ 4 w 9"/>
              <a:gd name="T21" fmla="*/ 6 h 12"/>
              <a:gd name="T22" fmla="*/ 2 w 9"/>
              <a:gd name="T23" fmla="*/ 12 h 12"/>
              <a:gd name="T24" fmla="*/ 0 w 9"/>
              <a:gd name="T25" fmla="*/ 12 h 12"/>
              <a:gd name="T26" fmla="*/ 2 w 9"/>
              <a:gd name="T27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2">
                <a:moveTo>
                  <a:pt x="2" y="4"/>
                </a:moveTo>
                <a:cubicBezTo>
                  <a:pt x="2" y="3"/>
                  <a:pt x="3" y="1"/>
                  <a:pt x="3" y="0"/>
                </a:cubicBezTo>
                <a:cubicBezTo>
                  <a:pt x="5" y="1"/>
                  <a:pt x="5" y="1"/>
                  <a:pt x="5" y="1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5" y="2"/>
                  <a:pt x="7" y="1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4"/>
                  <a:pt x="7" y="3"/>
                </a:cubicBezTo>
                <a:cubicBezTo>
                  <a:pt x="6" y="3"/>
                  <a:pt x="5" y="4"/>
                  <a:pt x="4" y="5"/>
                </a:cubicBezTo>
                <a:cubicBezTo>
                  <a:pt x="4" y="6"/>
                  <a:pt x="4" y="6"/>
                  <a:pt x="4" y="6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2"/>
                  <a:pt x="0" y="12"/>
                  <a:pt x="0" y="12"/>
                </a:cubicBezTo>
                <a:lnTo>
                  <a:pt x="2" y="4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540"/>
          <p:cNvSpPr>
            <a:spLocks/>
          </p:cNvSpPr>
          <p:nvPr/>
        </p:nvSpPr>
        <p:spPr bwMode="auto">
          <a:xfrm>
            <a:off x="4956176" y="3581401"/>
            <a:ext cx="22225" cy="30163"/>
          </a:xfrm>
          <a:custGeom>
            <a:avLst/>
            <a:gdLst>
              <a:gd name="T0" fmla="*/ 1 w 10"/>
              <a:gd name="T1" fmla="*/ 9 h 13"/>
              <a:gd name="T2" fmla="*/ 3 w 10"/>
              <a:gd name="T3" fmla="*/ 10 h 13"/>
              <a:gd name="T4" fmla="*/ 6 w 10"/>
              <a:gd name="T5" fmla="*/ 9 h 13"/>
              <a:gd name="T6" fmla="*/ 4 w 10"/>
              <a:gd name="T7" fmla="*/ 7 h 13"/>
              <a:gd name="T8" fmla="*/ 2 w 10"/>
              <a:gd name="T9" fmla="*/ 2 h 13"/>
              <a:gd name="T10" fmla="*/ 7 w 10"/>
              <a:gd name="T11" fmla="*/ 0 h 13"/>
              <a:gd name="T12" fmla="*/ 10 w 10"/>
              <a:gd name="T13" fmla="*/ 2 h 13"/>
              <a:gd name="T14" fmla="*/ 9 w 10"/>
              <a:gd name="T15" fmla="*/ 3 h 13"/>
              <a:gd name="T16" fmla="*/ 7 w 10"/>
              <a:gd name="T17" fmla="*/ 2 h 13"/>
              <a:gd name="T18" fmla="*/ 4 w 10"/>
              <a:gd name="T19" fmla="*/ 3 h 13"/>
              <a:gd name="T20" fmla="*/ 6 w 10"/>
              <a:gd name="T21" fmla="*/ 5 h 13"/>
              <a:gd name="T22" fmla="*/ 8 w 10"/>
              <a:gd name="T23" fmla="*/ 10 h 13"/>
              <a:gd name="T24" fmla="*/ 3 w 10"/>
              <a:gd name="T25" fmla="*/ 12 h 13"/>
              <a:gd name="T26" fmla="*/ 0 w 10"/>
              <a:gd name="T27" fmla="*/ 10 h 13"/>
              <a:gd name="T28" fmla="*/ 1 w 10"/>
              <a:gd name="T29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" h="13">
                <a:moveTo>
                  <a:pt x="1" y="9"/>
                </a:moveTo>
                <a:cubicBezTo>
                  <a:pt x="1" y="9"/>
                  <a:pt x="2" y="10"/>
                  <a:pt x="3" y="10"/>
                </a:cubicBezTo>
                <a:cubicBezTo>
                  <a:pt x="5" y="11"/>
                  <a:pt x="6" y="10"/>
                  <a:pt x="6" y="9"/>
                </a:cubicBezTo>
                <a:cubicBezTo>
                  <a:pt x="6" y="8"/>
                  <a:pt x="6" y="8"/>
                  <a:pt x="4" y="7"/>
                </a:cubicBezTo>
                <a:cubicBezTo>
                  <a:pt x="3" y="5"/>
                  <a:pt x="2" y="4"/>
                  <a:pt x="2" y="2"/>
                </a:cubicBezTo>
                <a:cubicBezTo>
                  <a:pt x="3" y="1"/>
                  <a:pt x="5" y="0"/>
                  <a:pt x="7" y="0"/>
                </a:cubicBezTo>
                <a:cubicBezTo>
                  <a:pt x="8" y="1"/>
                  <a:pt x="9" y="1"/>
                  <a:pt x="10" y="2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8" y="2"/>
                  <a:pt x="7" y="2"/>
                </a:cubicBezTo>
                <a:cubicBezTo>
                  <a:pt x="6" y="1"/>
                  <a:pt x="5" y="2"/>
                  <a:pt x="4" y="3"/>
                </a:cubicBezTo>
                <a:cubicBezTo>
                  <a:pt x="4" y="4"/>
                  <a:pt x="5" y="4"/>
                  <a:pt x="6" y="5"/>
                </a:cubicBezTo>
                <a:cubicBezTo>
                  <a:pt x="8" y="7"/>
                  <a:pt x="9" y="8"/>
                  <a:pt x="8" y="10"/>
                </a:cubicBezTo>
                <a:cubicBezTo>
                  <a:pt x="7" y="12"/>
                  <a:pt x="6" y="13"/>
                  <a:pt x="3" y="12"/>
                </a:cubicBezTo>
                <a:cubicBezTo>
                  <a:pt x="2" y="12"/>
                  <a:pt x="0" y="11"/>
                  <a:pt x="0" y="10"/>
                </a:cubicBezTo>
                <a:lnTo>
                  <a:pt x="1" y="9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541"/>
          <p:cNvSpPr>
            <a:spLocks noEditPoints="1"/>
          </p:cNvSpPr>
          <p:nvPr/>
        </p:nvSpPr>
        <p:spPr bwMode="auto">
          <a:xfrm>
            <a:off x="4978401" y="3578226"/>
            <a:ext cx="12700" cy="34925"/>
          </a:xfrm>
          <a:custGeom>
            <a:avLst/>
            <a:gdLst>
              <a:gd name="T0" fmla="*/ 0 w 6"/>
              <a:gd name="T1" fmla="*/ 16 h 16"/>
              <a:gd name="T2" fmla="*/ 3 w 6"/>
              <a:gd name="T3" fmla="*/ 4 h 16"/>
              <a:gd name="T4" fmla="*/ 5 w 6"/>
              <a:gd name="T5" fmla="*/ 5 h 16"/>
              <a:gd name="T6" fmla="*/ 2 w 6"/>
              <a:gd name="T7" fmla="*/ 16 h 16"/>
              <a:gd name="T8" fmla="*/ 0 w 6"/>
              <a:gd name="T9" fmla="*/ 16 h 16"/>
              <a:gd name="T10" fmla="*/ 6 w 6"/>
              <a:gd name="T11" fmla="*/ 2 h 16"/>
              <a:gd name="T12" fmla="*/ 5 w 6"/>
              <a:gd name="T13" fmla="*/ 3 h 16"/>
              <a:gd name="T14" fmla="*/ 4 w 6"/>
              <a:gd name="T15" fmla="*/ 1 h 16"/>
              <a:gd name="T16" fmla="*/ 5 w 6"/>
              <a:gd name="T17" fmla="*/ 0 h 16"/>
              <a:gd name="T18" fmla="*/ 6 w 6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16">
                <a:moveTo>
                  <a:pt x="0" y="16"/>
                </a:moveTo>
                <a:cubicBezTo>
                  <a:pt x="3" y="4"/>
                  <a:pt x="3" y="4"/>
                  <a:pt x="3" y="4"/>
                </a:cubicBezTo>
                <a:cubicBezTo>
                  <a:pt x="5" y="5"/>
                  <a:pt x="5" y="5"/>
                  <a:pt x="5" y="5"/>
                </a:cubicBezTo>
                <a:cubicBezTo>
                  <a:pt x="2" y="16"/>
                  <a:pt x="2" y="16"/>
                  <a:pt x="2" y="16"/>
                </a:cubicBezTo>
                <a:lnTo>
                  <a:pt x="0" y="16"/>
                </a:lnTo>
                <a:close/>
                <a:moveTo>
                  <a:pt x="6" y="2"/>
                </a:moveTo>
                <a:cubicBezTo>
                  <a:pt x="6" y="2"/>
                  <a:pt x="5" y="3"/>
                  <a:pt x="5" y="3"/>
                </a:cubicBezTo>
                <a:cubicBezTo>
                  <a:pt x="4" y="2"/>
                  <a:pt x="3" y="2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1"/>
                  <a:pt x="6" y="2"/>
                </a:cubicBez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542"/>
          <p:cNvSpPr>
            <a:spLocks/>
          </p:cNvSpPr>
          <p:nvPr/>
        </p:nvSpPr>
        <p:spPr bwMode="auto">
          <a:xfrm>
            <a:off x="4989513" y="3590926"/>
            <a:ext cx="19050" cy="26988"/>
          </a:xfrm>
          <a:custGeom>
            <a:avLst/>
            <a:gdLst>
              <a:gd name="T0" fmla="*/ 3 w 9"/>
              <a:gd name="T1" fmla="*/ 3 h 12"/>
              <a:gd name="T2" fmla="*/ 3 w 9"/>
              <a:gd name="T3" fmla="*/ 0 h 12"/>
              <a:gd name="T4" fmla="*/ 5 w 9"/>
              <a:gd name="T5" fmla="*/ 0 h 12"/>
              <a:gd name="T6" fmla="*/ 5 w 9"/>
              <a:gd name="T7" fmla="*/ 2 h 12"/>
              <a:gd name="T8" fmla="*/ 5 w 9"/>
              <a:gd name="T9" fmla="*/ 3 h 12"/>
              <a:gd name="T10" fmla="*/ 9 w 9"/>
              <a:gd name="T11" fmla="*/ 1 h 12"/>
              <a:gd name="T12" fmla="*/ 9 w 9"/>
              <a:gd name="T13" fmla="*/ 1 h 12"/>
              <a:gd name="T14" fmla="*/ 9 w 9"/>
              <a:gd name="T15" fmla="*/ 3 h 12"/>
              <a:gd name="T16" fmla="*/ 8 w 9"/>
              <a:gd name="T17" fmla="*/ 3 h 12"/>
              <a:gd name="T18" fmla="*/ 4 w 9"/>
              <a:gd name="T19" fmla="*/ 5 h 12"/>
              <a:gd name="T20" fmla="*/ 4 w 9"/>
              <a:gd name="T21" fmla="*/ 6 h 12"/>
              <a:gd name="T22" fmla="*/ 2 w 9"/>
              <a:gd name="T23" fmla="*/ 12 h 12"/>
              <a:gd name="T24" fmla="*/ 0 w 9"/>
              <a:gd name="T25" fmla="*/ 11 h 12"/>
              <a:gd name="T26" fmla="*/ 3 w 9"/>
              <a:gd name="T27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2">
                <a:moveTo>
                  <a:pt x="3" y="3"/>
                </a:moveTo>
                <a:cubicBezTo>
                  <a:pt x="3" y="2"/>
                  <a:pt x="3" y="1"/>
                  <a:pt x="3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2"/>
                  <a:pt x="5" y="2"/>
                  <a:pt x="5" y="2"/>
                </a:cubicBezTo>
                <a:cubicBezTo>
                  <a:pt x="5" y="3"/>
                  <a:pt x="5" y="3"/>
                  <a:pt x="5" y="3"/>
                </a:cubicBezTo>
                <a:cubicBezTo>
                  <a:pt x="6" y="1"/>
                  <a:pt x="7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3"/>
                  <a:pt x="8" y="3"/>
                </a:cubicBezTo>
                <a:cubicBezTo>
                  <a:pt x="7" y="2"/>
                  <a:pt x="5" y="3"/>
                  <a:pt x="4" y="5"/>
                </a:cubicBezTo>
                <a:cubicBezTo>
                  <a:pt x="4" y="5"/>
                  <a:pt x="4" y="5"/>
                  <a:pt x="4" y="6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lnTo>
                  <a:pt x="3" y="3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543"/>
          <p:cNvSpPr>
            <a:spLocks/>
          </p:cNvSpPr>
          <p:nvPr/>
        </p:nvSpPr>
        <p:spPr bwMode="auto">
          <a:xfrm>
            <a:off x="5006976" y="3584576"/>
            <a:ext cx="26988" cy="42863"/>
          </a:xfrm>
          <a:custGeom>
            <a:avLst/>
            <a:gdLst>
              <a:gd name="T0" fmla="*/ 4 w 12"/>
              <a:gd name="T1" fmla="*/ 11 h 19"/>
              <a:gd name="T2" fmla="*/ 4 w 12"/>
              <a:gd name="T3" fmla="*/ 11 h 19"/>
              <a:gd name="T4" fmla="*/ 5 w 12"/>
              <a:gd name="T5" fmla="*/ 10 h 19"/>
              <a:gd name="T6" fmla="*/ 10 w 12"/>
              <a:gd name="T7" fmla="*/ 7 h 19"/>
              <a:gd name="T8" fmla="*/ 12 w 12"/>
              <a:gd name="T9" fmla="*/ 7 h 19"/>
              <a:gd name="T10" fmla="*/ 7 w 12"/>
              <a:gd name="T11" fmla="*/ 11 h 19"/>
              <a:gd name="T12" fmla="*/ 10 w 12"/>
              <a:gd name="T13" fmla="*/ 19 h 19"/>
              <a:gd name="T14" fmla="*/ 7 w 12"/>
              <a:gd name="T15" fmla="*/ 18 h 19"/>
              <a:gd name="T16" fmla="*/ 5 w 12"/>
              <a:gd name="T17" fmla="*/ 12 h 19"/>
              <a:gd name="T18" fmla="*/ 3 w 12"/>
              <a:gd name="T19" fmla="*/ 13 h 19"/>
              <a:gd name="T20" fmla="*/ 2 w 12"/>
              <a:gd name="T21" fmla="*/ 17 h 19"/>
              <a:gd name="T22" fmla="*/ 0 w 12"/>
              <a:gd name="T23" fmla="*/ 16 h 19"/>
              <a:gd name="T24" fmla="*/ 5 w 12"/>
              <a:gd name="T25" fmla="*/ 0 h 19"/>
              <a:gd name="T26" fmla="*/ 7 w 12"/>
              <a:gd name="T27" fmla="*/ 0 h 19"/>
              <a:gd name="T28" fmla="*/ 4 w 12"/>
              <a:gd name="T29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9">
                <a:moveTo>
                  <a:pt x="4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5" y="10"/>
                  <a:pt x="5" y="10"/>
                </a:cubicBezTo>
                <a:cubicBezTo>
                  <a:pt x="10" y="7"/>
                  <a:pt x="10" y="7"/>
                  <a:pt x="10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7" y="11"/>
                  <a:pt x="7" y="11"/>
                  <a:pt x="7" y="11"/>
                </a:cubicBezTo>
                <a:cubicBezTo>
                  <a:pt x="10" y="19"/>
                  <a:pt x="10" y="19"/>
                  <a:pt x="10" y="19"/>
                </a:cubicBezTo>
                <a:cubicBezTo>
                  <a:pt x="7" y="18"/>
                  <a:pt x="7" y="18"/>
                  <a:pt x="7" y="18"/>
                </a:cubicBezTo>
                <a:cubicBezTo>
                  <a:pt x="5" y="12"/>
                  <a:pt x="5" y="12"/>
                  <a:pt x="5" y="12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7"/>
                  <a:pt x="2" y="17"/>
                  <a:pt x="2" y="17"/>
                </a:cubicBezTo>
                <a:cubicBezTo>
                  <a:pt x="0" y="16"/>
                  <a:pt x="0" y="16"/>
                  <a:pt x="0" y="16"/>
                </a:cubicBezTo>
                <a:cubicBezTo>
                  <a:pt x="5" y="0"/>
                  <a:pt x="5" y="0"/>
                  <a:pt x="5" y="0"/>
                </a:cubicBezTo>
                <a:cubicBezTo>
                  <a:pt x="7" y="0"/>
                  <a:pt x="7" y="0"/>
                  <a:pt x="7" y="0"/>
                </a:cubicBezTo>
                <a:lnTo>
                  <a:pt x="4" y="11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544"/>
          <p:cNvSpPr>
            <a:spLocks noEditPoints="1"/>
          </p:cNvSpPr>
          <p:nvPr/>
        </p:nvSpPr>
        <p:spPr bwMode="auto">
          <a:xfrm>
            <a:off x="5030788" y="3602038"/>
            <a:ext cx="26988" cy="28575"/>
          </a:xfrm>
          <a:custGeom>
            <a:avLst/>
            <a:gdLst>
              <a:gd name="T0" fmla="*/ 3 w 12"/>
              <a:gd name="T1" fmla="*/ 6 h 13"/>
              <a:gd name="T2" fmla="*/ 6 w 12"/>
              <a:gd name="T3" fmla="*/ 11 h 13"/>
              <a:gd name="T4" fmla="*/ 9 w 12"/>
              <a:gd name="T5" fmla="*/ 12 h 13"/>
              <a:gd name="T6" fmla="*/ 9 w 12"/>
              <a:gd name="T7" fmla="*/ 13 h 13"/>
              <a:gd name="T8" fmla="*/ 5 w 12"/>
              <a:gd name="T9" fmla="*/ 13 h 13"/>
              <a:gd name="T10" fmla="*/ 1 w 12"/>
              <a:gd name="T11" fmla="*/ 6 h 13"/>
              <a:gd name="T12" fmla="*/ 8 w 12"/>
              <a:gd name="T13" fmla="*/ 1 h 13"/>
              <a:gd name="T14" fmla="*/ 11 w 12"/>
              <a:gd name="T15" fmla="*/ 8 h 13"/>
              <a:gd name="T16" fmla="*/ 11 w 12"/>
              <a:gd name="T17" fmla="*/ 9 h 13"/>
              <a:gd name="T18" fmla="*/ 3 w 12"/>
              <a:gd name="T19" fmla="*/ 6 h 13"/>
              <a:gd name="T20" fmla="*/ 9 w 12"/>
              <a:gd name="T21" fmla="*/ 7 h 13"/>
              <a:gd name="T22" fmla="*/ 7 w 12"/>
              <a:gd name="T23" fmla="*/ 2 h 13"/>
              <a:gd name="T24" fmla="*/ 3 w 12"/>
              <a:gd name="T25" fmla="*/ 5 h 13"/>
              <a:gd name="T26" fmla="*/ 9 w 12"/>
              <a:gd name="T27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3">
                <a:moveTo>
                  <a:pt x="3" y="6"/>
                </a:moveTo>
                <a:cubicBezTo>
                  <a:pt x="2" y="9"/>
                  <a:pt x="4" y="11"/>
                  <a:pt x="6" y="11"/>
                </a:cubicBezTo>
                <a:cubicBezTo>
                  <a:pt x="7" y="12"/>
                  <a:pt x="8" y="12"/>
                  <a:pt x="9" y="12"/>
                </a:cubicBezTo>
                <a:cubicBezTo>
                  <a:pt x="9" y="13"/>
                  <a:pt x="9" y="13"/>
                  <a:pt x="9" y="13"/>
                </a:cubicBezTo>
                <a:cubicBezTo>
                  <a:pt x="8" y="13"/>
                  <a:pt x="7" y="13"/>
                  <a:pt x="5" y="13"/>
                </a:cubicBezTo>
                <a:cubicBezTo>
                  <a:pt x="1" y="12"/>
                  <a:pt x="0" y="9"/>
                  <a:pt x="1" y="6"/>
                </a:cubicBezTo>
                <a:cubicBezTo>
                  <a:pt x="2" y="2"/>
                  <a:pt x="5" y="0"/>
                  <a:pt x="8" y="1"/>
                </a:cubicBezTo>
                <a:cubicBezTo>
                  <a:pt x="12" y="2"/>
                  <a:pt x="12" y="6"/>
                  <a:pt x="11" y="8"/>
                </a:cubicBezTo>
                <a:cubicBezTo>
                  <a:pt x="11" y="8"/>
                  <a:pt x="11" y="8"/>
                  <a:pt x="11" y="9"/>
                </a:cubicBezTo>
                <a:lnTo>
                  <a:pt x="3" y="6"/>
                </a:lnTo>
                <a:close/>
                <a:moveTo>
                  <a:pt x="9" y="7"/>
                </a:moveTo>
                <a:cubicBezTo>
                  <a:pt x="10" y="5"/>
                  <a:pt x="10" y="3"/>
                  <a:pt x="7" y="2"/>
                </a:cubicBezTo>
                <a:cubicBezTo>
                  <a:pt x="5" y="2"/>
                  <a:pt x="4" y="3"/>
                  <a:pt x="3" y="5"/>
                </a:cubicBezTo>
                <a:lnTo>
                  <a:pt x="9" y="7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Freeform 545"/>
          <p:cNvSpPr>
            <a:spLocks/>
          </p:cNvSpPr>
          <p:nvPr/>
        </p:nvSpPr>
        <p:spPr bwMode="auto">
          <a:xfrm>
            <a:off x="5057776" y="3597276"/>
            <a:ext cx="15875" cy="38100"/>
          </a:xfrm>
          <a:custGeom>
            <a:avLst/>
            <a:gdLst>
              <a:gd name="T0" fmla="*/ 7 w 10"/>
              <a:gd name="T1" fmla="*/ 0 h 24"/>
              <a:gd name="T2" fmla="*/ 10 w 10"/>
              <a:gd name="T3" fmla="*/ 0 h 24"/>
              <a:gd name="T4" fmla="*/ 3 w 10"/>
              <a:gd name="T5" fmla="*/ 24 h 24"/>
              <a:gd name="T6" fmla="*/ 0 w 10"/>
              <a:gd name="T7" fmla="*/ 24 h 24"/>
              <a:gd name="T8" fmla="*/ 7 w 10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4">
                <a:moveTo>
                  <a:pt x="7" y="0"/>
                </a:moveTo>
                <a:lnTo>
                  <a:pt x="10" y="0"/>
                </a:lnTo>
                <a:lnTo>
                  <a:pt x="3" y="24"/>
                </a:lnTo>
                <a:lnTo>
                  <a:pt x="0" y="24"/>
                </a:lnTo>
                <a:lnTo>
                  <a:pt x="7" y="0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546"/>
          <p:cNvSpPr>
            <a:spLocks noEditPoints="1"/>
          </p:cNvSpPr>
          <p:nvPr/>
        </p:nvSpPr>
        <p:spPr bwMode="auto">
          <a:xfrm>
            <a:off x="5068888" y="3613151"/>
            <a:ext cx="26988" cy="28575"/>
          </a:xfrm>
          <a:custGeom>
            <a:avLst/>
            <a:gdLst>
              <a:gd name="T0" fmla="*/ 3 w 12"/>
              <a:gd name="T1" fmla="*/ 6 h 13"/>
              <a:gd name="T2" fmla="*/ 6 w 12"/>
              <a:gd name="T3" fmla="*/ 11 h 13"/>
              <a:gd name="T4" fmla="*/ 10 w 12"/>
              <a:gd name="T5" fmla="*/ 11 h 13"/>
              <a:gd name="T6" fmla="*/ 10 w 12"/>
              <a:gd name="T7" fmla="*/ 13 h 13"/>
              <a:gd name="T8" fmla="*/ 5 w 12"/>
              <a:gd name="T9" fmla="*/ 13 h 13"/>
              <a:gd name="T10" fmla="*/ 1 w 12"/>
              <a:gd name="T11" fmla="*/ 5 h 13"/>
              <a:gd name="T12" fmla="*/ 8 w 12"/>
              <a:gd name="T13" fmla="*/ 1 h 13"/>
              <a:gd name="T14" fmla="*/ 12 w 12"/>
              <a:gd name="T15" fmla="*/ 7 h 13"/>
              <a:gd name="T16" fmla="*/ 11 w 12"/>
              <a:gd name="T17" fmla="*/ 8 h 13"/>
              <a:gd name="T18" fmla="*/ 3 w 12"/>
              <a:gd name="T19" fmla="*/ 6 h 13"/>
              <a:gd name="T20" fmla="*/ 10 w 12"/>
              <a:gd name="T21" fmla="*/ 6 h 13"/>
              <a:gd name="T22" fmla="*/ 8 w 12"/>
              <a:gd name="T23" fmla="*/ 2 h 13"/>
              <a:gd name="T24" fmla="*/ 4 w 12"/>
              <a:gd name="T25" fmla="*/ 5 h 13"/>
              <a:gd name="T26" fmla="*/ 10 w 12"/>
              <a:gd name="T2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3">
                <a:moveTo>
                  <a:pt x="3" y="6"/>
                </a:moveTo>
                <a:cubicBezTo>
                  <a:pt x="3" y="9"/>
                  <a:pt x="4" y="11"/>
                  <a:pt x="6" y="11"/>
                </a:cubicBezTo>
                <a:cubicBezTo>
                  <a:pt x="8" y="12"/>
                  <a:pt x="9" y="11"/>
                  <a:pt x="10" y="11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3"/>
                  <a:pt x="7" y="13"/>
                  <a:pt x="5" y="13"/>
                </a:cubicBezTo>
                <a:cubicBezTo>
                  <a:pt x="2" y="12"/>
                  <a:pt x="0" y="9"/>
                  <a:pt x="1" y="5"/>
                </a:cubicBezTo>
                <a:cubicBezTo>
                  <a:pt x="2" y="2"/>
                  <a:pt x="5" y="0"/>
                  <a:pt x="8" y="1"/>
                </a:cubicBezTo>
                <a:cubicBezTo>
                  <a:pt x="12" y="2"/>
                  <a:pt x="12" y="5"/>
                  <a:pt x="12" y="7"/>
                </a:cubicBezTo>
                <a:cubicBezTo>
                  <a:pt x="12" y="8"/>
                  <a:pt x="11" y="8"/>
                  <a:pt x="11" y="8"/>
                </a:cubicBezTo>
                <a:lnTo>
                  <a:pt x="3" y="6"/>
                </a:lnTo>
                <a:close/>
                <a:moveTo>
                  <a:pt x="10" y="6"/>
                </a:moveTo>
                <a:cubicBezTo>
                  <a:pt x="10" y="5"/>
                  <a:pt x="10" y="3"/>
                  <a:pt x="8" y="2"/>
                </a:cubicBezTo>
                <a:cubicBezTo>
                  <a:pt x="6" y="1"/>
                  <a:pt x="4" y="3"/>
                  <a:pt x="4" y="5"/>
                </a:cubicBezTo>
                <a:lnTo>
                  <a:pt x="10" y="6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547"/>
          <p:cNvSpPr>
            <a:spLocks/>
          </p:cNvSpPr>
          <p:nvPr/>
        </p:nvSpPr>
        <p:spPr bwMode="auto">
          <a:xfrm>
            <a:off x="5099051" y="3619501"/>
            <a:ext cx="26988" cy="31750"/>
          </a:xfrm>
          <a:custGeom>
            <a:avLst/>
            <a:gdLst>
              <a:gd name="T0" fmla="*/ 2 w 12"/>
              <a:gd name="T1" fmla="*/ 3 h 14"/>
              <a:gd name="T2" fmla="*/ 3 w 12"/>
              <a:gd name="T3" fmla="*/ 0 h 14"/>
              <a:gd name="T4" fmla="*/ 4 w 12"/>
              <a:gd name="T5" fmla="*/ 0 h 14"/>
              <a:gd name="T6" fmla="*/ 4 w 12"/>
              <a:gd name="T7" fmla="*/ 2 h 14"/>
              <a:gd name="T8" fmla="*/ 4 w 12"/>
              <a:gd name="T9" fmla="*/ 2 h 14"/>
              <a:gd name="T10" fmla="*/ 8 w 12"/>
              <a:gd name="T11" fmla="*/ 1 h 14"/>
              <a:gd name="T12" fmla="*/ 11 w 12"/>
              <a:gd name="T13" fmla="*/ 7 h 14"/>
              <a:gd name="T14" fmla="*/ 9 w 12"/>
              <a:gd name="T15" fmla="*/ 14 h 14"/>
              <a:gd name="T16" fmla="*/ 7 w 12"/>
              <a:gd name="T17" fmla="*/ 13 h 14"/>
              <a:gd name="T18" fmla="*/ 9 w 12"/>
              <a:gd name="T19" fmla="*/ 7 h 14"/>
              <a:gd name="T20" fmla="*/ 7 w 12"/>
              <a:gd name="T21" fmla="*/ 3 h 14"/>
              <a:gd name="T22" fmla="*/ 4 w 12"/>
              <a:gd name="T23" fmla="*/ 4 h 14"/>
              <a:gd name="T24" fmla="*/ 4 w 12"/>
              <a:gd name="T25" fmla="*/ 5 h 14"/>
              <a:gd name="T26" fmla="*/ 2 w 12"/>
              <a:gd name="T27" fmla="*/ 12 h 14"/>
              <a:gd name="T28" fmla="*/ 0 w 12"/>
              <a:gd name="T29" fmla="*/ 11 h 14"/>
              <a:gd name="T30" fmla="*/ 2 w 12"/>
              <a:gd name="T31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4">
                <a:moveTo>
                  <a:pt x="2" y="3"/>
                </a:moveTo>
                <a:cubicBezTo>
                  <a:pt x="2" y="2"/>
                  <a:pt x="2" y="1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5" y="1"/>
                  <a:pt x="7" y="0"/>
                  <a:pt x="8" y="1"/>
                </a:cubicBezTo>
                <a:cubicBezTo>
                  <a:pt x="10" y="1"/>
                  <a:pt x="12" y="3"/>
                  <a:pt x="11" y="7"/>
                </a:cubicBezTo>
                <a:cubicBezTo>
                  <a:pt x="9" y="14"/>
                  <a:pt x="9" y="14"/>
                  <a:pt x="9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7"/>
                  <a:pt x="9" y="7"/>
                  <a:pt x="9" y="7"/>
                </a:cubicBezTo>
                <a:cubicBezTo>
                  <a:pt x="10" y="5"/>
                  <a:pt x="9" y="3"/>
                  <a:pt x="7" y="3"/>
                </a:cubicBezTo>
                <a:cubicBezTo>
                  <a:pt x="6" y="2"/>
                  <a:pt x="5" y="3"/>
                  <a:pt x="4" y="4"/>
                </a:cubicBezTo>
                <a:cubicBezTo>
                  <a:pt x="4" y="4"/>
                  <a:pt x="4" y="5"/>
                  <a:pt x="4" y="5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lnTo>
                  <a:pt x="2" y="3"/>
                </a:lnTo>
                <a:close/>
              </a:path>
            </a:pathLst>
          </a:custGeom>
          <a:solidFill>
            <a:srgbClr val="487CBE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548"/>
          <p:cNvSpPr>
            <a:spLocks/>
          </p:cNvSpPr>
          <p:nvPr/>
        </p:nvSpPr>
        <p:spPr bwMode="auto">
          <a:xfrm>
            <a:off x="8428038" y="2998788"/>
            <a:ext cx="203200" cy="157163"/>
          </a:xfrm>
          <a:custGeom>
            <a:avLst/>
            <a:gdLst>
              <a:gd name="T0" fmla="*/ 128 w 128"/>
              <a:gd name="T1" fmla="*/ 14 h 99"/>
              <a:gd name="T2" fmla="*/ 11 w 128"/>
              <a:gd name="T3" fmla="*/ 99 h 99"/>
              <a:gd name="T4" fmla="*/ 0 w 128"/>
              <a:gd name="T5" fmla="*/ 85 h 99"/>
              <a:gd name="T6" fmla="*/ 118 w 128"/>
              <a:gd name="T7" fmla="*/ 0 h 99"/>
              <a:gd name="T8" fmla="*/ 128 w 128"/>
              <a:gd name="T9" fmla="*/ 1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99">
                <a:moveTo>
                  <a:pt x="128" y="14"/>
                </a:moveTo>
                <a:lnTo>
                  <a:pt x="11" y="99"/>
                </a:lnTo>
                <a:lnTo>
                  <a:pt x="0" y="85"/>
                </a:lnTo>
                <a:lnTo>
                  <a:pt x="118" y="0"/>
                </a:lnTo>
                <a:lnTo>
                  <a:pt x="128" y="14"/>
                </a:lnTo>
                <a:close/>
              </a:path>
            </a:pathLst>
          </a:custGeom>
          <a:solidFill>
            <a:srgbClr val="FBF2D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Rectangle 549"/>
          <p:cNvSpPr>
            <a:spLocks noChangeArrowheads="1"/>
          </p:cNvSpPr>
          <p:nvPr/>
        </p:nvSpPr>
        <p:spPr bwMode="auto">
          <a:xfrm>
            <a:off x="8548688" y="2822576"/>
            <a:ext cx="39688" cy="42863"/>
          </a:xfrm>
          <a:prstGeom prst="rect">
            <a:avLst/>
          </a:prstGeom>
          <a:solidFill>
            <a:srgbClr val="FBF2D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550"/>
          <p:cNvSpPr>
            <a:spLocks noEditPoints="1"/>
          </p:cNvSpPr>
          <p:nvPr/>
        </p:nvSpPr>
        <p:spPr bwMode="auto">
          <a:xfrm>
            <a:off x="8408988" y="3121026"/>
            <a:ext cx="31750" cy="38100"/>
          </a:xfrm>
          <a:custGeom>
            <a:avLst/>
            <a:gdLst>
              <a:gd name="T0" fmla="*/ 6 w 14"/>
              <a:gd name="T1" fmla="*/ 0 h 17"/>
              <a:gd name="T2" fmla="*/ 2 w 14"/>
              <a:gd name="T3" fmla="*/ 1 h 17"/>
              <a:gd name="T4" fmla="*/ 0 w 14"/>
              <a:gd name="T5" fmla="*/ 5 h 17"/>
              <a:gd name="T6" fmla="*/ 2 w 14"/>
              <a:gd name="T7" fmla="*/ 12 h 17"/>
              <a:gd name="T8" fmla="*/ 7 w 14"/>
              <a:gd name="T9" fmla="*/ 17 h 17"/>
              <a:gd name="T10" fmla="*/ 12 w 14"/>
              <a:gd name="T11" fmla="*/ 16 h 17"/>
              <a:gd name="T12" fmla="*/ 14 w 14"/>
              <a:gd name="T13" fmla="*/ 14 h 17"/>
              <a:gd name="T14" fmla="*/ 14 w 14"/>
              <a:gd name="T15" fmla="*/ 11 h 17"/>
              <a:gd name="T16" fmla="*/ 13 w 14"/>
              <a:gd name="T17" fmla="*/ 8 h 17"/>
              <a:gd name="T18" fmla="*/ 10 w 14"/>
              <a:gd name="T19" fmla="*/ 6 h 17"/>
              <a:gd name="T20" fmla="*/ 6 w 14"/>
              <a:gd name="T21" fmla="*/ 6 h 17"/>
              <a:gd name="T22" fmla="*/ 4 w 14"/>
              <a:gd name="T23" fmla="*/ 8 h 17"/>
              <a:gd name="T24" fmla="*/ 3 w 14"/>
              <a:gd name="T25" fmla="*/ 10 h 17"/>
              <a:gd name="T26" fmla="*/ 2 w 14"/>
              <a:gd name="T27" fmla="*/ 7 h 17"/>
              <a:gd name="T28" fmla="*/ 2 w 14"/>
              <a:gd name="T29" fmla="*/ 4 h 17"/>
              <a:gd name="T30" fmla="*/ 3 w 14"/>
              <a:gd name="T31" fmla="*/ 3 h 17"/>
              <a:gd name="T32" fmla="*/ 5 w 14"/>
              <a:gd name="T33" fmla="*/ 2 h 17"/>
              <a:gd name="T34" fmla="*/ 7 w 14"/>
              <a:gd name="T35" fmla="*/ 3 h 17"/>
              <a:gd name="T36" fmla="*/ 9 w 14"/>
              <a:gd name="T37" fmla="*/ 2 h 17"/>
              <a:gd name="T38" fmla="*/ 6 w 14"/>
              <a:gd name="T39" fmla="*/ 0 h 17"/>
              <a:gd name="T40" fmla="*/ 5 w 14"/>
              <a:gd name="T41" fmla="*/ 10 h 17"/>
              <a:gd name="T42" fmla="*/ 6 w 14"/>
              <a:gd name="T43" fmla="*/ 8 h 17"/>
              <a:gd name="T44" fmla="*/ 9 w 14"/>
              <a:gd name="T45" fmla="*/ 8 h 17"/>
              <a:gd name="T46" fmla="*/ 11 w 14"/>
              <a:gd name="T47" fmla="*/ 9 h 17"/>
              <a:gd name="T48" fmla="*/ 12 w 14"/>
              <a:gd name="T49" fmla="*/ 12 h 17"/>
              <a:gd name="T50" fmla="*/ 11 w 14"/>
              <a:gd name="T51" fmla="*/ 15 h 17"/>
              <a:gd name="T52" fmla="*/ 9 w 14"/>
              <a:gd name="T53" fmla="*/ 15 h 17"/>
              <a:gd name="T54" fmla="*/ 7 w 14"/>
              <a:gd name="T55" fmla="*/ 15 h 17"/>
              <a:gd name="T56" fmla="*/ 6 w 14"/>
              <a:gd name="T57" fmla="*/ 13 h 17"/>
              <a:gd name="T58" fmla="*/ 5 w 14"/>
              <a:gd name="T59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" h="17">
                <a:moveTo>
                  <a:pt x="6" y="0"/>
                </a:moveTo>
                <a:cubicBezTo>
                  <a:pt x="5" y="0"/>
                  <a:pt x="3" y="0"/>
                  <a:pt x="2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0" y="9"/>
                  <a:pt x="2" y="12"/>
                </a:cubicBezTo>
                <a:cubicBezTo>
                  <a:pt x="4" y="15"/>
                  <a:pt x="5" y="16"/>
                  <a:pt x="7" y="17"/>
                </a:cubicBezTo>
                <a:cubicBezTo>
                  <a:pt x="9" y="17"/>
                  <a:pt x="10" y="17"/>
                  <a:pt x="12" y="16"/>
                </a:cubicBezTo>
                <a:cubicBezTo>
                  <a:pt x="13" y="16"/>
                  <a:pt x="13" y="15"/>
                  <a:pt x="14" y="14"/>
                </a:cubicBezTo>
                <a:cubicBezTo>
                  <a:pt x="14" y="13"/>
                  <a:pt x="14" y="12"/>
                  <a:pt x="14" y="11"/>
                </a:cubicBezTo>
                <a:cubicBezTo>
                  <a:pt x="14" y="10"/>
                  <a:pt x="14" y="9"/>
                  <a:pt x="13" y="8"/>
                </a:cubicBezTo>
                <a:cubicBezTo>
                  <a:pt x="12" y="7"/>
                  <a:pt x="11" y="6"/>
                  <a:pt x="10" y="6"/>
                </a:cubicBezTo>
                <a:cubicBezTo>
                  <a:pt x="8" y="5"/>
                  <a:pt x="7" y="6"/>
                  <a:pt x="6" y="6"/>
                </a:cubicBezTo>
                <a:cubicBezTo>
                  <a:pt x="5" y="7"/>
                  <a:pt x="5" y="7"/>
                  <a:pt x="4" y="8"/>
                </a:cubicBezTo>
                <a:cubicBezTo>
                  <a:pt x="4" y="9"/>
                  <a:pt x="3" y="10"/>
                  <a:pt x="3" y="10"/>
                </a:cubicBezTo>
                <a:cubicBezTo>
                  <a:pt x="3" y="9"/>
                  <a:pt x="2" y="8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4" y="2"/>
                  <a:pt x="5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9" y="2"/>
                  <a:pt x="9" y="2"/>
                  <a:pt x="9" y="2"/>
                </a:cubicBezTo>
                <a:cubicBezTo>
                  <a:pt x="8" y="1"/>
                  <a:pt x="7" y="1"/>
                  <a:pt x="6" y="0"/>
                </a:cubicBezTo>
                <a:close/>
                <a:moveTo>
                  <a:pt x="5" y="10"/>
                </a:moveTo>
                <a:cubicBezTo>
                  <a:pt x="5" y="9"/>
                  <a:pt x="6" y="9"/>
                  <a:pt x="6" y="8"/>
                </a:cubicBezTo>
                <a:cubicBezTo>
                  <a:pt x="7" y="8"/>
                  <a:pt x="8" y="7"/>
                  <a:pt x="9" y="8"/>
                </a:cubicBezTo>
                <a:cubicBezTo>
                  <a:pt x="10" y="8"/>
                  <a:pt x="11" y="8"/>
                  <a:pt x="11" y="9"/>
                </a:cubicBezTo>
                <a:cubicBezTo>
                  <a:pt x="12" y="11"/>
                  <a:pt x="12" y="12"/>
                  <a:pt x="12" y="12"/>
                </a:cubicBezTo>
                <a:cubicBezTo>
                  <a:pt x="12" y="13"/>
                  <a:pt x="11" y="14"/>
                  <a:pt x="11" y="15"/>
                </a:cubicBezTo>
                <a:cubicBezTo>
                  <a:pt x="10" y="15"/>
                  <a:pt x="10" y="15"/>
                  <a:pt x="9" y="15"/>
                </a:cubicBezTo>
                <a:cubicBezTo>
                  <a:pt x="8" y="15"/>
                  <a:pt x="8" y="15"/>
                  <a:pt x="7" y="15"/>
                </a:cubicBezTo>
                <a:cubicBezTo>
                  <a:pt x="6" y="14"/>
                  <a:pt x="6" y="14"/>
                  <a:pt x="6" y="13"/>
                </a:cubicBezTo>
                <a:cubicBezTo>
                  <a:pt x="5" y="12"/>
                  <a:pt x="5" y="11"/>
                  <a:pt x="5" y="10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551"/>
          <p:cNvSpPr>
            <a:spLocks noEditPoints="1"/>
          </p:cNvSpPr>
          <p:nvPr/>
        </p:nvSpPr>
        <p:spPr bwMode="auto">
          <a:xfrm>
            <a:off x="8434388" y="3106738"/>
            <a:ext cx="31750" cy="38100"/>
          </a:xfrm>
          <a:custGeom>
            <a:avLst/>
            <a:gdLst>
              <a:gd name="T0" fmla="*/ 6 w 14"/>
              <a:gd name="T1" fmla="*/ 0 h 17"/>
              <a:gd name="T2" fmla="*/ 3 w 14"/>
              <a:gd name="T3" fmla="*/ 1 h 17"/>
              <a:gd name="T4" fmla="*/ 0 w 14"/>
              <a:gd name="T5" fmla="*/ 5 h 17"/>
              <a:gd name="T6" fmla="*/ 2 w 14"/>
              <a:gd name="T7" fmla="*/ 12 h 17"/>
              <a:gd name="T8" fmla="*/ 7 w 14"/>
              <a:gd name="T9" fmla="*/ 17 h 17"/>
              <a:gd name="T10" fmla="*/ 12 w 14"/>
              <a:gd name="T11" fmla="*/ 16 h 17"/>
              <a:gd name="T12" fmla="*/ 14 w 14"/>
              <a:gd name="T13" fmla="*/ 14 h 17"/>
              <a:gd name="T14" fmla="*/ 14 w 14"/>
              <a:gd name="T15" fmla="*/ 11 h 17"/>
              <a:gd name="T16" fmla="*/ 13 w 14"/>
              <a:gd name="T17" fmla="*/ 8 h 17"/>
              <a:gd name="T18" fmla="*/ 10 w 14"/>
              <a:gd name="T19" fmla="*/ 5 h 17"/>
              <a:gd name="T20" fmla="*/ 6 w 14"/>
              <a:gd name="T21" fmla="*/ 6 h 17"/>
              <a:gd name="T22" fmla="*/ 4 w 14"/>
              <a:gd name="T23" fmla="*/ 8 h 17"/>
              <a:gd name="T24" fmla="*/ 4 w 14"/>
              <a:gd name="T25" fmla="*/ 10 h 17"/>
              <a:gd name="T26" fmla="*/ 2 w 14"/>
              <a:gd name="T27" fmla="*/ 7 h 17"/>
              <a:gd name="T28" fmla="*/ 2 w 14"/>
              <a:gd name="T29" fmla="*/ 4 h 17"/>
              <a:gd name="T30" fmla="*/ 3 w 14"/>
              <a:gd name="T31" fmla="*/ 3 h 17"/>
              <a:gd name="T32" fmla="*/ 6 w 14"/>
              <a:gd name="T33" fmla="*/ 2 h 17"/>
              <a:gd name="T34" fmla="*/ 7 w 14"/>
              <a:gd name="T35" fmla="*/ 3 h 17"/>
              <a:gd name="T36" fmla="*/ 9 w 14"/>
              <a:gd name="T37" fmla="*/ 2 h 17"/>
              <a:gd name="T38" fmla="*/ 6 w 14"/>
              <a:gd name="T39" fmla="*/ 0 h 17"/>
              <a:gd name="T40" fmla="*/ 5 w 14"/>
              <a:gd name="T41" fmla="*/ 10 h 17"/>
              <a:gd name="T42" fmla="*/ 7 w 14"/>
              <a:gd name="T43" fmla="*/ 8 h 17"/>
              <a:gd name="T44" fmla="*/ 9 w 14"/>
              <a:gd name="T45" fmla="*/ 7 h 17"/>
              <a:gd name="T46" fmla="*/ 11 w 14"/>
              <a:gd name="T47" fmla="*/ 9 h 17"/>
              <a:gd name="T48" fmla="*/ 12 w 14"/>
              <a:gd name="T49" fmla="*/ 12 h 17"/>
              <a:gd name="T50" fmla="*/ 11 w 14"/>
              <a:gd name="T51" fmla="*/ 14 h 17"/>
              <a:gd name="T52" fmla="*/ 9 w 14"/>
              <a:gd name="T53" fmla="*/ 15 h 17"/>
              <a:gd name="T54" fmla="*/ 7 w 14"/>
              <a:gd name="T55" fmla="*/ 14 h 17"/>
              <a:gd name="T56" fmla="*/ 6 w 14"/>
              <a:gd name="T57" fmla="*/ 13 h 17"/>
              <a:gd name="T58" fmla="*/ 5 w 14"/>
              <a:gd name="T59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" h="17">
                <a:moveTo>
                  <a:pt x="6" y="0"/>
                </a:moveTo>
                <a:cubicBezTo>
                  <a:pt x="5" y="0"/>
                  <a:pt x="4" y="0"/>
                  <a:pt x="3" y="1"/>
                </a:cubicBezTo>
                <a:cubicBezTo>
                  <a:pt x="1" y="2"/>
                  <a:pt x="0" y="3"/>
                  <a:pt x="0" y="5"/>
                </a:cubicBezTo>
                <a:cubicBezTo>
                  <a:pt x="0" y="7"/>
                  <a:pt x="1" y="9"/>
                  <a:pt x="2" y="12"/>
                </a:cubicBezTo>
                <a:cubicBezTo>
                  <a:pt x="4" y="15"/>
                  <a:pt x="6" y="16"/>
                  <a:pt x="7" y="17"/>
                </a:cubicBezTo>
                <a:cubicBezTo>
                  <a:pt x="9" y="17"/>
                  <a:pt x="10" y="17"/>
                  <a:pt x="12" y="16"/>
                </a:cubicBezTo>
                <a:cubicBezTo>
                  <a:pt x="13" y="15"/>
                  <a:pt x="13" y="15"/>
                  <a:pt x="14" y="14"/>
                </a:cubicBezTo>
                <a:cubicBezTo>
                  <a:pt x="14" y="13"/>
                  <a:pt x="14" y="12"/>
                  <a:pt x="14" y="11"/>
                </a:cubicBezTo>
                <a:cubicBezTo>
                  <a:pt x="14" y="10"/>
                  <a:pt x="14" y="9"/>
                  <a:pt x="13" y="8"/>
                </a:cubicBezTo>
                <a:cubicBezTo>
                  <a:pt x="12" y="7"/>
                  <a:pt x="11" y="6"/>
                  <a:pt x="10" y="5"/>
                </a:cubicBezTo>
                <a:cubicBezTo>
                  <a:pt x="8" y="5"/>
                  <a:pt x="7" y="5"/>
                  <a:pt x="6" y="6"/>
                </a:cubicBezTo>
                <a:cubicBezTo>
                  <a:pt x="5" y="6"/>
                  <a:pt x="5" y="7"/>
                  <a:pt x="4" y="8"/>
                </a:cubicBezTo>
                <a:cubicBezTo>
                  <a:pt x="4" y="8"/>
                  <a:pt x="4" y="9"/>
                  <a:pt x="4" y="10"/>
                </a:cubicBezTo>
                <a:cubicBezTo>
                  <a:pt x="3" y="9"/>
                  <a:pt x="2" y="8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3"/>
                  <a:pt x="3" y="3"/>
                  <a:pt x="3" y="3"/>
                </a:cubicBezTo>
                <a:cubicBezTo>
                  <a:pt x="4" y="2"/>
                  <a:pt x="5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9" y="2"/>
                  <a:pt x="9" y="2"/>
                  <a:pt x="9" y="2"/>
                </a:cubicBezTo>
                <a:cubicBezTo>
                  <a:pt x="8" y="1"/>
                  <a:pt x="7" y="0"/>
                  <a:pt x="6" y="0"/>
                </a:cubicBezTo>
                <a:close/>
                <a:moveTo>
                  <a:pt x="5" y="10"/>
                </a:moveTo>
                <a:cubicBezTo>
                  <a:pt x="5" y="9"/>
                  <a:pt x="6" y="8"/>
                  <a:pt x="7" y="8"/>
                </a:cubicBezTo>
                <a:cubicBezTo>
                  <a:pt x="7" y="7"/>
                  <a:pt x="8" y="7"/>
                  <a:pt x="9" y="7"/>
                </a:cubicBezTo>
                <a:cubicBezTo>
                  <a:pt x="10" y="8"/>
                  <a:pt x="11" y="8"/>
                  <a:pt x="11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1" y="14"/>
                </a:cubicBezTo>
                <a:cubicBezTo>
                  <a:pt x="10" y="15"/>
                  <a:pt x="10" y="15"/>
                  <a:pt x="9" y="15"/>
                </a:cubicBezTo>
                <a:cubicBezTo>
                  <a:pt x="9" y="15"/>
                  <a:pt x="8" y="15"/>
                  <a:pt x="7" y="14"/>
                </a:cubicBezTo>
                <a:cubicBezTo>
                  <a:pt x="7" y="14"/>
                  <a:pt x="6" y="13"/>
                  <a:pt x="6" y="13"/>
                </a:cubicBezTo>
                <a:cubicBezTo>
                  <a:pt x="5" y="12"/>
                  <a:pt x="5" y="11"/>
                  <a:pt x="5" y="10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552"/>
          <p:cNvSpPr>
            <a:spLocks noEditPoints="1"/>
          </p:cNvSpPr>
          <p:nvPr/>
        </p:nvSpPr>
        <p:spPr bwMode="auto">
          <a:xfrm>
            <a:off x="8456613" y="3092451"/>
            <a:ext cx="15875" cy="15875"/>
          </a:xfrm>
          <a:custGeom>
            <a:avLst/>
            <a:gdLst>
              <a:gd name="T0" fmla="*/ 3 w 7"/>
              <a:gd name="T1" fmla="*/ 7 h 7"/>
              <a:gd name="T2" fmla="*/ 5 w 7"/>
              <a:gd name="T3" fmla="*/ 6 h 7"/>
              <a:gd name="T4" fmla="*/ 7 w 7"/>
              <a:gd name="T5" fmla="*/ 4 h 7"/>
              <a:gd name="T6" fmla="*/ 6 w 7"/>
              <a:gd name="T7" fmla="*/ 2 h 7"/>
              <a:gd name="T8" fmla="*/ 4 w 7"/>
              <a:gd name="T9" fmla="*/ 0 h 7"/>
              <a:gd name="T10" fmla="*/ 2 w 7"/>
              <a:gd name="T11" fmla="*/ 1 h 7"/>
              <a:gd name="T12" fmla="*/ 0 w 7"/>
              <a:gd name="T13" fmla="*/ 3 h 7"/>
              <a:gd name="T14" fmla="*/ 1 w 7"/>
              <a:gd name="T15" fmla="*/ 5 h 7"/>
              <a:gd name="T16" fmla="*/ 3 w 7"/>
              <a:gd name="T17" fmla="*/ 7 h 7"/>
              <a:gd name="T18" fmla="*/ 2 w 7"/>
              <a:gd name="T19" fmla="*/ 3 h 7"/>
              <a:gd name="T20" fmla="*/ 2 w 7"/>
              <a:gd name="T21" fmla="*/ 2 h 7"/>
              <a:gd name="T22" fmla="*/ 4 w 7"/>
              <a:gd name="T23" fmla="*/ 2 h 7"/>
              <a:gd name="T24" fmla="*/ 5 w 7"/>
              <a:gd name="T25" fmla="*/ 2 h 7"/>
              <a:gd name="T26" fmla="*/ 5 w 7"/>
              <a:gd name="T27" fmla="*/ 4 h 7"/>
              <a:gd name="T28" fmla="*/ 5 w 7"/>
              <a:gd name="T29" fmla="*/ 5 h 7"/>
              <a:gd name="T30" fmla="*/ 3 w 7"/>
              <a:gd name="T31" fmla="*/ 5 h 7"/>
              <a:gd name="T32" fmla="*/ 2 w 7"/>
              <a:gd name="T33" fmla="*/ 5 h 7"/>
              <a:gd name="T34" fmla="*/ 2 w 7"/>
              <a:gd name="T3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7">
                <a:moveTo>
                  <a:pt x="3" y="7"/>
                </a:moveTo>
                <a:cubicBezTo>
                  <a:pt x="4" y="7"/>
                  <a:pt x="4" y="7"/>
                  <a:pt x="5" y="6"/>
                </a:cubicBezTo>
                <a:cubicBezTo>
                  <a:pt x="6" y="6"/>
                  <a:pt x="6" y="5"/>
                  <a:pt x="7" y="4"/>
                </a:cubicBezTo>
                <a:cubicBezTo>
                  <a:pt x="7" y="3"/>
                  <a:pt x="7" y="3"/>
                  <a:pt x="6" y="2"/>
                </a:cubicBezTo>
                <a:cubicBezTo>
                  <a:pt x="6" y="1"/>
                  <a:pt x="5" y="1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0" y="2"/>
                  <a:pt x="0" y="3"/>
                </a:cubicBezTo>
                <a:cubicBezTo>
                  <a:pt x="0" y="4"/>
                  <a:pt x="0" y="5"/>
                  <a:pt x="1" y="5"/>
                </a:cubicBezTo>
                <a:cubicBezTo>
                  <a:pt x="1" y="6"/>
                  <a:pt x="2" y="7"/>
                  <a:pt x="3" y="7"/>
                </a:cubicBezTo>
                <a:close/>
                <a:moveTo>
                  <a:pt x="2" y="3"/>
                </a:move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5" y="3"/>
                  <a:pt x="6" y="3"/>
                  <a:pt x="5" y="4"/>
                </a:cubicBezTo>
                <a:cubicBezTo>
                  <a:pt x="5" y="5"/>
                  <a:pt x="5" y="5"/>
                  <a:pt x="5" y="5"/>
                </a:cubicBezTo>
                <a:cubicBezTo>
                  <a:pt x="4" y="6"/>
                  <a:pt x="4" y="6"/>
                  <a:pt x="3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4"/>
                  <a:pt x="1" y="4"/>
                  <a:pt x="2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553"/>
          <p:cNvSpPr>
            <a:spLocks/>
          </p:cNvSpPr>
          <p:nvPr/>
        </p:nvSpPr>
        <p:spPr bwMode="auto">
          <a:xfrm>
            <a:off x="8477251" y="3079751"/>
            <a:ext cx="33338" cy="38100"/>
          </a:xfrm>
          <a:custGeom>
            <a:avLst/>
            <a:gdLst>
              <a:gd name="T0" fmla="*/ 8 w 15"/>
              <a:gd name="T1" fmla="*/ 17 h 17"/>
              <a:gd name="T2" fmla="*/ 12 w 15"/>
              <a:gd name="T3" fmla="*/ 16 h 17"/>
              <a:gd name="T4" fmla="*/ 14 w 15"/>
              <a:gd name="T5" fmla="*/ 12 h 17"/>
              <a:gd name="T6" fmla="*/ 14 w 15"/>
              <a:gd name="T7" fmla="*/ 8 h 17"/>
              <a:gd name="T8" fmla="*/ 12 w 15"/>
              <a:gd name="T9" fmla="*/ 6 h 17"/>
              <a:gd name="T10" fmla="*/ 9 w 15"/>
              <a:gd name="T11" fmla="*/ 6 h 17"/>
              <a:gd name="T12" fmla="*/ 10 w 15"/>
              <a:gd name="T13" fmla="*/ 4 h 17"/>
              <a:gd name="T14" fmla="*/ 9 w 15"/>
              <a:gd name="T15" fmla="*/ 2 h 17"/>
              <a:gd name="T16" fmla="*/ 7 w 15"/>
              <a:gd name="T17" fmla="*/ 0 h 17"/>
              <a:gd name="T18" fmla="*/ 5 w 15"/>
              <a:gd name="T19" fmla="*/ 0 h 17"/>
              <a:gd name="T20" fmla="*/ 2 w 15"/>
              <a:gd name="T21" fmla="*/ 1 h 17"/>
              <a:gd name="T22" fmla="*/ 0 w 15"/>
              <a:gd name="T23" fmla="*/ 4 h 17"/>
              <a:gd name="T24" fmla="*/ 0 w 15"/>
              <a:gd name="T25" fmla="*/ 7 h 17"/>
              <a:gd name="T26" fmla="*/ 2 w 15"/>
              <a:gd name="T27" fmla="*/ 7 h 17"/>
              <a:gd name="T28" fmla="*/ 2 w 15"/>
              <a:gd name="T29" fmla="*/ 4 h 17"/>
              <a:gd name="T30" fmla="*/ 3 w 15"/>
              <a:gd name="T31" fmla="*/ 2 h 17"/>
              <a:gd name="T32" fmla="*/ 5 w 15"/>
              <a:gd name="T33" fmla="*/ 2 h 17"/>
              <a:gd name="T34" fmla="*/ 7 w 15"/>
              <a:gd name="T35" fmla="*/ 3 h 17"/>
              <a:gd name="T36" fmla="*/ 7 w 15"/>
              <a:gd name="T37" fmla="*/ 6 h 17"/>
              <a:gd name="T38" fmla="*/ 6 w 15"/>
              <a:gd name="T39" fmla="*/ 7 h 17"/>
              <a:gd name="T40" fmla="*/ 5 w 15"/>
              <a:gd name="T41" fmla="*/ 8 h 17"/>
              <a:gd name="T42" fmla="*/ 6 w 15"/>
              <a:gd name="T43" fmla="*/ 9 h 17"/>
              <a:gd name="T44" fmla="*/ 7 w 15"/>
              <a:gd name="T45" fmla="*/ 8 h 17"/>
              <a:gd name="T46" fmla="*/ 10 w 15"/>
              <a:gd name="T47" fmla="*/ 8 h 17"/>
              <a:gd name="T48" fmla="*/ 12 w 15"/>
              <a:gd name="T49" fmla="*/ 9 h 17"/>
              <a:gd name="T50" fmla="*/ 12 w 15"/>
              <a:gd name="T51" fmla="*/ 12 h 17"/>
              <a:gd name="T52" fmla="*/ 11 w 15"/>
              <a:gd name="T53" fmla="*/ 14 h 17"/>
              <a:gd name="T54" fmla="*/ 9 w 15"/>
              <a:gd name="T55" fmla="*/ 15 h 17"/>
              <a:gd name="T56" fmla="*/ 6 w 15"/>
              <a:gd name="T57" fmla="*/ 13 h 17"/>
              <a:gd name="T58" fmla="*/ 5 w 15"/>
              <a:gd name="T59" fmla="*/ 15 h 17"/>
              <a:gd name="T60" fmla="*/ 8 w 15"/>
              <a:gd name="T6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" h="17">
                <a:moveTo>
                  <a:pt x="8" y="17"/>
                </a:moveTo>
                <a:cubicBezTo>
                  <a:pt x="9" y="17"/>
                  <a:pt x="11" y="16"/>
                  <a:pt x="12" y="16"/>
                </a:cubicBezTo>
                <a:cubicBezTo>
                  <a:pt x="13" y="15"/>
                  <a:pt x="14" y="14"/>
                  <a:pt x="14" y="12"/>
                </a:cubicBezTo>
                <a:cubicBezTo>
                  <a:pt x="15" y="11"/>
                  <a:pt x="15" y="9"/>
                  <a:pt x="14" y="8"/>
                </a:cubicBezTo>
                <a:cubicBezTo>
                  <a:pt x="13" y="7"/>
                  <a:pt x="12" y="6"/>
                  <a:pt x="12" y="6"/>
                </a:cubicBezTo>
                <a:cubicBezTo>
                  <a:pt x="11" y="6"/>
                  <a:pt x="10" y="6"/>
                  <a:pt x="9" y="6"/>
                </a:cubicBezTo>
                <a:cubicBezTo>
                  <a:pt x="9" y="5"/>
                  <a:pt x="10" y="5"/>
                  <a:pt x="10" y="4"/>
                </a:cubicBezTo>
                <a:cubicBezTo>
                  <a:pt x="10" y="3"/>
                  <a:pt x="9" y="3"/>
                  <a:pt x="9" y="2"/>
                </a:cubicBezTo>
                <a:cubicBezTo>
                  <a:pt x="9" y="1"/>
                  <a:pt x="8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0" y="6"/>
                  <a:pt x="0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5"/>
                  <a:pt x="7" y="6"/>
                </a:cubicBezTo>
                <a:cubicBezTo>
                  <a:pt x="7" y="6"/>
                  <a:pt x="6" y="7"/>
                  <a:pt x="6" y="7"/>
                </a:cubicBezTo>
                <a:cubicBezTo>
                  <a:pt x="6" y="7"/>
                  <a:pt x="6" y="8"/>
                  <a:pt x="5" y="8"/>
                </a:cubicBezTo>
                <a:cubicBezTo>
                  <a:pt x="6" y="9"/>
                  <a:pt x="6" y="9"/>
                  <a:pt x="6" y="9"/>
                </a:cubicBezTo>
                <a:cubicBezTo>
                  <a:pt x="7" y="9"/>
                  <a:pt x="7" y="8"/>
                  <a:pt x="7" y="8"/>
                </a:cubicBezTo>
                <a:cubicBezTo>
                  <a:pt x="8" y="8"/>
                  <a:pt x="9" y="8"/>
                  <a:pt x="10" y="8"/>
                </a:cubicBezTo>
                <a:cubicBezTo>
                  <a:pt x="11" y="8"/>
                  <a:pt x="11" y="8"/>
                  <a:pt x="12" y="9"/>
                </a:cubicBezTo>
                <a:cubicBezTo>
                  <a:pt x="13" y="10"/>
                  <a:pt x="13" y="11"/>
                  <a:pt x="12" y="12"/>
                </a:cubicBezTo>
                <a:cubicBezTo>
                  <a:pt x="12" y="13"/>
                  <a:pt x="12" y="14"/>
                  <a:pt x="11" y="14"/>
                </a:cubicBezTo>
                <a:cubicBezTo>
                  <a:pt x="10" y="15"/>
                  <a:pt x="9" y="15"/>
                  <a:pt x="9" y="15"/>
                </a:cubicBezTo>
                <a:cubicBezTo>
                  <a:pt x="8" y="15"/>
                  <a:pt x="7" y="14"/>
                  <a:pt x="6" y="13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6"/>
                  <a:pt x="7" y="16"/>
                  <a:pt x="8" y="17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554"/>
          <p:cNvSpPr>
            <a:spLocks/>
          </p:cNvSpPr>
          <p:nvPr/>
        </p:nvSpPr>
        <p:spPr bwMode="auto">
          <a:xfrm>
            <a:off x="8501063" y="3063876"/>
            <a:ext cx="33338" cy="38100"/>
          </a:xfrm>
          <a:custGeom>
            <a:avLst/>
            <a:gdLst>
              <a:gd name="T0" fmla="*/ 8 w 15"/>
              <a:gd name="T1" fmla="*/ 16 h 17"/>
              <a:gd name="T2" fmla="*/ 12 w 15"/>
              <a:gd name="T3" fmla="*/ 15 h 17"/>
              <a:gd name="T4" fmla="*/ 15 w 15"/>
              <a:gd name="T5" fmla="*/ 12 h 17"/>
              <a:gd name="T6" fmla="*/ 14 w 15"/>
              <a:gd name="T7" fmla="*/ 8 h 17"/>
              <a:gd name="T8" fmla="*/ 12 w 15"/>
              <a:gd name="T9" fmla="*/ 6 h 17"/>
              <a:gd name="T10" fmla="*/ 9 w 15"/>
              <a:gd name="T11" fmla="*/ 6 h 17"/>
              <a:gd name="T12" fmla="*/ 10 w 15"/>
              <a:gd name="T13" fmla="*/ 4 h 17"/>
              <a:gd name="T14" fmla="*/ 9 w 15"/>
              <a:gd name="T15" fmla="*/ 2 h 17"/>
              <a:gd name="T16" fmla="*/ 7 w 15"/>
              <a:gd name="T17" fmla="*/ 0 h 17"/>
              <a:gd name="T18" fmla="*/ 5 w 15"/>
              <a:gd name="T19" fmla="*/ 0 h 17"/>
              <a:gd name="T20" fmla="*/ 3 w 15"/>
              <a:gd name="T21" fmla="*/ 1 h 17"/>
              <a:gd name="T22" fmla="*/ 0 w 15"/>
              <a:gd name="T23" fmla="*/ 4 h 17"/>
              <a:gd name="T24" fmla="*/ 1 w 15"/>
              <a:gd name="T25" fmla="*/ 7 h 17"/>
              <a:gd name="T26" fmla="*/ 3 w 15"/>
              <a:gd name="T27" fmla="*/ 6 h 17"/>
              <a:gd name="T28" fmla="*/ 2 w 15"/>
              <a:gd name="T29" fmla="*/ 4 h 17"/>
              <a:gd name="T30" fmla="*/ 3 w 15"/>
              <a:gd name="T31" fmla="*/ 2 h 17"/>
              <a:gd name="T32" fmla="*/ 6 w 15"/>
              <a:gd name="T33" fmla="*/ 2 h 17"/>
              <a:gd name="T34" fmla="*/ 7 w 15"/>
              <a:gd name="T35" fmla="*/ 3 h 17"/>
              <a:gd name="T36" fmla="*/ 8 w 15"/>
              <a:gd name="T37" fmla="*/ 5 h 17"/>
              <a:gd name="T38" fmla="*/ 6 w 15"/>
              <a:gd name="T39" fmla="*/ 7 h 17"/>
              <a:gd name="T40" fmla="*/ 6 w 15"/>
              <a:gd name="T41" fmla="*/ 7 h 17"/>
              <a:gd name="T42" fmla="*/ 6 w 15"/>
              <a:gd name="T43" fmla="*/ 9 h 17"/>
              <a:gd name="T44" fmla="*/ 8 w 15"/>
              <a:gd name="T45" fmla="*/ 8 h 17"/>
              <a:gd name="T46" fmla="*/ 10 w 15"/>
              <a:gd name="T47" fmla="*/ 8 h 17"/>
              <a:gd name="T48" fmla="*/ 12 w 15"/>
              <a:gd name="T49" fmla="*/ 9 h 17"/>
              <a:gd name="T50" fmla="*/ 13 w 15"/>
              <a:gd name="T51" fmla="*/ 12 h 17"/>
              <a:gd name="T52" fmla="*/ 11 w 15"/>
              <a:gd name="T53" fmla="*/ 14 h 17"/>
              <a:gd name="T54" fmla="*/ 9 w 15"/>
              <a:gd name="T55" fmla="*/ 14 h 17"/>
              <a:gd name="T56" fmla="*/ 6 w 15"/>
              <a:gd name="T57" fmla="*/ 13 h 17"/>
              <a:gd name="T58" fmla="*/ 5 w 15"/>
              <a:gd name="T59" fmla="*/ 14 h 17"/>
              <a:gd name="T60" fmla="*/ 8 w 15"/>
              <a:gd name="T61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" h="17">
                <a:moveTo>
                  <a:pt x="8" y="16"/>
                </a:moveTo>
                <a:cubicBezTo>
                  <a:pt x="10" y="17"/>
                  <a:pt x="11" y="16"/>
                  <a:pt x="12" y="15"/>
                </a:cubicBezTo>
                <a:cubicBezTo>
                  <a:pt x="13" y="15"/>
                  <a:pt x="14" y="13"/>
                  <a:pt x="15" y="12"/>
                </a:cubicBezTo>
                <a:cubicBezTo>
                  <a:pt x="15" y="10"/>
                  <a:pt x="15" y="9"/>
                  <a:pt x="14" y="8"/>
                </a:cubicBezTo>
                <a:cubicBezTo>
                  <a:pt x="13" y="7"/>
                  <a:pt x="13" y="6"/>
                  <a:pt x="12" y="6"/>
                </a:cubicBezTo>
                <a:cubicBezTo>
                  <a:pt x="11" y="6"/>
                  <a:pt x="10" y="6"/>
                  <a:pt x="9" y="6"/>
                </a:cubicBezTo>
                <a:cubicBezTo>
                  <a:pt x="10" y="5"/>
                  <a:pt x="10" y="4"/>
                  <a:pt x="10" y="4"/>
                </a:cubicBezTo>
                <a:cubicBezTo>
                  <a:pt x="10" y="3"/>
                  <a:pt x="10" y="2"/>
                  <a:pt x="9" y="2"/>
                </a:cubicBezTo>
                <a:cubicBezTo>
                  <a:pt x="9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1" y="1"/>
                  <a:pt x="1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3" y="6"/>
                  <a:pt x="3" y="6"/>
                  <a:pt x="3" y="6"/>
                </a:cubicBezTo>
                <a:cubicBezTo>
                  <a:pt x="2" y="5"/>
                  <a:pt x="2" y="5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4" y="2"/>
                  <a:pt x="5" y="2"/>
                  <a:pt x="6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4"/>
                  <a:pt x="8" y="5"/>
                </a:cubicBezTo>
                <a:cubicBezTo>
                  <a:pt x="7" y="6"/>
                  <a:pt x="7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9"/>
                  <a:pt x="6" y="9"/>
                  <a:pt x="6" y="9"/>
                </a:cubicBezTo>
                <a:cubicBezTo>
                  <a:pt x="7" y="9"/>
                  <a:pt x="7" y="8"/>
                  <a:pt x="8" y="8"/>
                </a:cubicBezTo>
                <a:cubicBezTo>
                  <a:pt x="8" y="7"/>
                  <a:pt x="9" y="7"/>
                  <a:pt x="10" y="8"/>
                </a:cubicBezTo>
                <a:cubicBezTo>
                  <a:pt x="11" y="8"/>
                  <a:pt x="12" y="8"/>
                  <a:pt x="12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2" y="13"/>
                  <a:pt x="12" y="13"/>
                  <a:pt x="11" y="14"/>
                </a:cubicBezTo>
                <a:cubicBezTo>
                  <a:pt x="10" y="14"/>
                  <a:pt x="10" y="15"/>
                  <a:pt x="9" y="14"/>
                </a:cubicBezTo>
                <a:cubicBezTo>
                  <a:pt x="8" y="14"/>
                  <a:pt x="7" y="14"/>
                  <a:pt x="6" y="13"/>
                </a:cubicBezTo>
                <a:cubicBezTo>
                  <a:pt x="5" y="14"/>
                  <a:pt x="5" y="14"/>
                  <a:pt x="5" y="14"/>
                </a:cubicBezTo>
                <a:cubicBezTo>
                  <a:pt x="6" y="15"/>
                  <a:pt x="7" y="16"/>
                  <a:pt x="8" y="16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555"/>
          <p:cNvSpPr>
            <a:spLocks/>
          </p:cNvSpPr>
          <p:nvPr/>
        </p:nvSpPr>
        <p:spPr bwMode="auto">
          <a:xfrm>
            <a:off x="8523288" y="3052763"/>
            <a:ext cx="6350" cy="12700"/>
          </a:xfrm>
          <a:custGeom>
            <a:avLst/>
            <a:gdLst>
              <a:gd name="T0" fmla="*/ 2 w 3"/>
              <a:gd name="T1" fmla="*/ 3 h 6"/>
              <a:gd name="T2" fmla="*/ 2 w 3"/>
              <a:gd name="T3" fmla="*/ 4 h 6"/>
              <a:gd name="T4" fmla="*/ 2 w 3"/>
              <a:gd name="T5" fmla="*/ 5 h 6"/>
              <a:gd name="T6" fmla="*/ 3 w 3"/>
              <a:gd name="T7" fmla="*/ 6 h 6"/>
              <a:gd name="T8" fmla="*/ 3 w 3"/>
              <a:gd name="T9" fmla="*/ 4 h 6"/>
              <a:gd name="T10" fmla="*/ 2 w 3"/>
              <a:gd name="T11" fmla="*/ 1 h 6"/>
              <a:gd name="T12" fmla="*/ 1 w 3"/>
              <a:gd name="T13" fmla="*/ 0 h 6"/>
              <a:gd name="T14" fmla="*/ 0 w 3"/>
              <a:gd name="T15" fmla="*/ 1 h 6"/>
              <a:gd name="T16" fmla="*/ 1 w 3"/>
              <a:gd name="T17" fmla="*/ 3 h 6"/>
              <a:gd name="T18" fmla="*/ 2 w 3"/>
              <a:gd name="T19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6">
                <a:moveTo>
                  <a:pt x="2" y="3"/>
                </a:moveTo>
                <a:cubicBezTo>
                  <a:pt x="2" y="3"/>
                  <a:pt x="2" y="4"/>
                  <a:pt x="2" y="4"/>
                </a:cubicBezTo>
                <a:cubicBezTo>
                  <a:pt x="2" y="4"/>
                  <a:pt x="2" y="5"/>
                  <a:pt x="2" y="5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3" y="4"/>
                  <a:pt x="3" y="4"/>
                </a:cubicBezTo>
                <a:cubicBezTo>
                  <a:pt x="3" y="3"/>
                  <a:pt x="3" y="2"/>
                  <a:pt x="2" y="1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3"/>
                  <a:pt x="1" y="3"/>
                  <a:pt x="1" y="3"/>
                </a:cubicBezTo>
                <a:cubicBezTo>
                  <a:pt x="2" y="3"/>
                  <a:pt x="2" y="3"/>
                  <a:pt x="2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556"/>
          <p:cNvSpPr>
            <a:spLocks noEditPoints="1"/>
          </p:cNvSpPr>
          <p:nvPr/>
        </p:nvSpPr>
        <p:spPr bwMode="auto">
          <a:xfrm>
            <a:off x="8543926" y="3038476"/>
            <a:ext cx="23813" cy="36513"/>
          </a:xfrm>
          <a:custGeom>
            <a:avLst/>
            <a:gdLst>
              <a:gd name="T0" fmla="*/ 15 w 15"/>
              <a:gd name="T1" fmla="*/ 20 h 23"/>
              <a:gd name="T2" fmla="*/ 12 w 15"/>
              <a:gd name="T3" fmla="*/ 16 h 23"/>
              <a:gd name="T4" fmla="*/ 15 w 15"/>
              <a:gd name="T5" fmla="*/ 13 h 23"/>
              <a:gd name="T6" fmla="*/ 14 w 15"/>
              <a:gd name="T7" fmla="*/ 12 h 23"/>
              <a:gd name="T8" fmla="*/ 11 w 15"/>
              <a:gd name="T9" fmla="*/ 13 h 23"/>
              <a:gd name="T10" fmla="*/ 3 w 15"/>
              <a:gd name="T11" fmla="*/ 0 h 23"/>
              <a:gd name="T12" fmla="*/ 1 w 15"/>
              <a:gd name="T13" fmla="*/ 2 h 23"/>
              <a:gd name="T14" fmla="*/ 0 w 15"/>
              <a:gd name="T15" fmla="*/ 20 h 23"/>
              <a:gd name="T16" fmla="*/ 1 w 15"/>
              <a:gd name="T17" fmla="*/ 23 h 23"/>
              <a:gd name="T18" fmla="*/ 10 w 15"/>
              <a:gd name="T19" fmla="*/ 17 h 23"/>
              <a:gd name="T20" fmla="*/ 14 w 15"/>
              <a:gd name="T21" fmla="*/ 22 h 23"/>
              <a:gd name="T22" fmla="*/ 15 w 15"/>
              <a:gd name="T23" fmla="*/ 20 h 23"/>
              <a:gd name="T24" fmla="*/ 15 w 15"/>
              <a:gd name="T25" fmla="*/ 20 h 23"/>
              <a:gd name="T26" fmla="*/ 3 w 15"/>
              <a:gd name="T27" fmla="*/ 19 h 23"/>
              <a:gd name="T28" fmla="*/ 3 w 15"/>
              <a:gd name="T29" fmla="*/ 6 h 23"/>
              <a:gd name="T30" fmla="*/ 8 w 15"/>
              <a:gd name="T31" fmla="*/ 14 h 23"/>
              <a:gd name="T32" fmla="*/ 3 w 15"/>
              <a:gd name="T33" fmla="*/ 19 h 23"/>
              <a:gd name="T34" fmla="*/ 3 w 15"/>
              <a:gd name="T35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" h="23">
                <a:moveTo>
                  <a:pt x="15" y="20"/>
                </a:moveTo>
                <a:lnTo>
                  <a:pt x="12" y="16"/>
                </a:lnTo>
                <a:lnTo>
                  <a:pt x="15" y="13"/>
                </a:lnTo>
                <a:lnTo>
                  <a:pt x="14" y="12"/>
                </a:lnTo>
                <a:lnTo>
                  <a:pt x="11" y="13"/>
                </a:lnTo>
                <a:lnTo>
                  <a:pt x="3" y="0"/>
                </a:lnTo>
                <a:lnTo>
                  <a:pt x="1" y="2"/>
                </a:lnTo>
                <a:lnTo>
                  <a:pt x="0" y="20"/>
                </a:lnTo>
                <a:lnTo>
                  <a:pt x="1" y="23"/>
                </a:lnTo>
                <a:lnTo>
                  <a:pt x="10" y="17"/>
                </a:lnTo>
                <a:lnTo>
                  <a:pt x="14" y="22"/>
                </a:lnTo>
                <a:lnTo>
                  <a:pt x="15" y="20"/>
                </a:lnTo>
                <a:lnTo>
                  <a:pt x="15" y="20"/>
                </a:lnTo>
                <a:close/>
                <a:moveTo>
                  <a:pt x="3" y="19"/>
                </a:moveTo>
                <a:lnTo>
                  <a:pt x="3" y="6"/>
                </a:lnTo>
                <a:lnTo>
                  <a:pt x="8" y="14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557"/>
          <p:cNvSpPr>
            <a:spLocks/>
          </p:cNvSpPr>
          <p:nvPr/>
        </p:nvSpPr>
        <p:spPr bwMode="auto">
          <a:xfrm>
            <a:off x="8561388" y="3021013"/>
            <a:ext cx="33338" cy="39688"/>
          </a:xfrm>
          <a:custGeom>
            <a:avLst/>
            <a:gdLst>
              <a:gd name="T0" fmla="*/ 8 w 15"/>
              <a:gd name="T1" fmla="*/ 18 h 18"/>
              <a:gd name="T2" fmla="*/ 12 w 15"/>
              <a:gd name="T3" fmla="*/ 17 h 18"/>
              <a:gd name="T4" fmla="*/ 15 w 15"/>
              <a:gd name="T5" fmla="*/ 13 h 18"/>
              <a:gd name="T6" fmla="*/ 14 w 15"/>
              <a:gd name="T7" fmla="*/ 9 h 18"/>
              <a:gd name="T8" fmla="*/ 10 w 15"/>
              <a:gd name="T9" fmla="*/ 6 h 18"/>
              <a:gd name="T10" fmla="*/ 6 w 15"/>
              <a:gd name="T11" fmla="*/ 7 h 18"/>
              <a:gd name="T12" fmla="*/ 4 w 15"/>
              <a:gd name="T13" fmla="*/ 10 h 18"/>
              <a:gd name="T14" fmla="*/ 2 w 15"/>
              <a:gd name="T15" fmla="*/ 5 h 18"/>
              <a:gd name="T16" fmla="*/ 8 w 15"/>
              <a:gd name="T17" fmla="*/ 2 h 18"/>
              <a:gd name="T18" fmla="*/ 7 w 15"/>
              <a:gd name="T19" fmla="*/ 0 h 18"/>
              <a:gd name="T20" fmla="*/ 0 w 15"/>
              <a:gd name="T21" fmla="*/ 4 h 18"/>
              <a:gd name="T22" fmla="*/ 3 w 15"/>
              <a:gd name="T23" fmla="*/ 13 h 18"/>
              <a:gd name="T24" fmla="*/ 5 w 15"/>
              <a:gd name="T25" fmla="*/ 12 h 18"/>
              <a:gd name="T26" fmla="*/ 5 w 15"/>
              <a:gd name="T27" fmla="*/ 10 h 18"/>
              <a:gd name="T28" fmla="*/ 7 w 15"/>
              <a:gd name="T29" fmla="*/ 9 h 18"/>
              <a:gd name="T30" fmla="*/ 9 w 15"/>
              <a:gd name="T31" fmla="*/ 8 h 18"/>
              <a:gd name="T32" fmla="*/ 12 w 15"/>
              <a:gd name="T33" fmla="*/ 10 h 18"/>
              <a:gd name="T34" fmla="*/ 13 w 15"/>
              <a:gd name="T35" fmla="*/ 13 h 18"/>
              <a:gd name="T36" fmla="*/ 11 w 15"/>
              <a:gd name="T37" fmla="*/ 16 h 18"/>
              <a:gd name="T38" fmla="*/ 9 w 15"/>
              <a:gd name="T39" fmla="*/ 16 h 18"/>
              <a:gd name="T40" fmla="*/ 7 w 15"/>
              <a:gd name="T41" fmla="*/ 15 h 18"/>
              <a:gd name="T42" fmla="*/ 5 w 15"/>
              <a:gd name="T43" fmla="*/ 16 h 18"/>
              <a:gd name="T44" fmla="*/ 8 w 15"/>
              <a:gd name="T4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" h="18">
                <a:moveTo>
                  <a:pt x="8" y="18"/>
                </a:moveTo>
                <a:cubicBezTo>
                  <a:pt x="9" y="18"/>
                  <a:pt x="11" y="18"/>
                  <a:pt x="12" y="17"/>
                </a:cubicBezTo>
                <a:cubicBezTo>
                  <a:pt x="14" y="16"/>
                  <a:pt x="15" y="15"/>
                  <a:pt x="15" y="13"/>
                </a:cubicBezTo>
                <a:cubicBezTo>
                  <a:pt x="15" y="11"/>
                  <a:pt x="15" y="10"/>
                  <a:pt x="14" y="9"/>
                </a:cubicBezTo>
                <a:cubicBezTo>
                  <a:pt x="13" y="7"/>
                  <a:pt x="12" y="7"/>
                  <a:pt x="10" y="6"/>
                </a:cubicBezTo>
                <a:cubicBezTo>
                  <a:pt x="9" y="6"/>
                  <a:pt x="7" y="6"/>
                  <a:pt x="6" y="7"/>
                </a:cubicBezTo>
                <a:cubicBezTo>
                  <a:pt x="5" y="8"/>
                  <a:pt x="4" y="8"/>
                  <a:pt x="4" y="10"/>
                </a:cubicBezTo>
                <a:cubicBezTo>
                  <a:pt x="2" y="5"/>
                  <a:pt x="2" y="5"/>
                  <a:pt x="2" y="5"/>
                </a:cubicBezTo>
                <a:cubicBezTo>
                  <a:pt x="8" y="2"/>
                  <a:pt x="8" y="2"/>
                  <a:pt x="8" y="2"/>
                </a:cubicBezTo>
                <a:cubicBezTo>
                  <a:pt x="7" y="0"/>
                  <a:pt x="7" y="0"/>
                  <a:pt x="7" y="0"/>
                </a:cubicBezTo>
                <a:cubicBezTo>
                  <a:pt x="0" y="4"/>
                  <a:pt x="0" y="4"/>
                  <a:pt x="0" y="4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1"/>
                  <a:pt x="5" y="11"/>
                  <a:pt x="5" y="10"/>
                </a:cubicBezTo>
                <a:cubicBezTo>
                  <a:pt x="6" y="10"/>
                  <a:pt x="6" y="9"/>
                  <a:pt x="7" y="9"/>
                </a:cubicBezTo>
                <a:cubicBezTo>
                  <a:pt x="8" y="8"/>
                  <a:pt x="9" y="8"/>
                  <a:pt x="9" y="8"/>
                </a:cubicBezTo>
                <a:cubicBezTo>
                  <a:pt x="10" y="8"/>
                  <a:pt x="11" y="9"/>
                  <a:pt x="12" y="10"/>
                </a:cubicBezTo>
                <a:cubicBezTo>
                  <a:pt x="13" y="11"/>
                  <a:pt x="13" y="12"/>
                  <a:pt x="13" y="13"/>
                </a:cubicBezTo>
                <a:cubicBezTo>
                  <a:pt x="12" y="14"/>
                  <a:pt x="12" y="15"/>
                  <a:pt x="11" y="16"/>
                </a:cubicBezTo>
                <a:cubicBezTo>
                  <a:pt x="10" y="16"/>
                  <a:pt x="10" y="16"/>
                  <a:pt x="9" y="16"/>
                </a:cubicBezTo>
                <a:cubicBezTo>
                  <a:pt x="8" y="16"/>
                  <a:pt x="7" y="15"/>
                  <a:pt x="7" y="15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17"/>
                  <a:pt x="7" y="18"/>
                  <a:pt x="8" y="18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558"/>
          <p:cNvSpPr>
            <a:spLocks/>
          </p:cNvSpPr>
          <p:nvPr/>
        </p:nvSpPr>
        <p:spPr bwMode="auto">
          <a:xfrm>
            <a:off x="8582026" y="3013076"/>
            <a:ext cx="7938" cy="12700"/>
          </a:xfrm>
          <a:custGeom>
            <a:avLst/>
            <a:gdLst>
              <a:gd name="T0" fmla="*/ 3 w 4"/>
              <a:gd name="T1" fmla="*/ 3 h 6"/>
              <a:gd name="T2" fmla="*/ 3 w 4"/>
              <a:gd name="T3" fmla="*/ 5 h 6"/>
              <a:gd name="T4" fmla="*/ 3 w 4"/>
              <a:gd name="T5" fmla="*/ 6 h 6"/>
              <a:gd name="T6" fmla="*/ 4 w 4"/>
              <a:gd name="T7" fmla="*/ 6 h 6"/>
              <a:gd name="T8" fmla="*/ 4 w 4"/>
              <a:gd name="T9" fmla="*/ 4 h 6"/>
              <a:gd name="T10" fmla="*/ 3 w 4"/>
              <a:gd name="T11" fmla="*/ 2 h 6"/>
              <a:gd name="T12" fmla="*/ 2 w 4"/>
              <a:gd name="T13" fmla="*/ 0 h 6"/>
              <a:gd name="T14" fmla="*/ 0 w 4"/>
              <a:gd name="T15" fmla="*/ 2 h 6"/>
              <a:gd name="T16" fmla="*/ 2 w 4"/>
              <a:gd name="T17" fmla="*/ 4 h 6"/>
              <a:gd name="T18" fmla="*/ 3 w 4"/>
              <a:gd name="T19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6">
                <a:moveTo>
                  <a:pt x="3" y="3"/>
                </a:moveTo>
                <a:cubicBezTo>
                  <a:pt x="3" y="4"/>
                  <a:pt x="3" y="4"/>
                  <a:pt x="3" y="5"/>
                </a:cubicBezTo>
                <a:cubicBezTo>
                  <a:pt x="3" y="5"/>
                  <a:pt x="3" y="5"/>
                  <a:pt x="3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5"/>
                  <a:pt x="4" y="4"/>
                </a:cubicBezTo>
                <a:cubicBezTo>
                  <a:pt x="4" y="4"/>
                  <a:pt x="4" y="3"/>
                  <a:pt x="3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2"/>
                  <a:pt x="0" y="2"/>
                  <a:pt x="0" y="2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559"/>
          <p:cNvSpPr>
            <a:spLocks/>
          </p:cNvSpPr>
          <p:nvPr/>
        </p:nvSpPr>
        <p:spPr bwMode="auto">
          <a:xfrm>
            <a:off x="8593138" y="3008313"/>
            <a:ext cx="7938" cy="11113"/>
          </a:xfrm>
          <a:custGeom>
            <a:avLst/>
            <a:gdLst>
              <a:gd name="T0" fmla="*/ 2 w 4"/>
              <a:gd name="T1" fmla="*/ 2 h 5"/>
              <a:gd name="T2" fmla="*/ 3 w 4"/>
              <a:gd name="T3" fmla="*/ 4 h 5"/>
              <a:gd name="T4" fmla="*/ 2 w 4"/>
              <a:gd name="T5" fmla="*/ 5 h 5"/>
              <a:gd name="T6" fmla="*/ 3 w 4"/>
              <a:gd name="T7" fmla="*/ 5 h 5"/>
              <a:gd name="T8" fmla="*/ 4 w 4"/>
              <a:gd name="T9" fmla="*/ 3 h 5"/>
              <a:gd name="T10" fmla="*/ 3 w 4"/>
              <a:gd name="T11" fmla="*/ 1 h 5"/>
              <a:gd name="T12" fmla="*/ 2 w 4"/>
              <a:gd name="T13" fmla="*/ 0 h 5"/>
              <a:gd name="T14" fmla="*/ 0 w 4"/>
              <a:gd name="T15" fmla="*/ 1 h 5"/>
              <a:gd name="T16" fmla="*/ 1 w 4"/>
              <a:gd name="T17" fmla="*/ 3 h 5"/>
              <a:gd name="T18" fmla="*/ 2 w 4"/>
              <a:gd name="T19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5">
                <a:moveTo>
                  <a:pt x="2" y="2"/>
                </a:moveTo>
                <a:cubicBezTo>
                  <a:pt x="3" y="3"/>
                  <a:pt x="3" y="3"/>
                  <a:pt x="3" y="4"/>
                </a:cubicBezTo>
                <a:cubicBezTo>
                  <a:pt x="3" y="4"/>
                  <a:pt x="3" y="5"/>
                  <a:pt x="2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4"/>
                  <a:pt x="4" y="3"/>
                </a:cubicBezTo>
                <a:cubicBezTo>
                  <a:pt x="4" y="3"/>
                  <a:pt x="3" y="2"/>
                  <a:pt x="3" y="1"/>
                </a:cubicBezTo>
                <a:cubicBezTo>
                  <a:pt x="2" y="0"/>
                  <a:pt x="2" y="0"/>
                  <a:pt x="2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3"/>
                  <a:pt x="1" y="3"/>
                  <a:pt x="1" y="3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560"/>
          <p:cNvSpPr>
            <a:spLocks/>
          </p:cNvSpPr>
          <p:nvPr/>
        </p:nvSpPr>
        <p:spPr bwMode="auto">
          <a:xfrm>
            <a:off x="8604251" y="2987676"/>
            <a:ext cx="46038" cy="47625"/>
          </a:xfrm>
          <a:custGeom>
            <a:avLst/>
            <a:gdLst>
              <a:gd name="T0" fmla="*/ 15 w 29"/>
              <a:gd name="T1" fmla="*/ 28 h 30"/>
              <a:gd name="T2" fmla="*/ 5 w 29"/>
              <a:gd name="T3" fmla="*/ 13 h 30"/>
              <a:gd name="T4" fmla="*/ 27 w 29"/>
              <a:gd name="T5" fmla="*/ 21 h 30"/>
              <a:gd name="T6" fmla="*/ 29 w 29"/>
              <a:gd name="T7" fmla="*/ 20 h 30"/>
              <a:gd name="T8" fmla="*/ 15 w 29"/>
              <a:gd name="T9" fmla="*/ 0 h 30"/>
              <a:gd name="T10" fmla="*/ 12 w 29"/>
              <a:gd name="T11" fmla="*/ 1 h 30"/>
              <a:gd name="T12" fmla="*/ 24 w 29"/>
              <a:gd name="T13" fmla="*/ 17 h 30"/>
              <a:gd name="T14" fmla="*/ 3 w 29"/>
              <a:gd name="T15" fmla="*/ 8 h 30"/>
              <a:gd name="T16" fmla="*/ 0 w 29"/>
              <a:gd name="T17" fmla="*/ 10 h 30"/>
              <a:gd name="T18" fmla="*/ 12 w 29"/>
              <a:gd name="T19" fmla="*/ 30 h 30"/>
              <a:gd name="T20" fmla="*/ 15 w 29"/>
              <a:gd name="T21" fmla="*/ 28 h 30"/>
              <a:gd name="T22" fmla="*/ 15 w 29"/>
              <a:gd name="T23" fmla="*/ 2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30">
                <a:moveTo>
                  <a:pt x="15" y="28"/>
                </a:moveTo>
                <a:lnTo>
                  <a:pt x="5" y="13"/>
                </a:lnTo>
                <a:lnTo>
                  <a:pt x="27" y="21"/>
                </a:lnTo>
                <a:lnTo>
                  <a:pt x="29" y="20"/>
                </a:lnTo>
                <a:lnTo>
                  <a:pt x="15" y="0"/>
                </a:lnTo>
                <a:lnTo>
                  <a:pt x="12" y="1"/>
                </a:lnTo>
                <a:lnTo>
                  <a:pt x="24" y="17"/>
                </a:lnTo>
                <a:lnTo>
                  <a:pt x="3" y="8"/>
                </a:lnTo>
                <a:lnTo>
                  <a:pt x="0" y="10"/>
                </a:lnTo>
                <a:lnTo>
                  <a:pt x="12" y="30"/>
                </a:lnTo>
                <a:lnTo>
                  <a:pt x="15" y="28"/>
                </a:lnTo>
                <a:lnTo>
                  <a:pt x="15" y="28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561"/>
          <p:cNvSpPr>
            <a:spLocks noEditPoints="1"/>
          </p:cNvSpPr>
          <p:nvPr/>
        </p:nvSpPr>
        <p:spPr bwMode="auto">
          <a:xfrm>
            <a:off x="3411538" y="2757488"/>
            <a:ext cx="33338" cy="38100"/>
          </a:xfrm>
          <a:custGeom>
            <a:avLst/>
            <a:gdLst>
              <a:gd name="T0" fmla="*/ 15 w 15"/>
              <a:gd name="T1" fmla="*/ 5 h 17"/>
              <a:gd name="T2" fmla="*/ 13 w 15"/>
              <a:gd name="T3" fmla="*/ 2 h 17"/>
              <a:gd name="T4" fmla="*/ 8 w 15"/>
              <a:gd name="T5" fmla="*/ 1 h 17"/>
              <a:gd name="T6" fmla="*/ 2 w 15"/>
              <a:gd name="T7" fmla="*/ 6 h 17"/>
              <a:gd name="T8" fmla="*/ 0 w 15"/>
              <a:gd name="T9" fmla="*/ 12 h 17"/>
              <a:gd name="T10" fmla="*/ 2 w 15"/>
              <a:gd name="T11" fmla="*/ 16 h 17"/>
              <a:gd name="T12" fmla="*/ 5 w 15"/>
              <a:gd name="T13" fmla="*/ 17 h 17"/>
              <a:gd name="T14" fmla="*/ 8 w 15"/>
              <a:gd name="T15" fmla="*/ 16 h 17"/>
              <a:gd name="T16" fmla="*/ 10 w 15"/>
              <a:gd name="T17" fmla="*/ 14 h 17"/>
              <a:gd name="T18" fmla="*/ 11 w 15"/>
              <a:gd name="T19" fmla="*/ 10 h 17"/>
              <a:gd name="T20" fmla="*/ 9 w 15"/>
              <a:gd name="T21" fmla="*/ 7 h 17"/>
              <a:gd name="T22" fmla="*/ 7 w 15"/>
              <a:gd name="T23" fmla="*/ 6 h 17"/>
              <a:gd name="T24" fmla="*/ 5 w 15"/>
              <a:gd name="T25" fmla="*/ 6 h 17"/>
              <a:gd name="T26" fmla="*/ 7 w 15"/>
              <a:gd name="T27" fmla="*/ 3 h 17"/>
              <a:gd name="T28" fmla="*/ 10 w 15"/>
              <a:gd name="T29" fmla="*/ 3 h 17"/>
              <a:gd name="T30" fmla="*/ 12 w 15"/>
              <a:gd name="T31" fmla="*/ 3 h 17"/>
              <a:gd name="T32" fmla="*/ 13 w 15"/>
              <a:gd name="T33" fmla="*/ 5 h 17"/>
              <a:gd name="T34" fmla="*/ 12 w 15"/>
              <a:gd name="T35" fmla="*/ 7 h 17"/>
              <a:gd name="T36" fmla="*/ 14 w 15"/>
              <a:gd name="T37" fmla="*/ 8 h 17"/>
              <a:gd name="T38" fmla="*/ 15 w 15"/>
              <a:gd name="T39" fmla="*/ 5 h 17"/>
              <a:gd name="T40" fmla="*/ 5 w 15"/>
              <a:gd name="T41" fmla="*/ 7 h 17"/>
              <a:gd name="T42" fmla="*/ 8 w 15"/>
              <a:gd name="T43" fmla="*/ 8 h 17"/>
              <a:gd name="T44" fmla="*/ 9 w 15"/>
              <a:gd name="T45" fmla="*/ 10 h 17"/>
              <a:gd name="T46" fmla="*/ 8 w 15"/>
              <a:gd name="T47" fmla="*/ 13 h 17"/>
              <a:gd name="T48" fmla="*/ 6 w 15"/>
              <a:gd name="T49" fmla="*/ 15 h 17"/>
              <a:gd name="T50" fmla="*/ 3 w 15"/>
              <a:gd name="T51" fmla="*/ 14 h 17"/>
              <a:gd name="T52" fmla="*/ 2 w 15"/>
              <a:gd name="T53" fmla="*/ 13 h 17"/>
              <a:gd name="T54" fmla="*/ 2 w 15"/>
              <a:gd name="T55" fmla="*/ 11 h 17"/>
              <a:gd name="T56" fmla="*/ 3 w 15"/>
              <a:gd name="T57" fmla="*/ 9 h 17"/>
              <a:gd name="T58" fmla="*/ 5 w 15"/>
              <a:gd name="T59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" h="17">
                <a:moveTo>
                  <a:pt x="15" y="5"/>
                </a:moveTo>
                <a:cubicBezTo>
                  <a:pt x="15" y="4"/>
                  <a:pt x="14" y="3"/>
                  <a:pt x="13" y="2"/>
                </a:cubicBezTo>
                <a:cubicBezTo>
                  <a:pt x="11" y="1"/>
                  <a:pt x="10" y="0"/>
                  <a:pt x="8" y="1"/>
                </a:cubicBezTo>
                <a:cubicBezTo>
                  <a:pt x="6" y="1"/>
                  <a:pt x="4" y="3"/>
                  <a:pt x="2" y="6"/>
                </a:cubicBezTo>
                <a:cubicBezTo>
                  <a:pt x="1" y="8"/>
                  <a:pt x="0" y="10"/>
                  <a:pt x="0" y="12"/>
                </a:cubicBezTo>
                <a:cubicBezTo>
                  <a:pt x="0" y="13"/>
                  <a:pt x="1" y="15"/>
                  <a:pt x="2" y="16"/>
                </a:cubicBezTo>
                <a:cubicBezTo>
                  <a:pt x="3" y="16"/>
                  <a:pt x="4" y="17"/>
                  <a:pt x="5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6"/>
                  <a:pt x="9" y="15"/>
                  <a:pt x="10" y="14"/>
                </a:cubicBezTo>
                <a:cubicBezTo>
                  <a:pt x="11" y="13"/>
                  <a:pt x="11" y="12"/>
                  <a:pt x="11" y="10"/>
                </a:cubicBezTo>
                <a:cubicBezTo>
                  <a:pt x="11" y="9"/>
                  <a:pt x="10" y="8"/>
                  <a:pt x="9" y="7"/>
                </a:cubicBezTo>
                <a:cubicBezTo>
                  <a:pt x="9" y="6"/>
                  <a:pt x="8" y="6"/>
                  <a:pt x="7" y="6"/>
                </a:cubicBezTo>
                <a:cubicBezTo>
                  <a:pt x="6" y="6"/>
                  <a:pt x="5" y="6"/>
                  <a:pt x="5" y="6"/>
                </a:cubicBezTo>
                <a:cubicBezTo>
                  <a:pt x="6" y="5"/>
                  <a:pt x="7" y="4"/>
                  <a:pt x="7" y="3"/>
                </a:cubicBezTo>
                <a:cubicBezTo>
                  <a:pt x="8" y="3"/>
                  <a:pt x="9" y="3"/>
                  <a:pt x="10" y="3"/>
                </a:cubicBezTo>
                <a:cubicBezTo>
                  <a:pt x="11" y="3"/>
                  <a:pt x="11" y="3"/>
                  <a:pt x="12" y="3"/>
                </a:cubicBezTo>
                <a:cubicBezTo>
                  <a:pt x="12" y="4"/>
                  <a:pt x="13" y="4"/>
                  <a:pt x="13" y="5"/>
                </a:cubicBezTo>
                <a:cubicBezTo>
                  <a:pt x="13" y="6"/>
                  <a:pt x="13" y="6"/>
                  <a:pt x="12" y="7"/>
                </a:cubicBezTo>
                <a:cubicBezTo>
                  <a:pt x="14" y="8"/>
                  <a:pt x="14" y="8"/>
                  <a:pt x="14" y="8"/>
                </a:cubicBezTo>
                <a:cubicBezTo>
                  <a:pt x="15" y="7"/>
                  <a:pt x="15" y="6"/>
                  <a:pt x="15" y="5"/>
                </a:cubicBezTo>
                <a:close/>
                <a:moveTo>
                  <a:pt x="5" y="7"/>
                </a:moveTo>
                <a:cubicBezTo>
                  <a:pt x="6" y="7"/>
                  <a:pt x="7" y="8"/>
                  <a:pt x="8" y="8"/>
                </a:cubicBezTo>
                <a:cubicBezTo>
                  <a:pt x="9" y="9"/>
                  <a:pt x="9" y="9"/>
                  <a:pt x="9" y="10"/>
                </a:cubicBezTo>
                <a:cubicBezTo>
                  <a:pt x="9" y="11"/>
                  <a:pt x="9" y="12"/>
                  <a:pt x="8" y="13"/>
                </a:cubicBezTo>
                <a:cubicBezTo>
                  <a:pt x="7" y="14"/>
                  <a:pt x="7" y="15"/>
                  <a:pt x="6" y="15"/>
                </a:cubicBezTo>
                <a:cubicBezTo>
                  <a:pt x="5" y="15"/>
                  <a:pt x="4" y="15"/>
                  <a:pt x="3" y="14"/>
                </a:cubicBezTo>
                <a:cubicBezTo>
                  <a:pt x="3" y="14"/>
                  <a:pt x="2" y="14"/>
                  <a:pt x="2" y="13"/>
                </a:cubicBezTo>
                <a:cubicBezTo>
                  <a:pt x="2" y="12"/>
                  <a:pt x="2" y="12"/>
                  <a:pt x="2" y="11"/>
                </a:cubicBezTo>
                <a:cubicBezTo>
                  <a:pt x="2" y="10"/>
                  <a:pt x="2" y="10"/>
                  <a:pt x="3" y="9"/>
                </a:cubicBezTo>
                <a:cubicBezTo>
                  <a:pt x="3" y="8"/>
                  <a:pt x="4" y="8"/>
                  <a:pt x="5" y="7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562"/>
          <p:cNvSpPr>
            <a:spLocks noEditPoints="1"/>
          </p:cNvSpPr>
          <p:nvPr/>
        </p:nvSpPr>
        <p:spPr bwMode="auto">
          <a:xfrm>
            <a:off x="3436938" y="2774951"/>
            <a:ext cx="33338" cy="38100"/>
          </a:xfrm>
          <a:custGeom>
            <a:avLst/>
            <a:gdLst>
              <a:gd name="T0" fmla="*/ 15 w 15"/>
              <a:gd name="T1" fmla="*/ 5 h 17"/>
              <a:gd name="T2" fmla="*/ 13 w 15"/>
              <a:gd name="T3" fmla="*/ 2 h 17"/>
              <a:gd name="T4" fmla="*/ 8 w 15"/>
              <a:gd name="T5" fmla="*/ 1 h 17"/>
              <a:gd name="T6" fmla="*/ 2 w 15"/>
              <a:gd name="T7" fmla="*/ 6 h 17"/>
              <a:gd name="T8" fmla="*/ 0 w 15"/>
              <a:gd name="T9" fmla="*/ 12 h 17"/>
              <a:gd name="T10" fmla="*/ 2 w 15"/>
              <a:gd name="T11" fmla="*/ 16 h 17"/>
              <a:gd name="T12" fmla="*/ 5 w 15"/>
              <a:gd name="T13" fmla="*/ 17 h 17"/>
              <a:gd name="T14" fmla="*/ 7 w 15"/>
              <a:gd name="T15" fmla="*/ 16 h 17"/>
              <a:gd name="T16" fmla="*/ 10 w 15"/>
              <a:gd name="T17" fmla="*/ 14 h 17"/>
              <a:gd name="T18" fmla="*/ 11 w 15"/>
              <a:gd name="T19" fmla="*/ 10 h 17"/>
              <a:gd name="T20" fmla="*/ 9 w 15"/>
              <a:gd name="T21" fmla="*/ 7 h 17"/>
              <a:gd name="T22" fmla="*/ 7 w 15"/>
              <a:gd name="T23" fmla="*/ 6 h 17"/>
              <a:gd name="T24" fmla="*/ 4 w 15"/>
              <a:gd name="T25" fmla="*/ 6 h 17"/>
              <a:gd name="T26" fmla="*/ 7 w 15"/>
              <a:gd name="T27" fmla="*/ 3 h 17"/>
              <a:gd name="T28" fmla="*/ 10 w 15"/>
              <a:gd name="T29" fmla="*/ 3 h 17"/>
              <a:gd name="T30" fmla="*/ 11 w 15"/>
              <a:gd name="T31" fmla="*/ 3 h 17"/>
              <a:gd name="T32" fmla="*/ 13 w 15"/>
              <a:gd name="T33" fmla="*/ 5 h 17"/>
              <a:gd name="T34" fmla="*/ 12 w 15"/>
              <a:gd name="T35" fmla="*/ 7 h 17"/>
              <a:gd name="T36" fmla="*/ 14 w 15"/>
              <a:gd name="T37" fmla="*/ 8 h 17"/>
              <a:gd name="T38" fmla="*/ 15 w 15"/>
              <a:gd name="T39" fmla="*/ 5 h 17"/>
              <a:gd name="T40" fmla="*/ 5 w 15"/>
              <a:gd name="T41" fmla="*/ 7 h 17"/>
              <a:gd name="T42" fmla="*/ 8 w 15"/>
              <a:gd name="T43" fmla="*/ 8 h 17"/>
              <a:gd name="T44" fmla="*/ 9 w 15"/>
              <a:gd name="T45" fmla="*/ 10 h 17"/>
              <a:gd name="T46" fmla="*/ 8 w 15"/>
              <a:gd name="T47" fmla="*/ 13 h 17"/>
              <a:gd name="T48" fmla="*/ 5 w 15"/>
              <a:gd name="T49" fmla="*/ 15 h 17"/>
              <a:gd name="T50" fmla="*/ 3 w 15"/>
              <a:gd name="T51" fmla="*/ 14 h 17"/>
              <a:gd name="T52" fmla="*/ 2 w 15"/>
              <a:gd name="T53" fmla="*/ 13 h 17"/>
              <a:gd name="T54" fmla="*/ 2 w 15"/>
              <a:gd name="T55" fmla="*/ 11 h 17"/>
              <a:gd name="T56" fmla="*/ 3 w 15"/>
              <a:gd name="T57" fmla="*/ 9 h 17"/>
              <a:gd name="T58" fmla="*/ 5 w 15"/>
              <a:gd name="T59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" h="17">
                <a:moveTo>
                  <a:pt x="15" y="5"/>
                </a:moveTo>
                <a:cubicBezTo>
                  <a:pt x="14" y="4"/>
                  <a:pt x="14" y="3"/>
                  <a:pt x="13" y="2"/>
                </a:cubicBezTo>
                <a:cubicBezTo>
                  <a:pt x="11" y="1"/>
                  <a:pt x="10" y="0"/>
                  <a:pt x="8" y="1"/>
                </a:cubicBezTo>
                <a:cubicBezTo>
                  <a:pt x="6" y="1"/>
                  <a:pt x="4" y="3"/>
                  <a:pt x="2" y="6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3"/>
                  <a:pt x="1" y="15"/>
                  <a:pt x="2" y="16"/>
                </a:cubicBezTo>
                <a:cubicBezTo>
                  <a:pt x="3" y="16"/>
                  <a:pt x="4" y="17"/>
                  <a:pt x="5" y="17"/>
                </a:cubicBezTo>
                <a:cubicBezTo>
                  <a:pt x="6" y="17"/>
                  <a:pt x="6" y="17"/>
                  <a:pt x="7" y="16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3"/>
                  <a:pt x="11" y="12"/>
                  <a:pt x="11" y="10"/>
                </a:cubicBezTo>
                <a:cubicBezTo>
                  <a:pt x="11" y="9"/>
                  <a:pt x="10" y="8"/>
                  <a:pt x="9" y="7"/>
                </a:cubicBezTo>
                <a:cubicBezTo>
                  <a:pt x="8" y="6"/>
                  <a:pt x="8" y="6"/>
                  <a:pt x="7" y="6"/>
                </a:cubicBezTo>
                <a:cubicBezTo>
                  <a:pt x="6" y="6"/>
                  <a:pt x="5" y="6"/>
                  <a:pt x="4" y="6"/>
                </a:cubicBezTo>
                <a:cubicBezTo>
                  <a:pt x="5" y="5"/>
                  <a:pt x="6" y="4"/>
                  <a:pt x="7" y="3"/>
                </a:cubicBezTo>
                <a:cubicBezTo>
                  <a:pt x="8" y="3"/>
                  <a:pt x="9" y="3"/>
                  <a:pt x="10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12" y="4"/>
                  <a:pt x="12" y="4"/>
                  <a:pt x="13" y="5"/>
                </a:cubicBezTo>
                <a:cubicBezTo>
                  <a:pt x="13" y="6"/>
                  <a:pt x="12" y="6"/>
                  <a:pt x="12" y="7"/>
                </a:cubicBezTo>
                <a:cubicBezTo>
                  <a:pt x="14" y="8"/>
                  <a:pt x="14" y="8"/>
                  <a:pt x="14" y="8"/>
                </a:cubicBezTo>
                <a:cubicBezTo>
                  <a:pt x="15" y="7"/>
                  <a:pt x="15" y="6"/>
                  <a:pt x="15" y="5"/>
                </a:cubicBezTo>
                <a:close/>
                <a:moveTo>
                  <a:pt x="5" y="7"/>
                </a:moveTo>
                <a:cubicBezTo>
                  <a:pt x="6" y="7"/>
                  <a:pt x="7" y="7"/>
                  <a:pt x="8" y="8"/>
                </a:cubicBezTo>
                <a:cubicBezTo>
                  <a:pt x="8" y="9"/>
                  <a:pt x="9" y="9"/>
                  <a:pt x="9" y="10"/>
                </a:cubicBezTo>
                <a:cubicBezTo>
                  <a:pt x="9" y="11"/>
                  <a:pt x="9" y="12"/>
                  <a:pt x="8" y="13"/>
                </a:cubicBezTo>
                <a:cubicBezTo>
                  <a:pt x="7" y="14"/>
                  <a:pt x="6" y="15"/>
                  <a:pt x="5" y="15"/>
                </a:cubicBezTo>
                <a:cubicBezTo>
                  <a:pt x="4" y="15"/>
                  <a:pt x="4" y="15"/>
                  <a:pt x="3" y="14"/>
                </a:cubicBezTo>
                <a:cubicBezTo>
                  <a:pt x="2" y="14"/>
                  <a:pt x="2" y="14"/>
                  <a:pt x="2" y="13"/>
                </a:cubicBezTo>
                <a:cubicBezTo>
                  <a:pt x="2" y="12"/>
                  <a:pt x="2" y="12"/>
                  <a:pt x="2" y="11"/>
                </a:cubicBezTo>
                <a:cubicBezTo>
                  <a:pt x="2" y="10"/>
                  <a:pt x="2" y="10"/>
                  <a:pt x="3" y="9"/>
                </a:cubicBezTo>
                <a:cubicBezTo>
                  <a:pt x="3" y="8"/>
                  <a:pt x="4" y="8"/>
                  <a:pt x="5" y="7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563"/>
          <p:cNvSpPr>
            <a:spLocks noEditPoints="1"/>
          </p:cNvSpPr>
          <p:nvPr/>
        </p:nvSpPr>
        <p:spPr bwMode="auto">
          <a:xfrm>
            <a:off x="3471863" y="2790826"/>
            <a:ext cx="15875" cy="15875"/>
          </a:xfrm>
          <a:custGeom>
            <a:avLst/>
            <a:gdLst>
              <a:gd name="T0" fmla="*/ 0 w 7"/>
              <a:gd name="T1" fmla="*/ 4 h 7"/>
              <a:gd name="T2" fmla="*/ 2 w 7"/>
              <a:gd name="T3" fmla="*/ 6 h 7"/>
              <a:gd name="T4" fmla="*/ 4 w 7"/>
              <a:gd name="T5" fmla="*/ 7 h 7"/>
              <a:gd name="T6" fmla="*/ 6 w 7"/>
              <a:gd name="T7" fmla="*/ 6 h 7"/>
              <a:gd name="T8" fmla="*/ 7 w 7"/>
              <a:gd name="T9" fmla="*/ 3 h 7"/>
              <a:gd name="T10" fmla="*/ 6 w 7"/>
              <a:gd name="T11" fmla="*/ 1 h 7"/>
              <a:gd name="T12" fmla="*/ 3 w 7"/>
              <a:gd name="T13" fmla="*/ 1 h 7"/>
              <a:gd name="T14" fmla="*/ 1 w 7"/>
              <a:gd name="T15" fmla="*/ 2 h 7"/>
              <a:gd name="T16" fmla="*/ 0 w 7"/>
              <a:gd name="T17" fmla="*/ 4 h 7"/>
              <a:gd name="T18" fmla="*/ 3 w 7"/>
              <a:gd name="T19" fmla="*/ 2 h 7"/>
              <a:gd name="T20" fmla="*/ 5 w 7"/>
              <a:gd name="T21" fmla="*/ 2 h 7"/>
              <a:gd name="T22" fmla="*/ 6 w 7"/>
              <a:gd name="T23" fmla="*/ 3 h 7"/>
              <a:gd name="T24" fmla="*/ 5 w 7"/>
              <a:gd name="T25" fmla="*/ 5 h 7"/>
              <a:gd name="T26" fmla="*/ 4 w 7"/>
              <a:gd name="T27" fmla="*/ 6 h 7"/>
              <a:gd name="T28" fmla="*/ 2 w 7"/>
              <a:gd name="T29" fmla="*/ 5 h 7"/>
              <a:gd name="T30" fmla="*/ 2 w 7"/>
              <a:gd name="T31" fmla="*/ 4 h 7"/>
              <a:gd name="T32" fmla="*/ 2 w 7"/>
              <a:gd name="T33" fmla="*/ 3 h 7"/>
              <a:gd name="T34" fmla="*/ 3 w 7"/>
              <a:gd name="T3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7">
                <a:moveTo>
                  <a:pt x="0" y="4"/>
                </a:moveTo>
                <a:cubicBezTo>
                  <a:pt x="1" y="5"/>
                  <a:pt x="1" y="6"/>
                  <a:pt x="2" y="6"/>
                </a:cubicBezTo>
                <a:cubicBezTo>
                  <a:pt x="2" y="7"/>
                  <a:pt x="3" y="7"/>
                  <a:pt x="4" y="7"/>
                </a:cubicBezTo>
                <a:cubicBezTo>
                  <a:pt x="5" y="7"/>
                  <a:pt x="6" y="6"/>
                  <a:pt x="6" y="6"/>
                </a:cubicBezTo>
                <a:cubicBezTo>
                  <a:pt x="7" y="5"/>
                  <a:pt x="7" y="4"/>
                  <a:pt x="7" y="3"/>
                </a:cubicBezTo>
                <a:cubicBezTo>
                  <a:pt x="7" y="2"/>
                  <a:pt x="6" y="2"/>
                  <a:pt x="6" y="1"/>
                </a:cubicBezTo>
                <a:cubicBezTo>
                  <a:pt x="5" y="1"/>
                  <a:pt x="4" y="0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0" y="3"/>
                  <a:pt x="0" y="3"/>
                  <a:pt x="0" y="4"/>
                </a:cubicBezTo>
                <a:close/>
                <a:moveTo>
                  <a:pt x="3" y="2"/>
                </a:moveTo>
                <a:cubicBezTo>
                  <a:pt x="4" y="2"/>
                  <a:pt x="4" y="2"/>
                  <a:pt x="5" y="2"/>
                </a:cubicBezTo>
                <a:cubicBezTo>
                  <a:pt x="5" y="3"/>
                  <a:pt x="5" y="3"/>
                  <a:pt x="6" y="3"/>
                </a:cubicBezTo>
                <a:cubicBezTo>
                  <a:pt x="6" y="4"/>
                  <a:pt x="6" y="5"/>
                  <a:pt x="5" y="5"/>
                </a:cubicBezTo>
                <a:cubicBezTo>
                  <a:pt x="5" y="5"/>
                  <a:pt x="4" y="6"/>
                  <a:pt x="4" y="6"/>
                </a:cubicBezTo>
                <a:cubicBezTo>
                  <a:pt x="3" y="6"/>
                  <a:pt x="3" y="6"/>
                  <a:pt x="2" y="5"/>
                </a:cubicBezTo>
                <a:cubicBezTo>
                  <a:pt x="2" y="5"/>
                  <a:pt x="2" y="5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2"/>
                  <a:pt x="3" y="2"/>
                  <a:pt x="3" y="2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564"/>
          <p:cNvSpPr>
            <a:spLocks/>
          </p:cNvSpPr>
          <p:nvPr/>
        </p:nvSpPr>
        <p:spPr bwMode="auto">
          <a:xfrm>
            <a:off x="3476626" y="2806701"/>
            <a:ext cx="33338" cy="38100"/>
          </a:xfrm>
          <a:custGeom>
            <a:avLst/>
            <a:gdLst>
              <a:gd name="T0" fmla="*/ 0 w 15"/>
              <a:gd name="T1" fmla="*/ 12 h 17"/>
              <a:gd name="T2" fmla="*/ 2 w 15"/>
              <a:gd name="T3" fmla="*/ 15 h 17"/>
              <a:gd name="T4" fmla="*/ 6 w 15"/>
              <a:gd name="T5" fmla="*/ 16 h 17"/>
              <a:gd name="T6" fmla="*/ 10 w 15"/>
              <a:gd name="T7" fmla="*/ 14 h 17"/>
              <a:gd name="T8" fmla="*/ 11 w 15"/>
              <a:gd name="T9" fmla="*/ 12 h 17"/>
              <a:gd name="T10" fmla="*/ 10 w 15"/>
              <a:gd name="T11" fmla="*/ 9 h 17"/>
              <a:gd name="T12" fmla="*/ 12 w 15"/>
              <a:gd name="T13" fmla="*/ 9 h 17"/>
              <a:gd name="T14" fmla="*/ 14 w 15"/>
              <a:gd name="T15" fmla="*/ 8 h 17"/>
              <a:gd name="T16" fmla="*/ 15 w 15"/>
              <a:gd name="T17" fmla="*/ 5 h 17"/>
              <a:gd name="T18" fmla="*/ 14 w 15"/>
              <a:gd name="T19" fmla="*/ 3 h 17"/>
              <a:gd name="T20" fmla="*/ 12 w 15"/>
              <a:gd name="T21" fmla="*/ 1 h 17"/>
              <a:gd name="T22" fmla="*/ 9 w 15"/>
              <a:gd name="T23" fmla="*/ 0 h 17"/>
              <a:gd name="T24" fmla="*/ 6 w 15"/>
              <a:gd name="T25" fmla="*/ 2 h 17"/>
              <a:gd name="T26" fmla="*/ 7 w 15"/>
              <a:gd name="T27" fmla="*/ 3 h 17"/>
              <a:gd name="T28" fmla="*/ 9 w 15"/>
              <a:gd name="T29" fmla="*/ 2 h 17"/>
              <a:gd name="T30" fmla="*/ 11 w 15"/>
              <a:gd name="T31" fmla="*/ 2 h 17"/>
              <a:gd name="T32" fmla="*/ 13 w 15"/>
              <a:gd name="T33" fmla="*/ 4 h 17"/>
              <a:gd name="T34" fmla="*/ 12 w 15"/>
              <a:gd name="T35" fmla="*/ 6 h 17"/>
              <a:gd name="T36" fmla="*/ 10 w 15"/>
              <a:gd name="T37" fmla="*/ 7 h 17"/>
              <a:gd name="T38" fmla="*/ 8 w 15"/>
              <a:gd name="T39" fmla="*/ 7 h 17"/>
              <a:gd name="T40" fmla="*/ 7 w 15"/>
              <a:gd name="T41" fmla="*/ 6 h 17"/>
              <a:gd name="T42" fmla="*/ 6 w 15"/>
              <a:gd name="T43" fmla="*/ 8 h 17"/>
              <a:gd name="T44" fmla="*/ 7 w 15"/>
              <a:gd name="T45" fmla="*/ 8 h 17"/>
              <a:gd name="T46" fmla="*/ 9 w 15"/>
              <a:gd name="T47" fmla="*/ 11 h 17"/>
              <a:gd name="T48" fmla="*/ 8 w 15"/>
              <a:gd name="T49" fmla="*/ 13 h 17"/>
              <a:gd name="T50" fmla="*/ 6 w 15"/>
              <a:gd name="T51" fmla="*/ 14 h 17"/>
              <a:gd name="T52" fmla="*/ 3 w 15"/>
              <a:gd name="T53" fmla="*/ 14 h 17"/>
              <a:gd name="T54" fmla="*/ 2 w 15"/>
              <a:gd name="T55" fmla="*/ 12 h 17"/>
              <a:gd name="T56" fmla="*/ 2 w 15"/>
              <a:gd name="T57" fmla="*/ 9 h 17"/>
              <a:gd name="T58" fmla="*/ 1 w 15"/>
              <a:gd name="T59" fmla="*/ 8 h 17"/>
              <a:gd name="T60" fmla="*/ 0 w 15"/>
              <a:gd name="T61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" h="17">
                <a:moveTo>
                  <a:pt x="0" y="12"/>
                </a:moveTo>
                <a:cubicBezTo>
                  <a:pt x="0" y="13"/>
                  <a:pt x="1" y="14"/>
                  <a:pt x="2" y="15"/>
                </a:cubicBezTo>
                <a:cubicBezTo>
                  <a:pt x="3" y="16"/>
                  <a:pt x="5" y="17"/>
                  <a:pt x="6" y="16"/>
                </a:cubicBezTo>
                <a:cubicBezTo>
                  <a:pt x="8" y="16"/>
                  <a:pt x="9" y="16"/>
                  <a:pt x="10" y="14"/>
                </a:cubicBezTo>
                <a:cubicBezTo>
                  <a:pt x="11" y="13"/>
                  <a:pt x="11" y="13"/>
                  <a:pt x="11" y="12"/>
                </a:cubicBezTo>
                <a:cubicBezTo>
                  <a:pt x="11" y="11"/>
                  <a:pt x="11" y="10"/>
                  <a:pt x="10" y="9"/>
                </a:cubicBezTo>
                <a:cubicBezTo>
                  <a:pt x="11" y="9"/>
                  <a:pt x="11" y="9"/>
                  <a:pt x="12" y="9"/>
                </a:cubicBezTo>
                <a:cubicBezTo>
                  <a:pt x="13" y="9"/>
                  <a:pt x="13" y="8"/>
                  <a:pt x="14" y="8"/>
                </a:cubicBezTo>
                <a:cubicBezTo>
                  <a:pt x="14" y="7"/>
                  <a:pt x="15" y="6"/>
                  <a:pt x="15" y="5"/>
                </a:cubicBez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0"/>
                  <a:pt x="10" y="0"/>
                  <a:pt x="9" y="0"/>
                </a:cubicBezTo>
                <a:cubicBezTo>
                  <a:pt x="8" y="0"/>
                  <a:pt x="7" y="1"/>
                  <a:pt x="6" y="2"/>
                </a:cubicBezTo>
                <a:cubicBezTo>
                  <a:pt x="7" y="3"/>
                  <a:pt x="7" y="3"/>
                  <a:pt x="7" y="3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2" y="3"/>
                  <a:pt x="13" y="4"/>
                  <a:pt x="13" y="4"/>
                </a:cubicBezTo>
                <a:cubicBezTo>
                  <a:pt x="13" y="5"/>
                  <a:pt x="13" y="6"/>
                  <a:pt x="12" y="6"/>
                </a:cubicBezTo>
                <a:cubicBezTo>
                  <a:pt x="12" y="7"/>
                  <a:pt x="11" y="7"/>
                  <a:pt x="10" y="7"/>
                </a:cubicBezTo>
                <a:cubicBezTo>
                  <a:pt x="9" y="7"/>
                  <a:pt x="8" y="7"/>
                  <a:pt x="8" y="7"/>
                </a:cubicBezTo>
                <a:cubicBezTo>
                  <a:pt x="8" y="6"/>
                  <a:pt x="7" y="6"/>
                  <a:pt x="7" y="6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8"/>
                  <a:pt x="7" y="8"/>
                </a:cubicBezTo>
                <a:cubicBezTo>
                  <a:pt x="8" y="9"/>
                  <a:pt x="9" y="10"/>
                  <a:pt x="9" y="11"/>
                </a:cubicBezTo>
                <a:cubicBezTo>
                  <a:pt x="9" y="11"/>
                  <a:pt x="9" y="12"/>
                  <a:pt x="8" y="13"/>
                </a:cubicBezTo>
                <a:cubicBezTo>
                  <a:pt x="7" y="14"/>
                  <a:pt x="7" y="14"/>
                  <a:pt x="6" y="14"/>
                </a:cubicBezTo>
                <a:cubicBezTo>
                  <a:pt x="5" y="15"/>
                  <a:pt x="4" y="14"/>
                  <a:pt x="3" y="14"/>
                </a:cubicBezTo>
                <a:cubicBezTo>
                  <a:pt x="2" y="13"/>
                  <a:pt x="2" y="13"/>
                  <a:pt x="2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1" y="8"/>
                  <a:pt x="1" y="8"/>
                  <a:pt x="1" y="8"/>
                </a:cubicBezTo>
                <a:cubicBezTo>
                  <a:pt x="0" y="9"/>
                  <a:pt x="0" y="11"/>
                  <a:pt x="0" y="12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565"/>
          <p:cNvSpPr>
            <a:spLocks/>
          </p:cNvSpPr>
          <p:nvPr/>
        </p:nvSpPr>
        <p:spPr bwMode="auto">
          <a:xfrm>
            <a:off x="3498851" y="2824163"/>
            <a:ext cx="33338" cy="38100"/>
          </a:xfrm>
          <a:custGeom>
            <a:avLst/>
            <a:gdLst>
              <a:gd name="T0" fmla="*/ 1 w 15"/>
              <a:gd name="T1" fmla="*/ 12 h 17"/>
              <a:gd name="T2" fmla="*/ 3 w 15"/>
              <a:gd name="T3" fmla="*/ 15 h 17"/>
              <a:gd name="T4" fmla="*/ 7 w 15"/>
              <a:gd name="T5" fmla="*/ 16 h 17"/>
              <a:gd name="T6" fmla="*/ 11 w 15"/>
              <a:gd name="T7" fmla="*/ 14 h 17"/>
              <a:gd name="T8" fmla="*/ 12 w 15"/>
              <a:gd name="T9" fmla="*/ 12 h 17"/>
              <a:gd name="T10" fmla="*/ 11 w 15"/>
              <a:gd name="T11" fmla="*/ 9 h 17"/>
              <a:gd name="T12" fmla="*/ 13 w 15"/>
              <a:gd name="T13" fmla="*/ 9 h 17"/>
              <a:gd name="T14" fmla="*/ 15 w 15"/>
              <a:gd name="T15" fmla="*/ 8 h 17"/>
              <a:gd name="T16" fmla="*/ 15 w 15"/>
              <a:gd name="T17" fmla="*/ 5 h 17"/>
              <a:gd name="T18" fmla="*/ 15 w 15"/>
              <a:gd name="T19" fmla="*/ 3 h 17"/>
              <a:gd name="T20" fmla="*/ 13 w 15"/>
              <a:gd name="T21" fmla="*/ 1 h 17"/>
              <a:gd name="T22" fmla="*/ 10 w 15"/>
              <a:gd name="T23" fmla="*/ 0 h 17"/>
              <a:gd name="T24" fmla="*/ 6 w 15"/>
              <a:gd name="T25" fmla="*/ 1 h 17"/>
              <a:gd name="T26" fmla="*/ 8 w 15"/>
              <a:gd name="T27" fmla="*/ 3 h 17"/>
              <a:gd name="T28" fmla="*/ 10 w 15"/>
              <a:gd name="T29" fmla="*/ 2 h 17"/>
              <a:gd name="T30" fmla="*/ 12 w 15"/>
              <a:gd name="T31" fmla="*/ 2 h 17"/>
              <a:gd name="T32" fmla="*/ 13 w 15"/>
              <a:gd name="T33" fmla="*/ 4 h 17"/>
              <a:gd name="T34" fmla="*/ 13 w 15"/>
              <a:gd name="T35" fmla="*/ 6 h 17"/>
              <a:gd name="T36" fmla="*/ 11 w 15"/>
              <a:gd name="T37" fmla="*/ 7 h 17"/>
              <a:gd name="T38" fmla="*/ 8 w 15"/>
              <a:gd name="T39" fmla="*/ 6 h 17"/>
              <a:gd name="T40" fmla="*/ 8 w 15"/>
              <a:gd name="T41" fmla="*/ 6 h 17"/>
              <a:gd name="T42" fmla="*/ 7 w 15"/>
              <a:gd name="T43" fmla="*/ 8 h 17"/>
              <a:gd name="T44" fmla="*/ 8 w 15"/>
              <a:gd name="T45" fmla="*/ 8 h 17"/>
              <a:gd name="T46" fmla="*/ 10 w 15"/>
              <a:gd name="T47" fmla="*/ 10 h 17"/>
              <a:gd name="T48" fmla="*/ 9 w 15"/>
              <a:gd name="T49" fmla="*/ 13 h 17"/>
              <a:gd name="T50" fmla="*/ 6 w 15"/>
              <a:gd name="T51" fmla="*/ 14 h 17"/>
              <a:gd name="T52" fmla="*/ 4 w 15"/>
              <a:gd name="T53" fmla="*/ 14 h 17"/>
              <a:gd name="T54" fmla="*/ 3 w 15"/>
              <a:gd name="T55" fmla="*/ 12 h 17"/>
              <a:gd name="T56" fmla="*/ 3 w 15"/>
              <a:gd name="T57" fmla="*/ 9 h 17"/>
              <a:gd name="T58" fmla="*/ 1 w 15"/>
              <a:gd name="T59" fmla="*/ 8 h 17"/>
              <a:gd name="T60" fmla="*/ 1 w 15"/>
              <a:gd name="T61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" h="17">
                <a:moveTo>
                  <a:pt x="1" y="12"/>
                </a:moveTo>
                <a:cubicBezTo>
                  <a:pt x="1" y="13"/>
                  <a:pt x="2" y="14"/>
                  <a:pt x="3" y="15"/>
                </a:cubicBezTo>
                <a:cubicBezTo>
                  <a:pt x="4" y="16"/>
                  <a:pt x="6" y="17"/>
                  <a:pt x="7" y="16"/>
                </a:cubicBezTo>
                <a:cubicBezTo>
                  <a:pt x="9" y="16"/>
                  <a:pt x="10" y="15"/>
                  <a:pt x="11" y="14"/>
                </a:cubicBezTo>
                <a:cubicBezTo>
                  <a:pt x="11" y="13"/>
                  <a:pt x="12" y="12"/>
                  <a:pt x="12" y="12"/>
                </a:cubicBezTo>
                <a:cubicBezTo>
                  <a:pt x="12" y="11"/>
                  <a:pt x="11" y="10"/>
                  <a:pt x="11" y="9"/>
                </a:cubicBezTo>
                <a:cubicBezTo>
                  <a:pt x="11" y="9"/>
                  <a:pt x="12" y="9"/>
                  <a:pt x="13" y="9"/>
                </a:cubicBezTo>
                <a:cubicBezTo>
                  <a:pt x="14" y="9"/>
                  <a:pt x="14" y="8"/>
                  <a:pt x="15" y="8"/>
                </a:cubicBezTo>
                <a:cubicBezTo>
                  <a:pt x="15" y="7"/>
                  <a:pt x="15" y="6"/>
                  <a:pt x="15" y="5"/>
                </a:cubicBezTo>
                <a:cubicBezTo>
                  <a:pt x="15" y="5"/>
                  <a:pt x="15" y="4"/>
                  <a:pt x="15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8" y="3"/>
                  <a:pt x="8" y="3"/>
                  <a:pt x="8" y="3"/>
                </a:cubicBezTo>
                <a:cubicBezTo>
                  <a:pt x="9" y="2"/>
                  <a:pt x="9" y="2"/>
                  <a:pt x="10" y="2"/>
                </a:cubicBezTo>
                <a:cubicBezTo>
                  <a:pt x="11" y="2"/>
                  <a:pt x="12" y="2"/>
                  <a:pt x="12" y="2"/>
                </a:cubicBezTo>
                <a:cubicBezTo>
                  <a:pt x="13" y="3"/>
                  <a:pt x="13" y="3"/>
                  <a:pt x="13" y="4"/>
                </a:cubicBezTo>
                <a:cubicBezTo>
                  <a:pt x="13" y="5"/>
                  <a:pt x="13" y="6"/>
                  <a:pt x="13" y="6"/>
                </a:cubicBezTo>
                <a:cubicBezTo>
                  <a:pt x="12" y="7"/>
                  <a:pt x="12" y="7"/>
                  <a:pt x="11" y="7"/>
                </a:cubicBezTo>
                <a:cubicBezTo>
                  <a:pt x="10" y="7"/>
                  <a:pt x="9" y="7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8" y="8"/>
                  <a:pt x="8" y="8"/>
                </a:cubicBezTo>
                <a:cubicBezTo>
                  <a:pt x="9" y="9"/>
                  <a:pt x="9" y="10"/>
                  <a:pt x="10" y="10"/>
                </a:cubicBezTo>
                <a:cubicBezTo>
                  <a:pt x="10" y="11"/>
                  <a:pt x="9" y="12"/>
                  <a:pt x="9" y="13"/>
                </a:cubicBezTo>
                <a:cubicBezTo>
                  <a:pt x="8" y="14"/>
                  <a:pt x="7" y="14"/>
                  <a:pt x="6" y="14"/>
                </a:cubicBezTo>
                <a:cubicBezTo>
                  <a:pt x="6" y="15"/>
                  <a:pt x="5" y="14"/>
                  <a:pt x="4" y="14"/>
                </a:cubicBezTo>
                <a:cubicBezTo>
                  <a:pt x="3" y="13"/>
                  <a:pt x="3" y="13"/>
                  <a:pt x="3" y="12"/>
                </a:cubicBezTo>
                <a:cubicBezTo>
                  <a:pt x="2" y="11"/>
                  <a:pt x="3" y="10"/>
                  <a:pt x="3" y="9"/>
                </a:cubicBezTo>
                <a:cubicBezTo>
                  <a:pt x="1" y="8"/>
                  <a:pt x="1" y="8"/>
                  <a:pt x="1" y="8"/>
                </a:cubicBezTo>
                <a:cubicBezTo>
                  <a:pt x="1" y="9"/>
                  <a:pt x="0" y="10"/>
                  <a:pt x="1" y="12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566"/>
          <p:cNvSpPr>
            <a:spLocks/>
          </p:cNvSpPr>
          <p:nvPr/>
        </p:nvSpPr>
        <p:spPr bwMode="auto">
          <a:xfrm>
            <a:off x="3536951" y="2838451"/>
            <a:ext cx="11113" cy="11113"/>
          </a:xfrm>
          <a:custGeom>
            <a:avLst/>
            <a:gdLst>
              <a:gd name="T0" fmla="*/ 2 w 5"/>
              <a:gd name="T1" fmla="*/ 2 h 5"/>
              <a:gd name="T2" fmla="*/ 1 w 5"/>
              <a:gd name="T3" fmla="*/ 4 h 5"/>
              <a:gd name="T4" fmla="*/ 0 w 5"/>
              <a:gd name="T5" fmla="*/ 4 h 5"/>
              <a:gd name="T6" fmla="*/ 0 w 5"/>
              <a:gd name="T7" fmla="*/ 5 h 5"/>
              <a:gd name="T8" fmla="*/ 2 w 5"/>
              <a:gd name="T9" fmla="*/ 4 h 5"/>
              <a:gd name="T10" fmla="*/ 4 w 5"/>
              <a:gd name="T11" fmla="*/ 3 h 5"/>
              <a:gd name="T12" fmla="*/ 5 w 5"/>
              <a:gd name="T13" fmla="*/ 1 h 5"/>
              <a:gd name="T14" fmla="*/ 3 w 5"/>
              <a:gd name="T15" fmla="*/ 0 h 5"/>
              <a:gd name="T16" fmla="*/ 2 w 5"/>
              <a:gd name="T17" fmla="*/ 2 h 5"/>
              <a:gd name="T18" fmla="*/ 2 w 5"/>
              <a:gd name="T19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5">
                <a:moveTo>
                  <a:pt x="2" y="2"/>
                </a:moveTo>
                <a:cubicBezTo>
                  <a:pt x="2" y="3"/>
                  <a:pt x="2" y="3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2" y="4"/>
                </a:cubicBezTo>
                <a:cubicBezTo>
                  <a:pt x="3" y="4"/>
                  <a:pt x="3" y="4"/>
                  <a:pt x="4" y="3"/>
                </a:cubicBezTo>
                <a:cubicBezTo>
                  <a:pt x="5" y="1"/>
                  <a:pt x="5" y="1"/>
                  <a:pt x="5" y="1"/>
                </a:cubicBezTo>
                <a:cubicBezTo>
                  <a:pt x="3" y="0"/>
                  <a:pt x="3" y="0"/>
                  <a:pt x="3" y="0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567"/>
          <p:cNvSpPr>
            <a:spLocks noEditPoints="1"/>
          </p:cNvSpPr>
          <p:nvPr/>
        </p:nvSpPr>
        <p:spPr bwMode="auto">
          <a:xfrm>
            <a:off x="3535363" y="2854326"/>
            <a:ext cx="33338" cy="33338"/>
          </a:xfrm>
          <a:custGeom>
            <a:avLst/>
            <a:gdLst>
              <a:gd name="T0" fmla="*/ 7 w 21"/>
              <a:gd name="T1" fmla="*/ 21 h 21"/>
              <a:gd name="T2" fmla="*/ 9 w 21"/>
              <a:gd name="T3" fmla="*/ 16 h 21"/>
              <a:gd name="T4" fmla="*/ 12 w 21"/>
              <a:gd name="T5" fmla="*/ 18 h 21"/>
              <a:gd name="T6" fmla="*/ 14 w 21"/>
              <a:gd name="T7" fmla="*/ 16 h 21"/>
              <a:gd name="T8" fmla="*/ 11 w 21"/>
              <a:gd name="T9" fmla="*/ 14 h 21"/>
              <a:gd name="T10" fmla="*/ 21 w 21"/>
              <a:gd name="T11" fmla="*/ 1 h 21"/>
              <a:gd name="T12" fmla="*/ 19 w 21"/>
              <a:gd name="T13" fmla="*/ 0 h 21"/>
              <a:gd name="T14" fmla="*/ 1 w 21"/>
              <a:gd name="T15" fmla="*/ 5 h 21"/>
              <a:gd name="T16" fmla="*/ 0 w 21"/>
              <a:gd name="T17" fmla="*/ 8 h 21"/>
              <a:gd name="T18" fmla="*/ 8 w 21"/>
              <a:gd name="T19" fmla="*/ 14 h 21"/>
              <a:gd name="T20" fmla="*/ 4 w 21"/>
              <a:gd name="T21" fmla="*/ 19 h 21"/>
              <a:gd name="T22" fmla="*/ 7 w 21"/>
              <a:gd name="T23" fmla="*/ 21 h 21"/>
              <a:gd name="T24" fmla="*/ 7 w 21"/>
              <a:gd name="T25" fmla="*/ 21 h 21"/>
              <a:gd name="T26" fmla="*/ 2 w 21"/>
              <a:gd name="T27" fmla="*/ 8 h 21"/>
              <a:gd name="T28" fmla="*/ 15 w 21"/>
              <a:gd name="T29" fmla="*/ 4 h 21"/>
              <a:gd name="T30" fmla="*/ 9 w 21"/>
              <a:gd name="T31" fmla="*/ 12 h 21"/>
              <a:gd name="T32" fmla="*/ 2 w 21"/>
              <a:gd name="T33" fmla="*/ 8 h 21"/>
              <a:gd name="T34" fmla="*/ 2 w 21"/>
              <a:gd name="T35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" h="21">
                <a:moveTo>
                  <a:pt x="7" y="21"/>
                </a:moveTo>
                <a:lnTo>
                  <a:pt x="9" y="16"/>
                </a:lnTo>
                <a:lnTo>
                  <a:pt x="12" y="18"/>
                </a:lnTo>
                <a:lnTo>
                  <a:pt x="14" y="16"/>
                </a:lnTo>
                <a:lnTo>
                  <a:pt x="11" y="14"/>
                </a:lnTo>
                <a:lnTo>
                  <a:pt x="21" y="1"/>
                </a:lnTo>
                <a:lnTo>
                  <a:pt x="19" y="0"/>
                </a:lnTo>
                <a:lnTo>
                  <a:pt x="1" y="5"/>
                </a:lnTo>
                <a:lnTo>
                  <a:pt x="0" y="8"/>
                </a:lnTo>
                <a:lnTo>
                  <a:pt x="8" y="14"/>
                </a:lnTo>
                <a:lnTo>
                  <a:pt x="4" y="19"/>
                </a:lnTo>
                <a:lnTo>
                  <a:pt x="7" y="21"/>
                </a:lnTo>
                <a:lnTo>
                  <a:pt x="7" y="21"/>
                </a:lnTo>
                <a:close/>
                <a:moveTo>
                  <a:pt x="2" y="8"/>
                </a:moveTo>
                <a:lnTo>
                  <a:pt x="15" y="4"/>
                </a:lnTo>
                <a:lnTo>
                  <a:pt x="9" y="12"/>
                </a:lnTo>
                <a:lnTo>
                  <a:pt x="2" y="8"/>
                </a:lnTo>
                <a:lnTo>
                  <a:pt x="2" y="8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568"/>
          <p:cNvSpPr>
            <a:spLocks/>
          </p:cNvSpPr>
          <p:nvPr/>
        </p:nvSpPr>
        <p:spPr bwMode="auto">
          <a:xfrm>
            <a:off x="3557588" y="2865438"/>
            <a:ext cx="38100" cy="39688"/>
          </a:xfrm>
          <a:custGeom>
            <a:avLst/>
            <a:gdLst>
              <a:gd name="T0" fmla="*/ 0 w 17"/>
              <a:gd name="T1" fmla="*/ 13 h 18"/>
              <a:gd name="T2" fmla="*/ 3 w 17"/>
              <a:gd name="T3" fmla="*/ 16 h 18"/>
              <a:gd name="T4" fmla="*/ 7 w 17"/>
              <a:gd name="T5" fmla="*/ 17 h 18"/>
              <a:gd name="T6" fmla="*/ 11 w 17"/>
              <a:gd name="T7" fmla="*/ 15 h 18"/>
              <a:gd name="T8" fmla="*/ 12 w 17"/>
              <a:gd name="T9" fmla="*/ 11 h 18"/>
              <a:gd name="T10" fmla="*/ 10 w 17"/>
              <a:gd name="T11" fmla="*/ 7 h 18"/>
              <a:gd name="T12" fmla="*/ 7 w 17"/>
              <a:gd name="T13" fmla="*/ 6 h 18"/>
              <a:gd name="T14" fmla="*/ 10 w 17"/>
              <a:gd name="T15" fmla="*/ 3 h 18"/>
              <a:gd name="T16" fmla="*/ 16 w 17"/>
              <a:gd name="T17" fmla="*/ 7 h 18"/>
              <a:gd name="T18" fmla="*/ 17 w 17"/>
              <a:gd name="T19" fmla="*/ 5 h 18"/>
              <a:gd name="T20" fmla="*/ 10 w 17"/>
              <a:gd name="T21" fmla="*/ 0 h 18"/>
              <a:gd name="T22" fmla="*/ 3 w 17"/>
              <a:gd name="T23" fmla="*/ 6 h 18"/>
              <a:gd name="T24" fmla="*/ 5 w 17"/>
              <a:gd name="T25" fmla="*/ 8 h 18"/>
              <a:gd name="T26" fmla="*/ 7 w 17"/>
              <a:gd name="T27" fmla="*/ 8 h 18"/>
              <a:gd name="T28" fmla="*/ 8 w 17"/>
              <a:gd name="T29" fmla="*/ 8 h 18"/>
              <a:gd name="T30" fmla="*/ 10 w 17"/>
              <a:gd name="T31" fmla="*/ 11 h 18"/>
              <a:gd name="T32" fmla="*/ 9 w 17"/>
              <a:gd name="T33" fmla="*/ 14 h 18"/>
              <a:gd name="T34" fmla="*/ 6 w 17"/>
              <a:gd name="T35" fmla="*/ 15 h 18"/>
              <a:gd name="T36" fmla="*/ 4 w 17"/>
              <a:gd name="T37" fmla="*/ 15 h 18"/>
              <a:gd name="T38" fmla="*/ 2 w 17"/>
              <a:gd name="T39" fmla="*/ 13 h 18"/>
              <a:gd name="T40" fmla="*/ 3 w 17"/>
              <a:gd name="T41" fmla="*/ 10 h 18"/>
              <a:gd name="T42" fmla="*/ 1 w 17"/>
              <a:gd name="T43" fmla="*/ 9 h 18"/>
              <a:gd name="T44" fmla="*/ 0 w 17"/>
              <a:gd name="T45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8">
                <a:moveTo>
                  <a:pt x="0" y="13"/>
                </a:moveTo>
                <a:cubicBezTo>
                  <a:pt x="1" y="14"/>
                  <a:pt x="1" y="15"/>
                  <a:pt x="3" y="16"/>
                </a:cubicBezTo>
                <a:cubicBezTo>
                  <a:pt x="4" y="17"/>
                  <a:pt x="6" y="18"/>
                  <a:pt x="7" y="17"/>
                </a:cubicBezTo>
                <a:cubicBezTo>
                  <a:pt x="9" y="17"/>
                  <a:pt x="10" y="16"/>
                  <a:pt x="11" y="15"/>
                </a:cubicBezTo>
                <a:cubicBezTo>
                  <a:pt x="12" y="13"/>
                  <a:pt x="12" y="12"/>
                  <a:pt x="12" y="11"/>
                </a:cubicBezTo>
                <a:cubicBezTo>
                  <a:pt x="12" y="9"/>
                  <a:pt x="11" y="8"/>
                  <a:pt x="10" y="7"/>
                </a:cubicBezTo>
                <a:cubicBezTo>
                  <a:pt x="9" y="6"/>
                  <a:pt x="8" y="6"/>
                  <a:pt x="7" y="6"/>
                </a:cubicBezTo>
                <a:cubicBezTo>
                  <a:pt x="10" y="3"/>
                  <a:pt x="10" y="3"/>
                  <a:pt x="10" y="3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7" y="5"/>
                  <a:pt x="17" y="5"/>
                </a:cubicBezTo>
                <a:cubicBezTo>
                  <a:pt x="10" y="0"/>
                  <a:pt x="10" y="0"/>
                  <a:pt x="10" y="0"/>
                </a:cubicBezTo>
                <a:cubicBezTo>
                  <a:pt x="3" y="6"/>
                  <a:pt x="3" y="6"/>
                  <a:pt x="3" y="6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6" y="7"/>
                  <a:pt x="7" y="8"/>
                </a:cubicBezTo>
                <a:cubicBezTo>
                  <a:pt x="7" y="8"/>
                  <a:pt x="8" y="8"/>
                  <a:pt x="8" y="8"/>
                </a:cubicBezTo>
                <a:cubicBezTo>
                  <a:pt x="9" y="9"/>
                  <a:pt x="10" y="10"/>
                  <a:pt x="10" y="11"/>
                </a:cubicBezTo>
                <a:cubicBezTo>
                  <a:pt x="10" y="12"/>
                  <a:pt x="10" y="13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6"/>
                  <a:pt x="4" y="15"/>
                  <a:pt x="4" y="15"/>
                </a:cubicBezTo>
                <a:cubicBezTo>
                  <a:pt x="3" y="14"/>
                  <a:pt x="3" y="14"/>
                  <a:pt x="2" y="13"/>
                </a:cubicBezTo>
                <a:cubicBezTo>
                  <a:pt x="2" y="12"/>
                  <a:pt x="2" y="11"/>
                  <a:pt x="3" y="10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2"/>
                  <a:pt x="0" y="1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569"/>
          <p:cNvSpPr>
            <a:spLocks/>
          </p:cNvSpPr>
          <p:nvPr/>
        </p:nvSpPr>
        <p:spPr bwMode="auto">
          <a:xfrm>
            <a:off x="3595688" y="2879726"/>
            <a:ext cx="11113" cy="12700"/>
          </a:xfrm>
          <a:custGeom>
            <a:avLst/>
            <a:gdLst>
              <a:gd name="T0" fmla="*/ 2 w 5"/>
              <a:gd name="T1" fmla="*/ 3 h 5"/>
              <a:gd name="T2" fmla="*/ 1 w 5"/>
              <a:gd name="T3" fmla="*/ 4 h 5"/>
              <a:gd name="T4" fmla="*/ 0 w 5"/>
              <a:gd name="T5" fmla="*/ 4 h 5"/>
              <a:gd name="T6" fmla="*/ 0 w 5"/>
              <a:gd name="T7" fmla="*/ 5 h 5"/>
              <a:gd name="T8" fmla="*/ 2 w 5"/>
              <a:gd name="T9" fmla="*/ 4 h 5"/>
              <a:gd name="T10" fmla="*/ 3 w 5"/>
              <a:gd name="T11" fmla="*/ 3 h 5"/>
              <a:gd name="T12" fmla="*/ 5 w 5"/>
              <a:gd name="T13" fmla="*/ 1 h 5"/>
              <a:gd name="T14" fmla="*/ 3 w 5"/>
              <a:gd name="T15" fmla="*/ 0 h 5"/>
              <a:gd name="T16" fmla="*/ 1 w 5"/>
              <a:gd name="T17" fmla="*/ 2 h 5"/>
              <a:gd name="T18" fmla="*/ 2 w 5"/>
              <a:gd name="T1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5">
                <a:moveTo>
                  <a:pt x="2" y="3"/>
                </a:moveTo>
                <a:cubicBezTo>
                  <a:pt x="2" y="3"/>
                  <a:pt x="1" y="3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1" y="5"/>
                  <a:pt x="2" y="4"/>
                </a:cubicBezTo>
                <a:cubicBezTo>
                  <a:pt x="2" y="4"/>
                  <a:pt x="3" y="4"/>
                  <a:pt x="3" y="3"/>
                </a:cubicBezTo>
                <a:cubicBezTo>
                  <a:pt x="5" y="1"/>
                  <a:pt x="5" y="1"/>
                  <a:pt x="5" y="1"/>
                </a:cubicBezTo>
                <a:cubicBezTo>
                  <a:pt x="3" y="0"/>
                  <a:pt x="3" y="0"/>
                  <a:pt x="3" y="0"/>
                </a:cubicBezTo>
                <a:cubicBezTo>
                  <a:pt x="1" y="2"/>
                  <a:pt x="1" y="2"/>
                  <a:pt x="1" y="2"/>
                </a:cubicBezTo>
                <a:cubicBezTo>
                  <a:pt x="2" y="3"/>
                  <a:pt x="2" y="3"/>
                  <a:pt x="2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570"/>
          <p:cNvSpPr>
            <a:spLocks/>
          </p:cNvSpPr>
          <p:nvPr/>
        </p:nvSpPr>
        <p:spPr bwMode="auto">
          <a:xfrm>
            <a:off x="3603626" y="2887663"/>
            <a:ext cx="11113" cy="11113"/>
          </a:xfrm>
          <a:custGeom>
            <a:avLst/>
            <a:gdLst>
              <a:gd name="T0" fmla="*/ 2 w 5"/>
              <a:gd name="T1" fmla="*/ 3 h 5"/>
              <a:gd name="T2" fmla="*/ 1 w 5"/>
              <a:gd name="T3" fmla="*/ 4 h 5"/>
              <a:gd name="T4" fmla="*/ 0 w 5"/>
              <a:gd name="T5" fmla="*/ 4 h 5"/>
              <a:gd name="T6" fmla="*/ 0 w 5"/>
              <a:gd name="T7" fmla="*/ 5 h 5"/>
              <a:gd name="T8" fmla="*/ 2 w 5"/>
              <a:gd name="T9" fmla="*/ 5 h 5"/>
              <a:gd name="T10" fmla="*/ 4 w 5"/>
              <a:gd name="T11" fmla="*/ 3 h 5"/>
              <a:gd name="T12" fmla="*/ 5 w 5"/>
              <a:gd name="T13" fmla="*/ 1 h 5"/>
              <a:gd name="T14" fmla="*/ 3 w 5"/>
              <a:gd name="T15" fmla="*/ 0 h 5"/>
              <a:gd name="T16" fmla="*/ 2 w 5"/>
              <a:gd name="T17" fmla="*/ 2 h 5"/>
              <a:gd name="T18" fmla="*/ 2 w 5"/>
              <a:gd name="T1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5">
                <a:moveTo>
                  <a:pt x="2" y="3"/>
                </a:moveTo>
                <a:cubicBezTo>
                  <a:pt x="2" y="3"/>
                  <a:pt x="2" y="4"/>
                  <a:pt x="1" y="4"/>
                </a:cubicBezTo>
                <a:cubicBezTo>
                  <a:pt x="1" y="4"/>
                  <a:pt x="1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3" y="4"/>
                  <a:pt x="3" y="4"/>
                  <a:pt x="4" y="3"/>
                </a:cubicBezTo>
                <a:cubicBezTo>
                  <a:pt x="5" y="1"/>
                  <a:pt x="5" y="1"/>
                  <a:pt x="5" y="1"/>
                </a:cubicBezTo>
                <a:cubicBezTo>
                  <a:pt x="3" y="0"/>
                  <a:pt x="3" y="0"/>
                  <a:pt x="3" y="0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2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571"/>
          <p:cNvSpPr>
            <a:spLocks/>
          </p:cNvSpPr>
          <p:nvPr/>
        </p:nvSpPr>
        <p:spPr bwMode="auto">
          <a:xfrm>
            <a:off x="3597276" y="2895601"/>
            <a:ext cx="46038" cy="47625"/>
          </a:xfrm>
          <a:custGeom>
            <a:avLst/>
            <a:gdLst>
              <a:gd name="T0" fmla="*/ 3 w 29"/>
              <a:gd name="T1" fmla="*/ 21 h 30"/>
              <a:gd name="T2" fmla="*/ 14 w 29"/>
              <a:gd name="T3" fmla="*/ 6 h 30"/>
              <a:gd name="T4" fmla="*/ 13 w 29"/>
              <a:gd name="T5" fmla="*/ 28 h 30"/>
              <a:gd name="T6" fmla="*/ 15 w 29"/>
              <a:gd name="T7" fmla="*/ 30 h 30"/>
              <a:gd name="T8" fmla="*/ 29 w 29"/>
              <a:gd name="T9" fmla="*/ 12 h 30"/>
              <a:gd name="T10" fmla="*/ 28 w 29"/>
              <a:gd name="T11" fmla="*/ 9 h 30"/>
              <a:gd name="T12" fmla="*/ 17 w 29"/>
              <a:gd name="T13" fmla="*/ 24 h 30"/>
              <a:gd name="T14" fmla="*/ 17 w 29"/>
              <a:gd name="T15" fmla="*/ 2 h 30"/>
              <a:gd name="T16" fmla="*/ 15 w 29"/>
              <a:gd name="T17" fmla="*/ 0 h 30"/>
              <a:gd name="T18" fmla="*/ 0 w 29"/>
              <a:gd name="T19" fmla="*/ 19 h 30"/>
              <a:gd name="T20" fmla="*/ 3 w 29"/>
              <a:gd name="T21" fmla="*/ 21 h 30"/>
              <a:gd name="T22" fmla="*/ 3 w 29"/>
              <a:gd name="T23" fmla="*/ 2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30">
                <a:moveTo>
                  <a:pt x="3" y="21"/>
                </a:moveTo>
                <a:lnTo>
                  <a:pt x="14" y="6"/>
                </a:lnTo>
                <a:lnTo>
                  <a:pt x="13" y="28"/>
                </a:lnTo>
                <a:lnTo>
                  <a:pt x="15" y="30"/>
                </a:lnTo>
                <a:lnTo>
                  <a:pt x="29" y="12"/>
                </a:lnTo>
                <a:lnTo>
                  <a:pt x="28" y="9"/>
                </a:lnTo>
                <a:lnTo>
                  <a:pt x="17" y="24"/>
                </a:lnTo>
                <a:lnTo>
                  <a:pt x="17" y="2"/>
                </a:lnTo>
                <a:lnTo>
                  <a:pt x="15" y="0"/>
                </a:lnTo>
                <a:lnTo>
                  <a:pt x="0" y="19"/>
                </a:lnTo>
                <a:lnTo>
                  <a:pt x="3" y="21"/>
                </a:lnTo>
                <a:lnTo>
                  <a:pt x="3" y="21"/>
                </a:ln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572"/>
          <p:cNvSpPr>
            <a:spLocks/>
          </p:cNvSpPr>
          <p:nvPr/>
        </p:nvSpPr>
        <p:spPr bwMode="auto">
          <a:xfrm>
            <a:off x="5303838" y="3463926"/>
            <a:ext cx="55563" cy="53975"/>
          </a:xfrm>
          <a:custGeom>
            <a:avLst/>
            <a:gdLst>
              <a:gd name="T0" fmla="*/ 18 w 25"/>
              <a:gd name="T1" fmla="*/ 0 h 24"/>
              <a:gd name="T2" fmla="*/ 18 w 25"/>
              <a:gd name="T3" fmla="*/ 1 h 24"/>
              <a:gd name="T4" fmla="*/ 20 w 25"/>
              <a:gd name="T5" fmla="*/ 1 h 24"/>
              <a:gd name="T6" fmla="*/ 20 w 25"/>
              <a:gd name="T7" fmla="*/ 2 h 24"/>
              <a:gd name="T8" fmla="*/ 20 w 25"/>
              <a:gd name="T9" fmla="*/ 4 h 24"/>
              <a:gd name="T10" fmla="*/ 20 w 25"/>
              <a:gd name="T11" fmla="*/ 5 h 24"/>
              <a:gd name="T12" fmla="*/ 18 w 25"/>
              <a:gd name="T13" fmla="*/ 11 h 24"/>
              <a:gd name="T14" fmla="*/ 17 w 25"/>
              <a:gd name="T15" fmla="*/ 15 h 24"/>
              <a:gd name="T16" fmla="*/ 17 w 25"/>
              <a:gd name="T17" fmla="*/ 19 h 24"/>
              <a:gd name="T18" fmla="*/ 17 w 25"/>
              <a:gd name="T19" fmla="*/ 19 h 24"/>
              <a:gd name="T20" fmla="*/ 15 w 25"/>
              <a:gd name="T21" fmla="*/ 14 h 24"/>
              <a:gd name="T22" fmla="*/ 10 w 25"/>
              <a:gd name="T23" fmla="*/ 0 h 24"/>
              <a:gd name="T24" fmla="*/ 5 w 25"/>
              <a:gd name="T25" fmla="*/ 0 h 24"/>
              <a:gd name="T26" fmla="*/ 5 w 25"/>
              <a:gd name="T27" fmla="*/ 1 h 24"/>
              <a:gd name="T28" fmla="*/ 6 w 25"/>
              <a:gd name="T29" fmla="*/ 1 h 24"/>
              <a:gd name="T30" fmla="*/ 6 w 25"/>
              <a:gd name="T31" fmla="*/ 2 h 24"/>
              <a:gd name="T32" fmla="*/ 6 w 25"/>
              <a:gd name="T33" fmla="*/ 4 h 24"/>
              <a:gd name="T34" fmla="*/ 6 w 25"/>
              <a:gd name="T35" fmla="*/ 5 h 24"/>
              <a:gd name="T36" fmla="*/ 3 w 25"/>
              <a:gd name="T37" fmla="*/ 19 h 24"/>
              <a:gd name="T38" fmla="*/ 2 w 25"/>
              <a:gd name="T39" fmla="*/ 21 h 24"/>
              <a:gd name="T40" fmla="*/ 2 w 25"/>
              <a:gd name="T41" fmla="*/ 22 h 24"/>
              <a:gd name="T42" fmla="*/ 1 w 25"/>
              <a:gd name="T43" fmla="*/ 23 h 24"/>
              <a:gd name="T44" fmla="*/ 0 w 25"/>
              <a:gd name="T45" fmla="*/ 23 h 24"/>
              <a:gd name="T46" fmla="*/ 0 w 25"/>
              <a:gd name="T47" fmla="*/ 24 h 24"/>
              <a:gd name="T48" fmla="*/ 6 w 25"/>
              <a:gd name="T49" fmla="*/ 24 h 24"/>
              <a:gd name="T50" fmla="*/ 7 w 25"/>
              <a:gd name="T51" fmla="*/ 23 h 24"/>
              <a:gd name="T52" fmla="*/ 5 w 25"/>
              <a:gd name="T53" fmla="*/ 23 h 24"/>
              <a:gd name="T54" fmla="*/ 5 w 25"/>
              <a:gd name="T55" fmla="*/ 22 h 24"/>
              <a:gd name="T56" fmla="*/ 5 w 25"/>
              <a:gd name="T57" fmla="*/ 20 h 24"/>
              <a:gd name="T58" fmla="*/ 5 w 25"/>
              <a:gd name="T59" fmla="*/ 19 h 24"/>
              <a:gd name="T60" fmla="*/ 7 w 25"/>
              <a:gd name="T61" fmla="*/ 12 h 24"/>
              <a:gd name="T62" fmla="*/ 8 w 25"/>
              <a:gd name="T63" fmla="*/ 7 h 24"/>
              <a:gd name="T64" fmla="*/ 8 w 25"/>
              <a:gd name="T65" fmla="*/ 3 h 24"/>
              <a:gd name="T66" fmla="*/ 9 w 25"/>
              <a:gd name="T67" fmla="*/ 3 h 24"/>
              <a:gd name="T68" fmla="*/ 10 w 25"/>
              <a:gd name="T69" fmla="*/ 9 h 24"/>
              <a:gd name="T70" fmla="*/ 15 w 25"/>
              <a:gd name="T71" fmla="*/ 24 h 24"/>
              <a:gd name="T72" fmla="*/ 18 w 25"/>
              <a:gd name="T73" fmla="*/ 24 h 24"/>
              <a:gd name="T74" fmla="*/ 22 w 25"/>
              <a:gd name="T75" fmla="*/ 5 h 24"/>
              <a:gd name="T76" fmla="*/ 22 w 25"/>
              <a:gd name="T77" fmla="*/ 3 h 24"/>
              <a:gd name="T78" fmla="*/ 23 w 25"/>
              <a:gd name="T79" fmla="*/ 2 h 24"/>
              <a:gd name="T80" fmla="*/ 23 w 25"/>
              <a:gd name="T81" fmla="*/ 1 h 24"/>
              <a:gd name="T82" fmla="*/ 24 w 25"/>
              <a:gd name="T83" fmla="*/ 1 h 24"/>
              <a:gd name="T84" fmla="*/ 25 w 25"/>
              <a:gd name="T85" fmla="*/ 0 h 24"/>
              <a:gd name="T86" fmla="*/ 18 w 25"/>
              <a:gd name="T8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5" h="24">
                <a:moveTo>
                  <a:pt x="18" y="0"/>
                </a:moveTo>
                <a:cubicBezTo>
                  <a:pt x="18" y="1"/>
                  <a:pt x="18" y="1"/>
                  <a:pt x="18" y="1"/>
                </a:cubicBezTo>
                <a:cubicBezTo>
                  <a:pt x="19" y="1"/>
                  <a:pt x="19" y="1"/>
                  <a:pt x="20" y="1"/>
                </a:cubicBezTo>
                <a:cubicBezTo>
                  <a:pt x="20" y="1"/>
                  <a:pt x="20" y="2"/>
                  <a:pt x="20" y="2"/>
                </a:cubicBezTo>
                <a:cubicBezTo>
                  <a:pt x="20" y="3"/>
                  <a:pt x="20" y="3"/>
                  <a:pt x="20" y="4"/>
                </a:cubicBezTo>
                <a:cubicBezTo>
                  <a:pt x="20" y="4"/>
                  <a:pt x="20" y="5"/>
                  <a:pt x="20" y="5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2"/>
                  <a:pt x="18" y="13"/>
                  <a:pt x="17" y="15"/>
                </a:cubicBezTo>
                <a:cubicBezTo>
                  <a:pt x="17" y="17"/>
                  <a:pt x="17" y="18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6" y="17"/>
                  <a:pt x="16" y="16"/>
                  <a:pt x="15" y="14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6" y="1"/>
                  <a:pt x="6" y="1"/>
                </a:cubicBezTo>
                <a:cubicBezTo>
                  <a:pt x="6" y="1"/>
                  <a:pt x="6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5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0"/>
                  <a:pt x="3" y="21"/>
                  <a:pt x="2" y="21"/>
                </a:cubicBezTo>
                <a:cubicBezTo>
                  <a:pt x="2" y="21"/>
                  <a:pt x="2" y="22"/>
                  <a:pt x="2" y="22"/>
                </a:cubicBezTo>
                <a:cubicBezTo>
                  <a:pt x="2" y="22"/>
                  <a:pt x="2" y="23"/>
                  <a:pt x="1" y="23"/>
                </a:cubicBezTo>
                <a:cubicBezTo>
                  <a:pt x="1" y="23"/>
                  <a:pt x="1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1"/>
                  <a:pt x="5" y="21"/>
                  <a:pt x="5" y="20"/>
                </a:cubicBezTo>
                <a:cubicBezTo>
                  <a:pt x="5" y="20"/>
                  <a:pt x="5" y="19"/>
                  <a:pt x="5" y="19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0"/>
                  <a:pt x="7" y="9"/>
                  <a:pt x="8" y="7"/>
                </a:cubicBezTo>
                <a:cubicBezTo>
                  <a:pt x="8" y="5"/>
                  <a:pt x="8" y="4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5"/>
                  <a:pt x="10" y="7"/>
                  <a:pt x="10" y="9"/>
                </a:cubicBezTo>
                <a:cubicBezTo>
                  <a:pt x="15" y="24"/>
                  <a:pt x="15" y="24"/>
                  <a:pt x="15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4"/>
                  <a:pt x="22" y="3"/>
                  <a:pt x="22" y="3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3" y="1"/>
                  <a:pt x="23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8" y="0"/>
                  <a:pt x="18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573"/>
          <p:cNvSpPr>
            <a:spLocks noEditPoints="1"/>
          </p:cNvSpPr>
          <p:nvPr/>
        </p:nvSpPr>
        <p:spPr bwMode="auto">
          <a:xfrm>
            <a:off x="5362576" y="3479801"/>
            <a:ext cx="33338" cy="38100"/>
          </a:xfrm>
          <a:custGeom>
            <a:avLst/>
            <a:gdLst>
              <a:gd name="T0" fmla="*/ 10 w 15"/>
              <a:gd name="T1" fmla="*/ 16 h 17"/>
              <a:gd name="T2" fmla="*/ 13 w 15"/>
              <a:gd name="T3" fmla="*/ 14 h 17"/>
              <a:gd name="T4" fmla="*/ 15 w 15"/>
              <a:gd name="T5" fmla="*/ 9 h 17"/>
              <a:gd name="T6" fmla="*/ 15 w 15"/>
              <a:gd name="T7" fmla="*/ 6 h 17"/>
              <a:gd name="T8" fmla="*/ 15 w 15"/>
              <a:gd name="T9" fmla="*/ 3 h 17"/>
              <a:gd name="T10" fmla="*/ 13 w 15"/>
              <a:gd name="T11" fmla="*/ 1 h 17"/>
              <a:gd name="T12" fmla="*/ 10 w 15"/>
              <a:gd name="T13" fmla="*/ 0 h 17"/>
              <a:gd name="T14" fmla="*/ 6 w 15"/>
              <a:gd name="T15" fmla="*/ 0 h 17"/>
              <a:gd name="T16" fmla="*/ 3 w 15"/>
              <a:gd name="T17" fmla="*/ 2 h 17"/>
              <a:gd name="T18" fmla="*/ 1 w 15"/>
              <a:gd name="T19" fmla="*/ 6 h 17"/>
              <a:gd name="T20" fmla="*/ 0 w 15"/>
              <a:gd name="T21" fmla="*/ 9 h 17"/>
              <a:gd name="T22" fmla="*/ 0 w 15"/>
              <a:gd name="T23" fmla="*/ 11 h 17"/>
              <a:gd name="T24" fmla="*/ 2 w 15"/>
              <a:gd name="T25" fmla="*/ 16 h 17"/>
              <a:gd name="T26" fmla="*/ 6 w 15"/>
              <a:gd name="T27" fmla="*/ 17 h 17"/>
              <a:gd name="T28" fmla="*/ 10 w 15"/>
              <a:gd name="T29" fmla="*/ 16 h 17"/>
              <a:gd name="T30" fmla="*/ 4 w 15"/>
              <a:gd name="T31" fmla="*/ 7 h 17"/>
              <a:gd name="T32" fmla="*/ 6 w 15"/>
              <a:gd name="T33" fmla="*/ 3 h 17"/>
              <a:gd name="T34" fmla="*/ 9 w 15"/>
              <a:gd name="T35" fmla="*/ 1 h 17"/>
              <a:gd name="T36" fmla="*/ 12 w 15"/>
              <a:gd name="T37" fmla="*/ 2 h 17"/>
              <a:gd name="T38" fmla="*/ 12 w 15"/>
              <a:gd name="T39" fmla="*/ 5 h 17"/>
              <a:gd name="T40" fmla="*/ 12 w 15"/>
              <a:gd name="T41" fmla="*/ 10 h 17"/>
              <a:gd name="T42" fmla="*/ 9 w 15"/>
              <a:gd name="T43" fmla="*/ 14 h 17"/>
              <a:gd name="T44" fmla="*/ 6 w 15"/>
              <a:gd name="T45" fmla="*/ 16 h 17"/>
              <a:gd name="T46" fmla="*/ 4 w 15"/>
              <a:gd name="T47" fmla="*/ 15 h 17"/>
              <a:gd name="T48" fmla="*/ 3 w 15"/>
              <a:gd name="T49" fmla="*/ 12 h 17"/>
              <a:gd name="T50" fmla="*/ 4 w 15"/>
              <a:gd name="T51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17">
                <a:moveTo>
                  <a:pt x="10" y="16"/>
                </a:moveTo>
                <a:cubicBezTo>
                  <a:pt x="11" y="16"/>
                  <a:pt x="12" y="15"/>
                  <a:pt x="13" y="14"/>
                </a:cubicBezTo>
                <a:cubicBezTo>
                  <a:pt x="14" y="12"/>
                  <a:pt x="14" y="11"/>
                  <a:pt x="15" y="9"/>
                </a:cubicBezTo>
                <a:cubicBezTo>
                  <a:pt x="15" y="8"/>
                  <a:pt x="15" y="7"/>
                  <a:pt x="15" y="6"/>
                </a:cubicBezTo>
                <a:cubicBezTo>
                  <a:pt x="15" y="5"/>
                  <a:pt x="15" y="4"/>
                  <a:pt x="15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3" y="2"/>
                </a:cubicBezTo>
                <a:cubicBezTo>
                  <a:pt x="2" y="3"/>
                  <a:pt x="2" y="4"/>
                  <a:pt x="1" y="6"/>
                </a:cubicBezTo>
                <a:cubicBezTo>
                  <a:pt x="1" y="6"/>
                  <a:pt x="1" y="8"/>
                  <a:pt x="0" y="9"/>
                </a:cubicBezTo>
                <a:cubicBezTo>
                  <a:pt x="0" y="10"/>
                  <a:pt x="0" y="11"/>
                  <a:pt x="0" y="11"/>
                </a:cubicBezTo>
                <a:cubicBezTo>
                  <a:pt x="0" y="13"/>
                  <a:pt x="1" y="15"/>
                  <a:pt x="2" y="16"/>
                </a:cubicBezTo>
                <a:cubicBezTo>
                  <a:pt x="3" y="17"/>
                  <a:pt x="4" y="17"/>
                  <a:pt x="6" y="17"/>
                </a:cubicBezTo>
                <a:cubicBezTo>
                  <a:pt x="7" y="17"/>
                  <a:pt x="9" y="17"/>
                  <a:pt x="10" y="16"/>
                </a:cubicBezTo>
                <a:close/>
                <a:moveTo>
                  <a:pt x="4" y="7"/>
                </a:moveTo>
                <a:cubicBezTo>
                  <a:pt x="4" y="5"/>
                  <a:pt x="5" y="4"/>
                  <a:pt x="6" y="3"/>
                </a:cubicBezTo>
                <a:cubicBezTo>
                  <a:pt x="7" y="2"/>
                  <a:pt x="8" y="1"/>
                  <a:pt x="9" y="1"/>
                </a:cubicBezTo>
                <a:cubicBezTo>
                  <a:pt x="10" y="1"/>
                  <a:pt x="11" y="2"/>
                  <a:pt x="12" y="2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6"/>
                  <a:pt x="12" y="8"/>
                  <a:pt x="12" y="10"/>
                </a:cubicBezTo>
                <a:cubicBezTo>
                  <a:pt x="11" y="12"/>
                  <a:pt x="10" y="13"/>
                  <a:pt x="9" y="14"/>
                </a:cubicBezTo>
                <a:cubicBezTo>
                  <a:pt x="9" y="15"/>
                  <a:pt x="7" y="16"/>
                  <a:pt x="6" y="16"/>
                </a:cubicBezTo>
                <a:cubicBezTo>
                  <a:pt x="5" y="16"/>
                  <a:pt x="4" y="16"/>
                  <a:pt x="4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9"/>
                  <a:pt x="4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574"/>
          <p:cNvSpPr>
            <a:spLocks/>
          </p:cNvSpPr>
          <p:nvPr/>
        </p:nvSpPr>
        <p:spPr bwMode="auto">
          <a:xfrm>
            <a:off x="5403851" y="3479801"/>
            <a:ext cx="31750" cy="38100"/>
          </a:xfrm>
          <a:custGeom>
            <a:avLst/>
            <a:gdLst>
              <a:gd name="T0" fmla="*/ 2 w 14"/>
              <a:gd name="T1" fmla="*/ 0 h 17"/>
              <a:gd name="T2" fmla="*/ 1 w 14"/>
              <a:gd name="T3" fmla="*/ 1 h 17"/>
              <a:gd name="T4" fmla="*/ 3 w 14"/>
              <a:gd name="T5" fmla="*/ 1 h 17"/>
              <a:gd name="T6" fmla="*/ 3 w 14"/>
              <a:gd name="T7" fmla="*/ 2 h 17"/>
              <a:gd name="T8" fmla="*/ 3 w 14"/>
              <a:gd name="T9" fmla="*/ 2 h 17"/>
              <a:gd name="T10" fmla="*/ 3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5 w 14"/>
              <a:gd name="T17" fmla="*/ 9 h 17"/>
              <a:gd name="T18" fmla="*/ 6 w 14"/>
              <a:gd name="T19" fmla="*/ 7 h 17"/>
              <a:gd name="T20" fmla="*/ 7 w 14"/>
              <a:gd name="T21" fmla="*/ 5 h 17"/>
              <a:gd name="T22" fmla="*/ 9 w 14"/>
              <a:gd name="T23" fmla="*/ 3 h 17"/>
              <a:gd name="T24" fmla="*/ 10 w 14"/>
              <a:gd name="T25" fmla="*/ 2 h 17"/>
              <a:gd name="T26" fmla="*/ 11 w 14"/>
              <a:gd name="T27" fmla="*/ 3 h 17"/>
              <a:gd name="T28" fmla="*/ 12 w 14"/>
              <a:gd name="T29" fmla="*/ 4 h 17"/>
              <a:gd name="T30" fmla="*/ 14 w 14"/>
              <a:gd name="T31" fmla="*/ 4 h 17"/>
              <a:gd name="T32" fmla="*/ 14 w 14"/>
              <a:gd name="T33" fmla="*/ 0 h 17"/>
              <a:gd name="T34" fmla="*/ 12 w 14"/>
              <a:gd name="T35" fmla="*/ 0 h 17"/>
              <a:gd name="T36" fmla="*/ 9 w 14"/>
              <a:gd name="T37" fmla="*/ 1 h 17"/>
              <a:gd name="T38" fmla="*/ 6 w 14"/>
              <a:gd name="T39" fmla="*/ 4 h 17"/>
              <a:gd name="T40" fmla="*/ 6 w 14"/>
              <a:gd name="T41" fmla="*/ 4 h 17"/>
              <a:gd name="T42" fmla="*/ 7 w 14"/>
              <a:gd name="T43" fmla="*/ 0 h 17"/>
              <a:gd name="T44" fmla="*/ 6 w 14"/>
              <a:gd name="T45" fmla="*/ 0 h 17"/>
              <a:gd name="T46" fmla="*/ 2 w 14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2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3" y="1"/>
                </a:cubicBezTo>
                <a:cubicBezTo>
                  <a:pt x="3" y="1"/>
                  <a:pt x="3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4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5" y="8"/>
                  <a:pt x="6" y="7"/>
                </a:cubicBezTo>
                <a:cubicBezTo>
                  <a:pt x="6" y="6"/>
                  <a:pt x="6" y="6"/>
                  <a:pt x="7" y="5"/>
                </a:cubicBezTo>
                <a:cubicBezTo>
                  <a:pt x="8" y="4"/>
                  <a:pt x="8" y="3"/>
                  <a:pt x="9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2"/>
                  <a:pt x="11" y="2"/>
                  <a:pt x="11" y="3"/>
                </a:cubicBezTo>
                <a:cubicBezTo>
                  <a:pt x="12" y="3"/>
                  <a:pt x="12" y="3"/>
                  <a:pt x="12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11" y="0"/>
                  <a:pt x="10" y="0"/>
                  <a:pt x="9" y="1"/>
                </a:cubicBezTo>
                <a:cubicBezTo>
                  <a:pt x="8" y="2"/>
                  <a:pt x="7" y="3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575"/>
          <p:cNvSpPr>
            <a:spLocks/>
          </p:cNvSpPr>
          <p:nvPr/>
        </p:nvSpPr>
        <p:spPr bwMode="auto">
          <a:xfrm>
            <a:off x="5435601" y="3479801"/>
            <a:ext cx="31750" cy="38100"/>
          </a:xfrm>
          <a:custGeom>
            <a:avLst/>
            <a:gdLst>
              <a:gd name="T0" fmla="*/ 13 w 14"/>
              <a:gd name="T1" fmla="*/ 4 h 17"/>
              <a:gd name="T2" fmla="*/ 14 w 14"/>
              <a:gd name="T3" fmla="*/ 1 h 17"/>
              <a:gd name="T4" fmla="*/ 9 w 14"/>
              <a:gd name="T5" fmla="*/ 0 h 17"/>
              <a:gd name="T6" fmla="*/ 6 w 14"/>
              <a:gd name="T7" fmla="*/ 0 h 17"/>
              <a:gd name="T8" fmla="*/ 4 w 14"/>
              <a:gd name="T9" fmla="*/ 2 h 17"/>
              <a:gd name="T10" fmla="*/ 3 w 14"/>
              <a:gd name="T11" fmla="*/ 5 h 17"/>
              <a:gd name="T12" fmla="*/ 4 w 14"/>
              <a:gd name="T13" fmla="*/ 6 h 17"/>
              <a:gd name="T14" fmla="*/ 5 w 14"/>
              <a:gd name="T15" fmla="*/ 8 h 17"/>
              <a:gd name="T16" fmla="*/ 6 w 14"/>
              <a:gd name="T17" fmla="*/ 9 h 17"/>
              <a:gd name="T18" fmla="*/ 8 w 14"/>
              <a:gd name="T19" fmla="*/ 10 h 17"/>
              <a:gd name="T20" fmla="*/ 9 w 14"/>
              <a:gd name="T21" fmla="*/ 12 h 17"/>
              <a:gd name="T22" fmla="*/ 9 w 14"/>
              <a:gd name="T23" fmla="*/ 13 h 17"/>
              <a:gd name="T24" fmla="*/ 8 w 14"/>
              <a:gd name="T25" fmla="*/ 15 h 17"/>
              <a:gd name="T26" fmla="*/ 6 w 14"/>
              <a:gd name="T27" fmla="*/ 16 h 17"/>
              <a:gd name="T28" fmla="*/ 3 w 14"/>
              <a:gd name="T29" fmla="*/ 15 h 17"/>
              <a:gd name="T30" fmla="*/ 2 w 14"/>
              <a:gd name="T31" fmla="*/ 13 h 17"/>
              <a:gd name="T32" fmla="*/ 1 w 14"/>
              <a:gd name="T33" fmla="*/ 13 h 17"/>
              <a:gd name="T34" fmla="*/ 0 w 14"/>
              <a:gd name="T35" fmla="*/ 16 h 17"/>
              <a:gd name="T36" fmla="*/ 3 w 14"/>
              <a:gd name="T37" fmla="*/ 17 h 17"/>
              <a:gd name="T38" fmla="*/ 6 w 14"/>
              <a:gd name="T39" fmla="*/ 17 h 17"/>
              <a:gd name="T40" fmla="*/ 9 w 14"/>
              <a:gd name="T41" fmla="*/ 17 h 17"/>
              <a:gd name="T42" fmla="*/ 11 w 14"/>
              <a:gd name="T43" fmla="*/ 15 h 17"/>
              <a:gd name="T44" fmla="*/ 12 w 14"/>
              <a:gd name="T45" fmla="*/ 12 h 17"/>
              <a:gd name="T46" fmla="*/ 11 w 14"/>
              <a:gd name="T47" fmla="*/ 10 h 17"/>
              <a:gd name="T48" fmla="*/ 9 w 14"/>
              <a:gd name="T49" fmla="*/ 7 h 17"/>
              <a:gd name="T50" fmla="*/ 7 w 14"/>
              <a:gd name="T51" fmla="*/ 6 h 17"/>
              <a:gd name="T52" fmla="*/ 6 w 14"/>
              <a:gd name="T53" fmla="*/ 5 h 17"/>
              <a:gd name="T54" fmla="*/ 6 w 14"/>
              <a:gd name="T55" fmla="*/ 4 h 17"/>
              <a:gd name="T56" fmla="*/ 6 w 14"/>
              <a:gd name="T57" fmla="*/ 2 h 17"/>
              <a:gd name="T58" fmla="*/ 7 w 14"/>
              <a:gd name="T59" fmla="*/ 2 h 17"/>
              <a:gd name="T60" fmla="*/ 9 w 14"/>
              <a:gd name="T61" fmla="*/ 1 h 17"/>
              <a:gd name="T62" fmla="*/ 11 w 14"/>
              <a:gd name="T63" fmla="*/ 2 h 17"/>
              <a:gd name="T64" fmla="*/ 12 w 14"/>
              <a:gd name="T65" fmla="*/ 4 h 17"/>
              <a:gd name="T66" fmla="*/ 13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3" y="4"/>
                </a:move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1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4" y="2"/>
                </a:cubicBezTo>
                <a:cubicBezTo>
                  <a:pt x="3" y="3"/>
                  <a:pt x="3" y="4"/>
                  <a:pt x="3" y="5"/>
                </a:cubicBezTo>
                <a:cubicBezTo>
                  <a:pt x="3" y="5"/>
                  <a:pt x="3" y="6"/>
                  <a:pt x="4" y="6"/>
                </a:cubicBezTo>
                <a:cubicBezTo>
                  <a:pt x="4" y="7"/>
                  <a:pt x="4" y="7"/>
                  <a:pt x="5" y="8"/>
                </a:cubicBezTo>
                <a:cubicBezTo>
                  <a:pt x="5" y="8"/>
                  <a:pt x="6" y="9"/>
                  <a:pt x="6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11"/>
                  <a:pt x="9" y="11"/>
                  <a:pt x="9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9" y="14"/>
                  <a:pt x="9" y="14"/>
                  <a:pt x="8" y="15"/>
                </a:cubicBezTo>
                <a:cubicBezTo>
                  <a:pt x="8" y="16"/>
                  <a:pt x="7" y="16"/>
                  <a:pt x="6" y="16"/>
                </a:cubicBezTo>
                <a:cubicBezTo>
                  <a:pt x="5" y="16"/>
                  <a:pt x="4" y="16"/>
                  <a:pt x="3" y="15"/>
                </a:cubicBezTo>
                <a:cubicBezTo>
                  <a:pt x="3" y="14"/>
                  <a:pt x="3" y="14"/>
                  <a:pt x="2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2" y="17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1" y="16"/>
                  <a:pt x="11" y="15"/>
                </a:cubicBezTo>
                <a:cubicBezTo>
                  <a:pt x="12" y="14"/>
                  <a:pt x="12" y="13"/>
                  <a:pt x="12" y="12"/>
                </a:cubicBezTo>
                <a:cubicBezTo>
                  <a:pt x="12" y="11"/>
                  <a:pt x="12" y="10"/>
                  <a:pt x="11" y="10"/>
                </a:cubicBezTo>
                <a:cubicBezTo>
                  <a:pt x="11" y="9"/>
                  <a:pt x="10" y="8"/>
                  <a:pt x="9" y="7"/>
                </a:cubicBezTo>
                <a:cubicBezTo>
                  <a:pt x="8" y="7"/>
                  <a:pt x="7" y="6"/>
                  <a:pt x="7" y="6"/>
                </a:cubicBezTo>
                <a:cubicBezTo>
                  <a:pt x="7" y="6"/>
                  <a:pt x="6" y="5"/>
                  <a:pt x="6" y="5"/>
                </a:cubicBezTo>
                <a:cubicBezTo>
                  <a:pt x="6" y="5"/>
                  <a:pt x="6" y="4"/>
                  <a:pt x="6" y="4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7" y="2"/>
                  <a:pt x="7" y="2"/>
                </a:cubicBezTo>
                <a:cubicBezTo>
                  <a:pt x="8" y="1"/>
                  <a:pt x="8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2" y="3"/>
                  <a:pt x="12" y="4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576"/>
          <p:cNvSpPr>
            <a:spLocks/>
          </p:cNvSpPr>
          <p:nvPr/>
        </p:nvSpPr>
        <p:spPr bwMode="auto">
          <a:xfrm>
            <a:off x="5476876" y="3460751"/>
            <a:ext cx="36513" cy="57150"/>
          </a:xfrm>
          <a:custGeom>
            <a:avLst/>
            <a:gdLst>
              <a:gd name="T0" fmla="*/ 9 w 17"/>
              <a:gd name="T1" fmla="*/ 0 h 25"/>
              <a:gd name="T2" fmla="*/ 8 w 17"/>
              <a:gd name="T3" fmla="*/ 0 h 25"/>
              <a:gd name="T4" fmla="*/ 3 w 17"/>
              <a:gd name="T5" fmla="*/ 0 h 25"/>
              <a:gd name="T6" fmla="*/ 3 w 17"/>
              <a:gd name="T7" fmla="*/ 1 h 25"/>
              <a:gd name="T8" fmla="*/ 5 w 17"/>
              <a:gd name="T9" fmla="*/ 1 h 25"/>
              <a:gd name="T10" fmla="*/ 5 w 17"/>
              <a:gd name="T11" fmla="*/ 2 h 25"/>
              <a:gd name="T12" fmla="*/ 5 w 17"/>
              <a:gd name="T13" fmla="*/ 3 h 25"/>
              <a:gd name="T14" fmla="*/ 5 w 17"/>
              <a:gd name="T15" fmla="*/ 4 h 25"/>
              <a:gd name="T16" fmla="*/ 5 w 17"/>
              <a:gd name="T17" fmla="*/ 5 h 25"/>
              <a:gd name="T18" fmla="*/ 0 w 17"/>
              <a:gd name="T19" fmla="*/ 25 h 25"/>
              <a:gd name="T20" fmla="*/ 3 w 17"/>
              <a:gd name="T21" fmla="*/ 25 h 25"/>
              <a:gd name="T22" fmla="*/ 5 w 17"/>
              <a:gd name="T23" fmla="*/ 16 h 25"/>
              <a:gd name="T24" fmla="*/ 6 w 17"/>
              <a:gd name="T25" fmla="*/ 16 h 25"/>
              <a:gd name="T26" fmla="*/ 7 w 17"/>
              <a:gd name="T27" fmla="*/ 16 h 25"/>
              <a:gd name="T28" fmla="*/ 7 w 17"/>
              <a:gd name="T29" fmla="*/ 17 h 25"/>
              <a:gd name="T30" fmla="*/ 8 w 17"/>
              <a:gd name="T31" fmla="*/ 18 h 25"/>
              <a:gd name="T32" fmla="*/ 10 w 17"/>
              <a:gd name="T33" fmla="*/ 25 h 25"/>
              <a:gd name="T34" fmla="*/ 15 w 17"/>
              <a:gd name="T35" fmla="*/ 25 h 25"/>
              <a:gd name="T36" fmla="*/ 15 w 17"/>
              <a:gd name="T37" fmla="*/ 24 h 25"/>
              <a:gd name="T38" fmla="*/ 14 w 17"/>
              <a:gd name="T39" fmla="*/ 24 h 25"/>
              <a:gd name="T40" fmla="*/ 13 w 17"/>
              <a:gd name="T41" fmla="*/ 23 h 25"/>
              <a:gd name="T42" fmla="*/ 12 w 17"/>
              <a:gd name="T43" fmla="*/ 22 h 25"/>
              <a:gd name="T44" fmla="*/ 10 w 17"/>
              <a:gd name="T45" fmla="*/ 15 h 25"/>
              <a:gd name="T46" fmla="*/ 14 w 17"/>
              <a:gd name="T47" fmla="*/ 12 h 25"/>
              <a:gd name="T48" fmla="*/ 17 w 17"/>
              <a:gd name="T49" fmla="*/ 9 h 25"/>
              <a:gd name="T50" fmla="*/ 17 w 17"/>
              <a:gd name="T51" fmla="*/ 8 h 25"/>
              <a:gd name="T52" fmla="*/ 11 w 17"/>
              <a:gd name="T53" fmla="*/ 8 h 25"/>
              <a:gd name="T54" fmla="*/ 11 w 17"/>
              <a:gd name="T55" fmla="*/ 9 h 25"/>
              <a:gd name="T56" fmla="*/ 12 w 17"/>
              <a:gd name="T57" fmla="*/ 10 h 25"/>
              <a:gd name="T58" fmla="*/ 12 w 17"/>
              <a:gd name="T59" fmla="*/ 11 h 25"/>
              <a:gd name="T60" fmla="*/ 12 w 17"/>
              <a:gd name="T61" fmla="*/ 12 h 25"/>
              <a:gd name="T62" fmla="*/ 10 w 17"/>
              <a:gd name="T63" fmla="*/ 13 h 25"/>
              <a:gd name="T64" fmla="*/ 8 w 17"/>
              <a:gd name="T65" fmla="*/ 14 h 25"/>
              <a:gd name="T66" fmla="*/ 7 w 17"/>
              <a:gd name="T67" fmla="*/ 15 h 25"/>
              <a:gd name="T68" fmla="*/ 6 w 17"/>
              <a:gd name="T69" fmla="*/ 15 h 25"/>
              <a:gd name="T70" fmla="*/ 5 w 17"/>
              <a:gd name="T71" fmla="*/ 15 h 25"/>
              <a:gd name="T72" fmla="*/ 9 w 17"/>
              <a:gd name="T73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" h="25">
                <a:moveTo>
                  <a:pt x="9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4" y="1"/>
                  <a:pt x="5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2"/>
                  <a:pt x="5" y="3"/>
                  <a:pt x="5" y="3"/>
                </a:cubicBezTo>
                <a:cubicBezTo>
                  <a:pt x="5" y="3"/>
                  <a:pt x="5" y="3"/>
                  <a:pt x="5" y="4"/>
                </a:cubicBezTo>
                <a:cubicBezTo>
                  <a:pt x="5" y="4"/>
                  <a:pt x="5" y="4"/>
                  <a:pt x="5" y="5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7"/>
                  <a:pt x="7" y="17"/>
                </a:cubicBezTo>
                <a:cubicBezTo>
                  <a:pt x="8" y="17"/>
                  <a:pt x="8" y="17"/>
                  <a:pt x="8" y="18"/>
                </a:cubicBezTo>
                <a:cubicBezTo>
                  <a:pt x="10" y="25"/>
                  <a:pt x="10" y="25"/>
                  <a:pt x="10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4" y="24"/>
                  <a:pt x="14" y="24"/>
                </a:cubicBezTo>
                <a:cubicBezTo>
                  <a:pt x="14" y="24"/>
                  <a:pt x="13" y="23"/>
                  <a:pt x="13" y="23"/>
                </a:cubicBezTo>
                <a:cubicBezTo>
                  <a:pt x="13" y="23"/>
                  <a:pt x="13" y="22"/>
                  <a:pt x="12" y="22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2"/>
                  <a:pt x="14" y="12"/>
                  <a:pt x="14" y="12"/>
                </a:cubicBezTo>
                <a:cubicBezTo>
                  <a:pt x="15" y="11"/>
                  <a:pt x="16" y="10"/>
                  <a:pt x="17" y="9"/>
                </a:cubicBezTo>
                <a:cubicBezTo>
                  <a:pt x="17" y="8"/>
                  <a:pt x="17" y="8"/>
                  <a:pt x="17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9"/>
                  <a:pt x="11" y="9"/>
                  <a:pt x="11" y="9"/>
                </a:cubicBezTo>
                <a:cubicBezTo>
                  <a:pt x="12" y="9"/>
                  <a:pt x="12" y="9"/>
                  <a:pt x="12" y="10"/>
                </a:cubicBezTo>
                <a:cubicBezTo>
                  <a:pt x="12" y="10"/>
                  <a:pt x="12" y="10"/>
                  <a:pt x="12" y="11"/>
                </a:cubicBezTo>
                <a:cubicBezTo>
                  <a:pt x="12" y="11"/>
                  <a:pt x="12" y="11"/>
                  <a:pt x="12" y="12"/>
                </a:cubicBezTo>
                <a:cubicBezTo>
                  <a:pt x="11" y="12"/>
                  <a:pt x="11" y="12"/>
                  <a:pt x="10" y="13"/>
                </a:cubicBezTo>
                <a:cubicBezTo>
                  <a:pt x="9" y="13"/>
                  <a:pt x="9" y="14"/>
                  <a:pt x="8" y="14"/>
                </a:cubicBezTo>
                <a:cubicBezTo>
                  <a:pt x="8" y="15"/>
                  <a:pt x="7" y="15"/>
                  <a:pt x="7" y="15"/>
                </a:cubicBezTo>
                <a:cubicBezTo>
                  <a:pt x="7" y="15"/>
                  <a:pt x="6" y="15"/>
                  <a:pt x="6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9" y="0"/>
                  <a:pt x="9" y="0"/>
                  <a:pt x="9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577"/>
          <p:cNvSpPr>
            <a:spLocks noEditPoints="1"/>
          </p:cNvSpPr>
          <p:nvPr/>
        </p:nvSpPr>
        <p:spPr bwMode="auto">
          <a:xfrm>
            <a:off x="5518151" y="3479801"/>
            <a:ext cx="31750" cy="38100"/>
          </a:xfrm>
          <a:custGeom>
            <a:avLst/>
            <a:gdLst>
              <a:gd name="T0" fmla="*/ 12 w 14"/>
              <a:gd name="T1" fmla="*/ 12 h 17"/>
              <a:gd name="T2" fmla="*/ 9 w 14"/>
              <a:gd name="T3" fmla="*/ 14 h 17"/>
              <a:gd name="T4" fmla="*/ 6 w 14"/>
              <a:gd name="T5" fmla="*/ 15 h 17"/>
              <a:gd name="T6" fmla="*/ 4 w 14"/>
              <a:gd name="T7" fmla="*/ 14 h 17"/>
              <a:gd name="T8" fmla="*/ 3 w 14"/>
              <a:gd name="T9" fmla="*/ 12 h 17"/>
              <a:gd name="T10" fmla="*/ 3 w 14"/>
              <a:gd name="T11" fmla="*/ 9 h 17"/>
              <a:gd name="T12" fmla="*/ 11 w 14"/>
              <a:gd name="T13" fmla="*/ 8 h 17"/>
              <a:gd name="T14" fmla="*/ 14 w 14"/>
              <a:gd name="T15" fmla="*/ 3 h 17"/>
              <a:gd name="T16" fmla="*/ 13 w 14"/>
              <a:gd name="T17" fmla="*/ 1 h 17"/>
              <a:gd name="T18" fmla="*/ 10 w 14"/>
              <a:gd name="T19" fmla="*/ 0 h 17"/>
              <a:gd name="T20" fmla="*/ 6 w 14"/>
              <a:gd name="T21" fmla="*/ 1 h 17"/>
              <a:gd name="T22" fmla="*/ 3 w 14"/>
              <a:gd name="T23" fmla="*/ 3 h 17"/>
              <a:gd name="T24" fmla="*/ 1 w 14"/>
              <a:gd name="T25" fmla="*/ 7 h 17"/>
              <a:gd name="T26" fmla="*/ 0 w 14"/>
              <a:gd name="T27" fmla="*/ 11 h 17"/>
              <a:gd name="T28" fmla="*/ 0 w 14"/>
              <a:gd name="T29" fmla="*/ 14 h 17"/>
              <a:gd name="T30" fmla="*/ 1 w 14"/>
              <a:gd name="T31" fmla="*/ 16 h 17"/>
              <a:gd name="T32" fmla="*/ 3 w 14"/>
              <a:gd name="T33" fmla="*/ 17 h 17"/>
              <a:gd name="T34" fmla="*/ 5 w 14"/>
              <a:gd name="T35" fmla="*/ 17 h 17"/>
              <a:gd name="T36" fmla="*/ 8 w 14"/>
              <a:gd name="T37" fmla="*/ 17 h 17"/>
              <a:gd name="T38" fmla="*/ 10 w 14"/>
              <a:gd name="T39" fmla="*/ 16 h 17"/>
              <a:gd name="T40" fmla="*/ 13 w 14"/>
              <a:gd name="T41" fmla="*/ 13 h 17"/>
              <a:gd name="T42" fmla="*/ 12 w 14"/>
              <a:gd name="T43" fmla="*/ 12 h 17"/>
              <a:gd name="T44" fmla="*/ 5 w 14"/>
              <a:gd name="T45" fmla="*/ 4 h 17"/>
              <a:gd name="T46" fmla="*/ 7 w 14"/>
              <a:gd name="T47" fmla="*/ 2 h 17"/>
              <a:gd name="T48" fmla="*/ 9 w 14"/>
              <a:gd name="T49" fmla="*/ 1 h 17"/>
              <a:gd name="T50" fmla="*/ 11 w 14"/>
              <a:gd name="T51" fmla="*/ 2 h 17"/>
              <a:gd name="T52" fmla="*/ 11 w 14"/>
              <a:gd name="T53" fmla="*/ 3 h 17"/>
              <a:gd name="T54" fmla="*/ 11 w 14"/>
              <a:gd name="T55" fmla="*/ 5 h 17"/>
              <a:gd name="T56" fmla="*/ 11 w 14"/>
              <a:gd name="T57" fmla="*/ 6 h 17"/>
              <a:gd name="T58" fmla="*/ 10 w 14"/>
              <a:gd name="T59" fmla="*/ 7 h 17"/>
              <a:gd name="T60" fmla="*/ 8 w 14"/>
              <a:gd name="T61" fmla="*/ 7 h 17"/>
              <a:gd name="T62" fmla="*/ 6 w 14"/>
              <a:gd name="T63" fmla="*/ 8 h 17"/>
              <a:gd name="T64" fmla="*/ 3 w 14"/>
              <a:gd name="T65" fmla="*/ 8 h 17"/>
              <a:gd name="T66" fmla="*/ 5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1" y="8"/>
                </a:cubicBezTo>
                <a:cubicBezTo>
                  <a:pt x="13" y="7"/>
                  <a:pt x="14" y="5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0" y="14"/>
                  <a:pt x="1" y="15"/>
                  <a:pt x="1" y="16"/>
                </a:cubicBezTo>
                <a:cubicBezTo>
                  <a:pt x="2" y="16"/>
                  <a:pt x="2" y="16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7"/>
                  <a:pt x="10" y="16"/>
                  <a:pt x="10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5" y="3"/>
                  <a:pt x="6" y="3"/>
                  <a:pt x="7" y="2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6"/>
                  <a:pt x="10" y="6"/>
                  <a:pt x="10" y="7"/>
                </a:cubicBezTo>
                <a:cubicBezTo>
                  <a:pt x="9" y="7"/>
                  <a:pt x="9" y="7"/>
                  <a:pt x="8" y="7"/>
                </a:cubicBezTo>
                <a:cubicBezTo>
                  <a:pt x="8" y="7"/>
                  <a:pt x="7" y="8"/>
                  <a:pt x="6" y="8"/>
                </a:cubicBezTo>
                <a:cubicBezTo>
                  <a:pt x="5" y="8"/>
                  <a:pt x="5" y="8"/>
                  <a:pt x="3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578"/>
          <p:cNvSpPr>
            <a:spLocks/>
          </p:cNvSpPr>
          <p:nvPr/>
        </p:nvSpPr>
        <p:spPr bwMode="auto">
          <a:xfrm>
            <a:off x="5556251" y="3460751"/>
            <a:ext cx="36513" cy="57150"/>
          </a:xfrm>
          <a:custGeom>
            <a:avLst/>
            <a:gdLst>
              <a:gd name="T0" fmla="*/ 16 w 16"/>
              <a:gd name="T1" fmla="*/ 24 h 25"/>
              <a:gd name="T2" fmla="*/ 14 w 16"/>
              <a:gd name="T3" fmla="*/ 24 h 25"/>
              <a:gd name="T4" fmla="*/ 14 w 16"/>
              <a:gd name="T5" fmla="*/ 23 h 25"/>
              <a:gd name="T6" fmla="*/ 14 w 16"/>
              <a:gd name="T7" fmla="*/ 23 h 25"/>
              <a:gd name="T8" fmla="*/ 14 w 16"/>
              <a:gd name="T9" fmla="*/ 22 h 25"/>
              <a:gd name="T10" fmla="*/ 14 w 16"/>
              <a:gd name="T11" fmla="*/ 21 h 25"/>
              <a:gd name="T12" fmla="*/ 15 w 16"/>
              <a:gd name="T13" fmla="*/ 14 h 25"/>
              <a:gd name="T14" fmla="*/ 16 w 16"/>
              <a:gd name="T15" fmla="*/ 12 h 25"/>
              <a:gd name="T16" fmla="*/ 15 w 16"/>
              <a:gd name="T17" fmla="*/ 9 h 25"/>
              <a:gd name="T18" fmla="*/ 12 w 16"/>
              <a:gd name="T19" fmla="*/ 8 h 25"/>
              <a:gd name="T20" fmla="*/ 9 w 16"/>
              <a:gd name="T21" fmla="*/ 9 h 25"/>
              <a:gd name="T22" fmla="*/ 6 w 16"/>
              <a:gd name="T23" fmla="*/ 12 h 25"/>
              <a:gd name="T24" fmla="*/ 6 w 16"/>
              <a:gd name="T25" fmla="*/ 12 h 25"/>
              <a:gd name="T26" fmla="*/ 9 w 16"/>
              <a:gd name="T27" fmla="*/ 0 h 25"/>
              <a:gd name="T28" fmla="*/ 8 w 16"/>
              <a:gd name="T29" fmla="*/ 0 h 25"/>
              <a:gd name="T30" fmla="*/ 3 w 16"/>
              <a:gd name="T31" fmla="*/ 0 h 25"/>
              <a:gd name="T32" fmla="*/ 3 w 16"/>
              <a:gd name="T33" fmla="*/ 1 h 25"/>
              <a:gd name="T34" fmla="*/ 5 w 16"/>
              <a:gd name="T35" fmla="*/ 1 h 25"/>
              <a:gd name="T36" fmla="*/ 5 w 16"/>
              <a:gd name="T37" fmla="*/ 2 h 25"/>
              <a:gd name="T38" fmla="*/ 5 w 16"/>
              <a:gd name="T39" fmla="*/ 3 h 25"/>
              <a:gd name="T40" fmla="*/ 5 w 16"/>
              <a:gd name="T41" fmla="*/ 4 h 25"/>
              <a:gd name="T42" fmla="*/ 5 w 16"/>
              <a:gd name="T43" fmla="*/ 5 h 25"/>
              <a:gd name="T44" fmla="*/ 0 w 16"/>
              <a:gd name="T45" fmla="*/ 25 h 25"/>
              <a:gd name="T46" fmla="*/ 3 w 16"/>
              <a:gd name="T47" fmla="*/ 25 h 25"/>
              <a:gd name="T48" fmla="*/ 5 w 16"/>
              <a:gd name="T49" fmla="*/ 17 h 25"/>
              <a:gd name="T50" fmla="*/ 6 w 16"/>
              <a:gd name="T51" fmla="*/ 15 h 25"/>
              <a:gd name="T52" fmla="*/ 7 w 16"/>
              <a:gd name="T53" fmla="*/ 12 h 25"/>
              <a:gd name="T54" fmla="*/ 9 w 16"/>
              <a:gd name="T55" fmla="*/ 10 h 25"/>
              <a:gd name="T56" fmla="*/ 11 w 16"/>
              <a:gd name="T57" fmla="*/ 10 h 25"/>
              <a:gd name="T58" fmla="*/ 12 w 16"/>
              <a:gd name="T59" fmla="*/ 10 h 25"/>
              <a:gd name="T60" fmla="*/ 13 w 16"/>
              <a:gd name="T61" fmla="*/ 12 h 25"/>
              <a:gd name="T62" fmla="*/ 13 w 16"/>
              <a:gd name="T63" fmla="*/ 14 h 25"/>
              <a:gd name="T64" fmla="*/ 12 w 16"/>
              <a:gd name="T65" fmla="*/ 16 h 25"/>
              <a:gd name="T66" fmla="*/ 10 w 16"/>
              <a:gd name="T67" fmla="*/ 25 h 25"/>
              <a:gd name="T68" fmla="*/ 15 w 16"/>
              <a:gd name="T69" fmla="*/ 25 h 25"/>
              <a:gd name="T70" fmla="*/ 16 w 16"/>
              <a:gd name="T71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" h="25">
                <a:moveTo>
                  <a:pt x="16" y="24"/>
                </a:moveTo>
                <a:cubicBezTo>
                  <a:pt x="15" y="24"/>
                  <a:pt x="15" y="24"/>
                  <a:pt x="14" y="24"/>
                </a:cubicBezTo>
                <a:cubicBezTo>
                  <a:pt x="14" y="24"/>
                  <a:pt x="14" y="24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1"/>
                </a:cubicBezTo>
                <a:cubicBezTo>
                  <a:pt x="15" y="14"/>
                  <a:pt x="15" y="14"/>
                  <a:pt x="15" y="14"/>
                </a:cubicBezTo>
                <a:cubicBezTo>
                  <a:pt x="16" y="13"/>
                  <a:pt x="16" y="12"/>
                  <a:pt x="16" y="12"/>
                </a:cubicBezTo>
                <a:cubicBezTo>
                  <a:pt x="16" y="10"/>
                  <a:pt x="15" y="9"/>
                  <a:pt x="15" y="9"/>
                </a:cubicBezTo>
                <a:cubicBezTo>
                  <a:pt x="14" y="8"/>
                  <a:pt x="13" y="8"/>
                  <a:pt x="12" y="8"/>
                </a:cubicBezTo>
                <a:cubicBezTo>
                  <a:pt x="11" y="8"/>
                  <a:pt x="10" y="8"/>
                  <a:pt x="9" y="9"/>
                </a:cubicBezTo>
                <a:cubicBezTo>
                  <a:pt x="8" y="9"/>
                  <a:pt x="7" y="11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5" y="1"/>
                  <a:pt x="5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2"/>
                  <a:pt x="5" y="3"/>
                  <a:pt x="5" y="3"/>
                </a:cubicBezTo>
                <a:cubicBezTo>
                  <a:pt x="5" y="3"/>
                  <a:pt x="5" y="3"/>
                  <a:pt x="5" y="4"/>
                </a:cubicBezTo>
                <a:cubicBezTo>
                  <a:pt x="5" y="4"/>
                  <a:pt x="5" y="4"/>
                  <a:pt x="5" y="5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4"/>
                  <a:pt x="7" y="13"/>
                  <a:pt x="7" y="12"/>
                </a:cubicBezTo>
                <a:cubicBezTo>
                  <a:pt x="8" y="11"/>
                  <a:pt x="9" y="11"/>
                  <a:pt x="9" y="10"/>
                </a:cubicBezTo>
                <a:cubicBezTo>
                  <a:pt x="10" y="10"/>
                  <a:pt x="10" y="10"/>
                  <a:pt x="11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3" y="11"/>
                  <a:pt x="13" y="11"/>
                  <a:pt x="13" y="12"/>
                </a:cubicBezTo>
                <a:cubicBezTo>
                  <a:pt x="13" y="13"/>
                  <a:pt x="13" y="13"/>
                  <a:pt x="13" y="14"/>
                </a:cubicBezTo>
                <a:cubicBezTo>
                  <a:pt x="12" y="15"/>
                  <a:pt x="12" y="15"/>
                  <a:pt x="12" y="16"/>
                </a:cubicBezTo>
                <a:cubicBezTo>
                  <a:pt x="10" y="25"/>
                  <a:pt x="10" y="25"/>
                  <a:pt x="10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4"/>
                  <a:pt x="16" y="24"/>
                  <a:pt x="16" y="2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579"/>
          <p:cNvSpPr>
            <a:spLocks noEditPoints="1"/>
          </p:cNvSpPr>
          <p:nvPr/>
        </p:nvSpPr>
        <p:spPr bwMode="auto">
          <a:xfrm>
            <a:off x="5600701" y="3479801"/>
            <a:ext cx="36513" cy="38100"/>
          </a:xfrm>
          <a:custGeom>
            <a:avLst/>
            <a:gdLst>
              <a:gd name="T0" fmla="*/ 12 w 16"/>
              <a:gd name="T1" fmla="*/ 0 h 17"/>
              <a:gd name="T2" fmla="*/ 10 w 16"/>
              <a:gd name="T3" fmla="*/ 0 h 17"/>
              <a:gd name="T4" fmla="*/ 6 w 16"/>
              <a:gd name="T5" fmla="*/ 0 h 17"/>
              <a:gd name="T6" fmla="*/ 4 w 16"/>
              <a:gd name="T7" fmla="*/ 2 h 17"/>
              <a:gd name="T8" fmla="*/ 2 w 16"/>
              <a:gd name="T9" fmla="*/ 5 h 17"/>
              <a:gd name="T10" fmla="*/ 1 w 16"/>
              <a:gd name="T11" fmla="*/ 8 h 17"/>
              <a:gd name="T12" fmla="*/ 0 w 16"/>
              <a:gd name="T13" fmla="*/ 12 h 17"/>
              <a:gd name="T14" fmla="*/ 2 w 16"/>
              <a:gd name="T15" fmla="*/ 16 h 17"/>
              <a:gd name="T16" fmla="*/ 5 w 16"/>
              <a:gd name="T17" fmla="*/ 17 h 17"/>
              <a:gd name="T18" fmla="*/ 8 w 16"/>
              <a:gd name="T19" fmla="*/ 16 h 17"/>
              <a:gd name="T20" fmla="*/ 11 w 16"/>
              <a:gd name="T21" fmla="*/ 12 h 17"/>
              <a:gd name="T22" fmla="*/ 11 w 16"/>
              <a:gd name="T23" fmla="*/ 12 h 17"/>
              <a:gd name="T24" fmla="*/ 10 w 16"/>
              <a:gd name="T25" fmla="*/ 17 h 17"/>
              <a:gd name="T26" fmla="*/ 15 w 16"/>
              <a:gd name="T27" fmla="*/ 17 h 17"/>
              <a:gd name="T28" fmla="*/ 15 w 16"/>
              <a:gd name="T29" fmla="*/ 16 h 17"/>
              <a:gd name="T30" fmla="*/ 14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4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4 w 16"/>
              <a:gd name="T43" fmla="*/ 1 h 17"/>
              <a:gd name="T44" fmla="*/ 12 w 16"/>
              <a:gd name="T45" fmla="*/ 0 h 17"/>
              <a:gd name="T46" fmla="*/ 12 w 16"/>
              <a:gd name="T47" fmla="*/ 7 h 17"/>
              <a:gd name="T48" fmla="*/ 11 w 16"/>
              <a:gd name="T49" fmla="*/ 10 h 17"/>
              <a:gd name="T50" fmla="*/ 10 w 16"/>
              <a:gd name="T51" fmla="*/ 12 h 17"/>
              <a:gd name="T52" fmla="*/ 8 w 16"/>
              <a:gd name="T53" fmla="*/ 14 h 17"/>
              <a:gd name="T54" fmla="*/ 7 w 16"/>
              <a:gd name="T55" fmla="*/ 15 h 17"/>
              <a:gd name="T56" fmla="*/ 6 w 16"/>
              <a:gd name="T57" fmla="*/ 15 h 17"/>
              <a:gd name="T58" fmla="*/ 4 w 16"/>
              <a:gd name="T59" fmla="*/ 14 h 17"/>
              <a:gd name="T60" fmla="*/ 4 w 16"/>
              <a:gd name="T61" fmla="*/ 11 h 17"/>
              <a:gd name="T62" fmla="*/ 4 w 16"/>
              <a:gd name="T63" fmla="*/ 9 h 17"/>
              <a:gd name="T64" fmla="*/ 5 w 16"/>
              <a:gd name="T65" fmla="*/ 6 h 17"/>
              <a:gd name="T66" fmla="*/ 6 w 16"/>
              <a:gd name="T67" fmla="*/ 4 h 17"/>
              <a:gd name="T68" fmla="*/ 7 w 16"/>
              <a:gd name="T69" fmla="*/ 2 h 17"/>
              <a:gd name="T70" fmla="*/ 8 w 16"/>
              <a:gd name="T71" fmla="*/ 1 h 17"/>
              <a:gd name="T72" fmla="*/ 10 w 16"/>
              <a:gd name="T73" fmla="*/ 1 h 17"/>
              <a:gd name="T74" fmla="*/ 12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2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2" y="0"/>
                </a:moveTo>
                <a:cubicBezTo>
                  <a:pt x="11" y="0"/>
                  <a:pt x="10" y="0"/>
                  <a:pt x="10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5" y="2"/>
                  <a:pt x="4" y="2"/>
                </a:cubicBezTo>
                <a:cubicBezTo>
                  <a:pt x="3" y="3"/>
                  <a:pt x="3" y="4"/>
                  <a:pt x="2" y="5"/>
                </a:cubicBezTo>
                <a:cubicBezTo>
                  <a:pt x="1" y="6"/>
                  <a:pt x="1" y="7"/>
                  <a:pt x="1" y="8"/>
                </a:cubicBezTo>
                <a:cubicBezTo>
                  <a:pt x="1" y="9"/>
                  <a:pt x="0" y="10"/>
                  <a:pt x="0" y="12"/>
                </a:cubicBezTo>
                <a:cubicBezTo>
                  <a:pt x="0" y="13"/>
                  <a:pt x="1" y="15"/>
                  <a:pt x="2" y="16"/>
                </a:cubicBezTo>
                <a:cubicBezTo>
                  <a:pt x="2" y="17"/>
                  <a:pt x="3" y="17"/>
                  <a:pt x="5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5"/>
                  <a:pt x="10" y="14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4" y="13"/>
                  <a:pt x="14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2" y="0"/>
                </a:cubicBezTo>
                <a:close/>
                <a:moveTo>
                  <a:pt x="12" y="7"/>
                </a:moveTo>
                <a:cubicBezTo>
                  <a:pt x="12" y="8"/>
                  <a:pt x="11" y="9"/>
                  <a:pt x="11" y="10"/>
                </a:cubicBezTo>
                <a:cubicBezTo>
                  <a:pt x="11" y="10"/>
                  <a:pt x="10" y="11"/>
                  <a:pt x="10" y="12"/>
                </a:cubicBezTo>
                <a:cubicBezTo>
                  <a:pt x="9" y="13"/>
                  <a:pt x="9" y="14"/>
                  <a:pt x="8" y="14"/>
                </a:cubicBezTo>
                <a:cubicBezTo>
                  <a:pt x="8" y="14"/>
                  <a:pt x="7" y="15"/>
                  <a:pt x="7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4" y="14"/>
                  <a:pt x="4" y="13"/>
                  <a:pt x="4" y="11"/>
                </a:cubicBezTo>
                <a:cubicBezTo>
                  <a:pt x="4" y="11"/>
                  <a:pt x="4" y="10"/>
                  <a:pt x="4" y="9"/>
                </a:cubicBezTo>
                <a:cubicBezTo>
                  <a:pt x="4" y="8"/>
                  <a:pt x="4" y="7"/>
                  <a:pt x="5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7" y="2"/>
                </a:cubicBezTo>
                <a:cubicBezTo>
                  <a:pt x="8" y="2"/>
                  <a:pt x="8" y="2"/>
                  <a:pt x="8" y="1"/>
                </a:cubicBezTo>
                <a:cubicBezTo>
                  <a:pt x="9" y="1"/>
                  <a:pt x="9" y="1"/>
                  <a:pt x="10" y="1"/>
                </a:cubicBezTo>
                <a:cubicBezTo>
                  <a:pt x="11" y="1"/>
                  <a:pt x="11" y="1"/>
                  <a:pt x="12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580"/>
          <p:cNvSpPr>
            <a:spLocks/>
          </p:cNvSpPr>
          <p:nvPr/>
        </p:nvSpPr>
        <p:spPr bwMode="auto">
          <a:xfrm>
            <a:off x="5648326" y="3479801"/>
            <a:ext cx="34925" cy="38100"/>
          </a:xfrm>
          <a:custGeom>
            <a:avLst/>
            <a:gdLst>
              <a:gd name="T0" fmla="*/ 11 w 16"/>
              <a:gd name="T1" fmla="*/ 0 h 17"/>
              <a:gd name="T2" fmla="*/ 11 w 16"/>
              <a:gd name="T3" fmla="*/ 1 h 17"/>
              <a:gd name="T4" fmla="*/ 12 w 16"/>
              <a:gd name="T5" fmla="*/ 1 h 17"/>
              <a:gd name="T6" fmla="*/ 12 w 16"/>
              <a:gd name="T7" fmla="*/ 2 h 17"/>
              <a:gd name="T8" fmla="*/ 11 w 16"/>
              <a:gd name="T9" fmla="*/ 7 h 17"/>
              <a:gd name="T10" fmla="*/ 6 w 16"/>
              <a:gd name="T11" fmla="*/ 14 h 17"/>
              <a:gd name="T12" fmla="*/ 5 w 16"/>
              <a:gd name="T13" fmla="*/ 0 h 17"/>
              <a:gd name="T14" fmla="*/ 0 w 16"/>
              <a:gd name="T15" fmla="*/ 0 h 17"/>
              <a:gd name="T16" fmla="*/ 0 w 16"/>
              <a:gd name="T17" fmla="*/ 1 h 17"/>
              <a:gd name="T18" fmla="*/ 1 w 16"/>
              <a:gd name="T19" fmla="*/ 1 h 17"/>
              <a:gd name="T20" fmla="*/ 2 w 16"/>
              <a:gd name="T21" fmla="*/ 2 h 17"/>
              <a:gd name="T22" fmla="*/ 2 w 16"/>
              <a:gd name="T23" fmla="*/ 4 h 17"/>
              <a:gd name="T24" fmla="*/ 4 w 16"/>
              <a:gd name="T25" fmla="*/ 17 h 17"/>
              <a:gd name="T26" fmla="*/ 6 w 16"/>
              <a:gd name="T27" fmla="*/ 17 h 17"/>
              <a:gd name="T28" fmla="*/ 9 w 16"/>
              <a:gd name="T29" fmla="*/ 13 h 17"/>
              <a:gd name="T30" fmla="*/ 11 w 16"/>
              <a:gd name="T31" fmla="*/ 10 h 17"/>
              <a:gd name="T32" fmla="*/ 12 w 16"/>
              <a:gd name="T33" fmla="*/ 8 h 17"/>
              <a:gd name="T34" fmla="*/ 14 w 16"/>
              <a:gd name="T35" fmla="*/ 5 h 17"/>
              <a:gd name="T36" fmla="*/ 15 w 16"/>
              <a:gd name="T37" fmla="*/ 3 h 17"/>
              <a:gd name="T38" fmla="*/ 16 w 16"/>
              <a:gd name="T39" fmla="*/ 1 h 17"/>
              <a:gd name="T40" fmla="*/ 15 w 16"/>
              <a:gd name="T41" fmla="*/ 0 h 17"/>
              <a:gd name="T42" fmla="*/ 11 w 16"/>
              <a:gd name="T4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1"/>
                  <a:pt x="12" y="1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4"/>
                  <a:pt x="12" y="5"/>
                  <a:pt x="11" y="7"/>
                </a:cubicBezTo>
                <a:cubicBezTo>
                  <a:pt x="10" y="9"/>
                  <a:pt x="8" y="11"/>
                  <a:pt x="6" y="14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2" y="2"/>
                  <a:pt x="2" y="2"/>
                </a:cubicBezTo>
                <a:cubicBezTo>
                  <a:pt x="2" y="2"/>
                  <a:pt x="2" y="3"/>
                  <a:pt x="2" y="4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7" y="16"/>
                  <a:pt x="8" y="15"/>
                  <a:pt x="9" y="13"/>
                </a:cubicBezTo>
                <a:cubicBezTo>
                  <a:pt x="9" y="12"/>
                  <a:pt x="10" y="11"/>
                  <a:pt x="11" y="10"/>
                </a:cubicBezTo>
                <a:cubicBezTo>
                  <a:pt x="11" y="9"/>
                  <a:pt x="12" y="8"/>
                  <a:pt x="12" y="8"/>
                </a:cubicBezTo>
                <a:cubicBezTo>
                  <a:pt x="13" y="7"/>
                  <a:pt x="13" y="6"/>
                  <a:pt x="14" y="5"/>
                </a:cubicBezTo>
                <a:cubicBezTo>
                  <a:pt x="14" y="4"/>
                  <a:pt x="14" y="4"/>
                  <a:pt x="15" y="3"/>
                </a:cubicBezTo>
                <a:cubicBezTo>
                  <a:pt x="15" y="3"/>
                  <a:pt x="15" y="2"/>
                  <a:pt x="16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581"/>
          <p:cNvSpPr>
            <a:spLocks noEditPoints="1"/>
          </p:cNvSpPr>
          <p:nvPr/>
        </p:nvSpPr>
        <p:spPr bwMode="auto">
          <a:xfrm>
            <a:off x="5688013" y="3479801"/>
            <a:ext cx="31750" cy="38100"/>
          </a:xfrm>
          <a:custGeom>
            <a:avLst/>
            <a:gdLst>
              <a:gd name="T0" fmla="*/ 12 w 14"/>
              <a:gd name="T1" fmla="*/ 12 h 17"/>
              <a:gd name="T2" fmla="*/ 9 w 14"/>
              <a:gd name="T3" fmla="*/ 14 h 17"/>
              <a:gd name="T4" fmla="*/ 6 w 14"/>
              <a:gd name="T5" fmla="*/ 15 h 17"/>
              <a:gd name="T6" fmla="*/ 4 w 14"/>
              <a:gd name="T7" fmla="*/ 14 h 17"/>
              <a:gd name="T8" fmla="*/ 3 w 14"/>
              <a:gd name="T9" fmla="*/ 12 h 17"/>
              <a:gd name="T10" fmla="*/ 3 w 14"/>
              <a:gd name="T11" fmla="*/ 9 h 17"/>
              <a:gd name="T12" fmla="*/ 11 w 14"/>
              <a:gd name="T13" fmla="*/ 8 h 17"/>
              <a:gd name="T14" fmla="*/ 14 w 14"/>
              <a:gd name="T15" fmla="*/ 3 h 17"/>
              <a:gd name="T16" fmla="*/ 13 w 14"/>
              <a:gd name="T17" fmla="*/ 1 h 17"/>
              <a:gd name="T18" fmla="*/ 10 w 14"/>
              <a:gd name="T19" fmla="*/ 0 h 17"/>
              <a:gd name="T20" fmla="*/ 6 w 14"/>
              <a:gd name="T21" fmla="*/ 1 h 17"/>
              <a:gd name="T22" fmla="*/ 3 w 14"/>
              <a:gd name="T23" fmla="*/ 3 h 17"/>
              <a:gd name="T24" fmla="*/ 1 w 14"/>
              <a:gd name="T25" fmla="*/ 7 h 17"/>
              <a:gd name="T26" fmla="*/ 0 w 14"/>
              <a:gd name="T27" fmla="*/ 11 h 17"/>
              <a:gd name="T28" fmla="*/ 0 w 14"/>
              <a:gd name="T29" fmla="*/ 14 h 17"/>
              <a:gd name="T30" fmla="*/ 1 w 14"/>
              <a:gd name="T31" fmla="*/ 16 h 17"/>
              <a:gd name="T32" fmla="*/ 3 w 14"/>
              <a:gd name="T33" fmla="*/ 17 h 17"/>
              <a:gd name="T34" fmla="*/ 5 w 14"/>
              <a:gd name="T35" fmla="*/ 17 h 17"/>
              <a:gd name="T36" fmla="*/ 8 w 14"/>
              <a:gd name="T37" fmla="*/ 17 h 17"/>
              <a:gd name="T38" fmla="*/ 10 w 14"/>
              <a:gd name="T39" fmla="*/ 16 h 17"/>
              <a:gd name="T40" fmla="*/ 13 w 14"/>
              <a:gd name="T41" fmla="*/ 13 h 17"/>
              <a:gd name="T42" fmla="*/ 12 w 14"/>
              <a:gd name="T43" fmla="*/ 12 h 17"/>
              <a:gd name="T44" fmla="*/ 5 w 14"/>
              <a:gd name="T45" fmla="*/ 4 h 17"/>
              <a:gd name="T46" fmla="*/ 7 w 14"/>
              <a:gd name="T47" fmla="*/ 2 h 17"/>
              <a:gd name="T48" fmla="*/ 9 w 14"/>
              <a:gd name="T49" fmla="*/ 1 h 17"/>
              <a:gd name="T50" fmla="*/ 11 w 14"/>
              <a:gd name="T51" fmla="*/ 2 h 17"/>
              <a:gd name="T52" fmla="*/ 11 w 14"/>
              <a:gd name="T53" fmla="*/ 3 h 17"/>
              <a:gd name="T54" fmla="*/ 11 w 14"/>
              <a:gd name="T55" fmla="*/ 5 h 17"/>
              <a:gd name="T56" fmla="*/ 11 w 14"/>
              <a:gd name="T57" fmla="*/ 6 h 17"/>
              <a:gd name="T58" fmla="*/ 10 w 14"/>
              <a:gd name="T59" fmla="*/ 7 h 17"/>
              <a:gd name="T60" fmla="*/ 8 w 14"/>
              <a:gd name="T61" fmla="*/ 7 h 17"/>
              <a:gd name="T62" fmla="*/ 6 w 14"/>
              <a:gd name="T63" fmla="*/ 8 h 17"/>
              <a:gd name="T64" fmla="*/ 3 w 14"/>
              <a:gd name="T65" fmla="*/ 8 h 17"/>
              <a:gd name="T66" fmla="*/ 5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1" y="8"/>
                </a:cubicBezTo>
                <a:cubicBezTo>
                  <a:pt x="13" y="7"/>
                  <a:pt x="14" y="5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0" y="14"/>
                  <a:pt x="1" y="15"/>
                  <a:pt x="1" y="16"/>
                </a:cubicBezTo>
                <a:cubicBezTo>
                  <a:pt x="2" y="16"/>
                  <a:pt x="2" y="16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7"/>
                  <a:pt x="10" y="16"/>
                  <a:pt x="10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5" y="3"/>
                  <a:pt x="6" y="3"/>
                  <a:pt x="7" y="2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6"/>
                  <a:pt x="10" y="6"/>
                  <a:pt x="10" y="7"/>
                </a:cubicBezTo>
                <a:cubicBezTo>
                  <a:pt x="9" y="7"/>
                  <a:pt x="9" y="7"/>
                  <a:pt x="8" y="7"/>
                </a:cubicBezTo>
                <a:cubicBezTo>
                  <a:pt x="8" y="7"/>
                  <a:pt x="7" y="8"/>
                  <a:pt x="6" y="8"/>
                </a:cubicBezTo>
                <a:cubicBezTo>
                  <a:pt x="5" y="8"/>
                  <a:pt x="5" y="8"/>
                  <a:pt x="3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582"/>
          <p:cNvSpPr>
            <a:spLocks/>
          </p:cNvSpPr>
          <p:nvPr/>
        </p:nvSpPr>
        <p:spPr bwMode="auto">
          <a:xfrm>
            <a:off x="5729288" y="3470276"/>
            <a:ext cx="25400" cy="47625"/>
          </a:xfrm>
          <a:custGeom>
            <a:avLst/>
            <a:gdLst>
              <a:gd name="T0" fmla="*/ 9 w 12"/>
              <a:gd name="T1" fmla="*/ 17 h 21"/>
              <a:gd name="T2" fmla="*/ 7 w 12"/>
              <a:gd name="T3" fmla="*/ 19 h 21"/>
              <a:gd name="T4" fmla="*/ 5 w 12"/>
              <a:gd name="T5" fmla="*/ 19 h 21"/>
              <a:gd name="T6" fmla="*/ 4 w 12"/>
              <a:gd name="T7" fmla="*/ 19 h 21"/>
              <a:gd name="T8" fmla="*/ 3 w 12"/>
              <a:gd name="T9" fmla="*/ 17 h 21"/>
              <a:gd name="T10" fmla="*/ 4 w 12"/>
              <a:gd name="T11" fmla="*/ 13 h 21"/>
              <a:gd name="T12" fmla="*/ 6 w 12"/>
              <a:gd name="T13" fmla="*/ 6 h 21"/>
              <a:gd name="T14" fmla="*/ 11 w 12"/>
              <a:gd name="T15" fmla="*/ 6 h 21"/>
              <a:gd name="T16" fmla="*/ 12 w 12"/>
              <a:gd name="T17" fmla="*/ 4 h 21"/>
              <a:gd name="T18" fmla="*/ 6 w 12"/>
              <a:gd name="T19" fmla="*/ 4 h 21"/>
              <a:gd name="T20" fmla="*/ 7 w 12"/>
              <a:gd name="T21" fmla="*/ 0 h 21"/>
              <a:gd name="T22" fmla="*/ 5 w 12"/>
              <a:gd name="T23" fmla="*/ 0 h 21"/>
              <a:gd name="T24" fmla="*/ 4 w 12"/>
              <a:gd name="T25" fmla="*/ 2 h 21"/>
              <a:gd name="T26" fmla="*/ 3 w 12"/>
              <a:gd name="T27" fmla="*/ 4 h 21"/>
              <a:gd name="T28" fmla="*/ 2 w 12"/>
              <a:gd name="T29" fmla="*/ 5 h 21"/>
              <a:gd name="T30" fmla="*/ 0 w 12"/>
              <a:gd name="T31" fmla="*/ 5 h 21"/>
              <a:gd name="T32" fmla="*/ 0 w 12"/>
              <a:gd name="T33" fmla="*/ 6 h 21"/>
              <a:gd name="T34" fmla="*/ 3 w 12"/>
              <a:gd name="T35" fmla="*/ 6 h 21"/>
              <a:gd name="T36" fmla="*/ 1 w 12"/>
              <a:gd name="T37" fmla="*/ 15 h 21"/>
              <a:gd name="T38" fmla="*/ 0 w 12"/>
              <a:gd name="T39" fmla="*/ 17 h 21"/>
              <a:gd name="T40" fmla="*/ 1 w 12"/>
              <a:gd name="T41" fmla="*/ 20 h 21"/>
              <a:gd name="T42" fmla="*/ 4 w 12"/>
              <a:gd name="T43" fmla="*/ 21 h 21"/>
              <a:gd name="T44" fmla="*/ 7 w 12"/>
              <a:gd name="T45" fmla="*/ 20 h 21"/>
              <a:gd name="T46" fmla="*/ 10 w 12"/>
              <a:gd name="T47" fmla="*/ 18 h 21"/>
              <a:gd name="T48" fmla="*/ 9 w 12"/>
              <a:gd name="T4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" h="21">
                <a:moveTo>
                  <a:pt x="9" y="17"/>
                </a:moveTo>
                <a:cubicBezTo>
                  <a:pt x="8" y="17"/>
                  <a:pt x="7" y="18"/>
                  <a:pt x="7" y="19"/>
                </a:cubicBezTo>
                <a:cubicBezTo>
                  <a:pt x="6" y="19"/>
                  <a:pt x="6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18"/>
                  <a:pt x="3" y="18"/>
                  <a:pt x="3" y="17"/>
                </a:cubicBezTo>
                <a:cubicBezTo>
                  <a:pt x="3" y="16"/>
                  <a:pt x="3" y="15"/>
                  <a:pt x="4" y="13"/>
                </a:cubicBezTo>
                <a:cubicBezTo>
                  <a:pt x="6" y="6"/>
                  <a:pt x="6" y="6"/>
                  <a:pt x="6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4"/>
                  <a:pt x="12" y="4"/>
                  <a:pt x="1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2"/>
                  <a:pt x="4" y="2"/>
                </a:cubicBezTo>
                <a:cubicBezTo>
                  <a:pt x="3" y="3"/>
                  <a:pt x="3" y="3"/>
                  <a:pt x="3" y="4"/>
                </a:cubicBezTo>
                <a:cubicBezTo>
                  <a:pt x="3" y="4"/>
                  <a:pt x="2" y="4"/>
                  <a:pt x="2" y="5"/>
                </a:cubicBezTo>
                <a:cubicBezTo>
                  <a:pt x="1" y="5"/>
                  <a:pt x="1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0" y="20"/>
                  <a:pt x="1" y="20"/>
                </a:cubicBezTo>
                <a:cubicBezTo>
                  <a:pt x="2" y="21"/>
                  <a:pt x="3" y="21"/>
                  <a:pt x="4" y="21"/>
                </a:cubicBezTo>
                <a:cubicBezTo>
                  <a:pt x="5" y="21"/>
                  <a:pt x="6" y="21"/>
                  <a:pt x="7" y="20"/>
                </a:cubicBezTo>
                <a:cubicBezTo>
                  <a:pt x="8" y="20"/>
                  <a:pt x="9" y="19"/>
                  <a:pt x="10" y="18"/>
                </a:cubicBezTo>
                <a:cubicBezTo>
                  <a:pt x="9" y="17"/>
                  <a:pt x="9" y="17"/>
                  <a:pt x="9" y="1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583"/>
          <p:cNvSpPr>
            <a:spLocks/>
          </p:cNvSpPr>
          <p:nvPr/>
        </p:nvSpPr>
        <p:spPr bwMode="auto">
          <a:xfrm>
            <a:off x="4967288" y="5516563"/>
            <a:ext cx="55563" cy="53975"/>
          </a:xfrm>
          <a:custGeom>
            <a:avLst/>
            <a:gdLst>
              <a:gd name="T0" fmla="*/ 18 w 25"/>
              <a:gd name="T1" fmla="*/ 0 h 24"/>
              <a:gd name="T2" fmla="*/ 18 w 25"/>
              <a:gd name="T3" fmla="*/ 0 h 24"/>
              <a:gd name="T4" fmla="*/ 20 w 25"/>
              <a:gd name="T5" fmla="*/ 1 h 24"/>
              <a:gd name="T6" fmla="*/ 20 w 25"/>
              <a:gd name="T7" fmla="*/ 2 h 24"/>
              <a:gd name="T8" fmla="*/ 20 w 25"/>
              <a:gd name="T9" fmla="*/ 3 h 24"/>
              <a:gd name="T10" fmla="*/ 20 w 25"/>
              <a:gd name="T11" fmla="*/ 5 h 24"/>
              <a:gd name="T12" fmla="*/ 18 w 25"/>
              <a:gd name="T13" fmla="*/ 10 h 24"/>
              <a:gd name="T14" fmla="*/ 17 w 25"/>
              <a:gd name="T15" fmla="*/ 15 h 24"/>
              <a:gd name="T16" fmla="*/ 17 w 25"/>
              <a:gd name="T17" fmla="*/ 18 h 24"/>
              <a:gd name="T18" fmla="*/ 17 w 25"/>
              <a:gd name="T19" fmla="*/ 18 h 24"/>
              <a:gd name="T20" fmla="*/ 15 w 25"/>
              <a:gd name="T21" fmla="*/ 13 h 24"/>
              <a:gd name="T22" fmla="*/ 10 w 25"/>
              <a:gd name="T23" fmla="*/ 0 h 24"/>
              <a:gd name="T24" fmla="*/ 5 w 25"/>
              <a:gd name="T25" fmla="*/ 0 h 24"/>
              <a:gd name="T26" fmla="*/ 5 w 25"/>
              <a:gd name="T27" fmla="*/ 0 h 24"/>
              <a:gd name="T28" fmla="*/ 6 w 25"/>
              <a:gd name="T29" fmla="*/ 1 h 24"/>
              <a:gd name="T30" fmla="*/ 6 w 25"/>
              <a:gd name="T31" fmla="*/ 2 h 24"/>
              <a:gd name="T32" fmla="*/ 6 w 25"/>
              <a:gd name="T33" fmla="*/ 3 h 24"/>
              <a:gd name="T34" fmla="*/ 6 w 25"/>
              <a:gd name="T35" fmla="*/ 5 h 24"/>
              <a:gd name="T36" fmla="*/ 3 w 25"/>
              <a:gd name="T37" fmla="*/ 18 h 24"/>
              <a:gd name="T38" fmla="*/ 2 w 25"/>
              <a:gd name="T39" fmla="*/ 21 h 24"/>
              <a:gd name="T40" fmla="*/ 2 w 25"/>
              <a:gd name="T41" fmla="*/ 22 h 24"/>
              <a:gd name="T42" fmla="*/ 1 w 25"/>
              <a:gd name="T43" fmla="*/ 22 h 24"/>
              <a:gd name="T44" fmla="*/ 0 w 25"/>
              <a:gd name="T45" fmla="*/ 23 h 24"/>
              <a:gd name="T46" fmla="*/ 0 w 25"/>
              <a:gd name="T47" fmla="*/ 24 h 24"/>
              <a:gd name="T48" fmla="*/ 6 w 25"/>
              <a:gd name="T49" fmla="*/ 24 h 24"/>
              <a:gd name="T50" fmla="*/ 7 w 25"/>
              <a:gd name="T51" fmla="*/ 23 h 24"/>
              <a:gd name="T52" fmla="*/ 5 w 25"/>
              <a:gd name="T53" fmla="*/ 22 h 24"/>
              <a:gd name="T54" fmla="*/ 5 w 25"/>
              <a:gd name="T55" fmla="*/ 21 h 24"/>
              <a:gd name="T56" fmla="*/ 5 w 25"/>
              <a:gd name="T57" fmla="*/ 20 h 24"/>
              <a:gd name="T58" fmla="*/ 5 w 25"/>
              <a:gd name="T59" fmla="*/ 19 h 24"/>
              <a:gd name="T60" fmla="*/ 7 w 25"/>
              <a:gd name="T61" fmla="*/ 11 h 24"/>
              <a:gd name="T62" fmla="*/ 8 w 25"/>
              <a:gd name="T63" fmla="*/ 7 h 24"/>
              <a:gd name="T64" fmla="*/ 8 w 25"/>
              <a:gd name="T65" fmla="*/ 3 h 24"/>
              <a:gd name="T66" fmla="*/ 9 w 25"/>
              <a:gd name="T67" fmla="*/ 3 h 24"/>
              <a:gd name="T68" fmla="*/ 10 w 25"/>
              <a:gd name="T69" fmla="*/ 9 h 24"/>
              <a:gd name="T70" fmla="*/ 15 w 25"/>
              <a:gd name="T71" fmla="*/ 24 h 24"/>
              <a:gd name="T72" fmla="*/ 18 w 25"/>
              <a:gd name="T73" fmla="*/ 24 h 24"/>
              <a:gd name="T74" fmla="*/ 22 w 25"/>
              <a:gd name="T75" fmla="*/ 5 h 24"/>
              <a:gd name="T76" fmla="*/ 22 w 25"/>
              <a:gd name="T77" fmla="*/ 2 h 24"/>
              <a:gd name="T78" fmla="*/ 23 w 25"/>
              <a:gd name="T79" fmla="*/ 1 h 24"/>
              <a:gd name="T80" fmla="*/ 23 w 25"/>
              <a:gd name="T81" fmla="*/ 1 h 24"/>
              <a:gd name="T82" fmla="*/ 24 w 25"/>
              <a:gd name="T83" fmla="*/ 0 h 24"/>
              <a:gd name="T84" fmla="*/ 25 w 25"/>
              <a:gd name="T85" fmla="*/ 0 h 24"/>
              <a:gd name="T86" fmla="*/ 18 w 25"/>
              <a:gd name="T8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5" h="24"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9" y="1"/>
                  <a:pt x="19" y="1"/>
                  <a:pt x="20" y="1"/>
                </a:cubicBezTo>
                <a:cubicBezTo>
                  <a:pt x="20" y="1"/>
                  <a:pt x="20" y="1"/>
                  <a:pt x="20" y="2"/>
                </a:cubicBezTo>
                <a:cubicBezTo>
                  <a:pt x="20" y="2"/>
                  <a:pt x="20" y="3"/>
                  <a:pt x="20" y="3"/>
                </a:cubicBezTo>
                <a:cubicBezTo>
                  <a:pt x="20" y="4"/>
                  <a:pt x="20" y="4"/>
                  <a:pt x="20" y="5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2"/>
                  <a:pt x="18" y="13"/>
                  <a:pt x="17" y="15"/>
                </a:cubicBezTo>
                <a:cubicBezTo>
                  <a:pt x="17" y="16"/>
                  <a:pt x="17" y="18"/>
                  <a:pt x="17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6" y="17"/>
                  <a:pt x="16" y="15"/>
                  <a:pt x="15" y="13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1"/>
                  <a:pt x="6" y="1"/>
                  <a:pt x="6" y="1"/>
                </a:cubicBezTo>
                <a:cubicBezTo>
                  <a:pt x="6" y="1"/>
                  <a:pt x="6" y="1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4"/>
                  <a:pt x="6" y="4"/>
                  <a:pt x="6" y="5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20"/>
                  <a:pt x="3" y="20"/>
                  <a:pt x="2" y="21"/>
                </a:cubicBezTo>
                <a:cubicBezTo>
                  <a:pt x="2" y="21"/>
                  <a:pt x="2" y="21"/>
                  <a:pt x="2" y="22"/>
                </a:cubicBezTo>
                <a:cubicBezTo>
                  <a:pt x="2" y="22"/>
                  <a:pt x="2" y="22"/>
                  <a:pt x="1" y="22"/>
                </a:cubicBezTo>
                <a:cubicBezTo>
                  <a:pt x="1" y="23"/>
                  <a:pt x="1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3"/>
                  <a:pt x="5" y="23"/>
                  <a:pt x="5" y="22"/>
                </a:cubicBezTo>
                <a:cubicBezTo>
                  <a:pt x="5" y="22"/>
                  <a:pt x="5" y="22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5" y="19"/>
                  <a:pt x="5" y="19"/>
                  <a:pt x="5" y="19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0"/>
                  <a:pt x="7" y="8"/>
                  <a:pt x="8" y="7"/>
                </a:cubicBezTo>
                <a:cubicBezTo>
                  <a:pt x="8" y="5"/>
                  <a:pt x="8" y="4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5"/>
                  <a:pt x="10" y="7"/>
                  <a:pt x="10" y="9"/>
                </a:cubicBezTo>
                <a:cubicBezTo>
                  <a:pt x="15" y="24"/>
                  <a:pt x="15" y="24"/>
                  <a:pt x="15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4"/>
                  <a:pt x="22" y="3"/>
                  <a:pt x="22" y="2"/>
                </a:cubicBezTo>
                <a:cubicBezTo>
                  <a:pt x="23" y="2"/>
                  <a:pt x="23" y="2"/>
                  <a:pt x="23" y="1"/>
                </a:cubicBezTo>
                <a:cubicBezTo>
                  <a:pt x="23" y="1"/>
                  <a:pt x="23" y="1"/>
                  <a:pt x="23" y="1"/>
                </a:cubicBezTo>
                <a:cubicBezTo>
                  <a:pt x="24" y="1"/>
                  <a:pt x="24" y="1"/>
                  <a:pt x="24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8" y="0"/>
                  <a:pt x="18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584"/>
          <p:cNvSpPr>
            <a:spLocks noEditPoints="1"/>
          </p:cNvSpPr>
          <p:nvPr/>
        </p:nvSpPr>
        <p:spPr bwMode="auto">
          <a:xfrm>
            <a:off x="5024438" y="5532438"/>
            <a:ext cx="33338" cy="38100"/>
          </a:xfrm>
          <a:custGeom>
            <a:avLst/>
            <a:gdLst>
              <a:gd name="T0" fmla="*/ 10 w 15"/>
              <a:gd name="T1" fmla="*/ 16 h 17"/>
              <a:gd name="T2" fmla="*/ 13 w 15"/>
              <a:gd name="T3" fmla="*/ 13 h 17"/>
              <a:gd name="T4" fmla="*/ 15 w 15"/>
              <a:gd name="T5" fmla="*/ 9 h 17"/>
              <a:gd name="T6" fmla="*/ 15 w 15"/>
              <a:gd name="T7" fmla="*/ 5 h 17"/>
              <a:gd name="T8" fmla="*/ 15 w 15"/>
              <a:gd name="T9" fmla="*/ 2 h 17"/>
              <a:gd name="T10" fmla="*/ 13 w 15"/>
              <a:gd name="T11" fmla="*/ 0 h 17"/>
              <a:gd name="T12" fmla="*/ 10 w 15"/>
              <a:gd name="T13" fmla="*/ 0 h 17"/>
              <a:gd name="T14" fmla="*/ 6 w 15"/>
              <a:gd name="T15" fmla="*/ 0 h 17"/>
              <a:gd name="T16" fmla="*/ 3 w 15"/>
              <a:gd name="T17" fmla="*/ 2 h 17"/>
              <a:gd name="T18" fmla="*/ 1 w 15"/>
              <a:gd name="T19" fmla="*/ 5 h 17"/>
              <a:gd name="T20" fmla="*/ 0 w 15"/>
              <a:gd name="T21" fmla="*/ 9 h 17"/>
              <a:gd name="T22" fmla="*/ 0 w 15"/>
              <a:gd name="T23" fmla="*/ 11 h 17"/>
              <a:gd name="T24" fmla="*/ 2 w 15"/>
              <a:gd name="T25" fmla="*/ 15 h 17"/>
              <a:gd name="T26" fmla="*/ 6 w 15"/>
              <a:gd name="T27" fmla="*/ 17 h 17"/>
              <a:gd name="T28" fmla="*/ 10 w 15"/>
              <a:gd name="T29" fmla="*/ 16 h 17"/>
              <a:gd name="T30" fmla="*/ 4 w 15"/>
              <a:gd name="T31" fmla="*/ 7 h 17"/>
              <a:gd name="T32" fmla="*/ 6 w 15"/>
              <a:gd name="T33" fmla="*/ 2 h 17"/>
              <a:gd name="T34" fmla="*/ 9 w 15"/>
              <a:gd name="T35" fmla="*/ 1 h 17"/>
              <a:gd name="T36" fmla="*/ 12 w 15"/>
              <a:gd name="T37" fmla="*/ 2 h 17"/>
              <a:gd name="T38" fmla="*/ 12 w 15"/>
              <a:gd name="T39" fmla="*/ 5 h 17"/>
              <a:gd name="T40" fmla="*/ 11 w 15"/>
              <a:gd name="T41" fmla="*/ 10 h 17"/>
              <a:gd name="T42" fmla="*/ 9 w 15"/>
              <a:gd name="T43" fmla="*/ 14 h 17"/>
              <a:gd name="T44" fmla="*/ 6 w 15"/>
              <a:gd name="T45" fmla="*/ 16 h 17"/>
              <a:gd name="T46" fmla="*/ 4 w 15"/>
              <a:gd name="T47" fmla="*/ 15 h 17"/>
              <a:gd name="T48" fmla="*/ 3 w 15"/>
              <a:gd name="T49" fmla="*/ 12 h 17"/>
              <a:gd name="T50" fmla="*/ 4 w 15"/>
              <a:gd name="T51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17">
                <a:moveTo>
                  <a:pt x="10" y="16"/>
                </a:moveTo>
                <a:cubicBezTo>
                  <a:pt x="11" y="15"/>
                  <a:pt x="12" y="14"/>
                  <a:pt x="13" y="13"/>
                </a:cubicBezTo>
                <a:cubicBezTo>
                  <a:pt x="14" y="12"/>
                  <a:pt x="14" y="11"/>
                  <a:pt x="15" y="9"/>
                </a:cubicBezTo>
                <a:cubicBezTo>
                  <a:pt x="15" y="8"/>
                  <a:pt x="15" y="7"/>
                  <a:pt x="15" y="5"/>
                </a:cubicBezTo>
                <a:cubicBezTo>
                  <a:pt x="15" y="4"/>
                  <a:pt x="15" y="3"/>
                  <a:pt x="15" y="2"/>
                </a:cubicBezTo>
                <a:cubicBezTo>
                  <a:pt x="14" y="2"/>
                  <a:pt x="14" y="1"/>
                  <a:pt x="13" y="0"/>
                </a:cubicBezTo>
                <a:cubicBezTo>
                  <a:pt x="12" y="0"/>
                  <a:pt x="11" y="0"/>
                  <a:pt x="10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3" y="2"/>
                </a:cubicBezTo>
                <a:cubicBezTo>
                  <a:pt x="2" y="3"/>
                  <a:pt x="2" y="4"/>
                  <a:pt x="1" y="5"/>
                </a:cubicBezTo>
                <a:cubicBezTo>
                  <a:pt x="1" y="6"/>
                  <a:pt x="0" y="7"/>
                  <a:pt x="0" y="9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3"/>
                  <a:pt x="1" y="14"/>
                  <a:pt x="2" y="15"/>
                </a:cubicBezTo>
                <a:cubicBezTo>
                  <a:pt x="3" y="16"/>
                  <a:pt x="4" y="17"/>
                  <a:pt x="6" y="17"/>
                </a:cubicBezTo>
                <a:cubicBezTo>
                  <a:pt x="7" y="17"/>
                  <a:pt x="9" y="17"/>
                  <a:pt x="10" y="16"/>
                </a:cubicBezTo>
                <a:close/>
                <a:moveTo>
                  <a:pt x="4" y="7"/>
                </a:moveTo>
                <a:cubicBezTo>
                  <a:pt x="4" y="5"/>
                  <a:pt x="5" y="3"/>
                  <a:pt x="6" y="2"/>
                </a:cubicBezTo>
                <a:cubicBezTo>
                  <a:pt x="7" y="1"/>
                  <a:pt x="8" y="1"/>
                  <a:pt x="9" y="1"/>
                </a:cubicBezTo>
                <a:cubicBezTo>
                  <a:pt x="10" y="1"/>
                  <a:pt x="11" y="1"/>
                  <a:pt x="12" y="2"/>
                </a:cubicBezTo>
                <a:cubicBezTo>
                  <a:pt x="12" y="3"/>
                  <a:pt x="12" y="3"/>
                  <a:pt x="12" y="5"/>
                </a:cubicBezTo>
                <a:cubicBezTo>
                  <a:pt x="12" y="6"/>
                  <a:pt x="12" y="8"/>
                  <a:pt x="11" y="10"/>
                </a:cubicBezTo>
                <a:cubicBezTo>
                  <a:pt x="11" y="12"/>
                  <a:pt x="10" y="13"/>
                  <a:pt x="9" y="14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4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0"/>
                  <a:pt x="3" y="9"/>
                  <a:pt x="4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585"/>
          <p:cNvSpPr>
            <a:spLocks/>
          </p:cNvSpPr>
          <p:nvPr/>
        </p:nvSpPr>
        <p:spPr bwMode="auto">
          <a:xfrm>
            <a:off x="5068888" y="5532438"/>
            <a:ext cx="31750" cy="38100"/>
          </a:xfrm>
          <a:custGeom>
            <a:avLst/>
            <a:gdLst>
              <a:gd name="T0" fmla="*/ 2 w 14"/>
              <a:gd name="T1" fmla="*/ 0 h 17"/>
              <a:gd name="T2" fmla="*/ 1 w 14"/>
              <a:gd name="T3" fmla="*/ 1 h 17"/>
              <a:gd name="T4" fmla="*/ 3 w 14"/>
              <a:gd name="T5" fmla="*/ 1 h 17"/>
              <a:gd name="T6" fmla="*/ 3 w 14"/>
              <a:gd name="T7" fmla="*/ 1 h 17"/>
              <a:gd name="T8" fmla="*/ 3 w 14"/>
              <a:gd name="T9" fmla="*/ 2 h 17"/>
              <a:gd name="T10" fmla="*/ 3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5 w 14"/>
              <a:gd name="T17" fmla="*/ 9 h 17"/>
              <a:gd name="T18" fmla="*/ 6 w 14"/>
              <a:gd name="T19" fmla="*/ 7 h 17"/>
              <a:gd name="T20" fmla="*/ 7 w 14"/>
              <a:gd name="T21" fmla="*/ 4 h 17"/>
              <a:gd name="T22" fmla="*/ 9 w 14"/>
              <a:gd name="T23" fmla="*/ 3 h 17"/>
              <a:gd name="T24" fmla="*/ 10 w 14"/>
              <a:gd name="T25" fmla="*/ 2 h 17"/>
              <a:gd name="T26" fmla="*/ 11 w 14"/>
              <a:gd name="T27" fmla="*/ 2 h 17"/>
              <a:gd name="T28" fmla="*/ 12 w 14"/>
              <a:gd name="T29" fmla="*/ 4 h 17"/>
              <a:gd name="T30" fmla="*/ 14 w 14"/>
              <a:gd name="T31" fmla="*/ 4 h 17"/>
              <a:gd name="T32" fmla="*/ 14 w 14"/>
              <a:gd name="T33" fmla="*/ 0 h 17"/>
              <a:gd name="T34" fmla="*/ 12 w 14"/>
              <a:gd name="T35" fmla="*/ 0 h 17"/>
              <a:gd name="T36" fmla="*/ 9 w 14"/>
              <a:gd name="T37" fmla="*/ 1 h 17"/>
              <a:gd name="T38" fmla="*/ 6 w 14"/>
              <a:gd name="T39" fmla="*/ 4 h 17"/>
              <a:gd name="T40" fmla="*/ 6 w 14"/>
              <a:gd name="T41" fmla="*/ 4 h 17"/>
              <a:gd name="T42" fmla="*/ 7 w 14"/>
              <a:gd name="T43" fmla="*/ 0 h 17"/>
              <a:gd name="T44" fmla="*/ 6 w 14"/>
              <a:gd name="T45" fmla="*/ 0 h 17"/>
              <a:gd name="T46" fmla="*/ 2 w 14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2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4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5" y="7"/>
                  <a:pt x="6" y="7"/>
                </a:cubicBezTo>
                <a:cubicBezTo>
                  <a:pt x="6" y="6"/>
                  <a:pt x="6" y="5"/>
                  <a:pt x="7" y="4"/>
                </a:cubicBezTo>
                <a:cubicBezTo>
                  <a:pt x="8" y="4"/>
                  <a:pt x="8" y="3"/>
                  <a:pt x="9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11" y="0"/>
                  <a:pt x="10" y="0"/>
                  <a:pt x="9" y="1"/>
                </a:cubicBezTo>
                <a:cubicBezTo>
                  <a:pt x="8" y="1"/>
                  <a:pt x="7" y="3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586"/>
          <p:cNvSpPr>
            <a:spLocks noEditPoints="1"/>
          </p:cNvSpPr>
          <p:nvPr/>
        </p:nvSpPr>
        <p:spPr bwMode="auto">
          <a:xfrm>
            <a:off x="5105401" y="5513388"/>
            <a:ext cx="39688" cy="57150"/>
          </a:xfrm>
          <a:custGeom>
            <a:avLst/>
            <a:gdLst>
              <a:gd name="T0" fmla="*/ 13 w 18"/>
              <a:gd name="T1" fmla="*/ 10 h 26"/>
              <a:gd name="T2" fmla="*/ 11 w 18"/>
              <a:gd name="T3" fmla="*/ 9 h 26"/>
              <a:gd name="T4" fmla="*/ 9 w 18"/>
              <a:gd name="T5" fmla="*/ 9 h 26"/>
              <a:gd name="T6" fmla="*/ 6 w 18"/>
              <a:gd name="T7" fmla="*/ 9 h 26"/>
              <a:gd name="T8" fmla="*/ 3 w 18"/>
              <a:gd name="T9" fmla="*/ 11 h 26"/>
              <a:gd name="T10" fmla="*/ 1 w 18"/>
              <a:gd name="T11" fmla="*/ 14 h 26"/>
              <a:gd name="T12" fmla="*/ 0 w 18"/>
              <a:gd name="T13" fmla="*/ 17 h 26"/>
              <a:gd name="T14" fmla="*/ 0 w 18"/>
              <a:gd name="T15" fmla="*/ 20 h 26"/>
              <a:gd name="T16" fmla="*/ 1 w 18"/>
              <a:gd name="T17" fmla="*/ 24 h 26"/>
              <a:gd name="T18" fmla="*/ 4 w 18"/>
              <a:gd name="T19" fmla="*/ 26 h 26"/>
              <a:gd name="T20" fmla="*/ 7 w 18"/>
              <a:gd name="T21" fmla="*/ 25 h 26"/>
              <a:gd name="T22" fmla="*/ 10 w 18"/>
              <a:gd name="T23" fmla="*/ 21 h 26"/>
              <a:gd name="T24" fmla="*/ 11 w 18"/>
              <a:gd name="T25" fmla="*/ 21 h 26"/>
              <a:gd name="T26" fmla="*/ 9 w 18"/>
              <a:gd name="T27" fmla="*/ 26 h 26"/>
              <a:gd name="T28" fmla="*/ 14 w 18"/>
              <a:gd name="T29" fmla="*/ 26 h 26"/>
              <a:gd name="T30" fmla="*/ 15 w 18"/>
              <a:gd name="T31" fmla="*/ 25 h 26"/>
              <a:gd name="T32" fmla="*/ 13 w 18"/>
              <a:gd name="T33" fmla="*/ 24 h 26"/>
              <a:gd name="T34" fmla="*/ 13 w 18"/>
              <a:gd name="T35" fmla="*/ 23 h 26"/>
              <a:gd name="T36" fmla="*/ 13 w 18"/>
              <a:gd name="T37" fmla="*/ 22 h 26"/>
              <a:gd name="T38" fmla="*/ 13 w 18"/>
              <a:gd name="T39" fmla="*/ 21 h 26"/>
              <a:gd name="T40" fmla="*/ 18 w 18"/>
              <a:gd name="T41" fmla="*/ 0 h 26"/>
              <a:gd name="T42" fmla="*/ 17 w 18"/>
              <a:gd name="T43" fmla="*/ 0 h 26"/>
              <a:gd name="T44" fmla="*/ 12 w 18"/>
              <a:gd name="T45" fmla="*/ 1 h 26"/>
              <a:gd name="T46" fmla="*/ 12 w 18"/>
              <a:gd name="T47" fmla="*/ 2 h 26"/>
              <a:gd name="T48" fmla="*/ 13 w 18"/>
              <a:gd name="T49" fmla="*/ 2 h 26"/>
              <a:gd name="T50" fmla="*/ 14 w 18"/>
              <a:gd name="T51" fmla="*/ 2 h 26"/>
              <a:gd name="T52" fmla="*/ 14 w 18"/>
              <a:gd name="T53" fmla="*/ 3 h 26"/>
              <a:gd name="T54" fmla="*/ 14 w 18"/>
              <a:gd name="T55" fmla="*/ 4 h 26"/>
              <a:gd name="T56" fmla="*/ 14 w 18"/>
              <a:gd name="T57" fmla="*/ 5 h 26"/>
              <a:gd name="T58" fmla="*/ 13 w 18"/>
              <a:gd name="T59" fmla="*/ 10 h 26"/>
              <a:gd name="T60" fmla="*/ 11 w 18"/>
              <a:gd name="T61" fmla="*/ 16 h 26"/>
              <a:gd name="T62" fmla="*/ 11 w 18"/>
              <a:gd name="T63" fmla="*/ 18 h 26"/>
              <a:gd name="T64" fmla="*/ 9 w 18"/>
              <a:gd name="T65" fmla="*/ 21 h 26"/>
              <a:gd name="T66" fmla="*/ 8 w 18"/>
              <a:gd name="T67" fmla="*/ 23 h 26"/>
              <a:gd name="T68" fmla="*/ 6 w 18"/>
              <a:gd name="T69" fmla="*/ 24 h 26"/>
              <a:gd name="T70" fmla="*/ 5 w 18"/>
              <a:gd name="T71" fmla="*/ 24 h 26"/>
              <a:gd name="T72" fmla="*/ 3 w 18"/>
              <a:gd name="T73" fmla="*/ 23 h 26"/>
              <a:gd name="T74" fmla="*/ 3 w 18"/>
              <a:gd name="T75" fmla="*/ 20 h 26"/>
              <a:gd name="T76" fmla="*/ 3 w 18"/>
              <a:gd name="T77" fmla="*/ 17 h 26"/>
              <a:gd name="T78" fmla="*/ 4 w 18"/>
              <a:gd name="T79" fmla="*/ 15 h 26"/>
              <a:gd name="T80" fmla="*/ 5 w 18"/>
              <a:gd name="T81" fmla="*/ 12 h 26"/>
              <a:gd name="T82" fmla="*/ 6 w 18"/>
              <a:gd name="T83" fmla="*/ 11 h 26"/>
              <a:gd name="T84" fmla="*/ 8 w 18"/>
              <a:gd name="T85" fmla="*/ 10 h 26"/>
              <a:gd name="T86" fmla="*/ 9 w 18"/>
              <a:gd name="T87" fmla="*/ 10 h 26"/>
              <a:gd name="T88" fmla="*/ 11 w 18"/>
              <a:gd name="T89" fmla="*/ 11 h 26"/>
              <a:gd name="T90" fmla="*/ 12 w 18"/>
              <a:gd name="T91" fmla="*/ 13 h 26"/>
              <a:gd name="T92" fmla="*/ 11 w 18"/>
              <a:gd name="T93" fmla="*/ 15 h 26"/>
              <a:gd name="T94" fmla="*/ 11 w 18"/>
              <a:gd name="T95" fmla="*/ 1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" h="26">
                <a:moveTo>
                  <a:pt x="13" y="10"/>
                </a:moveTo>
                <a:cubicBezTo>
                  <a:pt x="12" y="9"/>
                  <a:pt x="11" y="9"/>
                  <a:pt x="11" y="9"/>
                </a:cubicBezTo>
                <a:cubicBezTo>
                  <a:pt x="10" y="9"/>
                  <a:pt x="10" y="9"/>
                  <a:pt x="9" y="9"/>
                </a:cubicBezTo>
                <a:cubicBezTo>
                  <a:pt x="8" y="9"/>
                  <a:pt x="7" y="9"/>
                  <a:pt x="6" y="9"/>
                </a:cubicBezTo>
                <a:cubicBezTo>
                  <a:pt x="5" y="10"/>
                  <a:pt x="4" y="10"/>
                  <a:pt x="3" y="11"/>
                </a:cubicBezTo>
                <a:cubicBezTo>
                  <a:pt x="3" y="12"/>
                  <a:pt x="2" y="13"/>
                  <a:pt x="1" y="14"/>
                </a:cubicBezTo>
                <a:cubicBezTo>
                  <a:pt x="1" y="15"/>
                  <a:pt x="0" y="16"/>
                  <a:pt x="0" y="17"/>
                </a:cubicBezTo>
                <a:cubicBezTo>
                  <a:pt x="0" y="18"/>
                  <a:pt x="0" y="19"/>
                  <a:pt x="0" y="20"/>
                </a:cubicBezTo>
                <a:cubicBezTo>
                  <a:pt x="0" y="22"/>
                  <a:pt x="0" y="23"/>
                  <a:pt x="1" y="24"/>
                </a:cubicBezTo>
                <a:cubicBezTo>
                  <a:pt x="2" y="25"/>
                  <a:pt x="3" y="26"/>
                  <a:pt x="4" y="26"/>
                </a:cubicBezTo>
                <a:cubicBezTo>
                  <a:pt x="5" y="26"/>
                  <a:pt x="6" y="26"/>
                  <a:pt x="7" y="25"/>
                </a:cubicBezTo>
                <a:cubicBezTo>
                  <a:pt x="8" y="24"/>
                  <a:pt x="9" y="23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9" y="26"/>
                  <a:pt x="9" y="26"/>
                  <a:pt x="9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3" y="25"/>
                  <a:pt x="13" y="24"/>
                </a:cubicBezTo>
                <a:cubicBezTo>
                  <a:pt x="13" y="24"/>
                  <a:pt x="13" y="24"/>
                  <a:pt x="13" y="23"/>
                </a:cubicBezTo>
                <a:cubicBezTo>
                  <a:pt x="13" y="23"/>
                  <a:pt x="13" y="23"/>
                  <a:pt x="13" y="22"/>
                </a:cubicBezTo>
                <a:cubicBezTo>
                  <a:pt x="13" y="22"/>
                  <a:pt x="13" y="21"/>
                  <a:pt x="13" y="21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2"/>
                  <a:pt x="12" y="2"/>
                  <a:pt x="12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4" y="2"/>
                  <a:pt x="14" y="2"/>
                </a:cubicBezTo>
                <a:cubicBezTo>
                  <a:pt x="14" y="2"/>
                  <a:pt x="14" y="3"/>
                  <a:pt x="14" y="3"/>
                </a:cubicBezTo>
                <a:cubicBezTo>
                  <a:pt x="14" y="3"/>
                  <a:pt x="14" y="4"/>
                  <a:pt x="14" y="4"/>
                </a:cubicBezTo>
                <a:cubicBezTo>
                  <a:pt x="14" y="5"/>
                  <a:pt x="14" y="5"/>
                  <a:pt x="14" y="5"/>
                </a:cubicBezTo>
                <a:cubicBezTo>
                  <a:pt x="13" y="10"/>
                  <a:pt x="13" y="10"/>
                  <a:pt x="13" y="10"/>
                </a:cubicBezTo>
                <a:close/>
                <a:moveTo>
                  <a:pt x="11" y="16"/>
                </a:moveTo>
                <a:cubicBezTo>
                  <a:pt x="11" y="17"/>
                  <a:pt x="11" y="18"/>
                  <a:pt x="11" y="18"/>
                </a:cubicBezTo>
                <a:cubicBezTo>
                  <a:pt x="10" y="19"/>
                  <a:pt x="10" y="20"/>
                  <a:pt x="9" y="21"/>
                </a:cubicBezTo>
                <a:cubicBezTo>
                  <a:pt x="9" y="22"/>
                  <a:pt x="8" y="22"/>
                  <a:pt x="8" y="23"/>
                </a:cubicBezTo>
                <a:cubicBezTo>
                  <a:pt x="7" y="23"/>
                  <a:pt x="7" y="23"/>
                  <a:pt x="6" y="24"/>
                </a:cubicBezTo>
                <a:cubicBezTo>
                  <a:pt x="6" y="24"/>
                  <a:pt x="5" y="24"/>
                  <a:pt x="5" y="24"/>
                </a:cubicBezTo>
                <a:cubicBezTo>
                  <a:pt x="4" y="24"/>
                  <a:pt x="4" y="24"/>
                  <a:pt x="3" y="23"/>
                </a:cubicBezTo>
                <a:cubicBezTo>
                  <a:pt x="3" y="22"/>
                  <a:pt x="3" y="21"/>
                  <a:pt x="3" y="20"/>
                </a:cubicBezTo>
                <a:cubicBezTo>
                  <a:pt x="3" y="19"/>
                  <a:pt x="3" y="18"/>
                  <a:pt x="3" y="17"/>
                </a:cubicBezTo>
                <a:cubicBezTo>
                  <a:pt x="3" y="16"/>
                  <a:pt x="4" y="15"/>
                  <a:pt x="4" y="15"/>
                </a:cubicBezTo>
                <a:cubicBezTo>
                  <a:pt x="4" y="14"/>
                  <a:pt x="5" y="13"/>
                  <a:pt x="5" y="12"/>
                </a:cubicBezTo>
                <a:cubicBezTo>
                  <a:pt x="6" y="12"/>
                  <a:pt x="6" y="11"/>
                  <a:pt x="6" y="11"/>
                </a:cubicBezTo>
                <a:cubicBezTo>
                  <a:pt x="7" y="11"/>
                  <a:pt x="7" y="10"/>
                  <a:pt x="8" y="10"/>
                </a:cubicBezTo>
                <a:cubicBezTo>
                  <a:pt x="8" y="10"/>
                  <a:pt x="9" y="10"/>
                  <a:pt x="9" y="10"/>
                </a:cubicBezTo>
                <a:cubicBezTo>
                  <a:pt x="10" y="10"/>
                  <a:pt x="11" y="10"/>
                  <a:pt x="11" y="11"/>
                </a:cubicBezTo>
                <a:cubicBezTo>
                  <a:pt x="12" y="11"/>
                  <a:pt x="12" y="12"/>
                  <a:pt x="12" y="13"/>
                </a:cubicBezTo>
                <a:cubicBezTo>
                  <a:pt x="12" y="13"/>
                  <a:pt x="12" y="14"/>
                  <a:pt x="11" y="15"/>
                </a:cubicBezTo>
                <a:cubicBezTo>
                  <a:pt x="11" y="16"/>
                  <a:pt x="11" y="16"/>
                  <a:pt x="11" y="16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587"/>
          <p:cNvSpPr>
            <a:spLocks/>
          </p:cNvSpPr>
          <p:nvPr/>
        </p:nvSpPr>
        <p:spPr bwMode="auto">
          <a:xfrm>
            <a:off x="5149851" y="5546726"/>
            <a:ext cx="17463" cy="6350"/>
          </a:xfrm>
          <a:custGeom>
            <a:avLst/>
            <a:gdLst>
              <a:gd name="T0" fmla="*/ 11 w 11"/>
              <a:gd name="T1" fmla="*/ 0 h 4"/>
              <a:gd name="T2" fmla="*/ 0 w 11"/>
              <a:gd name="T3" fmla="*/ 0 h 4"/>
              <a:gd name="T4" fmla="*/ 0 w 11"/>
              <a:gd name="T5" fmla="*/ 4 h 4"/>
              <a:gd name="T6" fmla="*/ 11 w 11"/>
              <a:gd name="T7" fmla="*/ 4 h 4"/>
              <a:gd name="T8" fmla="*/ 11 w 11"/>
              <a:gd name="T9" fmla="*/ 0 h 4"/>
              <a:gd name="T10" fmla="*/ 11 w 11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4">
                <a:moveTo>
                  <a:pt x="11" y="0"/>
                </a:moveTo>
                <a:lnTo>
                  <a:pt x="0" y="0"/>
                </a:lnTo>
                <a:lnTo>
                  <a:pt x="0" y="4"/>
                </a:lnTo>
                <a:lnTo>
                  <a:pt x="11" y="4"/>
                </a:lnTo>
                <a:lnTo>
                  <a:pt x="11" y="0"/>
                </a:lnTo>
                <a:lnTo>
                  <a:pt x="11" y="0"/>
                </a:ln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588"/>
          <p:cNvSpPr>
            <a:spLocks/>
          </p:cNvSpPr>
          <p:nvPr/>
        </p:nvSpPr>
        <p:spPr bwMode="auto">
          <a:xfrm>
            <a:off x="4978401" y="5607051"/>
            <a:ext cx="28575" cy="39688"/>
          </a:xfrm>
          <a:custGeom>
            <a:avLst/>
            <a:gdLst>
              <a:gd name="T0" fmla="*/ 13 w 13"/>
              <a:gd name="T1" fmla="*/ 5 h 18"/>
              <a:gd name="T2" fmla="*/ 13 w 13"/>
              <a:gd name="T3" fmla="*/ 1 h 18"/>
              <a:gd name="T4" fmla="*/ 8 w 13"/>
              <a:gd name="T5" fmla="*/ 0 h 18"/>
              <a:gd name="T6" fmla="*/ 5 w 13"/>
              <a:gd name="T7" fmla="*/ 1 h 18"/>
              <a:gd name="T8" fmla="*/ 3 w 13"/>
              <a:gd name="T9" fmla="*/ 3 h 18"/>
              <a:gd name="T10" fmla="*/ 2 w 13"/>
              <a:gd name="T11" fmla="*/ 5 h 18"/>
              <a:gd name="T12" fmla="*/ 3 w 13"/>
              <a:gd name="T13" fmla="*/ 7 h 18"/>
              <a:gd name="T14" fmla="*/ 4 w 13"/>
              <a:gd name="T15" fmla="*/ 8 h 18"/>
              <a:gd name="T16" fmla="*/ 6 w 13"/>
              <a:gd name="T17" fmla="*/ 10 h 18"/>
              <a:gd name="T18" fmla="*/ 7 w 13"/>
              <a:gd name="T19" fmla="*/ 11 h 18"/>
              <a:gd name="T20" fmla="*/ 8 w 13"/>
              <a:gd name="T21" fmla="*/ 12 h 18"/>
              <a:gd name="T22" fmla="*/ 8 w 13"/>
              <a:gd name="T23" fmla="*/ 13 h 18"/>
              <a:gd name="T24" fmla="*/ 8 w 13"/>
              <a:gd name="T25" fmla="*/ 16 h 18"/>
              <a:gd name="T26" fmla="*/ 5 w 13"/>
              <a:gd name="T27" fmla="*/ 16 h 18"/>
              <a:gd name="T28" fmla="*/ 3 w 13"/>
              <a:gd name="T29" fmla="*/ 16 h 18"/>
              <a:gd name="T30" fmla="*/ 2 w 13"/>
              <a:gd name="T31" fmla="*/ 13 h 18"/>
              <a:gd name="T32" fmla="*/ 0 w 13"/>
              <a:gd name="T33" fmla="*/ 13 h 18"/>
              <a:gd name="T34" fmla="*/ 0 w 13"/>
              <a:gd name="T35" fmla="*/ 17 h 18"/>
              <a:gd name="T36" fmla="*/ 2 w 13"/>
              <a:gd name="T37" fmla="*/ 17 h 18"/>
              <a:gd name="T38" fmla="*/ 5 w 13"/>
              <a:gd name="T39" fmla="*/ 18 h 18"/>
              <a:gd name="T40" fmla="*/ 8 w 13"/>
              <a:gd name="T41" fmla="*/ 17 h 18"/>
              <a:gd name="T42" fmla="*/ 10 w 13"/>
              <a:gd name="T43" fmla="*/ 15 h 18"/>
              <a:gd name="T44" fmla="*/ 11 w 13"/>
              <a:gd name="T45" fmla="*/ 13 h 18"/>
              <a:gd name="T46" fmla="*/ 10 w 13"/>
              <a:gd name="T47" fmla="*/ 10 h 18"/>
              <a:gd name="T48" fmla="*/ 8 w 13"/>
              <a:gd name="T49" fmla="*/ 8 h 18"/>
              <a:gd name="T50" fmla="*/ 6 w 13"/>
              <a:gd name="T51" fmla="*/ 7 h 18"/>
              <a:gd name="T52" fmla="*/ 5 w 13"/>
              <a:gd name="T53" fmla="*/ 5 h 18"/>
              <a:gd name="T54" fmla="*/ 5 w 13"/>
              <a:gd name="T55" fmla="*/ 4 h 18"/>
              <a:gd name="T56" fmla="*/ 6 w 13"/>
              <a:gd name="T57" fmla="*/ 3 h 18"/>
              <a:gd name="T58" fmla="*/ 7 w 13"/>
              <a:gd name="T59" fmla="*/ 2 h 18"/>
              <a:gd name="T60" fmla="*/ 8 w 13"/>
              <a:gd name="T61" fmla="*/ 2 h 18"/>
              <a:gd name="T62" fmla="*/ 10 w 13"/>
              <a:gd name="T63" fmla="*/ 2 h 18"/>
              <a:gd name="T64" fmla="*/ 11 w 13"/>
              <a:gd name="T65" fmla="*/ 5 h 18"/>
              <a:gd name="T66" fmla="*/ 13 w 13"/>
              <a:gd name="T67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" h="18">
                <a:moveTo>
                  <a:pt x="13" y="5"/>
                </a:move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4" y="2"/>
                  <a:pt x="3" y="3"/>
                </a:cubicBezTo>
                <a:cubicBezTo>
                  <a:pt x="3" y="3"/>
                  <a:pt x="2" y="4"/>
                  <a:pt x="2" y="5"/>
                </a:cubicBezTo>
                <a:cubicBezTo>
                  <a:pt x="2" y="6"/>
                  <a:pt x="3" y="6"/>
                  <a:pt x="3" y="7"/>
                </a:cubicBezTo>
                <a:cubicBezTo>
                  <a:pt x="3" y="7"/>
                  <a:pt x="3" y="8"/>
                  <a:pt x="4" y="8"/>
                </a:cubicBezTo>
                <a:cubicBezTo>
                  <a:pt x="4" y="9"/>
                  <a:pt x="5" y="9"/>
                  <a:pt x="6" y="10"/>
                </a:cubicBezTo>
                <a:cubicBezTo>
                  <a:pt x="6" y="10"/>
                  <a:pt x="7" y="11"/>
                  <a:pt x="7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4"/>
                  <a:pt x="8" y="15"/>
                  <a:pt x="8" y="16"/>
                </a:cubicBezTo>
                <a:cubicBezTo>
                  <a:pt x="7" y="16"/>
                  <a:pt x="6" y="16"/>
                  <a:pt x="5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2" y="15"/>
                  <a:pt x="2" y="14"/>
                  <a:pt x="2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1" y="17"/>
                  <a:pt x="2" y="17"/>
                </a:cubicBezTo>
                <a:cubicBezTo>
                  <a:pt x="3" y="18"/>
                  <a:pt x="4" y="18"/>
                  <a:pt x="5" y="18"/>
                </a:cubicBezTo>
                <a:cubicBezTo>
                  <a:pt x="6" y="18"/>
                  <a:pt x="7" y="18"/>
                  <a:pt x="8" y="17"/>
                </a:cubicBezTo>
                <a:cubicBezTo>
                  <a:pt x="9" y="17"/>
                  <a:pt x="10" y="16"/>
                  <a:pt x="10" y="15"/>
                </a:cubicBezTo>
                <a:cubicBezTo>
                  <a:pt x="11" y="15"/>
                  <a:pt x="11" y="14"/>
                  <a:pt x="11" y="13"/>
                </a:cubicBezTo>
                <a:cubicBezTo>
                  <a:pt x="11" y="12"/>
                  <a:pt x="11" y="11"/>
                  <a:pt x="10" y="10"/>
                </a:cubicBezTo>
                <a:cubicBezTo>
                  <a:pt x="10" y="9"/>
                  <a:pt x="9" y="9"/>
                  <a:pt x="8" y="8"/>
                </a:cubicBezTo>
                <a:cubicBezTo>
                  <a:pt x="7" y="7"/>
                  <a:pt x="7" y="7"/>
                  <a:pt x="6" y="7"/>
                </a:cubicBezTo>
                <a:cubicBezTo>
                  <a:pt x="6" y="6"/>
                  <a:pt x="6" y="6"/>
                  <a:pt x="5" y="5"/>
                </a:cubicBezTo>
                <a:cubicBezTo>
                  <a:pt x="5" y="5"/>
                  <a:pt x="5" y="5"/>
                  <a:pt x="5" y="4"/>
                </a:cubicBezTo>
                <a:cubicBezTo>
                  <a:pt x="5" y="4"/>
                  <a:pt x="5" y="3"/>
                  <a:pt x="6" y="3"/>
                </a:cubicBezTo>
                <a:cubicBezTo>
                  <a:pt x="6" y="3"/>
                  <a:pt x="6" y="2"/>
                  <a:pt x="7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3"/>
                  <a:pt x="11" y="4"/>
                  <a:pt x="11" y="5"/>
                </a:cubicBezTo>
                <a:cubicBezTo>
                  <a:pt x="13" y="5"/>
                  <a:pt x="13" y="5"/>
                  <a:pt x="13" y="5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589"/>
          <p:cNvSpPr>
            <a:spLocks noEditPoints="1"/>
          </p:cNvSpPr>
          <p:nvPr/>
        </p:nvSpPr>
        <p:spPr bwMode="auto">
          <a:xfrm>
            <a:off x="5000626" y="5592763"/>
            <a:ext cx="33338" cy="69850"/>
          </a:xfrm>
          <a:custGeom>
            <a:avLst/>
            <a:gdLst>
              <a:gd name="T0" fmla="*/ 11 w 15"/>
              <a:gd name="T1" fmla="*/ 0 h 31"/>
              <a:gd name="T2" fmla="*/ 11 w 15"/>
              <a:gd name="T3" fmla="*/ 3 h 31"/>
              <a:gd name="T4" fmla="*/ 14 w 15"/>
              <a:gd name="T5" fmla="*/ 3 h 31"/>
              <a:gd name="T6" fmla="*/ 15 w 15"/>
              <a:gd name="T7" fmla="*/ 0 h 31"/>
              <a:gd name="T8" fmla="*/ 11 w 15"/>
              <a:gd name="T9" fmla="*/ 0 h 31"/>
              <a:gd name="T10" fmla="*/ 13 w 15"/>
              <a:gd name="T11" fmla="*/ 6 h 31"/>
              <a:gd name="T12" fmla="*/ 12 w 15"/>
              <a:gd name="T13" fmla="*/ 6 h 31"/>
              <a:gd name="T14" fmla="*/ 8 w 15"/>
              <a:gd name="T15" fmla="*/ 7 h 31"/>
              <a:gd name="T16" fmla="*/ 7 w 15"/>
              <a:gd name="T17" fmla="*/ 8 h 31"/>
              <a:gd name="T18" fmla="*/ 9 w 15"/>
              <a:gd name="T19" fmla="*/ 8 h 31"/>
              <a:gd name="T20" fmla="*/ 9 w 15"/>
              <a:gd name="T21" fmla="*/ 8 h 31"/>
              <a:gd name="T22" fmla="*/ 9 w 15"/>
              <a:gd name="T23" fmla="*/ 9 h 31"/>
              <a:gd name="T24" fmla="*/ 9 w 15"/>
              <a:gd name="T25" fmla="*/ 10 h 31"/>
              <a:gd name="T26" fmla="*/ 9 w 15"/>
              <a:gd name="T27" fmla="*/ 12 h 31"/>
              <a:gd name="T28" fmla="*/ 6 w 15"/>
              <a:gd name="T29" fmla="*/ 24 h 31"/>
              <a:gd name="T30" fmla="*/ 5 w 15"/>
              <a:gd name="T31" fmla="*/ 27 h 31"/>
              <a:gd name="T32" fmla="*/ 4 w 15"/>
              <a:gd name="T33" fmla="*/ 29 h 31"/>
              <a:gd name="T34" fmla="*/ 3 w 15"/>
              <a:gd name="T35" fmla="*/ 29 h 31"/>
              <a:gd name="T36" fmla="*/ 2 w 15"/>
              <a:gd name="T37" fmla="*/ 30 h 31"/>
              <a:gd name="T38" fmla="*/ 1 w 15"/>
              <a:gd name="T39" fmla="*/ 30 h 31"/>
              <a:gd name="T40" fmla="*/ 0 w 15"/>
              <a:gd name="T41" fmla="*/ 30 h 31"/>
              <a:gd name="T42" fmla="*/ 0 w 15"/>
              <a:gd name="T43" fmla="*/ 31 h 31"/>
              <a:gd name="T44" fmla="*/ 2 w 15"/>
              <a:gd name="T45" fmla="*/ 31 h 31"/>
              <a:gd name="T46" fmla="*/ 5 w 15"/>
              <a:gd name="T47" fmla="*/ 30 h 31"/>
              <a:gd name="T48" fmla="*/ 8 w 15"/>
              <a:gd name="T49" fmla="*/ 28 h 31"/>
              <a:gd name="T50" fmla="*/ 9 w 15"/>
              <a:gd name="T51" fmla="*/ 24 h 31"/>
              <a:gd name="T52" fmla="*/ 13 w 15"/>
              <a:gd name="T53" fmla="*/ 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" h="31">
                <a:moveTo>
                  <a:pt x="11" y="0"/>
                </a:moveTo>
                <a:cubicBezTo>
                  <a:pt x="11" y="3"/>
                  <a:pt x="11" y="3"/>
                  <a:pt x="11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11" y="0"/>
                  <a:pt x="11" y="0"/>
                </a:cubicBezTo>
                <a:close/>
                <a:moveTo>
                  <a:pt x="13" y="6"/>
                </a:moveTo>
                <a:cubicBezTo>
                  <a:pt x="12" y="6"/>
                  <a:pt x="12" y="6"/>
                  <a:pt x="12" y="6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8"/>
                  <a:pt x="7" y="8"/>
                </a:cubicBezTo>
                <a:cubicBezTo>
                  <a:pt x="8" y="8"/>
                  <a:pt x="8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9"/>
                  <a:pt x="9" y="9"/>
                </a:cubicBezTo>
                <a:cubicBezTo>
                  <a:pt x="9" y="9"/>
                  <a:pt x="9" y="10"/>
                  <a:pt x="9" y="10"/>
                </a:cubicBezTo>
                <a:cubicBezTo>
                  <a:pt x="9" y="10"/>
                  <a:pt x="9" y="11"/>
                  <a:pt x="9" y="12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5"/>
                  <a:pt x="6" y="26"/>
                  <a:pt x="5" y="27"/>
                </a:cubicBezTo>
                <a:cubicBezTo>
                  <a:pt x="5" y="28"/>
                  <a:pt x="5" y="28"/>
                  <a:pt x="4" y="29"/>
                </a:cubicBezTo>
                <a:cubicBezTo>
                  <a:pt x="4" y="29"/>
                  <a:pt x="4" y="29"/>
                  <a:pt x="3" y="29"/>
                </a:cubicBezTo>
                <a:cubicBezTo>
                  <a:pt x="3" y="30"/>
                  <a:pt x="2" y="30"/>
                  <a:pt x="2" y="30"/>
                </a:cubicBezTo>
                <a:cubicBezTo>
                  <a:pt x="2" y="30"/>
                  <a:pt x="1" y="30"/>
                  <a:pt x="1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1" y="31"/>
                  <a:pt x="2" y="31"/>
                </a:cubicBezTo>
                <a:cubicBezTo>
                  <a:pt x="3" y="31"/>
                  <a:pt x="4" y="31"/>
                  <a:pt x="5" y="30"/>
                </a:cubicBezTo>
                <a:cubicBezTo>
                  <a:pt x="6" y="30"/>
                  <a:pt x="7" y="29"/>
                  <a:pt x="8" y="28"/>
                </a:cubicBezTo>
                <a:cubicBezTo>
                  <a:pt x="8" y="27"/>
                  <a:pt x="9" y="26"/>
                  <a:pt x="9" y="24"/>
                </a:cubicBezTo>
                <a:cubicBezTo>
                  <a:pt x="13" y="6"/>
                  <a:pt x="13" y="6"/>
                  <a:pt x="13" y="6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590"/>
          <p:cNvSpPr>
            <a:spLocks noEditPoints="1"/>
          </p:cNvSpPr>
          <p:nvPr/>
        </p:nvSpPr>
        <p:spPr bwMode="auto">
          <a:xfrm>
            <a:off x="5030788" y="5602288"/>
            <a:ext cx="46038" cy="49213"/>
          </a:xfrm>
          <a:custGeom>
            <a:avLst/>
            <a:gdLst>
              <a:gd name="T0" fmla="*/ 0 w 20"/>
              <a:gd name="T1" fmla="*/ 22 h 22"/>
              <a:gd name="T2" fmla="*/ 3 w 20"/>
              <a:gd name="T3" fmla="*/ 22 h 22"/>
              <a:gd name="T4" fmla="*/ 5 w 20"/>
              <a:gd name="T5" fmla="*/ 19 h 22"/>
              <a:gd name="T6" fmla="*/ 8 w 20"/>
              <a:gd name="T7" fmla="*/ 20 h 22"/>
              <a:gd name="T8" fmla="*/ 13 w 20"/>
              <a:gd name="T9" fmla="*/ 19 h 22"/>
              <a:gd name="T10" fmla="*/ 16 w 20"/>
              <a:gd name="T11" fmla="*/ 16 h 22"/>
              <a:gd name="T12" fmla="*/ 17 w 20"/>
              <a:gd name="T13" fmla="*/ 12 h 22"/>
              <a:gd name="T14" fmla="*/ 18 w 20"/>
              <a:gd name="T15" fmla="*/ 8 h 22"/>
              <a:gd name="T16" fmla="*/ 17 w 20"/>
              <a:gd name="T17" fmla="*/ 4 h 22"/>
              <a:gd name="T18" fmla="*/ 20 w 20"/>
              <a:gd name="T19" fmla="*/ 0 h 22"/>
              <a:gd name="T20" fmla="*/ 18 w 20"/>
              <a:gd name="T21" fmla="*/ 0 h 22"/>
              <a:gd name="T22" fmla="*/ 15 w 20"/>
              <a:gd name="T23" fmla="*/ 3 h 22"/>
              <a:gd name="T24" fmla="*/ 12 w 20"/>
              <a:gd name="T25" fmla="*/ 2 h 22"/>
              <a:gd name="T26" fmla="*/ 9 w 20"/>
              <a:gd name="T27" fmla="*/ 3 h 22"/>
              <a:gd name="T28" fmla="*/ 6 w 20"/>
              <a:gd name="T29" fmla="*/ 5 h 22"/>
              <a:gd name="T30" fmla="*/ 4 w 20"/>
              <a:gd name="T31" fmla="*/ 8 h 22"/>
              <a:gd name="T32" fmla="*/ 3 w 20"/>
              <a:gd name="T33" fmla="*/ 11 h 22"/>
              <a:gd name="T34" fmla="*/ 3 w 20"/>
              <a:gd name="T35" fmla="*/ 14 h 22"/>
              <a:gd name="T36" fmla="*/ 4 w 20"/>
              <a:gd name="T37" fmla="*/ 18 h 22"/>
              <a:gd name="T38" fmla="*/ 0 w 20"/>
              <a:gd name="T39" fmla="*/ 22 h 22"/>
              <a:gd name="T40" fmla="*/ 6 w 20"/>
              <a:gd name="T41" fmla="*/ 15 h 22"/>
              <a:gd name="T42" fmla="*/ 6 w 20"/>
              <a:gd name="T43" fmla="*/ 15 h 22"/>
              <a:gd name="T44" fmla="*/ 6 w 20"/>
              <a:gd name="T45" fmla="*/ 10 h 22"/>
              <a:gd name="T46" fmla="*/ 9 w 20"/>
              <a:gd name="T47" fmla="*/ 5 h 22"/>
              <a:gd name="T48" fmla="*/ 12 w 20"/>
              <a:gd name="T49" fmla="*/ 4 h 22"/>
              <a:gd name="T50" fmla="*/ 14 w 20"/>
              <a:gd name="T51" fmla="*/ 5 h 22"/>
              <a:gd name="T52" fmla="*/ 6 w 20"/>
              <a:gd name="T53" fmla="*/ 15 h 22"/>
              <a:gd name="T54" fmla="*/ 6 w 20"/>
              <a:gd name="T55" fmla="*/ 15 h 22"/>
              <a:gd name="T56" fmla="*/ 6 w 20"/>
              <a:gd name="T57" fmla="*/ 15 h 22"/>
              <a:gd name="T58" fmla="*/ 15 w 20"/>
              <a:gd name="T59" fmla="*/ 8 h 22"/>
              <a:gd name="T60" fmla="*/ 14 w 20"/>
              <a:gd name="T61" fmla="*/ 11 h 22"/>
              <a:gd name="T62" fmla="*/ 13 w 20"/>
              <a:gd name="T63" fmla="*/ 15 h 22"/>
              <a:gd name="T64" fmla="*/ 11 w 20"/>
              <a:gd name="T65" fmla="*/ 18 h 22"/>
              <a:gd name="T66" fmla="*/ 9 w 20"/>
              <a:gd name="T67" fmla="*/ 18 h 22"/>
              <a:gd name="T68" fmla="*/ 6 w 20"/>
              <a:gd name="T69" fmla="*/ 17 h 22"/>
              <a:gd name="T70" fmla="*/ 15 w 20"/>
              <a:gd name="T71" fmla="*/ 7 h 22"/>
              <a:gd name="T72" fmla="*/ 15 w 20"/>
              <a:gd name="T73" fmla="*/ 8 h 22"/>
              <a:gd name="T74" fmla="*/ 15 w 20"/>
              <a:gd name="T75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" h="22">
                <a:moveTo>
                  <a:pt x="0" y="22"/>
                </a:moveTo>
                <a:cubicBezTo>
                  <a:pt x="3" y="22"/>
                  <a:pt x="3" y="22"/>
                  <a:pt x="3" y="22"/>
                </a:cubicBezTo>
                <a:cubicBezTo>
                  <a:pt x="5" y="19"/>
                  <a:pt x="5" y="19"/>
                  <a:pt x="5" y="19"/>
                </a:cubicBezTo>
                <a:cubicBezTo>
                  <a:pt x="6" y="19"/>
                  <a:pt x="7" y="20"/>
                  <a:pt x="8" y="20"/>
                </a:cubicBezTo>
                <a:cubicBezTo>
                  <a:pt x="10" y="20"/>
                  <a:pt x="11" y="19"/>
                  <a:pt x="13" y="19"/>
                </a:cubicBezTo>
                <a:cubicBezTo>
                  <a:pt x="14" y="18"/>
                  <a:pt x="15" y="17"/>
                  <a:pt x="16" y="16"/>
                </a:cubicBezTo>
                <a:cubicBezTo>
                  <a:pt x="16" y="15"/>
                  <a:pt x="17" y="13"/>
                  <a:pt x="17" y="12"/>
                </a:cubicBezTo>
                <a:cubicBezTo>
                  <a:pt x="18" y="10"/>
                  <a:pt x="18" y="9"/>
                  <a:pt x="18" y="8"/>
                </a:cubicBezTo>
                <a:cubicBezTo>
                  <a:pt x="18" y="7"/>
                  <a:pt x="18" y="5"/>
                  <a:pt x="17" y="4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3" y="2"/>
                  <a:pt x="12" y="2"/>
                </a:cubicBezTo>
                <a:cubicBezTo>
                  <a:pt x="11" y="2"/>
                  <a:pt x="10" y="3"/>
                  <a:pt x="9" y="3"/>
                </a:cubicBezTo>
                <a:cubicBezTo>
                  <a:pt x="8" y="3"/>
                  <a:pt x="7" y="4"/>
                  <a:pt x="6" y="5"/>
                </a:cubicBezTo>
                <a:cubicBezTo>
                  <a:pt x="5" y="6"/>
                  <a:pt x="4" y="7"/>
                  <a:pt x="4" y="8"/>
                </a:cubicBezTo>
                <a:cubicBezTo>
                  <a:pt x="3" y="9"/>
                  <a:pt x="3" y="10"/>
                  <a:pt x="3" y="11"/>
                </a:cubicBezTo>
                <a:cubicBezTo>
                  <a:pt x="3" y="12"/>
                  <a:pt x="3" y="13"/>
                  <a:pt x="3" y="14"/>
                </a:cubicBezTo>
                <a:cubicBezTo>
                  <a:pt x="3" y="15"/>
                  <a:pt x="3" y="17"/>
                  <a:pt x="4" y="18"/>
                </a:cubicBezTo>
                <a:cubicBezTo>
                  <a:pt x="0" y="22"/>
                  <a:pt x="0" y="22"/>
                  <a:pt x="0" y="22"/>
                </a:cubicBezTo>
                <a:close/>
                <a:moveTo>
                  <a:pt x="6" y="15"/>
                </a:moveTo>
                <a:cubicBezTo>
                  <a:pt x="6" y="15"/>
                  <a:pt x="6" y="15"/>
                  <a:pt x="6" y="15"/>
                </a:cubicBezTo>
                <a:cubicBezTo>
                  <a:pt x="6" y="13"/>
                  <a:pt x="6" y="12"/>
                  <a:pt x="6" y="10"/>
                </a:cubicBezTo>
                <a:cubicBezTo>
                  <a:pt x="7" y="8"/>
                  <a:pt x="8" y="6"/>
                  <a:pt x="9" y="5"/>
                </a:cubicBezTo>
                <a:cubicBezTo>
                  <a:pt x="9" y="4"/>
                  <a:pt x="11" y="4"/>
                  <a:pt x="12" y="4"/>
                </a:cubicBezTo>
                <a:cubicBezTo>
                  <a:pt x="13" y="4"/>
                  <a:pt x="14" y="4"/>
                  <a:pt x="14" y="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lose/>
                <a:moveTo>
                  <a:pt x="15" y="8"/>
                </a:moveTo>
                <a:cubicBezTo>
                  <a:pt x="15" y="9"/>
                  <a:pt x="15" y="10"/>
                  <a:pt x="14" y="11"/>
                </a:cubicBezTo>
                <a:cubicBezTo>
                  <a:pt x="14" y="13"/>
                  <a:pt x="14" y="14"/>
                  <a:pt x="13" y="15"/>
                </a:cubicBezTo>
                <a:cubicBezTo>
                  <a:pt x="12" y="16"/>
                  <a:pt x="12" y="17"/>
                  <a:pt x="11" y="18"/>
                </a:cubicBezTo>
                <a:cubicBezTo>
                  <a:pt x="10" y="18"/>
                  <a:pt x="10" y="18"/>
                  <a:pt x="9" y="18"/>
                </a:cubicBezTo>
                <a:cubicBezTo>
                  <a:pt x="8" y="18"/>
                  <a:pt x="7" y="18"/>
                  <a:pt x="6" y="17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7"/>
                  <a:pt x="15" y="7"/>
                  <a:pt x="15" y="8"/>
                </a:cubicBezTo>
                <a:cubicBezTo>
                  <a:pt x="15" y="8"/>
                  <a:pt x="15" y="8"/>
                  <a:pt x="15" y="8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591"/>
          <p:cNvSpPr>
            <a:spLocks noEditPoints="1"/>
          </p:cNvSpPr>
          <p:nvPr/>
        </p:nvSpPr>
        <p:spPr bwMode="auto">
          <a:xfrm>
            <a:off x="5080001" y="5607051"/>
            <a:ext cx="31750" cy="39688"/>
          </a:xfrm>
          <a:custGeom>
            <a:avLst/>
            <a:gdLst>
              <a:gd name="T0" fmla="*/ 11 w 14"/>
              <a:gd name="T1" fmla="*/ 13 h 18"/>
              <a:gd name="T2" fmla="*/ 9 w 14"/>
              <a:gd name="T3" fmla="*/ 15 h 18"/>
              <a:gd name="T4" fmla="*/ 6 w 14"/>
              <a:gd name="T5" fmla="*/ 16 h 18"/>
              <a:gd name="T6" fmla="*/ 3 w 14"/>
              <a:gd name="T7" fmla="*/ 15 h 18"/>
              <a:gd name="T8" fmla="*/ 3 w 14"/>
              <a:gd name="T9" fmla="*/ 12 h 18"/>
              <a:gd name="T10" fmla="*/ 3 w 14"/>
              <a:gd name="T11" fmla="*/ 10 h 18"/>
              <a:gd name="T12" fmla="*/ 11 w 14"/>
              <a:gd name="T13" fmla="*/ 8 h 18"/>
              <a:gd name="T14" fmla="*/ 14 w 14"/>
              <a:gd name="T15" fmla="*/ 4 h 18"/>
              <a:gd name="T16" fmla="*/ 13 w 14"/>
              <a:gd name="T17" fmla="*/ 1 h 18"/>
              <a:gd name="T18" fmla="*/ 10 w 14"/>
              <a:gd name="T19" fmla="*/ 0 h 18"/>
              <a:gd name="T20" fmla="*/ 6 w 14"/>
              <a:gd name="T21" fmla="*/ 1 h 18"/>
              <a:gd name="T22" fmla="*/ 2 w 14"/>
              <a:gd name="T23" fmla="*/ 4 h 18"/>
              <a:gd name="T24" fmla="*/ 0 w 14"/>
              <a:gd name="T25" fmla="*/ 8 h 18"/>
              <a:gd name="T26" fmla="*/ 0 w 14"/>
              <a:gd name="T27" fmla="*/ 12 h 18"/>
              <a:gd name="T28" fmla="*/ 0 w 14"/>
              <a:gd name="T29" fmla="*/ 14 h 18"/>
              <a:gd name="T30" fmla="*/ 1 w 14"/>
              <a:gd name="T31" fmla="*/ 16 h 18"/>
              <a:gd name="T32" fmla="*/ 3 w 14"/>
              <a:gd name="T33" fmla="*/ 17 h 18"/>
              <a:gd name="T34" fmla="*/ 5 w 14"/>
              <a:gd name="T35" fmla="*/ 18 h 18"/>
              <a:gd name="T36" fmla="*/ 8 w 14"/>
              <a:gd name="T37" fmla="*/ 17 h 18"/>
              <a:gd name="T38" fmla="*/ 10 w 14"/>
              <a:gd name="T39" fmla="*/ 16 h 18"/>
              <a:gd name="T40" fmla="*/ 13 w 14"/>
              <a:gd name="T41" fmla="*/ 14 h 18"/>
              <a:gd name="T42" fmla="*/ 11 w 14"/>
              <a:gd name="T43" fmla="*/ 13 h 18"/>
              <a:gd name="T44" fmla="*/ 5 w 14"/>
              <a:gd name="T45" fmla="*/ 5 h 18"/>
              <a:gd name="T46" fmla="*/ 7 w 14"/>
              <a:gd name="T47" fmla="*/ 3 h 18"/>
              <a:gd name="T48" fmla="*/ 9 w 14"/>
              <a:gd name="T49" fmla="*/ 2 h 18"/>
              <a:gd name="T50" fmla="*/ 11 w 14"/>
              <a:gd name="T51" fmla="*/ 2 h 18"/>
              <a:gd name="T52" fmla="*/ 11 w 14"/>
              <a:gd name="T53" fmla="*/ 4 h 18"/>
              <a:gd name="T54" fmla="*/ 11 w 14"/>
              <a:gd name="T55" fmla="*/ 5 h 18"/>
              <a:gd name="T56" fmla="*/ 11 w 14"/>
              <a:gd name="T57" fmla="*/ 6 h 18"/>
              <a:gd name="T58" fmla="*/ 10 w 14"/>
              <a:gd name="T59" fmla="*/ 7 h 18"/>
              <a:gd name="T60" fmla="*/ 8 w 14"/>
              <a:gd name="T61" fmla="*/ 8 h 18"/>
              <a:gd name="T62" fmla="*/ 6 w 14"/>
              <a:gd name="T63" fmla="*/ 8 h 18"/>
              <a:gd name="T64" fmla="*/ 3 w 14"/>
              <a:gd name="T65" fmla="*/ 8 h 18"/>
              <a:gd name="T66" fmla="*/ 5 w 14"/>
              <a:gd name="T67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8">
                <a:moveTo>
                  <a:pt x="11" y="13"/>
                </a:moveTo>
                <a:cubicBezTo>
                  <a:pt x="11" y="14"/>
                  <a:pt x="10" y="14"/>
                  <a:pt x="9" y="15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3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1"/>
                  <a:pt x="3" y="10"/>
                </a:cubicBezTo>
                <a:cubicBezTo>
                  <a:pt x="7" y="10"/>
                  <a:pt x="9" y="9"/>
                  <a:pt x="11" y="8"/>
                </a:cubicBezTo>
                <a:cubicBezTo>
                  <a:pt x="13" y="7"/>
                  <a:pt x="14" y="6"/>
                  <a:pt x="14" y="4"/>
                </a:cubicBezTo>
                <a:cubicBezTo>
                  <a:pt x="14" y="3"/>
                  <a:pt x="14" y="2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8" y="0"/>
                  <a:pt x="7" y="1"/>
                  <a:pt x="6" y="1"/>
                </a:cubicBezTo>
                <a:cubicBezTo>
                  <a:pt x="4" y="2"/>
                  <a:pt x="3" y="3"/>
                  <a:pt x="2" y="4"/>
                </a:cubicBezTo>
                <a:cubicBezTo>
                  <a:pt x="1" y="5"/>
                  <a:pt x="1" y="6"/>
                  <a:pt x="0" y="8"/>
                </a:cubicBezTo>
                <a:cubicBezTo>
                  <a:pt x="0" y="9"/>
                  <a:pt x="0" y="11"/>
                  <a:pt x="0" y="12"/>
                </a:cubicBezTo>
                <a:cubicBezTo>
                  <a:pt x="0" y="13"/>
                  <a:pt x="0" y="13"/>
                  <a:pt x="0" y="14"/>
                </a:cubicBezTo>
                <a:cubicBezTo>
                  <a:pt x="0" y="15"/>
                  <a:pt x="1" y="16"/>
                  <a:pt x="1" y="16"/>
                </a:cubicBezTo>
                <a:cubicBezTo>
                  <a:pt x="1" y="17"/>
                  <a:pt x="2" y="17"/>
                  <a:pt x="3" y="17"/>
                </a:cubicBezTo>
                <a:cubicBezTo>
                  <a:pt x="3" y="18"/>
                  <a:pt x="4" y="18"/>
                  <a:pt x="5" y="18"/>
                </a:cubicBezTo>
                <a:cubicBezTo>
                  <a:pt x="6" y="18"/>
                  <a:pt x="7" y="18"/>
                  <a:pt x="8" y="17"/>
                </a:cubicBezTo>
                <a:cubicBezTo>
                  <a:pt x="8" y="17"/>
                  <a:pt x="9" y="17"/>
                  <a:pt x="10" y="16"/>
                </a:cubicBezTo>
                <a:cubicBezTo>
                  <a:pt x="11" y="16"/>
                  <a:pt x="12" y="15"/>
                  <a:pt x="13" y="14"/>
                </a:cubicBezTo>
                <a:cubicBezTo>
                  <a:pt x="11" y="13"/>
                  <a:pt x="11" y="13"/>
                  <a:pt x="11" y="13"/>
                </a:cubicBezTo>
                <a:close/>
                <a:moveTo>
                  <a:pt x="5" y="5"/>
                </a:moveTo>
                <a:cubicBezTo>
                  <a:pt x="5" y="4"/>
                  <a:pt x="6" y="3"/>
                  <a:pt x="7" y="3"/>
                </a:cubicBezTo>
                <a:cubicBezTo>
                  <a:pt x="8" y="2"/>
                  <a:pt x="8" y="2"/>
                  <a:pt x="9" y="2"/>
                </a:cubicBezTo>
                <a:cubicBezTo>
                  <a:pt x="10" y="2"/>
                  <a:pt x="10" y="2"/>
                  <a:pt x="11" y="2"/>
                </a:cubicBezTo>
                <a:cubicBezTo>
                  <a:pt x="11" y="3"/>
                  <a:pt x="11" y="3"/>
                  <a:pt x="11" y="4"/>
                </a:cubicBezTo>
                <a:cubicBezTo>
                  <a:pt x="11" y="4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9" y="7"/>
                  <a:pt x="9" y="8"/>
                  <a:pt x="8" y="8"/>
                </a:cubicBezTo>
                <a:cubicBezTo>
                  <a:pt x="8" y="8"/>
                  <a:pt x="7" y="8"/>
                  <a:pt x="6" y="8"/>
                </a:cubicBezTo>
                <a:cubicBezTo>
                  <a:pt x="5" y="8"/>
                  <a:pt x="4" y="8"/>
                  <a:pt x="3" y="8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592"/>
          <p:cNvSpPr>
            <a:spLocks/>
          </p:cNvSpPr>
          <p:nvPr/>
        </p:nvSpPr>
        <p:spPr bwMode="auto">
          <a:xfrm>
            <a:off x="5118101" y="5607051"/>
            <a:ext cx="36513" cy="38100"/>
          </a:xfrm>
          <a:custGeom>
            <a:avLst/>
            <a:gdLst>
              <a:gd name="T0" fmla="*/ 15 w 16"/>
              <a:gd name="T1" fmla="*/ 17 h 17"/>
              <a:gd name="T2" fmla="*/ 14 w 16"/>
              <a:gd name="T3" fmla="*/ 16 h 17"/>
              <a:gd name="T4" fmla="*/ 14 w 16"/>
              <a:gd name="T5" fmla="*/ 16 h 17"/>
              <a:gd name="T6" fmla="*/ 13 w 16"/>
              <a:gd name="T7" fmla="*/ 15 h 17"/>
              <a:gd name="T8" fmla="*/ 14 w 16"/>
              <a:gd name="T9" fmla="*/ 13 h 17"/>
              <a:gd name="T10" fmla="*/ 15 w 16"/>
              <a:gd name="T11" fmla="*/ 7 h 17"/>
              <a:gd name="T12" fmla="*/ 15 w 16"/>
              <a:gd name="T13" fmla="*/ 5 h 17"/>
              <a:gd name="T14" fmla="*/ 16 w 16"/>
              <a:gd name="T15" fmla="*/ 4 h 17"/>
              <a:gd name="T16" fmla="*/ 15 w 16"/>
              <a:gd name="T17" fmla="*/ 1 h 17"/>
              <a:gd name="T18" fmla="*/ 12 w 16"/>
              <a:gd name="T19" fmla="*/ 0 h 17"/>
              <a:gd name="T20" fmla="*/ 9 w 16"/>
              <a:gd name="T21" fmla="*/ 2 h 17"/>
              <a:gd name="T22" fmla="*/ 6 w 16"/>
              <a:gd name="T23" fmla="*/ 5 h 17"/>
              <a:gd name="T24" fmla="*/ 5 w 16"/>
              <a:gd name="T25" fmla="*/ 5 h 17"/>
              <a:gd name="T26" fmla="*/ 7 w 16"/>
              <a:gd name="T27" fmla="*/ 0 h 17"/>
              <a:gd name="T28" fmla="*/ 6 w 16"/>
              <a:gd name="T29" fmla="*/ 0 h 17"/>
              <a:gd name="T30" fmla="*/ 2 w 16"/>
              <a:gd name="T31" fmla="*/ 1 h 17"/>
              <a:gd name="T32" fmla="*/ 1 w 16"/>
              <a:gd name="T33" fmla="*/ 2 h 17"/>
              <a:gd name="T34" fmla="*/ 3 w 16"/>
              <a:gd name="T35" fmla="*/ 2 h 17"/>
              <a:gd name="T36" fmla="*/ 3 w 16"/>
              <a:gd name="T37" fmla="*/ 2 h 17"/>
              <a:gd name="T38" fmla="*/ 3 w 16"/>
              <a:gd name="T39" fmla="*/ 3 h 17"/>
              <a:gd name="T40" fmla="*/ 3 w 16"/>
              <a:gd name="T41" fmla="*/ 4 h 17"/>
              <a:gd name="T42" fmla="*/ 3 w 16"/>
              <a:gd name="T43" fmla="*/ 5 h 17"/>
              <a:gd name="T44" fmla="*/ 0 w 16"/>
              <a:gd name="T45" fmla="*/ 17 h 17"/>
              <a:gd name="T46" fmla="*/ 3 w 16"/>
              <a:gd name="T47" fmla="*/ 17 h 17"/>
              <a:gd name="T48" fmla="*/ 5 w 16"/>
              <a:gd name="T49" fmla="*/ 10 h 17"/>
              <a:gd name="T50" fmla="*/ 6 w 16"/>
              <a:gd name="T51" fmla="*/ 7 h 17"/>
              <a:gd name="T52" fmla="*/ 7 w 16"/>
              <a:gd name="T53" fmla="*/ 5 h 17"/>
              <a:gd name="T54" fmla="*/ 9 w 16"/>
              <a:gd name="T55" fmla="*/ 3 h 17"/>
              <a:gd name="T56" fmla="*/ 11 w 16"/>
              <a:gd name="T57" fmla="*/ 2 h 17"/>
              <a:gd name="T58" fmla="*/ 12 w 16"/>
              <a:gd name="T59" fmla="*/ 3 h 17"/>
              <a:gd name="T60" fmla="*/ 12 w 16"/>
              <a:gd name="T61" fmla="*/ 5 h 17"/>
              <a:gd name="T62" fmla="*/ 12 w 16"/>
              <a:gd name="T63" fmla="*/ 7 h 17"/>
              <a:gd name="T64" fmla="*/ 12 w 16"/>
              <a:gd name="T65" fmla="*/ 8 h 17"/>
              <a:gd name="T66" fmla="*/ 10 w 16"/>
              <a:gd name="T67" fmla="*/ 17 h 17"/>
              <a:gd name="T68" fmla="*/ 15 w 16"/>
              <a:gd name="T69" fmla="*/ 17 h 17"/>
              <a:gd name="T70" fmla="*/ 15 w 16"/>
              <a:gd name="T7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" h="17">
                <a:moveTo>
                  <a:pt x="15" y="17"/>
                </a:moveTo>
                <a:cubicBezTo>
                  <a:pt x="15" y="17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3" y="15"/>
                  <a:pt x="13" y="14"/>
                  <a:pt x="14" y="13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6" y="4"/>
                  <a:pt x="16" y="4"/>
                </a:cubicBezTo>
                <a:cubicBezTo>
                  <a:pt x="16" y="3"/>
                  <a:pt x="15" y="2"/>
                  <a:pt x="15" y="1"/>
                </a:cubicBezTo>
                <a:cubicBezTo>
                  <a:pt x="14" y="1"/>
                  <a:pt x="13" y="0"/>
                  <a:pt x="12" y="0"/>
                </a:cubicBezTo>
                <a:cubicBezTo>
                  <a:pt x="11" y="0"/>
                  <a:pt x="10" y="1"/>
                  <a:pt x="9" y="2"/>
                </a:cubicBezTo>
                <a:cubicBezTo>
                  <a:pt x="8" y="2"/>
                  <a:pt x="7" y="3"/>
                  <a:pt x="6" y="5"/>
                </a:cubicBezTo>
                <a:cubicBezTo>
                  <a:pt x="5" y="5"/>
                  <a:pt x="5" y="5"/>
                  <a:pt x="5" y="5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3"/>
                  <a:pt x="3" y="3"/>
                </a:cubicBezTo>
                <a:cubicBezTo>
                  <a:pt x="3" y="3"/>
                  <a:pt x="3" y="4"/>
                  <a:pt x="3" y="4"/>
                </a:cubicBezTo>
                <a:cubicBezTo>
                  <a:pt x="3" y="5"/>
                  <a:pt x="3" y="5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7" y="5"/>
                  <a:pt x="7" y="5"/>
                </a:cubicBezTo>
                <a:cubicBezTo>
                  <a:pt x="8" y="4"/>
                  <a:pt x="9" y="3"/>
                  <a:pt x="9" y="3"/>
                </a:cubicBezTo>
                <a:cubicBezTo>
                  <a:pt x="10" y="3"/>
                  <a:pt x="10" y="2"/>
                  <a:pt x="11" y="2"/>
                </a:cubicBezTo>
                <a:cubicBezTo>
                  <a:pt x="11" y="2"/>
                  <a:pt x="12" y="3"/>
                  <a:pt x="12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2" y="8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593"/>
          <p:cNvSpPr>
            <a:spLocks noEditPoints="1"/>
          </p:cNvSpPr>
          <p:nvPr/>
        </p:nvSpPr>
        <p:spPr bwMode="auto">
          <a:xfrm>
            <a:off x="6483351" y="5510213"/>
            <a:ext cx="55563" cy="63500"/>
          </a:xfrm>
          <a:custGeom>
            <a:avLst/>
            <a:gdLst>
              <a:gd name="T0" fmla="*/ 3 w 25"/>
              <a:gd name="T1" fmla="*/ 28 h 28"/>
              <a:gd name="T2" fmla="*/ 5 w 25"/>
              <a:gd name="T3" fmla="*/ 25 h 28"/>
              <a:gd name="T4" fmla="*/ 10 w 25"/>
              <a:gd name="T5" fmla="*/ 26 h 28"/>
              <a:gd name="T6" fmla="*/ 15 w 25"/>
              <a:gd name="T7" fmla="*/ 25 h 28"/>
              <a:gd name="T8" fmla="*/ 19 w 25"/>
              <a:gd name="T9" fmla="*/ 21 h 28"/>
              <a:gd name="T10" fmla="*/ 22 w 25"/>
              <a:gd name="T11" fmla="*/ 16 h 28"/>
              <a:gd name="T12" fmla="*/ 22 w 25"/>
              <a:gd name="T13" fmla="*/ 9 h 28"/>
              <a:gd name="T14" fmla="*/ 21 w 25"/>
              <a:gd name="T15" fmla="*/ 5 h 28"/>
              <a:gd name="T16" fmla="*/ 25 w 25"/>
              <a:gd name="T17" fmla="*/ 0 h 28"/>
              <a:gd name="T18" fmla="*/ 23 w 25"/>
              <a:gd name="T19" fmla="*/ 0 h 28"/>
              <a:gd name="T20" fmla="*/ 20 w 25"/>
              <a:gd name="T21" fmla="*/ 3 h 28"/>
              <a:gd name="T22" fmla="*/ 15 w 25"/>
              <a:gd name="T23" fmla="*/ 2 h 28"/>
              <a:gd name="T24" fmla="*/ 11 w 25"/>
              <a:gd name="T25" fmla="*/ 3 h 28"/>
              <a:gd name="T26" fmla="*/ 8 w 25"/>
              <a:gd name="T27" fmla="*/ 5 h 28"/>
              <a:gd name="T28" fmla="*/ 5 w 25"/>
              <a:gd name="T29" fmla="*/ 9 h 28"/>
              <a:gd name="T30" fmla="*/ 4 w 25"/>
              <a:gd name="T31" fmla="*/ 14 h 28"/>
              <a:gd name="T32" fmla="*/ 3 w 25"/>
              <a:gd name="T33" fmla="*/ 19 h 28"/>
              <a:gd name="T34" fmla="*/ 4 w 25"/>
              <a:gd name="T35" fmla="*/ 24 h 28"/>
              <a:gd name="T36" fmla="*/ 0 w 25"/>
              <a:gd name="T37" fmla="*/ 28 h 28"/>
              <a:gd name="T38" fmla="*/ 3 w 25"/>
              <a:gd name="T39" fmla="*/ 28 h 28"/>
              <a:gd name="T40" fmla="*/ 6 w 25"/>
              <a:gd name="T41" fmla="*/ 19 h 28"/>
              <a:gd name="T42" fmla="*/ 7 w 25"/>
              <a:gd name="T43" fmla="*/ 15 h 28"/>
              <a:gd name="T44" fmla="*/ 8 w 25"/>
              <a:gd name="T45" fmla="*/ 11 h 28"/>
              <a:gd name="T46" fmla="*/ 10 w 25"/>
              <a:gd name="T47" fmla="*/ 7 h 28"/>
              <a:gd name="T48" fmla="*/ 12 w 25"/>
              <a:gd name="T49" fmla="*/ 5 h 28"/>
              <a:gd name="T50" fmla="*/ 13 w 25"/>
              <a:gd name="T51" fmla="*/ 4 h 28"/>
              <a:gd name="T52" fmla="*/ 15 w 25"/>
              <a:gd name="T53" fmla="*/ 3 h 28"/>
              <a:gd name="T54" fmla="*/ 18 w 25"/>
              <a:gd name="T55" fmla="*/ 5 h 28"/>
              <a:gd name="T56" fmla="*/ 6 w 25"/>
              <a:gd name="T57" fmla="*/ 21 h 28"/>
              <a:gd name="T58" fmla="*/ 6 w 25"/>
              <a:gd name="T59" fmla="*/ 19 h 28"/>
              <a:gd name="T60" fmla="*/ 6 w 25"/>
              <a:gd name="T61" fmla="*/ 19 h 28"/>
              <a:gd name="T62" fmla="*/ 19 w 25"/>
              <a:gd name="T63" fmla="*/ 9 h 28"/>
              <a:gd name="T64" fmla="*/ 19 w 25"/>
              <a:gd name="T65" fmla="*/ 13 h 28"/>
              <a:gd name="T66" fmla="*/ 16 w 25"/>
              <a:gd name="T67" fmla="*/ 20 h 28"/>
              <a:gd name="T68" fmla="*/ 13 w 25"/>
              <a:gd name="T69" fmla="*/ 24 h 28"/>
              <a:gd name="T70" fmla="*/ 10 w 25"/>
              <a:gd name="T71" fmla="*/ 25 h 28"/>
              <a:gd name="T72" fmla="*/ 7 w 25"/>
              <a:gd name="T73" fmla="*/ 23 h 28"/>
              <a:gd name="T74" fmla="*/ 19 w 25"/>
              <a:gd name="T75" fmla="*/ 7 h 28"/>
              <a:gd name="T76" fmla="*/ 19 w 25"/>
              <a:gd name="T77" fmla="*/ 9 h 28"/>
              <a:gd name="T78" fmla="*/ 19 w 25"/>
              <a:gd name="T79" fmla="*/ 9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" h="28">
                <a:moveTo>
                  <a:pt x="3" y="28"/>
                </a:moveTo>
                <a:cubicBezTo>
                  <a:pt x="5" y="25"/>
                  <a:pt x="5" y="25"/>
                  <a:pt x="5" y="25"/>
                </a:cubicBezTo>
                <a:cubicBezTo>
                  <a:pt x="6" y="26"/>
                  <a:pt x="8" y="26"/>
                  <a:pt x="10" y="26"/>
                </a:cubicBezTo>
                <a:cubicBezTo>
                  <a:pt x="12" y="26"/>
                  <a:pt x="13" y="26"/>
                  <a:pt x="15" y="25"/>
                </a:cubicBezTo>
                <a:cubicBezTo>
                  <a:pt x="16" y="24"/>
                  <a:pt x="18" y="23"/>
                  <a:pt x="19" y="21"/>
                </a:cubicBezTo>
                <a:cubicBezTo>
                  <a:pt x="20" y="20"/>
                  <a:pt x="21" y="18"/>
                  <a:pt x="22" y="16"/>
                </a:cubicBezTo>
                <a:cubicBezTo>
                  <a:pt x="22" y="13"/>
                  <a:pt x="22" y="11"/>
                  <a:pt x="22" y="9"/>
                </a:cubicBezTo>
                <a:cubicBezTo>
                  <a:pt x="22" y="8"/>
                  <a:pt x="22" y="6"/>
                  <a:pt x="21" y="5"/>
                </a:cubicBezTo>
                <a:cubicBezTo>
                  <a:pt x="25" y="0"/>
                  <a:pt x="25" y="0"/>
                  <a:pt x="25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0" y="3"/>
                  <a:pt x="20" y="3"/>
                  <a:pt x="20" y="3"/>
                </a:cubicBezTo>
                <a:cubicBezTo>
                  <a:pt x="19" y="2"/>
                  <a:pt x="17" y="2"/>
                  <a:pt x="15" y="2"/>
                </a:cubicBezTo>
                <a:cubicBezTo>
                  <a:pt x="14" y="2"/>
                  <a:pt x="13" y="2"/>
                  <a:pt x="11" y="3"/>
                </a:cubicBezTo>
                <a:cubicBezTo>
                  <a:pt x="10" y="3"/>
                  <a:pt x="9" y="4"/>
                  <a:pt x="8" y="5"/>
                </a:cubicBezTo>
                <a:cubicBezTo>
                  <a:pt x="7" y="6"/>
                  <a:pt x="6" y="7"/>
                  <a:pt x="5" y="9"/>
                </a:cubicBezTo>
                <a:cubicBezTo>
                  <a:pt x="5" y="10"/>
                  <a:pt x="4" y="12"/>
                  <a:pt x="4" y="14"/>
                </a:cubicBezTo>
                <a:cubicBezTo>
                  <a:pt x="3" y="16"/>
                  <a:pt x="3" y="17"/>
                  <a:pt x="3" y="19"/>
                </a:cubicBezTo>
                <a:cubicBezTo>
                  <a:pt x="3" y="21"/>
                  <a:pt x="3" y="22"/>
                  <a:pt x="4" y="24"/>
                </a:cubicBezTo>
                <a:cubicBezTo>
                  <a:pt x="0" y="28"/>
                  <a:pt x="0" y="28"/>
                  <a:pt x="0" y="28"/>
                </a:cubicBezTo>
                <a:cubicBezTo>
                  <a:pt x="3" y="28"/>
                  <a:pt x="3" y="28"/>
                  <a:pt x="3" y="28"/>
                </a:cubicBezTo>
                <a:close/>
                <a:moveTo>
                  <a:pt x="6" y="19"/>
                </a:moveTo>
                <a:cubicBezTo>
                  <a:pt x="6" y="18"/>
                  <a:pt x="6" y="17"/>
                  <a:pt x="7" y="15"/>
                </a:cubicBezTo>
                <a:cubicBezTo>
                  <a:pt x="7" y="14"/>
                  <a:pt x="7" y="12"/>
                  <a:pt x="8" y="11"/>
                </a:cubicBezTo>
                <a:cubicBezTo>
                  <a:pt x="8" y="9"/>
                  <a:pt x="9" y="8"/>
                  <a:pt x="10" y="7"/>
                </a:cubicBezTo>
                <a:cubicBezTo>
                  <a:pt x="10" y="6"/>
                  <a:pt x="11" y="5"/>
                  <a:pt x="12" y="5"/>
                </a:cubicBezTo>
                <a:cubicBezTo>
                  <a:pt x="12" y="4"/>
                  <a:pt x="13" y="4"/>
                  <a:pt x="13" y="4"/>
                </a:cubicBezTo>
                <a:cubicBezTo>
                  <a:pt x="14" y="3"/>
                  <a:pt x="15" y="3"/>
                  <a:pt x="15" y="3"/>
                </a:cubicBezTo>
                <a:cubicBezTo>
                  <a:pt x="17" y="3"/>
                  <a:pt x="18" y="4"/>
                  <a:pt x="18" y="5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lose/>
                <a:moveTo>
                  <a:pt x="19" y="9"/>
                </a:moveTo>
                <a:cubicBezTo>
                  <a:pt x="19" y="10"/>
                  <a:pt x="19" y="12"/>
                  <a:pt x="19" y="13"/>
                </a:cubicBezTo>
                <a:cubicBezTo>
                  <a:pt x="18" y="16"/>
                  <a:pt x="17" y="18"/>
                  <a:pt x="16" y="20"/>
                </a:cubicBezTo>
                <a:cubicBezTo>
                  <a:pt x="15" y="22"/>
                  <a:pt x="14" y="23"/>
                  <a:pt x="13" y="24"/>
                </a:cubicBezTo>
                <a:cubicBezTo>
                  <a:pt x="12" y="25"/>
                  <a:pt x="11" y="25"/>
                  <a:pt x="10" y="25"/>
                </a:cubicBezTo>
                <a:cubicBezTo>
                  <a:pt x="9" y="25"/>
                  <a:pt x="7" y="24"/>
                  <a:pt x="7" y="23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8"/>
                  <a:pt x="19" y="8"/>
                  <a:pt x="19" y="9"/>
                </a:cubicBezTo>
                <a:cubicBezTo>
                  <a:pt x="19" y="9"/>
                  <a:pt x="19" y="9"/>
                  <a:pt x="19" y="9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594"/>
          <p:cNvSpPr>
            <a:spLocks/>
          </p:cNvSpPr>
          <p:nvPr/>
        </p:nvSpPr>
        <p:spPr bwMode="auto">
          <a:xfrm>
            <a:off x="6537326" y="5530851"/>
            <a:ext cx="31750" cy="38100"/>
          </a:xfrm>
          <a:custGeom>
            <a:avLst/>
            <a:gdLst>
              <a:gd name="T0" fmla="*/ 13 w 14"/>
              <a:gd name="T1" fmla="*/ 4 h 17"/>
              <a:gd name="T2" fmla="*/ 14 w 14"/>
              <a:gd name="T3" fmla="*/ 1 h 17"/>
              <a:gd name="T4" fmla="*/ 9 w 14"/>
              <a:gd name="T5" fmla="*/ 0 h 17"/>
              <a:gd name="T6" fmla="*/ 6 w 14"/>
              <a:gd name="T7" fmla="*/ 1 h 17"/>
              <a:gd name="T8" fmla="*/ 4 w 14"/>
              <a:gd name="T9" fmla="*/ 2 h 17"/>
              <a:gd name="T10" fmla="*/ 3 w 14"/>
              <a:gd name="T11" fmla="*/ 5 h 17"/>
              <a:gd name="T12" fmla="*/ 3 w 14"/>
              <a:gd name="T13" fmla="*/ 6 h 17"/>
              <a:gd name="T14" fmla="*/ 4 w 14"/>
              <a:gd name="T15" fmla="*/ 8 h 17"/>
              <a:gd name="T16" fmla="*/ 6 w 14"/>
              <a:gd name="T17" fmla="*/ 9 h 17"/>
              <a:gd name="T18" fmla="*/ 8 w 14"/>
              <a:gd name="T19" fmla="*/ 11 h 17"/>
              <a:gd name="T20" fmla="*/ 8 w 14"/>
              <a:gd name="T21" fmla="*/ 12 h 17"/>
              <a:gd name="T22" fmla="*/ 9 w 14"/>
              <a:gd name="T23" fmla="*/ 13 h 17"/>
              <a:gd name="T24" fmla="*/ 8 w 14"/>
              <a:gd name="T25" fmla="*/ 15 h 17"/>
              <a:gd name="T26" fmla="*/ 5 w 14"/>
              <a:gd name="T27" fmla="*/ 16 h 17"/>
              <a:gd name="T28" fmla="*/ 3 w 14"/>
              <a:gd name="T29" fmla="*/ 15 h 17"/>
              <a:gd name="T30" fmla="*/ 2 w 14"/>
              <a:gd name="T31" fmla="*/ 13 h 17"/>
              <a:gd name="T32" fmla="*/ 1 w 14"/>
              <a:gd name="T33" fmla="*/ 13 h 17"/>
              <a:gd name="T34" fmla="*/ 0 w 14"/>
              <a:gd name="T35" fmla="*/ 17 h 17"/>
              <a:gd name="T36" fmla="*/ 3 w 14"/>
              <a:gd name="T37" fmla="*/ 17 h 17"/>
              <a:gd name="T38" fmla="*/ 5 w 14"/>
              <a:gd name="T39" fmla="*/ 17 h 17"/>
              <a:gd name="T40" fmla="*/ 9 w 14"/>
              <a:gd name="T41" fmla="*/ 17 h 17"/>
              <a:gd name="T42" fmla="*/ 11 w 14"/>
              <a:gd name="T43" fmla="*/ 15 h 17"/>
              <a:gd name="T44" fmla="*/ 11 w 14"/>
              <a:gd name="T45" fmla="*/ 12 h 17"/>
              <a:gd name="T46" fmla="*/ 11 w 14"/>
              <a:gd name="T47" fmla="*/ 10 h 17"/>
              <a:gd name="T48" fmla="*/ 8 w 14"/>
              <a:gd name="T49" fmla="*/ 8 h 17"/>
              <a:gd name="T50" fmla="*/ 7 w 14"/>
              <a:gd name="T51" fmla="*/ 6 h 17"/>
              <a:gd name="T52" fmla="*/ 6 w 14"/>
              <a:gd name="T53" fmla="*/ 5 h 17"/>
              <a:gd name="T54" fmla="*/ 6 w 14"/>
              <a:gd name="T55" fmla="*/ 4 h 17"/>
              <a:gd name="T56" fmla="*/ 6 w 14"/>
              <a:gd name="T57" fmla="*/ 3 h 17"/>
              <a:gd name="T58" fmla="*/ 7 w 14"/>
              <a:gd name="T59" fmla="*/ 2 h 17"/>
              <a:gd name="T60" fmla="*/ 8 w 14"/>
              <a:gd name="T61" fmla="*/ 1 h 17"/>
              <a:gd name="T62" fmla="*/ 11 w 14"/>
              <a:gd name="T63" fmla="*/ 2 h 17"/>
              <a:gd name="T64" fmla="*/ 12 w 14"/>
              <a:gd name="T65" fmla="*/ 4 h 17"/>
              <a:gd name="T66" fmla="*/ 13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3" y="4"/>
                </a:moveTo>
                <a:cubicBezTo>
                  <a:pt x="14" y="1"/>
                  <a:pt x="14" y="1"/>
                  <a:pt x="14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6" y="0"/>
                  <a:pt x="6" y="1"/>
                </a:cubicBezTo>
                <a:cubicBezTo>
                  <a:pt x="5" y="1"/>
                  <a:pt x="4" y="1"/>
                  <a:pt x="4" y="2"/>
                </a:cubicBezTo>
                <a:cubicBezTo>
                  <a:pt x="3" y="3"/>
                  <a:pt x="3" y="4"/>
                  <a:pt x="3" y="5"/>
                </a:cubicBezTo>
                <a:cubicBezTo>
                  <a:pt x="3" y="5"/>
                  <a:pt x="3" y="6"/>
                  <a:pt x="3" y="6"/>
                </a:cubicBezTo>
                <a:cubicBezTo>
                  <a:pt x="3" y="7"/>
                  <a:pt x="4" y="8"/>
                  <a:pt x="4" y="8"/>
                </a:cubicBezTo>
                <a:cubicBezTo>
                  <a:pt x="5" y="8"/>
                  <a:pt x="5" y="9"/>
                  <a:pt x="6" y="9"/>
                </a:cubicBezTo>
                <a:cubicBezTo>
                  <a:pt x="7" y="10"/>
                  <a:pt x="7" y="10"/>
                  <a:pt x="8" y="11"/>
                </a:cubicBezTo>
                <a:cubicBezTo>
                  <a:pt x="8" y="11"/>
                  <a:pt x="8" y="11"/>
                  <a:pt x="8" y="12"/>
                </a:cubicBezTo>
                <a:cubicBezTo>
                  <a:pt x="9" y="12"/>
                  <a:pt x="9" y="13"/>
                  <a:pt x="9" y="13"/>
                </a:cubicBezTo>
                <a:cubicBezTo>
                  <a:pt x="9" y="14"/>
                  <a:pt x="8" y="15"/>
                  <a:pt x="8" y="15"/>
                </a:cubicBezTo>
                <a:cubicBezTo>
                  <a:pt x="7" y="16"/>
                  <a:pt x="6" y="16"/>
                  <a:pt x="5" y="16"/>
                </a:cubicBezTo>
                <a:cubicBezTo>
                  <a:pt x="4" y="16"/>
                  <a:pt x="4" y="16"/>
                  <a:pt x="3" y="15"/>
                </a:cubicBezTo>
                <a:cubicBezTo>
                  <a:pt x="3" y="15"/>
                  <a:pt x="2" y="14"/>
                  <a:pt x="2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2" y="17"/>
                  <a:pt x="3" y="17"/>
                </a:cubicBezTo>
                <a:cubicBezTo>
                  <a:pt x="3" y="17"/>
                  <a:pt x="4" y="17"/>
                  <a:pt x="5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9" y="16"/>
                  <a:pt x="10" y="16"/>
                  <a:pt x="11" y="15"/>
                </a:cubicBezTo>
                <a:cubicBezTo>
                  <a:pt x="11" y="14"/>
                  <a:pt x="11" y="13"/>
                  <a:pt x="11" y="12"/>
                </a:cubicBezTo>
                <a:cubicBezTo>
                  <a:pt x="11" y="11"/>
                  <a:pt x="11" y="11"/>
                  <a:pt x="11" y="10"/>
                </a:cubicBezTo>
                <a:cubicBezTo>
                  <a:pt x="10" y="9"/>
                  <a:pt x="10" y="8"/>
                  <a:pt x="8" y="8"/>
                </a:cubicBezTo>
                <a:cubicBezTo>
                  <a:pt x="8" y="7"/>
                  <a:pt x="7" y="7"/>
                  <a:pt x="7" y="6"/>
                </a:cubicBezTo>
                <a:cubicBezTo>
                  <a:pt x="6" y="6"/>
                  <a:pt x="6" y="5"/>
                  <a:pt x="6" y="5"/>
                </a:cubicBezTo>
                <a:cubicBezTo>
                  <a:pt x="6" y="5"/>
                  <a:pt x="6" y="4"/>
                  <a:pt x="6" y="4"/>
                </a:cubicBezTo>
                <a:cubicBezTo>
                  <a:pt x="6" y="3"/>
                  <a:pt x="6" y="3"/>
                  <a:pt x="6" y="3"/>
                </a:cubicBezTo>
                <a:cubicBezTo>
                  <a:pt x="6" y="2"/>
                  <a:pt x="7" y="2"/>
                  <a:pt x="7" y="2"/>
                </a:cubicBezTo>
                <a:cubicBezTo>
                  <a:pt x="7" y="1"/>
                  <a:pt x="8" y="1"/>
                  <a:pt x="8" y="1"/>
                </a:cubicBezTo>
                <a:cubicBezTo>
                  <a:pt x="9" y="1"/>
                  <a:pt x="10" y="2"/>
                  <a:pt x="11" y="2"/>
                </a:cubicBezTo>
                <a:cubicBezTo>
                  <a:pt x="11" y="3"/>
                  <a:pt x="11" y="3"/>
                  <a:pt x="12" y="4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595"/>
          <p:cNvSpPr>
            <a:spLocks/>
          </p:cNvSpPr>
          <p:nvPr/>
        </p:nvSpPr>
        <p:spPr bwMode="auto">
          <a:xfrm>
            <a:off x="6577013" y="5521326"/>
            <a:ext cx="25400" cy="47625"/>
          </a:xfrm>
          <a:custGeom>
            <a:avLst/>
            <a:gdLst>
              <a:gd name="T0" fmla="*/ 8 w 11"/>
              <a:gd name="T1" fmla="*/ 17 h 21"/>
              <a:gd name="T2" fmla="*/ 6 w 11"/>
              <a:gd name="T3" fmla="*/ 19 h 21"/>
              <a:gd name="T4" fmla="*/ 5 w 11"/>
              <a:gd name="T5" fmla="*/ 19 h 21"/>
              <a:gd name="T6" fmla="*/ 3 w 11"/>
              <a:gd name="T7" fmla="*/ 19 h 21"/>
              <a:gd name="T8" fmla="*/ 3 w 11"/>
              <a:gd name="T9" fmla="*/ 17 h 21"/>
              <a:gd name="T10" fmla="*/ 4 w 11"/>
              <a:gd name="T11" fmla="*/ 13 h 21"/>
              <a:gd name="T12" fmla="*/ 5 w 11"/>
              <a:gd name="T13" fmla="*/ 6 h 21"/>
              <a:gd name="T14" fmla="*/ 11 w 11"/>
              <a:gd name="T15" fmla="*/ 6 h 21"/>
              <a:gd name="T16" fmla="*/ 11 w 11"/>
              <a:gd name="T17" fmla="*/ 4 h 21"/>
              <a:gd name="T18" fmla="*/ 6 w 11"/>
              <a:gd name="T19" fmla="*/ 4 h 21"/>
              <a:gd name="T20" fmla="*/ 7 w 11"/>
              <a:gd name="T21" fmla="*/ 0 h 21"/>
              <a:gd name="T22" fmla="*/ 4 w 11"/>
              <a:gd name="T23" fmla="*/ 0 h 21"/>
              <a:gd name="T24" fmla="*/ 3 w 11"/>
              <a:gd name="T25" fmla="*/ 2 h 21"/>
              <a:gd name="T26" fmla="*/ 3 w 11"/>
              <a:gd name="T27" fmla="*/ 4 h 21"/>
              <a:gd name="T28" fmla="*/ 2 w 11"/>
              <a:gd name="T29" fmla="*/ 5 h 21"/>
              <a:gd name="T30" fmla="*/ 0 w 11"/>
              <a:gd name="T31" fmla="*/ 5 h 21"/>
              <a:gd name="T32" fmla="*/ 0 w 11"/>
              <a:gd name="T33" fmla="*/ 6 h 21"/>
              <a:gd name="T34" fmla="*/ 2 w 11"/>
              <a:gd name="T35" fmla="*/ 6 h 21"/>
              <a:gd name="T36" fmla="*/ 0 w 11"/>
              <a:gd name="T37" fmla="*/ 15 h 21"/>
              <a:gd name="T38" fmla="*/ 0 w 11"/>
              <a:gd name="T39" fmla="*/ 18 h 21"/>
              <a:gd name="T40" fmla="*/ 1 w 11"/>
              <a:gd name="T41" fmla="*/ 20 h 21"/>
              <a:gd name="T42" fmla="*/ 4 w 11"/>
              <a:gd name="T43" fmla="*/ 21 h 21"/>
              <a:gd name="T44" fmla="*/ 7 w 11"/>
              <a:gd name="T45" fmla="*/ 20 h 21"/>
              <a:gd name="T46" fmla="*/ 9 w 11"/>
              <a:gd name="T47" fmla="*/ 18 h 21"/>
              <a:gd name="T48" fmla="*/ 8 w 11"/>
              <a:gd name="T4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" h="21">
                <a:moveTo>
                  <a:pt x="8" y="17"/>
                </a:moveTo>
                <a:cubicBezTo>
                  <a:pt x="8" y="18"/>
                  <a:pt x="7" y="18"/>
                  <a:pt x="6" y="19"/>
                </a:cubicBezTo>
                <a:cubicBezTo>
                  <a:pt x="6" y="19"/>
                  <a:pt x="5" y="19"/>
                  <a:pt x="5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8"/>
                  <a:pt x="3" y="18"/>
                  <a:pt x="3" y="17"/>
                </a:cubicBezTo>
                <a:cubicBezTo>
                  <a:pt x="3" y="16"/>
                  <a:pt x="3" y="15"/>
                  <a:pt x="4" y="13"/>
                </a:cubicBezTo>
                <a:cubicBezTo>
                  <a:pt x="5" y="6"/>
                  <a:pt x="5" y="6"/>
                  <a:pt x="5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4"/>
                  <a:pt x="11" y="4"/>
                  <a:pt x="11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2"/>
                  <a:pt x="3" y="2"/>
                </a:cubicBezTo>
                <a:cubicBezTo>
                  <a:pt x="3" y="3"/>
                  <a:pt x="3" y="3"/>
                  <a:pt x="3" y="4"/>
                </a:cubicBezTo>
                <a:cubicBezTo>
                  <a:pt x="2" y="4"/>
                  <a:pt x="2" y="4"/>
                  <a:pt x="2" y="5"/>
                </a:cubicBezTo>
                <a:cubicBezTo>
                  <a:pt x="1" y="5"/>
                  <a:pt x="1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6"/>
                  <a:pt x="2" y="6"/>
                  <a:pt x="2" y="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7"/>
                  <a:pt x="0" y="18"/>
                </a:cubicBezTo>
                <a:cubicBezTo>
                  <a:pt x="0" y="19"/>
                  <a:pt x="0" y="20"/>
                  <a:pt x="1" y="20"/>
                </a:cubicBezTo>
                <a:cubicBezTo>
                  <a:pt x="1" y="21"/>
                  <a:pt x="2" y="21"/>
                  <a:pt x="4" y="21"/>
                </a:cubicBezTo>
                <a:cubicBezTo>
                  <a:pt x="5" y="21"/>
                  <a:pt x="6" y="21"/>
                  <a:pt x="7" y="20"/>
                </a:cubicBezTo>
                <a:cubicBezTo>
                  <a:pt x="7" y="20"/>
                  <a:pt x="8" y="19"/>
                  <a:pt x="9" y="18"/>
                </a:cubicBezTo>
                <a:cubicBezTo>
                  <a:pt x="8" y="17"/>
                  <a:pt x="8" y="17"/>
                  <a:pt x="8" y="1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596"/>
          <p:cNvSpPr>
            <a:spLocks noEditPoints="1"/>
          </p:cNvSpPr>
          <p:nvPr/>
        </p:nvSpPr>
        <p:spPr bwMode="auto">
          <a:xfrm>
            <a:off x="6604001" y="5530851"/>
            <a:ext cx="33338" cy="38100"/>
          </a:xfrm>
          <a:custGeom>
            <a:avLst/>
            <a:gdLst>
              <a:gd name="T0" fmla="*/ 12 w 15"/>
              <a:gd name="T1" fmla="*/ 12 h 17"/>
              <a:gd name="T2" fmla="*/ 9 w 15"/>
              <a:gd name="T3" fmla="*/ 15 h 17"/>
              <a:gd name="T4" fmla="*/ 6 w 15"/>
              <a:gd name="T5" fmla="*/ 15 h 17"/>
              <a:gd name="T6" fmla="*/ 4 w 15"/>
              <a:gd name="T7" fmla="*/ 14 h 17"/>
              <a:gd name="T8" fmla="*/ 3 w 15"/>
              <a:gd name="T9" fmla="*/ 12 h 17"/>
              <a:gd name="T10" fmla="*/ 4 w 15"/>
              <a:gd name="T11" fmla="*/ 9 h 17"/>
              <a:gd name="T12" fmla="*/ 12 w 15"/>
              <a:gd name="T13" fmla="*/ 8 h 17"/>
              <a:gd name="T14" fmla="*/ 15 w 15"/>
              <a:gd name="T15" fmla="*/ 4 h 17"/>
              <a:gd name="T16" fmla="*/ 14 w 15"/>
              <a:gd name="T17" fmla="*/ 1 h 17"/>
              <a:gd name="T18" fmla="*/ 10 w 15"/>
              <a:gd name="T19" fmla="*/ 0 h 17"/>
              <a:gd name="T20" fmla="*/ 6 w 15"/>
              <a:gd name="T21" fmla="*/ 1 h 17"/>
              <a:gd name="T22" fmla="*/ 3 w 15"/>
              <a:gd name="T23" fmla="*/ 4 h 17"/>
              <a:gd name="T24" fmla="*/ 1 w 15"/>
              <a:gd name="T25" fmla="*/ 7 h 17"/>
              <a:gd name="T26" fmla="*/ 0 w 15"/>
              <a:gd name="T27" fmla="*/ 11 h 17"/>
              <a:gd name="T28" fmla="*/ 1 w 15"/>
              <a:gd name="T29" fmla="*/ 14 h 17"/>
              <a:gd name="T30" fmla="*/ 2 w 15"/>
              <a:gd name="T31" fmla="*/ 16 h 17"/>
              <a:gd name="T32" fmla="*/ 3 w 15"/>
              <a:gd name="T33" fmla="*/ 17 h 17"/>
              <a:gd name="T34" fmla="*/ 6 w 15"/>
              <a:gd name="T35" fmla="*/ 17 h 17"/>
              <a:gd name="T36" fmla="*/ 8 w 15"/>
              <a:gd name="T37" fmla="*/ 17 h 17"/>
              <a:gd name="T38" fmla="*/ 11 w 15"/>
              <a:gd name="T39" fmla="*/ 16 h 17"/>
              <a:gd name="T40" fmla="*/ 13 w 15"/>
              <a:gd name="T41" fmla="*/ 14 h 17"/>
              <a:gd name="T42" fmla="*/ 12 w 15"/>
              <a:gd name="T43" fmla="*/ 12 h 17"/>
              <a:gd name="T44" fmla="*/ 5 w 15"/>
              <a:gd name="T45" fmla="*/ 5 h 17"/>
              <a:gd name="T46" fmla="*/ 7 w 15"/>
              <a:gd name="T47" fmla="*/ 2 h 17"/>
              <a:gd name="T48" fmla="*/ 10 w 15"/>
              <a:gd name="T49" fmla="*/ 1 h 17"/>
              <a:gd name="T50" fmla="*/ 11 w 15"/>
              <a:gd name="T51" fmla="*/ 2 h 17"/>
              <a:gd name="T52" fmla="*/ 12 w 15"/>
              <a:gd name="T53" fmla="*/ 4 h 17"/>
              <a:gd name="T54" fmla="*/ 12 w 15"/>
              <a:gd name="T55" fmla="*/ 5 h 17"/>
              <a:gd name="T56" fmla="*/ 11 w 15"/>
              <a:gd name="T57" fmla="*/ 6 h 17"/>
              <a:gd name="T58" fmla="*/ 10 w 15"/>
              <a:gd name="T59" fmla="*/ 7 h 17"/>
              <a:gd name="T60" fmla="*/ 9 w 15"/>
              <a:gd name="T61" fmla="*/ 7 h 17"/>
              <a:gd name="T62" fmla="*/ 7 w 15"/>
              <a:gd name="T63" fmla="*/ 8 h 17"/>
              <a:gd name="T64" fmla="*/ 4 w 15"/>
              <a:gd name="T65" fmla="*/ 8 h 17"/>
              <a:gd name="T66" fmla="*/ 5 w 15"/>
              <a:gd name="T67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" h="17">
                <a:moveTo>
                  <a:pt x="12" y="12"/>
                </a:moveTo>
                <a:cubicBezTo>
                  <a:pt x="11" y="13"/>
                  <a:pt x="10" y="14"/>
                  <a:pt x="9" y="15"/>
                </a:cubicBezTo>
                <a:cubicBezTo>
                  <a:pt x="9" y="15"/>
                  <a:pt x="8" y="15"/>
                  <a:pt x="6" y="15"/>
                </a:cubicBezTo>
                <a:cubicBezTo>
                  <a:pt x="5" y="15"/>
                  <a:pt x="5" y="15"/>
                  <a:pt x="4" y="14"/>
                </a:cubicBezTo>
                <a:cubicBezTo>
                  <a:pt x="4" y="14"/>
                  <a:pt x="3" y="13"/>
                  <a:pt x="3" y="12"/>
                </a:cubicBezTo>
                <a:cubicBezTo>
                  <a:pt x="3" y="11"/>
                  <a:pt x="3" y="10"/>
                  <a:pt x="4" y="9"/>
                </a:cubicBezTo>
                <a:cubicBezTo>
                  <a:pt x="7" y="9"/>
                  <a:pt x="10" y="9"/>
                  <a:pt x="12" y="8"/>
                </a:cubicBezTo>
                <a:cubicBezTo>
                  <a:pt x="14" y="7"/>
                  <a:pt x="15" y="6"/>
                  <a:pt x="15" y="4"/>
                </a:cubicBezTo>
                <a:cubicBezTo>
                  <a:pt x="15" y="2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8" y="0"/>
                  <a:pt x="6" y="1"/>
                </a:cubicBezTo>
                <a:cubicBezTo>
                  <a:pt x="5" y="2"/>
                  <a:pt x="4" y="2"/>
                  <a:pt x="3" y="4"/>
                </a:cubicBezTo>
                <a:cubicBezTo>
                  <a:pt x="2" y="5"/>
                  <a:pt x="1" y="6"/>
                  <a:pt x="1" y="7"/>
                </a:cubicBezTo>
                <a:cubicBezTo>
                  <a:pt x="1" y="9"/>
                  <a:pt x="0" y="10"/>
                  <a:pt x="0" y="11"/>
                </a:cubicBezTo>
                <a:cubicBezTo>
                  <a:pt x="0" y="12"/>
                  <a:pt x="0" y="13"/>
                  <a:pt x="1" y="14"/>
                </a:cubicBezTo>
                <a:cubicBezTo>
                  <a:pt x="1" y="15"/>
                  <a:pt x="1" y="15"/>
                  <a:pt x="2" y="16"/>
                </a:cubicBezTo>
                <a:cubicBezTo>
                  <a:pt x="2" y="16"/>
                  <a:pt x="3" y="17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8" y="17"/>
                  <a:pt x="8" y="17"/>
                </a:cubicBezTo>
                <a:cubicBezTo>
                  <a:pt x="9" y="17"/>
                  <a:pt x="10" y="16"/>
                  <a:pt x="11" y="16"/>
                </a:cubicBezTo>
                <a:cubicBezTo>
                  <a:pt x="12" y="15"/>
                  <a:pt x="12" y="15"/>
                  <a:pt x="13" y="14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7" y="2"/>
                </a:cubicBezTo>
                <a:cubicBezTo>
                  <a:pt x="8" y="2"/>
                  <a:pt x="9" y="1"/>
                  <a:pt x="10" y="1"/>
                </a:cubicBezTo>
                <a:cubicBezTo>
                  <a:pt x="10" y="1"/>
                  <a:pt x="11" y="2"/>
                  <a:pt x="11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4"/>
                  <a:pt x="12" y="5"/>
                </a:cubicBezTo>
                <a:cubicBezTo>
                  <a:pt x="12" y="5"/>
                  <a:pt x="11" y="5"/>
                  <a:pt x="11" y="6"/>
                </a:cubicBezTo>
                <a:cubicBezTo>
                  <a:pt x="11" y="6"/>
                  <a:pt x="11" y="6"/>
                  <a:pt x="10" y="7"/>
                </a:cubicBezTo>
                <a:cubicBezTo>
                  <a:pt x="10" y="7"/>
                  <a:pt x="9" y="7"/>
                  <a:pt x="9" y="7"/>
                </a:cubicBezTo>
                <a:cubicBezTo>
                  <a:pt x="8" y="8"/>
                  <a:pt x="8" y="8"/>
                  <a:pt x="7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7"/>
                  <a:pt x="5" y="6"/>
                  <a:pt x="5" y="5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597"/>
          <p:cNvSpPr>
            <a:spLocks/>
          </p:cNvSpPr>
          <p:nvPr/>
        </p:nvSpPr>
        <p:spPr bwMode="auto">
          <a:xfrm>
            <a:off x="6645276" y="5530851"/>
            <a:ext cx="30163" cy="38100"/>
          </a:xfrm>
          <a:custGeom>
            <a:avLst/>
            <a:gdLst>
              <a:gd name="T0" fmla="*/ 2 w 14"/>
              <a:gd name="T1" fmla="*/ 0 h 17"/>
              <a:gd name="T2" fmla="*/ 1 w 14"/>
              <a:gd name="T3" fmla="*/ 1 h 17"/>
              <a:gd name="T4" fmla="*/ 3 w 14"/>
              <a:gd name="T5" fmla="*/ 1 h 17"/>
              <a:gd name="T6" fmla="*/ 3 w 14"/>
              <a:gd name="T7" fmla="*/ 2 h 17"/>
              <a:gd name="T8" fmla="*/ 3 w 14"/>
              <a:gd name="T9" fmla="*/ 3 h 17"/>
              <a:gd name="T10" fmla="*/ 3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5 w 14"/>
              <a:gd name="T17" fmla="*/ 9 h 17"/>
              <a:gd name="T18" fmla="*/ 6 w 14"/>
              <a:gd name="T19" fmla="*/ 7 h 17"/>
              <a:gd name="T20" fmla="*/ 7 w 14"/>
              <a:gd name="T21" fmla="*/ 5 h 17"/>
              <a:gd name="T22" fmla="*/ 9 w 14"/>
              <a:gd name="T23" fmla="*/ 3 h 17"/>
              <a:gd name="T24" fmla="*/ 10 w 14"/>
              <a:gd name="T25" fmla="*/ 2 h 17"/>
              <a:gd name="T26" fmla="*/ 11 w 14"/>
              <a:gd name="T27" fmla="*/ 3 h 17"/>
              <a:gd name="T28" fmla="*/ 12 w 14"/>
              <a:gd name="T29" fmla="*/ 4 h 17"/>
              <a:gd name="T30" fmla="*/ 14 w 14"/>
              <a:gd name="T31" fmla="*/ 4 h 17"/>
              <a:gd name="T32" fmla="*/ 14 w 14"/>
              <a:gd name="T33" fmla="*/ 0 h 17"/>
              <a:gd name="T34" fmla="*/ 12 w 14"/>
              <a:gd name="T35" fmla="*/ 0 h 17"/>
              <a:gd name="T36" fmla="*/ 9 w 14"/>
              <a:gd name="T37" fmla="*/ 1 h 17"/>
              <a:gd name="T38" fmla="*/ 6 w 14"/>
              <a:gd name="T39" fmla="*/ 5 h 17"/>
              <a:gd name="T40" fmla="*/ 6 w 14"/>
              <a:gd name="T41" fmla="*/ 4 h 17"/>
              <a:gd name="T42" fmla="*/ 7 w 14"/>
              <a:gd name="T43" fmla="*/ 0 h 17"/>
              <a:gd name="T44" fmla="*/ 6 w 14"/>
              <a:gd name="T45" fmla="*/ 0 h 17"/>
              <a:gd name="T46" fmla="*/ 2 w 14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2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3" y="1"/>
                </a:cubicBezTo>
                <a:cubicBezTo>
                  <a:pt x="3" y="1"/>
                  <a:pt x="3" y="2"/>
                  <a:pt x="3" y="2"/>
                </a:cubicBezTo>
                <a:cubicBezTo>
                  <a:pt x="3" y="2"/>
                  <a:pt x="3" y="2"/>
                  <a:pt x="3" y="3"/>
                </a:cubicBezTo>
                <a:cubicBezTo>
                  <a:pt x="3" y="3"/>
                  <a:pt x="3" y="4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6"/>
                  <a:pt x="7" y="5"/>
                </a:cubicBezTo>
                <a:cubicBezTo>
                  <a:pt x="8" y="4"/>
                  <a:pt x="8" y="3"/>
                  <a:pt x="9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2"/>
                  <a:pt x="11" y="2"/>
                  <a:pt x="11" y="3"/>
                </a:cubicBezTo>
                <a:cubicBezTo>
                  <a:pt x="12" y="3"/>
                  <a:pt x="12" y="4"/>
                  <a:pt x="12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11" y="0"/>
                  <a:pt x="10" y="0"/>
                  <a:pt x="9" y="1"/>
                </a:cubicBezTo>
                <a:cubicBezTo>
                  <a:pt x="8" y="2"/>
                  <a:pt x="7" y="3"/>
                  <a:pt x="6" y="5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598"/>
          <p:cNvSpPr>
            <a:spLocks/>
          </p:cNvSpPr>
          <p:nvPr/>
        </p:nvSpPr>
        <p:spPr bwMode="auto">
          <a:xfrm>
            <a:off x="6680201" y="5543551"/>
            <a:ext cx="17463" cy="7938"/>
          </a:xfrm>
          <a:custGeom>
            <a:avLst/>
            <a:gdLst>
              <a:gd name="T0" fmla="*/ 11 w 11"/>
              <a:gd name="T1" fmla="*/ 0 h 5"/>
              <a:gd name="T2" fmla="*/ 0 w 11"/>
              <a:gd name="T3" fmla="*/ 0 h 5"/>
              <a:gd name="T4" fmla="*/ 0 w 11"/>
              <a:gd name="T5" fmla="*/ 5 h 5"/>
              <a:gd name="T6" fmla="*/ 11 w 11"/>
              <a:gd name="T7" fmla="*/ 5 h 5"/>
              <a:gd name="T8" fmla="*/ 11 w 11"/>
              <a:gd name="T9" fmla="*/ 0 h 5"/>
              <a:gd name="T10" fmla="*/ 11 w 11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5">
                <a:moveTo>
                  <a:pt x="11" y="0"/>
                </a:moveTo>
                <a:lnTo>
                  <a:pt x="0" y="0"/>
                </a:lnTo>
                <a:lnTo>
                  <a:pt x="0" y="5"/>
                </a:lnTo>
                <a:lnTo>
                  <a:pt x="11" y="5"/>
                </a:lnTo>
                <a:lnTo>
                  <a:pt x="11" y="0"/>
                </a:lnTo>
                <a:lnTo>
                  <a:pt x="11" y="0"/>
                </a:ln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599"/>
          <p:cNvSpPr>
            <a:spLocks/>
          </p:cNvSpPr>
          <p:nvPr/>
        </p:nvSpPr>
        <p:spPr bwMode="auto">
          <a:xfrm>
            <a:off x="6500813" y="5607051"/>
            <a:ext cx="31750" cy="38100"/>
          </a:xfrm>
          <a:custGeom>
            <a:avLst/>
            <a:gdLst>
              <a:gd name="T0" fmla="*/ 13 w 14"/>
              <a:gd name="T1" fmla="*/ 4 h 17"/>
              <a:gd name="T2" fmla="*/ 14 w 14"/>
              <a:gd name="T3" fmla="*/ 1 h 17"/>
              <a:gd name="T4" fmla="*/ 9 w 14"/>
              <a:gd name="T5" fmla="*/ 0 h 17"/>
              <a:gd name="T6" fmla="*/ 6 w 14"/>
              <a:gd name="T7" fmla="*/ 0 h 17"/>
              <a:gd name="T8" fmla="*/ 4 w 14"/>
              <a:gd name="T9" fmla="*/ 2 h 17"/>
              <a:gd name="T10" fmla="*/ 3 w 14"/>
              <a:gd name="T11" fmla="*/ 5 h 17"/>
              <a:gd name="T12" fmla="*/ 3 w 14"/>
              <a:gd name="T13" fmla="*/ 6 h 17"/>
              <a:gd name="T14" fmla="*/ 4 w 14"/>
              <a:gd name="T15" fmla="*/ 8 h 17"/>
              <a:gd name="T16" fmla="*/ 6 w 14"/>
              <a:gd name="T17" fmla="*/ 9 h 17"/>
              <a:gd name="T18" fmla="*/ 8 w 14"/>
              <a:gd name="T19" fmla="*/ 10 h 17"/>
              <a:gd name="T20" fmla="*/ 8 w 14"/>
              <a:gd name="T21" fmla="*/ 12 h 17"/>
              <a:gd name="T22" fmla="*/ 9 w 14"/>
              <a:gd name="T23" fmla="*/ 13 h 17"/>
              <a:gd name="T24" fmla="*/ 8 w 14"/>
              <a:gd name="T25" fmla="*/ 15 h 17"/>
              <a:gd name="T26" fmla="*/ 5 w 14"/>
              <a:gd name="T27" fmla="*/ 16 h 17"/>
              <a:gd name="T28" fmla="*/ 3 w 14"/>
              <a:gd name="T29" fmla="*/ 15 h 17"/>
              <a:gd name="T30" fmla="*/ 2 w 14"/>
              <a:gd name="T31" fmla="*/ 13 h 17"/>
              <a:gd name="T32" fmla="*/ 1 w 14"/>
              <a:gd name="T33" fmla="*/ 13 h 17"/>
              <a:gd name="T34" fmla="*/ 0 w 14"/>
              <a:gd name="T35" fmla="*/ 16 h 17"/>
              <a:gd name="T36" fmla="*/ 3 w 14"/>
              <a:gd name="T37" fmla="*/ 17 h 17"/>
              <a:gd name="T38" fmla="*/ 5 w 14"/>
              <a:gd name="T39" fmla="*/ 17 h 17"/>
              <a:gd name="T40" fmla="*/ 9 w 14"/>
              <a:gd name="T41" fmla="*/ 17 h 17"/>
              <a:gd name="T42" fmla="*/ 11 w 14"/>
              <a:gd name="T43" fmla="*/ 15 h 17"/>
              <a:gd name="T44" fmla="*/ 12 w 14"/>
              <a:gd name="T45" fmla="*/ 12 h 17"/>
              <a:gd name="T46" fmla="*/ 11 w 14"/>
              <a:gd name="T47" fmla="*/ 10 h 17"/>
              <a:gd name="T48" fmla="*/ 8 w 14"/>
              <a:gd name="T49" fmla="*/ 7 h 17"/>
              <a:gd name="T50" fmla="*/ 7 w 14"/>
              <a:gd name="T51" fmla="*/ 6 h 17"/>
              <a:gd name="T52" fmla="*/ 6 w 14"/>
              <a:gd name="T53" fmla="*/ 5 h 17"/>
              <a:gd name="T54" fmla="*/ 6 w 14"/>
              <a:gd name="T55" fmla="*/ 4 h 17"/>
              <a:gd name="T56" fmla="*/ 6 w 14"/>
              <a:gd name="T57" fmla="*/ 2 h 17"/>
              <a:gd name="T58" fmla="*/ 7 w 14"/>
              <a:gd name="T59" fmla="*/ 1 h 17"/>
              <a:gd name="T60" fmla="*/ 8 w 14"/>
              <a:gd name="T61" fmla="*/ 1 h 17"/>
              <a:gd name="T62" fmla="*/ 11 w 14"/>
              <a:gd name="T63" fmla="*/ 2 h 17"/>
              <a:gd name="T64" fmla="*/ 12 w 14"/>
              <a:gd name="T65" fmla="*/ 4 h 17"/>
              <a:gd name="T66" fmla="*/ 13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3" y="4"/>
                </a:moveTo>
                <a:cubicBezTo>
                  <a:pt x="14" y="1"/>
                  <a:pt x="14" y="1"/>
                  <a:pt x="14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6" y="0"/>
                  <a:pt x="6" y="0"/>
                </a:cubicBezTo>
                <a:cubicBezTo>
                  <a:pt x="5" y="1"/>
                  <a:pt x="4" y="1"/>
                  <a:pt x="4" y="2"/>
                </a:cubicBezTo>
                <a:cubicBezTo>
                  <a:pt x="3" y="3"/>
                  <a:pt x="3" y="4"/>
                  <a:pt x="3" y="5"/>
                </a:cubicBezTo>
                <a:cubicBezTo>
                  <a:pt x="3" y="5"/>
                  <a:pt x="3" y="6"/>
                  <a:pt x="3" y="6"/>
                </a:cubicBezTo>
                <a:cubicBezTo>
                  <a:pt x="3" y="7"/>
                  <a:pt x="4" y="7"/>
                  <a:pt x="4" y="8"/>
                </a:cubicBezTo>
                <a:cubicBezTo>
                  <a:pt x="5" y="8"/>
                  <a:pt x="5" y="9"/>
                  <a:pt x="6" y="9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11"/>
                  <a:pt x="8" y="11"/>
                  <a:pt x="8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9" y="14"/>
                  <a:pt x="8" y="14"/>
                  <a:pt x="8" y="15"/>
                </a:cubicBezTo>
                <a:cubicBezTo>
                  <a:pt x="7" y="16"/>
                  <a:pt x="6" y="16"/>
                  <a:pt x="5" y="16"/>
                </a:cubicBezTo>
                <a:cubicBezTo>
                  <a:pt x="4" y="16"/>
                  <a:pt x="4" y="16"/>
                  <a:pt x="3" y="15"/>
                </a:cubicBezTo>
                <a:cubicBezTo>
                  <a:pt x="3" y="14"/>
                  <a:pt x="2" y="14"/>
                  <a:pt x="2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2" y="17"/>
                  <a:pt x="3" y="17"/>
                </a:cubicBezTo>
                <a:cubicBezTo>
                  <a:pt x="3" y="17"/>
                  <a:pt x="4" y="17"/>
                  <a:pt x="5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9" y="16"/>
                  <a:pt x="10" y="16"/>
                  <a:pt x="11" y="15"/>
                </a:cubicBezTo>
                <a:cubicBezTo>
                  <a:pt x="11" y="14"/>
                  <a:pt x="12" y="13"/>
                  <a:pt x="12" y="12"/>
                </a:cubicBezTo>
                <a:cubicBezTo>
                  <a:pt x="12" y="11"/>
                  <a:pt x="11" y="10"/>
                  <a:pt x="11" y="10"/>
                </a:cubicBezTo>
                <a:cubicBezTo>
                  <a:pt x="10" y="9"/>
                  <a:pt x="10" y="8"/>
                  <a:pt x="8" y="7"/>
                </a:cubicBezTo>
                <a:cubicBezTo>
                  <a:pt x="8" y="7"/>
                  <a:pt x="7" y="6"/>
                  <a:pt x="7" y="6"/>
                </a:cubicBezTo>
                <a:cubicBezTo>
                  <a:pt x="6" y="6"/>
                  <a:pt x="6" y="5"/>
                  <a:pt x="6" y="5"/>
                </a:cubicBezTo>
                <a:cubicBezTo>
                  <a:pt x="6" y="5"/>
                  <a:pt x="6" y="4"/>
                  <a:pt x="6" y="4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7" y="2"/>
                  <a:pt x="7" y="1"/>
                </a:cubicBezTo>
                <a:cubicBezTo>
                  <a:pt x="7" y="1"/>
                  <a:pt x="8" y="1"/>
                  <a:pt x="8" y="1"/>
                </a:cubicBezTo>
                <a:cubicBezTo>
                  <a:pt x="9" y="1"/>
                  <a:pt x="10" y="1"/>
                  <a:pt x="11" y="2"/>
                </a:cubicBezTo>
                <a:cubicBezTo>
                  <a:pt x="11" y="2"/>
                  <a:pt x="11" y="3"/>
                  <a:pt x="12" y="4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600"/>
          <p:cNvSpPr>
            <a:spLocks noEditPoints="1"/>
          </p:cNvSpPr>
          <p:nvPr/>
        </p:nvSpPr>
        <p:spPr bwMode="auto">
          <a:xfrm>
            <a:off x="6524626" y="5591176"/>
            <a:ext cx="33338" cy="71438"/>
          </a:xfrm>
          <a:custGeom>
            <a:avLst/>
            <a:gdLst>
              <a:gd name="T0" fmla="*/ 12 w 15"/>
              <a:gd name="T1" fmla="*/ 0 h 32"/>
              <a:gd name="T2" fmla="*/ 11 w 15"/>
              <a:gd name="T3" fmla="*/ 4 h 32"/>
              <a:gd name="T4" fmla="*/ 14 w 15"/>
              <a:gd name="T5" fmla="*/ 4 h 32"/>
              <a:gd name="T6" fmla="*/ 15 w 15"/>
              <a:gd name="T7" fmla="*/ 0 h 32"/>
              <a:gd name="T8" fmla="*/ 12 w 15"/>
              <a:gd name="T9" fmla="*/ 0 h 32"/>
              <a:gd name="T10" fmla="*/ 13 w 15"/>
              <a:gd name="T11" fmla="*/ 7 h 32"/>
              <a:gd name="T12" fmla="*/ 12 w 15"/>
              <a:gd name="T13" fmla="*/ 7 h 32"/>
              <a:gd name="T14" fmla="*/ 8 w 15"/>
              <a:gd name="T15" fmla="*/ 7 h 32"/>
              <a:gd name="T16" fmla="*/ 8 w 15"/>
              <a:gd name="T17" fmla="*/ 8 h 32"/>
              <a:gd name="T18" fmla="*/ 9 w 15"/>
              <a:gd name="T19" fmla="*/ 8 h 32"/>
              <a:gd name="T20" fmla="*/ 9 w 15"/>
              <a:gd name="T21" fmla="*/ 9 h 32"/>
              <a:gd name="T22" fmla="*/ 10 w 15"/>
              <a:gd name="T23" fmla="*/ 9 h 32"/>
              <a:gd name="T24" fmla="*/ 10 w 15"/>
              <a:gd name="T25" fmla="*/ 10 h 32"/>
              <a:gd name="T26" fmla="*/ 9 w 15"/>
              <a:gd name="T27" fmla="*/ 12 h 32"/>
              <a:gd name="T28" fmla="*/ 6 w 15"/>
              <a:gd name="T29" fmla="*/ 25 h 32"/>
              <a:gd name="T30" fmla="*/ 6 w 15"/>
              <a:gd name="T31" fmla="*/ 27 h 32"/>
              <a:gd name="T32" fmla="*/ 5 w 15"/>
              <a:gd name="T33" fmla="*/ 29 h 32"/>
              <a:gd name="T34" fmla="*/ 4 w 15"/>
              <a:gd name="T35" fmla="*/ 30 h 32"/>
              <a:gd name="T36" fmla="*/ 2 w 15"/>
              <a:gd name="T37" fmla="*/ 30 h 32"/>
              <a:gd name="T38" fmla="*/ 1 w 15"/>
              <a:gd name="T39" fmla="*/ 30 h 32"/>
              <a:gd name="T40" fmla="*/ 1 w 15"/>
              <a:gd name="T41" fmla="*/ 30 h 32"/>
              <a:gd name="T42" fmla="*/ 0 w 15"/>
              <a:gd name="T43" fmla="*/ 32 h 32"/>
              <a:gd name="T44" fmla="*/ 2 w 15"/>
              <a:gd name="T45" fmla="*/ 32 h 32"/>
              <a:gd name="T46" fmla="*/ 6 w 15"/>
              <a:gd name="T47" fmla="*/ 31 h 32"/>
              <a:gd name="T48" fmla="*/ 8 w 15"/>
              <a:gd name="T49" fmla="*/ 28 h 32"/>
              <a:gd name="T50" fmla="*/ 10 w 15"/>
              <a:gd name="T51" fmla="*/ 24 h 32"/>
              <a:gd name="T52" fmla="*/ 13 w 15"/>
              <a:gd name="T53" fmla="*/ 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" h="32">
                <a:moveTo>
                  <a:pt x="12" y="0"/>
                </a:moveTo>
                <a:cubicBezTo>
                  <a:pt x="11" y="4"/>
                  <a:pt x="11" y="4"/>
                  <a:pt x="11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0"/>
                  <a:pt x="15" y="0"/>
                  <a:pt x="15" y="0"/>
                </a:cubicBezTo>
                <a:cubicBezTo>
                  <a:pt x="12" y="0"/>
                  <a:pt x="12" y="0"/>
                  <a:pt x="12" y="0"/>
                </a:cubicBezTo>
                <a:close/>
                <a:moveTo>
                  <a:pt x="13" y="7"/>
                </a:moveTo>
                <a:cubicBezTo>
                  <a:pt x="12" y="7"/>
                  <a:pt x="12" y="7"/>
                  <a:pt x="12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9" y="8"/>
                  <a:pt x="9" y="8"/>
                </a:cubicBezTo>
                <a:cubicBezTo>
                  <a:pt x="9" y="8"/>
                  <a:pt x="9" y="8"/>
                  <a:pt x="9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10"/>
                  <a:pt x="10" y="10"/>
                  <a:pt x="10" y="10"/>
                </a:cubicBezTo>
                <a:cubicBezTo>
                  <a:pt x="9" y="11"/>
                  <a:pt x="9" y="11"/>
                  <a:pt x="9" y="12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6" y="27"/>
                  <a:pt x="6" y="27"/>
                </a:cubicBezTo>
                <a:cubicBezTo>
                  <a:pt x="5" y="28"/>
                  <a:pt x="5" y="29"/>
                  <a:pt x="5" y="29"/>
                </a:cubicBezTo>
                <a:cubicBezTo>
                  <a:pt x="4" y="29"/>
                  <a:pt x="4" y="30"/>
                  <a:pt x="4" y="30"/>
                </a:cubicBezTo>
                <a:cubicBezTo>
                  <a:pt x="3" y="30"/>
                  <a:pt x="3" y="30"/>
                  <a:pt x="2" y="30"/>
                </a:cubicBezTo>
                <a:cubicBezTo>
                  <a:pt x="2" y="30"/>
                  <a:pt x="2" y="30"/>
                  <a:pt x="1" y="30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2"/>
                  <a:pt x="0" y="32"/>
                  <a:pt x="0" y="32"/>
                </a:cubicBezTo>
                <a:cubicBezTo>
                  <a:pt x="1" y="32"/>
                  <a:pt x="1" y="32"/>
                  <a:pt x="2" y="32"/>
                </a:cubicBezTo>
                <a:cubicBezTo>
                  <a:pt x="3" y="32"/>
                  <a:pt x="5" y="31"/>
                  <a:pt x="6" y="31"/>
                </a:cubicBezTo>
                <a:cubicBezTo>
                  <a:pt x="7" y="30"/>
                  <a:pt x="7" y="30"/>
                  <a:pt x="8" y="28"/>
                </a:cubicBezTo>
                <a:cubicBezTo>
                  <a:pt x="9" y="27"/>
                  <a:pt x="9" y="26"/>
                  <a:pt x="10" y="24"/>
                </a:cubicBezTo>
                <a:cubicBezTo>
                  <a:pt x="13" y="7"/>
                  <a:pt x="13" y="7"/>
                  <a:pt x="13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601"/>
          <p:cNvSpPr>
            <a:spLocks noEditPoints="1"/>
          </p:cNvSpPr>
          <p:nvPr/>
        </p:nvSpPr>
        <p:spPr bwMode="auto">
          <a:xfrm>
            <a:off x="6557963" y="5602288"/>
            <a:ext cx="41275" cy="47625"/>
          </a:xfrm>
          <a:custGeom>
            <a:avLst/>
            <a:gdLst>
              <a:gd name="T0" fmla="*/ 0 w 19"/>
              <a:gd name="T1" fmla="*/ 21 h 21"/>
              <a:gd name="T2" fmla="*/ 2 w 19"/>
              <a:gd name="T3" fmla="*/ 21 h 21"/>
              <a:gd name="T4" fmla="*/ 4 w 19"/>
              <a:gd name="T5" fmla="*/ 18 h 21"/>
              <a:gd name="T6" fmla="*/ 8 w 19"/>
              <a:gd name="T7" fmla="*/ 19 h 21"/>
              <a:gd name="T8" fmla="*/ 12 w 19"/>
              <a:gd name="T9" fmla="*/ 18 h 21"/>
              <a:gd name="T10" fmla="*/ 15 w 19"/>
              <a:gd name="T11" fmla="*/ 15 h 21"/>
              <a:gd name="T12" fmla="*/ 17 w 19"/>
              <a:gd name="T13" fmla="*/ 11 h 21"/>
              <a:gd name="T14" fmla="*/ 17 w 19"/>
              <a:gd name="T15" fmla="*/ 8 h 21"/>
              <a:gd name="T16" fmla="*/ 16 w 19"/>
              <a:gd name="T17" fmla="*/ 4 h 21"/>
              <a:gd name="T18" fmla="*/ 19 w 19"/>
              <a:gd name="T19" fmla="*/ 0 h 21"/>
              <a:gd name="T20" fmla="*/ 17 w 19"/>
              <a:gd name="T21" fmla="*/ 0 h 21"/>
              <a:gd name="T22" fmla="*/ 15 w 19"/>
              <a:gd name="T23" fmla="*/ 3 h 21"/>
              <a:gd name="T24" fmla="*/ 11 w 19"/>
              <a:gd name="T25" fmla="*/ 2 h 21"/>
              <a:gd name="T26" fmla="*/ 8 w 19"/>
              <a:gd name="T27" fmla="*/ 2 h 21"/>
              <a:gd name="T28" fmla="*/ 5 w 19"/>
              <a:gd name="T29" fmla="*/ 4 h 21"/>
              <a:gd name="T30" fmla="*/ 3 w 19"/>
              <a:gd name="T31" fmla="*/ 8 h 21"/>
              <a:gd name="T32" fmla="*/ 2 w 19"/>
              <a:gd name="T33" fmla="*/ 11 h 21"/>
              <a:gd name="T34" fmla="*/ 2 w 19"/>
              <a:gd name="T35" fmla="*/ 13 h 21"/>
              <a:gd name="T36" fmla="*/ 3 w 19"/>
              <a:gd name="T37" fmla="*/ 17 h 21"/>
              <a:gd name="T38" fmla="*/ 0 w 19"/>
              <a:gd name="T39" fmla="*/ 21 h 21"/>
              <a:gd name="T40" fmla="*/ 5 w 19"/>
              <a:gd name="T41" fmla="*/ 14 h 21"/>
              <a:gd name="T42" fmla="*/ 5 w 19"/>
              <a:gd name="T43" fmla="*/ 14 h 21"/>
              <a:gd name="T44" fmla="*/ 6 w 19"/>
              <a:gd name="T45" fmla="*/ 9 h 21"/>
              <a:gd name="T46" fmla="*/ 8 w 19"/>
              <a:gd name="T47" fmla="*/ 5 h 21"/>
              <a:gd name="T48" fmla="*/ 11 w 19"/>
              <a:gd name="T49" fmla="*/ 3 h 21"/>
              <a:gd name="T50" fmla="*/ 13 w 19"/>
              <a:gd name="T51" fmla="*/ 4 h 21"/>
              <a:gd name="T52" fmla="*/ 5 w 19"/>
              <a:gd name="T53" fmla="*/ 15 h 21"/>
              <a:gd name="T54" fmla="*/ 5 w 19"/>
              <a:gd name="T55" fmla="*/ 14 h 21"/>
              <a:gd name="T56" fmla="*/ 5 w 19"/>
              <a:gd name="T57" fmla="*/ 14 h 21"/>
              <a:gd name="T58" fmla="*/ 14 w 19"/>
              <a:gd name="T59" fmla="*/ 7 h 21"/>
              <a:gd name="T60" fmla="*/ 14 w 19"/>
              <a:gd name="T61" fmla="*/ 11 h 21"/>
              <a:gd name="T62" fmla="*/ 12 w 19"/>
              <a:gd name="T63" fmla="*/ 15 h 21"/>
              <a:gd name="T64" fmla="*/ 10 w 19"/>
              <a:gd name="T65" fmla="*/ 17 h 21"/>
              <a:gd name="T66" fmla="*/ 8 w 19"/>
              <a:gd name="T67" fmla="*/ 18 h 21"/>
              <a:gd name="T68" fmla="*/ 6 w 19"/>
              <a:gd name="T69" fmla="*/ 17 h 21"/>
              <a:gd name="T70" fmla="*/ 14 w 19"/>
              <a:gd name="T71" fmla="*/ 6 h 21"/>
              <a:gd name="T72" fmla="*/ 14 w 19"/>
              <a:gd name="T73" fmla="*/ 7 h 21"/>
              <a:gd name="T74" fmla="*/ 14 w 19"/>
              <a:gd name="T75" fmla="*/ 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" h="21">
                <a:moveTo>
                  <a:pt x="0" y="21"/>
                </a:moveTo>
                <a:cubicBezTo>
                  <a:pt x="2" y="21"/>
                  <a:pt x="2" y="21"/>
                  <a:pt x="2" y="21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9"/>
                  <a:pt x="6" y="19"/>
                  <a:pt x="8" y="19"/>
                </a:cubicBezTo>
                <a:cubicBezTo>
                  <a:pt x="9" y="19"/>
                  <a:pt x="11" y="19"/>
                  <a:pt x="12" y="18"/>
                </a:cubicBezTo>
                <a:cubicBezTo>
                  <a:pt x="13" y="18"/>
                  <a:pt x="14" y="17"/>
                  <a:pt x="15" y="15"/>
                </a:cubicBezTo>
                <a:cubicBezTo>
                  <a:pt x="16" y="14"/>
                  <a:pt x="16" y="13"/>
                  <a:pt x="17" y="11"/>
                </a:cubicBezTo>
                <a:cubicBezTo>
                  <a:pt x="17" y="10"/>
                  <a:pt x="17" y="9"/>
                  <a:pt x="17" y="8"/>
                </a:cubicBezTo>
                <a:cubicBezTo>
                  <a:pt x="17" y="6"/>
                  <a:pt x="17" y="5"/>
                  <a:pt x="16" y="4"/>
                </a:cubicBezTo>
                <a:cubicBezTo>
                  <a:pt x="19" y="0"/>
                  <a:pt x="19" y="0"/>
                  <a:pt x="19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2"/>
                  <a:pt x="13" y="2"/>
                  <a:pt x="11" y="2"/>
                </a:cubicBezTo>
                <a:cubicBezTo>
                  <a:pt x="10" y="2"/>
                  <a:pt x="9" y="2"/>
                  <a:pt x="8" y="2"/>
                </a:cubicBezTo>
                <a:cubicBezTo>
                  <a:pt x="7" y="3"/>
                  <a:pt x="6" y="4"/>
                  <a:pt x="5" y="4"/>
                </a:cubicBezTo>
                <a:cubicBezTo>
                  <a:pt x="4" y="5"/>
                  <a:pt x="4" y="6"/>
                  <a:pt x="3" y="8"/>
                </a:cubicBezTo>
                <a:cubicBezTo>
                  <a:pt x="3" y="8"/>
                  <a:pt x="2" y="10"/>
                  <a:pt x="2" y="11"/>
                </a:cubicBezTo>
                <a:cubicBezTo>
                  <a:pt x="2" y="12"/>
                  <a:pt x="2" y="13"/>
                  <a:pt x="2" y="13"/>
                </a:cubicBezTo>
                <a:cubicBezTo>
                  <a:pt x="2" y="15"/>
                  <a:pt x="2" y="16"/>
                  <a:pt x="3" y="17"/>
                </a:cubicBezTo>
                <a:cubicBezTo>
                  <a:pt x="0" y="21"/>
                  <a:pt x="0" y="21"/>
                  <a:pt x="0" y="21"/>
                </a:cubicBezTo>
                <a:close/>
                <a:moveTo>
                  <a:pt x="5" y="14"/>
                </a:move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5" y="11"/>
                  <a:pt x="6" y="9"/>
                </a:cubicBezTo>
                <a:cubicBezTo>
                  <a:pt x="6" y="7"/>
                  <a:pt x="7" y="6"/>
                  <a:pt x="8" y="5"/>
                </a:cubicBezTo>
                <a:cubicBezTo>
                  <a:pt x="9" y="4"/>
                  <a:pt x="10" y="3"/>
                  <a:pt x="11" y="3"/>
                </a:cubicBezTo>
                <a:cubicBezTo>
                  <a:pt x="12" y="3"/>
                  <a:pt x="13" y="4"/>
                  <a:pt x="13" y="4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4"/>
                </a:cubicBezTo>
                <a:cubicBezTo>
                  <a:pt x="5" y="14"/>
                  <a:pt x="5" y="14"/>
                  <a:pt x="5" y="14"/>
                </a:cubicBezTo>
                <a:close/>
                <a:moveTo>
                  <a:pt x="14" y="7"/>
                </a:moveTo>
                <a:cubicBezTo>
                  <a:pt x="14" y="8"/>
                  <a:pt x="14" y="9"/>
                  <a:pt x="14" y="11"/>
                </a:cubicBezTo>
                <a:cubicBezTo>
                  <a:pt x="13" y="12"/>
                  <a:pt x="13" y="14"/>
                  <a:pt x="12" y="15"/>
                </a:cubicBezTo>
                <a:cubicBezTo>
                  <a:pt x="12" y="16"/>
                  <a:pt x="11" y="16"/>
                  <a:pt x="10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7" y="18"/>
                  <a:pt x="6" y="17"/>
                  <a:pt x="6" y="17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7"/>
                  <a:pt x="14" y="7"/>
                </a:cubicBezTo>
                <a:cubicBezTo>
                  <a:pt x="14" y="7"/>
                  <a:pt x="14" y="7"/>
                  <a:pt x="14" y="7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602"/>
          <p:cNvSpPr>
            <a:spLocks noEditPoints="1"/>
          </p:cNvSpPr>
          <p:nvPr/>
        </p:nvSpPr>
        <p:spPr bwMode="auto">
          <a:xfrm>
            <a:off x="6604001" y="5607051"/>
            <a:ext cx="31750" cy="38100"/>
          </a:xfrm>
          <a:custGeom>
            <a:avLst/>
            <a:gdLst>
              <a:gd name="T0" fmla="*/ 12 w 14"/>
              <a:gd name="T1" fmla="*/ 12 h 17"/>
              <a:gd name="T2" fmla="*/ 9 w 14"/>
              <a:gd name="T3" fmla="*/ 14 h 17"/>
              <a:gd name="T4" fmla="*/ 6 w 14"/>
              <a:gd name="T5" fmla="*/ 15 h 17"/>
              <a:gd name="T6" fmla="*/ 4 w 14"/>
              <a:gd name="T7" fmla="*/ 14 h 17"/>
              <a:gd name="T8" fmla="*/ 3 w 14"/>
              <a:gd name="T9" fmla="*/ 12 h 17"/>
              <a:gd name="T10" fmla="*/ 3 w 14"/>
              <a:gd name="T11" fmla="*/ 9 h 17"/>
              <a:gd name="T12" fmla="*/ 12 w 14"/>
              <a:gd name="T13" fmla="*/ 8 h 17"/>
              <a:gd name="T14" fmla="*/ 14 w 14"/>
              <a:gd name="T15" fmla="*/ 3 h 17"/>
              <a:gd name="T16" fmla="*/ 13 w 14"/>
              <a:gd name="T17" fmla="*/ 1 h 17"/>
              <a:gd name="T18" fmla="*/ 10 w 14"/>
              <a:gd name="T19" fmla="*/ 0 h 17"/>
              <a:gd name="T20" fmla="*/ 6 w 14"/>
              <a:gd name="T21" fmla="*/ 1 h 17"/>
              <a:gd name="T22" fmla="*/ 3 w 14"/>
              <a:gd name="T23" fmla="*/ 3 h 17"/>
              <a:gd name="T24" fmla="*/ 1 w 14"/>
              <a:gd name="T25" fmla="*/ 7 h 17"/>
              <a:gd name="T26" fmla="*/ 0 w 14"/>
              <a:gd name="T27" fmla="*/ 11 h 17"/>
              <a:gd name="T28" fmla="*/ 0 w 14"/>
              <a:gd name="T29" fmla="*/ 14 h 17"/>
              <a:gd name="T30" fmla="*/ 1 w 14"/>
              <a:gd name="T31" fmla="*/ 15 h 17"/>
              <a:gd name="T32" fmla="*/ 3 w 14"/>
              <a:gd name="T33" fmla="*/ 17 h 17"/>
              <a:gd name="T34" fmla="*/ 5 w 14"/>
              <a:gd name="T35" fmla="*/ 17 h 17"/>
              <a:gd name="T36" fmla="*/ 8 w 14"/>
              <a:gd name="T37" fmla="*/ 17 h 17"/>
              <a:gd name="T38" fmla="*/ 10 w 14"/>
              <a:gd name="T39" fmla="*/ 16 h 17"/>
              <a:gd name="T40" fmla="*/ 13 w 14"/>
              <a:gd name="T41" fmla="*/ 13 h 17"/>
              <a:gd name="T42" fmla="*/ 12 w 14"/>
              <a:gd name="T43" fmla="*/ 12 h 17"/>
              <a:gd name="T44" fmla="*/ 5 w 14"/>
              <a:gd name="T45" fmla="*/ 4 h 17"/>
              <a:gd name="T46" fmla="*/ 7 w 14"/>
              <a:gd name="T47" fmla="*/ 2 h 17"/>
              <a:gd name="T48" fmla="*/ 9 w 14"/>
              <a:gd name="T49" fmla="*/ 1 h 17"/>
              <a:gd name="T50" fmla="*/ 11 w 14"/>
              <a:gd name="T51" fmla="*/ 2 h 17"/>
              <a:gd name="T52" fmla="*/ 11 w 14"/>
              <a:gd name="T53" fmla="*/ 3 h 17"/>
              <a:gd name="T54" fmla="*/ 11 w 14"/>
              <a:gd name="T55" fmla="*/ 5 h 17"/>
              <a:gd name="T56" fmla="*/ 11 w 14"/>
              <a:gd name="T57" fmla="*/ 6 h 17"/>
              <a:gd name="T58" fmla="*/ 10 w 14"/>
              <a:gd name="T59" fmla="*/ 6 h 17"/>
              <a:gd name="T60" fmla="*/ 8 w 14"/>
              <a:gd name="T61" fmla="*/ 7 h 17"/>
              <a:gd name="T62" fmla="*/ 6 w 14"/>
              <a:gd name="T63" fmla="*/ 8 h 17"/>
              <a:gd name="T64" fmla="*/ 4 w 14"/>
              <a:gd name="T65" fmla="*/ 8 h 17"/>
              <a:gd name="T66" fmla="*/ 5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2" y="8"/>
                </a:cubicBezTo>
                <a:cubicBezTo>
                  <a:pt x="13" y="7"/>
                  <a:pt x="14" y="5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1" y="14"/>
                  <a:pt x="1" y="15"/>
                  <a:pt x="1" y="15"/>
                </a:cubicBezTo>
                <a:cubicBezTo>
                  <a:pt x="2" y="16"/>
                  <a:pt x="2" y="16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7"/>
                  <a:pt x="10" y="16"/>
                  <a:pt x="10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6" y="3"/>
                  <a:pt x="6" y="3"/>
                  <a:pt x="7" y="2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6"/>
                  <a:pt x="10" y="6"/>
                  <a:pt x="10" y="6"/>
                </a:cubicBezTo>
                <a:cubicBezTo>
                  <a:pt x="10" y="7"/>
                  <a:pt x="9" y="7"/>
                  <a:pt x="8" y="7"/>
                </a:cubicBezTo>
                <a:cubicBezTo>
                  <a:pt x="8" y="7"/>
                  <a:pt x="7" y="8"/>
                  <a:pt x="6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603"/>
          <p:cNvSpPr>
            <a:spLocks/>
          </p:cNvSpPr>
          <p:nvPr/>
        </p:nvSpPr>
        <p:spPr bwMode="auto">
          <a:xfrm>
            <a:off x="6642101" y="5607051"/>
            <a:ext cx="36513" cy="38100"/>
          </a:xfrm>
          <a:custGeom>
            <a:avLst/>
            <a:gdLst>
              <a:gd name="T0" fmla="*/ 16 w 16"/>
              <a:gd name="T1" fmla="*/ 16 h 17"/>
              <a:gd name="T2" fmla="*/ 14 w 16"/>
              <a:gd name="T3" fmla="*/ 16 h 17"/>
              <a:gd name="T4" fmla="*/ 14 w 16"/>
              <a:gd name="T5" fmla="*/ 15 h 17"/>
              <a:gd name="T6" fmla="*/ 14 w 16"/>
              <a:gd name="T7" fmla="*/ 14 h 17"/>
              <a:gd name="T8" fmla="*/ 14 w 16"/>
              <a:gd name="T9" fmla="*/ 12 h 17"/>
              <a:gd name="T10" fmla="*/ 16 w 16"/>
              <a:gd name="T11" fmla="*/ 6 h 17"/>
              <a:gd name="T12" fmla="*/ 16 w 16"/>
              <a:gd name="T13" fmla="*/ 5 h 17"/>
              <a:gd name="T14" fmla="*/ 16 w 16"/>
              <a:gd name="T15" fmla="*/ 4 h 17"/>
              <a:gd name="T16" fmla="*/ 15 w 16"/>
              <a:gd name="T17" fmla="*/ 1 h 17"/>
              <a:gd name="T18" fmla="*/ 12 w 16"/>
              <a:gd name="T19" fmla="*/ 0 h 17"/>
              <a:gd name="T20" fmla="*/ 9 w 16"/>
              <a:gd name="T21" fmla="*/ 1 h 17"/>
              <a:gd name="T22" fmla="*/ 6 w 16"/>
              <a:gd name="T23" fmla="*/ 5 h 17"/>
              <a:gd name="T24" fmla="*/ 6 w 16"/>
              <a:gd name="T25" fmla="*/ 4 h 17"/>
              <a:gd name="T26" fmla="*/ 7 w 16"/>
              <a:gd name="T27" fmla="*/ 0 h 17"/>
              <a:gd name="T28" fmla="*/ 6 w 16"/>
              <a:gd name="T29" fmla="*/ 0 h 17"/>
              <a:gd name="T30" fmla="*/ 2 w 16"/>
              <a:gd name="T31" fmla="*/ 0 h 17"/>
              <a:gd name="T32" fmla="*/ 2 w 16"/>
              <a:gd name="T33" fmla="*/ 1 h 17"/>
              <a:gd name="T34" fmla="*/ 3 w 16"/>
              <a:gd name="T35" fmla="*/ 1 h 17"/>
              <a:gd name="T36" fmla="*/ 3 w 16"/>
              <a:gd name="T37" fmla="*/ 2 h 17"/>
              <a:gd name="T38" fmla="*/ 4 w 16"/>
              <a:gd name="T39" fmla="*/ 2 h 17"/>
              <a:gd name="T40" fmla="*/ 3 w 16"/>
              <a:gd name="T41" fmla="*/ 4 h 17"/>
              <a:gd name="T42" fmla="*/ 3 w 16"/>
              <a:gd name="T43" fmla="*/ 5 h 17"/>
              <a:gd name="T44" fmla="*/ 0 w 16"/>
              <a:gd name="T45" fmla="*/ 17 h 17"/>
              <a:gd name="T46" fmla="*/ 4 w 16"/>
              <a:gd name="T47" fmla="*/ 17 h 17"/>
              <a:gd name="T48" fmla="*/ 5 w 16"/>
              <a:gd name="T49" fmla="*/ 9 h 17"/>
              <a:gd name="T50" fmla="*/ 6 w 16"/>
              <a:gd name="T51" fmla="*/ 6 h 17"/>
              <a:gd name="T52" fmla="*/ 8 w 16"/>
              <a:gd name="T53" fmla="*/ 4 h 17"/>
              <a:gd name="T54" fmla="*/ 9 w 16"/>
              <a:gd name="T55" fmla="*/ 2 h 17"/>
              <a:gd name="T56" fmla="*/ 11 w 16"/>
              <a:gd name="T57" fmla="*/ 2 h 17"/>
              <a:gd name="T58" fmla="*/ 12 w 16"/>
              <a:gd name="T59" fmla="*/ 2 h 17"/>
              <a:gd name="T60" fmla="*/ 13 w 16"/>
              <a:gd name="T61" fmla="*/ 4 h 17"/>
              <a:gd name="T62" fmla="*/ 13 w 16"/>
              <a:gd name="T63" fmla="*/ 6 h 17"/>
              <a:gd name="T64" fmla="*/ 12 w 16"/>
              <a:gd name="T65" fmla="*/ 8 h 17"/>
              <a:gd name="T66" fmla="*/ 10 w 16"/>
              <a:gd name="T67" fmla="*/ 17 h 17"/>
              <a:gd name="T68" fmla="*/ 16 w 16"/>
              <a:gd name="T69" fmla="*/ 17 h 17"/>
              <a:gd name="T70" fmla="*/ 16 w 16"/>
              <a:gd name="T71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" h="17">
                <a:moveTo>
                  <a:pt x="16" y="16"/>
                </a:moveTo>
                <a:cubicBezTo>
                  <a:pt x="15" y="16"/>
                  <a:pt x="15" y="16"/>
                  <a:pt x="14" y="16"/>
                </a:cubicBezTo>
                <a:cubicBezTo>
                  <a:pt x="14" y="16"/>
                  <a:pt x="14" y="16"/>
                  <a:pt x="14" y="15"/>
                </a:cubicBezTo>
                <a:cubicBezTo>
                  <a:pt x="14" y="15"/>
                  <a:pt x="14" y="15"/>
                  <a:pt x="14" y="14"/>
                </a:cubicBezTo>
                <a:cubicBezTo>
                  <a:pt x="14" y="14"/>
                  <a:pt x="14" y="13"/>
                  <a:pt x="14" y="12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5"/>
                  <a:pt x="16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6" y="1"/>
                  <a:pt x="15" y="1"/>
                </a:cubicBezTo>
                <a:cubicBezTo>
                  <a:pt x="14" y="0"/>
                  <a:pt x="14" y="0"/>
                  <a:pt x="12" y="0"/>
                </a:cubicBezTo>
                <a:cubicBezTo>
                  <a:pt x="11" y="0"/>
                  <a:pt x="10" y="0"/>
                  <a:pt x="9" y="1"/>
                </a:cubicBezTo>
                <a:cubicBezTo>
                  <a:pt x="8" y="2"/>
                  <a:pt x="7" y="3"/>
                  <a:pt x="6" y="5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3" y="1"/>
                  <a:pt x="3" y="1"/>
                </a:cubicBezTo>
                <a:cubicBezTo>
                  <a:pt x="3" y="1"/>
                  <a:pt x="3" y="1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4" y="3"/>
                  <a:pt x="3" y="3"/>
                  <a:pt x="3" y="4"/>
                </a:cubicBezTo>
                <a:cubicBezTo>
                  <a:pt x="3" y="4"/>
                  <a:pt x="3" y="5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6" y="7"/>
                  <a:pt x="6" y="6"/>
                </a:cubicBezTo>
                <a:cubicBezTo>
                  <a:pt x="7" y="6"/>
                  <a:pt x="7" y="5"/>
                  <a:pt x="8" y="4"/>
                </a:cubicBezTo>
                <a:cubicBezTo>
                  <a:pt x="8" y="3"/>
                  <a:pt x="9" y="3"/>
                  <a:pt x="9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3" y="3"/>
                  <a:pt x="13" y="3"/>
                  <a:pt x="13" y="4"/>
                </a:cubicBezTo>
                <a:cubicBezTo>
                  <a:pt x="13" y="5"/>
                  <a:pt x="13" y="5"/>
                  <a:pt x="13" y="6"/>
                </a:cubicBezTo>
                <a:cubicBezTo>
                  <a:pt x="12" y="7"/>
                  <a:pt x="12" y="7"/>
                  <a:pt x="12" y="8"/>
                </a:cubicBezTo>
                <a:cubicBezTo>
                  <a:pt x="10" y="17"/>
                  <a:pt x="10" y="17"/>
                  <a:pt x="10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6"/>
                  <a:pt x="16" y="16"/>
                  <a:pt x="16" y="16"/>
                </a:cubicBezTo>
                <a:close/>
              </a:path>
            </a:pathLst>
          </a:custGeom>
          <a:solidFill>
            <a:srgbClr val="5480C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604"/>
          <p:cNvSpPr>
            <a:spLocks/>
          </p:cNvSpPr>
          <p:nvPr/>
        </p:nvSpPr>
        <p:spPr bwMode="auto">
          <a:xfrm>
            <a:off x="8186738" y="1541463"/>
            <a:ext cx="30163" cy="60325"/>
          </a:xfrm>
          <a:custGeom>
            <a:avLst/>
            <a:gdLst>
              <a:gd name="T0" fmla="*/ 3 w 14"/>
              <a:gd name="T1" fmla="*/ 27 h 27"/>
              <a:gd name="T2" fmla="*/ 3 w 14"/>
              <a:gd name="T3" fmla="*/ 18 h 27"/>
              <a:gd name="T4" fmla="*/ 3 w 14"/>
              <a:gd name="T5" fmla="*/ 5 h 27"/>
              <a:gd name="T6" fmla="*/ 3 w 14"/>
              <a:gd name="T7" fmla="*/ 5 h 27"/>
              <a:gd name="T8" fmla="*/ 6 w 14"/>
              <a:gd name="T9" fmla="*/ 14 h 27"/>
              <a:gd name="T10" fmla="*/ 11 w 14"/>
              <a:gd name="T11" fmla="*/ 27 h 27"/>
              <a:gd name="T12" fmla="*/ 14 w 14"/>
              <a:gd name="T13" fmla="*/ 27 h 27"/>
              <a:gd name="T14" fmla="*/ 14 w 14"/>
              <a:gd name="T15" fmla="*/ 0 h 27"/>
              <a:gd name="T16" fmla="*/ 11 w 14"/>
              <a:gd name="T17" fmla="*/ 0 h 27"/>
              <a:gd name="T18" fmla="*/ 11 w 14"/>
              <a:gd name="T19" fmla="*/ 10 h 27"/>
              <a:gd name="T20" fmla="*/ 12 w 14"/>
              <a:gd name="T21" fmla="*/ 22 h 27"/>
              <a:gd name="T22" fmla="*/ 12 w 14"/>
              <a:gd name="T23" fmla="*/ 22 h 27"/>
              <a:gd name="T24" fmla="*/ 8 w 14"/>
              <a:gd name="T25" fmla="*/ 13 h 27"/>
              <a:gd name="T26" fmla="*/ 3 w 14"/>
              <a:gd name="T27" fmla="*/ 0 h 27"/>
              <a:gd name="T28" fmla="*/ 0 w 14"/>
              <a:gd name="T29" fmla="*/ 0 h 27"/>
              <a:gd name="T30" fmla="*/ 0 w 14"/>
              <a:gd name="T31" fmla="*/ 27 h 27"/>
              <a:gd name="T32" fmla="*/ 3 w 14"/>
              <a:gd name="T3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" h="27">
                <a:moveTo>
                  <a:pt x="3" y="27"/>
                </a:moveTo>
                <a:cubicBezTo>
                  <a:pt x="3" y="18"/>
                  <a:pt x="3" y="18"/>
                  <a:pt x="3" y="18"/>
                </a:cubicBezTo>
                <a:cubicBezTo>
                  <a:pt x="3" y="12"/>
                  <a:pt x="3" y="9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9"/>
                  <a:pt x="5" y="12"/>
                  <a:pt x="6" y="14"/>
                </a:cubicBezTo>
                <a:cubicBezTo>
                  <a:pt x="11" y="27"/>
                  <a:pt x="11" y="27"/>
                  <a:pt x="11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5"/>
                  <a:pt x="11" y="18"/>
                  <a:pt x="12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1" y="20"/>
                  <a:pt x="9" y="16"/>
                  <a:pt x="8" y="1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7"/>
                  <a:pt x="0" y="27"/>
                  <a:pt x="0" y="27"/>
                </a:cubicBezTo>
                <a:lnTo>
                  <a:pt x="3" y="27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605"/>
          <p:cNvSpPr>
            <a:spLocks noEditPoints="1"/>
          </p:cNvSpPr>
          <p:nvPr/>
        </p:nvSpPr>
        <p:spPr bwMode="auto">
          <a:xfrm>
            <a:off x="8226426" y="1560513"/>
            <a:ext cx="26988" cy="44450"/>
          </a:xfrm>
          <a:custGeom>
            <a:avLst/>
            <a:gdLst>
              <a:gd name="T0" fmla="*/ 6 w 12"/>
              <a:gd name="T1" fmla="*/ 0 h 20"/>
              <a:gd name="T2" fmla="*/ 0 w 12"/>
              <a:gd name="T3" fmla="*/ 10 h 20"/>
              <a:gd name="T4" fmla="*/ 6 w 12"/>
              <a:gd name="T5" fmla="*/ 20 h 20"/>
              <a:gd name="T6" fmla="*/ 12 w 12"/>
              <a:gd name="T7" fmla="*/ 10 h 20"/>
              <a:gd name="T8" fmla="*/ 6 w 12"/>
              <a:gd name="T9" fmla="*/ 0 h 20"/>
              <a:gd name="T10" fmla="*/ 6 w 12"/>
              <a:gd name="T11" fmla="*/ 2 h 20"/>
              <a:gd name="T12" fmla="*/ 9 w 12"/>
              <a:gd name="T13" fmla="*/ 10 h 20"/>
              <a:gd name="T14" fmla="*/ 6 w 12"/>
              <a:gd name="T15" fmla="*/ 17 h 20"/>
              <a:gd name="T16" fmla="*/ 3 w 12"/>
              <a:gd name="T17" fmla="*/ 10 h 20"/>
              <a:gd name="T18" fmla="*/ 6 w 12"/>
              <a:gd name="T19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20">
                <a:moveTo>
                  <a:pt x="6" y="0"/>
                </a:moveTo>
                <a:cubicBezTo>
                  <a:pt x="3" y="0"/>
                  <a:pt x="0" y="3"/>
                  <a:pt x="0" y="10"/>
                </a:cubicBezTo>
                <a:cubicBezTo>
                  <a:pt x="0" y="17"/>
                  <a:pt x="2" y="20"/>
                  <a:pt x="6" y="20"/>
                </a:cubicBezTo>
                <a:cubicBezTo>
                  <a:pt x="9" y="20"/>
                  <a:pt x="12" y="17"/>
                  <a:pt x="12" y="10"/>
                </a:cubicBezTo>
                <a:cubicBezTo>
                  <a:pt x="12" y="3"/>
                  <a:pt x="10" y="0"/>
                  <a:pt x="6" y="0"/>
                </a:cubicBezTo>
                <a:close/>
                <a:moveTo>
                  <a:pt x="6" y="2"/>
                </a:moveTo>
                <a:cubicBezTo>
                  <a:pt x="9" y="2"/>
                  <a:pt x="9" y="7"/>
                  <a:pt x="9" y="10"/>
                </a:cubicBezTo>
                <a:cubicBezTo>
                  <a:pt x="9" y="13"/>
                  <a:pt x="9" y="17"/>
                  <a:pt x="6" y="17"/>
                </a:cubicBezTo>
                <a:cubicBezTo>
                  <a:pt x="3" y="17"/>
                  <a:pt x="3" y="13"/>
                  <a:pt x="3" y="10"/>
                </a:cubicBezTo>
                <a:cubicBezTo>
                  <a:pt x="3" y="7"/>
                  <a:pt x="3" y="2"/>
                  <a:pt x="6" y="2"/>
                </a:cubicBez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606"/>
          <p:cNvSpPr>
            <a:spLocks/>
          </p:cNvSpPr>
          <p:nvPr/>
        </p:nvSpPr>
        <p:spPr bwMode="auto">
          <a:xfrm>
            <a:off x="8258176" y="1560513"/>
            <a:ext cx="28575" cy="41275"/>
          </a:xfrm>
          <a:custGeom>
            <a:avLst/>
            <a:gdLst>
              <a:gd name="T0" fmla="*/ 0 w 13"/>
              <a:gd name="T1" fmla="*/ 0 h 19"/>
              <a:gd name="T2" fmla="*/ 5 w 13"/>
              <a:gd name="T3" fmla="*/ 19 h 19"/>
              <a:gd name="T4" fmla="*/ 8 w 13"/>
              <a:gd name="T5" fmla="*/ 19 h 19"/>
              <a:gd name="T6" fmla="*/ 13 w 13"/>
              <a:gd name="T7" fmla="*/ 0 h 19"/>
              <a:gd name="T8" fmla="*/ 10 w 13"/>
              <a:gd name="T9" fmla="*/ 0 h 19"/>
              <a:gd name="T10" fmla="*/ 7 w 13"/>
              <a:gd name="T11" fmla="*/ 11 h 19"/>
              <a:gd name="T12" fmla="*/ 6 w 13"/>
              <a:gd name="T13" fmla="*/ 16 h 19"/>
              <a:gd name="T14" fmla="*/ 6 w 13"/>
              <a:gd name="T15" fmla="*/ 16 h 19"/>
              <a:gd name="T16" fmla="*/ 6 w 13"/>
              <a:gd name="T17" fmla="*/ 11 h 19"/>
              <a:gd name="T18" fmla="*/ 3 w 13"/>
              <a:gd name="T19" fmla="*/ 0 h 19"/>
              <a:gd name="T20" fmla="*/ 0 w 13"/>
              <a:gd name="T2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9">
                <a:moveTo>
                  <a:pt x="0" y="0"/>
                </a:moveTo>
                <a:cubicBezTo>
                  <a:pt x="5" y="19"/>
                  <a:pt x="5" y="19"/>
                  <a:pt x="5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13" y="0"/>
                  <a:pt x="13" y="0"/>
                  <a:pt x="1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2"/>
                  <a:pt x="7" y="14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4"/>
                  <a:pt x="6" y="12"/>
                  <a:pt x="6" y="11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608"/>
          <p:cNvSpPr>
            <a:spLocks noEditPoints="1"/>
          </p:cNvSpPr>
          <p:nvPr/>
        </p:nvSpPr>
        <p:spPr bwMode="auto">
          <a:xfrm>
            <a:off x="8288338" y="1560513"/>
            <a:ext cx="25400" cy="44450"/>
          </a:xfrm>
          <a:custGeom>
            <a:avLst/>
            <a:gdLst>
              <a:gd name="T0" fmla="*/ 11 w 11"/>
              <a:gd name="T1" fmla="*/ 7 h 20"/>
              <a:gd name="T2" fmla="*/ 6 w 11"/>
              <a:gd name="T3" fmla="*/ 0 h 20"/>
              <a:gd name="T4" fmla="*/ 1 w 11"/>
              <a:gd name="T5" fmla="*/ 1 h 20"/>
              <a:gd name="T6" fmla="*/ 2 w 11"/>
              <a:gd name="T7" fmla="*/ 3 h 20"/>
              <a:gd name="T8" fmla="*/ 5 w 11"/>
              <a:gd name="T9" fmla="*/ 2 h 20"/>
              <a:gd name="T10" fmla="*/ 8 w 11"/>
              <a:gd name="T11" fmla="*/ 7 h 20"/>
              <a:gd name="T12" fmla="*/ 8 w 11"/>
              <a:gd name="T13" fmla="*/ 7 h 20"/>
              <a:gd name="T14" fmla="*/ 0 w 11"/>
              <a:gd name="T15" fmla="*/ 14 h 20"/>
              <a:gd name="T16" fmla="*/ 4 w 11"/>
              <a:gd name="T17" fmla="*/ 20 h 20"/>
              <a:gd name="T18" fmla="*/ 8 w 11"/>
              <a:gd name="T19" fmla="*/ 17 h 20"/>
              <a:gd name="T20" fmla="*/ 8 w 11"/>
              <a:gd name="T21" fmla="*/ 17 h 20"/>
              <a:gd name="T22" fmla="*/ 9 w 11"/>
              <a:gd name="T23" fmla="*/ 19 h 20"/>
              <a:gd name="T24" fmla="*/ 11 w 11"/>
              <a:gd name="T25" fmla="*/ 19 h 20"/>
              <a:gd name="T26" fmla="*/ 11 w 11"/>
              <a:gd name="T27" fmla="*/ 15 h 20"/>
              <a:gd name="T28" fmla="*/ 11 w 11"/>
              <a:gd name="T29" fmla="*/ 7 h 20"/>
              <a:gd name="T30" fmla="*/ 8 w 11"/>
              <a:gd name="T31" fmla="*/ 13 h 20"/>
              <a:gd name="T32" fmla="*/ 8 w 11"/>
              <a:gd name="T33" fmla="*/ 14 h 20"/>
              <a:gd name="T34" fmla="*/ 5 w 11"/>
              <a:gd name="T35" fmla="*/ 17 h 20"/>
              <a:gd name="T36" fmla="*/ 3 w 11"/>
              <a:gd name="T37" fmla="*/ 14 h 20"/>
              <a:gd name="T38" fmla="*/ 8 w 11"/>
              <a:gd name="T39" fmla="*/ 9 h 20"/>
              <a:gd name="T40" fmla="*/ 8 w 11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0">
                <a:moveTo>
                  <a:pt x="11" y="7"/>
                </a:moveTo>
                <a:cubicBezTo>
                  <a:pt x="11" y="2"/>
                  <a:pt x="10" y="0"/>
                  <a:pt x="6" y="0"/>
                </a:cubicBezTo>
                <a:cubicBezTo>
                  <a:pt x="4" y="0"/>
                  <a:pt x="2" y="0"/>
                  <a:pt x="1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7" y="2"/>
                  <a:pt x="8" y="4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4" y="7"/>
                  <a:pt x="0" y="9"/>
                  <a:pt x="0" y="14"/>
                </a:cubicBezTo>
                <a:cubicBezTo>
                  <a:pt x="0" y="18"/>
                  <a:pt x="2" y="20"/>
                  <a:pt x="4" y="20"/>
                </a:cubicBezTo>
                <a:cubicBezTo>
                  <a:pt x="6" y="20"/>
                  <a:pt x="8" y="19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9"/>
                  <a:pt x="9" y="19"/>
                  <a:pt x="9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1" y="16"/>
                  <a:pt x="11" y="15"/>
                </a:cubicBezTo>
                <a:lnTo>
                  <a:pt x="11" y="7"/>
                </a:lnTo>
                <a:close/>
                <a:moveTo>
                  <a:pt x="8" y="13"/>
                </a:moveTo>
                <a:cubicBezTo>
                  <a:pt x="8" y="14"/>
                  <a:pt x="8" y="14"/>
                  <a:pt x="8" y="14"/>
                </a:cubicBezTo>
                <a:cubicBezTo>
                  <a:pt x="8" y="16"/>
                  <a:pt x="7" y="17"/>
                  <a:pt x="5" y="17"/>
                </a:cubicBezTo>
                <a:cubicBezTo>
                  <a:pt x="4" y="17"/>
                  <a:pt x="3" y="16"/>
                  <a:pt x="3" y="14"/>
                </a:cubicBezTo>
                <a:cubicBezTo>
                  <a:pt x="3" y="10"/>
                  <a:pt x="7" y="9"/>
                  <a:pt x="8" y="9"/>
                </a:cubicBezTo>
                <a:lnTo>
                  <a:pt x="8" y="1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609"/>
          <p:cNvSpPr>
            <a:spLocks/>
          </p:cNvSpPr>
          <p:nvPr/>
        </p:nvSpPr>
        <p:spPr bwMode="auto">
          <a:xfrm>
            <a:off x="8318501" y="1560513"/>
            <a:ext cx="28575" cy="61913"/>
          </a:xfrm>
          <a:custGeom>
            <a:avLst/>
            <a:gdLst>
              <a:gd name="T0" fmla="*/ 0 w 13"/>
              <a:gd name="T1" fmla="*/ 0 h 28"/>
              <a:gd name="T2" fmla="*/ 5 w 13"/>
              <a:gd name="T3" fmla="*/ 18 h 28"/>
              <a:gd name="T4" fmla="*/ 5 w 13"/>
              <a:gd name="T5" fmla="*/ 19 h 28"/>
              <a:gd name="T6" fmla="*/ 5 w 13"/>
              <a:gd name="T7" fmla="*/ 20 h 28"/>
              <a:gd name="T8" fmla="*/ 4 w 13"/>
              <a:gd name="T9" fmla="*/ 23 h 28"/>
              <a:gd name="T10" fmla="*/ 1 w 13"/>
              <a:gd name="T11" fmla="*/ 25 h 28"/>
              <a:gd name="T12" fmla="*/ 2 w 13"/>
              <a:gd name="T13" fmla="*/ 28 h 28"/>
              <a:gd name="T14" fmla="*/ 5 w 13"/>
              <a:gd name="T15" fmla="*/ 25 h 28"/>
              <a:gd name="T16" fmla="*/ 10 w 13"/>
              <a:gd name="T17" fmla="*/ 12 h 28"/>
              <a:gd name="T18" fmla="*/ 13 w 13"/>
              <a:gd name="T19" fmla="*/ 0 h 28"/>
              <a:gd name="T20" fmla="*/ 10 w 13"/>
              <a:gd name="T21" fmla="*/ 0 h 28"/>
              <a:gd name="T22" fmla="*/ 8 w 13"/>
              <a:gd name="T23" fmla="*/ 11 h 28"/>
              <a:gd name="T24" fmla="*/ 7 w 13"/>
              <a:gd name="T25" fmla="*/ 15 h 28"/>
              <a:gd name="T26" fmla="*/ 7 w 13"/>
              <a:gd name="T27" fmla="*/ 15 h 28"/>
              <a:gd name="T28" fmla="*/ 6 w 13"/>
              <a:gd name="T29" fmla="*/ 11 h 28"/>
              <a:gd name="T30" fmla="*/ 4 w 13"/>
              <a:gd name="T31" fmla="*/ 0 h 28"/>
              <a:gd name="T32" fmla="*/ 0 w 13"/>
              <a:gd name="T3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28">
                <a:moveTo>
                  <a:pt x="0" y="0"/>
                </a:move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9"/>
                </a:cubicBezTo>
                <a:cubicBezTo>
                  <a:pt x="5" y="19"/>
                  <a:pt x="5" y="19"/>
                  <a:pt x="5" y="20"/>
                </a:cubicBezTo>
                <a:cubicBezTo>
                  <a:pt x="5" y="21"/>
                  <a:pt x="4" y="22"/>
                  <a:pt x="4" y="23"/>
                </a:cubicBezTo>
                <a:cubicBezTo>
                  <a:pt x="3" y="24"/>
                  <a:pt x="2" y="25"/>
                  <a:pt x="1" y="25"/>
                </a:cubicBezTo>
                <a:cubicBezTo>
                  <a:pt x="2" y="28"/>
                  <a:pt x="2" y="28"/>
                  <a:pt x="2" y="28"/>
                </a:cubicBezTo>
                <a:cubicBezTo>
                  <a:pt x="3" y="28"/>
                  <a:pt x="4" y="27"/>
                  <a:pt x="5" y="25"/>
                </a:cubicBezTo>
                <a:cubicBezTo>
                  <a:pt x="8" y="22"/>
                  <a:pt x="9" y="17"/>
                  <a:pt x="10" y="12"/>
                </a:cubicBezTo>
                <a:cubicBezTo>
                  <a:pt x="13" y="0"/>
                  <a:pt x="13" y="0"/>
                  <a:pt x="1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3"/>
                  <a:pt x="7" y="14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4"/>
                  <a:pt x="7" y="13"/>
                  <a:pt x="6" y="11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610"/>
          <p:cNvSpPr>
            <a:spLocks noEditPoints="1"/>
          </p:cNvSpPr>
          <p:nvPr/>
        </p:nvSpPr>
        <p:spPr bwMode="auto">
          <a:xfrm>
            <a:off x="8351838" y="1560513"/>
            <a:ext cx="23813" cy="44450"/>
          </a:xfrm>
          <a:custGeom>
            <a:avLst/>
            <a:gdLst>
              <a:gd name="T0" fmla="*/ 11 w 11"/>
              <a:gd name="T1" fmla="*/ 7 h 20"/>
              <a:gd name="T2" fmla="*/ 5 w 11"/>
              <a:gd name="T3" fmla="*/ 0 h 20"/>
              <a:gd name="T4" fmla="*/ 1 w 11"/>
              <a:gd name="T5" fmla="*/ 1 h 20"/>
              <a:gd name="T6" fmla="*/ 1 w 11"/>
              <a:gd name="T7" fmla="*/ 3 h 20"/>
              <a:gd name="T8" fmla="*/ 5 w 11"/>
              <a:gd name="T9" fmla="*/ 2 h 20"/>
              <a:gd name="T10" fmla="*/ 8 w 11"/>
              <a:gd name="T11" fmla="*/ 7 h 20"/>
              <a:gd name="T12" fmla="*/ 8 w 11"/>
              <a:gd name="T13" fmla="*/ 7 h 20"/>
              <a:gd name="T14" fmla="*/ 0 w 11"/>
              <a:gd name="T15" fmla="*/ 14 h 20"/>
              <a:gd name="T16" fmla="*/ 4 w 11"/>
              <a:gd name="T17" fmla="*/ 20 h 20"/>
              <a:gd name="T18" fmla="*/ 8 w 11"/>
              <a:gd name="T19" fmla="*/ 17 h 20"/>
              <a:gd name="T20" fmla="*/ 8 w 11"/>
              <a:gd name="T21" fmla="*/ 17 h 20"/>
              <a:gd name="T22" fmla="*/ 8 w 11"/>
              <a:gd name="T23" fmla="*/ 19 h 20"/>
              <a:gd name="T24" fmla="*/ 11 w 11"/>
              <a:gd name="T25" fmla="*/ 19 h 20"/>
              <a:gd name="T26" fmla="*/ 11 w 11"/>
              <a:gd name="T27" fmla="*/ 15 h 20"/>
              <a:gd name="T28" fmla="*/ 11 w 11"/>
              <a:gd name="T29" fmla="*/ 7 h 20"/>
              <a:gd name="T30" fmla="*/ 8 w 11"/>
              <a:gd name="T31" fmla="*/ 13 h 20"/>
              <a:gd name="T32" fmla="*/ 8 w 11"/>
              <a:gd name="T33" fmla="*/ 14 h 20"/>
              <a:gd name="T34" fmla="*/ 5 w 11"/>
              <a:gd name="T35" fmla="*/ 17 h 20"/>
              <a:gd name="T36" fmla="*/ 3 w 11"/>
              <a:gd name="T37" fmla="*/ 14 h 20"/>
              <a:gd name="T38" fmla="*/ 8 w 11"/>
              <a:gd name="T39" fmla="*/ 9 h 20"/>
              <a:gd name="T40" fmla="*/ 8 w 11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0">
                <a:moveTo>
                  <a:pt x="11" y="7"/>
                </a:moveTo>
                <a:cubicBezTo>
                  <a:pt x="11" y="2"/>
                  <a:pt x="9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3"/>
                  <a:pt x="1" y="3"/>
                  <a:pt x="1" y="3"/>
                </a:cubicBezTo>
                <a:cubicBezTo>
                  <a:pt x="2" y="3"/>
                  <a:pt x="3" y="2"/>
                  <a:pt x="5" y="2"/>
                </a:cubicBezTo>
                <a:cubicBezTo>
                  <a:pt x="7" y="2"/>
                  <a:pt x="8" y="4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3" y="7"/>
                  <a:pt x="0" y="9"/>
                  <a:pt x="0" y="14"/>
                </a:cubicBezTo>
                <a:cubicBezTo>
                  <a:pt x="0" y="18"/>
                  <a:pt x="2" y="20"/>
                  <a:pt x="4" y="20"/>
                </a:cubicBezTo>
                <a:cubicBezTo>
                  <a:pt x="6" y="20"/>
                  <a:pt x="7" y="19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9"/>
                  <a:pt x="8" y="19"/>
                  <a:pt x="8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1" y="16"/>
                  <a:pt x="11" y="15"/>
                </a:cubicBezTo>
                <a:lnTo>
                  <a:pt x="11" y="7"/>
                </a:lnTo>
                <a:close/>
                <a:moveTo>
                  <a:pt x="8" y="13"/>
                </a:moveTo>
                <a:cubicBezTo>
                  <a:pt x="8" y="14"/>
                  <a:pt x="8" y="14"/>
                  <a:pt x="8" y="14"/>
                </a:cubicBezTo>
                <a:cubicBezTo>
                  <a:pt x="7" y="16"/>
                  <a:pt x="6" y="17"/>
                  <a:pt x="5" y="17"/>
                </a:cubicBezTo>
                <a:cubicBezTo>
                  <a:pt x="4" y="17"/>
                  <a:pt x="3" y="16"/>
                  <a:pt x="3" y="14"/>
                </a:cubicBezTo>
                <a:cubicBezTo>
                  <a:pt x="3" y="10"/>
                  <a:pt x="6" y="9"/>
                  <a:pt x="8" y="9"/>
                </a:cubicBezTo>
                <a:lnTo>
                  <a:pt x="8" y="1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611"/>
          <p:cNvSpPr>
            <a:spLocks/>
          </p:cNvSpPr>
          <p:nvPr/>
        </p:nvSpPr>
        <p:spPr bwMode="auto">
          <a:xfrm>
            <a:off x="8396288" y="1541463"/>
            <a:ext cx="28575" cy="60325"/>
          </a:xfrm>
          <a:custGeom>
            <a:avLst/>
            <a:gdLst>
              <a:gd name="T0" fmla="*/ 0 w 18"/>
              <a:gd name="T1" fmla="*/ 38 h 38"/>
              <a:gd name="T2" fmla="*/ 18 w 18"/>
              <a:gd name="T3" fmla="*/ 38 h 38"/>
              <a:gd name="T4" fmla="*/ 18 w 18"/>
              <a:gd name="T5" fmla="*/ 36 h 38"/>
              <a:gd name="T6" fmla="*/ 6 w 18"/>
              <a:gd name="T7" fmla="*/ 36 h 38"/>
              <a:gd name="T8" fmla="*/ 6 w 18"/>
              <a:gd name="T9" fmla="*/ 36 h 38"/>
              <a:gd name="T10" fmla="*/ 18 w 18"/>
              <a:gd name="T11" fmla="*/ 5 h 38"/>
              <a:gd name="T12" fmla="*/ 18 w 18"/>
              <a:gd name="T13" fmla="*/ 0 h 38"/>
              <a:gd name="T14" fmla="*/ 1 w 18"/>
              <a:gd name="T15" fmla="*/ 0 h 38"/>
              <a:gd name="T16" fmla="*/ 1 w 18"/>
              <a:gd name="T17" fmla="*/ 5 h 38"/>
              <a:gd name="T18" fmla="*/ 13 w 18"/>
              <a:gd name="T19" fmla="*/ 5 h 38"/>
              <a:gd name="T20" fmla="*/ 13 w 18"/>
              <a:gd name="T21" fmla="*/ 5 h 38"/>
              <a:gd name="T22" fmla="*/ 0 w 18"/>
              <a:gd name="T23" fmla="*/ 37 h 38"/>
              <a:gd name="T24" fmla="*/ 0 w 18"/>
              <a:gd name="T25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" h="38">
                <a:moveTo>
                  <a:pt x="0" y="38"/>
                </a:moveTo>
                <a:lnTo>
                  <a:pt x="18" y="38"/>
                </a:lnTo>
                <a:lnTo>
                  <a:pt x="18" y="36"/>
                </a:lnTo>
                <a:lnTo>
                  <a:pt x="6" y="36"/>
                </a:lnTo>
                <a:lnTo>
                  <a:pt x="6" y="36"/>
                </a:lnTo>
                <a:lnTo>
                  <a:pt x="18" y="5"/>
                </a:lnTo>
                <a:lnTo>
                  <a:pt x="18" y="0"/>
                </a:lnTo>
                <a:lnTo>
                  <a:pt x="1" y="0"/>
                </a:lnTo>
                <a:lnTo>
                  <a:pt x="1" y="5"/>
                </a:lnTo>
                <a:lnTo>
                  <a:pt x="13" y="5"/>
                </a:lnTo>
                <a:lnTo>
                  <a:pt x="13" y="5"/>
                </a:lnTo>
                <a:lnTo>
                  <a:pt x="0" y="37"/>
                </a:lnTo>
                <a:lnTo>
                  <a:pt x="0" y="3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612"/>
          <p:cNvSpPr>
            <a:spLocks noEditPoints="1"/>
          </p:cNvSpPr>
          <p:nvPr/>
        </p:nvSpPr>
        <p:spPr bwMode="auto">
          <a:xfrm>
            <a:off x="8428038" y="1560513"/>
            <a:ext cx="25400" cy="44450"/>
          </a:xfrm>
          <a:custGeom>
            <a:avLst/>
            <a:gdLst>
              <a:gd name="T0" fmla="*/ 12 w 12"/>
              <a:gd name="T1" fmla="*/ 10 h 20"/>
              <a:gd name="T2" fmla="*/ 12 w 12"/>
              <a:gd name="T3" fmla="*/ 8 h 20"/>
              <a:gd name="T4" fmla="*/ 7 w 12"/>
              <a:gd name="T5" fmla="*/ 0 h 20"/>
              <a:gd name="T6" fmla="*/ 0 w 12"/>
              <a:gd name="T7" fmla="*/ 10 h 20"/>
              <a:gd name="T8" fmla="*/ 7 w 12"/>
              <a:gd name="T9" fmla="*/ 20 h 20"/>
              <a:gd name="T10" fmla="*/ 12 w 12"/>
              <a:gd name="T11" fmla="*/ 19 h 20"/>
              <a:gd name="T12" fmla="*/ 11 w 12"/>
              <a:gd name="T13" fmla="*/ 16 h 20"/>
              <a:gd name="T14" fmla="*/ 8 w 12"/>
              <a:gd name="T15" fmla="*/ 17 h 20"/>
              <a:gd name="T16" fmla="*/ 3 w 12"/>
              <a:gd name="T17" fmla="*/ 10 h 20"/>
              <a:gd name="T18" fmla="*/ 12 w 12"/>
              <a:gd name="T19" fmla="*/ 10 h 20"/>
              <a:gd name="T20" fmla="*/ 3 w 12"/>
              <a:gd name="T21" fmla="*/ 8 h 20"/>
              <a:gd name="T22" fmla="*/ 6 w 12"/>
              <a:gd name="T23" fmla="*/ 2 h 20"/>
              <a:gd name="T24" fmla="*/ 9 w 12"/>
              <a:gd name="T25" fmla="*/ 8 h 20"/>
              <a:gd name="T26" fmla="*/ 3 w 12"/>
              <a:gd name="T27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0">
                <a:moveTo>
                  <a:pt x="12" y="10"/>
                </a:moveTo>
                <a:cubicBezTo>
                  <a:pt x="12" y="10"/>
                  <a:pt x="12" y="9"/>
                  <a:pt x="12" y="8"/>
                </a:cubicBezTo>
                <a:cubicBezTo>
                  <a:pt x="12" y="4"/>
                  <a:pt x="11" y="0"/>
                  <a:pt x="7" y="0"/>
                </a:cubicBezTo>
                <a:cubicBezTo>
                  <a:pt x="3" y="0"/>
                  <a:pt x="0" y="4"/>
                  <a:pt x="0" y="10"/>
                </a:cubicBezTo>
                <a:cubicBezTo>
                  <a:pt x="0" y="16"/>
                  <a:pt x="3" y="20"/>
                  <a:pt x="7" y="20"/>
                </a:cubicBezTo>
                <a:cubicBezTo>
                  <a:pt x="9" y="20"/>
                  <a:pt x="10" y="19"/>
                  <a:pt x="12" y="19"/>
                </a:cubicBezTo>
                <a:cubicBezTo>
                  <a:pt x="11" y="16"/>
                  <a:pt x="11" y="16"/>
                  <a:pt x="11" y="16"/>
                </a:cubicBezTo>
                <a:cubicBezTo>
                  <a:pt x="10" y="17"/>
                  <a:pt x="9" y="17"/>
                  <a:pt x="8" y="17"/>
                </a:cubicBezTo>
                <a:cubicBezTo>
                  <a:pt x="6" y="17"/>
                  <a:pt x="3" y="16"/>
                  <a:pt x="3" y="10"/>
                </a:cubicBezTo>
                <a:lnTo>
                  <a:pt x="12" y="10"/>
                </a:lnTo>
                <a:close/>
                <a:moveTo>
                  <a:pt x="3" y="8"/>
                </a:moveTo>
                <a:cubicBezTo>
                  <a:pt x="3" y="5"/>
                  <a:pt x="4" y="2"/>
                  <a:pt x="6" y="2"/>
                </a:cubicBezTo>
                <a:cubicBezTo>
                  <a:pt x="8" y="2"/>
                  <a:pt x="9" y="4"/>
                  <a:pt x="9" y="8"/>
                </a:cubicBezTo>
                <a:lnTo>
                  <a:pt x="3" y="8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613"/>
          <p:cNvSpPr>
            <a:spLocks/>
          </p:cNvSpPr>
          <p:nvPr/>
        </p:nvSpPr>
        <p:spPr bwMode="auto">
          <a:xfrm>
            <a:off x="8461376" y="1560513"/>
            <a:ext cx="46038" cy="41275"/>
          </a:xfrm>
          <a:custGeom>
            <a:avLst/>
            <a:gdLst>
              <a:gd name="T0" fmla="*/ 1 w 21"/>
              <a:gd name="T1" fmla="*/ 19 h 19"/>
              <a:gd name="T2" fmla="*/ 4 w 21"/>
              <a:gd name="T3" fmla="*/ 19 h 19"/>
              <a:gd name="T4" fmla="*/ 4 w 21"/>
              <a:gd name="T5" fmla="*/ 7 h 19"/>
              <a:gd name="T6" fmla="*/ 4 w 21"/>
              <a:gd name="T7" fmla="*/ 5 h 19"/>
              <a:gd name="T8" fmla="*/ 7 w 21"/>
              <a:gd name="T9" fmla="*/ 2 h 19"/>
              <a:gd name="T10" fmla="*/ 9 w 21"/>
              <a:gd name="T11" fmla="*/ 7 h 19"/>
              <a:gd name="T12" fmla="*/ 9 w 21"/>
              <a:gd name="T13" fmla="*/ 19 h 19"/>
              <a:gd name="T14" fmla="*/ 12 w 21"/>
              <a:gd name="T15" fmla="*/ 19 h 19"/>
              <a:gd name="T16" fmla="*/ 12 w 21"/>
              <a:gd name="T17" fmla="*/ 7 h 19"/>
              <a:gd name="T18" fmla="*/ 12 w 21"/>
              <a:gd name="T19" fmla="*/ 5 h 19"/>
              <a:gd name="T20" fmla="*/ 15 w 21"/>
              <a:gd name="T21" fmla="*/ 2 h 19"/>
              <a:gd name="T22" fmla="*/ 18 w 21"/>
              <a:gd name="T23" fmla="*/ 7 h 19"/>
              <a:gd name="T24" fmla="*/ 18 w 21"/>
              <a:gd name="T25" fmla="*/ 19 h 19"/>
              <a:gd name="T26" fmla="*/ 21 w 21"/>
              <a:gd name="T27" fmla="*/ 19 h 19"/>
              <a:gd name="T28" fmla="*/ 21 w 21"/>
              <a:gd name="T29" fmla="*/ 7 h 19"/>
              <a:gd name="T30" fmla="*/ 16 w 21"/>
              <a:gd name="T31" fmla="*/ 0 h 19"/>
              <a:gd name="T32" fmla="*/ 14 w 21"/>
              <a:gd name="T33" fmla="*/ 1 h 19"/>
              <a:gd name="T34" fmla="*/ 12 w 21"/>
              <a:gd name="T35" fmla="*/ 3 h 19"/>
              <a:gd name="T36" fmla="*/ 12 w 21"/>
              <a:gd name="T37" fmla="*/ 3 h 19"/>
              <a:gd name="T38" fmla="*/ 8 w 21"/>
              <a:gd name="T39" fmla="*/ 0 h 19"/>
              <a:gd name="T40" fmla="*/ 3 w 21"/>
              <a:gd name="T41" fmla="*/ 2 h 19"/>
              <a:gd name="T42" fmla="*/ 3 w 21"/>
              <a:gd name="T43" fmla="*/ 2 h 19"/>
              <a:gd name="T44" fmla="*/ 3 w 21"/>
              <a:gd name="T45" fmla="*/ 0 h 19"/>
              <a:gd name="T46" fmla="*/ 0 w 21"/>
              <a:gd name="T47" fmla="*/ 0 h 19"/>
              <a:gd name="T48" fmla="*/ 1 w 21"/>
              <a:gd name="T49" fmla="*/ 5 h 19"/>
              <a:gd name="T50" fmla="*/ 1 w 21"/>
              <a:gd name="T5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" h="19">
                <a:moveTo>
                  <a:pt x="1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6"/>
                  <a:pt x="4" y="5"/>
                </a:cubicBezTo>
                <a:cubicBezTo>
                  <a:pt x="4" y="3"/>
                  <a:pt x="5" y="2"/>
                  <a:pt x="7" y="2"/>
                </a:cubicBezTo>
                <a:cubicBezTo>
                  <a:pt x="9" y="2"/>
                  <a:pt x="9" y="5"/>
                  <a:pt x="9" y="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6"/>
                  <a:pt x="12" y="6"/>
                  <a:pt x="12" y="5"/>
                </a:cubicBezTo>
                <a:cubicBezTo>
                  <a:pt x="13" y="3"/>
                  <a:pt x="14" y="2"/>
                  <a:pt x="15" y="2"/>
                </a:cubicBezTo>
                <a:cubicBezTo>
                  <a:pt x="18" y="2"/>
                  <a:pt x="18" y="5"/>
                  <a:pt x="18" y="7"/>
                </a:cubicBezTo>
                <a:cubicBezTo>
                  <a:pt x="18" y="19"/>
                  <a:pt x="18" y="19"/>
                  <a:pt x="18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2"/>
                  <a:pt x="19" y="0"/>
                  <a:pt x="16" y="0"/>
                </a:cubicBezTo>
                <a:cubicBezTo>
                  <a:pt x="15" y="0"/>
                  <a:pt x="15" y="0"/>
                  <a:pt x="14" y="1"/>
                </a:cubicBezTo>
                <a:cubicBezTo>
                  <a:pt x="13" y="1"/>
                  <a:pt x="12" y="2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1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3"/>
                  <a:pt x="1" y="5"/>
                </a:cubicBezTo>
                <a:lnTo>
                  <a:pt x="1" y="19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Rectangle 614"/>
          <p:cNvSpPr>
            <a:spLocks noChangeArrowheads="1"/>
          </p:cNvSpPr>
          <p:nvPr/>
        </p:nvSpPr>
        <p:spPr bwMode="auto">
          <a:xfrm>
            <a:off x="8516938" y="1541463"/>
            <a:ext cx="6350" cy="60325"/>
          </a:xfrm>
          <a:prstGeom prst="rect">
            <a:avLst/>
          </a:pr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615"/>
          <p:cNvSpPr>
            <a:spLocks/>
          </p:cNvSpPr>
          <p:nvPr/>
        </p:nvSpPr>
        <p:spPr bwMode="auto">
          <a:xfrm>
            <a:off x="8529638" y="1560513"/>
            <a:ext cx="30163" cy="61913"/>
          </a:xfrm>
          <a:custGeom>
            <a:avLst/>
            <a:gdLst>
              <a:gd name="T0" fmla="*/ 0 w 13"/>
              <a:gd name="T1" fmla="*/ 0 h 28"/>
              <a:gd name="T2" fmla="*/ 5 w 13"/>
              <a:gd name="T3" fmla="*/ 18 h 28"/>
              <a:gd name="T4" fmla="*/ 5 w 13"/>
              <a:gd name="T5" fmla="*/ 19 h 28"/>
              <a:gd name="T6" fmla="*/ 5 w 13"/>
              <a:gd name="T7" fmla="*/ 20 h 28"/>
              <a:gd name="T8" fmla="*/ 3 w 13"/>
              <a:gd name="T9" fmla="*/ 23 h 28"/>
              <a:gd name="T10" fmla="*/ 1 w 13"/>
              <a:gd name="T11" fmla="*/ 25 h 28"/>
              <a:gd name="T12" fmla="*/ 2 w 13"/>
              <a:gd name="T13" fmla="*/ 28 h 28"/>
              <a:gd name="T14" fmla="*/ 5 w 13"/>
              <a:gd name="T15" fmla="*/ 25 h 28"/>
              <a:gd name="T16" fmla="*/ 10 w 13"/>
              <a:gd name="T17" fmla="*/ 12 h 28"/>
              <a:gd name="T18" fmla="*/ 13 w 13"/>
              <a:gd name="T19" fmla="*/ 0 h 28"/>
              <a:gd name="T20" fmla="*/ 10 w 13"/>
              <a:gd name="T21" fmla="*/ 0 h 28"/>
              <a:gd name="T22" fmla="*/ 8 w 13"/>
              <a:gd name="T23" fmla="*/ 11 h 28"/>
              <a:gd name="T24" fmla="*/ 7 w 13"/>
              <a:gd name="T25" fmla="*/ 15 h 28"/>
              <a:gd name="T26" fmla="*/ 7 w 13"/>
              <a:gd name="T27" fmla="*/ 15 h 28"/>
              <a:gd name="T28" fmla="*/ 6 w 13"/>
              <a:gd name="T29" fmla="*/ 11 h 28"/>
              <a:gd name="T30" fmla="*/ 4 w 13"/>
              <a:gd name="T31" fmla="*/ 0 h 28"/>
              <a:gd name="T32" fmla="*/ 0 w 13"/>
              <a:gd name="T3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28">
                <a:moveTo>
                  <a:pt x="0" y="0"/>
                </a:move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9"/>
                </a:cubicBezTo>
                <a:cubicBezTo>
                  <a:pt x="5" y="19"/>
                  <a:pt x="5" y="19"/>
                  <a:pt x="5" y="20"/>
                </a:cubicBezTo>
                <a:cubicBezTo>
                  <a:pt x="5" y="21"/>
                  <a:pt x="4" y="22"/>
                  <a:pt x="3" y="23"/>
                </a:cubicBezTo>
                <a:cubicBezTo>
                  <a:pt x="2" y="24"/>
                  <a:pt x="2" y="25"/>
                  <a:pt x="1" y="25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4" y="27"/>
                  <a:pt x="5" y="25"/>
                </a:cubicBezTo>
                <a:cubicBezTo>
                  <a:pt x="7" y="22"/>
                  <a:pt x="9" y="17"/>
                  <a:pt x="10" y="12"/>
                </a:cubicBezTo>
                <a:cubicBezTo>
                  <a:pt x="13" y="0"/>
                  <a:pt x="13" y="0"/>
                  <a:pt x="1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3"/>
                  <a:pt x="7" y="14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4"/>
                  <a:pt x="6" y="13"/>
                  <a:pt x="6" y="11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616"/>
          <p:cNvSpPr>
            <a:spLocks noEditPoints="1"/>
          </p:cNvSpPr>
          <p:nvPr/>
        </p:nvSpPr>
        <p:spPr bwMode="auto">
          <a:xfrm>
            <a:off x="8561388" y="1560513"/>
            <a:ext cx="26988" cy="44450"/>
          </a:xfrm>
          <a:custGeom>
            <a:avLst/>
            <a:gdLst>
              <a:gd name="T0" fmla="*/ 12 w 12"/>
              <a:gd name="T1" fmla="*/ 7 h 20"/>
              <a:gd name="T2" fmla="*/ 6 w 12"/>
              <a:gd name="T3" fmla="*/ 0 h 20"/>
              <a:gd name="T4" fmla="*/ 2 w 12"/>
              <a:gd name="T5" fmla="*/ 1 h 20"/>
              <a:gd name="T6" fmla="*/ 2 w 12"/>
              <a:gd name="T7" fmla="*/ 3 h 20"/>
              <a:gd name="T8" fmla="*/ 5 w 12"/>
              <a:gd name="T9" fmla="*/ 2 h 20"/>
              <a:gd name="T10" fmla="*/ 9 w 12"/>
              <a:gd name="T11" fmla="*/ 7 h 20"/>
              <a:gd name="T12" fmla="*/ 9 w 12"/>
              <a:gd name="T13" fmla="*/ 7 h 20"/>
              <a:gd name="T14" fmla="*/ 0 w 12"/>
              <a:gd name="T15" fmla="*/ 14 h 20"/>
              <a:gd name="T16" fmla="*/ 5 w 12"/>
              <a:gd name="T17" fmla="*/ 20 h 20"/>
              <a:gd name="T18" fmla="*/ 9 w 12"/>
              <a:gd name="T19" fmla="*/ 17 h 20"/>
              <a:gd name="T20" fmla="*/ 9 w 12"/>
              <a:gd name="T21" fmla="*/ 17 h 20"/>
              <a:gd name="T22" fmla="*/ 9 w 12"/>
              <a:gd name="T23" fmla="*/ 19 h 20"/>
              <a:gd name="T24" fmla="*/ 12 w 12"/>
              <a:gd name="T25" fmla="*/ 19 h 20"/>
              <a:gd name="T26" fmla="*/ 12 w 12"/>
              <a:gd name="T27" fmla="*/ 15 h 20"/>
              <a:gd name="T28" fmla="*/ 12 w 12"/>
              <a:gd name="T29" fmla="*/ 7 h 20"/>
              <a:gd name="T30" fmla="*/ 9 w 12"/>
              <a:gd name="T31" fmla="*/ 13 h 20"/>
              <a:gd name="T32" fmla="*/ 9 w 12"/>
              <a:gd name="T33" fmla="*/ 14 h 20"/>
              <a:gd name="T34" fmla="*/ 6 w 12"/>
              <a:gd name="T35" fmla="*/ 17 h 20"/>
              <a:gd name="T36" fmla="*/ 3 w 12"/>
              <a:gd name="T37" fmla="*/ 14 h 20"/>
              <a:gd name="T38" fmla="*/ 9 w 12"/>
              <a:gd name="T39" fmla="*/ 9 h 20"/>
              <a:gd name="T40" fmla="*/ 9 w 12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20">
                <a:moveTo>
                  <a:pt x="12" y="7"/>
                </a:moveTo>
                <a:cubicBezTo>
                  <a:pt x="12" y="2"/>
                  <a:pt x="10" y="0"/>
                  <a:pt x="6" y="0"/>
                </a:cubicBezTo>
                <a:cubicBezTo>
                  <a:pt x="4" y="0"/>
                  <a:pt x="2" y="0"/>
                  <a:pt x="2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8" y="2"/>
                  <a:pt x="9" y="4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4" y="7"/>
                  <a:pt x="0" y="9"/>
                  <a:pt x="0" y="14"/>
                </a:cubicBezTo>
                <a:cubicBezTo>
                  <a:pt x="0" y="18"/>
                  <a:pt x="2" y="20"/>
                  <a:pt x="5" y="20"/>
                </a:cubicBezTo>
                <a:cubicBezTo>
                  <a:pt x="7" y="20"/>
                  <a:pt x="8" y="19"/>
                  <a:pt x="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18"/>
                  <a:pt x="12" y="16"/>
                  <a:pt x="12" y="15"/>
                </a:cubicBezTo>
                <a:lnTo>
                  <a:pt x="12" y="7"/>
                </a:lnTo>
                <a:close/>
                <a:moveTo>
                  <a:pt x="9" y="13"/>
                </a:moveTo>
                <a:cubicBezTo>
                  <a:pt x="9" y="14"/>
                  <a:pt x="9" y="14"/>
                  <a:pt x="9" y="14"/>
                </a:cubicBezTo>
                <a:cubicBezTo>
                  <a:pt x="8" y="16"/>
                  <a:pt x="7" y="17"/>
                  <a:pt x="6" y="17"/>
                </a:cubicBezTo>
                <a:cubicBezTo>
                  <a:pt x="5" y="17"/>
                  <a:pt x="3" y="16"/>
                  <a:pt x="3" y="14"/>
                </a:cubicBezTo>
                <a:cubicBezTo>
                  <a:pt x="3" y="10"/>
                  <a:pt x="7" y="9"/>
                  <a:pt x="9" y="9"/>
                </a:cubicBezTo>
                <a:lnTo>
                  <a:pt x="9" y="1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617"/>
          <p:cNvSpPr>
            <a:spLocks/>
          </p:cNvSpPr>
          <p:nvPr/>
        </p:nvSpPr>
        <p:spPr bwMode="auto">
          <a:xfrm>
            <a:off x="8248651" y="1628776"/>
            <a:ext cx="20638" cy="58738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2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4"/>
                  <a:pt x="0" y="9"/>
                  <a:pt x="0" y="17"/>
                </a:cubicBezTo>
                <a:cubicBezTo>
                  <a:pt x="0" y="20"/>
                  <a:pt x="1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3"/>
                  <a:pt x="2" y="20"/>
                  <a:pt x="2" y="17"/>
                </a:cubicBezTo>
                <a:cubicBezTo>
                  <a:pt x="2" y="10"/>
                  <a:pt x="6" y="4"/>
                  <a:pt x="9" y="0"/>
                </a:cubicBezTo>
                <a:lnTo>
                  <a:pt x="7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618"/>
          <p:cNvSpPr>
            <a:spLocks noEditPoints="1"/>
          </p:cNvSpPr>
          <p:nvPr/>
        </p:nvSpPr>
        <p:spPr bwMode="auto">
          <a:xfrm>
            <a:off x="8266113" y="1628776"/>
            <a:ext cx="33338" cy="49213"/>
          </a:xfrm>
          <a:custGeom>
            <a:avLst/>
            <a:gdLst>
              <a:gd name="T0" fmla="*/ 0 w 15"/>
              <a:gd name="T1" fmla="*/ 22 h 22"/>
              <a:gd name="T2" fmla="*/ 2 w 15"/>
              <a:gd name="T3" fmla="*/ 22 h 22"/>
              <a:gd name="T4" fmla="*/ 4 w 15"/>
              <a:gd name="T5" fmla="*/ 13 h 22"/>
              <a:gd name="T6" fmla="*/ 6 w 15"/>
              <a:gd name="T7" fmla="*/ 13 h 22"/>
              <a:gd name="T8" fmla="*/ 10 w 15"/>
              <a:gd name="T9" fmla="*/ 17 h 22"/>
              <a:gd name="T10" fmla="*/ 10 w 15"/>
              <a:gd name="T11" fmla="*/ 22 h 22"/>
              <a:gd name="T12" fmla="*/ 13 w 15"/>
              <a:gd name="T13" fmla="*/ 22 h 22"/>
              <a:gd name="T14" fmla="*/ 12 w 15"/>
              <a:gd name="T15" fmla="*/ 16 h 22"/>
              <a:gd name="T16" fmla="*/ 10 w 15"/>
              <a:gd name="T17" fmla="*/ 12 h 22"/>
              <a:gd name="T18" fmla="*/ 10 w 15"/>
              <a:gd name="T19" fmla="*/ 12 h 22"/>
              <a:gd name="T20" fmla="*/ 15 w 15"/>
              <a:gd name="T21" fmla="*/ 6 h 22"/>
              <a:gd name="T22" fmla="*/ 13 w 15"/>
              <a:gd name="T23" fmla="*/ 2 h 22"/>
              <a:gd name="T24" fmla="*/ 8 w 15"/>
              <a:gd name="T25" fmla="*/ 0 h 22"/>
              <a:gd name="T26" fmla="*/ 4 w 15"/>
              <a:gd name="T27" fmla="*/ 1 h 22"/>
              <a:gd name="T28" fmla="*/ 0 w 15"/>
              <a:gd name="T29" fmla="*/ 22 h 22"/>
              <a:gd name="T30" fmla="*/ 6 w 15"/>
              <a:gd name="T31" fmla="*/ 3 h 22"/>
              <a:gd name="T32" fmla="*/ 8 w 15"/>
              <a:gd name="T33" fmla="*/ 3 h 22"/>
              <a:gd name="T34" fmla="*/ 12 w 15"/>
              <a:gd name="T35" fmla="*/ 6 h 22"/>
              <a:gd name="T36" fmla="*/ 7 w 15"/>
              <a:gd name="T37" fmla="*/ 11 h 22"/>
              <a:gd name="T38" fmla="*/ 4 w 15"/>
              <a:gd name="T39" fmla="*/ 11 h 22"/>
              <a:gd name="T40" fmla="*/ 6 w 15"/>
              <a:gd name="T41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22">
                <a:moveTo>
                  <a:pt x="0" y="22"/>
                </a:moveTo>
                <a:cubicBezTo>
                  <a:pt x="2" y="22"/>
                  <a:pt x="2" y="22"/>
                  <a:pt x="2" y="22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10" y="14"/>
                  <a:pt x="10" y="17"/>
                </a:cubicBezTo>
                <a:cubicBezTo>
                  <a:pt x="10" y="19"/>
                  <a:pt x="10" y="22"/>
                  <a:pt x="10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19"/>
                  <a:pt x="12" y="16"/>
                </a:cubicBezTo>
                <a:cubicBezTo>
                  <a:pt x="12" y="14"/>
                  <a:pt x="11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3" y="11"/>
                  <a:pt x="15" y="9"/>
                  <a:pt x="15" y="6"/>
                </a:cubicBezTo>
                <a:cubicBezTo>
                  <a:pt x="15" y="4"/>
                  <a:pt x="14" y="3"/>
                  <a:pt x="13" y="2"/>
                </a:cubicBezTo>
                <a:cubicBezTo>
                  <a:pt x="12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lnTo>
                  <a:pt x="0" y="22"/>
                </a:lnTo>
                <a:close/>
                <a:moveTo>
                  <a:pt x="6" y="3"/>
                </a:moveTo>
                <a:cubicBezTo>
                  <a:pt x="6" y="3"/>
                  <a:pt x="7" y="3"/>
                  <a:pt x="8" y="3"/>
                </a:cubicBezTo>
                <a:cubicBezTo>
                  <a:pt x="11" y="3"/>
                  <a:pt x="12" y="4"/>
                  <a:pt x="12" y="6"/>
                </a:cubicBezTo>
                <a:cubicBezTo>
                  <a:pt x="12" y="9"/>
                  <a:pt x="10" y="11"/>
                  <a:pt x="7" y="11"/>
                </a:cubicBezTo>
                <a:cubicBezTo>
                  <a:pt x="4" y="11"/>
                  <a:pt x="4" y="11"/>
                  <a:pt x="4" y="11"/>
                </a:cubicBezTo>
                <a:lnTo>
                  <a:pt x="6" y="3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619"/>
          <p:cNvSpPr>
            <a:spLocks/>
          </p:cNvSpPr>
          <p:nvPr/>
        </p:nvSpPr>
        <p:spPr bwMode="auto">
          <a:xfrm>
            <a:off x="8302626" y="1644651"/>
            <a:ext cx="33338" cy="36513"/>
          </a:xfrm>
          <a:custGeom>
            <a:avLst/>
            <a:gdLst>
              <a:gd name="T0" fmla="*/ 12 w 15"/>
              <a:gd name="T1" fmla="*/ 0 h 16"/>
              <a:gd name="T2" fmla="*/ 10 w 15"/>
              <a:gd name="T3" fmla="*/ 8 h 16"/>
              <a:gd name="T4" fmla="*/ 5 w 15"/>
              <a:gd name="T5" fmla="*/ 13 h 16"/>
              <a:gd name="T6" fmla="*/ 3 w 15"/>
              <a:gd name="T7" fmla="*/ 11 h 16"/>
              <a:gd name="T8" fmla="*/ 3 w 15"/>
              <a:gd name="T9" fmla="*/ 8 h 16"/>
              <a:gd name="T10" fmla="*/ 5 w 15"/>
              <a:gd name="T11" fmla="*/ 0 h 16"/>
              <a:gd name="T12" fmla="*/ 2 w 15"/>
              <a:gd name="T13" fmla="*/ 0 h 16"/>
              <a:gd name="T14" fmla="*/ 0 w 15"/>
              <a:gd name="T15" fmla="*/ 8 h 16"/>
              <a:gd name="T16" fmla="*/ 0 w 15"/>
              <a:gd name="T17" fmla="*/ 11 h 16"/>
              <a:gd name="T18" fmla="*/ 4 w 15"/>
              <a:gd name="T19" fmla="*/ 16 h 16"/>
              <a:gd name="T20" fmla="*/ 10 w 15"/>
              <a:gd name="T21" fmla="*/ 12 h 16"/>
              <a:gd name="T22" fmla="*/ 10 w 15"/>
              <a:gd name="T23" fmla="*/ 12 h 16"/>
              <a:gd name="T24" fmla="*/ 9 w 15"/>
              <a:gd name="T25" fmla="*/ 15 h 16"/>
              <a:gd name="T26" fmla="*/ 12 w 15"/>
              <a:gd name="T27" fmla="*/ 15 h 16"/>
              <a:gd name="T28" fmla="*/ 12 w 15"/>
              <a:gd name="T29" fmla="*/ 11 h 16"/>
              <a:gd name="T30" fmla="*/ 15 w 15"/>
              <a:gd name="T31" fmla="*/ 0 h 16"/>
              <a:gd name="T32" fmla="*/ 12 w 15"/>
              <a:gd name="T3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16">
                <a:moveTo>
                  <a:pt x="12" y="0"/>
                </a:moveTo>
                <a:cubicBezTo>
                  <a:pt x="10" y="8"/>
                  <a:pt x="10" y="8"/>
                  <a:pt x="10" y="8"/>
                </a:cubicBezTo>
                <a:cubicBezTo>
                  <a:pt x="10" y="11"/>
                  <a:pt x="7" y="13"/>
                  <a:pt x="5" y="13"/>
                </a:cubicBezTo>
                <a:cubicBezTo>
                  <a:pt x="4" y="13"/>
                  <a:pt x="3" y="12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5"/>
                  <a:pt x="2" y="16"/>
                  <a:pt x="4" y="16"/>
                </a:cubicBezTo>
                <a:cubicBezTo>
                  <a:pt x="6" y="16"/>
                  <a:pt x="8" y="14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5"/>
                  <a:pt x="9" y="15"/>
                  <a:pt x="9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4"/>
                  <a:pt x="12" y="12"/>
                  <a:pt x="12" y="11"/>
                </a:cubicBezTo>
                <a:cubicBezTo>
                  <a:pt x="15" y="0"/>
                  <a:pt x="15" y="0"/>
                  <a:pt x="15" y="0"/>
                </a:cubicBezTo>
                <a:lnTo>
                  <a:pt x="12" y="0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620"/>
          <p:cNvSpPr>
            <a:spLocks/>
          </p:cNvSpPr>
          <p:nvPr/>
        </p:nvSpPr>
        <p:spPr bwMode="auto">
          <a:xfrm>
            <a:off x="8337551" y="1643063"/>
            <a:ext cx="25400" cy="38100"/>
          </a:xfrm>
          <a:custGeom>
            <a:avLst/>
            <a:gdLst>
              <a:gd name="T0" fmla="*/ 0 w 11"/>
              <a:gd name="T1" fmla="*/ 15 h 17"/>
              <a:gd name="T2" fmla="*/ 4 w 11"/>
              <a:gd name="T3" fmla="*/ 17 h 17"/>
              <a:gd name="T4" fmla="*/ 9 w 11"/>
              <a:gd name="T5" fmla="*/ 11 h 17"/>
              <a:gd name="T6" fmla="*/ 7 w 11"/>
              <a:gd name="T7" fmla="*/ 7 h 17"/>
              <a:gd name="T8" fmla="*/ 4 w 11"/>
              <a:gd name="T9" fmla="*/ 5 h 17"/>
              <a:gd name="T10" fmla="*/ 7 w 11"/>
              <a:gd name="T11" fmla="*/ 2 h 17"/>
              <a:gd name="T12" fmla="*/ 10 w 11"/>
              <a:gd name="T13" fmla="*/ 3 h 17"/>
              <a:gd name="T14" fmla="*/ 11 w 11"/>
              <a:gd name="T15" fmla="*/ 1 h 17"/>
              <a:gd name="T16" fmla="*/ 7 w 11"/>
              <a:gd name="T17" fmla="*/ 0 h 17"/>
              <a:gd name="T18" fmla="*/ 2 w 11"/>
              <a:gd name="T19" fmla="*/ 5 h 17"/>
              <a:gd name="T20" fmla="*/ 4 w 11"/>
              <a:gd name="T21" fmla="*/ 9 h 17"/>
              <a:gd name="T22" fmla="*/ 7 w 11"/>
              <a:gd name="T23" fmla="*/ 12 h 17"/>
              <a:gd name="T24" fmla="*/ 4 w 11"/>
              <a:gd name="T25" fmla="*/ 14 h 17"/>
              <a:gd name="T26" fmla="*/ 0 w 11"/>
              <a:gd name="T27" fmla="*/ 14 h 17"/>
              <a:gd name="T28" fmla="*/ 0 w 11"/>
              <a:gd name="T29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17">
                <a:moveTo>
                  <a:pt x="0" y="15"/>
                </a:moveTo>
                <a:cubicBezTo>
                  <a:pt x="0" y="16"/>
                  <a:pt x="2" y="16"/>
                  <a:pt x="4" y="17"/>
                </a:cubicBezTo>
                <a:cubicBezTo>
                  <a:pt x="7" y="17"/>
                  <a:pt x="9" y="15"/>
                  <a:pt x="9" y="11"/>
                </a:cubicBezTo>
                <a:cubicBezTo>
                  <a:pt x="9" y="10"/>
                  <a:pt x="8" y="8"/>
                  <a:pt x="7" y="7"/>
                </a:cubicBezTo>
                <a:cubicBezTo>
                  <a:pt x="5" y="7"/>
                  <a:pt x="4" y="6"/>
                  <a:pt x="4" y="5"/>
                </a:cubicBezTo>
                <a:cubicBezTo>
                  <a:pt x="4" y="3"/>
                  <a:pt x="6" y="2"/>
                  <a:pt x="7" y="2"/>
                </a:cubicBezTo>
                <a:cubicBezTo>
                  <a:pt x="8" y="2"/>
                  <a:pt x="9" y="3"/>
                  <a:pt x="10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7" y="0"/>
                </a:cubicBezTo>
                <a:cubicBezTo>
                  <a:pt x="4" y="0"/>
                  <a:pt x="2" y="2"/>
                  <a:pt x="2" y="5"/>
                </a:cubicBezTo>
                <a:cubicBezTo>
                  <a:pt x="2" y="7"/>
                  <a:pt x="3" y="8"/>
                  <a:pt x="4" y="9"/>
                </a:cubicBezTo>
                <a:cubicBezTo>
                  <a:pt x="6" y="10"/>
                  <a:pt x="7" y="11"/>
                  <a:pt x="7" y="12"/>
                </a:cubicBezTo>
                <a:cubicBezTo>
                  <a:pt x="7" y="13"/>
                  <a:pt x="6" y="14"/>
                  <a:pt x="4" y="14"/>
                </a:cubicBezTo>
                <a:cubicBezTo>
                  <a:pt x="2" y="14"/>
                  <a:pt x="1" y="14"/>
                  <a:pt x="0" y="14"/>
                </a:cubicBezTo>
                <a:lnTo>
                  <a:pt x="0" y="1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621"/>
          <p:cNvSpPr>
            <a:spLocks/>
          </p:cNvSpPr>
          <p:nvPr/>
        </p:nvSpPr>
        <p:spPr bwMode="auto">
          <a:xfrm>
            <a:off x="8364538" y="1643063"/>
            <a:ext cx="22225" cy="38100"/>
          </a:xfrm>
          <a:custGeom>
            <a:avLst/>
            <a:gdLst>
              <a:gd name="T0" fmla="*/ 0 w 10"/>
              <a:gd name="T1" fmla="*/ 15 h 17"/>
              <a:gd name="T2" fmla="*/ 3 w 10"/>
              <a:gd name="T3" fmla="*/ 17 h 17"/>
              <a:gd name="T4" fmla="*/ 9 w 10"/>
              <a:gd name="T5" fmla="*/ 11 h 17"/>
              <a:gd name="T6" fmla="*/ 6 w 10"/>
              <a:gd name="T7" fmla="*/ 7 h 17"/>
              <a:gd name="T8" fmla="*/ 4 w 10"/>
              <a:gd name="T9" fmla="*/ 5 h 17"/>
              <a:gd name="T10" fmla="*/ 7 w 10"/>
              <a:gd name="T11" fmla="*/ 2 h 17"/>
              <a:gd name="T12" fmla="*/ 10 w 10"/>
              <a:gd name="T13" fmla="*/ 3 h 17"/>
              <a:gd name="T14" fmla="*/ 10 w 10"/>
              <a:gd name="T15" fmla="*/ 1 h 17"/>
              <a:gd name="T16" fmla="*/ 7 w 10"/>
              <a:gd name="T17" fmla="*/ 0 h 17"/>
              <a:gd name="T18" fmla="*/ 2 w 10"/>
              <a:gd name="T19" fmla="*/ 5 h 17"/>
              <a:gd name="T20" fmla="*/ 4 w 10"/>
              <a:gd name="T21" fmla="*/ 9 h 17"/>
              <a:gd name="T22" fmla="*/ 7 w 10"/>
              <a:gd name="T23" fmla="*/ 12 h 17"/>
              <a:gd name="T24" fmla="*/ 4 w 10"/>
              <a:gd name="T25" fmla="*/ 14 h 17"/>
              <a:gd name="T26" fmla="*/ 0 w 10"/>
              <a:gd name="T27" fmla="*/ 14 h 17"/>
              <a:gd name="T28" fmla="*/ 0 w 10"/>
              <a:gd name="T29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" h="17">
                <a:moveTo>
                  <a:pt x="0" y="15"/>
                </a:moveTo>
                <a:cubicBezTo>
                  <a:pt x="0" y="16"/>
                  <a:pt x="2" y="16"/>
                  <a:pt x="3" y="17"/>
                </a:cubicBezTo>
                <a:cubicBezTo>
                  <a:pt x="7" y="17"/>
                  <a:pt x="9" y="15"/>
                  <a:pt x="9" y="11"/>
                </a:cubicBezTo>
                <a:cubicBezTo>
                  <a:pt x="9" y="10"/>
                  <a:pt x="8" y="8"/>
                  <a:pt x="6" y="7"/>
                </a:cubicBezTo>
                <a:cubicBezTo>
                  <a:pt x="5" y="7"/>
                  <a:pt x="4" y="6"/>
                  <a:pt x="4" y="5"/>
                </a:cubicBezTo>
                <a:cubicBezTo>
                  <a:pt x="4" y="3"/>
                  <a:pt x="5" y="2"/>
                  <a:pt x="7" y="2"/>
                </a:cubicBezTo>
                <a:cubicBezTo>
                  <a:pt x="8" y="2"/>
                  <a:pt x="9" y="3"/>
                  <a:pt x="10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9" y="0"/>
                  <a:pt x="7" y="0"/>
                </a:cubicBezTo>
                <a:cubicBezTo>
                  <a:pt x="4" y="0"/>
                  <a:pt x="2" y="2"/>
                  <a:pt x="2" y="5"/>
                </a:cubicBezTo>
                <a:cubicBezTo>
                  <a:pt x="2" y="7"/>
                  <a:pt x="3" y="8"/>
                  <a:pt x="4" y="9"/>
                </a:cubicBezTo>
                <a:cubicBezTo>
                  <a:pt x="6" y="10"/>
                  <a:pt x="7" y="11"/>
                  <a:pt x="7" y="12"/>
                </a:cubicBezTo>
                <a:cubicBezTo>
                  <a:pt x="7" y="13"/>
                  <a:pt x="5" y="14"/>
                  <a:pt x="4" y="14"/>
                </a:cubicBezTo>
                <a:cubicBezTo>
                  <a:pt x="2" y="14"/>
                  <a:pt x="1" y="14"/>
                  <a:pt x="0" y="14"/>
                </a:cubicBezTo>
                <a:lnTo>
                  <a:pt x="0" y="15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622"/>
          <p:cNvSpPr>
            <a:spLocks/>
          </p:cNvSpPr>
          <p:nvPr/>
        </p:nvSpPr>
        <p:spPr bwMode="auto">
          <a:xfrm>
            <a:off x="8391526" y="1627188"/>
            <a:ext cx="15875" cy="50800"/>
          </a:xfrm>
          <a:custGeom>
            <a:avLst/>
            <a:gdLst>
              <a:gd name="T0" fmla="*/ 4 w 10"/>
              <a:gd name="T1" fmla="*/ 32 h 32"/>
              <a:gd name="T2" fmla="*/ 10 w 10"/>
              <a:gd name="T3" fmla="*/ 0 h 32"/>
              <a:gd name="T4" fmla="*/ 6 w 10"/>
              <a:gd name="T5" fmla="*/ 0 h 32"/>
              <a:gd name="T6" fmla="*/ 0 w 10"/>
              <a:gd name="T7" fmla="*/ 32 h 32"/>
              <a:gd name="T8" fmla="*/ 4 w 10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32">
                <a:moveTo>
                  <a:pt x="4" y="32"/>
                </a:moveTo>
                <a:lnTo>
                  <a:pt x="10" y="0"/>
                </a:lnTo>
                <a:lnTo>
                  <a:pt x="6" y="0"/>
                </a:lnTo>
                <a:lnTo>
                  <a:pt x="0" y="32"/>
                </a:lnTo>
                <a:lnTo>
                  <a:pt x="4" y="32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623"/>
          <p:cNvSpPr>
            <a:spLocks noEditPoints="1"/>
          </p:cNvSpPr>
          <p:nvPr/>
        </p:nvSpPr>
        <p:spPr bwMode="auto">
          <a:xfrm>
            <a:off x="8408988" y="1643063"/>
            <a:ext cx="31750" cy="38100"/>
          </a:xfrm>
          <a:custGeom>
            <a:avLst/>
            <a:gdLst>
              <a:gd name="T0" fmla="*/ 12 w 14"/>
              <a:gd name="T1" fmla="*/ 16 h 17"/>
              <a:gd name="T2" fmla="*/ 13 w 14"/>
              <a:gd name="T3" fmla="*/ 9 h 17"/>
              <a:gd name="T4" fmla="*/ 14 w 14"/>
              <a:gd name="T5" fmla="*/ 1 h 17"/>
              <a:gd name="T6" fmla="*/ 10 w 14"/>
              <a:gd name="T7" fmla="*/ 0 h 17"/>
              <a:gd name="T8" fmla="*/ 0 w 14"/>
              <a:gd name="T9" fmla="*/ 11 h 17"/>
              <a:gd name="T10" fmla="*/ 4 w 14"/>
              <a:gd name="T11" fmla="*/ 17 h 17"/>
              <a:gd name="T12" fmla="*/ 10 w 14"/>
              <a:gd name="T13" fmla="*/ 12 h 17"/>
              <a:gd name="T14" fmla="*/ 10 w 14"/>
              <a:gd name="T15" fmla="*/ 12 h 17"/>
              <a:gd name="T16" fmla="*/ 10 w 14"/>
              <a:gd name="T17" fmla="*/ 16 h 17"/>
              <a:gd name="T18" fmla="*/ 12 w 14"/>
              <a:gd name="T19" fmla="*/ 16 h 17"/>
              <a:gd name="T20" fmla="*/ 11 w 14"/>
              <a:gd name="T21" fmla="*/ 7 h 17"/>
              <a:gd name="T22" fmla="*/ 5 w 14"/>
              <a:gd name="T23" fmla="*/ 14 h 17"/>
              <a:gd name="T24" fmla="*/ 2 w 14"/>
              <a:gd name="T25" fmla="*/ 11 h 17"/>
              <a:gd name="T26" fmla="*/ 10 w 14"/>
              <a:gd name="T27" fmla="*/ 2 h 17"/>
              <a:gd name="T28" fmla="*/ 11 w 14"/>
              <a:gd name="T29" fmla="*/ 3 h 17"/>
              <a:gd name="T30" fmla="*/ 11 w 14"/>
              <a:gd name="T31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7">
                <a:moveTo>
                  <a:pt x="12" y="16"/>
                </a:moveTo>
                <a:cubicBezTo>
                  <a:pt x="12" y="14"/>
                  <a:pt x="12" y="12"/>
                  <a:pt x="13" y="9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3" y="0"/>
                  <a:pt x="0" y="6"/>
                  <a:pt x="0" y="11"/>
                </a:cubicBezTo>
                <a:cubicBezTo>
                  <a:pt x="0" y="14"/>
                  <a:pt x="1" y="17"/>
                  <a:pt x="4" y="17"/>
                </a:cubicBezTo>
                <a:cubicBezTo>
                  <a:pt x="6" y="17"/>
                  <a:pt x="8" y="15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4"/>
                  <a:pt x="10" y="15"/>
                  <a:pt x="10" y="16"/>
                </a:cubicBezTo>
                <a:lnTo>
                  <a:pt x="12" y="16"/>
                </a:lnTo>
                <a:close/>
                <a:moveTo>
                  <a:pt x="11" y="7"/>
                </a:moveTo>
                <a:cubicBezTo>
                  <a:pt x="10" y="11"/>
                  <a:pt x="7" y="14"/>
                  <a:pt x="5" y="14"/>
                </a:cubicBezTo>
                <a:cubicBezTo>
                  <a:pt x="3" y="14"/>
                  <a:pt x="2" y="13"/>
                  <a:pt x="2" y="11"/>
                </a:cubicBezTo>
                <a:cubicBezTo>
                  <a:pt x="2" y="7"/>
                  <a:pt x="6" y="2"/>
                  <a:pt x="10" y="2"/>
                </a:cubicBezTo>
                <a:cubicBezTo>
                  <a:pt x="11" y="2"/>
                  <a:pt x="11" y="3"/>
                  <a:pt x="11" y="3"/>
                </a:cubicBezTo>
                <a:lnTo>
                  <a:pt x="11" y="7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624"/>
          <p:cNvSpPr>
            <a:spLocks/>
          </p:cNvSpPr>
          <p:nvPr/>
        </p:nvSpPr>
        <p:spPr bwMode="auto">
          <a:xfrm>
            <a:off x="8445501" y="1643063"/>
            <a:ext cx="33338" cy="34925"/>
          </a:xfrm>
          <a:custGeom>
            <a:avLst/>
            <a:gdLst>
              <a:gd name="T0" fmla="*/ 3 w 15"/>
              <a:gd name="T1" fmla="*/ 16 h 16"/>
              <a:gd name="T2" fmla="*/ 4 w 15"/>
              <a:gd name="T3" fmla="*/ 9 h 16"/>
              <a:gd name="T4" fmla="*/ 9 w 15"/>
              <a:gd name="T5" fmla="*/ 3 h 16"/>
              <a:gd name="T6" fmla="*/ 12 w 15"/>
              <a:gd name="T7" fmla="*/ 5 h 16"/>
              <a:gd name="T8" fmla="*/ 12 w 15"/>
              <a:gd name="T9" fmla="*/ 7 h 16"/>
              <a:gd name="T10" fmla="*/ 10 w 15"/>
              <a:gd name="T11" fmla="*/ 16 h 16"/>
              <a:gd name="T12" fmla="*/ 13 w 15"/>
              <a:gd name="T13" fmla="*/ 16 h 16"/>
              <a:gd name="T14" fmla="*/ 14 w 15"/>
              <a:gd name="T15" fmla="*/ 7 h 16"/>
              <a:gd name="T16" fmla="*/ 15 w 15"/>
              <a:gd name="T17" fmla="*/ 5 h 16"/>
              <a:gd name="T18" fmla="*/ 11 w 15"/>
              <a:gd name="T19" fmla="*/ 0 h 16"/>
              <a:gd name="T20" fmla="*/ 5 w 15"/>
              <a:gd name="T21" fmla="*/ 4 h 16"/>
              <a:gd name="T22" fmla="*/ 5 w 15"/>
              <a:gd name="T23" fmla="*/ 4 h 16"/>
              <a:gd name="T24" fmla="*/ 5 w 15"/>
              <a:gd name="T25" fmla="*/ 1 h 16"/>
              <a:gd name="T26" fmla="*/ 3 w 15"/>
              <a:gd name="T27" fmla="*/ 1 h 16"/>
              <a:gd name="T28" fmla="*/ 2 w 15"/>
              <a:gd name="T29" fmla="*/ 5 h 16"/>
              <a:gd name="T30" fmla="*/ 0 w 15"/>
              <a:gd name="T31" fmla="*/ 16 h 16"/>
              <a:gd name="T32" fmla="*/ 3 w 15"/>
              <a:gd name="T3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16">
                <a:moveTo>
                  <a:pt x="3" y="16"/>
                </a:moveTo>
                <a:cubicBezTo>
                  <a:pt x="4" y="9"/>
                  <a:pt x="4" y="9"/>
                  <a:pt x="4" y="9"/>
                </a:cubicBezTo>
                <a:cubicBezTo>
                  <a:pt x="5" y="5"/>
                  <a:pt x="8" y="3"/>
                  <a:pt x="9" y="3"/>
                </a:cubicBezTo>
                <a:cubicBezTo>
                  <a:pt x="11" y="3"/>
                  <a:pt x="12" y="4"/>
                  <a:pt x="12" y="5"/>
                </a:cubicBezTo>
                <a:cubicBezTo>
                  <a:pt x="12" y="6"/>
                  <a:pt x="12" y="7"/>
                  <a:pt x="12" y="7"/>
                </a:cubicBezTo>
                <a:cubicBezTo>
                  <a:pt x="10" y="16"/>
                  <a:pt x="10" y="16"/>
                  <a:pt x="10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4" y="7"/>
                  <a:pt x="14" y="7"/>
                  <a:pt x="14" y="7"/>
                </a:cubicBezTo>
                <a:cubicBezTo>
                  <a:pt x="15" y="6"/>
                  <a:pt x="15" y="5"/>
                  <a:pt x="15" y="5"/>
                </a:cubicBezTo>
                <a:cubicBezTo>
                  <a:pt x="15" y="1"/>
                  <a:pt x="13" y="0"/>
                  <a:pt x="11" y="0"/>
                </a:cubicBezTo>
                <a:cubicBezTo>
                  <a:pt x="8" y="0"/>
                  <a:pt x="6" y="2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1"/>
                  <a:pt x="5" y="1"/>
                  <a:pt x="5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3" y="3"/>
                  <a:pt x="2" y="5"/>
                </a:cubicBezTo>
                <a:cubicBezTo>
                  <a:pt x="0" y="16"/>
                  <a:pt x="0" y="16"/>
                  <a:pt x="0" y="16"/>
                </a:cubicBezTo>
                <a:lnTo>
                  <a:pt x="3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625"/>
          <p:cNvSpPr>
            <a:spLocks noEditPoints="1"/>
          </p:cNvSpPr>
          <p:nvPr/>
        </p:nvSpPr>
        <p:spPr bwMode="auto">
          <a:xfrm>
            <a:off x="8483601" y="1627188"/>
            <a:ext cx="38100" cy="53975"/>
          </a:xfrm>
          <a:custGeom>
            <a:avLst/>
            <a:gdLst>
              <a:gd name="T0" fmla="*/ 14 w 17"/>
              <a:gd name="T1" fmla="*/ 0 h 24"/>
              <a:gd name="T2" fmla="*/ 13 w 17"/>
              <a:gd name="T3" fmla="*/ 8 h 24"/>
              <a:gd name="T4" fmla="*/ 10 w 17"/>
              <a:gd name="T5" fmla="*/ 7 h 24"/>
              <a:gd name="T6" fmla="*/ 0 w 17"/>
              <a:gd name="T7" fmla="*/ 18 h 24"/>
              <a:gd name="T8" fmla="*/ 5 w 17"/>
              <a:gd name="T9" fmla="*/ 24 h 24"/>
              <a:gd name="T10" fmla="*/ 11 w 17"/>
              <a:gd name="T11" fmla="*/ 20 h 24"/>
              <a:gd name="T12" fmla="*/ 11 w 17"/>
              <a:gd name="T13" fmla="*/ 20 h 24"/>
              <a:gd name="T14" fmla="*/ 10 w 17"/>
              <a:gd name="T15" fmla="*/ 23 h 24"/>
              <a:gd name="T16" fmla="*/ 13 w 17"/>
              <a:gd name="T17" fmla="*/ 23 h 24"/>
              <a:gd name="T18" fmla="*/ 13 w 17"/>
              <a:gd name="T19" fmla="*/ 18 h 24"/>
              <a:gd name="T20" fmla="*/ 17 w 17"/>
              <a:gd name="T21" fmla="*/ 0 h 24"/>
              <a:gd name="T22" fmla="*/ 14 w 17"/>
              <a:gd name="T23" fmla="*/ 0 h 24"/>
              <a:gd name="T24" fmla="*/ 11 w 17"/>
              <a:gd name="T25" fmla="*/ 16 h 24"/>
              <a:gd name="T26" fmla="*/ 6 w 17"/>
              <a:gd name="T27" fmla="*/ 21 h 24"/>
              <a:gd name="T28" fmla="*/ 3 w 17"/>
              <a:gd name="T29" fmla="*/ 18 h 24"/>
              <a:gd name="T30" fmla="*/ 10 w 17"/>
              <a:gd name="T31" fmla="*/ 9 h 24"/>
              <a:gd name="T32" fmla="*/ 12 w 17"/>
              <a:gd name="T33" fmla="*/ 10 h 24"/>
              <a:gd name="T34" fmla="*/ 11 w 17"/>
              <a:gd name="T35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" h="24">
                <a:moveTo>
                  <a:pt x="14" y="0"/>
                </a:move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1" y="7"/>
                  <a:pt x="10" y="7"/>
                </a:cubicBezTo>
                <a:cubicBezTo>
                  <a:pt x="4" y="7"/>
                  <a:pt x="0" y="12"/>
                  <a:pt x="0" y="18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2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3"/>
                  <a:pt x="10" y="23"/>
                  <a:pt x="10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0"/>
                  <a:pt x="13" y="18"/>
                </a:cubicBezTo>
                <a:cubicBezTo>
                  <a:pt x="17" y="0"/>
                  <a:pt x="17" y="0"/>
                  <a:pt x="17" y="0"/>
                </a:cubicBezTo>
                <a:lnTo>
                  <a:pt x="14" y="0"/>
                </a:lnTo>
                <a:close/>
                <a:moveTo>
                  <a:pt x="11" y="16"/>
                </a:moveTo>
                <a:cubicBezTo>
                  <a:pt x="11" y="19"/>
                  <a:pt x="8" y="21"/>
                  <a:pt x="6" y="21"/>
                </a:cubicBezTo>
                <a:cubicBezTo>
                  <a:pt x="4" y="21"/>
                  <a:pt x="3" y="19"/>
                  <a:pt x="3" y="18"/>
                </a:cubicBezTo>
                <a:cubicBezTo>
                  <a:pt x="3" y="13"/>
                  <a:pt x="6" y="9"/>
                  <a:pt x="10" y="9"/>
                </a:cubicBezTo>
                <a:cubicBezTo>
                  <a:pt x="11" y="9"/>
                  <a:pt x="12" y="10"/>
                  <a:pt x="12" y="10"/>
                </a:cubicBezTo>
                <a:lnTo>
                  <a:pt x="11" y="1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626"/>
          <p:cNvSpPr>
            <a:spLocks/>
          </p:cNvSpPr>
          <p:nvPr/>
        </p:nvSpPr>
        <p:spPr bwMode="auto">
          <a:xfrm>
            <a:off x="8516938" y="1628776"/>
            <a:ext cx="20638" cy="58738"/>
          </a:xfrm>
          <a:custGeom>
            <a:avLst/>
            <a:gdLst>
              <a:gd name="T0" fmla="*/ 2 w 9"/>
              <a:gd name="T1" fmla="*/ 26 h 26"/>
              <a:gd name="T2" fmla="*/ 9 w 9"/>
              <a:gd name="T3" fmla="*/ 9 h 26"/>
              <a:gd name="T4" fmla="*/ 7 w 9"/>
              <a:gd name="T5" fmla="*/ 0 h 26"/>
              <a:gd name="T6" fmla="*/ 5 w 9"/>
              <a:gd name="T7" fmla="*/ 0 h 26"/>
              <a:gd name="T8" fmla="*/ 6 w 9"/>
              <a:gd name="T9" fmla="*/ 9 h 26"/>
              <a:gd name="T10" fmla="*/ 0 w 9"/>
              <a:gd name="T11" fmla="*/ 26 h 26"/>
              <a:gd name="T12" fmla="*/ 2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5" y="22"/>
                  <a:pt x="9" y="17"/>
                  <a:pt x="9" y="9"/>
                </a:cubicBezTo>
                <a:cubicBezTo>
                  <a:pt x="9" y="5"/>
                  <a:pt x="8" y="3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3"/>
                  <a:pt x="6" y="6"/>
                  <a:pt x="6" y="9"/>
                </a:cubicBezTo>
                <a:cubicBezTo>
                  <a:pt x="6" y="16"/>
                  <a:pt x="3" y="22"/>
                  <a:pt x="0" y="26"/>
                </a:cubicBezTo>
                <a:lnTo>
                  <a:pt x="2" y="26"/>
                </a:lnTo>
                <a:close/>
              </a:path>
            </a:pathLst>
          </a:custGeom>
          <a:solidFill>
            <a:srgbClr val="916A42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627"/>
          <p:cNvSpPr>
            <a:spLocks noEditPoints="1"/>
          </p:cNvSpPr>
          <p:nvPr/>
        </p:nvSpPr>
        <p:spPr bwMode="auto">
          <a:xfrm>
            <a:off x="3519488" y="3351213"/>
            <a:ext cx="26988" cy="38100"/>
          </a:xfrm>
          <a:custGeom>
            <a:avLst/>
            <a:gdLst>
              <a:gd name="T0" fmla="*/ 2 w 12"/>
              <a:gd name="T1" fmla="*/ 17 h 17"/>
              <a:gd name="T2" fmla="*/ 2 w 12"/>
              <a:gd name="T3" fmla="*/ 10 h 17"/>
              <a:gd name="T4" fmla="*/ 4 w 12"/>
              <a:gd name="T5" fmla="*/ 10 h 17"/>
              <a:gd name="T6" fmla="*/ 6 w 12"/>
              <a:gd name="T7" fmla="*/ 10 h 17"/>
              <a:gd name="T8" fmla="*/ 7 w 12"/>
              <a:gd name="T9" fmla="*/ 11 h 17"/>
              <a:gd name="T10" fmla="*/ 8 w 12"/>
              <a:gd name="T11" fmla="*/ 14 h 17"/>
              <a:gd name="T12" fmla="*/ 10 w 12"/>
              <a:gd name="T13" fmla="*/ 17 h 17"/>
              <a:gd name="T14" fmla="*/ 12 w 12"/>
              <a:gd name="T15" fmla="*/ 17 h 17"/>
              <a:gd name="T16" fmla="*/ 10 w 12"/>
              <a:gd name="T17" fmla="*/ 13 h 17"/>
              <a:gd name="T18" fmla="*/ 9 w 12"/>
              <a:gd name="T19" fmla="*/ 10 h 17"/>
              <a:gd name="T20" fmla="*/ 7 w 12"/>
              <a:gd name="T21" fmla="*/ 9 h 17"/>
              <a:gd name="T22" fmla="*/ 10 w 12"/>
              <a:gd name="T23" fmla="*/ 8 h 17"/>
              <a:gd name="T24" fmla="*/ 11 w 12"/>
              <a:gd name="T25" fmla="*/ 5 h 17"/>
              <a:gd name="T26" fmla="*/ 11 w 12"/>
              <a:gd name="T27" fmla="*/ 2 h 17"/>
              <a:gd name="T28" fmla="*/ 9 w 12"/>
              <a:gd name="T29" fmla="*/ 1 h 17"/>
              <a:gd name="T30" fmla="*/ 6 w 12"/>
              <a:gd name="T31" fmla="*/ 0 h 17"/>
              <a:gd name="T32" fmla="*/ 0 w 12"/>
              <a:gd name="T33" fmla="*/ 0 h 17"/>
              <a:gd name="T34" fmla="*/ 0 w 12"/>
              <a:gd name="T35" fmla="*/ 17 h 17"/>
              <a:gd name="T36" fmla="*/ 2 w 12"/>
              <a:gd name="T37" fmla="*/ 17 h 17"/>
              <a:gd name="T38" fmla="*/ 2 w 12"/>
              <a:gd name="T39" fmla="*/ 2 h 17"/>
              <a:gd name="T40" fmla="*/ 6 w 12"/>
              <a:gd name="T41" fmla="*/ 2 h 17"/>
              <a:gd name="T42" fmla="*/ 9 w 12"/>
              <a:gd name="T43" fmla="*/ 3 h 17"/>
              <a:gd name="T44" fmla="*/ 9 w 12"/>
              <a:gd name="T45" fmla="*/ 5 h 17"/>
              <a:gd name="T46" fmla="*/ 9 w 12"/>
              <a:gd name="T47" fmla="*/ 6 h 17"/>
              <a:gd name="T48" fmla="*/ 8 w 12"/>
              <a:gd name="T49" fmla="*/ 7 h 17"/>
              <a:gd name="T50" fmla="*/ 6 w 12"/>
              <a:gd name="T51" fmla="*/ 8 h 17"/>
              <a:gd name="T52" fmla="*/ 2 w 12"/>
              <a:gd name="T53" fmla="*/ 8 h 17"/>
              <a:gd name="T54" fmla="*/ 2 w 12"/>
              <a:gd name="T5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6" y="10"/>
                </a:cubicBezTo>
                <a:cubicBezTo>
                  <a:pt x="6" y="10"/>
                  <a:pt x="6" y="10"/>
                  <a:pt x="7" y="11"/>
                </a:cubicBezTo>
                <a:cubicBezTo>
                  <a:pt x="7" y="11"/>
                  <a:pt x="8" y="12"/>
                  <a:pt x="8" y="14"/>
                </a:cubicBezTo>
                <a:cubicBezTo>
                  <a:pt x="10" y="17"/>
                  <a:pt x="10" y="17"/>
                  <a:pt x="10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1"/>
                  <a:pt x="9" y="10"/>
                </a:cubicBezTo>
                <a:cubicBezTo>
                  <a:pt x="8" y="10"/>
                  <a:pt x="8" y="10"/>
                  <a:pt x="7" y="9"/>
                </a:cubicBezTo>
                <a:cubicBezTo>
                  <a:pt x="9" y="9"/>
                  <a:pt x="10" y="9"/>
                  <a:pt x="10" y="8"/>
                </a:cubicBezTo>
                <a:cubicBezTo>
                  <a:pt x="11" y="7"/>
                  <a:pt x="11" y="6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1"/>
                  <a:pt x="10" y="1"/>
                  <a:pt x="9" y="1"/>
                </a:cubicBezTo>
                <a:cubicBezTo>
                  <a:pt x="9" y="0"/>
                  <a:pt x="8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3"/>
                  <a:pt x="9" y="4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7"/>
                  <a:pt x="8" y="7"/>
                  <a:pt x="8" y="7"/>
                </a:cubicBezTo>
                <a:cubicBezTo>
                  <a:pt x="7" y="8"/>
                  <a:pt x="7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628"/>
          <p:cNvSpPr>
            <a:spLocks noEditPoints="1"/>
          </p:cNvSpPr>
          <p:nvPr/>
        </p:nvSpPr>
        <p:spPr bwMode="auto">
          <a:xfrm>
            <a:off x="3548063" y="3363913"/>
            <a:ext cx="22225" cy="28575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6 h 13"/>
              <a:gd name="T10" fmla="*/ 8 w 10"/>
              <a:gd name="T11" fmla="*/ 1 h 13"/>
              <a:gd name="T12" fmla="*/ 5 w 10"/>
              <a:gd name="T13" fmla="*/ 0 h 13"/>
              <a:gd name="T14" fmla="*/ 2 w 10"/>
              <a:gd name="T15" fmla="*/ 1 h 13"/>
              <a:gd name="T16" fmla="*/ 0 w 10"/>
              <a:gd name="T17" fmla="*/ 6 h 13"/>
              <a:gd name="T18" fmla="*/ 2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8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2 h 13"/>
              <a:gd name="T34" fmla="*/ 5 w 10"/>
              <a:gd name="T35" fmla="*/ 1 h 13"/>
              <a:gd name="T36" fmla="*/ 7 w 10"/>
              <a:gd name="T37" fmla="*/ 2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4" y="11"/>
                  <a:pt x="3" y="10"/>
                </a:cubicBezTo>
                <a:cubicBezTo>
                  <a:pt x="3" y="9"/>
                  <a:pt x="2" y="8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2"/>
                  <a:pt x="8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3" y="12"/>
                  <a:pt x="4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9" y="11"/>
                  <a:pt x="9" y="10"/>
                  <a:pt x="10" y="9"/>
                </a:cubicBezTo>
                <a:cubicBezTo>
                  <a:pt x="8" y="8"/>
                  <a:pt x="8" y="8"/>
                  <a:pt x="8" y="8"/>
                </a:cubicBezTo>
                <a:cubicBezTo>
                  <a:pt x="7" y="10"/>
                  <a:pt x="7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629"/>
          <p:cNvSpPr>
            <a:spLocks/>
          </p:cNvSpPr>
          <p:nvPr/>
        </p:nvSpPr>
        <p:spPr bwMode="auto">
          <a:xfrm>
            <a:off x="3571876" y="3363913"/>
            <a:ext cx="20638" cy="36513"/>
          </a:xfrm>
          <a:custGeom>
            <a:avLst/>
            <a:gdLst>
              <a:gd name="T0" fmla="*/ 2 w 9"/>
              <a:gd name="T1" fmla="*/ 17 h 17"/>
              <a:gd name="T2" fmla="*/ 3 w 9"/>
              <a:gd name="T3" fmla="*/ 17 h 17"/>
              <a:gd name="T4" fmla="*/ 4 w 9"/>
              <a:gd name="T5" fmla="*/ 16 h 17"/>
              <a:gd name="T6" fmla="*/ 5 w 9"/>
              <a:gd name="T7" fmla="*/ 13 h 17"/>
              <a:gd name="T8" fmla="*/ 9 w 9"/>
              <a:gd name="T9" fmla="*/ 0 h 17"/>
              <a:gd name="T10" fmla="*/ 8 w 9"/>
              <a:gd name="T11" fmla="*/ 0 h 17"/>
              <a:gd name="T12" fmla="*/ 5 w 9"/>
              <a:gd name="T13" fmla="*/ 7 h 17"/>
              <a:gd name="T14" fmla="*/ 5 w 9"/>
              <a:gd name="T15" fmla="*/ 10 h 17"/>
              <a:gd name="T16" fmla="*/ 4 w 9"/>
              <a:gd name="T17" fmla="*/ 7 h 17"/>
              <a:gd name="T18" fmla="*/ 2 w 9"/>
              <a:gd name="T19" fmla="*/ 0 h 17"/>
              <a:gd name="T20" fmla="*/ 0 w 9"/>
              <a:gd name="T21" fmla="*/ 0 h 17"/>
              <a:gd name="T22" fmla="*/ 4 w 9"/>
              <a:gd name="T23" fmla="*/ 12 h 17"/>
              <a:gd name="T24" fmla="*/ 3 w 9"/>
              <a:gd name="T25" fmla="*/ 14 h 17"/>
              <a:gd name="T26" fmla="*/ 3 w 9"/>
              <a:gd name="T27" fmla="*/ 15 h 17"/>
              <a:gd name="T28" fmla="*/ 2 w 9"/>
              <a:gd name="T29" fmla="*/ 15 h 17"/>
              <a:gd name="T30" fmla="*/ 1 w 9"/>
              <a:gd name="T31" fmla="*/ 15 h 17"/>
              <a:gd name="T32" fmla="*/ 1 w 9"/>
              <a:gd name="T33" fmla="*/ 17 h 17"/>
              <a:gd name="T34" fmla="*/ 2 w 9"/>
              <a:gd name="T35" fmla="*/ 17 h 17"/>
              <a:gd name="T36" fmla="*/ 2 w 9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7">
                <a:moveTo>
                  <a:pt x="2" y="17"/>
                </a:moveTo>
                <a:cubicBezTo>
                  <a:pt x="2" y="17"/>
                  <a:pt x="3" y="17"/>
                  <a:pt x="3" y="17"/>
                </a:cubicBezTo>
                <a:cubicBezTo>
                  <a:pt x="4" y="17"/>
                  <a:pt x="4" y="16"/>
                  <a:pt x="4" y="16"/>
                </a:cubicBezTo>
                <a:cubicBezTo>
                  <a:pt x="5" y="15"/>
                  <a:pt x="5" y="14"/>
                  <a:pt x="5" y="13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630"/>
          <p:cNvSpPr>
            <a:spLocks/>
          </p:cNvSpPr>
          <p:nvPr/>
        </p:nvSpPr>
        <p:spPr bwMode="auto">
          <a:xfrm>
            <a:off x="3597276" y="3351213"/>
            <a:ext cx="17463" cy="38100"/>
          </a:xfrm>
          <a:custGeom>
            <a:avLst/>
            <a:gdLst>
              <a:gd name="T0" fmla="*/ 3 w 11"/>
              <a:gd name="T1" fmla="*/ 24 h 24"/>
              <a:gd name="T2" fmla="*/ 3 w 11"/>
              <a:gd name="T3" fmla="*/ 17 h 24"/>
              <a:gd name="T4" fmla="*/ 4 w 11"/>
              <a:gd name="T5" fmla="*/ 16 h 24"/>
              <a:gd name="T6" fmla="*/ 8 w 11"/>
              <a:gd name="T7" fmla="*/ 24 h 24"/>
              <a:gd name="T8" fmla="*/ 11 w 11"/>
              <a:gd name="T9" fmla="*/ 24 h 24"/>
              <a:gd name="T10" fmla="*/ 6 w 11"/>
              <a:gd name="T11" fmla="*/ 13 h 24"/>
              <a:gd name="T12" fmla="*/ 11 w 11"/>
              <a:gd name="T13" fmla="*/ 8 h 24"/>
              <a:gd name="T14" fmla="*/ 8 w 11"/>
              <a:gd name="T15" fmla="*/ 8 h 24"/>
              <a:gd name="T16" fmla="*/ 3 w 11"/>
              <a:gd name="T17" fmla="*/ 15 h 24"/>
              <a:gd name="T18" fmla="*/ 3 w 11"/>
              <a:gd name="T19" fmla="*/ 0 h 24"/>
              <a:gd name="T20" fmla="*/ 0 w 11"/>
              <a:gd name="T21" fmla="*/ 0 h 24"/>
              <a:gd name="T22" fmla="*/ 0 w 11"/>
              <a:gd name="T23" fmla="*/ 24 h 24"/>
              <a:gd name="T24" fmla="*/ 3 w 11"/>
              <a:gd name="T25" fmla="*/ 24 h 24"/>
              <a:gd name="T26" fmla="*/ 3 w 11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4">
                <a:moveTo>
                  <a:pt x="3" y="24"/>
                </a:moveTo>
                <a:lnTo>
                  <a:pt x="3" y="17"/>
                </a:lnTo>
                <a:lnTo>
                  <a:pt x="4" y="16"/>
                </a:lnTo>
                <a:lnTo>
                  <a:pt x="8" y="24"/>
                </a:lnTo>
                <a:lnTo>
                  <a:pt x="11" y="24"/>
                </a:lnTo>
                <a:lnTo>
                  <a:pt x="6" y="13"/>
                </a:lnTo>
                <a:lnTo>
                  <a:pt x="11" y="8"/>
                </a:lnTo>
                <a:lnTo>
                  <a:pt x="8" y="8"/>
                </a:lnTo>
                <a:lnTo>
                  <a:pt x="3" y="15"/>
                </a:ln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631"/>
          <p:cNvSpPr>
            <a:spLocks noEditPoints="1"/>
          </p:cNvSpPr>
          <p:nvPr/>
        </p:nvSpPr>
        <p:spPr bwMode="auto">
          <a:xfrm>
            <a:off x="3613151" y="3351213"/>
            <a:ext cx="7938" cy="49213"/>
          </a:xfrm>
          <a:custGeom>
            <a:avLst/>
            <a:gdLst>
              <a:gd name="T0" fmla="*/ 4 w 4"/>
              <a:gd name="T1" fmla="*/ 3 h 22"/>
              <a:gd name="T2" fmla="*/ 4 w 4"/>
              <a:gd name="T3" fmla="*/ 0 h 22"/>
              <a:gd name="T4" fmla="*/ 3 w 4"/>
              <a:gd name="T5" fmla="*/ 0 h 22"/>
              <a:gd name="T6" fmla="*/ 3 w 4"/>
              <a:gd name="T7" fmla="*/ 3 h 22"/>
              <a:gd name="T8" fmla="*/ 4 w 4"/>
              <a:gd name="T9" fmla="*/ 3 h 22"/>
              <a:gd name="T10" fmla="*/ 2 w 4"/>
              <a:gd name="T11" fmla="*/ 22 h 22"/>
              <a:gd name="T12" fmla="*/ 4 w 4"/>
              <a:gd name="T13" fmla="*/ 21 h 22"/>
              <a:gd name="T14" fmla="*/ 4 w 4"/>
              <a:gd name="T15" fmla="*/ 18 h 22"/>
              <a:gd name="T16" fmla="*/ 4 w 4"/>
              <a:gd name="T17" fmla="*/ 5 h 22"/>
              <a:gd name="T18" fmla="*/ 3 w 4"/>
              <a:gd name="T19" fmla="*/ 5 h 22"/>
              <a:gd name="T20" fmla="*/ 3 w 4"/>
              <a:gd name="T21" fmla="*/ 18 h 22"/>
              <a:gd name="T22" fmla="*/ 2 w 4"/>
              <a:gd name="T23" fmla="*/ 20 h 22"/>
              <a:gd name="T24" fmla="*/ 2 w 4"/>
              <a:gd name="T25" fmla="*/ 21 h 22"/>
              <a:gd name="T26" fmla="*/ 1 w 4"/>
              <a:gd name="T27" fmla="*/ 20 h 22"/>
              <a:gd name="T28" fmla="*/ 0 w 4"/>
              <a:gd name="T29" fmla="*/ 22 h 22"/>
              <a:gd name="T30" fmla="*/ 2 w 4"/>
              <a:gd name="T31" fmla="*/ 22 h 22"/>
              <a:gd name="T32" fmla="*/ 2 w 4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22">
                <a:moveTo>
                  <a:pt x="4" y="3"/>
                </a:move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4" y="3"/>
                  <a:pt x="4" y="3"/>
                </a:cubicBezTo>
                <a:close/>
                <a:moveTo>
                  <a:pt x="2" y="22"/>
                </a:moveTo>
                <a:cubicBezTo>
                  <a:pt x="3" y="22"/>
                  <a:pt x="3" y="22"/>
                  <a:pt x="4" y="21"/>
                </a:cubicBezTo>
                <a:cubicBezTo>
                  <a:pt x="4" y="21"/>
                  <a:pt x="4" y="20"/>
                  <a:pt x="4" y="18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3" y="20"/>
                  <a:pt x="2" y="20"/>
                </a:cubicBezTo>
                <a:cubicBezTo>
                  <a:pt x="2" y="20"/>
                  <a:pt x="2" y="21"/>
                  <a:pt x="2" y="21"/>
                </a:cubicBezTo>
                <a:cubicBezTo>
                  <a:pt x="1" y="21"/>
                  <a:pt x="1" y="20"/>
                  <a:pt x="1" y="20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632"/>
          <p:cNvSpPr>
            <a:spLocks noEditPoints="1"/>
          </p:cNvSpPr>
          <p:nvPr/>
        </p:nvSpPr>
        <p:spPr bwMode="auto">
          <a:xfrm>
            <a:off x="3625851" y="3363913"/>
            <a:ext cx="22225" cy="28575"/>
          </a:xfrm>
          <a:custGeom>
            <a:avLst/>
            <a:gdLst>
              <a:gd name="T0" fmla="*/ 8 w 10"/>
              <a:gd name="T1" fmla="*/ 12 h 13"/>
              <a:gd name="T2" fmla="*/ 10 w 10"/>
              <a:gd name="T3" fmla="*/ 12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4 h 13"/>
              <a:gd name="T10" fmla="*/ 9 w 10"/>
              <a:gd name="T11" fmla="*/ 2 h 13"/>
              <a:gd name="T12" fmla="*/ 8 w 10"/>
              <a:gd name="T13" fmla="*/ 0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3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1 h 13"/>
              <a:gd name="T26" fmla="*/ 7 w 10"/>
              <a:gd name="T27" fmla="*/ 2 h 13"/>
              <a:gd name="T28" fmla="*/ 8 w 10"/>
              <a:gd name="T29" fmla="*/ 4 h 13"/>
              <a:gd name="T30" fmla="*/ 8 w 10"/>
              <a:gd name="T31" fmla="*/ 4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8 w 10"/>
              <a:gd name="T47" fmla="*/ 11 h 13"/>
              <a:gd name="T48" fmla="*/ 8 w 10"/>
              <a:gd name="T49" fmla="*/ 12 h 13"/>
              <a:gd name="T50" fmla="*/ 8 w 10"/>
              <a:gd name="T51" fmla="*/ 12 h 13"/>
              <a:gd name="T52" fmla="*/ 8 w 10"/>
              <a:gd name="T53" fmla="*/ 7 h 13"/>
              <a:gd name="T54" fmla="*/ 7 w 10"/>
              <a:gd name="T55" fmla="*/ 9 h 13"/>
              <a:gd name="T56" fmla="*/ 6 w 10"/>
              <a:gd name="T57" fmla="*/ 10 h 13"/>
              <a:gd name="T58" fmla="*/ 4 w 10"/>
              <a:gd name="T59" fmla="*/ 11 h 13"/>
              <a:gd name="T60" fmla="*/ 3 w 10"/>
              <a:gd name="T61" fmla="*/ 10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7 h 13"/>
              <a:gd name="T68" fmla="*/ 5 w 10"/>
              <a:gd name="T69" fmla="*/ 7 h 13"/>
              <a:gd name="T70" fmla="*/ 8 w 10"/>
              <a:gd name="T71" fmla="*/ 6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8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1" y="8"/>
                  <a:pt x="0" y="8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5" y="13"/>
                  <a:pt x="5" y="12"/>
                  <a:pt x="6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9"/>
                </a:cubicBezTo>
                <a:cubicBezTo>
                  <a:pt x="7" y="10"/>
                  <a:pt x="7" y="10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3" y="8"/>
                  <a:pt x="3" y="7"/>
                  <a:pt x="3" y="7"/>
                </a:cubicBezTo>
                <a:cubicBezTo>
                  <a:pt x="3" y="7"/>
                  <a:pt x="4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633"/>
          <p:cNvSpPr>
            <a:spLocks/>
          </p:cNvSpPr>
          <p:nvPr/>
        </p:nvSpPr>
        <p:spPr bwMode="auto">
          <a:xfrm>
            <a:off x="3651251" y="3363913"/>
            <a:ext cx="19050" cy="25400"/>
          </a:xfrm>
          <a:custGeom>
            <a:avLst/>
            <a:gdLst>
              <a:gd name="T0" fmla="*/ 5 w 9"/>
              <a:gd name="T1" fmla="*/ 12 h 12"/>
              <a:gd name="T2" fmla="*/ 9 w 9"/>
              <a:gd name="T3" fmla="*/ 0 h 12"/>
              <a:gd name="T4" fmla="*/ 8 w 9"/>
              <a:gd name="T5" fmla="*/ 0 h 12"/>
              <a:gd name="T6" fmla="*/ 5 w 9"/>
              <a:gd name="T7" fmla="*/ 7 h 12"/>
              <a:gd name="T8" fmla="*/ 5 w 9"/>
              <a:gd name="T9" fmla="*/ 10 h 12"/>
              <a:gd name="T10" fmla="*/ 4 w 9"/>
              <a:gd name="T11" fmla="*/ 7 h 12"/>
              <a:gd name="T12" fmla="*/ 2 w 9"/>
              <a:gd name="T13" fmla="*/ 0 h 12"/>
              <a:gd name="T14" fmla="*/ 0 w 9"/>
              <a:gd name="T15" fmla="*/ 0 h 12"/>
              <a:gd name="T16" fmla="*/ 4 w 9"/>
              <a:gd name="T17" fmla="*/ 12 h 12"/>
              <a:gd name="T18" fmla="*/ 5 w 9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2">
                <a:moveTo>
                  <a:pt x="5" y="12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5" y="12"/>
                  <a:pt x="5" y="12"/>
                  <a:pt x="5" y="1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634"/>
          <p:cNvSpPr>
            <a:spLocks noEditPoints="1"/>
          </p:cNvSpPr>
          <p:nvPr/>
        </p:nvSpPr>
        <p:spPr bwMode="auto">
          <a:xfrm>
            <a:off x="3675063" y="3351213"/>
            <a:ext cx="4763" cy="38100"/>
          </a:xfrm>
          <a:custGeom>
            <a:avLst/>
            <a:gdLst>
              <a:gd name="T0" fmla="*/ 3 w 3"/>
              <a:gd name="T1" fmla="*/ 5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5 h 24"/>
              <a:gd name="T8" fmla="*/ 3 w 3"/>
              <a:gd name="T9" fmla="*/ 5 h 24"/>
              <a:gd name="T10" fmla="*/ 3 w 3"/>
              <a:gd name="T11" fmla="*/ 5 h 24"/>
              <a:gd name="T12" fmla="*/ 3 w 3"/>
              <a:gd name="T13" fmla="*/ 24 h 24"/>
              <a:gd name="T14" fmla="*/ 3 w 3"/>
              <a:gd name="T15" fmla="*/ 8 h 24"/>
              <a:gd name="T16" fmla="*/ 0 w 3"/>
              <a:gd name="T17" fmla="*/ 8 h 24"/>
              <a:gd name="T18" fmla="*/ 0 w 3"/>
              <a:gd name="T19" fmla="*/ 24 h 24"/>
              <a:gd name="T20" fmla="*/ 3 w 3"/>
              <a:gd name="T21" fmla="*/ 24 h 24"/>
              <a:gd name="T22" fmla="*/ 3 w 3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4">
                <a:moveTo>
                  <a:pt x="3" y="5"/>
                </a:moveTo>
                <a:lnTo>
                  <a:pt x="3" y="0"/>
                </a:lnTo>
                <a:lnTo>
                  <a:pt x="0" y="0"/>
                </a:lnTo>
                <a:lnTo>
                  <a:pt x="0" y="5"/>
                </a:lnTo>
                <a:lnTo>
                  <a:pt x="3" y="5"/>
                </a:lnTo>
                <a:lnTo>
                  <a:pt x="3" y="5"/>
                </a:lnTo>
                <a:close/>
                <a:moveTo>
                  <a:pt x="3" y="24"/>
                </a:moveTo>
                <a:lnTo>
                  <a:pt x="3" y="8"/>
                </a:lnTo>
                <a:lnTo>
                  <a:pt x="0" y="8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635"/>
          <p:cNvSpPr>
            <a:spLocks/>
          </p:cNvSpPr>
          <p:nvPr/>
        </p:nvSpPr>
        <p:spPr bwMode="auto">
          <a:xfrm>
            <a:off x="3684588" y="3351213"/>
            <a:ext cx="19050" cy="38100"/>
          </a:xfrm>
          <a:custGeom>
            <a:avLst/>
            <a:gdLst>
              <a:gd name="T0" fmla="*/ 3 w 12"/>
              <a:gd name="T1" fmla="*/ 24 h 24"/>
              <a:gd name="T2" fmla="*/ 3 w 12"/>
              <a:gd name="T3" fmla="*/ 17 h 24"/>
              <a:gd name="T4" fmla="*/ 4 w 12"/>
              <a:gd name="T5" fmla="*/ 16 h 24"/>
              <a:gd name="T6" fmla="*/ 10 w 12"/>
              <a:gd name="T7" fmla="*/ 24 h 24"/>
              <a:gd name="T8" fmla="*/ 12 w 12"/>
              <a:gd name="T9" fmla="*/ 24 h 24"/>
              <a:gd name="T10" fmla="*/ 5 w 12"/>
              <a:gd name="T11" fmla="*/ 13 h 24"/>
              <a:gd name="T12" fmla="*/ 11 w 12"/>
              <a:gd name="T13" fmla="*/ 8 h 24"/>
              <a:gd name="T14" fmla="*/ 8 w 12"/>
              <a:gd name="T15" fmla="*/ 8 h 24"/>
              <a:gd name="T16" fmla="*/ 3 w 12"/>
              <a:gd name="T17" fmla="*/ 15 h 24"/>
              <a:gd name="T18" fmla="*/ 3 w 12"/>
              <a:gd name="T19" fmla="*/ 0 h 24"/>
              <a:gd name="T20" fmla="*/ 0 w 12"/>
              <a:gd name="T21" fmla="*/ 0 h 24"/>
              <a:gd name="T22" fmla="*/ 0 w 12"/>
              <a:gd name="T23" fmla="*/ 24 h 24"/>
              <a:gd name="T24" fmla="*/ 3 w 12"/>
              <a:gd name="T25" fmla="*/ 24 h 24"/>
              <a:gd name="T26" fmla="*/ 3 w 12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4">
                <a:moveTo>
                  <a:pt x="3" y="24"/>
                </a:moveTo>
                <a:lnTo>
                  <a:pt x="3" y="17"/>
                </a:lnTo>
                <a:lnTo>
                  <a:pt x="4" y="16"/>
                </a:lnTo>
                <a:lnTo>
                  <a:pt x="10" y="24"/>
                </a:lnTo>
                <a:lnTo>
                  <a:pt x="12" y="24"/>
                </a:lnTo>
                <a:lnTo>
                  <a:pt x="5" y="13"/>
                </a:lnTo>
                <a:lnTo>
                  <a:pt x="11" y="8"/>
                </a:lnTo>
                <a:lnTo>
                  <a:pt x="8" y="8"/>
                </a:lnTo>
                <a:lnTo>
                  <a:pt x="3" y="15"/>
                </a:ln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636"/>
          <p:cNvSpPr>
            <a:spLocks noEditPoints="1"/>
          </p:cNvSpPr>
          <p:nvPr/>
        </p:nvSpPr>
        <p:spPr bwMode="auto">
          <a:xfrm>
            <a:off x="3519488" y="3351213"/>
            <a:ext cx="26988" cy="38100"/>
          </a:xfrm>
          <a:custGeom>
            <a:avLst/>
            <a:gdLst>
              <a:gd name="T0" fmla="*/ 2 w 12"/>
              <a:gd name="T1" fmla="*/ 17 h 17"/>
              <a:gd name="T2" fmla="*/ 2 w 12"/>
              <a:gd name="T3" fmla="*/ 10 h 17"/>
              <a:gd name="T4" fmla="*/ 4 w 12"/>
              <a:gd name="T5" fmla="*/ 10 h 17"/>
              <a:gd name="T6" fmla="*/ 6 w 12"/>
              <a:gd name="T7" fmla="*/ 10 h 17"/>
              <a:gd name="T8" fmla="*/ 7 w 12"/>
              <a:gd name="T9" fmla="*/ 11 h 17"/>
              <a:gd name="T10" fmla="*/ 8 w 12"/>
              <a:gd name="T11" fmla="*/ 14 h 17"/>
              <a:gd name="T12" fmla="*/ 10 w 12"/>
              <a:gd name="T13" fmla="*/ 17 h 17"/>
              <a:gd name="T14" fmla="*/ 12 w 12"/>
              <a:gd name="T15" fmla="*/ 17 h 17"/>
              <a:gd name="T16" fmla="*/ 10 w 12"/>
              <a:gd name="T17" fmla="*/ 13 h 17"/>
              <a:gd name="T18" fmla="*/ 9 w 12"/>
              <a:gd name="T19" fmla="*/ 10 h 17"/>
              <a:gd name="T20" fmla="*/ 7 w 12"/>
              <a:gd name="T21" fmla="*/ 9 h 17"/>
              <a:gd name="T22" fmla="*/ 10 w 12"/>
              <a:gd name="T23" fmla="*/ 8 h 17"/>
              <a:gd name="T24" fmla="*/ 11 w 12"/>
              <a:gd name="T25" fmla="*/ 5 h 17"/>
              <a:gd name="T26" fmla="*/ 11 w 12"/>
              <a:gd name="T27" fmla="*/ 2 h 17"/>
              <a:gd name="T28" fmla="*/ 9 w 12"/>
              <a:gd name="T29" fmla="*/ 1 h 17"/>
              <a:gd name="T30" fmla="*/ 6 w 12"/>
              <a:gd name="T31" fmla="*/ 0 h 17"/>
              <a:gd name="T32" fmla="*/ 0 w 12"/>
              <a:gd name="T33" fmla="*/ 0 h 17"/>
              <a:gd name="T34" fmla="*/ 0 w 12"/>
              <a:gd name="T35" fmla="*/ 17 h 17"/>
              <a:gd name="T36" fmla="*/ 2 w 12"/>
              <a:gd name="T37" fmla="*/ 17 h 17"/>
              <a:gd name="T38" fmla="*/ 2 w 12"/>
              <a:gd name="T39" fmla="*/ 2 h 17"/>
              <a:gd name="T40" fmla="*/ 6 w 12"/>
              <a:gd name="T41" fmla="*/ 2 h 17"/>
              <a:gd name="T42" fmla="*/ 9 w 12"/>
              <a:gd name="T43" fmla="*/ 3 h 17"/>
              <a:gd name="T44" fmla="*/ 9 w 12"/>
              <a:gd name="T45" fmla="*/ 5 h 17"/>
              <a:gd name="T46" fmla="*/ 9 w 12"/>
              <a:gd name="T47" fmla="*/ 6 h 17"/>
              <a:gd name="T48" fmla="*/ 8 w 12"/>
              <a:gd name="T49" fmla="*/ 7 h 17"/>
              <a:gd name="T50" fmla="*/ 6 w 12"/>
              <a:gd name="T51" fmla="*/ 8 h 17"/>
              <a:gd name="T52" fmla="*/ 2 w 12"/>
              <a:gd name="T53" fmla="*/ 8 h 17"/>
              <a:gd name="T54" fmla="*/ 2 w 12"/>
              <a:gd name="T5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6" y="10"/>
                </a:cubicBezTo>
                <a:cubicBezTo>
                  <a:pt x="6" y="10"/>
                  <a:pt x="6" y="10"/>
                  <a:pt x="7" y="11"/>
                </a:cubicBezTo>
                <a:cubicBezTo>
                  <a:pt x="7" y="11"/>
                  <a:pt x="8" y="12"/>
                  <a:pt x="8" y="14"/>
                </a:cubicBezTo>
                <a:cubicBezTo>
                  <a:pt x="10" y="17"/>
                  <a:pt x="10" y="17"/>
                  <a:pt x="10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1"/>
                  <a:pt x="9" y="10"/>
                </a:cubicBezTo>
                <a:cubicBezTo>
                  <a:pt x="8" y="10"/>
                  <a:pt x="8" y="10"/>
                  <a:pt x="7" y="9"/>
                </a:cubicBezTo>
                <a:cubicBezTo>
                  <a:pt x="9" y="9"/>
                  <a:pt x="10" y="9"/>
                  <a:pt x="10" y="8"/>
                </a:cubicBezTo>
                <a:cubicBezTo>
                  <a:pt x="11" y="7"/>
                  <a:pt x="11" y="6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1"/>
                  <a:pt x="10" y="1"/>
                  <a:pt x="9" y="1"/>
                </a:cubicBezTo>
                <a:cubicBezTo>
                  <a:pt x="9" y="0"/>
                  <a:pt x="8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3"/>
                  <a:pt x="9" y="4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7"/>
                  <a:pt x="8" y="7"/>
                  <a:pt x="8" y="7"/>
                </a:cubicBezTo>
                <a:cubicBezTo>
                  <a:pt x="7" y="8"/>
                  <a:pt x="7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637"/>
          <p:cNvSpPr>
            <a:spLocks noEditPoints="1"/>
          </p:cNvSpPr>
          <p:nvPr/>
        </p:nvSpPr>
        <p:spPr bwMode="auto">
          <a:xfrm>
            <a:off x="3548063" y="3363913"/>
            <a:ext cx="22225" cy="28575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6 h 13"/>
              <a:gd name="T10" fmla="*/ 8 w 10"/>
              <a:gd name="T11" fmla="*/ 1 h 13"/>
              <a:gd name="T12" fmla="*/ 5 w 10"/>
              <a:gd name="T13" fmla="*/ 0 h 13"/>
              <a:gd name="T14" fmla="*/ 2 w 10"/>
              <a:gd name="T15" fmla="*/ 1 h 13"/>
              <a:gd name="T16" fmla="*/ 0 w 10"/>
              <a:gd name="T17" fmla="*/ 6 h 13"/>
              <a:gd name="T18" fmla="*/ 2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8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2 h 13"/>
              <a:gd name="T34" fmla="*/ 5 w 10"/>
              <a:gd name="T35" fmla="*/ 1 h 13"/>
              <a:gd name="T36" fmla="*/ 7 w 10"/>
              <a:gd name="T37" fmla="*/ 2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4" y="11"/>
                  <a:pt x="3" y="10"/>
                </a:cubicBezTo>
                <a:cubicBezTo>
                  <a:pt x="3" y="9"/>
                  <a:pt x="2" y="8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2"/>
                  <a:pt x="8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3" y="12"/>
                  <a:pt x="4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9" y="11"/>
                  <a:pt x="9" y="10"/>
                  <a:pt x="10" y="9"/>
                </a:cubicBezTo>
                <a:cubicBezTo>
                  <a:pt x="8" y="8"/>
                  <a:pt x="8" y="8"/>
                  <a:pt x="8" y="8"/>
                </a:cubicBezTo>
                <a:cubicBezTo>
                  <a:pt x="7" y="10"/>
                  <a:pt x="7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638"/>
          <p:cNvSpPr>
            <a:spLocks/>
          </p:cNvSpPr>
          <p:nvPr/>
        </p:nvSpPr>
        <p:spPr bwMode="auto">
          <a:xfrm>
            <a:off x="3571876" y="3363913"/>
            <a:ext cx="20638" cy="36513"/>
          </a:xfrm>
          <a:custGeom>
            <a:avLst/>
            <a:gdLst>
              <a:gd name="T0" fmla="*/ 2 w 9"/>
              <a:gd name="T1" fmla="*/ 17 h 17"/>
              <a:gd name="T2" fmla="*/ 3 w 9"/>
              <a:gd name="T3" fmla="*/ 17 h 17"/>
              <a:gd name="T4" fmla="*/ 4 w 9"/>
              <a:gd name="T5" fmla="*/ 16 h 17"/>
              <a:gd name="T6" fmla="*/ 5 w 9"/>
              <a:gd name="T7" fmla="*/ 13 h 17"/>
              <a:gd name="T8" fmla="*/ 9 w 9"/>
              <a:gd name="T9" fmla="*/ 0 h 17"/>
              <a:gd name="T10" fmla="*/ 8 w 9"/>
              <a:gd name="T11" fmla="*/ 0 h 17"/>
              <a:gd name="T12" fmla="*/ 5 w 9"/>
              <a:gd name="T13" fmla="*/ 7 h 17"/>
              <a:gd name="T14" fmla="*/ 5 w 9"/>
              <a:gd name="T15" fmla="*/ 10 h 17"/>
              <a:gd name="T16" fmla="*/ 4 w 9"/>
              <a:gd name="T17" fmla="*/ 7 h 17"/>
              <a:gd name="T18" fmla="*/ 2 w 9"/>
              <a:gd name="T19" fmla="*/ 0 h 17"/>
              <a:gd name="T20" fmla="*/ 0 w 9"/>
              <a:gd name="T21" fmla="*/ 0 h 17"/>
              <a:gd name="T22" fmla="*/ 4 w 9"/>
              <a:gd name="T23" fmla="*/ 12 h 17"/>
              <a:gd name="T24" fmla="*/ 3 w 9"/>
              <a:gd name="T25" fmla="*/ 14 h 17"/>
              <a:gd name="T26" fmla="*/ 3 w 9"/>
              <a:gd name="T27" fmla="*/ 15 h 17"/>
              <a:gd name="T28" fmla="*/ 2 w 9"/>
              <a:gd name="T29" fmla="*/ 15 h 17"/>
              <a:gd name="T30" fmla="*/ 1 w 9"/>
              <a:gd name="T31" fmla="*/ 15 h 17"/>
              <a:gd name="T32" fmla="*/ 1 w 9"/>
              <a:gd name="T33" fmla="*/ 17 h 17"/>
              <a:gd name="T34" fmla="*/ 2 w 9"/>
              <a:gd name="T35" fmla="*/ 17 h 17"/>
              <a:gd name="T36" fmla="*/ 2 w 9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7">
                <a:moveTo>
                  <a:pt x="2" y="17"/>
                </a:moveTo>
                <a:cubicBezTo>
                  <a:pt x="2" y="17"/>
                  <a:pt x="3" y="17"/>
                  <a:pt x="3" y="17"/>
                </a:cubicBezTo>
                <a:cubicBezTo>
                  <a:pt x="4" y="17"/>
                  <a:pt x="4" y="16"/>
                  <a:pt x="4" y="16"/>
                </a:cubicBezTo>
                <a:cubicBezTo>
                  <a:pt x="5" y="15"/>
                  <a:pt x="5" y="14"/>
                  <a:pt x="5" y="13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639"/>
          <p:cNvSpPr>
            <a:spLocks/>
          </p:cNvSpPr>
          <p:nvPr/>
        </p:nvSpPr>
        <p:spPr bwMode="auto">
          <a:xfrm>
            <a:off x="3597276" y="3351213"/>
            <a:ext cx="17463" cy="38100"/>
          </a:xfrm>
          <a:custGeom>
            <a:avLst/>
            <a:gdLst>
              <a:gd name="T0" fmla="*/ 3 w 11"/>
              <a:gd name="T1" fmla="*/ 24 h 24"/>
              <a:gd name="T2" fmla="*/ 3 w 11"/>
              <a:gd name="T3" fmla="*/ 17 h 24"/>
              <a:gd name="T4" fmla="*/ 4 w 11"/>
              <a:gd name="T5" fmla="*/ 16 h 24"/>
              <a:gd name="T6" fmla="*/ 8 w 11"/>
              <a:gd name="T7" fmla="*/ 24 h 24"/>
              <a:gd name="T8" fmla="*/ 11 w 11"/>
              <a:gd name="T9" fmla="*/ 24 h 24"/>
              <a:gd name="T10" fmla="*/ 6 w 11"/>
              <a:gd name="T11" fmla="*/ 13 h 24"/>
              <a:gd name="T12" fmla="*/ 11 w 11"/>
              <a:gd name="T13" fmla="*/ 8 h 24"/>
              <a:gd name="T14" fmla="*/ 8 w 11"/>
              <a:gd name="T15" fmla="*/ 8 h 24"/>
              <a:gd name="T16" fmla="*/ 3 w 11"/>
              <a:gd name="T17" fmla="*/ 15 h 24"/>
              <a:gd name="T18" fmla="*/ 3 w 11"/>
              <a:gd name="T19" fmla="*/ 0 h 24"/>
              <a:gd name="T20" fmla="*/ 0 w 11"/>
              <a:gd name="T21" fmla="*/ 0 h 24"/>
              <a:gd name="T22" fmla="*/ 0 w 11"/>
              <a:gd name="T23" fmla="*/ 24 h 24"/>
              <a:gd name="T24" fmla="*/ 3 w 11"/>
              <a:gd name="T25" fmla="*/ 24 h 24"/>
              <a:gd name="T26" fmla="*/ 3 w 11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4">
                <a:moveTo>
                  <a:pt x="3" y="24"/>
                </a:moveTo>
                <a:lnTo>
                  <a:pt x="3" y="17"/>
                </a:lnTo>
                <a:lnTo>
                  <a:pt x="4" y="16"/>
                </a:lnTo>
                <a:lnTo>
                  <a:pt x="8" y="24"/>
                </a:lnTo>
                <a:lnTo>
                  <a:pt x="11" y="24"/>
                </a:lnTo>
                <a:lnTo>
                  <a:pt x="6" y="13"/>
                </a:lnTo>
                <a:lnTo>
                  <a:pt x="11" y="8"/>
                </a:lnTo>
                <a:lnTo>
                  <a:pt x="8" y="8"/>
                </a:lnTo>
                <a:lnTo>
                  <a:pt x="3" y="15"/>
                </a:ln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640"/>
          <p:cNvSpPr>
            <a:spLocks noEditPoints="1"/>
          </p:cNvSpPr>
          <p:nvPr/>
        </p:nvSpPr>
        <p:spPr bwMode="auto">
          <a:xfrm>
            <a:off x="3613151" y="3351213"/>
            <a:ext cx="7938" cy="49213"/>
          </a:xfrm>
          <a:custGeom>
            <a:avLst/>
            <a:gdLst>
              <a:gd name="T0" fmla="*/ 4 w 4"/>
              <a:gd name="T1" fmla="*/ 3 h 22"/>
              <a:gd name="T2" fmla="*/ 4 w 4"/>
              <a:gd name="T3" fmla="*/ 0 h 22"/>
              <a:gd name="T4" fmla="*/ 3 w 4"/>
              <a:gd name="T5" fmla="*/ 0 h 22"/>
              <a:gd name="T6" fmla="*/ 3 w 4"/>
              <a:gd name="T7" fmla="*/ 3 h 22"/>
              <a:gd name="T8" fmla="*/ 4 w 4"/>
              <a:gd name="T9" fmla="*/ 3 h 22"/>
              <a:gd name="T10" fmla="*/ 2 w 4"/>
              <a:gd name="T11" fmla="*/ 22 h 22"/>
              <a:gd name="T12" fmla="*/ 4 w 4"/>
              <a:gd name="T13" fmla="*/ 21 h 22"/>
              <a:gd name="T14" fmla="*/ 4 w 4"/>
              <a:gd name="T15" fmla="*/ 18 h 22"/>
              <a:gd name="T16" fmla="*/ 4 w 4"/>
              <a:gd name="T17" fmla="*/ 5 h 22"/>
              <a:gd name="T18" fmla="*/ 3 w 4"/>
              <a:gd name="T19" fmla="*/ 5 h 22"/>
              <a:gd name="T20" fmla="*/ 3 w 4"/>
              <a:gd name="T21" fmla="*/ 18 h 22"/>
              <a:gd name="T22" fmla="*/ 2 w 4"/>
              <a:gd name="T23" fmla="*/ 20 h 22"/>
              <a:gd name="T24" fmla="*/ 2 w 4"/>
              <a:gd name="T25" fmla="*/ 21 h 22"/>
              <a:gd name="T26" fmla="*/ 1 w 4"/>
              <a:gd name="T27" fmla="*/ 20 h 22"/>
              <a:gd name="T28" fmla="*/ 0 w 4"/>
              <a:gd name="T29" fmla="*/ 22 h 22"/>
              <a:gd name="T30" fmla="*/ 2 w 4"/>
              <a:gd name="T31" fmla="*/ 22 h 22"/>
              <a:gd name="T32" fmla="*/ 2 w 4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22">
                <a:moveTo>
                  <a:pt x="4" y="3"/>
                </a:move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4" y="3"/>
                  <a:pt x="4" y="3"/>
                </a:cubicBezTo>
                <a:close/>
                <a:moveTo>
                  <a:pt x="2" y="22"/>
                </a:moveTo>
                <a:cubicBezTo>
                  <a:pt x="3" y="22"/>
                  <a:pt x="3" y="22"/>
                  <a:pt x="4" y="21"/>
                </a:cubicBezTo>
                <a:cubicBezTo>
                  <a:pt x="4" y="21"/>
                  <a:pt x="4" y="20"/>
                  <a:pt x="4" y="18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3" y="20"/>
                  <a:pt x="2" y="20"/>
                </a:cubicBezTo>
                <a:cubicBezTo>
                  <a:pt x="2" y="20"/>
                  <a:pt x="2" y="21"/>
                  <a:pt x="2" y="21"/>
                </a:cubicBezTo>
                <a:cubicBezTo>
                  <a:pt x="1" y="21"/>
                  <a:pt x="1" y="20"/>
                  <a:pt x="1" y="20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641"/>
          <p:cNvSpPr>
            <a:spLocks noEditPoints="1"/>
          </p:cNvSpPr>
          <p:nvPr/>
        </p:nvSpPr>
        <p:spPr bwMode="auto">
          <a:xfrm>
            <a:off x="3625851" y="3363913"/>
            <a:ext cx="22225" cy="28575"/>
          </a:xfrm>
          <a:custGeom>
            <a:avLst/>
            <a:gdLst>
              <a:gd name="T0" fmla="*/ 8 w 10"/>
              <a:gd name="T1" fmla="*/ 12 h 13"/>
              <a:gd name="T2" fmla="*/ 10 w 10"/>
              <a:gd name="T3" fmla="*/ 12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4 h 13"/>
              <a:gd name="T10" fmla="*/ 9 w 10"/>
              <a:gd name="T11" fmla="*/ 2 h 13"/>
              <a:gd name="T12" fmla="*/ 8 w 10"/>
              <a:gd name="T13" fmla="*/ 0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3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1 h 13"/>
              <a:gd name="T26" fmla="*/ 7 w 10"/>
              <a:gd name="T27" fmla="*/ 2 h 13"/>
              <a:gd name="T28" fmla="*/ 8 w 10"/>
              <a:gd name="T29" fmla="*/ 4 h 13"/>
              <a:gd name="T30" fmla="*/ 8 w 10"/>
              <a:gd name="T31" fmla="*/ 4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8 w 10"/>
              <a:gd name="T47" fmla="*/ 11 h 13"/>
              <a:gd name="T48" fmla="*/ 8 w 10"/>
              <a:gd name="T49" fmla="*/ 12 h 13"/>
              <a:gd name="T50" fmla="*/ 8 w 10"/>
              <a:gd name="T51" fmla="*/ 12 h 13"/>
              <a:gd name="T52" fmla="*/ 8 w 10"/>
              <a:gd name="T53" fmla="*/ 7 h 13"/>
              <a:gd name="T54" fmla="*/ 7 w 10"/>
              <a:gd name="T55" fmla="*/ 9 h 13"/>
              <a:gd name="T56" fmla="*/ 6 w 10"/>
              <a:gd name="T57" fmla="*/ 10 h 13"/>
              <a:gd name="T58" fmla="*/ 4 w 10"/>
              <a:gd name="T59" fmla="*/ 11 h 13"/>
              <a:gd name="T60" fmla="*/ 3 w 10"/>
              <a:gd name="T61" fmla="*/ 10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7 h 13"/>
              <a:gd name="T68" fmla="*/ 5 w 10"/>
              <a:gd name="T69" fmla="*/ 7 h 13"/>
              <a:gd name="T70" fmla="*/ 8 w 10"/>
              <a:gd name="T71" fmla="*/ 6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8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1" y="8"/>
                  <a:pt x="0" y="8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5" y="13"/>
                  <a:pt x="5" y="12"/>
                  <a:pt x="6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9"/>
                </a:cubicBezTo>
                <a:cubicBezTo>
                  <a:pt x="7" y="10"/>
                  <a:pt x="7" y="10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3" y="8"/>
                  <a:pt x="3" y="7"/>
                  <a:pt x="3" y="7"/>
                </a:cubicBezTo>
                <a:cubicBezTo>
                  <a:pt x="3" y="7"/>
                  <a:pt x="4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642"/>
          <p:cNvSpPr>
            <a:spLocks/>
          </p:cNvSpPr>
          <p:nvPr/>
        </p:nvSpPr>
        <p:spPr bwMode="auto">
          <a:xfrm>
            <a:off x="3651251" y="3363913"/>
            <a:ext cx="19050" cy="25400"/>
          </a:xfrm>
          <a:custGeom>
            <a:avLst/>
            <a:gdLst>
              <a:gd name="T0" fmla="*/ 5 w 9"/>
              <a:gd name="T1" fmla="*/ 12 h 12"/>
              <a:gd name="T2" fmla="*/ 9 w 9"/>
              <a:gd name="T3" fmla="*/ 0 h 12"/>
              <a:gd name="T4" fmla="*/ 8 w 9"/>
              <a:gd name="T5" fmla="*/ 0 h 12"/>
              <a:gd name="T6" fmla="*/ 5 w 9"/>
              <a:gd name="T7" fmla="*/ 7 h 12"/>
              <a:gd name="T8" fmla="*/ 5 w 9"/>
              <a:gd name="T9" fmla="*/ 10 h 12"/>
              <a:gd name="T10" fmla="*/ 4 w 9"/>
              <a:gd name="T11" fmla="*/ 7 h 12"/>
              <a:gd name="T12" fmla="*/ 2 w 9"/>
              <a:gd name="T13" fmla="*/ 0 h 12"/>
              <a:gd name="T14" fmla="*/ 0 w 9"/>
              <a:gd name="T15" fmla="*/ 0 h 12"/>
              <a:gd name="T16" fmla="*/ 4 w 9"/>
              <a:gd name="T17" fmla="*/ 12 h 12"/>
              <a:gd name="T18" fmla="*/ 5 w 9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2">
                <a:moveTo>
                  <a:pt x="5" y="12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5" y="12"/>
                  <a:pt x="5" y="12"/>
                  <a:pt x="5" y="1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643"/>
          <p:cNvSpPr>
            <a:spLocks noEditPoints="1"/>
          </p:cNvSpPr>
          <p:nvPr/>
        </p:nvSpPr>
        <p:spPr bwMode="auto">
          <a:xfrm>
            <a:off x="3675063" y="3351213"/>
            <a:ext cx="4763" cy="38100"/>
          </a:xfrm>
          <a:custGeom>
            <a:avLst/>
            <a:gdLst>
              <a:gd name="T0" fmla="*/ 3 w 3"/>
              <a:gd name="T1" fmla="*/ 5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5 h 24"/>
              <a:gd name="T8" fmla="*/ 3 w 3"/>
              <a:gd name="T9" fmla="*/ 5 h 24"/>
              <a:gd name="T10" fmla="*/ 3 w 3"/>
              <a:gd name="T11" fmla="*/ 5 h 24"/>
              <a:gd name="T12" fmla="*/ 3 w 3"/>
              <a:gd name="T13" fmla="*/ 24 h 24"/>
              <a:gd name="T14" fmla="*/ 3 w 3"/>
              <a:gd name="T15" fmla="*/ 8 h 24"/>
              <a:gd name="T16" fmla="*/ 0 w 3"/>
              <a:gd name="T17" fmla="*/ 8 h 24"/>
              <a:gd name="T18" fmla="*/ 0 w 3"/>
              <a:gd name="T19" fmla="*/ 24 h 24"/>
              <a:gd name="T20" fmla="*/ 3 w 3"/>
              <a:gd name="T21" fmla="*/ 24 h 24"/>
              <a:gd name="T22" fmla="*/ 3 w 3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4">
                <a:moveTo>
                  <a:pt x="3" y="5"/>
                </a:moveTo>
                <a:lnTo>
                  <a:pt x="3" y="0"/>
                </a:lnTo>
                <a:lnTo>
                  <a:pt x="0" y="0"/>
                </a:lnTo>
                <a:lnTo>
                  <a:pt x="0" y="5"/>
                </a:lnTo>
                <a:lnTo>
                  <a:pt x="3" y="5"/>
                </a:lnTo>
                <a:lnTo>
                  <a:pt x="3" y="5"/>
                </a:lnTo>
                <a:close/>
                <a:moveTo>
                  <a:pt x="3" y="24"/>
                </a:moveTo>
                <a:lnTo>
                  <a:pt x="3" y="8"/>
                </a:lnTo>
                <a:lnTo>
                  <a:pt x="0" y="8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644"/>
          <p:cNvSpPr>
            <a:spLocks/>
          </p:cNvSpPr>
          <p:nvPr/>
        </p:nvSpPr>
        <p:spPr bwMode="auto">
          <a:xfrm>
            <a:off x="3684588" y="3351213"/>
            <a:ext cx="19050" cy="38100"/>
          </a:xfrm>
          <a:custGeom>
            <a:avLst/>
            <a:gdLst>
              <a:gd name="T0" fmla="*/ 3 w 12"/>
              <a:gd name="T1" fmla="*/ 24 h 24"/>
              <a:gd name="T2" fmla="*/ 3 w 12"/>
              <a:gd name="T3" fmla="*/ 17 h 24"/>
              <a:gd name="T4" fmla="*/ 4 w 12"/>
              <a:gd name="T5" fmla="*/ 16 h 24"/>
              <a:gd name="T6" fmla="*/ 10 w 12"/>
              <a:gd name="T7" fmla="*/ 24 h 24"/>
              <a:gd name="T8" fmla="*/ 12 w 12"/>
              <a:gd name="T9" fmla="*/ 24 h 24"/>
              <a:gd name="T10" fmla="*/ 5 w 12"/>
              <a:gd name="T11" fmla="*/ 13 h 24"/>
              <a:gd name="T12" fmla="*/ 11 w 12"/>
              <a:gd name="T13" fmla="*/ 8 h 24"/>
              <a:gd name="T14" fmla="*/ 8 w 12"/>
              <a:gd name="T15" fmla="*/ 8 h 24"/>
              <a:gd name="T16" fmla="*/ 3 w 12"/>
              <a:gd name="T17" fmla="*/ 15 h 24"/>
              <a:gd name="T18" fmla="*/ 3 w 12"/>
              <a:gd name="T19" fmla="*/ 0 h 24"/>
              <a:gd name="T20" fmla="*/ 0 w 12"/>
              <a:gd name="T21" fmla="*/ 0 h 24"/>
              <a:gd name="T22" fmla="*/ 0 w 12"/>
              <a:gd name="T23" fmla="*/ 24 h 24"/>
              <a:gd name="T24" fmla="*/ 3 w 12"/>
              <a:gd name="T25" fmla="*/ 24 h 24"/>
              <a:gd name="T26" fmla="*/ 3 w 12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4">
                <a:moveTo>
                  <a:pt x="3" y="24"/>
                </a:moveTo>
                <a:lnTo>
                  <a:pt x="3" y="17"/>
                </a:lnTo>
                <a:lnTo>
                  <a:pt x="4" y="16"/>
                </a:lnTo>
                <a:lnTo>
                  <a:pt x="10" y="24"/>
                </a:lnTo>
                <a:lnTo>
                  <a:pt x="12" y="24"/>
                </a:lnTo>
                <a:lnTo>
                  <a:pt x="5" y="13"/>
                </a:lnTo>
                <a:lnTo>
                  <a:pt x="11" y="8"/>
                </a:lnTo>
                <a:lnTo>
                  <a:pt x="8" y="8"/>
                </a:lnTo>
                <a:lnTo>
                  <a:pt x="3" y="15"/>
                </a:ln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Rectangle 645"/>
          <p:cNvSpPr>
            <a:spLocks noChangeArrowheads="1"/>
          </p:cNvSpPr>
          <p:nvPr/>
        </p:nvSpPr>
        <p:spPr bwMode="auto">
          <a:xfrm>
            <a:off x="6272213" y="2192338"/>
            <a:ext cx="1793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Bjørn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7" name="Rectangle 646"/>
          <p:cNvSpPr>
            <a:spLocks noChangeArrowheads="1"/>
          </p:cNvSpPr>
          <p:nvPr/>
        </p:nvSpPr>
        <p:spPr bwMode="auto">
          <a:xfrm>
            <a:off x="6416676" y="2192338"/>
            <a:ext cx="66675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8" name="Rectangle 647"/>
          <p:cNvSpPr>
            <a:spLocks noChangeArrowheads="1"/>
          </p:cNvSpPr>
          <p:nvPr/>
        </p:nvSpPr>
        <p:spPr bwMode="auto">
          <a:xfrm>
            <a:off x="6450013" y="2192338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9" name="Rectangle 648"/>
          <p:cNvSpPr>
            <a:spLocks noChangeArrowheads="1"/>
          </p:cNvSpPr>
          <p:nvPr/>
        </p:nvSpPr>
        <p:spPr bwMode="auto">
          <a:xfrm>
            <a:off x="6481763" y="2192338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0" name="Rectangle 649"/>
          <p:cNvSpPr>
            <a:spLocks noChangeArrowheads="1"/>
          </p:cNvSpPr>
          <p:nvPr/>
        </p:nvSpPr>
        <p:spPr bwMode="auto">
          <a:xfrm>
            <a:off x="6289676" y="2274888"/>
            <a:ext cx="1444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1" name="Rectangle 650"/>
          <p:cNvSpPr>
            <a:spLocks noChangeArrowheads="1"/>
          </p:cNvSpPr>
          <p:nvPr/>
        </p:nvSpPr>
        <p:spPr bwMode="auto">
          <a:xfrm>
            <a:off x="6388101" y="2274888"/>
            <a:ext cx="60325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2" name="Rectangle 651"/>
          <p:cNvSpPr>
            <a:spLocks noChangeArrowheads="1"/>
          </p:cNvSpPr>
          <p:nvPr/>
        </p:nvSpPr>
        <p:spPr bwMode="auto">
          <a:xfrm>
            <a:off x="6407151" y="2274888"/>
            <a:ext cx="1317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ge)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3" name="Freeform 652"/>
          <p:cNvSpPr>
            <a:spLocks/>
          </p:cNvSpPr>
          <p:nvPr/>
        </p:nvSpPr>
        <p:spPr bwMode="auto">
          <a:xfrm>
            <a:off x="5932488" y="1211263"/>
            <a:ext cx="30163" cy="73025"/>
          </a:xfrm>
          <a:custGeom>
            <a:avLst/>
            <a:gdLst>
              <a:gd name="T0" fmla="*/ 0 w 14"/>
              <a:gd name="T1" fmla="*/ 32 h 33"/>
              <a:gd name="T2" fmla="*/ 5 w 14"/>
              <a:gd name="T3" fmla="*/ 33 h 33"/>
              <a:gd name="T4" fmla="*/ 14 w 14"/>
              <a:gd name="T5" fmla="*/ 24 h 33"/>
              <a:gd name="T6" fmla="*/ 9 w 14"/>
              <a:gd name="T7" fmla="*/ 15 h 33"/>
              <a:gd name="T8" fmla="*/ 4 w 14"/>
              <a:gd name="T9" fmla="*/ 8 h 33"/>
              <a:gd name="T10" fmla="*/ 9 w 14"/>
              <a:gd name="T11" fmla="*/ 4 h 33"/>
              <a:gd name="T12" fmla="*/ 12 w 14"/>
              <a:gd name="T13" fmla="*/ 5 h 33"/>
              <a:gd name="T14" fmla="*/ 13 w 14"/>
              <a:gd name="T15" fmla="*/ 2 h 33"/>
              <a:gd name="T16" fmla="*/ 9 w 14"/>
              <a:gd name="T17" fmla="*/ 0 h 33"/>
              <a:gd name="T18" fmla="*/ 0 w 14"/>
              <a:gd name="T19" fmla="*/ 9 h 33"/>
              <a:gd name="T20" fmla="*/ 6 w 14"/>
              <a:gd name="T21" fmla="*/ 18 h 33"/>
              <a:gd name="T22" fmla="*/ 11 w 14"/>
              <a:gd name="T23" fmla="*/ 25 h 33"/>
              <a:gd name="T24" fmla="*/ 5 w 14"/>
              <a:gd name="T25" fmla="*/ 30 h 33"/>
              <a:gd name="T26" fmla="*/ 1 w 14"/>
              <a:gd name="T27" fmla="*/ 29 h 33"/>
              <a:gd name="T28" fmla="*/ 0 w 14"/>
              <a:gd name="T2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33">
                <a:moveTo>
                  <a:pt x="0" y="32"/>
                </a:moveTo>
                <a:cubicBezTo>
                  <a:pt x="1" y="33"/>
                  <a:pt x="3" y="33"/>
                  <a:pt x="5" y="33"/>
                </a:cubicBezTo>
                <a:cubicBezTo>
                  <a:pt x="10" y="33"/>
                  <a:pt x="14" y="30"/>
                  <a:pt x="14" y="24"/>
                </a:cubicBezTo>
                <a:cubicBezTo>
                  <a:pt x="14" y="21"/>
                  <a:pt x="12" y="18"/>
                  <a:pt x="9" y="15"/>
                </a:cubicBezTo>
                <a:cubicBezTo>
                  <a:pt x="6" y="13"/>
                  <a:pt x="4" y="12"/>
                  <a:pt x="4" y="8"/>
                </a:cubicBezTo>
                <a:cubicBezTo>
                  <a:pt x="4" y="6"/>
                  <a:pt x="5" y="4"/>
                  <a:pt x="9" y="4"/>
                </a:cubicBezTo>
                <a:cubicBezTo>
                  <a:pt x="10" y="4"/>
                  <a:pt x="12" y="4"/>
                  <a:pt x="12" y="5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1"/>
                  <a:pt x="11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3"/>
                  <a:pt x="4" y="16"/>
                  <a:pt x="6" y="18"/>
                </a:cubicBezTo>
                <a:cubicBezTo>
                  <a:pt x="9" y="20"/>
                  <a:pt x="11" y="22"/>
                  <a:pt x="11" y="25"/>
                </a:cubicBezTo>
                <a:cubicBezTo>
                  <a:pt x="11" y="28"/>
                  <a:pt x="9" y="30"/>
                  <a:pt x="5" y="30"/>
                </a:cubicBezTo>
                <a:cubicBezTo>
                  <a:pt x="4" y="30"/>
                  <a:pt x="2" y="30"/>
                  <a:pt x="1" y="29"/>
                </a:cubicBezTo>
                <a:lnTo>
                  <a:pt x="0" y="32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653"/>
          <p:cNvSpPr>
            <a:spLocks/>
          </p:cNvSpPr>
          <p:nvPr/>
        </p:nvSpPr>
        <p:spPr bwMode="auto">
          <a:xfrm>
            <a:off x="5965826" y="1233488"/>
            <a:ext cx="34925" cy="50800"/>
          </a:xfrm>
          <a:custGeom>
            <a:avLst/>
            <a:gdLst>
              <a:gd name="T0" fmla="*/ 0 w 16"/>
              <a:gd name="T1" fmla="*/ 0 h 23"/>
              <a:gd name="T2" fmla="*/ 6 w 16"/>
              <a:gd name="T3" fmla="*/ 23 h 23"/>
              <a:gd name="T4" fmla="*/ 10 w 16"/>
              <a:gd name="T5" fmla="*/ 23 h 23"/>
              <a:gd name="T6" fmla="*/ 16 w 16"/>
              <a:gd name="T7" fmla="*/ 0 h 23"/>
              <a:gd name="T8" fmla="*/ 12 w 16"/>
              <a:gd name="T9" fmla="*/ 0 h 23"/>
              <a:gd name="T10" fmla="*/ 9 w 16"/>
              <a:gd name="T11" fmla="*/ 13 h 23"/>
              <a:gd name="T12" fmla="*/ 8 w 16"/>
              <a:gd name="T13" fmla="*/ 19 h 23"/>
              <a:gd name="T14" fmla="*/ 8 w 16"/>
              <a:gd name="T15" fmla="*/ 19 h 23"/>
              <a:gd name="T16" fmla="*/ 7 w 16"/>
              <a:gd name="T17" fmla="*/ 13 h 23"/>
              <a:gd name="T18" fmla="*/ 4 w 16"/>
              <a:gd name="T19" fmla="*/ 0 h 23"/>
              <a:gd name="T20" fmla="*/ 0 w 16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3">
                <a:moveTo>
                  <a:pt x="0" y="0"/>
                </a:moveTo>
                <a:cubicBezTo>
                  <a:pt x="6" y="23"/>
                  <a:pt x="6" y="23"/>
                  <a:pt x="6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5"/>
                  <a:pt x="8" y="17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7"/>
                  <a:pt x="7" y="14"/>
                  <a:pt x="7" y="13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654"/>
          <p:cNvSpPr>
            <a:spLocks noEditPoints="1"/>
          </p:cNvSpPr>
          <p:nvPr/>
        </p:nvSpPr>
        <p:spPr bwMode="auto">
          <a:xfrm>
            <a:off x="6000751" y="1233488"/>
            <a:ext cx="31750" cy="50800"/>
          </a:xfrm>
          <a:custGeom>
            <a:avLst/>
            <a:gdLst>
              <a:gd name="T0" fmla="*/ 14 w 14"/>
              <a:gd name="T1" fmla="*/ 8 h 23"/>
              <a:gd name="T2" fmla="*/ 7 w 14"/>
              <a:gd name="T3" fmla="*/ 0 h 23"/>
              <a:gd name="T4" fmla="*/ 2 w 14"/>
              <a:gd name="T5" fmla="*/ 1 h 23"/>
              <a:gd name="T6" fmla="*/ 3 w 14"/>
              <a:gd name="T7" fmla="*/ 4 h 23"/>
              <a:gd name="T8" fmla="*/ 7 w 14"/>
              <a:gd name="T9" fmla="*/ 2 h 23"/>
              <a:gd name="T10" fmla="*/ 10 w 14"/>
              <a:gd name="T11" fmla="*/ 8 h 23"/>
              <a:gd name="T12" fmla="*/ 10 w 14"/>
              <a:gd name="T13" fmla="*/ 8 h 23"/>
              <a:gd name="T14" fmla="*/ 0 w 14"/>
              <a:gd name="T15" fmla="*/ 17 h 23"/>
              <a:gd name="T16" fmla="*/ 6 w 14"/>
              <a:gd name="T17" fmla="*/ 23 h 23"/>
              <a:gd name="T18" fmla="*/ 11 w 14"/>
              <a:gd name="T19" fmla="*/ 21 h 23"/>
              <a:gd name="T20" fmla="*/ 11 w 14"/>
              <a:gd name="T21" fmla="*/ 21 h 23"/>
              <a:gd name="T22" fmla="*/ 11 w 14"/>
              <a:gd name="T23" fmla="*/ 23 h 23"/>
              <a:gd name="T24" fmla="*/ 14 w 14"/>
              <a:gd name="T25" fmla="*/ 23 h 23"/>
              <a:gd name="T26" fmla="*/ 14 w 14"/>
              <a:gd name="T27" fmla="*/ 18 h 23"/>
              <a:gd name="T28" fmla="*/ 14 w 14"/>
              <a:gd name="T29" fmla="*/ 8 h 23"/>
              <a:gd name="T30" fmla="*/ 10 w 14"/>
              <a:gd name="T31" fmla="*/ 16 h 23"/>
              <a:gd name="T32" fmla="*/ 10 w 14"/>
              <a:gd name="T33" fmla="*/ 17 h 23"/>
              <a:gd name="T34" fmla="*/ 7 w 14"/>
              <a:gd name="T35" fmla="*/ 21 h 23"/>
              <a:gd name="T36" fmla="*/ 4 w 14"/>
              <a:gd name="T37" fmla="*/ 16 h 23"/>
              <a:gd name="T38" fmla="*/ 10 w 14"/>
              <a:gd name="T39" fmla="*/ 11 h 23"/>
              <a:gd name="T40" fmla="*/ 10 w 14"/>
              <a:gd name="T41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3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0"/>
                  <a:pt x="2" y="1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5" y="2"/>
                  <a:pt x="7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5" y="8"/>
                  <a:pt x="0" y="11"/>
                  <a:pt x="0" y="17"/>
                </a:cubicBezTo>
                <a:cubicBezTo>
                  <a:pt x="0" y="21"/>
                  <a:pt x="3" y="23"/>
                  <a:pt x="6" y="23"/>
                </a:cubicBezTo>
                <a:cubicBezTo>
                  <a:pt x="8" y="23"/>
                  <a:pt x="10" y="22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10" y="19"/>
                  <a:pt x="8" y="21"/>
                  <a:pt x="7" y="21"/>
                </a:cubicBezTo>
                <a:cubicBezTo>
                  <a:pt x="6" y="21"/>
                  <a:pt x="4" y="20"/>
                  <a:pt x="4" y="16"/>
                </a:cubicBezTo>
                <a:cubicBezTo>
                  <a:pt x="4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Rectangle 655"/>
          <p:cNvSpPr>
            <a:spLocks noChangeArrowheads="1"/>
          </p:cNvSpPr>
          <p:nvPr/>
        </p:nvSpPr>
        <p:spPr bwMode="auto">
          <a:xfrm>
            <a:off x="6043613" y="1211263"/>
            <a:ext cx="9525" cy="73025"/>
          </a:xfrm>
          <a:prstGeom prst="rect">
            <a:avLst/>
          </a:pr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656"/>
          <p:cNvSpPr>
            <a:spLocks noEditPoints="1"/>
          </p:cNvSpPr>
          <p:nvPr/>
        </p:nvSpPr>
        <p:spPr bwMode="auto">
          <a:xfrm>
            <a:off x="6064251" y="1211263"/>
            <a:ext cx="33338" cy="73025"/>
          </a:xfrm>
          <a:custGeom>
            <a:avLst/>
            <a:gdLst>
              <a:gd name="T0" fmla="*/ 0 w 15"/>
              <a:gd name="T1" fmla="*/ 28 h 33"/>
              <a:gd name="T2" fmla="*/ 0 w 15"/>
              <a:gd name="T3" fmla="*/ 33 h 33"/>
              <a:gd name="T4" fmla="*/ 3 w 15"/>
              <a:gd name="T5" fmla="*/ 33 h 33"/>
              <a:gd name="T6" fmla="*/ 4 w 15"/>
              <a:gd name="T7" fmla="*/ 30 h 33"/>
              <a:gd name="T8" fmla="*/ 4 w 15"/>
              <a:gd name="T9" fmla="*/ 30 h 33"/>
              <a:gd name="T10" fmla="*/ 8 w 15"/>
              <a:gd name="T11" fmla="*/ 33 h 33"/>
              <a:gd name="T12" fmla="*/ 15 w 15"/>
              <a:gd name="T13" fmla="*/ 21 h 33"/>
              <a:gd name="T14" fmla="*/ 9 w 15"/>
              <a:gd name="T15" fmla="*/ 10 h 33"/>
              <a:gd name="T16" fmla="*/ 4 w 15"/>
              <a:gd name="T17" fmla="*/ 13 h 33"/>
              <a:gd name="T18" fmla="*/ 4 w 15"/>
              <a:gd name="T19" fmla="*/ 13 h 33"/>
              <a:gd name="T20" fmla="*/ 4 w 15"/>
              <a:gd name="T21" fmla="*/ 0 h 33"/>
              <a:gd name="T22" fmla="*/ 0 w 15"/>
              <a:gd name="T23" fmla="*/ 0 h 33"/>
              <a:gd name="T24" fmla="*/ 0 w 15"/>
              <a:gd name="T25" fmla="*/ 28 h 33"/>
              <a:gd name="T26" fmla="*/ 4 w 15"/>
              <a:gd name="T27" fmla="*/ 18 h 33"/>
              <a:gd name="T28" fmla="*/ 4 w 15"/>
              <a:gd name="T29" fmla="*/ 17 h 33"/>
              <a:gd name="T30" fmla="*/ 8 w 15"/>
              <a:gd name="T31" fmla="*/ 13 h 33"/>
              <a:gd name="T32" fmla="*/ 12 w 15"/>
              <a:gd name="T33" fmla="*/ 21 h 33"/>
              <a:gd name="T34" fmla="*/ 8 w 15"/>
              <a:gd name="T35" fmla="*/ 30 h 33"/>
              <a:gd name="T36" fmla="*/ 4 w 15"/>
              <a:gd name="T37" fmla="*/ 26 h 33"/>
              <a:gd name="T38" fmla="*/ 4 w 15"/>
              <a:gd name="T39" fmla="*/ 25 h 33"/>
              <a:gd name="T40" fmla="*/ 4 w 15"/>
              <a:gd name="T41" fmla="*/ 1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0" y="28"/>
                </a:moveTo>
                <a:cubicBezTo>
                  <a:pt x="0" y="29"/>
                  <a:pt x="0" y="32"/>
                  <a:pt x="0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5" y="32"/>
                  <a:pt x="6" y="33"/>
                  <a:pt x="8" y="33"/>
                </a:cubicBezTo>
                <a:cubicBezTo>
                  <a:pt x="12" y="33"/>
                  <a:pt x="15" y="30"/>
                  <a:pt x="15" y="21"/>
                </a:cubicBezTo>
                <a:cubicBezTo>
                  <a:pt x="15" y="14"/>
                  <a:pt x="13" y="10"/>
                  <a:pt x="9" y="10"/>
                </a:cubicBezTo>
                <a:cubicBezTo>
                  <a:pt x="7" y="10"/>
                  <a:pt x="5" y="10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lnTo>
                  <a:pt x="0" y="28"/>
                </a:lnTo>
                <a:close/>
                <a:moveTo>
                  <a:pt x="4" y="18"/>
                </a:moveTo>
                <a:cubicBezTo>
                  <a:pt x="4" y="18"/>
                  <a:pt x="4" y="17"/>
                  <a:pt x="4" y="17"/>
                </a:cubicBezTo>
                <a:cubicBezTo>
                  <a:pt x="4" y="15"/>
                  <a:pt x="6" y="13"/>
                  <a:pt x="8" y="13"/>
                </a:cubicBezTo>
                <a:cubicBezTo>
                  <a:pt x="11" y="13"/>
                  <a:pt x="12" y="17"/>
                  <a:pt x="12" y="21"/>
                </a:cubicBezTo>
                <a:cubicBezTo>
                  <a:pt x="12" y="26"/>
                  <a:pt x="11" y="30"/>
                  <a:pt x="8" y="30"/>
                </a:cubicBezTo>
                <a:cubicBezTo>
                  <a:pt x="7" y="30"/>
                  <a:pt x="5" y="30"/>
                  <a:pt x="4" y="26"/>
                </a:cubicBezTo>
                <a:cubicBezTo>
                  <a:pt x="4" y="26"/>
                  <a:pt x="4" y="25"/>
                  <a:pt x="4" y="25"/>
                </a:cubicBezTo>
                <a:lnTo>
                  <a:pt x="4" y="18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657"/>
          <p:cNvSpPr>
            <a:spLocks noEditPoints="1"/>
          </p:cNvSpPr>
          <p:nvPr/>
        </p:nvSpPr>
        <p:spPr bwMode="auto">
          <a:xfrm>
            <a:off x="6103938" y="1233488"/>
            <a:ext cx="31750" cy="50800"/>
          </a:xfrm>
          <a:custGeom>
            <a:avLst/>
            <a:gdLst>
              <a:gd name="T0" fmla="*/ 14 w 14"/>
              <a:gd name="T1" fmla="*/ 8 h 23"/>
              <a:gd name="T2" fmla="*/ 7 w 14"/>
              <a:gd name="T3" fmla="*/ 0 h 23"/>
              <a:gd name="T4" fmla="*/ 2 w 14"/>
              <a:gd name="T5" fmla="*/ 1 h 23"/>
              <a:gd name="T6" fmla="*/ 3 w 14"/>
              <a:gd name="T7" fmla="*/ 4 h 23"/>
              <a:gd name="T8" fmla="*/ 6 w 14"/>
              <a:gd name="T9" fmla="*/ 2 h 23"/>
              <a:gd name="T10" fmla="*/ 10 w 14"/>
              <a:gd name="T11" fmla="*/ 8 h 23"/>
              <a:gd name="T12" fmla="*/ 10 w 14"/>
              <a:gd name="T13" fmla="*/ 8 h 23"/>
              <a:gd name="T14" fmla="*/ 0 w 14"/>
              <a:gd name="T15" fmla="*/ 17 h 23"/>
              <a:gd name="T16" fmla="*/ 6 w 14"/>
              <a:gd name="T17" fmla="*/ 23 h 23"/>
              <a:gd name="T18" fmla="*/ 10 w 14"/>
              <a:gd name="T19" fmla="*/ 21 h 23"/>
              <a:gd name="T20" fmla="*/ 10 w 14"/>
              <a:gd name="T21" fmla="*/ 21 h 23"/>
              <a:gd name="T22" fmla="*/ 11 w 14"/>
              <a:gd name="T23" fmla="*/ 23 h 23"/>
              <a:gd name="T24" fmla="*/ 14 w 14"/>
              <a:gd name="T25" fmla="*/ 23 h 23"/>
              <a:gd name="T26" fmla="*/ 14 w 14"/>
              <a:gd name="T27" fmla="*/ 18 h 23"/>
              <a:gd name="T28" fmla="*/ 14 w 14"/>
              <a:gd name="T29" fmla="*/ 8 h 23"/>
              <a:gd name="T30" fmla="*/ 10 w 14"/>
              <a:gd name="T31" fmla="*/ 16 h 23"/>
              <a:gd name="T32" fmla="*/ 10 w 14"/>
              <a:gd name="T33" fmla="*/ 17 h 23"/>
              <a:gd name="T34" fmla="*/ 7 w 14"/>
              <a:gd name="T35" fmla="*/ 21 h 23"/>
              <a:gd name="T36" fmla="*/ 4 w 14"/>
              <a:gd name="T37" fmla="*/ 16 h 23"/>
              <a:gd name="T38" fmla="*/ 10 w 14"/>
              <a:gd name="T39" fmla="*/ 11 h 23"/>
              <a:gd name="T40" fmla="*/ 10 w 14"/>
              <a:gd name="T41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3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0"/>
                  <a:pt x="2" y="1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5" y="2"/>
                  <a:pt x="6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5" y="8"/>
                  <a:pt x="0" y="11"/>
                  <a:pt x="0" y="17"/>
                </a:cubicBezTo>
                <a:cubicBezTo>
                  <a:pt x="0" y="21"/>
                  <a:pt x="3" y="23"/>
                  <a:pt x="6" y="23"/>
                </a:cubicBezTo>
                <a:cubicBezTo>
                  <a:pt x="8" y="23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10" y="19"/>
                  <a:pt x="8" y="21"/>
                  <a:pt x="7" y="21"/>
                </a:cubicBezTo>
                <a:cubicBezTo>
                  <a:pt x="5" y="21"/>
                  <a:pt x="4" y="20"/>
                  <a:pt x="4" y="16"/>
                </a:cubicBezTo>
                <a:cubicBezTo>
                  <a:pt x="4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658"/>
          <p:cNvSpPr>
            <a:spLocks/>
          </p:cNvSpPr>
          <p:nvPr/>
        </p:nvSpPr>
        <p:spPr bwMode="auto">
          <a:xfrm>
            <a:off x="6138863" y="1233488"/>
            <a:ext cx="23813" cy="50800"/>
          </a:xfrm>
          <a:custGeom>
            <a:avLst/>
            <a:gdLst>
              <a:gd name="T0" fmla="*/ 0 w 10"/>
              <a:gd name="T1" fmla="*/ 23 h 23"/>
              <a:gd name="T2" fmla="*/ 4 w 10"/>
              <a:gd name="T3" fmla="*/ 23 h 23"/>
              <a:gd name="T4" fmla="*/ 4 w 10"/>
              <a:gd name="T5" fmla="*/ 10 h 23"/>
              <a:gd name="T6" fmla="*/ 4 w 10"/>
              <a:gd name="T7" fmla="*/ 8 h 23"/>
              <a:gd name="T8" fmla="*/ 9 w 10"/>
              <a:gd name="T9" fmla="*/ 3 h 23"/>
              <a:gd name="T10" fmla="*/ 10 w 10"/>
              <a:gd name="T11" fmla="*/ 3 h 23"/>
              <a:gd name="T12" fmla="*/ 10 w 10"/>
              <a:gd name="T13" fmla="*/ 0 h 23"/>
              <a:gd name="T14" fmla="*/ 9 w 10"/>
              <a:gd name="T15" fmla="*/ 0 h 23"/>
              <a:gd name="T16" fmla="*/ 4 w 10"/>
              <a:gd name="T17" fmla="*/ 4 h 23"/>
              <a:gd name="T18" fmla="*/ 4 w 10"/>
              <a:gd name="T19" fmla="*/ 4 h 23"/>
              <a:gd name="T20" fmla="*/ 4 w 10"/>
              <a:gd name="T21" fmla="*/ 0 h 23"/>
              <a:gd name="T22" fmla="*/ 0 w 10"/>
              <a:gd name="T23" fmla="*/ 0 h 23"/>
              <a:gd name="T24" fmla="*/ 0 w 10"/>
              <a:gd name="T25" fmla="*/ 6 h 23"/>
              <a:gd name="T26" fmla="*/ 0 w 10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9"/>
                  <a:pt x="4" y="8"/>
                </a:cubicBezTo>
                <a:cubicBezTo>
                  <a:pt x="5" y="5"/>
                  <a:pt x="6" y="3"/>
                  <a:pt x="9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5" y="1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659"/>
          <p:cNvSpPr>
            <a:spLocks noEditPoints="1"/>
          </p:cNvSpPr>
          <p:nvPr/>
        </p:nvSpPr>
        <p:spPr bwMode="auto">
          <a:xfrm>
            <a:off x="6162676" y="1211263"/>
            <a:ext cx="33338" cy="73025"/>
          </a:xfrm>
          <a:custGeom>
            <a:avLst/>
            <a:gdLst>
              <a:gd name="T0" fmla="*/ 12 w 15"/>
              <a:gd name="T1" fmla="*/ 0 h 33"/>
              <a:gd name="T2" fmla="*/ 12 w 15"/>
              <a:gd name="T3" fmla="*/ 12 h 33"/>
              <a:gd name="T4" fmla="*/ 12 w 15"/>
              <a:gd name="T5" fmla="*/ 12 h 33"/>
              <a:gd name="T6" fmla="*/ 7 w 15"/>
              <a:gd name="T7" fmla="*/ 10 h 33"/>
              <a:gd name="T8" fmla="*/ 0 w 15"/>
              <a:gd name="T9" fmla="*/ 22 h 33"/>
              <a:gd name="T10" fmla="*/ 7 w 15"/>
              <a:gd name="T11" fmla="*/ 33 h 33"/>
              <a:gd name="T12" fmla="*/ 12 w 15"/>
              <a:gd name="T13" fmla="*/ 30 h 33"/>
              <a:gd name="T14" fmla="*/ 12 w 15"/>
              <a:gd name="T15" fmla="*/ 30 h 33"/>
              <a:gd name="T16" fmla="*/ 12 w 15"/>
              <a:gd name="T17" fmla="*/ 33 h 33"/>
              <a:gd name="T18" fmla="*/ 15 w 15"/>
              <a:gd name="T19" fmla="*/ 33 h 33"/>
              <a:gd name="T20" fmla="*/ 15 w 15"/>
              <a:gd name="T21" fmla="*/ 28 h 33"/>
              <a:gd name="T22" fmla="*/ 15 w 15"/>
              <a:gd name="T23" fmla="*/ 0 h 33"/>
              <a:gd name="T24" fmla="*/ 12 w 15"/>
              <a:gd name="T25" fmla="*/ 0 h 33"/>
              <a:gd name="T26" fmla="*/ 12 w 15"/>
              <a:gd name="T27" fmla="*/ 25 h 33"/>
              <a:gd name="T28" fmla="*/ 11 w 15"/>
              <a:gd name="T29" fmla="*/ 26 h 33"/>
              <a:gd name="T30" fmla="*/ 8 w 15"/>
              <a:gd name="T31" fmla="*/ 30 h 33"/>
              <a:gd name="T32" fmla="*/ 4 w 15"/>
              <a:gd name="T33" fmla="*/ 22 h 33"/>
              <a:gd name="T34" fmla="*/ 8 w 15"/>
              <a:gd name="T35" fmla="*/ 13 h 33"/>
              <a:gd name="T36" fmla="*/ 12 w 15"/>
              <a:gd name="T37" fmla="*/ 17 h 33"/>
              <a:gd name="T38" fmla="*/ 12 w 15"/>
              <a:gd name="T39" fmla="*/ 19 h 33"/>
              <a:gd name="T40" fmla="*/ 12 w 15"/>
              <a:gd name="T41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12" y="0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0"/>
                  <a:pt x="9" y="10"/>
                  <a:pt x="7" y="10"/>
                </a:cubicBezTo>
                <a:cubicBezTo>
                  <a:pt x="4" y="10"/>
                  <a:pt x="0" y="13"/>
                  <a:pt x="0" y="22"/>
                </a:cubicBezTo>
                <a:cubicBezTo>
                  <a:pt x="0" y="29"/>
                  <a:pt x="3" y="33"/>
                  <a:pt x="7" y="33"/>
                </a:cubicBezTo>
                <a:cubicBezTo>
                  <a:pt x="10" y="33"/>
                  <a:pt x="11" y="32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5" y="29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2" y="0"/>
                </a:lnTo>
                <a:close/>
                <a:moveTo>
                  <a:pt x="12" y="25"/>
                </a:moveTo>
                <a:cubicBezTo>
                  <a:pt x="12" y="25"/>
                  <a:pt x="12" y="26"/>
                  <a:pt x="11" y="26"/>
                </a:cubicBezTo>
                <a:cubicBezTo>
                  <a:pt x="11" y="30"/>
                  <a:pt x="9" y="30"/>
                  <a:pt x="8" y="30"/>
                </a:cubicBezTo>
                <a:cubicBezTo>
                  <a:pt x="5" y="30"/>
                  <a:pt x="4" y="26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2" y="17"/>
                </a:cubicBezTo>
                <a:cubicBezTo>
                  <a:pt x="12" y="18"/>
                  <a:pt x="12" y="18"/>
                  <a:pt x="12" y="19"/>
                </a:cubicBezTo>
                <a:lnTo>
                  <a:pt x="12" y="25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660"/>
          <p:cNvSpPr>
            <a:spLocks/>
          </p:cNvSpPr>
          <p:nvPr/>
        </p:nvSpPr>
        <p:spPr bwMode="auto">
          <a:xfrm>
            <a:off x="6011863" y="1304926"/>
            <a:ext cx="20638" cy="58738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3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3"/>
                  <a:pt x="0" y="9"/>
                  <a:pt x="0" y="17"/>
                </a:cubicBezTo>
                <a:cubicBezTo>
                  <a:pt x="0" y="20"/>
                  <a:pt x="1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2"/>
                  <a:pt x="3" y="20"/>
                  <a:pt x="3" y="17"/>
                </a:cubicBezTo>
                <a:cubicBezTo>
                  <a:pt x="3" y="9"/>
                  <a:pt x="6" y="3"/>
                  <a:pt x="9" y="0"/>
                </a:cubicBezTo>
                <a:lnTo>
                  <a:pt x="7" y="0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661"/>
          <p:cNvSpPr>
            <a:spLocks/>
          </p:cNvSpPr>
          <p:nvPr/>
        </p:nvSpPr>
        <p:spPr bwMode="auto">
          <a:xfrm>
            <a:off x="6030913" y="1304926"/>
            <a:ext cx="44450" cy="49213"/>
          </a:xfrm>
          <a:custGeom>
            <a:avLst/>
            <a:gdLst>
              <a:gd name="T0" fmla="*/ 3 w 20"/>
              <a:gd name="T1" fmla="*/ 22 h 22"/>
              <a:gd name="T2" fmla="*/ 5 w 20"/>
              <a:gd name="T3" fmla="*/ 11 h 22"/>
              <a:gd name="T4" fmla="*/ 6 w 20"/>
              <a:gd name="T5" fmla="*/ 3 h 22"/>
              <a:gd name="T6" fmla="*/ 6 w 20"/>
              <a:gd name="T7" fmla="*/ 3 h 22"/>
              <a:gd name="T8" fmla="*/ 8 w 20"/>
              <a:gd name="T9" fmla="*/ 10 h 22"/>
              <a:gd name="T10" fmla="*/ 13 w 20"/>
              <a:gd name="T11" fmla="*/ 22 h 22"/>
              <a:gd name="T12" fmla="*/ 16 w 20"/>
              <a:gd name="T13" fmla="*/ 22 h 22"/>
              <a:gd name="T14" fmla="*/ 20 w 20"/>
              <a:gd name="T15" fmla="*/ 0 h 22"/>
              <a:gd name="T16" fmla="*/ 17 w 20"/>
              <a:gd name="T17" fmla="*/ 0 h 22"/>
              <a:gd name="T18" fmla="*/ 15 w 20"/>
              <a:gd name="T19" fmla="*/ 12 h 22"/>
              <a:gd name="T20" fmla="*/ 14 w 20"/>
              <a:gd name="T21" fmla="*/ 18 h 22"/>
              <a:gd name="T22" fmla="*/ 14 w 20"/>
              <a:gd name="T23" fmla="*/ 18 h 22"/>
              <a:gd name="T24" fmla="*/ 12 w 20"/>
              <a:gd name="T25" fmla="*/ 12 h 22"/>
              <a:gd name="T26" fmla="*/ 7 w 20"/>
              <a:gd name="T27" fmla="*/ 0 h 22"/>
              <a:gd name="T28" fmla="*/ 4 w 20"/>
              <a:gd name="T29" fmla="*/ 0 h 22"/>
              <a:gd name="T30" fmla="*/ 0 w 20"/>
              <a:gd name="T31" fmla="*/ 22 h 22"/>
              <a:gd name="T32" fmla="*/ 3 w 20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22">
                <a:moveTo>
                  <a:pt x="3" y="22"/>
                </a:moveTo>
                <a:cubicBezTo>
                  <a:pt x="5" y="11"/>
                  <a:pt x="5" y="11"/>
                  <a:pt x="5" y="11"/>
                </a:cubicBezTo>
                <a:cubicBezTo>
                  <a:pt x="5" y="8"/>
                  <a:pt x="6" y="5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5"/>
                  <a:pt x="7" y="7"/>
                  <a:pt x="8" y="10"/>
                </a:cubicBezTo>
                <a:cubicBezTo>
                  <a:pt x="13" y="22"/>
                  <a:pt x="13" y="22"/>
                  <a:pt x="13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2"/>
                  <a:pt x="15" y="12"/>
                  <a:pt x="15" y="12"/>
                </a:cubicBezTo>
                <a:cubicBezTo>
                  <a:pt x="14" y="15"/>
                  <a:pt x="14" y="16"/>
                  <a:pt x="14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7"/>
                  <a:pt x="13" y="15"/>
                  <a:pt x="12" y="12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22"/>
                  <a:pt x="0" y="22"/>
                  <a:pt x="0" y="22"/>
                </a:cubicBezTo>
                <a:lnTo>
                  <a:pt x="3" y="22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662"/>
          <p:cNvSpPr>
            <a:spLocks noEditPoints="1"/>
          </p:cNvSpPr>
          <p:nvPr/>
        </p:nvSpPr>
        <p:spPr bwMode="auto">
          <a:xfrm>
            <a:off x="6076951" y="1304926"/>
            <a:ext cx="42863" cy="49213"/>
          </a:xfrm>
          <a:custGeom>
            <a:avLst/>
            <a:gdLst>
              <a:gd name="T0" fmla="*/ 11 w 19"/>
              <a:gd name="T1" fmla="*/ 0 h 22"/>
              <a:gd name="T2" fmla="*/ 4 w 19"/>
              <a:gd name="T3" fmla="*/ 3 h 22"/>
              <a:gd name="T4" fmla="*/ 0 w 19"/>
              <a:gd name="T5" fmla="*/ 13 h 22"/>
              <a:gd name="T6" fmla="*/ 8 w 19"/>
              <a:gd name="T7" fmla="*/ 22 h 22"/>
              <a:gd name="T8" fmla="*/ 16 w 19"/>
              <a:gd name="T9" fmla="*/ 19 h 22"/>
              <a:gd name="T10" fmla="*/ 19 w 19"/>
              <a:gd name="T11" fmla="*/ 9 h 22"/>
              <a:gd name="T12" fmla="*/ 11 w 19"/>
              <a:gd name="T13" fmla="*/ 0 h 22"/>
              <a:gd name="T14" fmla="*/ 11 w 19"/>
              <a:gd name="T15" fmla="*/ 2 h 22"/>
              <a:gd name="T16" fmla="*/ 17 w 19"/>
              <a:gd name="T17" fmla="*/ 9 h 22"/>
              <a:gd name="T18" fmla="*/ 14 w 19"/>
              <a:gd name="T19" fmla="*/ 18 h 22"/>
              <a:gd name="T20" fmla="*/ 9 w 19"/>
              <a:gd name="T21" fmla="*/ 20 h 22"/>
              <a:gd name="T22" fmla="*/ 3 w 19"/>
              <a:gd name="T23" fmla="*/ 13 h 22"/>
              <a:gd name="T24" fmla="*/ 6 w 19"/>
              <a:gd name="T25" fmla="*/ 4 h 22"/>
              <a:gd name="T26" fmla="*/ 11 w 19"/>
              <a:gd name="T27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2">
                <a:moveTo>
                  <a:pt x="11" y="0"/>
                </a:moveTo>
                <a:cubicBezTo>
                  <a:pt x="9" y="0"/>
                  <a:pt x="6" y="1"/>
                  <a:pt x="4" y="3"/>
                </a:cubicBezTo>
                <a:cubicBezTo>
                  <a:pt x="1" y="5"/>
                  <a:pt x="0" y="10"/>
                  <a:pt x="0" y="13"/>
                </a:cubicBezTo>
                <a:cubicBezTo>
                  <a:pt x="0" y="18"/>
                  <a:pt x="3" y="22"/>
                  <a:pt x="8" y="22"/>
                </a:cubicBezTo>
                <a:cubicBezTo>
                  <a:pt x="11" y="22"/>
                  <a:pt x="14" y="21"/>
                  <a:pt x="16" y="19"/>
                </a:cubicBezTo>
                <a:cubicBezTo>
                  <a:pt x="18" y="17"/>
                  <a:pt x="19" y="12"/>
                  <a:pt x="19" y="9"/>
                </a:cubicBezTo>
                <a:cubicBezTo>
                  <a:pt x="19" y="4"/>
                  <a:pt x="17" y="0"/>
                  <a:pt x="11" y="0"/>
                </a:cubicBezTo>
                <a:close/>
                <a:moveTo>
                  <a:pt x="11" y="2"/>
                </a:moveTo>
                <a:cubicBezTo>
                  <a:pt x="16" y="2"/>
                  <a:pt x="17" y="6"/>
                  <a:pt x="17" y="9"/>
                </a:cubicBezTo>
                <a:cubicBezTo>
                  <a:pt x="17" y="12"/>
                  <a:pt x="16" y="16"/>
                  <a:pt x="14" y="18"/>
                </a:cubicBezTo>
                <a:cubicBezTo>
                  <a:pt x="12" y="19"/>
                  <a:pt x="10" y="20"/>
                  <a:pt x="9" y="20"/>
                </a:cubicBezTo>
                <a:cubicBezTo>
                  <a:pt x="4" y="20"/>
                  <a:pt x="3" y="17"/>
                  <a:pt x="3" y="13"/>
                </a:cubicBezTo>
                <a:cubicBezTo>
                  <a:pt x="3" y="10"/>
                  <a:pt x="4" y="6"/>
                  <a:pt x="6" y="4"/>
                </a:cubicBezTo>
                <a:cubicBezTo>
                  <a:pt x="7" y="3"/>
                  <a:pt x="9" y="2"/>
                  <a:pt x="11" y="2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663"/>
          <p:cNvSpPr>
            <a:spLocks/>
          </p:cNvSpPr>
          <p:nvPr/>
        </p:nvSpPr>
        <p:spPr bwMode="auto">
          <a:xfrm>
            <a:off x="6116638" y="1304926"/>
            <a:ext cx="20638" cy="58738"/>
          </a:xfrm>
          <a:custGeom>
            <a:avLst/>
            <a:gdLst>
              <a:gd name="T0" fmla="*/ 3 w 9"/>
              <a:gd name="T1" fmla="*/ 26 h 26"/>
              <a:gd name="T2" fmla="*/ 9 w 9"/>
              <a:gd name="T3" fmla="*/ 8 h 26"/>
              <a:gd name="T4" fmla="*/ 7 w 9"/>
              <a:gd name="T5" fmla="*/ 0 h 26"/>
              <a:gd name="T6" fmla="*/ 5 w 9"/>
              <a:gd name="T7" fmla="*/ 0 h 26"/>
              <a:gd name="T8" fmla="*/ 7 w 9"/>
              <a:gd name="T9" fmla="*/ 8 h 26"/>
              <a:gd name="T10" fmla="*/ 0 w 9"/>
              <a:gd name="T11" fmla="*/ 26 h 26"/>
              <a:gd name="T12" fmla="*/ 3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3" y="26"/>
                </a:moveTo>
                <a:cubicBezTo>
                  <a:pt x="6" y="22"/>
                  <a:pt x="9" y="16"/>
                  <a:pt x="9" y="8"/>
                </a:cubicBezTo>
                <a:cubicBezTo>
                  <a:pt x="9" y="5"/>
                  <a:pt x="9" y="2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7" y="3"/>
                  <a:pt x="7" y="6"/>
                  <a:pt x="7" y="8"/>
                </a:cubicBezTo>
                <a:cubicBezTo>
                  <a:pt x="7" y="16"/>
                  <a:pt x="4" y="22"/>
                  <a:pt x="0" y="26"/>
                </a:cubicBezTo>
                <a:lnTo>
                  <a:pt x="3" y="26"/>
                </a:ln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Rectangle 664"/>
          <p:cNvSpPr>
            <a:spLocks noChangeArrowheads="1"/>
          </p:cNvSpPr>
          <p:nvPr/>
        </p:nvSpPr>
        <p:spPr bwMode="auto">
          <a:xfrm>
            <a:off x="7446963" y="760413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6" name="Rectangle 665"/>
          <p:cNvSpPr>
            <a:spLocks noChangeArrowheads="1"/>
          </p:cNvSpPr>
          <p:nvPr/>
        </p:nvSpPr>
        <p:spPr bwMode="auto">
          <a:xfrm>
            <a:off x="7477126" y="760413"/>
            <a:ext cx="55563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7" name="Rectangle 666"/>
          <p:cNvSpPr>
            <a:spLocks noChangeArrowheads="1"/>
          </p:cNvSpPr>
          <p:nvPr/>
        </p:nvSpPr>
        <p:spPr bwMode="auto">
          <a:xfrm>
            <a:off x="7497763" y="760413"/>
            <a:ext cx="434975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ans Josefs 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8" name="Rectangle 667"/>
          <p:cNvSpPr>
            <a:spLocks noChangeArrowheads="1"/>
          </p:cNvSpPr>
          <p:nvPr/>
        </p:nvSpPr>
        <p:spPr bwMode="auto">
          <a:xfrm>
            <a:off x="7540626" y="841376"/>
            <a:ext cx="587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9" name="Rectangle 668"/>
          <p:cNvSpPr>
            <a:spLocks noChangeArrowheads="1"/>
          </p:cNvSpPr>
          <p:nvPr/>
        </p:nvSpPr>
        <p:spPr bwMode="auto">
          <a:xfrm>
            <a:off x="7561263" y="841376"/>
            <a:ext cx="76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0" name="Rectangle 669"/>
          <p:cNvSpPr>
            <a:spLocks noChangeArrowheads="1"/>
          </p:cNvSpPr>
          <p:nvPr/>
        </p:nvSpPr>
        <p:spPr bwMode="auto">
          <a:xfrm>
            <a:off x="7596188" y="841376"/>
            <a:ext cx="2921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ussland)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Rectangle 670"/>
          <p:cNvSpPr>
            <a:spLocks noChangeArrowheads="1"/>
          </p:cNvSpPr>
          <p:nvPr/>
        </p:nvSpPr>
        <p:spPr bwMode="auto">
          <a:xfrm>
            <a:off x="3690938" y="3436938"/>
            <a:ext cx="650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2" name="Rectangle 671"/>
          <p:cNvSpPr>
            <a:spLocks noChangeArrowheads="1"/>
          </p:cNvSpPr>
          <p:nvPr/>
        </p:nvSpPr>
        <p:spPr bwMode="auto">
          <a:xfrm>
            <a:off x="3711576" y="3436938"/>
            <a:ext cx="231775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sland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3" name="Rectangle 672"/>
          <p:cNvSpPr>
            <a:spLocks noChangeArrowheads="1"/>
          </p:cNvSpPr>
          <p:nvPr/>
        </p:nvSpPr>
        <p:spPr bwMode="auto">
          <a:xfrm>
            <a:off x="5603876" y="4614863"/>
            <a:ext cx="93663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4" name="Rectangle 673"/>
          <p:cNvSpPr>
            <a:spLocks noChangeArrowheads="1"/>
          </p:cNvSpPr>
          <p:nvPr/>
        </p:nvSpPr>
        <p:spPr bwMode="auto">
          <a:xfrm>
            <a:off x="5649913" y="4614863"/>
            <a:ext cx="87313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5" name="Rectangle 674"/>
          <p:cNvSpPr>
            <a:spLocks noChangeArrowheads="1"/>
          </p:cNvSpPr>
          <p:nvPr/>
        </p:nvSpPr>
        <p:spPr bwMode="auto">
          <a:xfrm>
            <a:off x="5691188" y="4614863"/>
            <a:ext cx="7143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6" name="Rectangle 675"/>
          <p:cNvSpPr>
            <a:spLocks noChangeArrowheads="1"/>
          </p:cNvSpPr>
          <p:nvPr/>
        </p:nvSpPr>
        <p:spPr bwMode="auto">
          <a:xfrm>
            <a:off x="5713413" y="4614863"/>
            <a:ext cx="130175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ge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7" name="Rectangle 676"/>
          <p:cNvSpPr>
            <a:spLocks noChangeArrowheads="1"/>
          </p:cNvSpPr>
          <p:nvPr/>
        </p:nvSpPr>
        <p:spPr bwMode="auto">
          <a:xfrm>
            <a:off x="6234113" y="4116388"/>
            <a:ext cx="825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8" name="Rectangle 677"/>
          <p:cNvSpPr>
            <a:spLocks noChangeArrowheads="1"/>
          </p:cNvSpPr>
          <p:nvPr/>
        </p:nvSpPr>
        <p:spPr bwMode="auto">
          <a:xfrm>
            <a:off x="6272213" y="4116388"/>
            <a:ext cx="825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Rectangle 678"/>
          <p:cNvSpPr>
            <a:spLocks noChangeArrowheads="1"/>
          </p:cNvSpPr>
          <p:nvPr/>
        </p:nvSpPr>
        <p:spPr bwMode="auto">
          <a:xfrm>
            <a:off x="6305551" y="4116388"/>
            <a:ext cx="220663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erige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0" name="Rectangle 679"/>
          <p:cNvSpPr>
            <a:spLocks noChangeArrowheads="1"/>
          </p:cNvSpPr>
          <p:nvPr/>
        </p:nvSpPr>
        <p:spPr bwMode="auto">
          <a:xfrm>
            <a:off x="6975476" y="4160838"/>
            <a:ext cx="825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1" name="Rectangle 680"/>
          <p:cNvSpPr>
            <a:spLocks noChangeArrowheads="1"/>
          </p:cNvSpPr>
          <p:nvPr/>
        </p:nvSpPr>
        <p:spPr bwMode="auto">
          <a:xfrm>
            <a:off x="7010401" y="4160838"/>
            <a:ext cx="263525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inland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2" name="Rectangle 681"/>
          <p:cNvSpPr>
            <a:spLocks noChangeArrowheads="1"/>
          </p:cNvSpPr>
          <p:nvPr/>
        </p:nvSpPr>
        <p:spPr bwMode="auto">
          <a:xfrm>
            <a:off x="7994651" y="4168776"/>
            <a:ext cx="3571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Russland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3" name="Rectangle 682"/>
          <p:cNvSpPr>
            <a:spLocks noChangeArrowheads="1"/>
          </p:cNvSpPr>
          <p:nvPr/>
        </p:nvSpPr>
        <p:spPr bwMode="auto">
          <a:xfrm>
            <a:off x="5538788" y="5524501"/>
            <a:ext cx="3619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Danmark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683"/>
          <p:cNvSpPr>
            <a:spLocks noChangeArrowheads="1"/>
          </p:cNvSpPr>
          <p:nvPr/>
        </p:nvSpPr>
        <p:spPr bwMode="auto">
          <a:xfrm>
            <a:off x="4443413" y="4140201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5" name="Rectangle 684"/>
          <p:cNvSpPr>
            <a:spLocks noChangeArrowheads="1"/>
          </p:cNvSpPr>
          <p:nvPr/>
        </p:nvSpPr>
        <p:spPr bwMode="auto">
          <a:xfrm>
            <a:off x="4470401" y="4140201"/>
            <a:ext cx="8255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æ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6" name="Rectangle 685"/>
          <p:cNvSpPr>
            <a:spLocks noChangeArrowheads="1"/>
          </p:cNvSpPr>
          <p:nvPr/>
        </p:nvSpPr>
        <p:spPr bwMode="auto">
          <a:xfrm>
            <a:off x="4519613" y="4140201"/>
            <a:ext cx="55563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Rectangle 686"/>
          <p:cNvSpPr>
            <a:spLocks noChangeArrowheads="1"/>
          </p:cNvSpPr>
          <p:nvPr/>
        </p:nvSpPr>
        <p:spPr bwMode="auto">
          <a:xfrm>
            <a:off x="4541838" y="4140201"/>
            <a:ext cx="66675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8" name="Rectangle 687"/>
          <p:cNvSpPr>
            <a:spLocks noChangeArrowheads="1"/>
          </p:cNvSpPr>
          <p:nvPr/>
        </p:nvSpPr>
        <p:spPr bwMode="auto">
          <a:xfrm>
            <a:off x="4575176" y="4140201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9" name="Rectangle 688"/>
          <p:cNvSpPr>
            <a:spLocks noChangeArrowheads="1"/>
          </p:cNvSpPr>
          <p:nvPr/>
        </p:nvSpPr>
        <p:spPr bwMode="auto">
          <a:xfrm>
            <a:off x="4605338" y="4140201"/>
            <a:ext cx="13335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ene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0" name="Rectangle 689"/>
          <p:cNvSpPr>
            <a:spLocks noChangeArrowheads="1"/>
          </p:cNvSpPr>
          <p:nvPr/>
        </p:nvSpPr>
        <p:spPr bwMode="auto">
          <a:xfrm>
            <a:off x="4443413" y="4222751"/>
            <a:ext cx="587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1" name="Rectangle 690"/>
          <p:cNvSpPr>
            <a:spLocks noChangeArrowheads="1"/>
          </p:cNvSpPr>
          <p:nvPr/>
        </p:nvSpPr>
        <p:spPr bwMode="auto">
          <a:xfrm>
            <a:off x="4462463" y="4222751"/>
            <a:ext cx="841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2" name="Rectangle 691"/>
          <p:cNvSpPr>
            <a:spLocks noChangeArrowheads="1"/>
          </p:cNvSpPr>
          <p:nvPr/>
        </p:nvSpPr>
        <p:spPr bwMode="auto">
          <a:xfrm>
            <a:off x="4508501" y="4222751"/>
            <a:ext cx="3000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anmark)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3" name="Rectangle 692"/>
          <p:cNvSpPr>
            <a:spLocks noChangeArrowheads="1"/>
          </p:cNvSpPr>
          <p:nvPr/>
        </p:nvSpPr>
        <p:spPr bwMode="auto">
          <a:xfrm>
            <a:off x="3690938" y="5738813"/>
            <a:ext cx="2476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Irland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4" name="Rectangle 693"/>
          <p:cNvSpPr>
            <a:spLocks noChangeArrowheads="1"/>
          </p:cNvSpPr>
          <p:nvPr/>
        </p:nvSpPr>
        <p:spPr bwMode="auto">
          <a:xfrm>
            <a:off x="4486276" y="4562476"/>
            <a:ext cx="277813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Shetland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5" name="Rectangle 694"/>
          <p:cNvSpPr>
            <a:spLocks noChangeArrowheads="1"/>
          </p:cNvSpPr>
          <p:nvPr/>
        </p:nvSpPr>
        <p:spPr bwMode="auto">
          <a:xfrm>
            <a:off x="4548188" y="4645026"/>
            <a:ext cx="104775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6" name="Rectangle 695"/>
          <p:cNvSpPr>
            <a:spLocks noChangeArrowheads="1"/>
          </p:cNvSpPr>
          <p:nvPr/>
        </p:nvSpPr>
        <p:spPr bwMode="auto">
          <a:xfrm>
            <a:off x="4611688" y="4645026"/>
            <a:ext cx="76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7" name="Rectangle 696"/>
          <p:cNvSpPr>
            <a:spLocks noChangeArrowheads="1"/>
          </p:cNvSpPr>
          <p:nvPr/>
        </p:nvSpPr>
        <p:spPr bwMode="auto">
          <a:xfrm>
            <a:off x="4649788" y="4645026"/>
            <a:ext cx="587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8" name="Rectangle 697"/>
          <p:cNvSpPr>
            <a:spLocks noChangeArrowheads="1"/>
          </p:cNvSpPr>
          <p:nvPr/>
        </p:nvSpPr>
        <p:spPr bwMode="auto">
          <a:xfrm>
            <a:off x="4175126" y="6040438"/>
            <a:ext cx="825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9" name="Rectangle 698"/>
          <p:cNvSpPr>
            <a:spLocks noChangeArrowheads="1"/>
          </p:cNvSpPr>
          <p:nvPr/>
        </p:nvSpPr>
        <p:spPr bwMode="auto">
          <a:xfrm>
            <a:off x="4213226" y="6040438"/>
            <a:ext cx="7143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0" name="Rectangle 699"/>
          <p:cNvSpPr>
            <a:spLocks noChangeArrowheads="1"/>
          </p:cNvSpPr>
          <p:nvPr/>
        </p:nvSpPr>
        <p:spPr bwMode="auto">
          <a:xfrm>
            <a:off x="4238626" y="6040438"/>
            <a:ext cx="434975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orbritannia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1" name="Rectangle 700"/>
          <p:cNvSpPr>
            <a:spLocks noChangeArrowheads="1"/>
          </p:cNvSpPr>
          <p:nvPr/>
        </p:nvSpPr>
        <p:spPr bwMode="auto">
          <a:xfrm>
            <a:off x="5468938" y="6192838"/>
            <a:ext cx="825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2" name="Rectangle 701"/>
          <p:cNvSpPr>
            <a:spLocks noChangeArrowheads="1"/>
          </p:cNvSpPr>
          <p:nvPr/>
        </p:nvSpPr>
        <p:spPr bwMode="auto">
          <a:xfrm>
            <a:off x="5500688" y="6192838"/>
            <a:ext cx="3111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yskland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3" name="Rectangle 702"/>
          <p:cNvSpPr>
            <a:spLocks noChangeArrowheads="1"/>
          </p:cNvSpPr>
          <p:nvPr/>
        </p:nvSpPr>
        <p:spPr bwMode="auto">
          <a:xfrm>
            <a:off x="4948238" y="6027738"/>
            <a:ext cx="93663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4" name="Rectangle 703"/>
          <p:cNvSpPr>
            <a:spLocks noChangeArrowheads="1"/>
          </p:cNvSpPr>
          <p:nvPr/>
        </p:nvSpPr>
        <p:spPr bwMode="auto">
          <a:xfrm>
            <a:off x="4997451" y="6027738"/>
            <a:ext cx="3556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ederland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5" name="Rectangle 704"/>
          <p:cNvSpPr>
            <a:spLocks noChangeArrowheads="1"/>
          </p:cNvSpPr>
          <p:nvPr/>
        </p:nvSpPr>
        <p:spPr bwMode="auto">
          <a:xfrm>
            <a:off x="4881563" y="6386513"/>
            <a:ext cx="889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6" name="Rectangle 705"/>
          <p:cNvSpPr>
            <a:spLocks noChangeArrowheads="1"/>
          </p:cNvSpPr>
          <p:nvPr/>
        </p:nvSpPr>
        <p:spPr bwMode="auto">
          <a:xfrm>
            <a:off x="4926013" y="6386513"/>
            <a:ext cx="214313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elgia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" name="Rectangle 706"/>
          <p:cNvSpPr>
            <a:spLocks noChangeArrowheads="1"/>
          </p:cNvSpPr>
          <p:nvPr/>
        </p:nvSpPr>
        <p:spPr bwMode="auto">
          <a:xfrm>
            <a:off x="6423026" y="6186488"/>
            <a:ext cx="889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P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8" name="Rectangle 707"/>
          <p:cNvSpPr>
            <a:spLocks noChangeArrowheads="1"/>
          </p:cNvSpPr>
          <p:nvPr/>
        </p:nvSpPr>
        <p:spPr bwMode="auto">
          <a:xfrm>
            <a:off x="6461126" y="6186488"/>
            <a:ext cx="1968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olen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9" name="Rectangle 708"/>
          <p:cNvSpPr>
            <a:spLocks noChangeArrowheads="1"/>
          </p:cNvSpPr>
          <p:nvPr/>
        </p:nvSpPr>
        <p:spPr bwMode="auto">
          <a:xfrm>
            <a:off x="4945063" y="2597151"/>
            <a:ext cx="193675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Jan 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0" name="Rectangle 709"/>
          <p:cNvSpPr>
            <a:spLocks noChangeArrowheads="1"/>
          </p:cNvSpPr>
          <p:nvPr/>
        </p:nvSpPr>
        <p:spPr bwMode="auto">
          <a:xfrm>
            <a:off x="5105401" y="2597151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1" name="Rectangle 710"/>
          <p:cNvSpPr>
            <a:spLocks noChangeArrowheads="1"/>
          </p:cNvSpPr>
          <p:nvPr/>
        </p:nvSpPr>
        <p:spPr bwMode="auto">
          <a:xfrm>
            <a:off x="5137151" y="2597151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2" name="Rectangle 711"/>
          <p:cNvSpPr>
            <a:spLocks noChangeArrowheads="1"/>
          </p:cNvSpPr>
          <p:nvPr/>
        </p:nvSpPr>
        <p:spPr bwMode="auto">
          <a:xfrm>
            <a:off x="5165726" y="2597151"/>
            <a:ext cx="1031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3" name="Rectangle 712"/>
          <p:cNvSpPr>
            <a:spLocks noChangeArrowheads="1"/>
          </p:cNvSpPr>
          <p:nvPr/>
        </p:nvSpPr>
        <p:spPr bwMode="auto">
          <a:xfrm>
            <a:off x="4986338" y="2676526"/>
            <a:ext cx="1444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4" name="Rectangle 713"/>
          <p:cNvSpPr>
            <a:spLocks noChangeArrowheads="1"/>
          </p:cNvSpPr>
          <p:nvPr/>
        </p:nvSpPr>
        <p:spPr bwMode="auto">
          <a:xfrm>
            <a:off x="5084763" y="2676526"/>
            <a:ext cx="60325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5" name="Rectangle 714"/>
          <p:cNvSpPr>
            <a:spLocks noChangeArrowheads="1"/>
          </p:cNvSpPr>
          <p:nvPr/>
        </p:nvSpPr>
        <p:spPr bwMode="auto">
          <a:xfrm>
            <a:off x="5106988" y="2676526"/>
            <a:ext cx="13176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ge)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6" name="Rectangle 715"/>
          <p:cNvSpPr>
            <a:spLocks noChangeArrowheads="1"/>
          </p:cNvSpPr>
          <p:nvPr/>
        </p:nvSpPr>
        <p:spPr bwMode="auto">
          <a:xfrm>
            <a:off x="5643563" y="6416676"/>
            <a:ext cx="163513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10°E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7" name="Rectangle 716"/>
          <p:cNvSpPr>
            <a:spLocks noChangeArrowheads="1"/>
          </p:cNvSpPr>
          <p:nvPr/>
        </p:nvSpPr>
        <p:spPr bwMode="auto">
          <a:xfrm>
            <a:off x="6754813" y="6416676"/>
            <a:ext cx="163513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20°E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8" name="Rectangle 717"/>
          <p:cNvSpPr>
            <a:spLocks noChangeArrowheads="1"/>
          </p:cNvSpPr>
          <p:nvPr/>
        </p:nvSpPr>
        <p:spPr bwMode="auto">
          <a:xfrm>
            <a:off x="7727951" y="6419851"/>
            <a:ext cx="163513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30°E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9" name="Rectangle 718"/>
          <p:cNvSpPr>
            <a:spLocks noChangeArrowheads="1"/>
          </p:cNvSpPr>
          <p:nvPr/>
        </p:nvSpPr>
        <p:spPr bwMode="auto">
          <a:xfrm>
            <a:off x="3432176" y="6032501"/>
            <a:ext cx="182563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10°W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0" name="Rectangle 719"/>
          <p:cNvSpPr>
            <a:spLocks noChangeArrowheads="1"/>
          </p:cNvSpPr>
          <p:nvPr/>
        </p:nvSpPr>
        <p:spPr bwMode="auto">
          <a:xfrm rot="20100000">
            <a:off x="8531226" y="4337051"/>
            <a:ext cx="168275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60°N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1" name="Rectangle 720"/>
          <p:cNvSpPr>
            <a:spLocks noChangeArrowheads="1"/>
          </p:cNvSpPr>
          <p:nvPr/>
        </p:nvSpPr>
        <p:spPr bwMode="auto">
          <a:xfrm rot="17460000">
            <a:off x="7675563" y="254001"/>
            <a:ext cx="168275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80°N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2" name="Rectangle 721"/>
          <p:cNvSpPr>
            <a:spLocks noChangeArrowheads="1"/>
          </p:cNvSpPr>
          <p:nvPr/>
        </p:nvSpPr>
        <p:spPr bwMode="auto">
          <a:xfrm rot="19260000">
            <a:off x="8531226" y="2174876"/>
            <a:ext cx="168275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70°N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3" name="Rectangle 722"/>
          <p:cNvSpPr>
            <a:spLocks noChangeArrowheads="1"/>
          </p:cNvSpPr>
          <p:nvPr/>
        </p:nvSpPr>
        <p:spPr bwMode="auto">
          <a:xfrm rot="2700000">
            <a:off x="3389313" y="1903413"/>
            <a:ext cx="168275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70°N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4" name="Rectangle 723"/>
          <p:cNvSpPr>
            <a:spLocks noChangeArrowheads="1"/>
          </p:cNvSpPr>
          <p:nvPr/>
        </p:nvSpPr>
        <p:spPr bwMode="auto">
          <a:xfrm rot="1680000">
            <a:off x="3402013" y="4203701"/>
            <a:ext cx="168275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60°N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5" name="Rectangle 724"/>
          <p:cNvSpPr>
            <a:spLocks noChangeArrowheads="1"/>
          </p:cNvSpPr>
          <p:nvPr/>
        </p:nvSpPr>
        <p:spPr bwMode="auto">
          <a:xfrm rot="1200000">
            <a:off x="3408363" y="6189663"/>
            <a:ext cx="168275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50°N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6" name="Rectangle 725"/>
          <p:cNvSpPr>
            <a:spLocks noChangeArrowheads="1"/>
          </p:cNvSpPr>
          <p:nvPr/>
        </p:nvSpPr>
        <p:spPr bwMode="auto">
          <a:xfrm>
            <a:off x="7283451" y="5994401"/>
            <a:ext cx="93663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H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7" name="Rectangle 726"/>
          <p:cNvSpPr>
            <a:spLocks noChangeArrowheads="1"/>
          </p:cNvSpPr>
          <p:nvPr/>
        </p:nvSpPr>
        <p:spPr bwMode="auto">
          <a:xfrm>
            <a:off x="7331076" y="5994401"/>
            <a:ext cx="1031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vi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8" name="Rectangle 727"/>
          <p:cNvSpPr>
            <a:spLocks noChangeArrowheads="1"/>
          </p:cNvSpPr>
          <p:nvPr/>
        </p:nvSpPr>
        <p:spPr bwMode="auto">
          <a:xfrm>
            <a:off x="7383463" y="5994401"/>
            <a:ext cx="7143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9" name="Rectangle 728"/>
          <p:cNvSpPr>
            <a:spLocks noChangeArrowheads="1"/>
          </p:cNvSpPr>
          <p:nvPr/>
        </p:nvSpPr>
        <p:spPr bwMode="auto">
          <a:xfrm>
            <a:off x="7410451" y="5994401"/>
            <a:ext cx="825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0" name="Rectangle 729"/>
          <p:cNvSpPr>
            <a:spLocks noChangeArrowheads="1"/>
          </p:cNvSpPr>
          <p:nvPr/>
        </p:nvSpPr>
        <p:spPr bwMode="auto">
          <a:xfrm>
            <a:off x="7448551" y="5994401"/>
            <a:ext cx="7143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1" name="Rectangle 730"/>
          <p:cNvSpPr>
            <a:spLocks noChangeArrowheads="1"/>
          </p:cNvSpPr>
          <p:nvPr/>
        </p:nvSpPr>
        <p:spPr bwMode="auto">
          <a:xfrm>
            <a:off x="7473951" y="5994401"/>
            <a:ext cx="3111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ussland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2" name="Rectangle 731"/>
          <p:cNvSpPr>
            <a:spLocks noChangeArrowheads="1"/>
          </p:cNvSpPr>
          <p:nvPr/>
        </p:nvSpPr>
        <p:spPr bwMode="auto">
          <a:xfrm>
            <a:off x="7054851" y="5041901"/>
            <a:ext cx="30003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Estland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3" name="Rectangle 732"/>
          <p:cNvSpPr>
            <a:spLocks noChangeArrowheads="1"/>
          </p:cNvSpPr>
          <p:nvPr/>
        </p:nvSpPr>
        <p:spPr bwMode="auto">
          <a:xfrm>
            <a:off x="7145338" y="5345113"/>
            <a:ext cx="825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4" name="Rectangle 733"/>
          <p:cNvSpPr>
            <a:spLocks noChangeArrowheads="1"/>
          </p:cNvSpPr>
          <p:nvPr/>
        </p:nvSpPr>
        <p:spPr bwMode="auto">
          <a:xfrm>
            <a:off x="7180263" y="5345113"/>
            <a:ext cx="825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5" name="Rectangle 734"/>
          <p:cNvSpPr>
            <a:spLocks noChangeArrowheads="1"/>
          </p:cNvSpPr>
          <p:nvPr/>
        </p:nvSpPr>
        <p:spPr bwMode="auto">
          <a:xfrm>
            <a:off x="7216776" y="5345113"/>
            <a:ext cx="7143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6" name="Rectangle 735"/>
          <p:cNvSpPr>
            <a:spLocks noChangeArrowheads="1"/>
          </p:cNvSpPr>
          <p:nvPr/>
        </p:nvSpPr>
        <p:spPr bwMode="auto">
          <a:xfrm>
            <a:off x="7243763" y="5345113"/>
            <a:ext cx="142875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via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7" name="Rectangle 736"/>
          <p:cNvSpPr>
            <a:spLocks noChangeArrowheads="1"/>
          </p:cNvSpPr>
          <p:nvPr/>
        </p:nvSpPr>
        <p:spPr bwMode="auto">
          <a:xfrm>
            <a:off x="6950076" y="5611813"/>
            <a:ext cx="3063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Litauen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8" name="Rectangle 737"/>
          <p:cNvSpPr>
            <a:spLocks noChangeArrowheads="1"/>
          </p:cNvSpPr>
          <p:nvPr/>
        </p:nvSpPr>
        <p:spPr bwMode="auto">
          <a:xfrm>
            <a:off x="7429501" y="6357938"/>
            <a:ext cx="93663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9" name="Rectangle 738"/>
          <p:cNvSpPr>
            <a:spLocks noChangeArrowheads="1"/>
          </p:cNvSpPr>
          <p:nvPr/>
        </p:nvSpPr>
        <p:spPr bwMode="auto">
          <a:xfrm>
            <a:off x="7475538" y="6357938"/>
            <a:ext cx="825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0" name="Rectangle 739"/>
          <p:cNvSpPr>
            <a:spLocks noChangeArrowheads="1"/>
          </p:cNvSpPr>
          <p:nvPr/>
        </p:nvSpPr>
        <p:spPr bwMode="auto">
          <a:xfrm>
            <a:off x="7512051" y="6357938"/>
            <a:ext cx="7143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1" name="Rectangle 740"/>
          <p:cNvSpPr>
            <a:spLocks noChangeArrowheads="1"/>
          </p:cNvSpPr>
          <p:nvPr/>
        </p:nvSpPr>
        <p:spPr bwMode="auto">
          <a:xfrm>
            <a:off x="7535863" y="6357938"/>
            <a:ext cx="1920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aina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2" name="Rectangle 741"/>
          <p:cNvSpPr>
            <a:spLocks noChangeArrowheads="1"/>
          </p:cNvSpPr>
          <p:nvPr/>
        </p:nvSpPr>
        <p:spPr bwMode="auto">
          <a:xfrm>
            <a:off x="3914776" y="1323976"/>
            <a:ext cx="92075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3" name="Rectangle 742"/>
          <p:cNvSpPr>
            <a:spLocks noChangeArrowheads="1"/>
          </p:cNvSpPr>
          <p:nvPr/>
        </p:nvSpPr>
        <p:spPr bwMode="auto">
          <a:xfrm>
            <a:off x="3959226" y="1323976"/>
            <a:ext cx="7143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4" name="Rectangle 743"/>
          <p:cNvSpPr>
            <a:spLocks noChangeArrowheads="1"/>
          </p:cNvSpPr>
          <p:nvPr/>
        </p:nvSpPr>
        <p:spPr bwMode="auto">
          <a:xfrm>
            <a:off x="3983038" y="1323976"/>
            <a:ext cx="288925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ønland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5" name="Rectangle 744"/>
          <p:cNvSpPr>
            <a:spLocks noChangeArrowheads="1"/>
          </p:cNvSpPr>
          <p:nvPr/>
        </p:nvSpPr>
        <p:spPr bwMode="auto">
          <a:xfrm>
            <a:off x="3914776" y="1447801"/>
            <a:ext cx="32543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(Danmark)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6" name="Freeform 745"/>
          <p:cNvSpPr>
            <a:spLocks/>
          </p:cNvSpPr>
          <p:nvPr/>
        </p:nvSpPr>
        <p:spPr bwMode="auto">
          <a:xfrm>
            <a:off x="6083301" y="708026"/>
            <a:ext cx="53975" cy="53975"/>
          </a:xfrm>
          <a:custGeom>
            <a:avLst/>
            <a:gdLst>
              <a:gd name="T0" fmla="*/ 18 w 24"/>
              <a:gd name="T1" fmla="*/ 0 h 24"/>
              <a:gd name="T2" fmla="*/ 18 w 24"/>
              <a:gd name="T3" fmla="*/ 1 h 24"/>
              <a:gd name="T4" fmla="*/ 19 w 24"/>
              <a:gd name="T5" fmla="*/ 1 h 24"/>
              <a:gd name="T6" fmla="*/ 20 w 24"/>
              <a:gd name="T7" fmla="*/ 2 h 24"/>
              <a:gd name="T8" fmla="*/ 19 w 24"/>
              <a:gd name="T9" fmla="*/ 4 h 24"/>
              <a:gd name="T10" fmla="*/ 19 w 24"/>
              <a:gd name="T11" fmla="*/ 5 h 24"/>
              <a:gd name="T12" fmla="*/ 18 w 24"/>
              <a:gd name="T13" fmla="*/ 11 h 24"/>
              <a:gd name="T14" fmla="*/ 17 w 24"/>
              <a:gd name="T15" fmla="*/ 15 h 24"/>
              <a:gd name="T16" fmla="*/ 16 w 24"/>
              <a:gd name="T17" fmla="*/ 19 h 24"/>
              <a:gd name="T18" fmla="*/ 16 w 24"/>
              <a:gd name="T19" fmla="*/ 19 h 24"/>
              <a:gd name="T20" fmla="*/ 15 w 24"/>
              <a:gd name="T21" fmla="*/ 14 h 24"/>
              <a:gd name="T22" fmla="*/ 10 w 24"/>
              <a:gd name="T23" fmla="*/ 0 h 24"/>
              <a:gd name="T24" fmla="*/ 4 w 24"/>
              <a:gd name="T25" fmla="*/ 0 h 24"/>
              <a:gd name="T26" fmla="*/ 4 w 24"/>
              <a:gd name="T27" fmla="*/ 1 h 24"/>
              <a:gd name="T28" fmla="*/ 6 w 24"/>
              <a:gd name="T29" fmla="*/ 1 h 24"/>
              <a:gd name="T30" fmla="*/ 6 w 24"/>
              <a:gd name="T31" fmla="*/ 2 h 24"/>
              <a:gd name="T32" fmla="*/ 6 w 24"/>
              <a:gd name="T33" fmla="*/ 4 h 24"/>
              <a:gd name="T34" fmla="*/ 6 w 24"/>
              <a:gd name="T35" fmla="*/ 5 h 24"/>
              <a:gd name="T36" fmla="*/ 3 w 24"/>
              <a:gd name="T37" fmla="*/ 19 h 24"/>
              <a:gd name="T38" fmla="*/ 2 w 24"/>
              <a:gd name="T39" fmla="*/ 21 h 24"/>
              <a:gd name="T40" fmla="*/ 2 w 24"/>
              <a:gd name="T41" fmla="*/ 22 h 24"/>
              <a:gd name="T42" fmla="*/ 1 w 24"/>
              <a:gd name="T43" fmla="*/ 23 h 24"/>
              <a:gd name="T44" fmla="*/ 0 w 24"/>
              <a:gd name="T45" fmla="*/ 23 h 24"/>
              <a:gd name="T46" fmla="*/ 0 w 24"/>
              <a:gd name="T47" fmla="*/ 24 h 24"/>
              <a:gd name="T48" fmla="*/ 6 w 24"/>
              <a:gd name="T49" fmla="*/ 24 h 24"/>
              <a:gd name="T50" fmla="*/ 6 w 24"/>
              <a:gd name="T51" fmla="*/ 23 h 24"/>
              <a:gd name="T52" fmla="*/ 5 w 24"/>
              <a:gd name="T53" fmla="*/ 23 h 24"/>
              <a:gd name="T54" fmla="*/ 4 w 24"/>
              <a:gd name="T55" fmla="*/ 22 h 24"/>
              <a:gd name="T56" fmla="*/ 5 w 24"/>
              <a:gd name="T57" fmla="*/ 20 h 24"/>
              <a:gd name="T58" fmla="*/ 5 w 24"/>
              <a:gd name="T59" fmla="*/ 19 h 24"/>
              <a:gd name="T60" fmla="*/ 6 w 24"/>
              <a:gd name="T61" fmla="*/ 12 h 24"/>
              <a:gd name="T62" fmla="*/ 7 w 24"/>
              <a:gd name="T63" fmla="*/ 7 h 24"/>
              <a:gd name="T64" fmla="*/ 8 w 24"/>
              <a:gd name="T65" fmla="*/ 3 h 24"/>
              <a:gd name="T66" fmla="*/ 8 w 24"/>
              <a:gd name="T67" fmla="*/ 3 h 24"/>
              <a:gd name="T68" fmla="*/ 10 w 24"/>
              <a:gd name="T69" fmla="*/ 9 h 24"/>
              <a:gd name="T70" fmla="*/ 15 w 24"/>
              <a:gd name="T71" fmla="*/ 24 h 24"/>
              <a:gd name="T72" fmla="*/ 17 w 24"/>
              <a:gd name="T73" fmla="*/ 24 h 24"/>
              <a:gd name="T74" fmla="*/ 21 w 24"/>
              <a:gd name="T75" fmla="*/ 5 h 24"/>
              <a:gd name="T76" fmla="*/ 22 w 24"/>
              <a:gd name="T77" fmla="*/ 3 h 24"/>
              <a:gd name="T78" fmla="*/ 23 w 24"/>
              <a:gd name="T79" fmla="*/ 2 h 24"/>
              <a:gd name="T80" fmla="*/ 23 w 24"/>
              <a:gd name="T81" fmla="*/ 1 h 24"/>
              <a:gd name="T82" fmla="*/ 24 w 24"/>
              <a:gd name="T83" fmla="*/ 1 h 24"/>
              <a:gd name="T84" fmla="*/ 24 w 24"/>
              <a:gd name="T85" fmla="*/ 0 h 24"/>
              <a:gd name="T86" fmla="*/ 18 w 24"/>
              <a:gd name="T8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" h="24">
                <a:moveTo>
                  <a:pt x="18" y="0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9" y="1"/>
                  <a:pt x="19" y="1"/>
                </a:cubicBezTo>
                <a:cubicBezTo>
                  <a:pt x="19" y="1"/>
                  <a:pt x="20" y="2"/>
                  <a:pt x="20" y="2"/>
                </a:cubicBezTo>
                <a:cubicBezTo>
                  <a:pt x="20" y="3"/>
                  <a:pt x="20" y="3"/>
                  <a:pt x="19" y="4"/>
                </a:cubicBezTo>
                <a:cubicBezTo>
                  <a:pt x="19" y="4"/>
                  <a:pt x="19" y="5"/>
                  <a:pt x="19" y="5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2"/>
                  <a:pt x="17" y="13"/>
                  <a:pt x="17" y="15"/>
                </a:cubicBezTo>
                <a:cubicBezTo>
                  <a:pt x="17" y="17"/>
                  <a:pt x="16" y="18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7"/>
                  <a:pt x="15" y="16"/>
                  <a:pt x="15" y="14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6" y="1"/>
                </a:cubicBezTo>
                <a:cubicBezTo>
                  <a:pt x="6" y="1"/>
                  <a:pt x="6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5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20"/>
                  <a:pt x="2" y="21"/>
                  <a:pt x="2" y="21"/>
                </a:cubicBezTo>
                <a:cubicBezTo>
                  <a:pt x="2" y="21"/>
                  <a:pt x="2" y="22"/>
                  <a:pt x="2" y="22"/>
                </a:cubicBezTo>
                <a:cubicBezTo>
                  <a:pt x="1" y="22"/>
                  <a:pt x="1" y="23"/>
                  <a:pt x="1" y="23"/>
                </a:cubicBezTo>
                <a:cubicBezTo>
                  <a:pt x="1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5" y="23"/>
                  <a:pt x="5" y="23"/>
                </a:cubicBezTo>
                <a:cubicBezTo>
                  <a:pt x="5" y="22"/>
                  <a:pt x="4" y="22"/>
                  <a:pt x="4" y="22"/>
                </a:cubicBezTo>
                <a:cubicBezTo>
                  <a:pt x="4" y="21"/>
                  <a:pt x="4" y="21"/>
                  <a:pt x="5" y="20"/>
                </a:cubicBezTo>
                <a:cubicBezTo>
                  <a:pt x="5" y="20"/>
                  <a:pt x="5" y="19"/>
                  <a:pt x="5" y="19"/>
                </a:cubicBezTo>
                <a:cubicBezTo>
                  <a:pt x="6" y="12"/>
                  <a:pt x="6" y="12"/>
                  <a:pt x="6" y="12"/>
                </a:cubicBezTo>
                <a:cubicBezTo>
                  <a:pt x="7" y="10"/>
                  <a:pt x="7" y="9"/>
                  <a:pt x="7" y="7"/>
                </a:cubicBezTo>
                <a:cubicBezTo>
                  <a:pt x="8" y="5"/>
                  <a:pt x="8" y="4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9" y="5"/>
                  <a:pt x="9" y="7"/>
                  <a:pt x="10" y="9"/>
                </a:cubicBezTo>
                <a:cubicBezTo>
                  <a:pt x="15" y="24"/>
                  <a:pt x="15" y="24"/>
                  <a:pt x="15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4"/>
                  <a:pt x="22" y="3"/>
                  <a:pt x="22" y="3"/>
                </a:cubicBezTo>
                <a:cubicBezTo>
                  <a:pt x="22" y="2"/>
                  <a:pt x="22" y="2"/>
                  <a:pt x="23" y="2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1"/>
                  <a:pt x="24" y="1"/>
                  <a:pt x="24" y="1"/>
                </a:cubicBezTo>
                <a:cubicBezTo>
                  <a:pt x="24" y="0"/>
                  <a:pt x="24" y="0"/>
                  <a:pt x="24" y="0"/>
                </a:cubicBezTo>
                <a:cubicBezTo>
                  <a:pt x="18" y="0"/>
                  <a:pt x="18" y="0"/>
                  <a:pt x="18" y="0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746"/>
          <p:cNvSpPr>
            <a:spLocks noEditPoints="1"/>
          </p:cNvSpPr>
          <p:nvPr/>
        </p:nvSpPr>
        <p:spPr bwMode="auto">
          <a:xfrm>
            <a:off x="6142038" y="723901"/>
            <a:ext cx="33338" cy="38100"/>
          </a:xfrm>
          <a:custGeom>
            <a:avLst/>
            <a:gdLst>
              <a:gd name="T0" fmla="*/ 10 w 15"/>
              <a:gd name="T1" fmla="*/ 16 h 17"/>
              <a:gd name="T2" fmla="*/ 13 w 15"/>
              <a:gd name="T3" fmla="*/ 13 h 17"/>
              <a:gd name="T4" fmla="*/ 14 w 15"/>
              <a:gd name="T5" fmla="*/ 9 h 17"/>
              <a:gd name="T6" fmla="*/ 15 w 15"/>
              <a:gd name="T7" fmla="*/ 6 h 17"/>
              <a:gd name="T8" fmla="*/ 14 w 15"/>
              <a:gd name="T9" fmla="*/ 3 h 17"/>
              <a:gd name="T10" fmla="*/ 12 w 15"/>
              <a:gd name="T11" fmla="*/ 1 h 17"/>
              <a:gd name="T12" fmla="*/ 9 w 15"/>
              <a:gd name="T13" fmla="*/ 0 h 17"/>
              <a:gd name="T14" fmla="*/ 6 w 15"/>
              <a:gd name="T15" fmla="*/ 0 h 17"/>
              <a:gd name="T16" fmla="*/ 3 w 15"/>
              <a:gd name="T17" fmla="*/ 2 h 17"/>
              <a:gd name="T18" fmla="*/ 1 w 15"/>
              <a:gd name="T19" fmla="*/ 6 h 17"/>
              <a:gd name="T20" fmla="*/ 0 w 15"/>
              <a:gd name="T21" fmla="*/ 9 h 17"/>
              <a:gd name="T22" fmla="*/ 0 w 15"/>
              <a:gd name="T23" fmla="*/ 11 h 17"/>
              <a:gd name="T24" fmla="*/ 1 w 15"/>
              <a:gd name="T25" fmla="*/ 16 h 17"/>
              <a:gd name="T26" fmla="*/ 5 w 15"/>
              <a:gd name="T27" fmla="*/ 17 h 17"/>
              <a:gd name="T28" fmla="*/ 10 w 15"/>
              <a:gd name="T29" fmla="*/ 16 h 17"/>
              <a:gd name="T30" fmla="*/ 3 w 15"/>
              <a:gd name="T31" fmla="*/ 7 h 17"/>
              <a:gd name="T32" fmla="*/ 6 w 15"/>
              <a:gd name="T33" fmla="*/ 3 h 17"/>
              <a:gd name="T34" fmla="*/ 9 w 15"/>
              <a:gd name="T35" fmla="*/ 1 h 17"/>
              <a:gd name="T36" fmla="*/ 11 w 15"/>
              <a:gd name="T37" fmla="*/ 2 h 17"/>
              <a:gd name="T38" fmla="*/ 12 w 15"/>
              <a:gd name="T39" fmla="*/ 5 h 17"/>
              <a:gd name="T40" fmla="*/ 11 w 15"/>
              <a:gd name="T41" fmla="*/ 10 h 17"/>
              <a:gd name="T42" fmla="*/ 9 w 15"/>
              <a:gd name="T43" fmla="*/ 14 h 17"/>
              <a:gd name="T44" fmla="*/ 6 w 15"/>
              <a:gd name="T45" fmla="*/ 16 h 17"/>
              <a:gd name="T46" fmla="*/ 3 w 15"/>
              <a:gd name="T47" fmla="*/ 15 h 17"/>
              <a:gd name="T48" fmla="*/ 3 w 15"/>
              <a:gd name="T49" fmla="*/ 12 h 17"/>
              <a:gd name="T50" fmla="*/ 3 w 15"/>
              <a:gd name="T51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17">
                <a:moveTo>
                  <a:pt x="10" y="16"/>
                </a:moveTo>
                <a:cubicBezTo>
                  <a:pt x="11" y="16"/>
                  <a:pt x="12" y="15"/>
                  <a:pt x="13" y="13"/>
                </a:cubicBezTo>
                <a:cubicBezTo>
                  <a:pt x="13" y="12"/>
                  <a:pt x="14" y="11"/>
                  <a:pt x="14" y="9"/>
                </a:cubicBezTo>
                <a:cubicBezTo>
                  <a:pt x="15" y="8"/>
                  <a:pt x="15" y="7"/>
                  <a:pt x="15" y="6"/>
                </a:cubicBez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1"/>
                </a:cubicBezTo>
                <a:cubicBezTo>
                  <a:pt x="12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3" y="2"/>
                </a:cubicBezTo>
                <a:cubicBezTo>
                  <a:pt x="2" y="3"/>
                  <a:pt x="1" y="4"/>
                  <a:pt x="1" y="6"/>
                </a:cubicBezTo>
                <a:cubicBezTo>
                  <a:pt x="0" y="6"/>
                  <a:pt x="0" y="8"/>
                  <a:pt x="0" y="9"/>
                </a:cubicBezTo>
                <a:cubicBezTo>
                  <a:pt x="0" y="10"/>
                  <a:pt x="0" y="11"/>
                  <a:pt x="0" y="11"/>
                </a:cubicBezTo>
                <a:cubicBezTo>
                  <a:pt x="0" y="13"/>
                  <a:pt x="0" y="15"/>
                  <a:pt x="1" y="16"/>
                </a:cubicBezTo>
                <a:cubicBezTo>
                  <a:pt x="2" y="17"/>
                  <a:pt x="4" y="17"/>
                  <a:pt x="5" y="17"/>
                </a:cubicBezTo>
                <a:cubicBezTo>
                  <a:pt x="7" y="17"/>
                  <a:pt x="8" y="17"/>
                  <a:pt x="10" y="16"/>
                </a:cubicBezTo>
                <a:close/>
                <a:moveTo>
                  <a:pt x="3" y="7"/>
                </a:moveTo>
                <a:cubicBezTo>
                  <a:pt x="4" y="5"/>
                  <a:pt x="5" y="4"/>
                  <a:pt x="6" y="3"/>
                </a:cubicBezTo>
                <a:cubicBezTo>
                  <a:pt x="7" y="2"/>
                  <a:pt x="8" y="1"/>
                  <a:pt x="9" y="1"/>
                </a:cubicBezTo>
                <a:cubicBezTo>
                  <a:pt x="10" y="1"/>
                  <a:pt x="11" y="2"/>
                  <a:pt x="11" y="2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6"/>
                  <a:pt x="12" y="8"/>
                  <a:pt x="11" y="10"/>
                </a:cubicBezTo>
                <a:cubicBezTo>
                  <a:pt x="11" y="12"/>
                  <a:pt x="10" y="13"/>
                  <a:pt x="9" y="14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3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9"/>
                  <a:pt x="3" y="7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747"/>
          <p:cNvSpPr>
            <a:spLocks/>
          </p:cNvSpPr>
          <p:nvPr/>
        </p:nvSpPr>
        <p:spPr bwMode="auto">
          <a:xfrm>
            <a:off x="6186488" y="723901"/>
            <a:ext cx="31750" cy="38100"/>
          </a:xfrm>
          <a:custGeom>
            <a:avLst/>
            <a:gdLst>
              <a:gd name="T0" fmla="*/ 1 w 14"/>
              <a:gd name="T1" fmla="*/ 0 h 17"/>
              <a:gd name="T2" fmla="*/ 1 w 14"/>
              <a:gd name="T3" fmla="*/ 1 h 17"/>
              <a:gd name="T4" fmla="*/ 2 w 14"/>
              <a:gd name="T5" fmla="*/ 1 h 17"/>
              <a:gd name="T6" fmla="*/ 3 w 14"/>
              <a:gd name="T7" fmla="*/ 2 h 17"/>
              <a:gd name="T8" fmla="*/ 3 w 14"/>
              <a:gd name="T9" fmla="*/ 2 h 17"/>
              <a:gd name="T10" fmla="*/ 3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5 w 14"/>
              <a:gd name="T17" fmla="*/ 9 h 17"/>
              <a:gd name="T18" fmla="*/ 5 w 14"/>
              <a:gd name="T19" fmla="*/ 7 h 17"/>
              <a:gd name="T20" fmla="*/ 7 w 14"/>
              <a:gd name="T21" fmla="*/ 5 h 17"/>
              <a:gd name="T22" fmla="*/ 8 w 14"/>
              <a:gd name="T23" fmla="*/ 3 h 17"/>
              <a:gd name="T24" fmla="*/ 10 w 14"/>
              <a:gd name="T25" fmla="*/ 2 h 17"/>
              <a:gd name="T26" fmla="*/ 11 w 14"/>
              <a:gd name="T27" fmla="*/ 3 h 17"/>
              <a:gd name="T28" fmla="*/ 11 w 14"/>
              <a:gd name="T29" fmla="*/ 4 h 17"/>
              <a:gd name="T30" fmla="*/ 13 w 14"/>
              <a:gd name="T31" fmla="*/ 4 h 17"/>
              <a:gd name="T32" fmla="*/ 14 w 14"/>
              <a:gd name="T33" fmla="*/ 0 h 17"/>
              <a:gd name="T34" fmla="*/ 12 w 14"/>
              <a:gd name="T35" fmla="*/ 0 h 17"/>
              <a:gd name="T36" fmla="*/ 9 w 14"/>
              <a:gd name="T37" fmla="*/ 1 h 17"/>
              <a:gd name="T38" fmla="*/ 5 w 14"/>
              <a:gd name="T39" fmla="*/ 4 h 17"/>
              <a:gd name="T40" fmla="*/ 5 w 14"/>
              <a:gd name="T41" fmla="*/ 4 h 17"/>
              <a:gd name="T42" fmla="*/ 6 w 14"/>
              <a:gd name="T43" fmla="*/ 0 h 17"/>
              <a:gd name="T44" fmla="*/ 5 w 14"/>
              <a:gd name="T45" fmla="*/ 0 h 17"/>
              <a:gd name="T46" fmla="*/ 1 w 14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4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5" y="8"/>
                  <a:pt x="5" y="7"/>
                </a:cubicBezTo>
                <a:cubicBezTo>
                  <a:pt x="6" y="6"/>
                  <a:pt x="6" y="6"/>
                  <a:pt x="7" y="5"/>
                </a:cubicBezTo>
                <a:cubicBezTo>
                  <a:pt x="7" y="4"/>
                  <a:pt x="8" y="3"/>
                  <a:pt x="8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0" y="2"/>
                  <a:pt x="11" y="2"/>
                  <a:pt x="11" y="3"/>
                </a:cubicBezTo>
                <a:cubicBezTo>
                  <a:pt x="11" y="3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11" y="0"/>
                  <a:pt x="10" y="0"/>
                  <a:pt x="9" y="1"/>
                </a:cubicBezTo>
                <a:cubicBezTo>
                  <a:pt x="8" y="2"/>
                  <a:pt x="7" y="3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748"/>
          <p:cNvSpPr>
            <a:spLocks noEditPoints="1"/>
          </p:cNvSpPr>
          <p:nvPr/>
        </p:nvSpPr>
        <p:spPr bwMode="auto">
          <a:xfrm>
            <a:off x="6219826" y="706438"/>
            <a:ext cx="39688" cy="55563"/>
          </a:xfrm>
          <a:custGeom>
            <a:avLst/>
            <a:gdLst>
              <a:gd name="T0" fmla="*/ 13 w 18"/>
              <a:gd name="T1" fmla="*/ 9 h 25"/>
              <a:gd name="T2" fmla="*/ 11 w 18"/>
              <a:gd name="T3" fmla="*/ 8 h 25"/>
              <a:gd name="T4" fmla="*/ 9 w 18"/>
              <a:gd name="T5" fmla="*/ 8 h 25"/>
              <a:gd name="T6" fmla="*/ 6 w 18"/>
              <a:gd name="T7" fmla="*/ 8 h 25"/>
              <a:gd name="T8" fmla="*/ 4 w 18"/>
              <a:gd name="T9" fmla="*/ 10 h 25"/>
              <a:gd name="T10" fmla="*/ 2 w 18"/>
              <a:gd name="T11" fmla="*/ 13 h 25"/>
              <a:gd name="T12" fmla="*/ 1 w 18"/>
              <a:gd name="T13" fmla="*/ 16 h 25"/>
              <a:gd name="T14" fmla="*/ 0 w 18"/>
              <a:gd name="T15" fmla="*/ 20 h 25"/>
              <a:gd name="T16" fmla="*/ 1 w 18"/>
              <a:gd name="T17" fmla="*/ 24 h 25"/>
              <a:gd name="T18" fmla="*/ 4 w 18"/>
              <a:gd name="T19" fmla="*/ 25 h 25"/>
              <a:gd name="T20" fmla="*/ 8 w 18"/>
              <a:gd name="T21" fmla="*/ 24 h 25"/>
              <a:gd name="T22" fmla="*/ 11 w 18"/>
              <a:gd name="T23" fmla="*/ 20 h 25"/>
              <a:gd name="T24" fmla="*/ 11 w 18"/>
              <a:gd name="T25" fmla="*/ 20 h 25"/>
              <a:gd name="T26" fmla="*/ 10 w 18"/>
              <a:gd name="T27" fmla="*/ 25 h 25"/>
              <a:gd name="T28" fmla="*/ 15 w 18"/>
              <a:gd name="T29" fmla="*/ 25 h 25"/>
              <a:gd name="T30" fmla="*/ 15 w 18"/>
              <a:gd name="T31" fmla="*/ 24 h 25"/>
              <a:gd name="T32" fmla="*/ 14 w 18"/>
              <a:gd name="T33" fmla="*/ 24 h 25"/>
              <a:gd name="T34" fmla="*/ 13 w 18"/>
              <a:gd name="T35" fmla="*/ 23 h 25"/>
              <a:gd name="T36" fmla="*/ 13 w 18"/>
              <a:gd name="T37" fmla="*/ 22 h 25"/>
              <a:gd name="T38" fmla="*/ 14 w 18"/>
              <a:gd name="T39" fmla="*/ 20 h 25"/>
              <a:gd name="T40" fmla="*/ 18 w 18"/>
              <a:gd name="T41" fmla="*/ 0 h 25"/>
              <a:gd name="T42" fmla="*/ 17 w 18"/>
              <a:gd name="T43" fmla="*/ 0 h 25"/>
              <a:gd name="T44" fmla="*/ 13 w 18"/>
              <a:gd name="T45" fmla="*/ 0 h 25"/>
              <a:gd name="T46" fmla="*/ 13 w 18"/>
              <a:gd name="T47" fmla="*/ 1 h 25"/>
              <a:gd name="T48" fmla="*/ 14 w 18"/>
              <a:gd name="T49" fmla="*/ 1 h 25"/>
              <a:gd name="T50" fmla="*/ 14 w 18"/>
              <a:gd name="T51" fmla="*/ 1 h 25"/>
              <a:gd name="T52" fmla="*/ 15 w 18"/>
              <a:gd name="T53" fmla="*/ 2 h 25"/>
              <a:gd name="T54" fmla="*/ 14 w 18"/>
              <a:gd name="T55" fmla="*/ 3 h 25"/>
              <a:gd name="T56" fmla="*/ 14 w 18"/>
              <a:gd name="T57" fmla="*/ 5 h 25"/>
              <a:gd name="T58" fmla="*/ 13 w 18"/>
              <a:gd name="T59" fmla="*/ 9 h 25"/>
              <a:gd name="T60" fmla="*/ 12 w 18"/>
              <a:gd name="T61" fmla="*/ 15 h 25"/>
              <a:gd name="T62" fmla="*/ 11 w 18"/>
              <a:gd name="T63" fmla="*/ 18 h 25"/>
              <a:gd name="T64" fmla="*/ 10 w 18"/>
              <a:gd name="T65" fmla="*/ 20 h 25"/>
              <a:gd name="T66" fmla="*/ 8 w 18"/>
              <a:gd name="T67" fmla="*/ 22 h 25"/>
              <a:gd name="T68" fmla="*/ 7 w 18"/>
              <a:gd name="T69" fmla="*/ 23 h 25"/>
              <a:gd name="T70" fmla="*/ 6 w 18"/>
              <a:gd name="T71" fmla="*/ 23 h 25"/>
              <a:gd name="T72" fmla="*/ 4 w 18"/>
              <a:gd name="T73" fmla="*/ 22 h 25"/>
              <a:gd name="T74" fmla="*/ 4 w 18"/>
              <a:gd name="T75" fmla="*/ 19 h 25"/>
              <a:gd name="T76" fmla="*/ 4 w 18"/>
              <a:gd name="T77" fmla="*/ 17 h 25"/>
              <a:gd name="T78" fmla="*/ 5 w 18"/>
              <a:gd name="T79" fmla="*/ 14 h 25"/>
              <a:gd name="T80" fmla="*/ 6 w 18"/>
              <a:gd name="T81" fmla="*/ 12 h 25"/>
              <a:gd name="T82" fmla="*/ 7 w 18"/>
              <a:gd name="T83" fmla="*/ 10 h 25"/>
              <a:gd name="T84" fmla="*/ 8 w 18"/>
              <a:gd name="T85" fmla="*/ 9 h 25"/>
              <a:gd name="T86" fmla="*/ 10 w 18"/>
              <a:gd name="T87" fmla="*/ 9 h 25"/>
              <a:gd name="T88" fmla="*/ 12 w 18"/>
              <a:gd name="T89" fmla="*/ 10 h 25"/>
              <a:gd name="T90" fmla="*/ 12 w 18"/>
              <a:gd name="T91" fmla="*/ 12 h 25"/>
              <a:gd name="T92" fmla="*/ 12 w 18"/>
              <a:gd name="T93" fmla="*/ 14 h 25"/>
              <a:gd name="T94" fmla="*/ 12 w 18"/>
              <a:gd name="T95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" h="25">
                <a:moveTo>
                  <a:pt x="13" y="9"/>
                </a:moveTo>
                <a:cubicBezTo>
                  <a:pt x="13" y="8"/>
                  <a:pt x="12" y="8"/>
                  <a:pt x="11" y="8"/>
                </a:cubicBezTo>
                <a:cubicBezTo>
                  <a:pt x="11" y="8"/>
                  <a:pt x="10" y="8"/>
                  <a:pt x="9" y="8"/>
                </a:cubicBezTo>
                <a:cubicBezTo>
                  <a:pt x="8" y="8"/>
                  <a:pt x="7" y="8"/>
                  <a:pt x="6" y="8"/>
                </a:cubicBezTo>
                <a:cubicBezTo>
                  <a:pt x="5" y="9"/>
                  <a:pt x="5" y="10"/>
                  <a:pt x="4" y="10"/>
                </a:cubicBezTo>
                <a:cubicBezTo>
                  <a:pt x="3" y="11"/>
                  <a:pt x="3" y="12"/>
                  <a:pt x="2" y="13"/>
                </a:cubicBezTo>
                <a:cubicBezTo>
                  <a:pt x="1" y="14"/>
                  <a:pt x="1" y="15"/>
                  <a:pt x="1" y="16"/>
                </a:cubicBezTo>
                <a:cubicBezTo>
                  <a:pt x="1" y="17"/>
                  <a:pt x="0" y="18"/>
                  <a:pt x="0" y="20"/>
                </a:cubicBezTo>
                <a:cubicBezTo>
                  <a:pt x="0" y="21"/>
                  <a:pt x="1" y="23"/>
                  <a:pt x="1" y="24"/>
                </a:cubicBezTo>
                <a:cubicBezTo>
                  <a:pt x="2" y="25"/>
                  <a:pt x="3" y="25"/>
                  <a:pt x="4" y="25"/>
                </a:cubicBezTo>
                <a:cubicBezTo>
                  <a:pt x="6" y="25"/>
                  <a:pt x="7" y="25"/>
                  <a:pt x="8" y="24"/>
                </a:cubicBezTo>
                <a:cubicBezTo>
                  <a:pt x="9" y="23"/>
                  <a:pt x="10" y="22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5"/>
                  <a:pt x="10" y="25"/>
                  <a:pt x="10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4" y="20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3"/>
                  <a:pt x="15" y="3"/>
                  <a:pt x="14" y="3"/>
                </a:cubicBezTo>
                <a:cubicBezTo>
                  <a:pt x="14" y="4"/>
                  <a:pt x="14" y="4"/>
                  <a:pt x="14" y="5"/>
                </a:cubicBezTo>
                <a:cubicBezTo>
                  <a:pt x="13" y="9"/>
                  <a:pt x="13" y="9"/>
                  <a:pt x="13" y="9"/>
                </a:cubicBezTo>
                <a:close/>
                <a:moveTo>
                  <a:pt x="12" y="15"/>
                </a:moveTo>
                <a:cubicBezTo>
                  <a:pt x="12" y="16"/>
                  <a:pt x="11" y="17"/>
                  <a:pt x="11" y="18"/>
                </a:cubicBezTo>
                <a:cubicBezTo>
                  <a:pt x="11" y="18"/>
                  <a:pt x="10" y="19"/>
                  <a:pt x="10" y="20"/>
                </a:cubicBezTo>
                <a:cubicBezTo>
                  <a:pt x="9" y="21"/>
                  <a:pt x="9" y="21"/>
                  <a:pt x="8" y="22"/>
                </a:cubicBezTo>
                <a:cubicBezTo>
                  <a:pt x="8" y="22"/>
                  <a:pt x="7" y="23"/>
                  <a:pt x="7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4" y="23"/>
                  <a:pt x="4" y="22"/>
                </a:cubicBezTo>
                <a:cubicBezTo>
                  <a:pt x="4" y="22"/>
                  <a:pt x="4" y="21"/>
                  <a:pt x="4" y="19"/>
                </a:cubicBezTo>
                <a:cubicBezTo>
                  <a:pt x="4" y="19"/>
                  <a:pt x="4" y="18"/>
                  <a:pt x="4" y="17"/>
                </a:cubicBezTo>
                <a:cubicBezTo>
                  <a:pt x="4" y="16"/>
                  <a:pt x="4" y="15"/>
                  <a:pt x="5" y="14"/>
                </a:cubicBezTo>
                <a:cubicBezTo>
                  <a:pt x="5" y="13"/>
                  <a:pt x="5" y="12"/>
                  <a:pt x="6" y="12"/>
                </a:cubicBezTo>
                <a:cubicBezTo>
                  <a:pt x="6" y="11"/>
                  <a:pt x="7" y="11"/>
                  <a:pt x="7" y="10"/>
                </a:cubicBezTo>
                <a:cubicBezTo>
                  <a:pt x="8" y="10"/>
                  <a:pt x="8" y="10"/>
                  <a:pt x="8" y="9"/>
                </a:cubicBezTo>
                <a:cubicBezTo>
                  <a:pt x="9" y="9"/>
                  <a:pt x="9" y="9"/>
                  <a:pt x="10" y="9"/>
                </a:cubicBezTo>
                <a:cubicBezTo>
                  <a:pt x="11" y="9"/>
                  <a:pt x="11" y="9"/>
                  <a:pt x="12" y="10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ubicBezTo>
                  <a:pt x="12" y="15"/>
                  <a:pt x="12" y="15"/>
                  <a:pt x="12" y="15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749"/>
          <p:cNvSpPr>
            <a:spLocks noEditPoints="1"/>
          </p:cNvSpPr>
          <p:nvPr/>
        </p:nvSpPr>
        <p:spPr bwMode="auto">
          <a:xfrm>
            <a:off x="6264276" y="708026"/>
            <a:ext cx="20638" cy="53975"/>
          </a:xfrm>
          <a:custGeom>
            <a:avLst/>
            <a:gdLst>
              <a:gd name="T0" fmla="*/ 5 w 9"/>
              <a:gd name="T1" fmla="*/ 0 h 24"/>
              <a:gd name="T2" fmla="*/ 5 w 9"/>
              <a:gd name="T3" fmla="*/ 4 h 24"/>
              <a:gd name="T4" fmla="*/ 8 w 9"/>
              <a:gd name="T5" fmla="*/ 4 h 24"/>
              <a:gd name="T6" fmla="*/ 9 w 9"/>
              <a:gd name="T7" fmla="*/ 0 h 24"/>
              <a:gd name="T8" fmla="*/ 5 w 9"/>
              <a:gd name="T9" fmla="*/ 0 h 24"/>
              <a:gd name="T10" fmla="*/ 7 w 9"/>
              <a:gd name="T11" fmla="*/ 7 h 24"/>
              <a:gd name="T12" fmla="*/ 6 w 9"/>
              <a:gd name="T13" fmla="*/ 7 h 24"/>
              <a:gd name="T14" fmla="*/ 2 w 9"/>
              <a:gd name="T15" fmla="*/ 7 h 24"/>
              <a:gd name="T16" fmla="*/ 1 w 9"/>
              <a:gd name="T17" fmla="*/ 8 h 24"/>
              <a:gd name="T18" fmla="*/ 3 w 9"/>
              <a:gd name="T19" fmla="*/ 8 h 24"/>
              <a:gd name="T20" fmla="*/ 3 w 9"/>
              <a:gd name="T21" fmla="*/ 9 h 24"/>
              <a:gd name="T22" fmla="*/ 3 w 9"/>
              <a:gd name="T23" fmla="*/ 9 h 24"/>
              <a:gd name="T24" fmla="*/ 3 w 9"/>
              <a:gd name="T25" fmla="*/ 10 h 24"/>
              <a:gd name="T26" fmla="*/ 3 w 9"/>
              <a:gd name="T27" fmla="*/ 12 h 24"/>
              <a:gd name="T28" fmla="*/ 0 w 9"/>
              <a:gd name="T29" fmla="*/ 24 h 24"/>
              <a:gd name="T30" fmla="*/ 6 w 9"/>
              <a:gd name="T31" fmla="*/ 24 h 24"/>
              <a:gd name="T32" fmla="*/ 6 w 9"/>
              <a:gd name="T33" fmla="*/ 23 h 24"/>
              <a:gd name="T34" fmla="*/ 5 w 9"/>
              <a:gd name="T35" fmla="*/ 23 h 24"/>
              <a:gd name="T36" fmla="*/ 4 w 9"/>
              <a:gd name="T37" fmla="*/ 22 h 24"/>
              <a:gd name="T38" fmla="*/ 4 w 9"/>
              <a:gd name="T39" fmla="*/ 21 h 24"/>
              <a:gd name="T40" fmla="*/ 4 w 9"/>
              <a:gd name="T41" fmla="*/ 21 h 24"/>
              <a:gd name="T42" fmla="*/ 4 w 9"/>
              <a:gd name="T43" fmla="*/ 19 h 24"/>
              <a:gd name="T44" fmla="*/ 7 w 9"/>
              <a:gd name="T45" fmla="*/ 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" h="24">
                <a:moveTo>
                  <a:pt x="5" y="0"/>
                </a:moveTo>
                <a:cubicBezTo>
                  <a:pt x="5" y="4"/>
                  <a:pt x="5" y="4"/>
                  <a:pt x="5" y="4"/>
                </a:cubicBezTo>
                <a:cubicBezTo>
                  <a:pt x="8" y="4"/>
                  <a:pt x="8" y="4"/>
                  <a:pt x="8" y="4"/>
                </a:cubicBezTo>
                <a:cubicBezTo>
                  <a:pt x="9" y="0"/>
                  <a:pt x="9" y="0"/>
                  <a:pt x="9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7" y="7"/>
                </a:moveTo>
                <a:cubicBezTo>
                  <a:pt x="6" y="7"/>
                  <a:pt x="6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8"/>
                  <a:pt x="1" y="8"/>
                  <a:pt x="1" y="8"/>
                </a:cubicBezTo>
                <a:cubicBezTo>
                  <a:pt x="2" y="8"/>
                  <a:pt x="2" y="8"/>
                  <a:pt x="3" y="8"/>
                </a:cubicBezTo>
                <a:cubicBezTo>
                  <a:pt x="3" y="8"/>
                  <a:pt x="3" y="8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1"/>
                  <a:pt x="3" y="12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4" y="23"/>
                  <a:pt x="4" y="23"/>
                  <a:pt x="4" y="22"/>
                </a:cubicBezTo>
                <a:cubicBezTo>
                  <a:pt x="4" y="22"/>
                  <a:pt x="4" y="22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0"/>
                  <a:pt x="4" y="19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750"/>
          <p:cNvSpPr>
            <a:spLocks/>
          </p:cNvSpPr>
          <p:nvPr/>
        </p:nvSpPr>
        <p:spPr bwMode="auto">
          <a:xfrm>
            <a:off x="6284913" y="723901"/>
            <a:ext cx="31750" cy="38100"/>
          </a:xfrm>
          <a:custGeom>
            <a:avLst/>
            <a:gdLst>
              <a:gd name="T0" fmla="*/ 13 w 14"/>
              <a:gd name="T1" fmla="*/ 4 h 17"/>
              <a:gd name="T2" fmla="*/ 14 w 14"/>
              <a:gd name="T3" fmla="*/ 1 h 17"/>
              <a:gd name="T4" fmla="*/ 9 w 14"/>
              <a:gd name="T5" fmla="*/ 0 h 17"/>
              <a:gd name="T6" fmla="*/ 6 w 14"/>
              <a:gd name="T7" fmla="*/ 0 h 17"/>
              <a:gd name="T8" fmla="*/ 4 w 14"/>
              <a:gd name="T9" fmla="*/ 2 h 17"/>
              <a:gd name="T10" fmla="*/ 3 w 14"/>
              <a:gd name="T11" fmla="*/ 5 h 17"/>
              <a:gd name="T12" fmla="*/ 4 w 14"/>
              <a:gd name="T13" fmla="*/ 6 h 17"/>
              <a:gd name="T14" fmla="*/ 5 w 14"/>
              <a:gd name="T15" fmla="*/ 8 h 17"/>
              <a:gd name="T16" fmla="*/ 6 w 14"/>
              <a:gd name="T17" fmla="*/ 9 h 17"/>
              <a:gd name="T18" fmla="*/ 8 w 14"/>
              <a:gd name="T19" fmla="*/ 10 h 17"/>
              <a:gd name="T20" fmla="*/ 9 w 14"/>
              <a:gd name="T21" fmla="*/ 12 h 17"/>
              <a:gd name="T22" fmla="*/ 9 w 14"/>
              <a:gd name="T23" fmla="*/ 13 h 17"/>
              <a:gd name="T24" fmla="*/ 8 w 14"/>
              <a:gd name="T25" fmla="*/ 15 h 17"/>
              <a:gd name="T26" fmla="*/ 6 w 14"/>
              <a:gd name="T27" fmla="*/ 16 h 17"/>
              <a:gd name="T28" fmla="*/ 3 w 14"/>
              <a:gd name="T29" fmla="*/ 15 h 17"/>
              <a:gd name="T30" fmla="*/ 3 w 14"/>
              <a:gd name="T31" fmla="*/ 13 h 17"/>
              <a:gd name="T32" fmla="*/ 1 w 14"/>
              <a:gd name="T33" fmla="*/ 13 h 17"/>
              <a:gd name="T34" fmla="*/ 0 w 14"/>
              <a:gd name="T35" fmla="*/ 16 h 17"/>
              <a:gd name="T36" fmla="*/ 3 w 14"/>
              <a:gd name="T37" fmla="*/ 17 h 17"/>
              <a:gd name="T38" fmla="*/ 6 w 14"/>
              <a:gd name="T39" fmla="*/ 17 h 17"/>
              <a:gd name="T40" fmla="*/ 9 w 14"/>
              <a:gd name="T41" fmla="*/ 17 h 17"/>
              <a:gd name="T42" fmla="*/ 11 w 14"/>
              <a:gd name="T43" fmla="*/ 15 h 17"/>
              <a:gd name="T44" fmla="*/ 12 w 14"/>
              <a:gd name="T45" fmla="*/ 12 h 17"/>
              <a:gd name="T46" fmla="*/ 11 w 14"/>
              <a:gd name="T47" fmla="*/ 10 h 17"/>
              <a:gd name="T48" fmla="*/ 9 w 14"/>
              <a:gd name="T49" fmla="*/ 7 h 17"/>
              <a:gd name="T50" fmla="*/ 7 w 14"/>
              <a:gd name="T51" fmla="*/ 6 h 17"/>
              <a:gd name="T52" fmla="*/ 6 w 14"/>
              <a:gd name="T53" fmla="*/ 5 h 17"/>
              <a:gd name="T54" fmla="*/ 6 w 14"/>
              <a:gd name="T55" fmla="*/ 4 h 17"/>
              <a:gd name="T56" fmla="*/ 6 w 14"/>
              <a:gd name="T57" fmla="*/ 2 h 17"/>
              <a:gd name="T58" fmla="*/ 7 w 14"/>
              <a:gd name="T59" fmla="*/ 1 h 17"/>
              <a:gd name="T60" fmla="*/ 9 w 14"/>
              <a:gd name="T61" fmla="*/ 1 h 17"/>
              <a:gd name="T62" fmla="*/ 11 w 14"/>
              <a:gd name="T63" fmla="*/ 2 h 17"/>
              <a:gd name="T64" fmla="*/ 12 w 14"/>
              <a:gd name="T65" fmla="*/ 4 h 17"/>
              <a:gd name="T66" fmla="*/ 13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3" y="4"/>
                </a:move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1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4" y="2"/>
                </a:cubicBezTo>
                <a:cubicBezTo>
                  <a:pt x="3" y="3"/>
                  <a:pt x="3" y="4"/>
                  <a:pt x="3" y="5"/>
                </a:cubicBezTo>
                <a:cubicBezTo>
                  <a:pt x="3" y="5"/>
                  <a:pt x="3" y="6"/>
                  <a:pt x="4" y="6"/>
                </a:cubicBezTo>
                <a:cubicBezTo>
                  <a:pt x="4" y="7"/>
                  <a:pt x="4" y="7"/>
                  <a:pt x="5" y="8"/>
                </a:cubicBezTo>
                <a:cubicBezTo>
                  <a:pt x="5" y="8"/>
                  <a:pt x="6" y="9"/>
                  <a:pt x="6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11"/>
                  <a:pt x="9" y="11"/>
                  <a:pt x="9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9" y="14"/>
                  <a:pt x="9" y="14"/>
                  <a:pt x="8" y="15"/>
                </a:cubicBezTo>
                <a:cubicBezTo>
                  <a:pt x="8" y="16"/>
                  <a:pt x="7" y="16"/>
                  <a:pt x="6" y="16"/>
                </a:cubicBezTo>
                <a:cubicBezTo>
                  <a:pt x="5" y="16"/>
                  <a:pt x="4" y="16"/>
                  <a:pt x="3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2" y="17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1" y="16"/>
                  <a:pt x="11" y="15"/>
                </a:cubicBezTo>
                <a:cubicBezTo>
                  <a:pt x="12" y="14"/>
                  <a:pt x="12" y="13"/>
                  <a:pt x="12" y="12"/>
                </a:cubicBezTo>
                <a:cubicBezTo>
                  <a:pt x="12" y="11"/>
                  <a:pt x="12" y="10"/>
                  <a:pt x="11" y="10"/>
                </a:cubicBezTo>
                <a:cubicBezTo>
                  <a:pt x="11" y="9"/>
                  <a:pt x="10" y="8"/>
                  <a:pt x="9" y="7"/>
                </a:cubicBezTo>
                <a:cubicBezTo>
                  <a:pt x="8" y="7"/>
                  <a:pt x="7" y="6"/>
                  <a:pt x="7" y="6"/>
                </a:cubicBezTo>
                <a:cubicBezTo>
                  <a:pt x="7" y="6"/>
                  <a:pt x="6" y="5"/>
                  <a:pt x="6" y="5"/>
                </a:cubicBezTo>
                <a:cubicBezTo>
                  <a:pt x="6" y="5"/>
                  <a:pt x="6" y="4"/>
                  <a:pt x="6" y="4"/>
                </a:cubicBezTo>
                <a:cubicBezTo>
                  <a:pt x="6" y="3"/>
                  <a:pt x="6" y="3"/>
                  <a:pt x="6" y="2"/>
                </a:cubicBezTo>
                <a:cubicBezTo>
                  <a:pt x="7" y="2"/>
                  <a:pt x="7" y="2"/>
                  <a:pt x="7" y="1"/>
                </a:cubicBezTo>
                <a:cubicBezTo>
                  <a:pt x="8" y="1"/>
                  <a:pt x="8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751"/>
          <p:cNvSpPr>
            <a:spLocks/>
          </p:cNvSpPr>
          <p:nvPr/>
        </p:nvSpPr>
        <p:spPr bwMode="auto">
          <a:xfrm>
            <a:off x="6319838" y="706438"/>
            <a:ext cx="36513" cy="55563"/>
          </a:xfrm>
          <a:custGeom>
            <a:avLst/>
            <a:gdLst>
              <a:gd name="T0" fmla="*/ 16 w 16"/>
              <a:gd name="T1" fmla="*/ 24 h 25"/>
              <a:gd name="T2" fmla="*/ 14 w 16"/>
              <a:gd name="T3" fmla="*/ 24 h 25"/>
              <a:gd name="T4" fmla="*/ 14 w 16"/>
              <a:gd name="T5" fmla="*/ 23 h 25"/>
              <a:gd name="T6" fmla="*/ 14 w 16"/>
              <a:gd name="T7" fmla="*/ 22 h 25"/>
              <a:gd name="T8" fmla="*/ 14 w 16"/>
              <a:gd name="T9" fmla="*/ 22 h 25"/>
              <a:gd name="T10" fmla="*/ 14 w 16"/>
              <a:gd name="T11" fmla="*/ 20 h 25"/>
              <a:gd name="T12" fmla="*/ 15 w 16"/>
              <a:gd name="T13" fmla="*/ 14 h 25"/>
              <a:gd name="T14" fmla="*/ 16 w 16"/>
              <a:gd name="T15" fmla="*/ 12 h 25"/>
              <a:gd name="T16" fmla="*/ 15 w 16"/>
              <a:gd name="T17" fmla="*/ 9 h 25"/>
              <a:gd name="T18" fmla="*/ 12 w 16"/>
              <a:gd name="T19" fmla="*/ 8 h 25"/>
              <a:gd name="T20" fmla="*/ 9 w 16"/>
              <a:gd name="T21" fmla="*/ 9 h 25"/>
              <a:gd name="T22" fmla="*/ 6 w 16"/>
              <a:gd name="T23" fmla="*/ 12 h 25"/>
              <a:gd name="T24" fmla="*/ 6 w 16"/>
              <a:gd name="T25" fmla="*/ 12 h 25"/>
              <a:gd name="T26" fmla="*/ 9 w 16"/>
              <a:gd name="T27" fmla="*/ 0 h 25"/>
              <a:gd name="T28" fmla="*/ 8 w 16"/>
              <a:gd name="T29" fmla="*/ 0 h 25"/>
              <a:gd name="T30" fmla="*/ 3 w 16"/>
              <a:gd name="T31" fmla="*/ 0 h 25"/>
              <a:gd name="T32" fmla="*/ 3 w 16"/>
              <a:gd name="T33" fmla="*/ 1 h 25"/>
              <a:gd name="T34" fmla="*/ 5 w 16"/>
              <a:gd name="T35" fmla="*/ 1 h 25"/>
              <a:gd name="T36" fmla="*/ 5 w 16"/>
              <a:gd name="T37" fmla="*/ 2 h 25"/>
              <a:gd name="T38" fmla="*/ 5 w 16"/>
              <a:gd name="T39" fmla="*/ 3 h 25"/>
              <a:gd name="T40" fmla="*/ 5 w 16"/>
              <a:gd name="T41" fmla="*/ 4 h 25"/>
              <a:gd name="T42" fmla="*/ 5 w 16"/>
              <a:gd name="T43" fmla="*/ 5 h 25"/>
              <a:gd name="T44" fmla="*/ 0 w 16"/>
              <a:gd name="T45" fmla="*/ 25 h 25"/>
              <a:gd name="T46" fmla="*/ 3 w 16"/>
              <a:gd name="T47" fmla="*/ 25 h 25"/>
              <a:gd name="T48" fmla="*/ 5 w 16"/>
              <a:gd name="T49" fmla="*/ 17 h 25"/>
              <a:gd name="T50" fmla="*/ 6 w 16"/>
              <a:gd name="T51" fmla="*/ 15 h 25"/>
              <a:gd name="T52" fmla="*/ 7 w 16"/>
              <a:gd name="T53" fmla="*/ 12 h 25"/>
              <a:gd name="T54" fmla="*/ 9 w 16"/>
              <a:gd name="T55" fmla="*/ 10 h 25"/>
              <a:gd name="T56" fmla="*/ 11 w 16"/>
              <a:gd name="T57" fmla="*/ 10 h 25"/>
              <a:gd name="T58" fmla="*/ 12 w 16"/>
              <a:gd name="T59" fmla="*/ 10 h 25"/>
              <a:gd name="T60" fmla="*/ 13 w 16"/>
              <a:gd name="T61" fmla="*/ 12 h 25"/>
              <a:gd name="T62" fmla="*/ 13 w 16"/>
              <a:gd name="T63" fmla="*/ 14 h 25"/>
              <a:gd name="T64" fmla="*/ 12 w 16"/>
              <a:gd name="T65" fmla="*/ 16 h 25"/>
              <a:gd name="T66" fmla="*/ 10 w 16"/>
              <a:gd name="T67" fmla="*/ 25 h 25"/>
              <a:gd name="T68" fmla="*/ 15 w 16"/>
              <a:gd name="T69" fmla="*/ 25 h 25"/>
              <a:gd name="T70" fmla="*/ 16 w 16"/>
              <a:gd name="T71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" h="25">
                <a:moveTo>
                  <a:pt x="16" y="24"/>
                </a:moveTo>
                <a:cubicBezTo>
                  <a:pt x="15" y="24"/>
                  <a:pt x="15" y="24"/>
                  <a:pt x="14" y="24"/>
                </a:cubicBezTo>
                <a:cubicBezTo>
                  <a:pt x="14" y="24"/>
                  <a:pt x="14" y="24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0"/>
                </a:cubicBezTo>
                <a:cubicBezTo>
                  <a:pt x="15" y="14"/>
                  <a:pt x="15" y="14"/>
                  <a:pt x="15" y="14"/>
                </a:cubicBezTo>
                <a:cubicBezTo>
                  <a:pt x="16" y="13"/>
                  <a:pt x="16" y="12"/>
                  <a:pt x="16" y="12"/>
                </a:cubicBezTo>
                <a:cubicBezTo>
                  <a:pt x="16" y="10"/>
                  <a:pt x="15" y="9"/>
                  <a:pt x="15" y="9"/>
                </a:cubicBezTo>
                <a:cubicBezTo>
                  <a:pt x="14" y="8"/>
                  <a:pt x="13" y="8"/>
                  <a:pt x="12" y="8"/>
                </a:cubicBezTo>
                <a:cubicBezTo>
                  <a:pt x="11" y="8"/>
                  <a:pt x="10" y="8"/>
                  <a:pt x="9" y="9"/>
                </a:cubicBezTo>
                <a:cubicBezTo>
                  <a:pt x="8" y="9"/>
                  <a:pt x="7" y="11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5" y="1"/>
                  <a:pt x="5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2"/>
                  <a:pt x="5" y="3"/>
                  <a:pt x="5" y="3"/>
                </a:cubicBezTo>
                <a:cubicBezTo>
                  <a:pt x="5" y="3"/>
                  <a:pt x="5" y="3"/>
                  <a:pt x="5" y="4"/>
                </a:cubicBezTo>
                <a:cubicBezTo>
                  <a:pt x="5" y="4"/>
                  <a:pt x="5" y="4"/>
                  <a:pt x="5" y="5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4"/>
                  <a:pt x="7" y="13"/>
                  <a:pt x="7" y="12"/>
                </a:cubicBezTo>
                <a:cubicBezTo>
                  <a:pt x="8" y="11"/>
                  <a:pt x="9" y="11"/>
                  <a:pt x="9" y="10"/>
                </a:cubicBezTo>
                <a:cubicBezTo>
                  <a:pt x="10" y="10"/>
                  <a:pt x="10" y="10"/>
                  <a:pt x="11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3" y="11"/>
                  <a:pt x="13" y="11"/>
                  <a:pt x="13" y="12"/>
                </a:cubicBezTo>
                <a:cubicBezTo>
                  <a:pt x="13" y="13"/>
                  <a:pt x="13" y="13"/>
                  <a:pt x="13" y="14"/>
                </a:cubicBezTo>
                <a:cubicBezTo>
                  <a:pt x="12" y="15"/>
                  <a:pt x="12" y="15"/>
                  <a:pt x="12" y="16"/>
                </a:cubicBezTo>
                <a:cubicBezTo>
                  <a:pt x="10" y="25"/>
                  <a:pt x="10" y="25"/>
                  <a:pt x="10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4"/>
                  <a:pt x="16" y="24"/>
                  <a:pt x="16" y="24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752"/>
          <p:cNvSpPr>
            <a:spLocks noEditPoints="1"/>
          </p:cNvSpPr>
          <p:nvPr/>
        </p:nvSpPr>
        <p:spPr bwMode="auto">
          <a:xfrm>
            <a:off x="6365876" y="723901"/>
            <a:ext cx="34925" cy="38100"/>
          </a:xfrm>
          <a:custGeom>
            <a:avLst/>
            <a:gdLst>
              <a:gd name="T0" fmla="*/ 12 w 16"/>
              <a:gd name="T1" fmla="*/ 0 h 17"/>
              <a:gd name="T2" fmla="*/ 10 w 16"/>
              <a:gd name="T3" fmla="*/ 0 h 17"/>
              <a:gd name="T4" fmla="*/ 6 w 16"/>
              <a:gd name="T5" fmla="*/ 0 h 17"/>
              <a:gd name="T6" fmla="*/ 4 w 16"/>
              <a:gd name="T7" fmla="*/ 2 h 17"/>
              <a:gd name="T8" fmla="*/ 2 w 16"/>
              <a:gd name="T9" fmla="*/ 5 h 17"/>
              <a:gd name="T10" fmla="*/ 1 w 16"/>
              <a:gd name="T11" fmla="*/ 8 h 17"/>
              <a:gd name="T12" fmla="*/ 0 w 16"/>
              <a:gd name="T13" fmla="*/ 12 h 17"/>
              <a:gd name="T14" fmla="*/ 2 w 16"/>
              <a:gd name="T15" fmla="*/ 16 h 17"/>
              <a:gd name="T16" fmla="*/ 5 w 16"/>
              <a:gd name="T17" fmla="*/ 17 h 17"/>
              <a:gd name="T18" fmla="*/ 8 w 16"/>
              <a:gd name="T19" fmla="*/ 16 h 17"/>
              <a:gd name="T20" fmla="*/ 11 w 16"/>
              <a:gd name="T21" fmla="*/ 12 h 17"/>
              <a:gd name="T22" fmla="*/ 11 w 16"/>
              <a:gd name="T23" fmla="*/ 12 h 17"/>
              <a:gd name="T24" fmla="*/ 10 w 16"/>
              <a:gd name="T25" fmla="*/ 17 h 17"/>
              <a:gd name="T26" fmla="*/ 15 w 16"/>
              <a:gd name="T27" fmla="*/ 17 h 17"/>
              <a:gd name="T28" fmla="*/ 15 w 16"/>
              <a:gd name="T29" fmla="*/ 16 h 17"/>
              <a:gd name="T30" fmla="*/ 14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4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4 w 16"/>
              <a:gd name="T43" fmla="*/ 1 h 17"/>
              <a:gd name="T44" fmla="*/ 12 w 16"/>
              <a:gd name="T45" fmla="*/ 0 h 17"/>
              <a:gd name="T46" fmla="*/ 12 w 16"/>
              <a:gd name="T47" fmla="*/ 7 h 17"/>
              <a:gd name="T48" fmla="*/ 11 w 16"/>
              <a:gd name="T49" fmla="*/ 10 h 17"/>
              <a:gd name="T50" fmla="*/ 10 w 16"/>
              <a:gd name="T51" fmla="*/ 12 h 17"/>
              <a:gd name="T52" fmla="*/ 8 w 16"/>
              <a:gd name="T53" fmla="*/ 14 h 17"/>
              <a:gd name="T54" fmla="*/ 7 w 16"/>
              <a:gd name="T55" fmla="*/ 15 h 17"/>
              <a:gd name="T56" fmla="*/ 6 w 16"/>
              <a:gd name="T57" fmla="*/ 15 h 17"/>
              <a:gd name="T58" fmla="*/ 4 w 16"/>
              <a:gd name="T59" fmla="*/ 14 h 17"/>
              <a:gd name="T60" fmla="*/ 4 w 16"/>
              <a:gd name="T61" fmla="*/ 11 h 17"/>
              <a:gd name="T62" fmla="*/ 4 w 16"/>
              <a:gd name="T63" fmla="*/ 9 h 17"/>
              <a:gd name="T64" fmla="*/ 5 w 16"/>
              <a:gd name="T65" fmla="*/ 6 h 17"/>
              <a:gd name="T66" fmla="*/ 6 w 16"/>
              <a:gd name="T67" fmla="*/ 4 h 17"/>
              <a:gd name="T68" fmla="*/ 7 w 16"/>
              <a:gd name="T69" fmla="*/ 2 h 17"/>
              <a:gd name="T70" fmla="*/ 8 w 16"/>
              <a:gd name="T71" fmla="*/ 1 h 17"/>
              <a:gd name="T72" fmla="*/ 10 w 16"/>
              <a:gd name="T73" fmla="*/ 1 h 17"/>
              <a:gd name="T74" fmla="*/ 12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2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2" y="0"/>
                </a:moveTo>
                <a:cubicBezTo>
                  <a:pt x="11" y="0"/>
                  <a:pt x="10" y="0"/>
                  <a:pt x="10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5" y="2"/>
                  <a:pt x="4" y="2"/>
                </a:cubicBezTo>
                <a:cubicBezTo>
                  <a:pt x="3" y="3"/>
                  <a:pt x="3" y="4"/>
                  <a:pt x="2" y="5"/>
                </a:cubicBezTo>
                <a:cubicBezTo>
                  <a:pt x="2" y="6"/>
                  <a:pt x="1" y="7"/>
                  <a:pt x="1" y="8"/>
                </a:cubicBezTo>
                <a:cubicBezTo>
                  <a:pt x="1" y="9"/>
                  <a:pt x="0" y="10"/>
                  <a:pt x="0" y="12"/>
                </a:cubicBezTo>
                <a:cubicBezTo>
                  <a:pt x="0" y="13"/>
                  <a:pt x="1" y="15"/>
                  <a:pt x="2" y="16"/>
                </a:cubicBezTo>
                <a:cubicBezTo>
                  <a:pt x="2" y="17"/>
                  <a:pt x="3" y="17"/>
                  <a:pt x="5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5"/>
                  <a:pt x="10" y="14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4" y="13"/>
                  <a:pt x="14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2" y="0"/>
                </a:cubicBezTo>
                <a:close/>
                <a:moveTo>
                  <a:pt x="12" y="7"/>
                </a:moveTo>
                <a:cubicBezTo>
                  <a:pt x="12" y="8"/>
                  <a:pt x="11" y="9"/>
                  <a:pt x="11" y="10"/>
                </a:cubicBezTo>
                <a:cubicBezTo>
                  <a:pt x="11" y="10"/>
                  <a:pt x="10" y="11"/>
                  <a:pt x="10" y="12"/>
                </a:cubicBezTo>
                <a:cubicBezTo>
                  <a:pt x="9" y="13"/>
                  <a:pt x="9" y="13"/>
                  <a:pt x="8" y="14"/>
                </a:cubicBezTo>
                <a:cubicBezTo>
                  <a:pt x="8" y="14"/>
                  <a:pt x="7" y="15"/>
                  <a:pt x="7" y="15"/>
                </a:cubicBezTo>
                <a:cubicBezTo>
                  <a:pt x="7" y="15"/>
                  <a:pt x="6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4" y="14"/>
                  <a:pt x="4" y="13"/>
                  <a:pt x="4" y="11"/>
                </a:cubicBezTo>
                <a:cubicBezTo>
                  <a:pt x="4" y="11"/>
                  <a:pt x="4" y="10"/>
                  <a:pt x="4" y="9"/>
                </a:cubicBezTo>
                <a:cubicBezTo>
                  <a:pt x="4" y="8"/>
                  <a:pt x="4" y="7"/>
                  <a:pt x="5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7" y="2"/>
                </a:cubicBezTo>
                <a:cubicBezTo>
                  <a:pt x="8" y="2"/>
                  <a:pt x="8" y="2"/>
                  <a:pt x="8" y="1"/>
                </a:cubicBezTo>
                <a:cubicBezTo>
                  <a:pt x="9" y="1"/>
                  <a:pt x="9" y="1"/>
                  <a:pt x="10" y="1"/>
                </a:cubicBezTo>
                <a:cubicBezTo>
                  <a:pt x="11" y="1"/>
                  <a:pt x="11" y="1"/>
                  <a:pt x="12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753"/>
          <p:cNvSpPr>
            <a:spLocks/>
          </p:cNvSpPr>
          <p:nvPr/>
        </p:nvSpPr>
        <p:spPr bwMode="auto">
          <a:xfrm>
            <a:off x="6415088" y="723901"/>
            <a:ext cx="34925" cy="38100"/>
          </a:xfrm>
          <a:custGeom>
            <a:avLst/>
            <a:gdLst>
              <a:gd name="T0" fmla="*/ 11 w 16"/>
              <a:gd name="T1" fmla="*/ 0 h 17"/>
              <a:gd name="T2" fmla="*/ 11 w 16"/>
              <a:gd name="T3" fmla="*/ 1 h 17"/>
              <a:gd name="T4" fmla="*/ 12 w 16"/>
              <a:gd name="T5" fmla="*/ 1 h 17"/>
              <a:gd name="T6" fmla="*/ 12 w 16"/>
              <a:gd name="T7" fmla="*/ 2 h 17"/>
              <a:gd name="T8" fmla="*/ 11 w 16"/>
              <a:gd name="T9" fmla="*/ 7 h 17"/>
              <a:gd name="T10" fmla="*/ 6 w 16"/>
              <a:gd name="T11" fmla="*/ 14 h 17"/>
              <a:gd name="T12" fmla="*/ 5 w 16"/>
              <a:gd name="T13" fmla="*/ 0 h 17"/>
              <a:gd name="T14" fmla="*/ 0 w 16"/>
              <a:gd name="T15" fmla="*/ 0 h 17"/>
              <a:gd name="T16" fmla="*/ 0 w 16"/>
              <a:gd name="T17" fmla="*/ 1 h 17"/>
              <a:gd name="T18" fmla="*/ 1 w 16"/>
              <a:gd name="T19" fmla="*/ 1 h 17"/>
              <a:gd name="T20" fmla="*/ 2 w 16"/>
              <a:gd name="T21" fmla="*/ 2 h 17"/>
              <a:gd name="T22" fmla="*/ 2 w 16"/>
              <a:gd name="T23" fmla="*/ 4 h 17"/>
              <a:gd name="T24" fmla="*/ 4 w 16"/>
              <a:gd name="T25" fmla="*/ 17 h 17"/>
              <a:gd name="T26" fmla="*/ 6 w 16"/>
              <a:gd name="T27" fmla="*/ 17 h 17"/>
              <a:gd name="T28" fmla="*/ 9 w 16"/>
              <a:gd name="T29" fmla="*/ 13 h 17"/>
              <a:gd name="T30" fmla="*/ 11 w 16"/>
              <a:gd name="T31" fmla="*/ 10 h 17"/>
              <a:gd name="T32" fmla="*/ 13 w 16"/>
              <a:gd name="T33" fmla="*/ 8 h 17"/>
              <a:gd name="T34" fmla="*/ 14 w 16"/>
              <a:gd name="T35" fmla="*/ 5 h 17"/>
              <a:gd name="T36" fmla="*/ 15 w 16"/>
              <a:gd name="T37" fmla="*/ 3 h 17"/>
              <a:gd name="T38" fmla="*/ 16 w 16"/>
              <a:gd name="T39" fmla="*/ 1 h 17"/>
              <a:gd name="T40" fmla="*/ 15 w 16"/>
              <a:gd name="T41" fmla="*/ 0 h 17"/>
              <a:gd name="T42" fmla="*/ 11 w 16"/>
              <a:gd name="T4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2" y="1"/>
                  <a:pt x="12" y="1"/>
                </a:cubicBezTo>
                <a:cubicBezTo>
                  <a:pt x="12" y="1"/>
                  <a:pt x="12" y="2"/>
                  <a:pt x="12" y="2"/>
                </a:cubicBezTo>
                <a:cubicBezTo>
                  <a:pt x="12" y="4"/>
                  <a:pt x="12" y="5"/>
                  <a:pt x="11" y="7"/>
                </a:cubicBezTo>
                <a:cubicBezTo>
                  <a:pt x="10" y="9"/>
                  <a:pt x="8" y="11"/>
                  <a:pt x="6" y="14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2"/>
                  <a:pt x="2" y="3"/>
                  <a:pt x="2" y="4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7" y="16"/>
                  <a:pt x="8" y="14"/>
                  <a:pt x="9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2" y="9"/>
                  <a:pt x="12" y="8"/>
                  <a:pt x="13" y="8"/>
                </a:cubicBezTo>
                <a:cubicBezTo>
                  <a:pt x="13" y="7"/>
                  <a:pt x="13" y="6"/>
                  <a:pt x="14" y="5"/>
                </a:cubicBezTo>
                <a:cubicBezTo>
                  <a:pt x="14" y="4"/>
                  <a:pt x="15" y="4"/>
                  <a:pt x="15" y="3"/>
                </a:cubicBezTo>
                <a:cubicBezTo>
                  <a:pt x="15" y="3"/>
                  <a:pt x="15" y="2"/>
                  <a:pt x="16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754"/>
          <p:cNvSpPr>
            <a:spLocks noEditPoints="1"/>
          </p:cNvSpPr>
          <p:nvPr/>
        </p:nvSpPr>
        <p:spPr bwMode="auto">
          <a:xfrm>
            <a:off x="6454776" y="723901"/>
            <a:ext cx="31750" cy="38100"/>
          </a:xfrm>
          <a:custGeom>
            <a:avLst/>
            <a:gdLst>
              <a:gd name="T0" fmla="*/ 12 w 14"/>
              <a:gd name="T1" fmla="*/ 12 h 17"/>
              <a:gd name="T2" fmla="*/ 9 w 14"/>
              <a:gd name="T3" fmla="*/ 14 h 17"/>
              <a:gd name="T4" fmla="*/ 6 w 14"/>
              <a:gd name="T5" fmla="*/ 15 h 17"/>
              <a:gd name="T6" fmla="*/ 4 w 14"/>
              <a:gd name="T7" fmla="*/ 14 h 17"/>
              <a:gd name="T8" fmla="*/ 3 w 14"/>
              <a:gd name="T9" fmla="*/ 12 h 17"/>
              <a:gd name="T10" fmla="*/ 3 w 14"/>
              <a:gd name="T11" fmla="*/ 9 h 17"/>
              <a:gd name="T12" fmla="*/ 12 w 14"/>
              <a:gd name="T13" fmla="*/ 8 h 17"/>
              <a:gd name="T14" fmla="*/ 14 w 14"/>
              <a:gd name="T15" fmla="*/ 3 h 17"/>
              <a:gd name="T16" fmla="*/ 13 w 14"/>
              <a:gd name="T17" fmla="*/ 1 h 17"/>
              <a:gd name="T18" fmla="*/ 10 w 14"/>
              <a:gd name="T19" fmla="*/ 0 h 17"/>
              <a:gd name="T20" fmla="*/ 6 w 14"/>
              <a:gd name="T21" fmla="*/ 1 h 17"/>
              <a:gd name="T22" fmla="*/ 3 w 14"/>
              <a:gd name="T23" fmla="*/ 3 h 17"/>
              <a:gd name="T24" fmla="*/ 1 w 14"/>
              <a:gd name="T25" fmla="*/ 7 h 17"/>
              <a:gd name="T26" fmla="*/ 0 w 14"/>
              <a:gd name="T27" fmla="*/ 11 h 17"/>
              <a:gd name="T28" fmla="*/ 0 w 14"/>
              <a:gd name="T29" fmla="*/ 14 h 17"/>
              <a:gd name="T30" fmla="*/ 1 w 14"/>
              <a:gd name="T31" fmla="*/ 15 h 17"/>
              <a:gd name="T32" fmla="*/ 3 w 14"/>
              <a:gd name="T33" fmla="*/ 17 h 17"/>
              <a:gd name="T34" fmla="*/ 5 w 14"/>
              <a:gd name="T35" fmla="*/ 17 h 17"/>
              <a:gd name="T36" fmla="*/ 8 w 14"/>
              <a:gd name="T37" fmla="*/ 17 h 17"/>
              <a:gd name="T38" fmla="*/ 10 w 14"/>
              <a:gd name="T39" fmla="*/ 16 h 17"/>
              <a:gd name="T40" fmla="*/ 13 w 14"/>
              <a:gd name="T41" fmla="*/ 13 h 17"/>
              <a:gd name="T42" fmla="*/ 12 w 14"/>
              <a:gd name="T43" fmla="*/ 12 h 17"/>
              <a:gd name="T44" fmla="*/ 5 w 14"/>
              <a:gd name="T45" fmla="*/ 4 h 17"/>
              <a:gd name="T46" fmla="*/ 7 w 14"/>
              <a:gd name="T47" fmla="*/ 2 h 17"/>
              <a:gd name="T48" fmla="*/ 10 w 14"/>
              <a:gd name="T49" fmla="*/ 1 h 17"/>
              <a:gd name="T50" fmla="*/ 11 w 14"/>
              <a:gd name="T51" fmla="*/ 2 h 17"/>
              <a:gd name="T52" fmla="*/ 11 w 14"/>
              <a:gd name="T53" fmla="*/ 3 h 17"/>
              <a:gd name="T54" fmla="*/ 11 w 14"/>
              <a:gd name="T55" fmla="*/ 5 h 17"/>
              <a:gd name="T56" fmla="*/ 11 w 14"/>
              <a:gd name="T57" fmla="*/ 6 h 17"/>
              <a:gd name="T58" fmla="*/ 10 w 14"/>
              <a:gd name="T59" fmla="*/ 6 h 17"/>
              <a:gd name="T60" fmla="*/ 9 w 14"/>
              <a:gd name="T61" fmla="*/ 7 h 17"/>
              <a:gd name="T62" fmla="*/ 6 w 14"/>
              <a:gd name="T63" fmla="*/ 8 h 17"/>
              <a:gd name="T64" fmla="*/ 4 w 14"/>
              <a:gd name="T65" fmla="*/ 8 h 17"/>
              <a:gd name="T66" fmla="*/ 5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2" y="8"/>
                </a:cubicBezTo>
                <a:cubicBezTo>
                  <a:pt x="13" y="7"/>
                  <a:pt x="14" y="5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1" y="14"/>
                  <a:pt x="1" y="15"/>
                  <a:pt x="1" y="15"/>
                </a:cubicBezTo>
                <a:cubicBezTo>
                  <a:pt x="2" y="16"/>
                  <a:pt x="2" y="16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7"/>
                  <a:pt x="10" y="16"/>
                  <a:pt x="10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6" y="3"/>
                  <a:pt x="6" y="3"/>
                  <a:pt x="7" y="2"/>
                </a:cubicBezTo>
                <a:cubicBezTo>
                  <a:pt x="8" y="1"/>
                  <a:pt x="9" y="1"/>
                  <a:pt x="10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6"/>
                  <a:pt x="10" y="6"/>
                  <a:pt x="10" y="6"/>
                </a:cubicBezTo>
                <a:cubicBezTo>
                  <a:pt x="10" y="7"/>
                  <a:pt x="9" y="7"/>
                  <a:pt x="9" y="7"/>
                </a:cubicBezTo>
                <a:cubicBezTo>
                  <a:pt x="8" y="7"/>
                  <a:pt x="7" y="8"/>
                  <a:pt x="6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755"/>
          <p:cNvSpPr>
            <a:spLocks/>
          </p:cNvSpPr>
          <p:nvPr/>
        </p:nvSpPr>
        <p:spPr bwMode="auto">
          <a:xfrm>
            <a:off x="6494463" y="714376"/>
            <a:ext cx="26988" cy="47625"/>
          </a:xfrm>
          <a:custGeom>
            <a:avLst/>
            <a:gdLst>
              <a:gd name="T0" fmla="*/ 9 w 12"/>
              <a:gd name="T1" fmla="*/ 17 h 21"/>
              <a:gd name="T2" fmla="*/ 7 w 12"/>
              <a:gd name="T3" fmla="*/ 18 h 21"/>
              <a:gd name="T4" fmla="*/ 5 w 12"/>
              <a:gd name="T5" fmla="*/ 19 h 21"/>
              <a:gd name="T6" fmla="*/ 4 w 12"/>
              <a:gd name="T7" fmla="*/ 19 h 21"/>
              <a:gd name="T8" fmla="*/ 3 w 12"/>
              <a:gd name="T9" fmla="*/ 17 h 21"/>
              <a:gd name="T10" fmla="*/ 4 w 12"/>
              <a:gd name="T11" fmla="*/ 13 h 21"/>
              <a:gd name="T12" fmla="*/ 6 w 12"/>
              <a:gd name="T13" fmla="*/ 6 h 21"/>
              <a:gd name="T14" fmla="*/ 11 w 12"/>
              <a:gd name="T15" fmla="*/ 6 h 21"/>
              <a:gd name="T16" fmla="*/ 12 w 12"/>
              <a:gd name="T17" fmla="*/ 4 h 21"/>
              <a:gd name="T18" fmla="*/ 6 w 12"/>
              <a:gd name="T19" fmla="*/ 4 h 21"/>
              <a:gd name="T20" fmla="*/ 7 w 12"/>
              <a:gd name="T21" fmla="*/ 0 h 21"/>
              <a:gd name="T22" fmla="*/ 5 w 12"/>
              <a:gd name="T23" fmla="*/ 0 h 21"/>
              <a:gd name="T24" fmla="*/ 4 w 12"/>
              <a:gd name="T25" fmla="*/ 2 h 21"/>
              <a:gd name="T26" fmla="*/ 3 w 12"/>
              <a:gd name="T27" fmla="*/ 4 h 21"/>
              <a:gd name="T28" fmla="*/ 2 w 12"/>
              <a:gd name="T29" fmla="*/ 5 h 21"/>
              <a:gd name="T30" fmla="*/ 0 w 12"/>
              <a:gd name="T31" fmla="*/ 5 h 21"/>
              <a:gd name="T32" fmla="*/ 0 w 12"/>
              <a:gd name="T33" fmla="*/ 6 h 21"/>
              <a:gd name="T34" fmla="*/ 3 w 12"/>
              <a:gd name="T35" fmla="*/ 6 h 21"/>
              <a:gd name="T36" fmla="*/ 1 w 12"/>
              <a:gd name="T37" fmla="*/ 15 h 21"/>
              <a:gd name="T38" fmla="*/ 0 w 12"/>
              <a:gd name="T39" fmla="*/ 17 h 21"/>
              <a:gd name="T40" fmla="*/ 1 w 12"/>
              <a:gd name="T41" fmla="*/ 20 h 21"/>
              <a:gd name="T42" fmla="*/ 4 w 12"/>
              <a:gd name="T43" fmla="*/ 21 h 21"/>
              <a:gd name="T44" fmla="*/ 7 w 12"/>
              <a:gd name="T45" fmla="*/ 20 h 21"/>
              <a:gd name="T46" fmla="*/ 10 w 12"/>
              <a:gd name="T47" fmla="*/ 18 h 21"/>
              <a:gd name="T48" fmla="*/ 9 w 12"/>
              <a:gd name="T4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" h="21">
                <a:moveTo>
                  <a:pt x="9" y="17"/>
                </a:moveTo>
                <a:cubicBezTo>
                  <a:pt x="8" y="17"/>
                  <a:pt x="7" y="18"/>
                  <a:pt x="7" y="18"/>
                </a:cubicBezTo>
                <a:cubicBezTo>
                  <a:pt x="6" y="19"/>
                  <a:pt x="6" y="19"/>
                  <a:pt x="5" y="19"/>
                </a:cubicBezTo>
                <a:cubicBezTo>
                  <a:pt x="5" y="19"/>
                  <a:pt x="4" y="19"/>
                  <a:pt x="4" y="19"/>
                </a:cubicBezTo>
                <a:cubicBezTo>
                  <a:pt x="4" y="18"/>
                  <a:pt x="3" y="18"/>
                  <a:pt x="3" y="17"/>
                </a:cubicBezTo>
                <a:cubicBezTo>
                  <a:pt x="3" y="16"/>
                  <a:pt x="4" y="15"/>
                  <a:pt x="4" y="13"/>
                </a:cubicBezTo>
                <a:cubicBezTo>
                  <a:pt x="6" y="6"/>
                  <a:pt x="6" y="6"/>
                  <a:pt x="6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4"/>
                  <a:pt x="12" y="4"/>
                  <a:pt x="1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2"/>
                  <a:pt x="4" y="2"/>
                </a:cubicBezTo>
                <a:cubicBezTo>
                  <a:pt x="4" y="3"/>
                  <a:pt x="3" y="3"/>
                  <a:pt x="3" y="4"/>
                </a:cubicBezTo>
                <a:cubicBezTo>
                  <a:pt x="3" y="4"/>
                  <a:pt x="2" y="4"/>
                  <a:pt x="2" y="5"/>
                </a:cubicBezTo>
                <a:cubicBezTo>
                  <a:pt x="2" y="5"/>
                  <a:pt x="1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1" y="20"/>
                  <a:pt x="1" y="20"/>
                </a:cubicBezTo>
                <a:cubicBezTo>
                  <a:pt x="2" y="21"/>
                  <a:pt x="3" y="21"/>
                  <a:pt x="4" y="21"/>
                </a:cubicBezTo>
                <a:cubicBezTo>
                  <a:pt x="5" y="21"/>
                  <a:pt x="6" y="21"/>
                  <a:pt x="7" y="20"/>
                </a:cubicBezTo>
                <a:cubicBezTo>
                  <a:pt x="8" y="20"/>
                  <a:pt x="9" y="19"/>
                  <a:pt x="10" y="18"/>
                </a:cubicBezTo>
                <a:cubicBezTo>
                  <a:pt x="9" y="17"/>
                  <a:pt x="9" y="17"/>
                  <a:pt x="9" y="17"/>
                </a:cubicBezTo>
                <a:close/>
              </a:path>
            </a:pathLst>
          </a:custGeom>
          <a:solidFill>
            <a:srgbClr val="DCF2FD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Rectangle 756"/>
          <p:cNvSpPr>
            <a:spLocks noChangeArrowheads="1"/>
          </p:cNvSpPr>
          <p:nvPr/>
        </p:nvSpPr>
        <p:spPr bwMode="auto">
          <a:xfrm>
            <a:off x="5927726" y="1187451"/>
            <a:ext cx="825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8" name="Rectangle 757"/>
          <p:cNvSpPr>
            <a:spLocks noChangeArrowheads="1"/>
          </p:cNvSpPr>
          <p:nvPr/>
        </p:nvSpPr>
        <p:spPr bwMode="auto">
          <a:xfrm>
            <a:off x="5962651" y="1187451"/>
            <a:ext cx="8255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9" name="Rectangle 758"/>
          <p:cNvSpPr>
            <a:spLocks noChangeArrowheads="1"/>
          </p:cNvSpPr>
          <p:nvPr/>
        </p:nvSpPr>
        <p:spPr bwMode="auto">
          <a:xfrm>
            <a:off x="5999163" y="1187451"/>
            <a:ext cx="193675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alba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0" name="Rectangle 759"/>
          <p:cNvSpPr>
            <a:spLocks noChangeArrowheads="1"/>
          </p:cNvSpPr>
          <p:nvPr/>
        </p:nvSpPr>
        <p:spPr bwMode="auto">
          <a:xfrm>
            <a:off x="6132513" y="1187451"/>
            <a:ext cx="7143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1" name="Rectangle 760"/>
          <p:cNvSpPr>
            <a:spLocks noChangeArrowheads="1"/>
          </p:cNvSpPr>
          <p:nvPr/>
        </p:nvSpPr>
        <p:spPr bwMode="auto">
          <a:xfrm>
            <a:off x="6157913" y="1187451"/>
            <a:ext cx="889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2" name="Rectangle 761"/>
          <p:cNvSpPr>
            <a:spLocks noChangeArrowheads="1"/>
          </p:cNvSpPr>
          <p:nvPr/>
        </p:nvSpPr>
        <p:spPr bwMode="auto">
          <a:xfrm>
            <a:off x="6007101" y="1284288"/>
            <a:ext cx="17938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(NO)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3" name="Rectangle 762"/>
          <p:cNvSpPr>
            <a:spLocks noChangeArrowheads="1"/>
          </p:cNvSpPr>
          <p:nvPr/>
        </p:nvSpPr>
        <p:spPr bwMode="auto">
          <a:xfrm>
            <a:off x="6081713" y="685801"/>
            <a:ext cx="1571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4" name="Rectangle 763"/>
          <p:cNvSpPr>
            <a:spLocks noChangeArrowheads="1"/>
          </p:cNvSpPr>
          <p:nvPr/>
        </p:nvSpPr>
        <p:spPr bwMode="auto">
          <a:xfrm>
            <a:off x="6181726" y="685801"/>
            <a:ext cx="841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5" name="Rectangle 764"/>
          <p:cNvSpPr>
            <a:spLocks noChangeArrowheads="1"/>
          </p:cNvSpPr>
          <p:nvPr/>
        </p:nvSpPr>
        <p:spPr bwMode="auto">
          <a:xfrm>
            <a:off x="6215063" y="685801"/>
            <a:ext cx="24765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disha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6" name="Rectangle 765"/>
          <p:cNvSpPr>
            <a:spLocks noChangeArrowheads="1"/>
          </p:cNvSpPr>
          <p:nvPr/>
        </p:nvSpPr>
        <p:spPr bwMode="auto">
          <a:xfrm>
            <a:off x="6410326" y="685801"/>
            <a:ext cx="889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7" name="Rectangle 766"/>
          <p:cNvSpPr>
            <a:spLocks noChangeArrowheads="1"/>
          </p:cNvSpPr>
          <p:nvPr/>
        </p:nvSpPr>
        <p:spPr bwMode="auto">
          <a:xfrm>
            <a:off x="6450013" y="685801"/>
            <a:ext cx="12065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et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8" name="Rectangle 767"/>
          <p:cNvSpPr>
            <a:spLocks noChangeArrowheads="1"/>
          </p:cNvSpPr>
          <p:nvPr/>
        </p:nvSpPr>
        <p:spPr bwMode="auto">
          <a:xfrm>
            <a:off x="7078663" y="2090738"/>
            <a:ext cx="149225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Ba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9" name="Rectangle 768"/>
          <p:cNvSpPr>
            <a:spLocks noChangeArrowheads="1"/>
          </p:cNvSpPr>
          <p:nvPr/>
        </p:nvSpPr>
        <p:spPr bwMode="auto">
          <a:xfrm>
            <a:off x="7173913" y="2090738"/>
            <a:ext cx="841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0" name="Rectangle 769"/>
          <p:cNvSpPr>
            <a:spLocks noChangeArrowheads="1"/>
          </p:cNvSpPr>
          <p:nvPr/>
        </p:nvSpPr>
        <p:spPr bwMode="auto">
          <a:xfrm>
            <a:off x="7207251" y="2090738"/>
            <a:ext cx="2968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entsha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1" name="Rectangle 770"/>
          <p:cNvSpPr>
            <a:spLocks noChangeArrowheads="1"/>
          </p:cNvSpPr>
          <p:nvPr/>
        </p:nvSpPr>
        <p:spPr bwMode="auto">
          <a:xfrm>
            <a:off x="7448551" y="2090738"/>
            <a:ext cx="889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2" name="Rectangle 771"/>
          <p:cNvSpPr>
            <a:spLocks noChangeArrowheads="1"/>
          </p:cNvSpPr>
          <p:nvPr/>
        </p:nvSpPr>
        <p:spPr bwMode="auto">
          <a:xfrm>
            <a:off x="7489826" y="2090738"/>
            <a:ext cx="12065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et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3" name="Rectangle 772"/>
          <p:cNvSpPr>
            <a:spLocks noChangeArrowheads="1"/>
          </p:cNvSpPr>
          <p:nvPr/>
        </p:nvSpPr>
        <p:spPr bwMode="auto">
          <a:xfrm>
            <a:off x="8380413" y="892176"/>
            <a:ext cx="10318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4" name="Rectangle 773"/>
          <p:cNvSpPr>
            <a:spLocks noChangeArrowheads="1"/>
          </p:cNvSpPr>
          <p:nvPr/>
        </p:nvSpPr>
        <p:spPr bwMode="auto">
          <a:xfrm>
            <a:off x="8429626" y="892176"/>
            <a:ext cx="96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5" name="Rectangle 774"/>
          <p:cNvSpPr>
            <a:spLocks noChangeArrowheads="1"/>
          </p:cNvSpPr>
          <p:nvPr/>
        </p:nvSpPr>
        <p:spPr bwMode="auto">
          <a:xfrm>
            <a:off x="8474076" y="892176"/>
            <a:ext cx="841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6" name="Rectangle 775"/>
          <p:cNvSpPr>
            <a:spLocks noChangeArrowheads="1"/>
          </p:cNvSpPr>
          <p:nvPr/>
        </p:nvSpPr>
        <p:spPr bwMode="auto">
          <a:xfrm>
            <a:off x="8510588" y="892176"/>
            <a:ext cx="12541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a-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7" name="Rectangle 776"/>
          <p:cNvSpPr>
            <a:spLocks noChangeArrowheads="1"/>
          </p:cNvSpPr>
          <p:nvPr/>
        </p:nvSpPr>
        <p:spPr bwMode="auto">
          <a:xfrm>
            <a:off x="8382001" y="965201"/>
            <a:ext cx="1444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ha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8" name="Rectangle 777"/>
          <p:cNvSpPr>
            <a:spLocks noChangeArrowheads="1"/>
          </p:cNvSpPr>
          <p:nvPr/>
        </p:nvSpPr>
        <p:spPr bwMode="auto">
          <a:xfrm>
            <a:off x="8472488" y="965201"/>
            <a:ext cx="889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9" name="Rectangle 778"/>
          <p:cNvSpPr>
            <a:spLocks noChangeArrowheads="1"/>
          </p:cNvSpPr>
          <p:nvPr/>
        </p:nvSpPr>
        <p:spPr bwMode="auto">
          <a:xfrm>
            <a:off x="8512176" y="965201"/>
            <a:ext cx="12065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et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0" name="Rectangle 779"/>
          <p:cNvSpPr>
            <a:spLocks noChangeArrowheads="1"/>
          </p:cNvSpPr>
          <p:nvPr/>
        </p:nvSpPr>
        <p:spPr bwMode="auto">
          <a:xfrm>
            <a:off x="5318126" y="1955801"/>
            <a:ext cx="10001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1" name="Rectangle 780"/>
          <p:cNvSpPr>
            <a:spLocks noChangeArrowheads="1"/>
          </p:cNvSpPr>
          <p:nvPr/>
        </p:nvSpPr>
        <p:spPr bwMode="auto">
          <a:xfrm>
            <a:off x="5368926" y="1955801"/>
            <a:ext cx="841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2" name="Rectangle 781"/>
          <p:cNvSpPr>
            <a:spLocks noChangeArrowheads="1"/>
          </p:cNvSpPr>
          <p:nvPr/>
        </p:nvSpPr>
        <p:spPr bwMode="auto">
          <a:xfrm>
            <a:off x="5402263" y="1955801"/>
            <a:ext cx="371475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ønlands-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3" name="Rectangle 782"/>
          <p:cNvSpPr>
            <a:spLocks noChangeArrowheads="1"/>
          </p:cNvSpPr>
          <p:nvPr/>
        </p:nvSpPr>
        <p:spPr bwMode="auto">
          <a:xfrm>
            <a:off x="5416551" y="2030413"/>
            <a:ext cx="1444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ha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4" name="Rectangle 783"/>
          <p:cNvSpPr>
            <a:spLocks noChangeArrowheads="1"/>
          </p:cNvSpPr>
          <p:nvPr/>
        </p:nvSpPr>
        <p:spPr bwMode="auto">
          <a:xfrm>
            <a:off x="5507038" y="2030413"/>
            <a:ext cx="889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5" name="Rectangle 784"/>
          <p:cNvSpPr>
            <a:spLocks noChangeArrowheads="1"/>
          </p:cNvSpPr>
          <p:nvPr/>
        </p:nvSpPr>
        <p:spPr bwMode="auto">
          <a:xfrm>
            <a:off x="5548313" y="2030413"/>
            <a:ext cx="12065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et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6" name="Freeform 785"/>
          <p:cNvSpPr>
            <a:spLocks noEditPoints="1"/>
          </p:cNvSpPr>
          <p:nvPr/>
        </p:nvSpPr>
        <p:spPr bwMode="auto">
          <a:xfrm>
            <a:off x="4846638" y="3540126"/>
            <a:ext cx="30163" cy="34925"/>
          </a:xfrm>
          <a:custGeom>
            <a:avLst/>
            <a:gdLst>
              <a:gd name="T0" fmla="*/ 5 w 14"/>
              <a:gd name="T1" fmla="*/ 0 h 16"/>
              <a:gd name="T2" fmla="*/ 9 w 14"/>
              <a:gd name="T3" fmla="*/ 1 h 16"/>
              <a:gd name="T4" fmla="*/ 13 w 14"/>
              <a:gd name="T5" fmla="*/ 3 h 16"/>
              <a:gd name="T6" fmla="*/ 13 w 14"/>
              <a:gd name="T7" fmla="*/ 7 h 16"/>
              <a:gd name="T8" fmla="*/ 11 w 14"/>
              <a:gd name="T9" fmla="*/ 10 h 16"/>
              <a:gd name="T10" fmla="*/ 6 w 14"/>
              <a:gd name="T11" fmla="*/ 10 h 16"/>
              <a:gd name="T12" fmla="*/ 4 w 14"/>
              <a:gd name="T13" fmla="*/ 10 h 16"/>
              <a:gd name="T14" fmla="*/ 2 w 14"/>
              <a:gd name="T15" fmla="*/ 16 h 16"/>
              <a:gd name="T16" fmla="*/ 0 w 14"/>
              <a:gd name="T17" fmla="*/ 15 h 16"/>
              <a:gd name="T18" fmla="*/ 5 w 14"/>
              <a:gd name="T19" fmla="*/ 0 h 16"/>
              <a:gd name="T20" fmla="*/ 5 w 14"/>
              <a:gd name="T21" fmla="*/ 8 h 16"/>
              <a:gd name="T22" fmla="*/ 6 w 14"/>
              <a:gd name="T23" fmla="*/ 9 h 16"/>
              <a:gd name="T24" fmla="*/ 11 w 14"/>
              <a:gd name="T25" fmla="*/ 6 h 16"/>
              <a:gd name="T26" fmla="*/ 8 w 14"/>
              <a:gd name="T27" fmla="*/ 2 h 16"/>
              <a:gd name="T28" fmla="*/ 6 w 14"/>
              <a:gd name="T29" fmla="*/ 2 h 16"/>
              <a:gd name="T30" fmla="*/ 5 w 14"/>
              <a:gd name="T31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6">
                <a:moveTo>
                  <a:pt x="5" y="0"/>
                </a:moveTo>
                <a:cubicBezTo>
                  <a:pt x="6" y="0"/>
                  <a:pt x="7" y="0"/>
                  <a:pt x="9" y="1"/>
                </a:cubicBezTo>
                <a:cubicBezTo>
                  <a:pt x="11" y="1"/>
                  <a:pt x="12" y="2"/>
                  <a:pt x="13" y="3"/>
                </a:cubicBezTo>
                <a:cubicBezTo>
                  <a:pt x="14" y="4"/>
                  <a:pt x="14" y="6"/>
                  <a:pt x="13" y="7"/>
                </a:cubicBezTo>
                <a:cubicBezTo>
                  <a:pt x="13" y="8"/>
                  <a:pt x="12" y="9"/>
                  <a:pt x="11" y="10"/>
                </a:cubicBezTo>
                <a:cubicBezTo>
                  <a:pt x="10" y="11"/>
                  <a:pt x="8" y="11"/>
                  <a:pt x="6" y="10"/>
                </a:cubicBezTo>
                <a:cubicBezTo>
                  <a:pt x="5" y="10"/>
                  <a:pt x="4" y="10"/>
                  <a:pt x="4" y="10"/>
                </a:cubicBezTo>
                <a:cubicBezTo>
                  <a:pt x="2" y="16"/>
                  <a:pt x="2" y="16"/>
                  <a:pt x="2" y="16"/>
                </a:cubicBezTo>
                <a:cubicBezTo>
                  <a:pt x="0" y="15"/>
                  <a:pt x="0" y="15"/>
                  <a:pt x="0" y="15"/>
                </a:cubicBezTo>
                <a:lnTo>
                  <a:pt x="5" y="0"/>
                </a:lnTo>
                <a:close/>
                <a:moveTo>
                  <a:pt x="5" y="8"/>
                </a:moveTo>
                <a:cubicBezTo>
                  <a:pt x="5" y="8"/>
                  <a:pt x="5" y="8"/>
                  <a:pt x="6" y="9"/>
                </a:cubicBezTo>
                <a:cubicBezTo>
                  <a:pt x="9" y="9"/>
                  <a:pt x="11" y="9"/>
                  <a:pt x="11" y="6"/>
                </a:cubicBezTo>
                <a:cubicBezTo>
                  <a:pt x="12" y="4"/>
                  <a:pt x="11" y="3"/>
                  <a:pt x="8" y="2"/>
                </a:cubicBezTo>
                <a:cubicBezTo>
                  <a:pt x="7" y="2"/>
                  <a:pt x="7" y="2"/>
                  <a:pt x="6" y="2"/>
                </a:cubicBezTo>
                <a:lnTo>
                  <a:pt x="5" y="8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786"/>
          <p:cNvSpPr>
            <a:spLocks noEditPoints="1"/>
          </p:cNvSpPr>
          <p:nvPr/>
        </p:nvSpPr>
        <p:spPr bwMode="auto">
          <a:xfrm>
            <a:off x="4873626" y="3557588"/>
            <a:ext cx="28575" cy="28575"/>
          </a:xfrm>
          <a:custGeom>
            <a:avLst/>
            <a:gdLst>
              <a:gd name="T0" fmla="*/ 12 w 13"/>
              <a:gd name="T1" fmla="*/ 8 h 13"/>
              <a:gd name="T2" fmla="*/ 4 w 13"/>
              <a:gd name="T3" fmla="*/ 13 h 13"/>
              <a:gd name="T4" fmla="*/ 1 w 13"/>
              <a:gd name="T5" fmla="*/ 5 h 13"/>
              <a:gd name="T6" fmla="*/ 8 w 13"/>
              <a:gd name="T7" fmla="*/ 1 h 13"/>
              <a:gd name="T8" fmla="*/ 12 w 13"/>
              <a:gd name="T9" fmla="*/ 8 h 13"/>
              <a:gd name="T10" fmla="*/ 3 w 13"/>
              <a:gd name="T11" fmla="*/ 6 h 13"/>
              <a:gd name="T12" fmla="*/ 5 w 13"/>
              <a:gd name="T13" fmla="*/ 11 h 13"/>
              <a:gd name="T14" fmla="*/ 10 w 13"/>
              <a:gd name="T15" fmla="*/ 8 h 13"/>
              <a:gd name="T16" fmla="*/ 8 w 13"/>
              <a:gd name="T17" fmla="*/ 2 h 13"/>
              <a:gd name="T18" fmla="*/ 3 w 13"/>
              <a:gd name="T19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12" y="8"/>
                </a:moveTo>
                <a:cubicBezTo>
                  <a:pt x="11" y="12"/>
                  <a:pt x="7" y="13"/>
                  <a:pt x="4" y="13"/>
                </a:cubicBezTo>
                <a:cubicBezTo>
                  <a:pt x="1" y="12"/>
                  <a:pt x="0" y="9"/>
                  <a:pt x="1" y="5"/>
                </a:cubicBezTo>
                <a:cubicBezTo>
                  <a:pt x="2" y="1"/>
                  <a:pt x="5" y="0"/>
                  <a:pt x="8" y="1"/>
                </a:cubicBezTo>
                <a:cubicBezTo>
                  <a:pt x="11" y="2"/>
                  <a:pt x="13" y="5"/>
                  <a:pt x="12" y="8"/>
                </a:cubicBezTo>
                <a:close/>
                <a:moveTo>
                  <a:pt x="3" y="6"/>
                </a:moveTo>
                <a:cubicBezTo>
                  <a:pt x="2" y="8"/>
                  <a:pt x="3" y="10"/>
                  <a:pt x="5" y="11"/>
                </a:cubicBezTo>
                <a:cubicBezTo>
                  <a:pt x="7" y="12"/>
                  <a:pt x="9" y="10"/>
                  <a:pt x="10" y="8"/>
                </a:cubicBezTo>
                <a:cubicBezTo>
                  <a:pt x="10" y="6"/>
                  <a:pt x="10" y="3"/>
                  <a:pt x="8" y="2"/>
                </a:cubicBezTo>
                <a:cubicBezTo>
                  <a:pt x="5" y="2"/>
                  <a:pt x="3" y="3"/>
                  <a:pt x="3" y="6"/>
                </a:cubicBez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787"/>
          <p:cNvSpPr>
            <a:spLocks/>
          </p:cNvSpPr>
          <p:nvPr/>
        </p:nvSpPr>
        <p:spPr bwMode="auto">
          <a:xfrm>
            <a:off x="4902201" y="3552826"/>
            <a:ext cx="15875" cy="38100"/>
          </a:xfrm>
          <a:custGeom>
            <a:avLst/>
            <a:gdLst>
              <a:gd name="T0" fmla="*/ 7 w 10"/>
              <a:gd name="T1" fmla="*/ 0 h 24"/>
              <a:gd name="T2" fmla="*/ 10 w 10"/>
              <a:gd name="T3" fmla="*/ 2 h 24"/>
              <a:gd name="T4" fmla="*/ 3 w 10"/>
              <a:gd name="T5" fmla="*/ 24 h 24"/>
              <a:gd name="T6" fmla="*/ 0 w 10"/>
              <a:gd name="T7" fmla="*/ 24 h 24"/>
              <a:gd name="T8" fmla="*/ 7 w 10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4">
                <a:moveTo>
                  <a:pt x="7" y="0"/>
                </a:moveTo>
                <a:lnTo>
                  <a:pt x="10" y="2"/>
                </a:lnTo>
                <a:lnTo>
                  <a:pt x="3" y="24"/>
                </a:lnTo>
                <a:lnTo>
                  <a:pt x="0" y="24"/>
                </a:lnTo>
                <a:lnTo>
                  <a:pt x="7" y="0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788"/>
          <p:cNvSpPr>
            <a:spLocks noEditPoints="1"/>
          </p:cNvSpPr>
          <p:nvPr/>
        </p:nvSpPr>
        <p:spPr bwMode="auto">
          <a:xfrm>
            <a:off x="4913313" y="3568701"/>
            <a:ext cx="23813" cy="31750"/>
          </a:xfrm>
          <a:custGeom>
            <a:avLst/>
            <a:gdLst>
              <a:gd name="T0" fmla="*/ 7 w 11"/>
              <a:gd name="T1" fmla="*/ 13 h 14"/>
              <a:gd name="T2" fmla="*/ 7 w 11"/>
              <a:gd name="T3" fmla="*/ 12 h 14"/>
              <a:gd name="T4" fmla="*/ 7 w 11"/>
              <a:gd name="T5" fmla="*/ 12 h 14"/>
              <a:gd name="T6" fmla="*/ 3 w 11"/>
              <a:gd name="T7" fmla="*/ 12 h 14"/>
              <a:gd name="T8" fmla="*/ 0 w 11"/>
              <a:gd name="T9" fmla="*/ 8 h 14"/>
              <a:gd name="T10" fmla="*/ 8 w 11"/>
              <a:gd name="T11" fmla="*/ 6 h 14"/>
              <a:gd name="T12" fmla="*/ 8 w 11"/>
              <a:gd name="T13" fmla="*/ 6 h 14"/>
              <a:gd name="T14" fmla="*/ 7 w 11"/>
              <a:gd name="T15" fmla="*/ 2 h 14"/>
              <a:gd name="T16" fmla="*/ 3 w 11"/>
              <a:gd name="T17" fmla="*/ 2 h 14"/>
              <a:gd name="T18" fmla="*/ 3 w 11"/>
              <a:gd name="T19" fmla="*/ 1 h 14"/>
              <a:gd name="T20" fmla="*/ 7 w 11"/>
              <a:gd name="T21" fmla="*/ 1 h 14"/>
              <a:gd name="T22" fmla="*/ 10 w 11"/>
              <a:gd name="T23" fmla="*/ 7 h 14"/>
              <a:gd name="T24" fmla="*/ 9 w 11"/>
              <a:gd name="T25" fmla="*/ 11 h 14"/>
              <a:gd name="T26" fmla="*/ 9 w 11"/>
              <a:gd name="T27" fmla="*/ 14 h 14"/>
              <a:gd name="T28" fmla="*/ 7 w 11"/>
              <a:gd name="T29" fmla="*/ 13 h 14"/>
              <a:gd name="T30" fmla="*/ 8 w 11"/>
              <a:gd name="T31" fmla="*/ 7 h 14"/>
              <a:gd name="T32" fmla="*/ 2 w 11"/>
              <a:gd name="T33" fmla="*/ 9 h 14"/>
              <a:gd name="T34" fmla="*/ 4 w 11"/>
              <a:gd name="T35" fmla="*/ 11 h 14"/>
              <a:gd name="T36" fmla="*/ 7 w 11"/>
              <a:gd name="T37" fmla="*/ 10 h 14"/>
              <a:gd name="T38" fmla="*/ 7 w 11"/>
              <a:gd name="T39" fmla="*/ 9 h 14"/>
              <a:gd name="T40" fmla="*/ 8 w 11"/>
              <a:gd name="T41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14">
                <a:moveTo>
                  <a:pt x="7" y="13"/>
                </a:move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6" y="12"/>
                  <a:pt x="4" y="13"/>
                  <a:pt x="3" y="12"/>
                </a:cubicBezTo>
                <a:cubicBezTo>
                  <a:pt x="1" y="12"/>
                  <a:pt x="0" y="10"/>
                  <a:pt x="0" y="8"/>
                </a:cubicBezTo>
                <a:cubicBezTo>
                  <a:pt x="1" y="5"/>
                  <a:pt x="4" y="5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9" y="5"/>
                  <a:pt x="9" y="3"/>
                  <a:pt x="7" y="2"/>
                </a:cubicBezTo>
                <a:cubicBezTo>
                  <a:pt x="6" y="2"/>
                  <a:pt x="4" y="2"/>
                  <a:pt x="3" y="2"/>
                </a:cubicBezTo>
                <a:cubicBezTo>
                  <a:pt x="3" y="1"/>
                  <a:pt x="3" y="1"/>
                  <a:pt x="3" y="1"/>
                </a:cubicBezTo>
                <a:cubicBezTo>
                  <a:pt x="4" y="0"/>
                  <a:pt x="6" y="0"/>
                  <a:pt x="7" y="1"/>
                </a:cubicBezTo>
                <a:cubicBezTo>
                  <a:pt x="11" y="2"/>
                  <a:pt x="11" y="4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2"/>
                  <a:pt x="9" y="13"/>
                  <a:pt x="9" y="14"/>
                </a:cubicBezTo>
                <a:lnTo>
                  <a:pt x="7" y="13"/>
                </a:lnTo>
                <a:close/>
                <a:moveTo>
                  <a:pt x="8" y="7"/>
                </a:moveTo>
                <a:cubicBezTo>
                  <a:pt x="6" y="7"/>
                  <a:pt x="3" y="6"/>
                  <a:pt x="2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1"/>
                  <a:pt x="7" y="10"/>
                </a:cubicBezTo>
                <a:cubicBezTo>
                  <a:pt x="7" y="10"/>
                  <a:pt x="7" y="10"/>
                  <a:pt x="7" y="9"/>
                </a:cubicBezTo>
                <a:lnTo>
                  <a:pt x="8" y="7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789"/>
          <p:cNvSpPr>
            <a:spLocks/>
          </p:cNvSpPr>
          <p:nvPr/>
        </p:nvSpPr>
        <p:spPr bwMode="auto">
          <a:xfrm>
            <a:off x="4940301" y="3575051"/>
            <a:ext cx="19050" cy="26988"/>
          </a:xfrm>
          <a:custGeom>
            <a:avLst/>
            <a:gdLst>
              <a:gd name="T0" fmla="*/ 2 w 9"/>
              <a:gd name="T1" fmla="*/ 4 h 12"/>
              <a:gd name="T2" fmla="*/ 3 w 9"/>
              <a:gd name="T3" fmla="*/ 0 h 12"/>
              <a:gd name="T4" fmla="*/ 5 w 9"/>
              <a:gd name="T5" fmla="*/ 1 h 12"/>
              <a:gd name="T6" fmla="*/ 4 w 9"/>
              <a:gd name="T7" fmla="*/ 3 h 12"/>
              <a:gd name="T8" fmla="*/ 4 w 9"/>
              <a:gd name="T9" fmla="*/ 3 h 12"/>
              <a:gd name="T10" fmla="*/ 8 w 9"/>
              <a:gd name="T11" fmla="*/ 2 h 12"/>
              <a:gd name="T12" fmla="*/ 9 w 9"/>
              <a:gd name="T13" fmla="*/ 2 h 12"/>
              <a:gd name="T14" fmla="*/ 8 w 9"/>
              <a:gd name="T15" fmla="*/ 4 h 12"/>
              <a:gd name="T16" fmla="*/ 7 w 9"/>
              <a:gd name="T17" fmla="*/ 3 h 12"/>
              <a:gd name="T18" fmla="*/ 4 w 9"/>
              <a:gd name="T19" fmla="*/ 5 h 12"/>
              <a:gd name="T20" fmla="*/ 4 w 9"/>
              <a:gd name="T21" fmla="*/ 6 h 12"/>
              <a:gd name="T22" fmla="*/ 2 w 9"/>
              <a:gd name="T23" fmla="*/ 12 h 12"/>
              <a:gd name="T24" fmla="*/ 0 w 9"/>
              <a:gd name="T25" fmla="*/ 12 h 12"/>
              <a:gd name="T26" fmla="*/ 2 w 9"/>
              <a:gd name="T27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2">
                <a:moveTo>
                  <a:pt x="2" y="4"/>
                </a:moveTo>
                <a:cubicBezTo>
                  <a:pt x="2" y="3"/>
                  <a:pt x="3" y="1"/>
                  <a:pt x="3" y="0"/>
                </a:cubicBezTo>
                <a:cubicBezTo>
                  <a:pt x="5" y="1"/>
                  <a:pt x="5" y="1"/>
                  <a:pt x="5" y="1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5" y="2"/>
                  <a:pt x="7" y="1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4"/>
                  <a:pt x="7" y="3"/>
                </a:cubicBezTo>
                <a:cubicBezTo>
                  <a:pt x="6" y="3"/>
                  <a:pt x="5" y="4"/>
                  <a:pt x="4" y="5"/>
                </a:cubicBezTo>
                <a:cubicBezTo>
                  <a:pt x="4" y="6"/>
                  <a:pt x="4" y="6"/>
                  <a:pt x="4" y="6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2"/>
                  <a:pt x="0" y="12"/>
                  <a:pt x="0" y="12"/>
                </a:cubicBezTo>
                <a:lnTo>
                  <a:pt x="2" y="4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790"/>
          <p:cNvSpPr>
            <a:spLocks/>
          </p:cNvSpPr>
          <p:nvPr/>
        </p:nvSpPr>
        <p:spPr bwMode="auto">
          <a:xfrm>
            <a:off x="4956176" y="3581401"/>
            <a:ext cx="22225" cy="30163"/>
          </a:xfrm>
          <a:custGeom>
            <a:avLst/>
            <a:gdLst>
              <a:gd name="T0" fmla="*/ 1 w 10"/>
              <a:gd name="T1" fmla="*/ 9 h 13"/>
              <a:gd name="T2" fmla="*/ 3 w 10"/>
              <a:gd name="T3" fmla="*/ 10 h 13"/>
              <a:gd name="T4" fmla="*/ 6 w 10"/>
              <a:gd name="T5" fmla="*/ 9 h 13"/>
              <a:gd name="T6" fmla="*/ 4 w 10"/>
              <a:gd name="T7" fmla="*/ 7 h 13"/>
              <a:gd name="T8" fmla="*/ 2 w 10"/>
              <a:gd name="T9" fmla="*/ 2 h 13"/>
              <a:gd name="T10" fmla="*/ 7 w 10"/>
              <a:gd name="T11" fmla="*/ 0 h 13"/>
              <a:gd name="T12" fmla="*/ 10 w 10"/>
              <a:gd name="T13" fmla="*/ 2 h 13"/>
              <a:gd name="T14" fmla="*/ 9 w 10"/>
              <a:gd name="T15" fmla="*/ 3 h 13"/>
              <a:gd name="T16" fmla="*/ 7 w 10"/>
              <a:gd name="T17" fmla="*/ 2 h 13"/>
              <a:gd name="T18" fmla="*/ 4 w 10"/>
              <a:gd name="T19" fmla="*/ 3 h 13"/>
              <a:gd name="T20" fmla="*/ 6 w 10"/>
              <a:gd name="T21" fmla="*/ 5 h 13"/>
              <a:gd name="T22" fmla="*/ 8 w 10"/>
              <a:gd name="T23" fmla="*/ 10 h 13"/>
              <a:gd name="T24" fmla="*/ 3 w 10"/>
              <a:gd name="T25" fmla="*/ 12 h 13"/>
              <a:gd name="T26" fmla="*/ 0 w 10"/>
              <a:gd name="T27" fmla="*/ 10 h 13"/>
              <a:gd name="T28" fmla="*/ 1 w 10"/>
              <a:gd name="T29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" h="13">
                <a:moveTo>
                  <a:pt x="1" y="9"/>
                </a:moveTo>
                <a:cubicBezTo>
                  <a:pt x="1" y="9"/>
                  <a:pt x="2" y="10"/>
                  <a:pt x="3" y="10"/>
                </a:cubicBezTo>
                <a:cubicBezTo>
                  <a:pt x="5" y="11"/>
                  <a:pt x="6" y="10"/>
                  <a:pt x="6" y="9"/>
                </a:cubicBezTo>
                <a:cubicBezTo>
                  <a:pt x="6" y="8"/>
                  <a:pt x="6" y="8"/>
                  <a:pt x="4" y="7"/>
                </a:cubicBezTo>
                <a:cubicBezTo>
                  <a:pt x="3" y="5"/>
                  <a:pt x="2" y="4"/>
                  <a:pt x="2" y="2"/>
                </a:cubicBezTo>
                <a:cubicBezTo>
                  <a:pt x="3" y="1"/>
                  <a:pt x="5" y="0"/>
                  <a:pt x="7" y="0"/>
                </a:cubicBezTo>
                <a:cubicBezTo>
                  <a:pt x="8" y="1"/>
                  <a:pt x="9" y="1"/>
                  <a:pt x="10" y="2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8" y="2"/>
                  <a:pt x="7" y="2"/>
                </a:cubicBezTo>
                <a:cubicBezTo>
                  <a:pt x="6" y="1"/>
                  <a:pt x="5" y="2"/>
                  <a:pt x="4" y="3"/>
                </a:cubicBezTo>
                <a:cubicBezTo>
                  <a:pt x="4" y="4"/>
                  <a:pt x="5" y="4"/>
                  <a:pt x="6" y="5"/>
                </a:cubicBezTo>
                <a:cubicBezTo>
                  <a:pt x="8" y="7"/>
                  <a:pt x="9" y="8"/>
                  <a:pt x="8" y="10"/>
                </a:cubicBezTo>
                <a:cubicBezTo>
                  <a:pt x="7" y="12"/>
                  <a:pt x="6" y="13"/>
                  <a:pt x="3" y="12"/>
                </a:cubicBezTo>
                <a:cubicBezTo>
                  <a:pt x="2" y="12"/>
                  <a:pt x="0" y="11"/>
                  <a:pt x="0" y="10"/>
                </a:cubicBezTo>
                <a:lnTo>
                  <a:pt x="1" y="9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791"/>
          <p:cNvSpPr>
            <a:spLocks noEditPoints="1"/>
          </p:cNvSpPr>
          <p:nvPr/>
        </p:nvSpPr>
        <p:spPr bwMode="auto">
          <a:xfrm>
            <a:off x="4978401" y="3578226"/>
            <a:ext cx="12700" cy="34925"/>
          </a:xfrm>
          <a:custGeom>
            <a:avLst/>
            <a:gdLst>
              <a:gd name="T0" fmla="*/ 0 w 6"/>
              <a:gd name="T1" fmla="*/ 16 h 16"/>
              <a:gd name="T2" fmla="*/ 3 w 6"/>
              <a:gd name="T3" fmla="*/ 4 h 16"/>
              <a:gd name="T4" fmla="*/ 5 w 6"/>
              <a:gd name="T5" fmla="*/ 5 h 16"/>
              <a:gd name="T6" fmla="*/ 2 w 6"/>
              <a:gd name="T7" fmla="*/ 16 h 16"/>
              <a:gd name="T8" fmla="*/ 0 w 6"/>
              <a:gd name="T9" fmla="*/ 16 h 16"/>
              <a:gd name="T10" fmla="*/ 6 w 6"/>
              <a:gd name="T11" fmla="*/ 2 h 16"/>
              <a:gd name="T12" fmla="*/ 5 w 6"/>
              <a:gd name="T13" fmla="*/ 3 h 16"/>
              <a:gd name="T14" fmla="*/ 4 w 6"/>
              <a:gd name="T15" fmla="*/ 1 h 16"/>
              <a:gd name="T16" fmla="*/ 5 w 6"/>
              <a:gd name="T17" fmla="*/ 0 h 16"/>
              <a:gd name="T18" fmla="*/ 6 w 6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16">
                <a:moveTo>
                  <a:pt x="0" y="16"/>
                </a:moveTo>
                <a:cubicBezTo>
                  <a:pt x="3" y="4"/>
                  <a:pt x="3" y="4"/>
                  <a:pt x="3" y="4"/>
                </a:cubicBezTo>
                <a:cubicBezTo>
                  <a:pt x="5" y="5"/>
                  <a:pt x="5" y="5"/>
                  <a:pt x="5" y="5"/>
                </a:cubicBezTo>
                <a:cubicBezTo>
                  <a:pt x="2" y="16"/>
                  <a:pt x="2" y="16"/>
                  <a:pt x="2" y="16"/>
                </a:cubicBezTo>
                <a:lnTo>
                  <a:pt x="0" y="16"/>
                </a:lnTo>
                <a:close/>
                <a:moveTo>
                  <a:pt x="6" y="2"/>
                </a:moveTo>
                <a:cubicBezTo>
                  <a:pt x="6" y="2"/>
                  <a:pt x="5" y="3"/>
                  <a:pt x="5" y="3"/>
                </a:cubicBezTo>
                <a:cubicBezTo>
                  <a:pt x="4" y="2"/>
                  <a:pt x="3" y="2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1"/>
                  <a:pt x="6" y="2"/>
                </a:cubicBez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792"/>
          <p:cNvSpPr>
            <a:spLocks/>
          </p:cNvSpPr>
          <p:nvPr/>
        </p:nvSpPr>
        <p:spPr bwMode="auto">
          <a:xfrm>
            <a:off x="4989513" y="3590926"/>
            <a:ext cx="19050" cy="26988"/>
          </a:xfrm>
          <a:custGeom>
            <a:avLst/>
            <a:gdLst>
              <a:gd name="T0" fmla="*/ 3 w 9"/>
              <a:gd name="T1" fmla="*/ 3 h 12"/>
              <a:gd name="T2" fmla="*/ 3 w 9"/>
              <a:gd name="T3" fmla="*/ 0 h 12"/>
              <a:gd name="T4" fmla="*/ 5 w 9"/>
              <a:gd name="T5" fmla="*/ 0 h 12"/>
              <a:gd name="T6" fmla="*/ 5 w 9"/>
              <a:gd name="T7" fmla="*/ 2 h 12"/>
              <a:gd name="T8" fmla="*/ 5 w 9"/>
              <a:gd name="T9" fmla="*/ 3 h 12"/>
              <a:gd name="T10" fmla="*/ 9 w 9"/>
              <a:gd name="T11" fmla="*/ 1 h 12"/>
              <a:gd name="T12" fmla="*/ 9 w 9"/>
              <a:gd name="T13" fmla="*/ 1 h 12"/>
              <a:gd name="T14" fmla="*/ 9 w 9"/>
              <a:gd name="T15" fmla="*/ 3 h 12"/>
              <a:gd name="T16" fmla="*/ 8 w 9"/>
              <a:gd name="T17" fmla="*/ 3 h 12"/>
              <a:gd name="T18" fmla="*/ 4 w 9"/>
              <a:gd name="T19" fmla="*/ 5 h 12"/>
              <a:gd name="T20" fmla="*/ 4 w 9"/>
              <a:gd name="T21" fmla="*/ 6 h 12"/>
              <a:gd name="T22" fmla="*/ 2 w 9"/>
              <a:gd name="T23" fmla="*/ 12 h 12"/>
              <a:gd name="T24" fmla="*/ 0 w 9"/>
              <a:gd name="T25" fmla="*/ 11 h 12"/>
              <a:gd name="T26" fmla="*/ 3 w 9"/>
              <a:gd name="T27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2">
                <a:moveTo>
                  <a:pt x="3" y="3"/>
                </a:moveTo>
                <a:cubicBezTo>
                  <a:pt x="3" y="2"/>
                  <a:pt x="3" y="1"/>
                  <a:pt x="3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2"/>
                  <a:pt x="5" y="2"/>
                  <a:pt x="5" y="2"/>
                </a:cubicBezTo>
                <a:cubicBezTo>
                  <a:pt x="5" y="3"/>
                  <a:pt x="5" y="3"/>
                  <a:pt x="5" y="3"/>
                </a:cubicBezTo>
                <a:cubicBezTo>
                  <a:pt x="6" y="1"/>
                  <a:pt x="7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3"/>
                  <a:pt x="8" y="3"/>
                </a:cubicBezTo>
                <a:cubicBezTo>
                  <a:pt x="7" y="2"/>
                  <a:pt x="5" y="3"/>
                  <a:pt x="4" y="5"/>
                </a:cubicBezTo>
                <a:cubicBezTo>
                  <a:pt x="4" y="5"/>
                  <a:pt x="4" y="5"/>
                  <a:pt x="4" y="6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lnTo>
                  <a:pt x="3" y="3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793"/>
          <p:cNvSpPr>
            <a:spLocks/>
          </p:cNvSpPr>
          <p:nvPr/>
        </p:nvSpPr>
        <p:spPr bwMode="auto">
          <a:xfrm>
            <a:off x="5006976" y="3584576"/>
            <a:ext cx="26988" cy="42863"/>
          </a:xfrm>
          <a:custGeom>
            <a:avLst/>
            <a:gdLst>
              <a:gd name="T0" fmla="*/ 4 w 12"/>
              <a:gd name="T1" fmla="*/ 11 h 19"/>
              <a:gd name="T2" fmla="*/ 4 w 12"/>
              <a:gd name="T3" fmla="*/ 11 h 19"/>
              <a:gd name="T4" fmla="*/ 5 w 12"/>
              <a:gd name="T5" fmla="*/ 10 h 19"/>
              <a:gd name="T6" fmla="*/ 10 w 12"/>
              <a:gd name="T7" fmla="*/ 7 h 19"/>
              <a:gd name="T8" fmla="*/ 12 w 12"/>
              <a:gd name="T9" fmla="*/ 7 h 19"/>
              <a:gd name="T10" fmla="*/ 7 w 12"/>
              <a:gd name="T11" fmla="*/ 11 h 19"/>
              <a:gd name="T12" fmla="*/ 10 w 12"/>
              <a:gd name="T13" fmla="*/ 19 h 19"/>
              <a:gd name="T14" fmla="*/ 7 w 12"/>
              <a:gd name="T15" fmla="*/ 18 h 19"/>
              <a:gd name="T16" fmla="*/ 5 w 12"/>
              <a:gd name="T17" fmla="*/ 12 h 19"/>
              <a:gd name="T18" fmla="*/ 3 w 12"/>
              <a:gd name="T19" fmla="*/ 13 h 19"/>
              <a:gd name="T20" fmla="*/ 2 w 12"/>
              <a:gd name="T21" fmla="*/ 17 h 19"/>
              <a:gd name="T22" fmla="*/ 0 w 12"/>
              <a:gd name="T23" fmla="*/ 16 h 19"/>
              <a:gd name="T24" fmla="*/ 5 w 12"/>
              <a:gd name="T25" fmla="*/ 0 h 19"/>
              <a:gd name="T26" fmla="*/ 7 w 12"/>
              <a:gd name="T27" fmla="*/ 0 h 19"/>
              <a:gd name="T28" fmla="*/ 4 w 12"/>
              <a:gd name="T29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9">
                <a:moveTo>
                  <a:pt x="4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5" y="10"/>
                  <a:pt x="5" y="10"/>
                </a:cubicBezTo>
                <a:cubicBezTo>
                  <a:pt x="10" y="7"/>
                  <a:pt x="10" y="7"/>
                  <a:pt x="10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7" y="11"/>
                  <a:pt x="7" y="11"/>
                  <a:pt x="7" y="11"/>
                </a:cubicBezTo>
                <a:cubicBezTo>
                  <a:pt x="10" y="19"/>
                  <a:pt x="10" y="19"/>
                  <a:pt x="10" y="19"/>
                </a:cubicBezTo>
                <a:cubicBezTo>
                  <a:pt x="7" y="18"/>
                  <a:pt x="7" y="18"/>
                  <a:pt x="7" y="18"/>
                </a:cubicBezTo>
                <a:cubicBezTo>
                  <a:pt x="5" y="12"/>
                  <a:pt x="5" y="12"/>
                  <a:pt x="5" y="12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7"/>
                  <a:pt x="2" y="17"/>
                  <a:pt x="2" y="17"/>
                </a:cubicBezTo>
                <a:cubicBezTo>
                  <a:pt x="0" y="16"/>
                  <a:pt x="0" y="16"/>
                  <a:pt x="0" y="16"/>
                </a:cubicBezTo>
                <a:cubicBezTo>
                  <a:pt x="5" y="0"/>
                  <a:pt x="5" y="0"/>
                  <a:pt x="5" y="0"/>
                </a:cubicBezTo>
                <a:cubicBezTo>
                  <a:pt x="7" y="0"/>
                  <a:pt x="7" y="0"/>
                  <a:pt x="7" y="0"/>
                </a:cubicBezTo>
                <a:lnTo>
                  <a:pt x="4" y="11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794"/>
          <p:cNvSpPr>
            <a:spLocks noEditPoints="1"/>
          </p:cNvSpPr>
          <p:nvPr/>
        </p:nvSpPr>
        <p:spPr bwMode="auto">
          <a:xfrm>
            <a:off x="5030788" y="3602038"/>
            <a:ext cx="26988" cy="28575"/>
          </a:xfrm>
          <a:custGeom>
            <a:avLst/>
            <a:gdLst>
              <a:gd name="T0" fmla="*/ 3 w 12"/>
              <a:gd name="T1" fmla="*/ 6 h 13"/>
              <a:gd name="T2" fmla="*/ 6 w 12"/>
              <a:gd name="T3" fmla="*/ 11 h 13"/>
              <a:gd name="T4" fmla="*/ 9 w 12"/>
              <a:gd name="T5" fmla="*/ 12 h 13"/>
              <a:gd name="T6" fmla="*/ 9 w 12"/>
              <a:gd name="T7" fmla="*/ 13 h 13"/>
              <a:gd name="T8" fmla="*/ 5 w 12"/>
              <a:gd name="T9" fmla="*/ 13 h 13"/>
              <a:gd name="T10" fmla="*/ 1 w 12"/>
              <a:gd name="T11" fmla="*/ 6 h 13"/>
              <a:gd name="T12" fmla="*/ 8 w 12"/>
              <a:gd name="T13" fmla="*/ 1 h 13"/>
              <a:gd name="T14" fmla="*/ 11 w 12"/>
              <a:gd name="T15" fmla="*/ 8 h 13"/>
              <a:gd name="T16" fmla="*/ 11 w 12"/>
              <a:gd name="T17" fmla="*/ 9 h 13"/>
              <a:gd name="T18" fmla="*/ 3 w 12"/>
              <a:gd name="T19" fmla="*/ 6 h 13"/>
              <a:gd name="T20" fmla="*/ 9 w 12"/>
              <a:gd name="T21" fmla="*/ 7 h 13"/>
              <a:gd name="T22" fmla="*/ 7 w 12"/>
              <a:gd name="T23" fmla="*/ 2 h 13"/>
              <a:gd name="T24" fmla="*/ 3 w 12"/>
              <a:gd name="T25" fmla="*/ 5 h 13"/>
              <a:gd name="T26" fmla="*/ 9 w 12"/>
              <a:gd name="T27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3">
                <a:moveTo>
                  <a:pt x="3" y="6"/>
                </a:moveTo>
                <a:cubicBezTo>
                  <a:pt x="2" y="9"/>
                  <a:pt x="4" y="11"/>
                  <a:pt x="6" y="11"/>
                </a:cubicBezTo>
                <a:cubicBezTo>
                  <a:pt x="7" y="12"/>
                  <a:pt x="8" y="12"/>
                  <a:pt x="9" y="12"/>
                </a:cubicBezTo>
                <a:cubicBezTo>
                  <a:pt x="9" y="13"/>
                  <a:pt x="9" y="13"/>
                  <a:pt x="9" y="13"/>
                </a:cubicBezTo>
                <a:cubicBezTo>
                  <a:pt x="8" y="13"/>
                  <a:pt x="7" y="13"/>
                  <a:pt x="5" y="13"/>
                </a:cubicBezTo>
                <a:cubicBezTo>
                  <a:pt x="1" y="12"/>
                  <a:pt x="0" y="9"/>
                  <a:pt x="1" y="6"/>
                </a:cubicBezTo>
                <a:cubicBezTo>
                  <a:pt x="2" y="2"/>
                  <a:pt x="5" y="0"/>
                  <a:pt x="8" y="1"/>
                </a:cubicBezTo>
                <a:cubicBezTo>
                  <a:pt x="12" y="2"/>
                  <a:pt x="12" y="6"/>
                  <a:pt x="11" y="8"/>
                </a:cubicBezTo>
                <a:cubicBezTo>
                  <a:pt x="11" y="8"/>
                  <a:pt x="11" y="8"/>
                  <a:pt x="11" y="9"/>
                </a:cubicBezTo>
                <a:lnTo>
                  <a:pt x="3" y="6"/>
                </a:lnTo>
                <a:close/>
                <a:moveTo>
                  <a:pt x="9" y="7"/>
                </a:moveTo>
                <a:cubicBezTo>
                  <a:pt x="10" y="5"/>
                  <a:pt x="10" y="3"/>
                  <a:pt x="7" y="2"/>
                </a:cubicBezTo>
                <a:cubicBezTo>
                  <a:pt x="5" y="2"/>
                  <a:pt x="4" y="3"/>
                  <a:pt x="3" y="5"/>
                </a:cubicBezTo>
                <a:lnTo>
                  <a:pt x="9" y="7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795"/>
          <p:cNvSpPr>
            <a:spLocks/>
          </p:cNvSpPr>
          <p:nvPr/>
        </p:nvSpPr>
        <p:spPr bwMode="auto">
          <a:xfrm>
            <a:off x="5057776" y="3597276"/>
            <a:ext cx="15875" cy="38100"/>
          </a:xfrm>
          <a:custGeom>
            <a:avLst/>
            <a:gdLst>
              <a:gd name="T0" fmla="*/ 7 w 10"/>
              <a:gd name="T1" fmla="*/ 0 h 24"/>
              <a:gd name="T2" fmla="*/ 10 w 10"/>
              <a:gd name="T3" fmla="*/ 0 h 24"/>
              <a:gd name="T4" fmla="*/ 3 w 10"/>
              <a:gd name="T5" fmla="*/ 24 h 24"/>
              <a:gd name="T6" fmla="*/ 0 w 10"/>
              <a:gd name="T7" fmla="*/ 24 h 24"/>
              <a:gd name="T8" fmla="*/ 7 w 10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4">
                <a:moveTo>
                  <a:pt x="7" y="0"/>
                </a:moveTo>
                <a:lnTo>
                  <a:pt x="10" y="0"/>
                </a:lnTo>
                <a:lnTo>
                  <a:pt x="3" y="24"/>
                </a:lnTo>
                <a:lnTo>
                  <a:pt x="0" y="24"/>
                </a:lnTo>
                <a:lnTo>
                  <a:pt x="7" y="0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796"/>
          <p:cNvSpPr>
            <a:spLocks noEditPoints="1"/>
          </p:cNvSpPr>
          <p:nvPr/>
        </p:nvSpPr>
        <p:spPr bwMode="auto">
          <a:xfrm>
            <a:off x="5068888" y="3613151"/>
            <a:ext cx="26988" cy="28575"/>
          </a:xfrm>
          <a:custGeom>
            <a:avLst/>
            <a:gdLst>
              <a:gd name="T0" fmla="*/ 3 w 12"/>
              <a:gd name="T1" fmla="*/ 6 h 13"/>
              <a:gd name="T2" fmla="*/ 6 w 12"/>
              <a:gd name="T3" fmla="*/ 11 h 13"/>
              <a:gd name="T4" fmla="*/ 10 w 12"/>
              <a:gd name="T5" fmla="*/ 11 h 13"/>
              <a:gd name="T6" fmla="*/ 10 w 12"/>
              <a:gd name="T7" fmla="*/ 13 h 13"/>
              <a:gd name="T8" fmla="*/ 5 w 12"/>
              <a:gd name="T9" fmla="*/ 13 h 13"/>
              <a:gd name="T10" fmla="*/ 1 w 12"/>
              <a:gd name="T11" fmla="*/ 5 h 13"/>
              <a:gd name="T12" fmla="*/ 8 w 12"/>
              <a:gd name="T13" fmla="*/ 1 h 13"/>
              <a:gd name="T14" fmla="*/ 12 w 12"/>
              <a:gd name="T15" fmla="*/ 7 h 13"/>
              <a:gd name="T16" fmla="*/ 11 w 12"/>
              <a:gd name="T17" fmla="*/ 8 h 13"/>
              <a:gd name="T18" fmla="*/ 3 w 12"/>
              <a:gd name="T19" fmla="*/ 6 h 13"/>
              <a:gd name="T20" fmla="*/ 10 w 12"/>
              <a:gd name="T21" fmla="*/ 6 h 13"/>
              <a:gd name="T22" fmla="*/ 8 w 12"/>
              <a:gd name="T23" fmla="*/ 2 h 13"/>
              <a:gd name="T24" fmla="*/ 4 w 12"/>
              <a:gd name="T25" fmla="*/ 5 h 13"/>
              <a:gd name="T26" fmla="*/ 10 w 12"/>
              <a:gd name="T2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3">
                <a:moveTo>
                  <a:pt x="3" y="6"/>
                </a:moveTo>
                <a:cubicBezTo>
                  <a:pt x="3" y="9"/>
                  <a:pt x="4" y="11"/>
                  <a:pt x="6" y="11"/>
                </a:cubicBezTo>
                <a:cubicBezTo>
                  <a:pt x="8" y="12"/>
                  <a:pt x="9" y="11"/>
                  <a:pt x="10" y="11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3"/>
                  <a:pt x="7" y="13"/>
                  <a:pt x="5" y="13"/>
                </a:cubicBezTo>
                <a:cubicBezTo>
                  <a:pt x="2" y="12"/>
                  <a:pt x="0" y="9"/>
                  <a:pt x="1" y="5"/>
                </a:cubicBezTo>
                <a:cubicBezTo>
                  <a:pt x="2" y="2"/>
                  <a:pt x="5" y="0"/>
                  <a:pt x="8" y="1"/>
                </a:cubicBezTo>
                <a:cubicBezTo>
                  <a:pt x="12" y="2"/>
                  <a:pt x="12" y="5"/>
                  <a:pt x="12" y="7"/>
                </a:cubicBezTo>
                <a:cubicBezTo>
                  <a:pt x="12" y="8"/>
                  <a:pt x="11" y="8"/>
                  <a:pt x="11" y="8"/>
                </a:cubicBezTo>
                <a:lnTo>
                  <a:pt x="3" y="6"/>
                </a:lnTo>
                <a:close/>
                <a:moveTo>
                  <a:pt x="10" y="6"/>
                </a:moveTo>
                <a:cubicBezTo>
                  <a:pt x="10" y="5"/>
                  <a:pt x="10" y="3"/>
                  <a:pt x="8" y="2"/>
                </a:cubicBezTo>
                <a:cubicBezTo>
                  <a:pt x="6" y="1"/>
                  <a:pt x="4" y="3"/>
                  <a:pt x="4" y="5"/>
                </a:cubicBezTo>
                <a:lnTo>
                  <a:pt x="10" y="6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797"/>
          <p:cNvSpPr>
            <a:spLocks/>
          </p:cNvSpPr>
          <p:nvPr/>
        </p:nvSpPr>
        <p:spPr bwMode="auto">
          <a:xfrm>
            <a:off x="5099051" y="3619501"/>
            <a:ext cx="26988" cy="31750"/>
          </a:xfrm>
          <a:custGeom>
            <a:avLst/>
            <a:gdLst>
              <a:gd name="T0" fmla="*/ 2 w 12"/>
              <a:gd name="T1" fmla="*/ 3 h 14"/>
              <a:gd name="T2" fmla="*/ 3 w 12"/>
              <a:gd name="T3" fmla="*/ 0 h 14"/>
              <a:gd name="T4" fmla="*/ 4 w 12"/>
              <a:gd name="T5" fmla="*/ 0 h 14"/>
              <a:gd name="T6" fmla="*/ 4 w 12"/>
              <a:gd name="T7" fmla="*/ 2 h 14"/>
              <a:gd name="T8" fmla="*/ 4 w 12"/>
              <a:gd name="T9" fmla="*/ 2 h 14"/>
              <a:gd name="T10" fmla="*/ 8 w 12"/>
              <a:gd name="T11" fmla="*/ 1 h 14"/>
              <a:gd name="T12" fmla="*/ 11 w 12"/>
              <a:gd name="T13" fmla="*/ 7 h 14"/>
              <a:gd name="T14" fmla="*/ 9 w 12"/>
              <a:gd name="T15" fmla="*/ 14 h 14"/>
              <a:gd name="T16" fmla="*/ 7 w 12"/>
              <a:gd name="T17" fmla="*/ 13 h 14"/>
              <a:gd name="T18" fmla="*/ 9 w 12"/>
              <a:gd name="T19" fmla="*/ 7 h 14"/>
              <a:gd name="T20" fmla="*/ 7 w 12"/>
              <a:gd name="T21" fmla="*/ 3 h 14"/>
              <a:gd name="T22" fmla="*/ 4 w 12"/>
              <a:gd name="T23" fmla="*/ 4 h 14"/>
              <a:gd name="T24" fmla="*/ 4 w 12"/>
              <a:gd name="T25" fmla="*/ 5 h 14"/>
              <a:gd name="T26" fmla="*/ 2 w 12"/>
              <a:gd name="T27" fmla="*/ 12 h 14"/>
              <a:gd name="T28" fmla="*/ 0 w 12"/>
              <a:gd name="T29" fmla="*/ 11 h 14"/>
              <a:gd name="T30" fmla="*/ 2 w 12"/>
              <a:gd name="T31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4">
                <a:moveTo>
                  <a:pt x="2" y="3"/>
                </a:moveTo>
                <a:cubicBezTo>
                  <a:pt x="2" y="2"/>
                  <a:pt x="2" y="1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5" y="1"/>
                  <a:pt x="7" y="0"/>
                  <a:pt x="8" y="1"/>
                </a:cubicBezTo>
                <a:cubicBezTo>
                  <a:pt x="10" y="1"/>
                  <a:pt x="12" y="3"/>
                  <a:pt x="11" y="7"/>
                </a:cubicBezTo>
                <a:cubicBezTo>
                  <a:pt x="9" y="14"/>
                  <a:pt x="9" y="14"/>
                  <a:pt x="9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7"/>
                  <a:pt x="9" y="7"/>
                  <a:pt x="9" y="7"/>
                </a:cubicBezTo>
                <a:cubicBezTo>
                  <a:pt x="10" y="5"/>
                  <a:pt x="9" y="3"/>
                  <a:pt x="7" y="3"/>
                </a:cubicBezTo>
                <a:cubicBezTo>
                  <a:pt x="6" y="2"/>
                  <a:pt x="5" y="3"/>
                  <a:pt x="4" y="4"/>
                </a:cubicBezTo>
                <a:cubicBezTo>
                  <a:pt x="4" y="4"/>
                  <a:pt x="4" y="5"/>
                  <a:pt x="4" y="5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lnTo>
                  <a:pt x="2" y="3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798"/>
          <p:cNvSpPr>
            <a:spLocks noEditPoints="1"/>
          </p:cNvSpPr>
          <p:nvPr/>
        </p:nvSpPr>
        <p:spPr bwMode="auto">
          <a:xfrm>
            <a:off x="4846638" y="3540126"/>
            <a:ext cx="30163" cy="34925"/>
          </a:xfrm>
          <a:custGeom>
            <a:avLst/>
            <a:gdLst>
              <a:gd name="T0" fmla="*/ 5 w 14"/>
              <a:gd name="T1" fmla="*/ 0 h 16"/>
              <a:gd name="T2" fmla="*/ 9 w 14"/>
              <a:gd name="T3" fmla="*/ 1 h 16"/>
              <a:gd name="T4" fmla="*/ 13 w 14"/>
              <a:gd name="T5" fmla="*/ 3 h 16"/>
              <a:gd name="T6" fmla="*/ 13 w 14"/>
              <a:gd name="T7" fmla="*/ 7 h 16"/>
              <a:gd name="T8" fmla="*/ 11 w 14"/>
              <a:gd name="T9" fmla="*/ 10 h 16"/>
              <a:gd name="T10" fmla="*/ 6 w 14"/>
              <a:gd name="T11" fmla="*/ 10 h 16"/>
              <a:gd name="T12" fmla="*/ 4 w 14"/>
              <a:gd name="T13" fmla="*/ 10 h 16"/>
              <a:gd name="T14" fmla="*/ 2 w 14"/>
              <a:gd name="T15" fmla="*/ 16 h 16"/>
              <a:gd name="T16" fmla="*/ 0 w 14"/>
              <a:gd name="T17" fmla="*/ 15 h 16"/>
              <a:gd name="T18" fmla="*/ 5 w 14"/>
              <a:gd name="T19" fmla="*/ 0 h 16"/>
              <a:gd name="T20" fmla="*/ 5 w 14"/>
              <a:gd name="T21" fmla="*/ 8 h 16"/>
              <a:gd name="T22" fmla="*/ 6 w 14"/>
              <a:gd name="T23" fmla="*/ 9 h 16"/>
              <a:gd name="T24" fmla="*/ 11 w 14"/>
              <a:gd name="T25" fmla="*/ 6 h 16"/>
              <a:gd name="T26" fmla="*/ 8 w 14"/>
              <a:gd name="T27" fmla="*/ 2 h 16"/>
              <a:gd name="T28" fmla="*/ 6 w 14"/>
              <a:gd name="T29" fmla="*/ 2 h 16"/>
              <a:gd name="T30" fmla="*/ 5 w 14"/>
              <a:gd name="T31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6">
                <a:moveTo>
                  <a:pt x="5" y="0"/>
                </a:moveTo>
                <a:cubicBezTo>
                  <a:pt x="6" y="0"/>
                  <a:pt x="7" y="0"/>
                  <a:pt x="9" y="1"/>
                </a:cubicBezTo>
                <a:cubicBezTo>
                  <a:pt x="11" y="1"/>
                  <a:pt x="12" y="2"/>
                  <a:pt x="13" y="3"/>
                </a:cubicBezTo>
                <a:cubicBezTo>
                  <a:pt x="14" y="4"/>
                  <a:pt x="14" y="6"/>
                  <a:pt x="13" y="7"/>
                </a:cubicBezTo>
                <a:cubicBezTo>
                  <a:pt x="13" y="8"/>
                  <a:pt x="12" y="9"/>
                  <a:pt x="11" y="10"/>
                </a:cubicBezTo>
                <a:cubicBezTo>
                  <a:pt x="10" y="11"/>
                  <a:pt x="8" y="11"/>
                  <a:pt x="6" y="10"/>
                </a:cubicBezTo>
                <a:cubicBezTo>
                  <a:pt x="5" y="10"/>
                  <a:pt x="4" y="10"/>
                  <a:pt x="4" y="10"/>
                </a:cubicBezTo>
                <a:cubicBezTo>
                  <a:pt x="2" y="16"/>
                  <a:pt x="2" y="16"/>
                  <a:pt x="2" y="16"/>
                </a:cubicBezTo>
                <a:cubicBezTo>
                  <a:pt x="0" y="15"/>
                  <a:pt x="0" y="15"/>
                  <a:pt x="0" y="15"/>
                </a:cubicBezTo>
                <a:lnTo>
                  <a:pt x="5" y="0"/>
                </a:lnTo>
                <a:close/>
                <a:moveTo>
                  <a:pt x="5" y="8"/>
                </a:moveTo>
                <a:cubicBezTo>
                  <a:pt x="5" y="8"/>
                  <a:pt x="5" y="8"/>
                  <a:pt x="6" y="9"/>
                </a:cubicBezTo>
                <a:cubicBezTo>
                  <a:pt x="9" y="9"/>
                  <a:pt x="11" y="9"/>
                  <a:pt x="11" y="6"/>
                </a:cubicBezTo>
                <a:cubicBezTo>
                  <a:pt x="12" y="4"/>
                  <a:pt x="11" y="3"/>
                  <a:pt x="8" y="2"/>
                </a:cubicBezTo>
                <a:cubicBezTo>
                  <a:pt x="7" y="2"/>
                  <a:pt x="7" y="2"/>
                  <a:pt x="6" y="2"/>
                </a:cubicBezTo>
                <a:lnTo>
                  <a:pt x="5" y="8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799"/>
          <p:cNvSpPr>
            <a:spLocks noEditPoints="1"/>
          </p:cNvSpPr>
          <p:nvPr/>
        </p:nvSpPr>
        <p:spPr bwMode="auto">
          <a:xfrm>
            <a:off x="4873626" y="3557588"/>
            <a:ext cx="28575" cy="28575"/>
          </a:xfrm>
          <a:custGeom>
            <a:avLst/>
            <a:gdLst>
              <a:gd name="T0" fmla="*/ 12 w 13"/>
              <a:gd name="T1" fmla="*/ 8 h 13"/>
              <a:gd name="T2" fmla="*/ 4 w 13"/>
              <a:gd name="T3" fmla="*/ 13 h 13"/>
              <a:gd name="T4" fmla="*/ 1 w 13"/>
              <a:gd name="T5" fmla="*/ 5 h 13"/>
              <a:gd name="T6" fmla="*/ 8 w 13"/>
              <a:gd name="T7" fmla="*/ 1 h 13"/>
              <a:gd name="T8" fmla="*/ 12 w 13"/>
              <a:gd name="T9" fmla="*/ 8 h 13"/>
              <a:gd name="T10" fmla="*/ 3 w 13"/>
              <a:gd name="T11" fmla="*/ 6 h 13"/>
              <a:gd name="T12" fmla="*/ 5 w 13"/>
              <a:gd name="T13" fmla="*/ 11 h 13"/>
              <a:gd name="T14" fmla="*/ 10 w 13"/>
              <a:gd name="T15" fmla="*/ 8 h 13"/>
              <a:gd name="T16" fmla="*/ 8 w 13"/>
              <a:gd name="T17" fmla="*/ 2 h 13"/>
              <a:gd name="T18" fmla="*/ 3 w 13"/>
              <a:gd name="T19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12" y="8"/>
                </a:moveTo>
                <a:cubicBezTo>
                  <a:pt x="11" y="12"/>
                  <a:pt x="7" y="13"/>
                  <a:pt x="4" y="13"/>
                </a:cubicBezTo>
                <a:cubicBezTo>
                  <a:pt x="1" y="12"/>
                  <a:pt x="0" y="9"/>
                  <a:pt x="1" y="5"/>
                </a:cubicBezTo>
                <a:cubicBezTo>
                  <a:pt x="2" y="1"/>
                  <a:pt x="5" y="0"/>
                  <a:pt x="8" y="1"/>
                </a:cubicBezTo>
                <a:cubicBezTo>
                  <a:pt x="11" y="2"/>
                  <a:pt x="13" y="5"/>
                  <a:pt x="12" y="8"/>
                </a:cubicBezTo>
                <a:close/>
                <a:moveTo>
                  <a:pt x="3" y="6"/>
                </a:moveTo>
                <a:cubicBezTo>
                  <a:pt x="2" y="8"/>
                  <a:pt x="3" y="10"/>
                  <a:pt x="5" y="11"/>
                </a:cubicBezTo>
                <a:cubicBezTo>
                  <a:pt x="7" y="12"/>
                  <a:pt x="9" y="10"/>
                  <a:pt x="10" y="8"/>
                </a:cubicBezTo>
                <a:cubicBezTo>
                  <a:pt x="10" y="6"/>
                  <a:pt x="10" y="3"/>
                  <a:pt x="8" y="2"/>
                </a:cubicBezTo>
                <a:cubicBezTo>
                  <a:pt x="5" y="2"/>
                  <a:pt x="3" y="3"/>
                  <a:pt x="3" y="6"/>
                </a:cubicBez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800"/>
          <p:cNvSpPr>
            <a:spLocks/>
          </p:cNvSpPr>
          <p:nvPr/>
        </p:nvSpPr>
        <p:spPr bwMode="auto">
          <a:xfrm>
            <a:off x="4902201" y="3552826"/>
            <a:ext cx="15875" cy="38100"/>
          </a:xfrm>
          <a:custGeom>
            <a:avLst/>
            <a:gdLst>
              <a:gd name="T0" fmla="*/ 7 w 10"/>
              <a:gd name="T1" fmla="*/ 0 h 24"/>
              <a:gd name="T2" fmla="*/ 10 w 10"/>
              <a:gd name="T3" fmla="*/ 2 h 24"/>
              <a:gd name="T4" fmla="*/ 3 w 10"/>
              <a:gd name="T5" fmla="*/ 24 h 24"/>
              <a:gd name="T6" fmla="*/ 0 w 10"/>
              <a:gd name="T7" fmla="*/ 24 h 24"/>
              <a:gd name="T8" fmla="*/ 7 w 10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4">
                <a:moveTo>
                  <a:pt x="7" y="0"/>
                </a:moveTo>
                <a:lnTo>
                  <a:pt x="10" y="2"/>
                </a:lnTo>
                <a:lnTo>
                  <a:pt x="3" y="24"/>
                </a:lnTo>
                <a:lnTo>
                  <a:pt x="0" y="24"/>
                </a:lnTo>
                <a:lnTo>
                  <a:pt x="7" y="0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801"/>
          <p:cNvSpPr>
            <a:spLocks noEditPoints="1"/>
          </p:cNvSpPr>
          <p:nvPr/>
        </p:nvSpPr>
        <p:spPr bwMode="auto">
          <a:xfrm>
            <a:off x="4913313" y="3568701"/>
            <a:ext cx="23813" cy="31750"/>
          </a:xfrm>
          <a:custGeom>
            <a:avLst/>
            <a:gdLst>
              <a:gd name="T0" fmla="*/ 7 w 11"/>
              <a:gd name="T1" fmla="*/ 13 h 14"/>
              <a:gd name="T2" fmla="*/ 7 w 11"/>
              <a:gd name="T3" fmla="*/ 12 h 14"/>
              <a:gd name="T4" fmla="*/ 7 w 11"/>
              <a:gd name="T5" fmla="*/ 12 h 14"/>
              <a:gd name="T6" fmla="*/ 3 w 11"/>
              <a:gd name="T7" fmla="*/ 12 h 14"/>
              <a:gd name="T8" fmla="*/ 0 w 11"/>
              <a:gd name="T9" fmla="*/ 8 h 14"/>
              <a:gd name="T10" fmla="*/ 8 w 11"/>
              <a:gd name="T11" fmla="*/ 6 h 14"/>
              <a:gd name="T12" fmla="*/ 8 w 11"/>
              <a:gd name="T13" fmla="*/ 6 h 14"/>
              <a:gd name="T14" fmla="*/ 7 w 11"/>
              <a:gd name="T15" fmla="*/ 2 h 14"/>
              <a:gd name="T16" fmla="*/ 3 w 11"/>
              <a:gd name="T17" fmla="*/ 2 h 14"/>
              <a:gd name="T18" fmla="*/ 3 w 11"/>
              <a:gd name="T19" fmla="*/ 1 h 14"/>
              <a:gd name="T20" fmla="*/ 7 w 11"/>
              <a:gd name="T21" fmla="*/ 1 h 14"/>
              <a:gd name="T22" fmla="*/ 10 w 11"/>
              <a:gd name="T23" fmla="*/ 7 h 14"/>
              <a:gd name="T24" fmla="*/ 9 w 11"/>
              <a:gd name="T25" fmla="*/ 11 h 14"/>
              <a:gd name="T26" fmla="*/ 9 w 11"/>
              <a:gd name="T27" fmla="*/ 14 h 14"/>
              <a:gd name="T28" fmla="*/ 7 w 11"/>
              <a:gd name="T29" fmla="*/ 13 h 14"/>
              <a:gd name="T30" fmla="*/ 8 w 11"/>
              <a:gd name="T31" fmla="*/ 7 h 14"/>
              <a:gd name="T32" fmla="*/ 2 w 11"/>
              <a:gd name="T33" fmla="*/ 9 h 14"/>
              <a:gd name="T34" fmla="*/ 4 w 11"/>
              <a:gd name="T35" fmla="*/ 11 h 14"/>
              <a:gd name="T36" fmla="*/ 7 w 11"/>
              <a:gd name="T37" fmla="*/ 10 h 14"/>
              <a:gd name="T38" fmla="*/ 7 w 11"/>
              <a:gd name="T39" fmla="*/ 9 h 14"/>
              <a:gd name="T40" fmla="*/ 8 w 11"/>
              <a:gd name="T41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14">
                <a:moveTo>
                  <a:pt x="7" y="13"/>
                </a:move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6" y="12"/>
                  <a:pt x="4" y="13"/>
                  <a:pt x="3" y="12"/>
                </a:cubicBezTo>
                <a:cubicBezTo>
                  <a:pt x="1" y="12"/>
                  <a:pt x="0" y="10"/>
                  <a:pt x="0" y="8"/>
                </a:cubicBezTo>
                <a:cubicBezTo>
                  <a:pt x="1" y="5"/>
                  <a:pt x="4" y="5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9" y="5"/>
                  <a:pt x="9" y="3"/>
                  <a:pt x="7" y="2"/>
                </a:cubicBezTo>
                <a:cubicBezTo>
                  <a:pt x="6" y="2"/>
                  <a:pt x="4" y="2"/>
                  <a:pt x="3" y="2"/>
                </a:cubicBezTo>
                <a:cubicBezTo>
                  <a:pt x="3" y="1"/>
                  <a:pt x="3" y="1"/>
                  <a:pt x="3" y="1"/>
                </a:cubicBezTo>
                <a:cubicBezTo>
                  <a:pt x="4" y="0"/>
                  <a:pt x="6" y="0"/>
                  <a:pt x="7" y="1"/>
                </a:cubicBezTo>
                <a:cubicBezTo>
                  <a:pt x="11" y="2"/>
                  <a:pt x="11" y="4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2"/>
                  <a:pt x="9" y="13"/>
                  <a:pt x="9" y="14"/>
                </a:cubicBezTo>
                <a:lnTo>
                  <a:pt x="7" y="13"/>
                </a:lnTo>
                <a:close/>
                <a:moveTo>
                  <a:pt x="8" y="7"/>
                </a:moveTo>
                <a:cubicBezTo>
                  <a:pt x="6" y="7"/>
                  <a:pt x="3" y="6"/>
                  <a:pt x="2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1"/>
                  <a:pt x="7" y="10"/>
                </a:cubicBezTo>
                <a:cubicBezTo>
                  <a:pt x="7" y="10"/>
                  <a:pt x="7" y="10"/>
                  <a:pt x="7" y="9"/>
                </a:cubicBezTo>
                <a:lnTo>
                  <a:pt x="8" y="7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802"/>
          <p:cNvSpPr>
            <a:spLocks/>
          </p:cNvSpPr>
          <p:nvPr/>
        </p:nvSpPr>
        <p:spPr bwMode="auto">
          <a:xfrm>
            <a:off x="4940301" y="3575051"/>
            <a:ext cx="19050" cy="26988"/>
          </a:xfrm>
          <a:custGeom>
            <a:avLst/>
            <a:gdLst>
              <a:gd name="T0" fmla="*/ 2 w 9"/>
              <a:gd name="T1" fmla="*/ 4 h 12"/>
              <a:gd name="T2" fmla="*/ 3 w 9"/>
              <a:gd name="T3" fmla="*/ 0 h 12"/>
              <a:gd name="T4" fmla="*/ 5 w 9"/>
              <a:gd name="T5" fmla="*/ 1 h 12"/>
              <a:gd name="T6" fmla="*/ 4 w 9"/>
              <a:gd name="T7" fmla="*/ 3 h 12"/>
              <a:gd name="T8" fmla="*/ 4 w 9"/>
              <a:gd name="T9" fmla="*/ 3 h 12"/>
              <a:gd name="T10" fmla="*/ 8 w 9"/>
              <a:gd name="T11" fmla="*/ 2 h 12"/>
              <a:gd name="T12" fmla="*/ 9 w 9"/>
              <a:gd name="T13" fmla="*/ 2 h 12"/>
              <a:gd name="T14" fmla="*/ 8 w 9"/>
              <a:gd name="T15" fmla="*/ 4 h 12"/>
              <a:gd name="T16" fmla="*/ 7 w 9"/>
              <a:gd name="T17" fmla="*/ 3 h 12"/>
              <a:gd name="T18" fmla="*/ 4 w 9"/>
              <a:gd name="T19" fmla="*/ 5 h 12"/>
              <a:gd name="T20" fmla="*/ 4 w 9"/>
              <a:gd name="T21" fmla="*/ 6 h 12"/>
              <a:gd name="T22" fmla="*/ 2 w 9"/>
              <a:gd name="T23" fmla="*/ 12 h 12"/>
              <a:gd name="T24" fmla="*/ 0 w 9"/>
              <a:gd name="T25" fmla="*/ 12 h 12"/>
              <a:gd name="T26" fmla="*/ 2 w 9"/>
              <a:gd name="T27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2">
                <a:moveTo>
                  <a:pt x="2" y="4"/>
                </a:moveTo>
                <a:cubicBezTo>
                  <a:pt x="2" y="3"/>
                  <a:pt x="3" y="1"/>
                  <a:pt x="3" y="0"/>
                </a:cubicBezTo>
                <a:cubicBezTo>
                  <a:pt x="5" y="1"/>
                  <a:pt x="5" y="1"/>
                  <a:pt x="5" y="1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5" y="2"/>
                  <a:pt x="7" y="1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4"/>
                  <a:pt x="7" y="3"/>
                </a:cubicBezTo>
                <a:cubicBezTo>
                  <a:pt x="6" y="3"/>
                  <a:pt x="5" y="4"/>
                  <a:pt x="4" y="5"/>
                </a:cubicBezTo>
                <a:cubicBezTo>
                  <a:pt x="4" y="6"/>
                  <a:pt x="4" y="6"/>
                  <a:pt x="4" y="6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2"/>
                  <a:pt x="0" y="12"/>
                  <a:pt x="0" y="12"/>
                </a:cubicBezTo>
                <a:lnTo>
                  <a:pt x="2" y="4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803"/>
          <p:cNvSpPr>
            <a:spLocks/>
          </p:cNvSpPr>
          <p:nvPr/>
        </p:nvSpPr>
        <p:spPr bwMode="auto">
          <a:xfrm>
            <a:off x="4956176" y="3581401"/>
            <a:ext cx="22225" cy="30163"/>
          </a:xfrm>
          <a:custGeom>
            <a:avLst/>
            <a:gdLst>
              <a:gd name="T0" fmla="*/ 1 w 10"/>
              <a:gd name="T1" fmla="*/ 9 h 13"/>
              <a:gd name="T2" fmla="*/ 3 w 10"/>
              <a:gd name="T3" fmla="*/ 10 h 13"/>
              <a:gd name="T4" fmla="*/ 6 w 10"/>
              <a:gd name="T5" fmla="*/ 9 h 13"/>
              <a:gd name="T6" fmla="*/ 4 w 10"/>
              <a:gd name="T7" fmla="*/ 7 h 13"/>
              <a:gd name="T8" fmla="*/ 2 w 10"/>
              <a:gd name="T9" fmla="*/ 2 h 13"/>
              <a:gd name="T10" fmla="*/ 7 w 10"/>
              <a:gd name="T11" fmla="*/ 0 h 13"/>
              <a:gd name="T12" fmla="*/ 10 w 10"/>
              <a:gd name="T13" fmla="*/ 2 h 13"/>
              <a:gd name="T14" fmla="*/ 9 w 10"/>
              <a:gd name="T15" fmla="*/ 3 h 13"/>
              <a:gd name="T16" fmla="*/ 7 w 10"/>
              <a:gd name="T17" fmla="*/ 2 h 13"/>
              <a:gd name="T18" fmla="*/ 4 w 10"/>
              <a:gd name="T19" fmla="*/ 3 h 13"/>
              <a:gd name="T20" fmla="*/ 6 w 10"/>
              <a:gd name="T21" fmla="*/ 5 h 13"/>
              <a:gd name="T22" fmla="*/ 8 w 10"/>
              <a:gd name="T23" fmla="*/ 10 h 13"/>
              <a:gd name="T24" fmla="*/ 3 w 10"/>
              <a:gd name="T25" fmla="*/ 12 h 13"/>
              <a:gd name="T26" fmla="*/ 0 w 10"/>
              <a:gd name="T27" fmla="*/ 10 h 13"/>
              <a:gd name="T28" fmla="*/ 1 w 10"/>
              <a:gd name="T29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" h="13">
                <a:moveTo>
                  <a:pt x="1" y="9"/>
                </a:moveTo>
                <a:cubicBezTo>
                  <a:pt x="1" y="9"/>
                  <a:pt x="2" y="10"/>
                  <a:pt x="3" y="10"/>
                </a:cubicBezTo>
                <a:cubicBezTo>
                  <a:pt x="5" y="11"/>
                  <a:pt x="6" y="10"/>
                  <a:pt x="6" y="9"/>
                </a:cubicBezTo>
                <a:cubicBezTo>
                  <a:pt x="6" y="8"/>
                  <a:pt x="6" y="8"/>
                  <a:pt x="4" y="7"/>
                </a:cubicBezTo>
                <a:cubicBezTo>
                  <a:pt x="3" y="5"/>
                  <a:pt x="2" y="4"/>
                  <a:pt x="2" y="2"/>
                </a:cubicBezTo>
                <a:cubicBezTo>
                  <a:pt x="3" y="1"/>
                  <a:pt x="5" y="0"/>
                  <a:pt x="7" y="0"/>
                </a:cubicBezTo>
                <a:cubicBezTo>
                  <a:pt x="8" y="1"/>
                  <a:pt x="9" y="1"/>
                  <a:pt x="10" y="2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8" y="2"/>
                  <a:pt x="7" y="2"/>
                </a:cubicBezTo>
                <a:cubicBezTo>
                  <a:pt x="6" y="1"/>
                  <a:pt x="5" y="2"/>
                  <a:pt x="4" y="3"/>
                </a:cubicBezTo>
                <a:cubicBezTo>
                  <a:pt x="4" y="4"/>
                  <a:pt x="5" y="4"/>
                  <a:pt x="6" y="5"/>
                </a:cubicBezTo>
                <a:cubicBezTo>
                  <a:pt x="8" y="7"/>
                  <a:pt x="9" y="8"/>
                  <a:pt x="8" y="10"/>
                </a:cubicBezTo>
                <a:cubicBezTo>
                  <a:pt x="7" y="12"/>
                  <a:pt x="6" y="13"/>
                  <a:pt x="3" y="12"/>
                </a:cubicBezTo>
                <a:cubicBezTo>
                  <a:pt x="2" y="12"/>
                  <a:pt x="0" y="11"/>
                  <a:pt x="0" y="10"/>
                </a:cubicBezTo>
                <a:lnTo>
                  <a:pt x="1" y="9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804"/>
          <p:cNvSpPr>
            <a:spLocks noEditPoints="1"/>
          </p:cNvSpPr>
          <p:nvPr/>
        </p:nvSpPr>
        <p:spPr bwMode="auto">
          <a:xfrm>
            <a:off x="4978401" y="3578226"/>
            <a:ext cx="12700" cy="34925"/>
          </a:xfrm>
          <a:custGeom>
            <a:avLst/>
            <a:gdLst>
              <a:gd name="T0" fmla="*/ 0 w 6"/>
              <a:gd name="T1" fmla="*/ 16 h 16"/>
              <a:gd name="T2" fmla="*/ 3 w 6"/>
              <a:gd name="T3" fmla="*/ 4 h 16"/>
              <a:gd name="T4" fmla="*/ 5 w 6"/>
              <a:gd name="T5" fmla="*/ 5 h 16"/>
              <a:gd name="T6" fmla="*/ 2 w 6"/>
              <a:gd name="T7" fmla="*/ 16 h 16"/>
              <a:gd name="T8" fmla="*/ 0 w 6"/>
              <a:gd name="T9" fmla="*/ 16 h 16"/>
              <a:gd name="T10" fmla="*/ 6 w 6"/>
              <a:gd name="T11" fmla="*/ 2 h 16"/>
              <a:gd name="T12" fmla="*/ 5 w 6"/>
              <a:gd name="T13" fmla="*/ 3 h 16"/>
              <a:gd name="T14" fmla="*/ 4 w 6"/>
              <a:gd name="T15" fmla="*/ 1 h 16"/>
              <a:gd name="T16" fmla="*/ 5 w 6"/>
              <a:gd name="T17" fmla="*/ 0 h 16"/>
              <a:gd name="T18" fmla="*/ 6 w 6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16">
                <a:moveTo>
                  <a:pt x="0" y="16"/>
                </a:moveTo>
                <a:cubicBezTo>
                  <a:pt x="3" y="4"/>
                  <a:pt x="3" y="4"/>
                  <a:pt x="3" y="4"/>
                </a:cubicBezTo>
                <a:cubicBezTo>
                  <a:pt x="5" y="5"/>
                  <a:pt x="5" y="5"/>
                  <a:pt x="5" y="5"/>
                </a:cubicBezTo>
                <a:cubicBezTo>
                  <a:pt x="2" y="16"/>
                  <a:pt x="2" y="16"/>
                  <a:pt x="2" y="16"/>
                </a:cubicBezTo>
                <a:lnTo>
                  <a:pt x="0" y="16"/>
                </a:lnTo>
                <a:close/>
                <a:moveTo>
                  <a:pt x="6" y="2"/>
                </a:moveTo>
                <a:cubicBezTo>
                  <a:pt x="6" y="2"/>
                  <a:pt x="5" y="3"/>
                  <a:pt x="5" y="3"/>
                </a:cubicBezTo>
                <a:cubicBezTo>
                  <a:pt x="4" y="2"/>
                  <a:pt x="3" y="2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1"/>
                  <a:pt x="6" y="2"/>
                </a:cubicBez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805"/>
          <p:cNvSpPr>
            <a:spLocks/>
          </p:cNvSpPr>
          <p:nvPr/>
        </p:nvSpPr>
        <p:spPr bwMode="auto">
          <a:xfrm>
            <a:off x="4989513" y="3590926"/>
            <a:ext cx="19050" cy="26988"/>
          </a:xfrm>
          <a:custGeom>
            <a:avLst/>
            <a:gdLst>
              <a:gd name="T0" fmla="*/ 3 w 9"/>
              <a:gd name="T1" fmla="*/ 3 h 12"/>
              <a:gd name="T2" fmla="*/ 3 w 9"/>
              <a:gd name="T3" fmla="*/ 0 h 12"/>
              <a:gd name="T4" fmla="*/ 5 w 9"/>
              <a:gd name="T5" fmla="*/ 0 h 12"/>
              <a:gd name="T6" fmla="*/ 5 w 9"/>
              <a:gd name="T7" fmla="*/ 2 h 12"/>
              <a:gd name="T8" fmla="*/ 5 w 9"/>
              <a:gd name="T9" fmla="*/ 3 h 12"/>
              <a:gd name="T10" fmla="*/ 9 w 9"/>
              <a:gd name="T11" fmla="*/ 1 h 12"/>
              <a:gd name="T12" fmla="*/ 9 w 9"/>
              <a:gd name="T13" fmla="*/ 1 h 12"/>
              <a:gd name="T14" fmla="*/ 9 w 9"/>
              <a:gd name="T15" fmla="*/ 3 h 12"/>
              <a:gd name="T16" fmla="*/ 8 w 9"/>
              <a:gd name="T17" fmla="*/ 3 h 12"/>
              <a:gd name="T18" fmla="*/ 4 w 9"/>
              <a:gd name="T19" fmla="*/ 5 h 12"/>
              <a:gd name="T20" fmla="*/ 4 w 9"/>
              <a:gd name="T21" fmla="*/ 6 h 12"/>
              <a:gd name="T22" fmla="*/ 2 w 9"/>
              <a:gd name="T23" fmla="*/ 12 h 12"/>
              <a:gd name="T24" fmla="*/ 0 w 9"/>
              <a:gd name="T25" fmla="*/ 11 h 12"/>
              <a:gd name="T26" fmla="*/ 3 w 9"/>
              <a:gd name="T27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2">
                <a:moveTo>
                  <a:pt x="3" y="3"/>
                </a:moveTo>
                <a:cubicBezTo>
                  <a:pt x="3" y="2"/>
                  <a:pt x="3" y="1"/>
                  <a:pt x="3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2"/>
                  <a:pt x="5" y="2"/>
                  <a:pt x="5" y="2"/>
                </a:cubicBezTo>
                <a:cubicBezTo>
                  <a:pt x="5" y="3"/>
                  <a:pt x="5" y="3"/>
                  <a:pt x="5" y="3"/>
                </a:cubicBezTo>
                <a:cubicBezTo>
                  <a:pt x="6" y="1"/>
                  <a:pt x="7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3"/>
                  <a:pt x="8" y="3"/>
                </a:cubicBezTo>
                <a:cubicBezTo>
                  <a:pt x="7" y="2"/>
                  <a:pt x="5" y="3"/>
                  <a:pt x="4" y="5"/>
                </a:cubicBezTo>
                <a:cubicBezTo>
                  <a:pt x="4" y="5"/>
                  <a:pt x="4" y="5"/>
                  <a:pt x="4" y="6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lnTo>
                  <a:pt x="3" y="3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806"/>
          <p:cNvSpPr>
            <a:spLocks/>
          </p:cNvSpPr>
          <p:nvPr/>
        </p:nvSpPr>
        <p:spPr bwMode="auto">
          <a:xfrm>
            <a:off x="5006976" y="3584576"/>
            <a:ext cx="26988" cy="42863"/>
          </a:xfrm>
          <a:custGeom>
            <a:avLst/>
            <a:gdLst>
              <a:gd name="T0" fmla="*/ 4 w 12"/>
              <a:gd name="T1" fmla="*/ 11 h 19"/>
              <a:gd name="T2" fmla="*/ 4 w 12"/>
              <a:gd name="T3" fmla="*/ 11 h 19"/>
              <a:gd name="T4" fmla="*/ 5 w 12"/>
              <a:gd name="T5" fmla="*/ 10 h 19"/>
              <a:gd name="T6" fmla="*/ 10 w 12"/>
              <a:gd name="T7" fmla="*/ 7 h 19"/>
              <a:gd name="T8" fmla="*/ 12 w 12"/>
              <a:gd name="T9" fmla="*/ 7 h 19"/>
              <a:gd name="T10" fmla="*/ 7 w 12"/>
              <a:gd name="T11" fmla="*/ 11 h 19"/>
              <a:gd name="T12" fmla="*/ 10 w 12"/>
              <a:gd name="T13" fmla="*/ 19 h 19"/>
              <a:gd name="T14" fmla="*/ 7 w 12"/>
              <a:gd name="T15" fmla="*/ 18 h 19"/>
              <a:gd name="T16" fmla="*/ 5 w 12"/>
              <a:gd name="T17" fmla="*/ 12 h 19"/>
              <a:gd name="T18" fmla="*/ 3 w 12"/>
              <a:gd name="T19" fmla="*/ 13 h 19"/>
              <a:gd name="T20" fmla="*/ 2 w 12"/>
              <a:gd name="T21" fmla="*/ 17 h 19"/>
              <a:gd name="T22" fmla="*/ 0 w 12"/>
              <a:gd name="T23" fmla="*/ 16 h 19"/>
              <a:gd name="T24" fmla="*/ 5 w 12"/>
              <a:gd name="T25" fmla="*/ 0 h 19"/>
              <a:gd name="T26" fmla="*/ 7 w 12"/>
              <a:gd name="T27" fmla="*/ 0 h 19"/>
              <a:gd name="T28" fmla="*/ 4 w 12"/>
              <a:gd name="T29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9">
                <a:moveTo>
                  <a:pt x="4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5" y="10"/>
                  <a:pt x="5" y="10"/>
                </a:cubicBezTo>
                <a:cubicBezTo>
                  <a:pt x="10" y="7"/>
                  <a:pt x="10" y="7"/>
                  <a:pt x="10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7" y="11"/>
                  <a:pt x="7" y="11"/>
                  <a:pt x="7" y="11"/>
                </a:cubicBezTo>
                <a:cubicBezTo>
                  <a:pt x="10" y="19"/>
                  <a:pt x="10" y="19"/>
                  <a:pt x="10" y="19"/>
                </a:cubicBezTo>
                <a:cubicBezTo>
                  <a:pt x="7" y="18"/>
                  <a:pt x="7" y="18"/>
                  <a:pt x="7" y="18"/>
                </a:cubicBezTo>
                <a:cubicBezTo>
                  <a:pt x="5" y="12"/>
                  <a:pt x="5" y="12"/>
                  <a:pt x="5" y="12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7"/>
                  <a:pt x="2" y="17"/>
                  <a:pt x="2" y="17"/>
                </a:cubicBezTo>
                <a:cubicBezTo>
                  <a:pt x="0" y="16"/>
                  <a:pt x="0" y="16"/>
                  <a:pt x="0" y="16"/>
                </a:cubicBezTo>
                <a:cubicBezTo>
                  <a:pt x="5" y="0"/>
                  <a:pt x="5" y="0"/>
                  <a:pt x="5" y="0"/>
                </a:cubicBezTo>
                <a:cubicBezTo>
                  <a:pt x="7" y="0"/>
                  <a:pt x="7" y="0"/>
                  <a:pt x="7" y="0"/>
                </a:cubicBezTo>
                <a:lnTo>
                  <a:pt x="4" y="11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807"/>
          <p:cNvSpPr>
            <a:spLocks noEditPoints="1"/>
          </p:cNvSpPr>
          <p:nvPr/>
        </p:nvSpPr>
        <p:spPr bwMode="auto">
          <a:xfrm>
            <a:off x="5030788" y="3602038"/>
            <a:ext cx="26988" cy="28575"/>
          </a:xfrm>
          <a:custGeom>
            <a:avLst/>
            <a:gdLst>
              <a:gd name="T0" fmla="*/ 3 w 12"/>
              <a:gd name="T1" fmla="*/ 6 h 13"/>
              <a:gd name="T2" fmla="*/ 6 w 12"/>
              <a:gd name="T3" fmla="*/ 11 h 13"/>
              <a:gd name="T4" fmla="*/ 9 w 12"/>
              <a:gd name="T5" fmla="*/ 12 h 13"/>
              <a:gd name="T6" fmla="*/ 9 w 12"/>
              <a:gd name="T7" fmla="*/ 13 h 13"/>
              <a:gd name="T8" fmla="*/ 5 w 12"/>
              <a:gd name="T9" fmla="*/ 13 h 13"/>
              <a:gd name="T10" fmla="*/ 1 w 12"/>
              <a:gd name="T11" fmla="*/ 6 h 13"/>
              <a:gd name="T12" fmla="*/ 8 w 12"/>
              <a:gd name="T13" fmla="*/ 1 h 13"/>
              <a:gd name="T14" fmla="*/ 11 w 12"/>
              <a:gd name="T15" fmla="*/ 8 h 13"/>
              <a:gd name="T16" fmla="*/ 11 w 12"/>
              <a:gd name="T17" fmla="*/ 9 h 13"/>
              <a:gd name="T18" fmla="*/ 3 w 12"/>
              <a:gd name="T19" fmla="*/ 6 h 13"/>
              <a:gd name="T20" fmla="*/ 9 w 12"/>
              <a:gd name="T21" fmla="*/ 7 h 13"/>
              <a:gd name="T22" fmla="*/ 7 w 12"/>
              <a:gd name="T23" fmla="*/ 2 h 13"/>
              <a:gd name="T24" fmla="*/ 3 w 12"/>
              <a:gd name="T25" fmla="*/ 5 h 13"/>
              <a:gd name="T26" fmla="*/ 9 w 12"/>
              <a:gd name="T27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3">
                <a:moveTo>
                  <a:pt x="3" y="6"/>
                </a:moveTo>
                <a:cubicBezTo>
                  <a:pt x="2" y="9"/>
                  <a:pt x="4" y="11"/>
                  <a:pt x="6" y="11"/>
                </a:cubicBezTo>
                <a:cubicBezTo>
                  <a:pt x="7" y="12"/>
                  <a:pt x="8" y="12"/>
                  <a:pt x="9" y="12"/>
                </a:cubicBezTo>
                <a:cubicBezTo>
                  <a:pt x="9" y="13"/>
                  <a:pt x="9" y="13"/>
                  <a:pt x="9" y="13"/>
                </a:cubicBezTo>
                <a:cubicBezTo>
                  <a:pt x="8" y="13"/>
                  <a:pt x="7" y="13"/>
                  <a:pt x="5" y="13"/>
                </a:cubicBezTo>
                <a:cubicBezTo>
                  <a:pt x="1" y="12"/>
                  <a:pt x="0" y="9"/>
                  <a:pt x="1" y="6"/>
                </a:cubicBezTo>
                <a:cubicBezTo>
                  <a:pt x="2" y="2"/>
                  <a:pt x="5" y="0"/>
                  <a:pt x="8" y="1"/>
                </a:cubicBezTo>
                <a:cubicBezTo>
                  <a:pt x="12" y="2"/>
                  <a:pt x="12" y="6"/>
                  <a:pt x="11" y="8"/>
                </a:cubicBezTo>
                <a:cubicBezTo>
                  <a:pt x="11" y="8"/>
                  <a:pt x="11" y="8"/>
                  <a:pt x="11" y="9"/>
                </a:cubicBezTo>
                <a:lnTo>
                  <a:pt x="3" y="6"/>
                </a:lnTo>
                <a:close/>
                <a:moveTo>
                  <a:pt x="9" y="7"/>
                </a:moveTo>
                <a:cubicBezTo>
                  <a:pt x="10" y="5"/>
                  <a:pt x="10" y="3"/>
                  <a:pt x="7" y="2"/>
                </a:cubicBezTo>
                <a:cubicBezTo>
                  <a:pt x="5" y="2"/>
                  <a:pt x="4" y="3"/>
                  <a:pt x="3" y="5"/>
                </a:cubicBezTo>
                <a:lnTo>
                  <a:pt x="9" y="7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809"/>
          <p:cNvSpPr>
            <a:spLocks/>
          </p:cNvSpPr>
          <p:nvPr/>
        </p:nvSpPr>
        <p:spPr bwMode="auto">
          <a:xfrm>
            <a:off x="5057775" y="3597275"/>
            <a:ext cx="15875" cy="38100"/>
          </a:xfrm>
          <a:custGeom>
            <a:avLst/>
            <a:gdLst>
              <a:gd name="T0" fmla="*/ 7 w 10"/>
              <a:gd name="T1" fmla="*/ 0 h 24"/>
              <a:gd name="T2" fmla="*/ 10 w 10"/>
              <a:gd name="T3" fmla="*/ 0 h 24"/>
              <a:gd name="T4" fmla="*/ 3 w 10"/>
              <a:gd name="T5" fmla="*/ 24 h 24"/>
              <a:gd name="T6" fmla="*/ 0 w 10"/>
              <a:gd name="T7" fmla="*/ 24 h 24"/>
              <a:gd name="T8" fmla="*/ 7 w 10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4">
                <a:moveTo>
                  <a:pt x="7" y="0"/>
                </a:moveTo>
                <a:lnTo>
                  <a:pt x="10" y="0"/>
                </a:lnTo>
                <a:lnTo>
                  <a:pt x="3" y="24"/>
                </a:lnTo>
                <a:lnTo>
                  <a:pt x="0" y="24"/>
                </a:lnTo>
                <a:lnTo>
                  <a:pt x="7" y="0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810"/>
          <p:cNvSpPr>
            <a:spLocks noEditPoints="1"/>
          </p:cNvSpPr>
          <p:nvPr/>
        </p:nvSpPr>
        <p:spPr bwMode="auto">
          <a:xfrm>
            <a:off x="5068888" y="3613150"/>
            <a:ext cx="26988" cy="28575"/>
          </a:xfrm>
          <a:custGeom>
            <a:avLst/>
            <a:gdLst>
              <a:gd name="T0" fmla="*/ 3 w 12"/>
              <a:gd name="T1" fmla="*/ 6 h 13"/>
              <a:gd name="T2" fmla="*/ 6 w 12"/>
              <a:gd name="T3" fmla="*/ 11 h 13"/>
              <a:gd name="T4" fmla="*/ 10 w 12"/>
              <a:gd name="T5" fmla="*/ 11 h 13"/>
              <a:gd name="T6" fmla="*/ 10 w 12"/>
              <a:gd name="T7" fmla="*/ 13 h 13"/>
              <a:gd name="T8" fmla="*/ 5 w 12"/>
              <a:gd name="T9" fmla="*/ 13 h 13"/>
              <a:gd name="T10" fmla="*/ 1 w 12"/>
              <a:gd name="T11" fmla="*/ 5 h 13"/>
              <a:gd name="T12" fmla="*/ 8 w 12"/>
              <a:gd name="T13" fmla="*/ 1 h 13"/>
              <a:gd name="T14" fmla="*/ 12 w 12"/>
              <a:gd name="T15" fmla="*/ 7 h 13"/>
              <a:gd name="T16" fmla="*/ 11 w 12"/>
              <a:gd name="T17" fmla="*/ 8 h 13"/>
              <a:gd name="T18" fmla="*/ 3 w 12"/>
              <a:gd name="T19" fmla="*/ 6 h 13"/>
              <a:gd name="T20" fmla="*/ 10 w 12"/>
              <a:gd name="T21" fmla="*/ 6 h 13"/>
              <a:gd name="T22" fmla="*/ 8 w 12"/>
              <a:gd name="T23" fmla="*/ 2 h 13"/>
              <a:gd name="T24" fmla="*/ 4 w 12"/>
              <a:gd name="T25" fmla="*/ 5 h 13"/>
              <a:gd name="T26" fmla="*/ 10 w 12"/>
              <a:gd name="T2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3">
                <a:moveTo>
                  <a:pt x="3" y="6"/>
                </a:moveTo>
                <a:cubicBezTo>
                  <a:pt x="3" y="9"/>
                  <a:pt x="4" y="11"/>
                  <a:pt x="6" y="11"/>
                </a:cubicBezTo>
                <a:cubicBezTo>
                  <a:pt x="8" y="12"/>
                  <a:pt x="9" y="11"/>
                  <a:pt x="10" y="11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3"/>
                  <a:pt x="7" y="13"/>
                  <a:pt x="5" y="13"/>
                </a:cubicBezTo>
                <a:cubicBezTo>
                  <a:pt x="2" y="12"/>
                  <a:pt x="0" y="9"/>
                  <a:pt x="1" y="5"/>
                </a:cubicBezTo>
                <a:cubicBezTo>
                  <a:pt x="2" y="2"/>
                  <a:pt x="5" y="0"/>
                  <a:pt x="8" y="1"/>
                </a:cubicBezTo>
                <a:cubicBezTo>
                  <a:pt x="12" y="2"/>
                  <a:pt x="12" y="5"/>
                  <a:pt x="12" y="7"/>
                </a:cubicBezTo>
                <a:cubicBezTo>
                  <a:pt x="12" y="8"/>
                  <a:pt x="11" y="8"/>
                  <a:pt x="11" y="8"/>
                </a:cubicBezTo>
                <a:lnTo>
                  <a:pt x="3" y="6"/>
                </a:lnTo>
                <a:close/>
                <a:moveTo>
                  <a:pt x="10" y="6"/>
                </a:moveTo>
                <a:cubicBezTo>
                  <a:pt x="10" y="5"/>
                  <a:pt x="10" y="3"/>
                  <a:pt x="8" y="2"/>
                </a:cubicBezTo>
                <a:cubicBezTo>
                  <a:pt x="6" y="1"/>
                  <a:pt x="4" y="3"/>
                  <a:pt x="4" y="5"/>
                </a:cubicBezTo>
                <a:lnTo>
                  <a:pt x="10" y="6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811"/>
          <p:cNvSpPr>
            <a:spLocks/>
          </p:cNvSpPr>
          <p:nvPr/>
        </p:nvSpPr>
        <p:spPr bwMode="auto">
          <a:xfrm>
            <a:off x="5099050" y="3619500"/>
            <a:ext cx="26988" cy="31750"/>
          </a:xfrm>
          <a:custGeom>
            <a:avLst/>
            <a:gdLst>
              <a:gd name="T0" fmla="*/ 2 w 12"/>
              <a:gd name="T1" fmla="*/ 3 h 14"/>
              <a:gd name="T2" fmla="*/ 3 w 12"/>
              <a:gd name="T3" fmla="*/ 0 h 14"/>
              <a:gd name="T4" fmla="*/ 4 w 12"/>
              <a:gd name="T5" fmla="*/ 0 h 14"/>
              <a:gd name="T6" fmla="*/ 4 w 12"/>
              <a:gd name="T7" fmla="*/ 2 h 14"/>
              <a:gd name="T8" fmla="*/ 4 w 12"/>
              <a:gd name="T9" fmla="*/ 2 h 14"/>
              <a:gd name="T10" fmla="*/ 8 w 12"/>
              <a:gd name="T11" fmla="*/ 1 h 14"/>
              <a:gd name="T12" fmla="*/ 11 w 12"/>
              <a:gd name="T13" fmla="*/ 7 h 14"/>
              <a:gd name="T14" fmla="*/ 9 w 12"/>
              <a:gd name="T15" fmla="*/ 14 h 14"/>
              <a:gd name="T16" fmla="*/ 7 w 12"/>
              <a:gd name="T17" fmla="*/ 13 h 14"/>
              <a:gd name="T18" fmla="*/ 9 w 12"/>
              <a:gd name="T19" fmla="*/ 7 h 14"/>
              <a:gd name="T20" fmla="*/ 7 w 12"/>
              <a:gd name="T21" fmla="*/ 3 h 14"/>
              <a:gd name="T22" fmla="*/ 4 w 12"/>
              <a:gd name="T23" fmla="*/ 4 h 14"/>
              <a:gd name="T24" fmla="*/ 4 w 12"/>
              <a:gd name="T25" fmla="*/ 5 h 14"/>
              <a:gd name="T26" fmla="*/ 2 w 12"/>
              <a:gd name="T27" fmla="*/ 12 h 14"/>
              <a:gd name="T28" fmla="*/ 0 w 12"/>
              <a:gd name="T29" fmla="*/ 11 h 14"/>
              <a:gd name="T30" fmla="*/ 2 w 12"/>
              <a:gd name="T31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4">
                <a:moveTo>
                  <a:pt x="2" y="3"/>
                </a:moveTo>
                <a:cubicBezTo>
                  <a:pt x="2" y="2"/>
                  <a:pt x="2" y="1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5" y="1"/>
                  <a:pt x="7" y="0"/>
                  <a:pt x="8" y="1"/>
                </a:cubicBezTo>
                <a:cubicBezTo>
                  <a:pt x="10" y="1"/>
                  <a:pt x="12" y="3"/>
                  <a:pt x="11" y="7"/>
                </a:cubicBezTo>
                <a:cubicBezTo>
                  <a:pt x="9" y="14"/>
                  <a:pt x="9" y="14"/>
                  <a:pt x="9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7"/>
                  <a:pt x="9" y="7"/>
                  <a:pt x="9" y="7"/>
                </a:cubicBezTo>
                <a:cubicBezTo>
                  <a:pt x="10" y="5"/>
                  <a:pt x="9" y="3"/>
                  <a:pt x="7" y="3"/>
                </a:cubicBezTo>
                <a:cubicBezTo>
                  <a:pt x="6" y="2"/>
                  <a:pt x="5" y="3"/>
                  <a:pt x="4" y="4"/>
                </a:cubicBezTo>
                <a:cubicBezTo>
                  <a:pt x="4" y="4"/>
                  <a:pt x="4" y="5"/>
                  <a:pt x="4" y="5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lnTo>
                  <a:pt x="2" y="3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812"/>
          <p:cNvSpPr>
            <a:spLocks/>
          </p:cNvSpPr>
          <p:nvPr/>
        </p:nvSpPr>
        <p:spPr bwMode="auto">
          <a:xfrm>
            <a:off x="8428038" y="2998788"/>
            <a:ext cx="203200" cy="157163"/>
          </a:xfrm>
          <a:custGeom>
            <a:avLst/>
            <a:gdLst>
              <a:gd name="T0" fmla="*/ 128 w 128"/>
              <a:gd name="T1" fmla="*/ 14 h 99"/>
              <a:gd name="T2" fmla="*/ 11 w 128"/>
              <a:gd name="T3" fmla="*/ 99 h 99"/>
              <a:gd name="T4" fmla="*/ 0 w 128"/>
              <a:gd name="T5" fmla="*/ 85 h 99"/>
              <a:gd name="T6" fmla="*/ 118 w 128"/>
              <a:gd name="T7" fmla="*/ 0 h 99"/>
              <a:gd name="T8" fmla="*/ 128 w 128"/>
              <a:gd name="T9" fmla="*/ 1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99">
                <a:moveTo>
                  <a:pt x="128" y="14"/>
                </a:moveTo>
                <a:lnTo>
                  <a:pt x="11" y="99"/>
                </a:lnTo>
                <a:lnTo>
                  <a:pt x="0" y="85"/>
                </a:lnTo>
                <a:lnTo>
                  <a:pt x="118" y="0"/>
                </a:lnTo>
                <a:lnTo>
                  <a:pt x="128" y="14"/>
                </a:lnTo>
                <a:close/>
              </a:path>
            </a:pathLst>
          </a:custGeom>
          <a:solidFill>
            <a:srgbClr val="FBF2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Rectangle 813"/>
          <p:cNvSpPr>
            <a:spLocks noChangeArrowheads="1"/>
          </p:cNvSpPr>
          <p:nvPr/>
        </p:nvSpPr>
        <p:spPr bwMode="auto">
          <a:xfrm>
            <a:off x="8548688" y="2822575"/>
            <a:ext cx="39688" cy="42863"/>
          </a:xfrm>
          <a:prstGeom prst="rect">
            <a:avLst/>
          </a:prstGeom>
          <a:solidFill>
            <a:srgbClr val="FBF2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Rectangle 814"/>
          <p:cNvSpPr>
            <a:spLocks noChangeArrowheads="1"/>
          </p:cNvSpPr>
          <p:nvPr/>
        </p:nvSpPr>
        <p:spPr bwMode="auto">
          <a:xfrm rot="19620000">
            <a:off x="8383588" y="3017838"/>
            <a:ext cx="34925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66°33’45’’N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815"/>
          <p:cNvSpPr>
            <a:spLocks noChangeArrowheads="1"/>
          </p:cNvSpPr>
          <p:nvPr/>
        </p:nvSpPr>
        <p:spPr bwMode="auto">
          <a:xfrm rot="2160000">
            <a:off x="3379788" y="2833688"/>
            <a:ext cx="34925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66°33’45’’N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816"/>
          <p:cNvSpPr>
            <a:spLocks noChangeArrowheads="1"/>
          </p:cNvSpPr>
          <p:nvPr/>
        </p:nvSpPr>
        <p:spPr bwMode="auto">
          <a:xfrm>
            <a:off x="5302250" y="3441700"/>
            <a:ext cx="225425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Nors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817"/>
          <p:cNvSpPr>
            <a:spLocks noChangeArrowheads="1"/>
          </p:cNvSpPr>
          <p:nvPr/>
        </p:nvSpPr>
        <p:spPr bwMode="auto">
          <a:xfrm>
            <a:off x="5472113" y="3441700"/>
            <a:ext cx="936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818"/>
          <p:cNvSpPr>
            <a:spLocks noChangeArrowheads="1"/>
          </p:cNvSpPr>
          <p:nvPr/>
        </p:nvSpPr>
        <p:spPr bwMode="auto">
          <a:xfrm>
            <a:off x="5513388" y="3441700"/>
            <a:ext cx="889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819"/>
          <p:cNvSpPr>
            <a:spLocks noChangeArrowheads="1"/>
          </p:cNvSpPr>
          <p:nvPr/>
        </p:nvSpPr>
        <p:spPr bwMode="auto">
          <a:xfrm>
            <a:off x="5551488" y="3441700"/>
            <a:ext cx="1444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ha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820"/>
          <p:cNvSpPr>
            <a:spLocks noChangeArrowheads="1"/>
          </p:cNvSpPr>
          <p:nvPr/>
        </p:nvSpPr>
        <p:spPr bwMode="auto">
          <a:xfrm>
            <a:off x="5643563" y="3441700"/>
            <a:ext cx="889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821"/>
          <p:cNvSpPr>
            <a:spLocks noChangeArrowheads="1"/>
          </p:cNvSpPr>
          <p:nvPr/>
        </p:nvSpPr>
        <p:spPr bwMode="auto">
          <a:xfrm>
            <a:off x="5683250" y="3441700"/>
            <a:ext cx="12065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et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822"/>
          <p:cNvSpPr>
            <a:spLocks noChangeArrowheads="1"/>
          </p:cNvSpPr>
          <p:nvPr/>
        </p:nvSpPr>
        <p:spPr bwMode="auto">
          <a:xfrm>
            <a:off x="4964113" y="5494338"/>
            <a:ext cx="1571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823"/>
          <p:cNvSpPr>
            <a:spLocks noChangeArrowheads="1"/>
          </p:cNvSpPr>
          <p:nvPr/>
        </p:nvSpPr>
        <p:spPr bwMode="auto">
          <a:xfrm>
            <a:off x="5065713" y="5494338"/>
            <a:ext cx="841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824"/>
          <p:cNvSpPr>
            <a:spLocks noChangeArrowheads="1"/>
          </p:cNvSpPr>
          <p:nvPr/>
        </p:nvSpPr>
        <p:spPr bwMode="auto">
          <a:xfrm>
            <a:off x="5100638" y="5494338"/>
            <a:ext cx="1222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d-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825"/>
          <p:cNvSpPr>
            <a:spLocks noChangeArrowheads="1"/>
          </p:cNvSpPr>
          <p:nvPr/>
        </p:nvSpPr>
        <p:spPr bwMode="auto">
          <a:xfrm>
            <a:off x="4975225" y="5570538"/>
            <a:ext cx="8255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826"/>
          <p:cNvSpPr>
            <a:spLocks noChangeArrowheads="1"/>
          </p:cNvSpPr>
          <p:nvPr/>
        </p:nvSpPr>
        <p:spPr bwMode="auto">
          <a:xfrm>
            <a:off x="5008563" y="5570538"/>
            <a:ext cx="73025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j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827"/>
          <p:cNvSpPr>
            <a:spLocks noChangeArrowheads="1"/>
          </p:cNvSpPr>
          <p:nvPr/>
        </p:nvSpPr>
        <p:spPr bwMode="auto">
          <a:xfrm>
            <a:off x="5033963" y="5570538"/>
            <a:ext cx="1825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øen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828"/>
          <p:cNvSpPr>
            <a:spLocks noChangeArrowheads="1"/>
          </p:cNvSpPr>
          <p:nvPr/>
        </p:nvSpPr>
        <p:spPr bwMode="auto">
          <a:xfrm>
            <a:off x="6483350" y="5494338"/>
            <a:ext cx="13811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Øs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829"/>
          <p:cNvSpPr>
            <a:spLocks noChangeArrowheads="1"/>
          </p:cNvSpPr>
          <p:nvPr/>
        </p:nvSpPr>
        <p:spPr bwMode="auto">
          <a:xfrm>
            <a:off x="6570663" y="5494338"/>
            <a:ext cx="809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830"/>
          <p:cNvSpPr>
            <a:spLocks noChangeArrowheads="1"/>
          </p:cNvSpPr>
          <p:nvPr/>
        </p:nvSpPr>
        <p:spPr bwMode="auto">
          <a:xfrm>
            <a:off x="6599238" y="5494338"/>
            <a:ext cx="889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831"/>
          <p:cNvSpPr>
            <a:spLocks noChangeArrowheads="1"/>
          </p:cNvSpPr>
          <p:nvPr/>
        </p:nvSpPr>
        <p:spPr bwMode="auto">
          <a:xfrm>
            <a:off x="6640513" y="5494338"/>
            <a:ext cx="841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832"/>
          <p:cNvSpPr>
            <a:spLocks noChangeArrowheads="1"/>
          </p:cNvSpPr>
          <p:nvPr/>
        </p:nvSpPr>
        <p:spPr bwMode="auto">
          <a:xfrm>
            <a:off x="6675438" y="5494338"/>
            <a:ext cx="7778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833"/>
          <p:cNvSpPr>
            <a:spLocks noChangeArrowheads="1"/>
          </p:cNvSpPr>
          <p:nvPr/>
        </p:nvSpPr>
        <p:spPr bwMode="auto">
          <a:xfrm>
            <a:off x="6499225" y="5568950"/>
            <a:ext cx="8255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834"/>
          <p:cNvSpPr>
            <a:spLocks noChangeArrowheads="1"/>
          </p:cNvSpPr>
          <p:nvPr/>
        </p:nvSpPr>
        <p:spPr bwMode="auto">
          <a:xfrm>
            <a:off x="6532563" y="5568950"/>
            <a:ext cx="73025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j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835"/>
          <p:cNvSpPr>
            <a:spLocks noChangeArrowheads="1"/>
          </p:cNvSpPr>
          <p:nvPr/>
        </p:nvSpPr>
        <p:spPr bwMode="auto">
          <a:xfrm>
            <a:off x="6557963" y="5568950"/>
            <a:ext cx="1825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øen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836"/>
          <p:cNvSpPr>
            <a:spLocks noChangeArrowheads="1"/>
          </p:cNvSpPr>
          <p:nvPr/>
        </p:nvSpPr>
        <p:spPr bwMode="auto">
          <a:xfrm>
            <a:off x="8178800" y="1522413"/>
            <a:ext cx="73025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837"/>
          <p:cNvSpPr>
            <a:spLocks noChangeArrowheads="1"/>
          </p:cNvSpPr>
          <p:nvPr/>
        </p:nvSpPr>
        <p:spPr bwMode="auto">
          <a:xfrm>
            <a:off x="8221663" y="1522413"/>
            <a:ext cx="66675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838"/>
          <p:cNvSpPr>
            <a:spLocks noChangeArrowheads="1"/>
          </p:cNvSpPr>
          <p:nvPr/>
        </p:nvSpPr>
        <p:spPr bwMode="auto">
          <a:xfrm>
            <a:off x="8255000" y="1522413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839"/>
          <p:cNvSpPr>
            <a:spLocks noChangeArrowheads="1"/>
          </p:cNvSpPr>
          <p:nvPr/>
        </p:nvSpPr>
        <p:spPr bwMode="auto">
          <a:xfrm>
            <a:off x="8285163" y="1522413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840"/>
          <p:cNvSpPr>
            <a:spLocks noChangeArrowheads="1"/>
          </p:cNvSpPr>
          <p:nvPr/>
        </p:nvSpPr>
        <p:spPr bwMode="auto">
          <a:xfrm>
            <a:off x="8318500" y="1522413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841"/>
          <p:cNvSpPr>
            <a:spLocks noChangeArrowheads="1"/>
          </p:cNvSpPr>
          <p:nvPr/>
        </p:nvSpPr>
        <p:spPr bwMode="auto">
          <a:xfrm>
            <a:off x="8347075" y="1522413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842"/>
          <p:cNvSpPr>
            <a:spLocks noChangeArrowheads="1"/>
          </p:cNvSpPr>
          <p:nvPr/>
        </p:nvSpPr>
        <p:spPr bwMode="auto">
          <a:xfrm>
            <a:off x="8393113" y="1522413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Z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843"/>
          <p:cNvSpPr>
            <a:spLocks noChangeArrowheads="1"/>
          </p:cNvSpPr>
          <p:nvPr/>
        </p:nvSpPr>
        <p:spPr bwMode="auto">
          <a:xfrm>
            <a:off x="8423275" y="1522413"/>
            <a:ext cx="138113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eml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844"/>
          <p:cNvSpPr>
            <a:spLocks noChangeArrowheads="1"/>
          </p:cNvSpPr>
          <p:nvPr/>
        </p:nvSpPr>
        <p:spPr bwMode="auto">
          <a:xfrm>
            <a:off x="8528050" y="1522413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845"/>
          <p:cNvSpPr>
            <a:spLocks noChangeArrowheads="1"/>
          </p:cNvSpPr>
          <p:nvPr/>
        </p:nvSpPr>
        <p:spPr bwMode="auto">
          <a:xfrm>
            <a:off x="8559800" y="1522413"/>
            <a:ext cx="65088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846"/>
          <p:cNvSpPr>
            <a:spLocks noChangeArrowheads="1"/>
          </p:cNvSpPr>
          <p:nvPr/>
        </p:nvSpPr>
        <p:spPr bwMode="auto">
          <a:xfrm>
            <a:off x="8242300" y="1611313"/>
            <a:ext cx="58738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847"/>
          <p:cNvSpPr>
            <a:spLocks noChangeArrowheads="1"/>
          </p:cNvSpPr>
          <p:nvPr/>
        </p:nvSpPr>
        <p:spPr bwMode="auto">
          <a:xfrm>
            <a:off x="8261350" y="1611313"/>
            <a:ext cx="762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848"/>
          <p:cNvSpPr>
            <a:spLocks noChangeArrowheads="1"/>
          </p:cNvSpPr>
          <p:nvPr/>
        </p:nvSpPr>
        <p:spPr bwMode="auto">
          <a:xfrm>
            <a:off x="8297863" y="1611313"/>
            <a:ext cx="292100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ussland)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Freeform 849"/>
          <p:cNvSpPr>
            <a:spLocks noEditPoints="1"/>
          </p:cNvSpPr>
          <p:nvPr/>
        </p:nvSpPr>
        <p:spPr bwMode="auto">
          <a:xfrm>
            <a:off x="3519488" y="3351213"/>
            <a:ext cx="26988" cy="38100"/>
          </a:xfrm>
          <a:custGeom>
            <a:avLst/>
            <a:gdLst>
              <a:gd name="T0" fmla="*/ 2 w 12"/>
              <a:gd name="T1" fmla="*/ 17 h 17"/>
              <a:gd name="T2" fmla="*/ 2 w 12"/>
              <a:gd name="T3" fmla="*/ 10 h 17"/>
              <a:gd name="T4" fmla="*/ 4 w 12"/>
              <a:gd name="T5" fmla="*/ 10 h 17"/>
              <a:gd name="T6" fmla="*/ 6 w 12"/>
              <a:gd name="T7" fmla="*/ 10 h 17"/>
              <a:gd name="T8" fmla="*/ 7 w 12"/>
              <a:gd name="T9" fmla="*/ 11 h 17"/>
              <a:gd name="T10" fmla="*/ 8 w 12"/>
              <a:gd name="T11" fmla="*/ 14 h 17"/>
              <a:gd name="T12" fmla="*/ 10 w 12"/>
              <a:gd name="T13" fmla="*/ 17 h 17"/>
              <a:gd name="T14" fmla="*/ 12 w 12"/>
              <a:gd name="T15" fmla="*/ 17 h 17"/>
              <a:gd name="T16" fmla="*/ 10 w 12"/>
              <a:gd name="T17" fmla="*/ 13 h 17"/>
              <a:gd name="T18" fmla="*/ 9 w 12"/>
              <a:gd name="T19" fmla="*/ 10 h 17"/>
              <a:gd name="T20" fmla="*/ 7 w 12"/>
              <a:gd name="T21" fmla="*/ 9 h 17"/>
              <a:gd name="T22" fmla="*/ 10 w 12"/>
              <a:gd name="T23" fmla="*/ 8 h 17"/>
              <a:gd name="T24" fmla="*/ 11 w 12"/>
              <a:gd name="T25" fmla="*/ 5 h 17"/>
              <a:gd name="T26" fmla="*/ 11 w 12"/>
              <a:gd name="T27" fmla="*/ 2 h 17"/>
              <a:gd name="T28" fmla="*/ 9 w 12"/>
              <a:gd name="T29" fmla="*/ 1 h 17"/>
              <a:gd name="T30" fmla="*/ 6 w 12"/>
              <a:gd name="T31" fmla="*/ 0 h 17"/>
              <a:gd name="T32" fmla="*/ 0 w 12"/>
              <a:gd name="T33" fmla="*/ 0 h 17"/>
              <a:gd name="T34" fmla="*/ 0 w 12"/>
              <a:gd name="T35" fmla="*/ 17 h 17"/>
              <a:gd name="T36" fmla="*/ 2 w 12"/>
              <a:gd name="T37" fmla="*/ 17 h 17"/>
              <a:gd name="T38" fmla="*/ 2 w 12"/>
              <a:gd name="T39" fmla="*/ 2 h 17"/>
              <a:gd name="T40" fmla="*/ 6 w 12"/>
              <a:gd name="T41" fmla="*/ 2 h 17"/>
              <a:gd name="T42" fmla="*/ 9 w 12"/>
              <a:gd name="T43" fmla="*/ 3 h 17"/>
              <a:gd name="T44" fmla="*/ 9 w 12"/>
              <a:gd name="T45" fmla="*/ 5 h 17"/>
              <a:gd name="T46" fmla="*/ 9 w 12"/>
              <a:gd name="T47" fmla="*/ 6 h 17"/>
              <a:gd name="T48" fmla="*/ 8 w 12"/>
              <a:gd name="T49" fmla="*/ 7 h 17"/>
              <a:gd name="T50" fmla="*/ 6 w 12"/>
              <a:gd name="T51" fmla="*/ 8 h 17"/>
              <a:gd name="T52" fmla="*/ 2 w 12"/>
              <a:gd name="T53" fmla="*/ 8 h 17"/>
              <a:gd name="T54" fmla="*/ 2 w 12"/>
              <a:gd name="T5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6" y="10"/>
                </a:cubicBezTo>
                <a:cubicBezTo>
                  <a:pt x="6" y="10"/>
                  <a:pt x="6" y="10"/>
                  <a:pt x="7" y="11"/>
                </a:cubicBezTo>
                <a:cubicBezTo>
                  <a:pt x="7" y="11"/>
                  <a:pt x="8" y="12"/>
                  <a:pt x="8" y="14"/>
                </a:cubicBezTo>
                <a:cubicBezTo>
                  <a:pt x="10" y="17"/>
                  <a:pt x="10" y="17"/>
                  <a:pt x="10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1"/>
                  <a:pt x="9" y="10"/>
                </a:cubicBezTo>
                <a:cubicBezTo>
                  <a:pt x="8" y="10"/>
                  <a:pt x="8" y="10"/>
                  <a:pt x="7" y="9"/>
                </a:cubicBezTo>
                <a:cubicBezTo>
                  <a:pt x="9" y="9"/>
                  <a:pt x="10" y="9"/>
                  <a:pt x="10" y="8"/>
                </a:cubicBezTo>
                <a:cubicBezTo>
                  <a:pt x="11" y="7"/>
                  <a:pt x="11" y="6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1"/>
                  <a:pt x="10" y="1"/>
                  <a:pt x="9" y="1"/>
                </a:cubicBezTo>
                <a:cubicBezTo>
                  <a:pt x="9" y="0"/>
                  <a:pt x="8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3"/>
                  <a:pt x="9" y="4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7"/>
                  <a:pt x="8" y="7"/>
                  <a:pt x="8" y="7"/>
                </a:cubicBezTo>
                <a:cubicBezTo>
                  <a:pt x="7" y="8"/>
                  <a:pt x="7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850"/>
          <p:cNvSpPr>
            <a:spLocks noEditPoints="1"/>
          </p:cNvSpPr>
          <p:nvPr/>
        </p:nvSpPr>
        <p:spPr bwMode="auto">
          <a:xfrm>
            <a:off x="3548063" y="3363913"/>
            <a:ext cx="22225" cy="28575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6 h 13"/>
              <a:gd name="T10" fmla="*/ 8 w 10"/>
              <a:gd name="T11" fmla="*/ 1 h 13"/>
              <a:gd name="T12" fmla="*/ 5 w 10"/>
              <a:gd name="T13" fmla="*/ 0 h 13"/>
              <a:gd name="T14" fmla="*/ 2 w 10"/>
              <a:gd name="T15" fmla="*/ 1 h 13"/>
              <a:gd name="T16" fmla="*/ 0 w 10"/>
              <a:gd name="T17" fmla="*/ 6 h 13"/>
              <a:gd name="T18" fmla="*/ 2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8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2 h 13"/>
              <a:gd name="T34" fmla="*/ 5 w 10"/>
              <a:gd name="T35" fmla="*/ 1 h 13"/>
              <a:gd name="T36" fmla="*/ 7 w 10"/>
              <a:gd name="T37" fmla="*/ 2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4" y="11"/>
                  <a:pt x="3" y="10"/>
                </a:cubicBezTo>
                <a:cubicBezTo>
                  <a:pt x="3" y="9"/>
                  <a:pt x="2" y="8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2"/>
                  <a:pt x="8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3" y="12"/>
                  <a:pt x="4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9" y="11"/>
                  <a:pt x="9" y="10"/>
                  <a:pt x="10" y="9"/>
                </a:cubicBezTo>
                <a:cubicBezTo>
                  <a:pt x="8" y="8"/>
                  <a:pt x="8" y="8"/>
                  <a:pt x="8" y="8"/>
                </a:cubicBezTo>
                <a:cubicBezTo>
                  <a:pt x="7" y="10"/>
                  <a:pt x="7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851"/>
          <p:cNvSpPr>
            <a:spLocks/>
          </p:cNvSpPr>
          <p:nvPr/>
        </p:nvSpPr>
        <p:spPr bwMode="auto">
          <a:xfrm>
            <a:off x="3571875" y="3363913"/>
            <a:ext cx="20638" cy="36513"/>
          </a:xfrm>
          <a:custGeom>
            <a:avLst/>
            <a:gdLst>
              <a:gd name="T0" fmla="*/ 2 w 9"/>
              <a:gd name="T1" fmla="*/ 17 h 17"/>
              <a:gd name="T2" fmla="*/ 3 w 9"/>
              <a:gd name="T3" fmla="*/ 17 h 17"/>
              <a:gd name="T4" fmla="*/ 4 w 9"/>
              <a:gd name="T5" fmla="*/ 16 h 17"/>
              <a:gd name="T6" fmla="*/ 5 w 9"/>
              <a:gd name="T7" fmla="*/ 13 h 17"/>
              <a:gd name="T8" fmla="*/ 9 w 9"/>
              <a:gd name="T9" fmla="*/ 0 h 17"/>
              <a:gd name="T10" fmla="*/ 8 w 9"/>
              <a:gd name="T11" fmla="*/ 0 h 17"/>
              <a:gd name="T12" fmla="*/ 5 w 9"/>
              <a:gd name="T13" fmla="*/ 7 h 17"/>
              <a:gd name="T14" fmla="*/ 5 w 9"/>
              <a:gd name="T15" fmla="*/ 10 h 17"/>
              <a:gd name="T16" fmla="*/ 4 w 9"/>
              <a:gd name="T17" fmla="*/ 7 h 17"/>
              <a:gd name="T18" fmla="*/ 2 w 9"/>
              <a:gd name="T19" fmla="*/ 0 h 17"/>
              <a:gd name="T20" fmla="*/ 0 w 9"/>
              <a:gd name="T21" fmla="*/ 0 h 17"/>
              <a:gd name="T22" fmla="*/ 4 w 9"/>
              <a:gd name="T23" fmla="*/ 12 h 17"/>
              <a:gd name="T24" fmla="*/ 3 w 9"/>
              <a:gd name="T25" fmla="*/ 14 h 17"/>
              <a:gd name="T26" fmla="*/ 3 w 9"/>
              <a:gd name="T27" fmla="*/ 15 h 17"/>
              <a:gd name="T28" fmla="*/ 2 w 9"/>
              <a:gd name="T29" fmla="*/ 15 h 17"/>
              <a:gd name="T30" fmla="*/ 1 w 9"/>
              <a:gd name="T31" fmla="*/ 15 h 17"/>
              <a:gd name="T32" fmla="*/ 1 w 9"/>
              <a:gd name="T33" fmla="*/ 17 h 17"/>
              <a:gd name="T34" fmla="*/ 2 w 9"/>
              <a:gd name="T35" fmla="*/ 17 h 17"/>
              <a:gd name="T36" fmla="*/ 2 w 9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7">
                <a:moveTo>
                  <a:pt x="2" y="17"/>
                </a:moveTo>
                <a:cubicBezTo>
                  <a:pt x="2" y="17"/>
                  <a:pt x="3" y="17"/>
                  <a:pt x="3" y="17"/>
                </a:cubicBezTo>
                <a:cubicBezTo>
                  <a:pt x="4" y="17"/>
                  <a:pt x="4" y="16"/>
                  <a:pt x="4" y="16"/>
                </a:cubicBezTo>
                <a:cubicBezTo>
                  <a:pt x="5" y="15"/>
                  <a:pt x="5" y="14"/>
                  <a:pt x="5" y="13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852"/>
          <p:cNvSpPr>
            <a:spLocks/>
          </p:cNvSpPr>
          <p:nvPr/>
        </p:nvSpPr>
        <p:spPr bwMode="auto">
          <a:xfrm>
            <a:off x="3597275" y="3351213"/>
            <a:ext cx="17463" cy="38100"/>
          </a:xfrm>
          <a:custGeom>
            <a:avLst/>
            <a:gdLst>
              <a:gd name="T0" fmla="*/ 3 w 11"/>
              <a:gd name="T1" fmla="*/ 24 h 24"/>
              <a:gd name="T2" fmla="*/ 3 w 11"/>
              <a:gd name="T3" fmla="*/ 17 h 24"/>
              <a:gd name="T4" fmla="*/ 4 w 11"/>
              <a:gd name="T5" fmla="*/ 16 h 24"/>
              <a:gd name="T6" fmla="*/ 8 w 11"/>
              <a:gd name="T7" fmla="*/ 24 h 24"/>
              <a:gd name="T8" fmla="*/ 11 w 11"/>
              <a:gd name="T9" fmla="*/ 24 h 24"/>
              <a:gd name="T10" fmla="*/ 6 w 11"/>
              <a:gd name="T11" fmla="*/ 13 h 24"/>
              <a:gd name="T12" fmla="*/ 11 w 11"/>
              <a:gd name="T13" fmla="*/ 8 h 24"/>
              <a:gd name="T14" fmla="*/ 8 w 11"/>
              <a:gd name="T15" fmla="*/ 8 h 24"/>
              <a:gd name="T16" fmla="*/ 3 w 11"/>
              <a:gd name="T17" fmla="*/ 15 h 24"/>
              <a:gd name="T18" fmla="*/ 3 w 11"/>
              <a:gd name="T19" fmla="*/ 0 h 24"/>
              <a:gd name="T20" fmla="*/ 0 w 11"/>
              <a:gd name="T21" fmla="*/ 0 h 24"/>
              <a:gd name="T22" fmla="*/ 0 w 11"/>
              <a:gd name="T23" fmla="*/ 24 h 24"/>
              <a:gd name="T24" fmla="*/ 3 w 11"/>
              <a:gd name="T25" fmla="*/ 24 h 24"/>
              <a:gd name="T26" fmla="*/ 3 w 11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4">
                <a:moveTo>
                  <a:pt x="3" y="24"/>
                </a:moveTo>
                <a:lnTo>
                  <a:pt x="3" y="17"/>
                </a:lnTo>
                <a:lnTo>
                  <a:pt x="4" y="16"/>
                </a:lnTo>
                <a:lnTo>
                  <a:pt x="8" y="24"/>
                </a:lnTo>
                <a:lnTo>
                  <a:pt x="11" y="24"/>
                </a:lnTo>
                <a:lnTo>
                  <a:pt x="6" y="13"/>
                </a:lnTo>
                <a:lnTo>
                  <a:pt x="11" y="8"/>
                </a:lnTo>
                <a:lnTo>
                  <a:pt x="8" y="8"/>
                </a:lnTo>
                <a:lnTo>
                  <a:pt x="3" y="15"/>
                </a:ln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853"/>
          <p:cNvSpPr>
            <a:spLocks noEditPoints="1"/>
          </p:cNvSpPr>
          <p:nvPr/>
        </p:nvSpPr>
        <p:spPr bwMode="auto">
          <a:xfrm>
            <a:off x="3613150" y="3351213"/>
            <a:ext cx="7938" cy="49213"/>
          </a:xfrm>
          <a:custGeom>
            <a:avLst/>
            <a:gdLst>
              <a:gd name="T0" fmla="*/ 4 w 4"/>
              <a:gd name="T1" fmla="*/ 3 h 22"/>
              <a:gd name="T2" fmla="*/ 4 w 4"/>
              <a:gd name="T3" fmla="*/ 0 h 22"/>
              <a:gd name="T4" fmla="*/ 3 w 4"/>
              <a:gd name="T5" fmla="*/ 0 h 22"/>
              <a:gd name="T6" fmla="*/ 3 w 4"/>
              <a:gd name="T7" fmla="*/ 3 h 22"/>
              <a:gd name="T8" fmla="*/ 4 w 4"/>
              <a:gd name="T9" fmla="*/ 3 h 22"/>
              <a:gd name="T10" fmla="*/ 2 w 4"/>
              <a:gd name="T11" fmla="*/ 22 h 22"/>
              <a:gd name="T12" fmla="*/ 4 w 4"/>
              <a:gd name="T13" fmla="*/ 21 h 22"/>
              <a:gd name="T14" fmla="*/ 4 w 4"/>
              <a:gd name="T15" fmla="*/ 18 h 22"/>
              <a:gd name="T16" fmla="*/ 4 w 4"/>
              <a:gd name="T17" fmla="*/ 5 h 22"/>
              <a:gd name="T18" fmla="*/ 3 w 4"/>
              <a:gd name="T19" fmla="*/ 5 h 22"/>
              <a:gd name="T20" fmla="*/ 3 w 4"/>
              <a:gd name="T21" fmla="*/ 18 h 22"/>
              <a:gd name="T22" fmla="*/ 2 w 4"/>
              <a:gd name="T23" fmla="*/ 20 h 22"/>
              <a:gd name="T24" fmla="*/ 2 w 4"/>
              <a:gd name="T25" fmla="*/ 21 h 22"/>
              <a:gd name="T26" fmla="*/ 1 w 4"/>
              <a:gd name="T27" fmla="*/ 20 h 22"/>
              <a:gd name="T28" fmla="*/ 0 w 4"/>
              <a:gd name="T29" fmla="*/ 22 h 22"/>
              <a:gd name="T30" fmla="*/ 2 w 4"/>
              <a:gd name="T31" fmla="*/ 22 h 22"/>
              <a:gd name="T32" fmla="*/ 2 w 4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22">
                <a:moveTo>
                  <a:pt x="4" y="3"/>
                </a:move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4" y="3"/>
                  <a:pt x="4" y="3"/>
                </a:cubicBezTo>
                <a:close/>
                <a:moveTo>
                  <a:pt x="2" y="22"/>
                </a:moveTo>
                <a:cubicBezTo>
                  <a:pt x="3" y="22"/>
                  <a:pt x="3" y="22"/>
                  <a:pt x="4" y="21"/>
                </a:cubicBezTo>
                <a:cubicBezTo>
                  <a:pt x="4" y="21"/>
                  <a:pt x="4" y="20"/>
                  <a:pt x="4" y="18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3" y="20"/>
                  <a:pt x="2" y="20"/>
                </a:cubicBezTo>
                <a:cubicBezTo>
                  <a:pt x="2" y="20"/>
                  <a:pt x="2" y="21"/>
                  <a:pt x="2" y="21"/>
                </a:cubicBezTo>
                <a:cubicBezTo>
                  <a:pt x="1" y="21"/>
                  <a:pt x="1" y="20"/>
                  <a:pt x="1" y="20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854"/>
          <p:cNvSpPr>
            <a:spLocks noEditPoints="1"/>
          </p:cNvSpPr>
          <p:nvPr/>
        </p:nvSpPr>
        <p:spPr bwMode="auto">
          <a:xfrm>
            <a:off x="3625850" y="3363913"/>
            <a:ext cx="22225" cy="28575"/>
          </a:xfrm>
          <a:custGeom>
            <a:avLst/>
            <a:gdLst>
              <a:gd name="T0" fmla="*/ 8 w 10"/>
              <a:gd name="T1" fmla="*/ 12 h 13"/>
              <a:gd name="T2" fmla="*/ 10 w 10"/>
              <a:gd name="T3" fmla="*/ 12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4 h 13"/>
              <a:gd name="T10" fmla="*/ 9 w 10"/>
              <a:gd name="T11" fmla="*/ 2 h 13"/>
              <a:gd name="T12" fmla="*/ 8 w 10"/>
              <a:gd name="T13" fmla="*/ 0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3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1 h 13"/>
              <a:gd name="T26" fmla="*/ 7 w 10"/>
              <a:gd name="T27" fmla="*/ 2 h 13"/>
              <a:gd name="T28" fmla="*/ 8 w 10"/>
              <a:gd name="T29" fmla="*/ 4 h 13"/>
              <a:gd name="T30" fmla="*/ 8 w 10"/>
              <a:gd name="T31" fmla="*/ 4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8 w 10"/>
              <a:gd name="T47" fmla="*/ 11 h 13"/>
              <a:gd name="T48" fmla="*/ 8 w 10"/>
              <a:gd name="T49" fmla="*/ 12 h 13"/>
              <a:gd name="T50" fmla="*/ 8 w 10"/>
              <a:gd name="T51" fmla="*/ 12 h 13"/>
              <a:gd name="T52" fmla="*/ 8 w 10"/>
              <a:gd name="T53" fmla="*/ 7 h 13"/>
              <a:gd name="T54" fmla="*/ 7 w 10"/>
              <a:gd name="T55" fmla="*/ 9 h 13"/>
              <a:gd name="T56" fmla="*/ 6 w 10"/>
              <a:gd name="T57" fmla="*/ 10 h 13"/>
              <a:gd name="T58" fmla="*/ 4 w 10"/>
              <a:gd name="T59" fmla="*/ 11 h 13"/>
              <a:gd name="T60" fmla="*/ 3 w 10"/>
              <a:gd name="T61" fmla="*/ 10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7 h 13"/>
              <a:gd name="T68" fmla="*/ 5 w 10"/>
              <a:gd name="T69" fmla="*/ 7 h 13"/>
              <a:gd name="T70" fmla="*/ 8 w 10"/>
              <a:gd name="T71" fmla="*/ 6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8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1" y="8"/>
                  <a:pt x="0" y="8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5" y="13"/>
                  <a:pt x="5" y="12"/>
                  <a:pt x="6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9"/>
                </a:cubicBezTo>
                <a:cubicBezTo>
                  <a:pt x="7" y="10"/>
                  <a:pt x="7" y="10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3" y="8"/>
                  <a:pt x="3" y="7"/>
                  <a:pt x="3" y="7"/>
                </a:cubicBezTo>
                <a:cubicBezTo>
                  <a:pt x="3" y="7"/>
                  <a:pt x="4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855"/>
          <p:cNvSpPr>
            <a:spLocks/>
          </p:cNvSpPr>
          <p:nvPr/>
        </p:nvSpPr>
        <p:spPr bwMode="auto">
          <a:xfrm>
            <a:off x="3651250" y="3363913"/>
            <a:ext cx="19050" cy="25400"/>
          </a:xfrm>
          <a:custGeom>
            <a:avLst/>
            <a:gdLst>
              <a:gd name="T0" fmla="*/ 5 w 9"/>
              <a:gd name="T1" fmla="*/ 12 h 12"/>
              <a:gd name="T2" fmla="*/ 9 w 9"/>
              <a:gd name="T3" fmla="*/ 0 h 12"/>
              <a:gd name="T4" fmla="*/ 8 w 9"/>
              <a:gd name="T5" fmla="*/ 0 h 12"/>
              <a:gd name="T6" fmla="*/ 5 w 9"/>
              <a:gd name="T7" fmla="*/ 7 h 12"/>
              <a:gd name="T8" fmla="*/ 5 w 9"/>
              <a:gd name="T9" fmla="*/ 10 h 12"/>
              <a:gd name="T10" fmla="*/ 4 w 9"/>
              <a:gd name="T11" fmla="*/ 7 h 12"/>
              <a:gd name="T12" fmla="*/ 2 w 9"/>
              <a:gd name="T13" fmla="*/ 0 h 12"/>
              <a:gd name="T14" fmla="*/ 0 w 9"/>
              <a:gd name="T15" fmla="*/ 0 h 12"/>
              <a:gd name="T16" fmla="*/ 4 w 9"/>
              <a:gd name="T17" fmla="*/ 12 h 12"/>
              <a:gd name="T18" fmla="*/ 5 w 9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2">
                <a:moveTo>
                  <a:pt x="5" y="12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5" y="12"/>
                  <a:pt x="5" y="12"/>
                  <a:pt x="5" y="1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856"/>
          <p:cNvSpPr>
            <a:spLocks noEditPoints="1"/>
          </p:cNvSpPr>
          <p:nvPr/>
        </p:nvSpPr>
        <p:spPr bwMode="auto">
          <a:xfrm>
            <a:off x="3675063" y="3351213"/>
            <a:ext cx="4763" cy="38100"/>
          </a:xfrm>
          <a:custGeom>
            <a:avLst/>
            <a:gdLst>
              <a:gd name="T0" fmla="*/ 3 w 3"/>
              <a:gd name="T1" fmla="*/ 5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5 h 24"/>
              <a:gd name="T8" fmla="*/ 3 w 3"/>
              <a:gd name="T9" fmla="*/ 5 h 24"/>
              <a:gd name="T10" fmla="*/ 3 w 3"/>
              <a:gd name="T11" fmla="*/ 5 h 24"/>
              <a:gd name="T12" fmla="*/ 3 w 3"/>
              <a:gd name="T13" fmla="*/ 24 h 24"/>
              <a:gd name="T14" fmla="*/ 3 w 3"/>
              <a:gd name="T15" fmla="*/ 8 h 24"/>
              <a:gd name="T16" fmla="*/ 0 w 3"/>
              <a:gd name="T17" fmla="*/ 8 h 24"/>
              <a:gd name="T18" fmla="*/ 0 w 3"/>
              <a:gd name="T19" fmla="*/ 24 h 24"/>
              <a:gd name="T20" fmla="*/ 3 w 3"/>
              <a:gd name="T21" fmla="*/ 24 h 24"/>
              <a:gd name="T22" fmla="*/ 3 w 3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4">
                <a:moveTo>
                  <a:pt x="3" y="5"/>
                </a:moveTo>
                <a:lnTo>
                  <a:pt x="3" y="0"/>
                </a:lnTo>
                <a:lnTo>
                  <a:pt x="0" y="0"/>
                </a:lnTo>
                <a:lnTo>
                  <a:pt x="0" y="5"/>
                </a:lnTo>
                <a:lnTo>
                  <a:pt x="3" y="5"/>
                </a:lnTo>
                <a:lnTo>
                  <a:pt x="3" y="5"/>
                </a:lnTo>
                <a:close/>
                <a:moveTo>
                  <a:pt x="3" y="24"/>
                </a:moveTo>
                <a:lnTo>
                  <a:pt x="3" y="8"/>
                </a:lnTo>
                <a:lnTo>
                  <a:pt x="0" y="8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857"/>
          <p:cNvSpPr>
            <a:spLocks/>
          </p:cNvSpPr>
          <p:nvPr/>
        </p:nvSpPr>
        <p:spPr bwMode="auto">
          <a:xfrm>
            <a:off x="3684588" y="3351213"/>
            <a:ext cx="19050" cy="38100"/>
          </a:xfrm>
          <a:custGeom>
            <a:avLst/>
            <a:gdLst>
              <a:gd name="T0" fmla="*/ 3 w 12"/>
              <a:gd name="T1" fmla="*/ 24 h 24"/>
              <a:gd name="T2" fmla="*/ 3 w 12"/>
              <a:gd name="T3" fmla="*/ 17 h 24"/>
              <a:gd name="T4" fmla="*/ 4 w 12"/>
              <a:gd name="T5" fmla="*/ 16 h 24"/>
              <a:gd name="T6" fmla="*/ 10 w 12"/>
              <a:gd name="T7" fmla="*/ 24 h 24"/>
              <a:gd name="T8" fmla="*/ 12 w 12"/>
              <a:gd name="T9" fmla="*/ 24 h 24"/>
              <a:gd name="T10" fmla="*/ 5 w 12"/>
              <a:gd name="T11" fmla="*/ 13 h 24"/>
              <a:gd name="T12" fmla="*/ 11 w 12"/>
              <a:gd name="T13" fmla="*/ 8 h 24"/>
              <a:gd name="T14" fmla="*/ 8 w 12"/>
              <a:gd name="T15" fmla="*/ 8 h 24"/>
              <a:gd name="T16" fmla="*/ 3 w 12"/>
              <a:gd name="T17" fmla="*/ 15 h 24"/>
              <a:gd name="T18" fmla="*/ 3 w 12"/>
              <a:gd name="T19" fmla="*/ 0 h 24"/>
              <a:gd name="T20" fmla="*/ 0 w 12"/>
              <a:gd name="T21" fmla="*/ 0 h 24"/>
              <a:gd name="T22" fmla="*/ 0 w 12"/>
              <a:gd name="T23" fmla="*/ 24 h 24"/>
              <a:gd name="T24" fmla="*/ 3 w 12"/>
              <a:gd name="T25" fmla="*/ 24 h 24"/>
              <a:gd name="T26" fmla="*/ 3 w 12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4">
                <a:moveTo>
                  <a:pt x="3" y="24"/>
                </a:moveTo>
                <a:lnTo>
                  <a:pt x="3" y="17"/>
                </a:lnTo>
                <a:lnTo>
                  <a:pt x="4" y="16"/>
                </a:lnTo>
                <a:lnTo>
                  <a:pt x="10" y="24"/>
                </a:lnTo>
                <a:lnTo>
                  <a:pt x="12" y="24"/>
                </a:lnTo>
                <a:lnTo>
                  <a:pt x="5" y="13"/>
                </a:lnTo>
                <a:lnTo>
                  <a:pt x="11" y="8"/>
                </a:lnTo>
                <a:lnTo>
                  <a:pt x="8" y="8"/>
                </a:lnTo>
                <a:lnTo>
                  <a:pt x="3" y="15"/>
                </a:ln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Rectangle 858"/>
          <p:cNvSpPr>
            <a:spLocks noChangeArrowheads="1"/>
          </p:cNvSpPr>
          <p:nvPr/>
        </p:nvSpPr>
        <p:spPr bwMode="auto">
          <a:xfrm>
            <a:off x="3514725" y="3340100"/>
            <a:ext cx="23971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Reykjavik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Freeform 859"/>
          <p:cNvSpPr>
            <a:spLocks noEditPoints="1"/>
          </p:cNvSpPr>
          <p:nvPr/>
        </p:nvSpPr>
        <p:spPr bwMode="auto">
          <a:xfrm>
            <a:off x="3805238" y="5702300"/>
            <a:ext cx="26988" cy="38100"/>
          </a:xfrm>
          <a:custGeom>
            <a:avLst/>
            <a:gdLst>
              <a:gd name="T0" fmla="*/ 5 w 12"/>
              <a:gd name="T1" fmla="*/ 17 h 17"/>
              <a:gd name="T2" fmla="*/ 9 w 12"/>
              <a:gd name="T3" fmla="*/ 17 h 17"/>
              <a:gd name="T4" fmla="*/ 11 w 12"/>
              <a:gd name="T5" fmla="*/ 14 h 17"/>
              <a:gd name="T6" fmla="*/ 12 w 12"/>
              <a:gd name="T7" fmla="*/ 9 h 17"/>
              <a:gd name="T8" fmla="*/ 11 w 12"/>
              <a:gd name="T9" fmla="*/ 5 h 17"/>
              <a:gd name="T10" fmla="*/ 10 w 12"/>
              <a:gd name="T11" fmla="*/ 2 h 17"/>
              <a:gd name="T12" fmla="*/ 8 w 12"/>
              <a:gd name="T13" fmla="*/ 1 h 17"/>
              <a:gd name="T14" fmla="*/ 5 w 12"/>
              <a:gd name="T15" fmla="*/ 0 h 17"/>
              <a:gd name="T16" fmla="*/ 0 w 12"/>
              <a:gd name="T17" fmla="*/ 0 h 17"/>
              <a:gd name="T18" fmla="*/ 0 w 12"/>
              <a:gd name="T19" fmla="*/ 17 h 17"/>
              <a:gd name="T20" fmla="*/ 5 w 12"/>
              <a:gd name="T21" fmla="*/ 17 h 17"/>
              <a:gd name="T22" fmla="*/ 2 w 12"/>
              <a:gd name="T23" fmla="*/ 2 h 17"/>
              <a:gd name="T24" fmla="*/ 5 w 12"/>
              <a:gd name="T25" fmla="*/ 2 h 17"/>
              <a:gd name="T26" fmla="*/ 7 w 12"/>
              <a:gd name="T27" fmla="*/ 3 h 17"/>
              <a:gd name="T28" fmla="*/ 9 w 12"/>
              <a:gd name="T29" fmla="*/ 5 h 17"/>
              <a:gd name="T30" fmla="*/ 10 w 12"/>
              <a:gd name="T31" fmla="*/ 9 h 17"/>
              <a:gd name="T32" fmla="*/ 9 w 12"/>
              <a:gd name="T33" fmla="*/ 13 h 17"/>
              <a:gd name="T34" fmla="*/ 8 w 12"/>
              <a:gd name="T35" fmla="*/ 15 h 17"/>
              <a:gd name="T36" fmla="*/ 5 w 12"/>
              <a:gd name="T37" fmla="*/ 15 h 17"/>
              <a:gd name="T38" fmla="*/ 2 w 12"/>
              <a:gd name="T39" fmla="*/ 15 h 17"/>
              <a:gd name="T40" fmla="*/ 2 w 12"/>
              <a:gd name="T41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17">
                <a:moveTo>
                  <a:pt x="5" y="17"/>
                </a:move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0" y="15"/>
                  <a:pt x="11" y="14"/>
                </a:cubicBezTo>
                <a:cubicBezTo>
                  <a:pt x="12" y="12"/>
                  <a:pt x="12" y="11"/>
                  <a:pt x="12" y="9"/>
                </a:cubicBezTo>
                <a:cubicBezTo>
                  <a:pt x="12" y="7"/>
                  <a:pt x="12" y="6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9" y="1"/>
                  <a:pt x="9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5" y="17"/>
                  <a:pt x="5" y="17"/>
                  <a:pt x="5" y="17"/>
                </a:cubicBezTo>
                <a:close/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9" y="4"/>
                  <a:pt x="9" y="5"/>
                </a:cubicBezTo>
                <a:cubicBezTo>
                  <a:pt x="10" y="6"/>
                  <a:pt x="10" y="7"/>
                  <a:pt x="10" y="9"/>
                </a:cubicBezTo>
                <a:cubicBezTo>
                  <a:pt x="10" y="10"/>
                  <a:pt x="10" y="12"/>
                  <a:pt x="9" y="13"/>
                </a:cubicBezTo>
                <a:cubicBezTo>
                  <a:pt x="9" y="14"/>
                  <a:pt x="9" y="14"/>
                  <a:pt x="8" y="15"/>
                </a:cubicBezTo>
                <a:cubicBezTo>
                  <a:pt x="7" y="15"/>
                  <a:pt x="6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860"/>
          <p:cNvSpPr>
            <a:spLocks/>
          </p:cNvSpPr>
          <p:nvPr/>
        </p:nvSpPr>
        <p:spPr bwMode="auto">
          <a:xfrm>
            <a:off x="3836988" y="5713413"/>
            <a:ext cx="19050" cy="30163"/>
          </a:xfrm>
          <a:custGeom>
            <a:avLst/>
            <a:gdLst>
              <a:gd name="T0" fmla="*/ 9 w 9"/>
              <a:gd name="T1" fmla="*/ 12 h 13"/>
              <a:gd name="T2" fmla="*/ 9 w 9"/>
              <a:gd name="T3" fmla="*/ 0 h 13"/>
              <a:gd name="T4" fmla="*/ 7 w 9"/>
              <a:gd name="T5" fmla="*/ 0 h 13"/>
              <a:gd name="T6" fmla="*/ 7 w 9"/>
              <a:gd name="T7" fmla="*/ 7 h 13"/>
              <a:gd name="T8" fmla="*/ 6 w 9"/>
              <a:gd name="T9" fmla="*/ 10 h 13"/>
              <a:gd name="T10" fmla="*/ 4 w 9"/>
              <a:gd name="T11" fmla="*/ 11 h 13"/>
              <a:gd name="T12" fmla="*/ 3 w 9"/>
              <a:gd name="T13" fmla="*/ 11 h 13"/>
              <a:gd name="T14" fmla="*/ 2 w 9"/>
              <a:gd name="T15" fmla="*/ 9 h 13"/>
              <a:gd name="T16" fmla="*/ 2 w 9"/>
              <a:gd name="T17" fmla="*/ 7 h 13"/>
              <a:gd name="T18" fmla="*/ 2 w 9"/>
              <a:gd name="T19" fmla="*/ 0 h 13"/>
              <a:gd name="T20" fmla="*/ 0 w 9"/>
              <a:gd name="T21" fmla="*/ 0 h 13"/>
              <a:gd name="T22" fmla="*/ 0 w 9"/>
              <a:gd name="T23" fmla="*/ 8 h 13"/>
              <a:gd name="T24" fmla="*/ 1 w 9"/>
              <a:gd name="T25" fmla="*/ 10 h 13"/>
              <a:gd name="T26" fmla="*/ 2 w 9"/>
              <a:gd name="T27" fmla="*/ 12 h 13"/>
              <a:gd name="T28" fmla="*/ 4 w 9"/>
              <a:gd name="T29" fmla="*/ 13 h 13"/>
              <a:gd name="T30" fmla="*/ 6 w 9"/>
              <a:gd name="T31" fmla="*/ 12 h 13"/>
              <a:gd name="T32" fmla="*/ 7 w 9"/>
              <a:gd name="T33" fmla="*/ 11 h 13"/>
              <a:gd name="T34" fmla="*/ 7 w 9"/>
              <a:gd name="T35" fmla="*/ 12 h 13"/>
              <a:gd name="T36" fmla="*/ 9 w 9"/>
              <a:gd name="T3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9" y="12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9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3" y="10"/>
                  <a:pt x="2" y="10"/>
                  <a:pt x="2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1" y="11"/>
                  <a:pt x="1" y="12"/>
                  <a:pt x="2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9" y="12"/>
                  <a:pt x="9" y="12"/>
                  <a:pt x="9" y="1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861"/>
          <p:cNvSpPr>
            <a:spLocks noEditPoints="1"/>
          </p:cNvSpPr>
          <p:nvPr/>
        </p:nvSpPr>
        <p:spPr bwMode="auto">
          <a:xfrm>
            <a:off x="3860800" y="5702300"/>
            <a:ext cx="20638" cy="41275"/>
          </a:xfrm>
          <a:custGeom>
            <a:avLst/>
            <a:gdLst>
              <a:gd name="T0" fmla="*/ 2 w 9"/>
              <a:gd name="T1" fmla="*/ 16 h 18"/>
              <a:gd name="T2" fmla="*/ 3 w 9"/>
              <a:gd name="T3" fmla="*/ 17 h 18"/>
              <a:gd name="T4" fmla="*/ 5 w 9"/>
              <a:gd name="T5" fmla="*/ 18 h 18"/>
              <a:gd name="T6" fmla="*/ 8 w 9"/>
              <a:gd name="T7" fmla="*/ 16 h 18"/>
              <a:gd name="T8" fmla="*/ 9 w 9"/>
              <a:gd name="T9" fmla="*/ 11 h 18"/>
              <a:gd name="T10" fmla="*/ 8 w 9"/>
              <a:gd name="T11" fmla="*/ 8 h 18"/>
              <a:gd name="T12" fmla="*/ 7 w 9"/>
              <a:gd name="T13" fmla="*/ 5 h 18"/>
              <a:gd name="T14" fmla="*/ 5 w 9"/>
              <a:gd name="T15" fmla="*/ 5 h 18"/>
              <a:gd name="T16" fmla="*/ 3 w 9"/>
              <a:gd name="T17" fmla="*/ 5 h 18"/>
              <a:gd name="T18" fmla="*/ 2 w 9"/>
              <a:gd name="T19" fmla="*/ 6 h 18"/>
              <a:gd name="T20" fmla="*/ 2 w 9"/>
              <a:gd name="T21" fmla="*/ 0 h 18"/>
              <a:gd name="T22" fmla="*/ 0 w 9"/>
              <a:gd name="T23" fmla="*/ 0 h 18"/>
              <a:gd name="T24" fmla="*/ 0 w 9"/>
              <a:gd name="T25" fmla="*/ 17 h 18"/>
              <a:gd name="T26" fmla="*/ 2 w 9"/>
              <a:gd name="T27" fmla="*/ 17 h 18"/>
              <a:gd name="T28" fmla="*/ 2 w 9"/>
              <a:gd name="T29" fmla="*/ 16 h 18"/>
              <a:gd name="T30" fmla="*/ 3 w 9"/>
              <a:gd name="T31" fmla="*/ 8 h 18"/>
              <a:gd name="T32" fmla="*/ 5 w 9"/>
              <a:gd name="T33" fmla="*/ 6 h 18"/>
              <a:gd name="T34" fmla="*/ 6 w 9"/>
              <a:gd name="T35" fmla="*/ 8 h 18"/>
              <a:gd name="T36" fmla="*/ 7 w 9"/>
              <a:gd name="T37" fmla="*/ 11 h 18"/>
              <a:gd name="T38" fmla="*/ 6 w 9"/>
              <a:gd name="T39" fmla="*/ 15 h 18"/>
              <a:gd name="T40" fmla="*/ 5 w 9"/>
              <a:gd name="T41" fmla="*/ 16 h 18"/>
              <a:gd name="T42" fmla="*/ 3 w 9"/>
              <a:gd name="T43" fmla="*/ 16 h 18"/>
              <a:gd name="T44" fmla="*/ 2 w 9"/>
              <a:gd name="T45" fmla="*/ 14 h 18"/>
              <a:gd name="T46" fmla="*/ 2 w 9"/>
              <a:gd name="T47" fmla="*/ 11 h 18"/>
              <a:gd name="T48" fmla="*/ 3 w 9"/>
              <a:gd name="T49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" h="18">
                <a:moveTo>
                  <a:pt x="2" y="16"/>
                </a:moveTo>
                <a:cubicBezTo>
                  <a:pt x="2" y="17"/>
                  <a:pt x="3" y="17"/>
                  <a:pt x="3" y="17"/>
                </a:cubicBezTo>
                <a:cubicBezTo>
                  <a:pt x="4" y="18"/>
                  <a:pt x="4" y="18"/>
                  <a:pt x="5" y="18"/>
                </a:cubicBezTo>
                <a:cubicBezTo>
                  <a:pt x="6" y="18"/>
                  <a:pt x="7" y="17"/>
                  <a:pt x="8" y="16"/>
                </a:cubicBezTo>
                <a:cubicBezTo>
                  <a:pt x="9" y="15"/>
                  <a:pt x="9" y="13"/>
                  <a:pt x="9" y="11"/>
                </a:cubicBezTo>
                <a:cubicBezTo>
                  <a:pt x="9" y="10"/>
                  <a:pt x="9" y="9"/>
                  <a:pt x="8" y="8"/>
                </a:cubicBezTo>
                <a:cubicBezTo>
                  <a:pt x="8" y="7"/>
                  <a:pt x="8" y="6"/>
                  <a:pt x="7" y="5"/>
                </a:cubicBezTo>
                <a:cubicBezTo>
                  <a:pt x="6" y="5"/>
                  <a:pt x="6" y="5"/>
                  <a:pt x="5" y="5"/>
                </a:cubicBezTo>
                <a:cubicBezTo>
                  <a:pt x="4" y="5"/>
                  <a:pt x="4" y="5"/>
                  <a:pt x="3" y="5"/>
                </a:cubicBezTo>
                <a:cubicBezTo>
                  <a:pt x="3" y="5"/>
                  <a:pt x="2" y="6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3" y="8"/>
                </a:moveTo>
                <a:cubicBezTo>
                  <a:pt x="3" y="7"/>
                  <a:pt x="4" y="6"/>
                  <a:pt x="5" y="6"/>
                </a:cubicBezTo>
                <a:cubicBezTo>
                  <a:pt x="5" y="6"/>
                  <a:pt x="6" y="7"/>
                  <a:pt x="6" y="8"/>
                </a:cubicBezTo>
                <a:cubicBezTo>
                  <a:pt x="7" y="8"/>
                  <a:pt x="7" y="10"/>
                  <a:pt x="7" y="11"/>
                </a:cubicBezTo>
                <a:cubicBezTo>
                  <a:pt x="7" y="13"/>
                  <a:pt x="7" y="14"/>
                  <a:pt x="6" y="15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4" y="16"/>
                  <a:pt x="3" y="16"/>
                </a:cubicBezTo>
                <a:cubicBezTo>
                  <a:pt x="3" y="15"/>
                  <a:pt x="2" y="15"/>
                  <a:pt x="2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10"/>
                  <a:pt x="2" y="8"/>
                  <a:pt x="3" y="8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862"/>
          <p:cNvSpPr>
            <a:spLocks/>
          </p:cNvSpPr>
          <p:nvPr/>
        </p:nvSpPr>
        <p:spPr bwMode="auto">
          <a:xfrm>
            <a:off x="3884613" y="5702300"/>
            <a:ext cx="4763" cy="38100"/>
          </a:xfrm>
          <a:custGeom>
            <a:avLst/>
            <a:gdLst>
              <a:gd name="T0" fmla="*/ 3 w 3"/>
              <a:gd name="T1" fmla="*/ 24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24 h 24"/>
              <a:gd name="T8" fmla="*/ 3 w 3"/>
              <a:gd name="T9" fmla="*/ 24 h 24"/>
              <a:gd name="T10" fmla="*/ 3 w 3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4">
                <a:moveTo>
                  <a:pt x="3" y="24"/>
                </a:move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863"/>
          <p:cNvSpPr>
            <a:spLocks noEditPoints="1"/>
          </p:cNvSpPr>
          <p:nvPr/>
        </p:nvSpPr>
        <p:spPr bwMode="auto">
          <a:xfrm>
            <a:off x="3897313" y="5702300"/>
            <a:ext cx="1588" cy="38100"/>
          </a:xfrm>
          <a:custGeom>
            <a:avLst/>
            <a:gdLst>
              <a:gd name="T0" fmla="*/ 1 w 1"/>
              <a:gd name="T1" fmla="*/ 5 h 24"/>
              <a:gd name="T2" fmla="*/ 1 w 1"/>
              <a:gd name="T3" fmla="*/ 0 h 24"/>
              <a:gd name="T4" fmla="*/ 0 w 1"/>
              <a:gd name="T5" fmla="*/ 0 h 24"/>
              <a:gd name="T6" fmla="*/ 0 w 1"/>
              <a:gd name="T7" fmla="*/ 5 h 24"/>
              <a:gd name="T8" fmla="*/ 1 w 1"/>
              <a:gd name="T9" fmla="*/ 5 h 24"/>
              <a:gd name="T10" fmla="*/ 1 w 1"/>
              <a:gd name="T11" fmla="*/ 5 h 24"/>
              <a:gd name="T12" fmla="*/ 1 w 1"/>
              <a:gd name="T13" fmla="*/ 24 h 24"/>
              <a:gd name="T14" fmla="*/ 1 w 1"/>
              <a:gd name="T15" fmla="*/ 7 h 24"/>
              <a:gd name="T16" fmla="*/ 0 w 1"/>
              <a:gd name="T17" fmla="*/ 7 h 24"/>
              <a:gd name="T18" fmla="*/ 0 w 1"/>
              <a:gd name="T19" fmla="*/ 24 h 24"/>
              <a:gd name="T20" fmla="*/ 1 w 1"/>
              <a:gd name="T21" fmla="*/ 24 h 24"/>
              <a:gd name="T22" fmla="*/ 1 w 1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24">
                <a:moveTo>
                  <a:pt x="1" y="5"/>
                </a:moveTo>
                <a:lnTo>
                  <a:pt x="1" y="0"/>
                </a:lnTo>
                <a:lnTo>
                  <a:pt x="0" y="0"/>
                </a:lnTo>
                <a:lnTo>
                  <a:pt x="0" y="5"/>
                </a:lnTo>
                <a:lnTo>
                  <a:pt x="1" y="5"/>
                </a:lnTo>
                <a:lnTo>
                  <a:pt x="1" y="5"/>
                </a:lnTo>
                <a:close/>
                <a:moveTo>
                  <a:pt x="1" y="24"/>
                </a:moveTo>
                <a:lnTo>
                  <a:pt x="1" y="7"/>
                </a:lnTo>
                <a:lnTo>
                  <a:pt x="0" y="7"/>
                </a:lnTo>
                <a:lnTo>
                  <a:pt x="0" y="24"/>
                </a:lnTo>
                <a:lnTo>
                  <a:pt x="1" y="24"/>
                </a:lnTo>
                <a:lnTo>
                  <a:pt x="1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864"/>
          <p:cNvSpPr>
            <a:spLocks/>
          </p:cNvSpPr>
          <p:nvPr/>
        </p:nvSpPr>
        <p:spPr bwMode="auto">
          <a:xfrm>
            <a:off x="3905250" y="5713413"/>
            <a:ext cx="17463" cy="26988"/>
          </a:xfrm>
          <a:custGeom>
            <a:avLst/>
            <a:gdLst>
              <a:gd name="T0" fmla="*/ 2 w 8"/>
              <a:gd name="T1" fmla="*/ 12 h 12"/>
              <a:gd name="T2" fmla="*/ 2 w 8"/>
              <a:gd name="T3" fmla="*/ 6 h 12"/>
              <a:gd name="T4" fmla="*/ 2 w 8"/>
              <a:gd name="T5" fmla="*/ 2 h 12"/>
              <a:gd name="T6" fmla="*/ 4 w 8"/>
              <a:gd name="T7" fmla="*/ 2 h 12"/>
              <a:gd name="T8" fmla="*/ 6 w 8"/>
              <a:gd name="T9" fmla="*/ 2 h 12"/>
              <a:gd name="T10" fmla="*/ 6 w 8"/>
              <a:gd name="T11" fmla="*/ 3 h 12"/>
              <a:gd name="T12" fmla="*/ 6 w 8"/>
              <a:gd name="T13" fmla="*/ 5 h 12"/>
              <a:gd name="T14" fmla="*/ 6 w 8"/>
              <a:gd name="T15" fmla="*/ 12 h 12"/>
              <a:gd name="T16" fmla="*/ 8 w 8"/>
              <a:gd name="T17" fmla="*/ 12 h 12"/>
              <a:gd name="T18" fmla="*/ 8 w 8"/>
              <a:gd name="T19" fmla="*/ 5 h 12"/>
              <a:gd name="T20" fmla="*/ 8 w 8"/>
              <a:gd name="T21" fmla="*/ 2 h 12"/>
              <a:gd name="T22" fmla="*/ 7 w 8"/>
              <a:gd name="T23" fmla="*/ 1 h 12"/>
              <a:gd name="T24" fmla="*/ 6 w 8"/>
              <a:gd name="T25" fmla="*/ 0 h 12"/>
              <a:gd name="T26" fmla="*/ 5 w 8"/>
              <a:gd name="T27" fmla="*/ 0 h 12"/>
              <a:gd name="T28" fmla="*/ 3 w 8"/>
              <a:gd name="T29" fmla="*/ 0 h 12"/>
              <a:gd name="T30" fmla="*/ 1 w 8"/>
              <a:gd name="T31" fmla="*/ 2 h 12"/>
              <a:gd name="T32" fmla="*/ 1 w 8"/>
              <a:gd name="T33" fmla="*/ 0 h 12"/>
              <a:gd name="T34" fmla="*/ 0 w 8"/>
              <a:gd name="T35" fmla="*/ 0 h 12"/>
              <a:gd name="T36" fmla="*/ 0 w 8"/>
              <a:gd name="T37" fmla="*/ 12 h 12"/>
              <a:gd name="T38" fmla="*/ 2 w 8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2">
                <a:moveTo>
                  <a:pt x="2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2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2"/>
                  <a:pt x="6" y="12"/>
                  <a:pt x="6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Rectangle 865"/>
          <p:cNvSpPr>
            <a:spLocks noChangeArrowheads="1"/>
          </p:cNvSpPr>
          <p:nvPr/>
        </p:nvSpPr>
        <p:spPr bwMode="auto">
          <a:xfrm>
            <a:off x="3800475" y="5691188"/>
            <a:ext cx="168275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Dublin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Freeform 866"/>
          <p:cNvSpPr>
            <a:spLocks/>
          </p:cNvSpPr>
          <p:nvPr/>
        </p:nvSpPr>
        <p:spPr bwMode="auto">
          <a:xfrm>
            <a:off x="4333875" y="6232525"/>
            <a:ext cx="20638" cy="38100"/>
          </a:xfrm>
          <a:custGeom>
            <a:avLst/>
            <a:gdLst>
              <a:gd name="T0" fmla="*/ 13 w 13"/>
              <a:gd name="T1" fmla="*/ 24 h 24"/>
              <a:gd name="T2" fmla="*/ 13 w 13"/>
              <a:gd name="T3" fmla="*/ 21 h 24"/>
              <a:gd name="T4" fmla="*/ 3 w 13"/>
              <a:gd name="T5" fmla="*/ 21 h 24"/>
              <a:gd name="T6" fmla="*/ 3 w 13"/>
              <a:gd name="T7" fmla="*/ 0 h 24"/>
              <a:gd name="T8" fmla="*/ 0 w 13"/>
              <a:gd name="T9" fmla="*/ 0 h 24"/>
              <a:gd name="T10" fmla="*/ 0 w 13"/>
              <a:gd name="T11" fmla="*/ 24 h 24"/>
              <a:gd name="T12" fmla="*/ 13 w 13"/>
              <a:gd name="T13" fmla="*/ 24 h 24"/>
              <a:gd name="T14" fmla="*/ 13 w 13"/>
              <a:gd name="T1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24">
                <a:moveTo>
                  <a:pt x="13" y="24"/>
                </a:moveTo>
                <a:lnTo>
                  <a:pt x="13" y="21"/>
                </a:lnTo>
                <a:lnTo>
                  <a:pt x="3" y="21"/>
                </a:ln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13" y="24"/>
                </a:lnTo>
                <a:lnTo>
                  <a:pt x="1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867"/>
          <p:cNvSpPr>
            <a:spLocks noEditPoints="1"/>
          </p:cNvSpPr>
          <p:nvPr/>
        </p:nvSpPr>
        <p:spPr bwMode="auto">
          <a:xfrm>
            <a:off x="4356100" y="6242050"/>
            <a:ext cx="22225" cy="28575"/>
          </a:xfrm>
          <a:custGeom>
            <a:avLst/>
            <a:gdLst>
              <a:gd name="T0" fmla="*/ 2 w 10"/>
              <a:gd name="T1" fmla="*/ 12 h 13"/>
              <a:gd name="T2" fmla="*/ 5 w 10"/>
              <a:gd name="T3" fmla="*/ 13 h 13"/>
              <a:gd name="T4" fmla="*/ 8 w 10"/>
              <a:gd name="T5" fmla="*/ 12 h 13"/>
              <a:gd name="T6" fmla="*/ 10 w 10"/>
              <a:gd name="T7" fmla="*/ 7 h 13"/>
              <a:gd name="T8" fmla="*/ 8 w 10"/>
              <a:gd name="T9" fmla="*/ 2 h 13"/>
              <a:gd name="T10" fmla="*/ 5 w 10"/>
              <a:gd name="T11" fmla="*/ 0 h 13"/>
              <a:gd name="T12" fmla="*/ 2 w 10"/>
              <a:gd name="T13" fmla="*/ 2 h 13"/>
              <a:gd name="T14" fmla="*/ 0 w 10"/>
              <a:gd name="T15" fmla="*/ 7 h 13"/>
              <a:gd name="T16" fmla="*/ 2 w 10"/>
              <a:gd name="T17" fmla="*/ 12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7 h 13"/>
              <a:gd name="T26" fmla="*/ 7 w 10"/>
              <a:gd name="T27" fmla="*/ 10 h 13"/>
              <a:gd name="T28" fmla="*/ 5 w 10"/>
              <a:gd name="T29" fmla="*/ 12 h 13"/>
              <a:gd name="T30" fmla="*/ 3 w 10"/>
              <a:gd name="T31" fmla="*/ 10 h 13"/>
              <a:gd name="T32" fmla="*/ 2 w 10"/>
              <a:gd name="T33" fmla="*/ 7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2" y="12"/>
                </a:moveTo>
                <a:cubicBezTo>
                  <a:pt x="3" y="13"/>
                  <a:pt x="4" y="13"/>
                  <a:pt x="5" y="13"/>
                </a:cubicBezTo>
                <a:cubicBezTo>
                  <a:pt x="6" y="13"/>
                  <a:pt x="8" y="13"/>
                  <a:pt x="8" y="12"/>
                </a:cubicBezTo>
                <a:cubicBezTo>
                  <a:pt x="9" y="11"/>
                  <a:pt x="10" y="9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8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2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8"/>
                  <a:pt x="8" y="10"/>
                  <a:pt x="7" y="10"/>
                </a:cubicBezTo>
                <a:cubicBezTo>
                  <a:pt x="7" y="11"/>
                  <a:pt x="6" y="12"/>
                  <a:pt x="5" y="12"/>
                </a:cubicBezTo>
                <a:cubicBezTo>
                  <a:pt x="4" y="12"/>
                  <a:pt x="3" y="11"/>
                  <a:pt x="3" y="10"/>
                </a:cubicBezTo>
                <a:cubicBezTo>
                  <a:pt x="2" y="10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868"/>
          <p:cNvSpPr>
            <a:spLocks/>
          </p:cNvSpPr>
          <p:nvPr/>
        </p:nvSpPr>
        <p:spPr bwMode="auto">
          <a:xfrm>
            <a:off x="4383088" y="6242050"/>
            <a:ext cx="19050" cy="28575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3 h 13"/>
              <a:gd name="T10" fmla="*/ 6 w 8"/>
              <a:gd name="T11" fmla="*/ 4 h 13"/>
              <a:gd name="T12" fmla="*/ 6 w 8"/>
              <a:gd name="T13" fmla="*/ 6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7 w 8"/>
              <a:gd name="T23" fmla="*/ 2 h 13"/>
              <a:gd name="T24" fmla="*/ 6 w 8"/>
              <a:gd name="T25" fmla="*/ 1 h 13"/>
              <a:gd name="T26" fmla="*/ 5 w 8"/>
              <a:gd name="T27" fmla="*/ 0 h 13"/>
              <a:gd name="T28" fmla="*/ 3 w 8"/>
              <a:gd name="T29" fmla="*/ 1 h 13"/>
              <a:gd name="T30" fmla="*/ 1 w 8"/>
              <a:gd name="T31" fmla="*/ 2 h 13"/>
              <a:gd name="T32" fmla="*/ 1 w 8"/>
              <a:gd name="T33" fmla="*/ 1 h 13"/>
              <a:gd name="T34" fmla="*/ 0 w 8"/>
              <a:gd name="T35" fmla="*/ 1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869"/>
          <p:cNvSpPr>
            <a:spLocks noEditPoints="1"/>
          </p:cNvSpPr>
          <p:nvPr/>
        </p:nvSpPr>
        <p:spPr bwMode="auto">
          <a:xfrm>
            <a:off x="4405313" y="6232525"/>
            <a:ext cx="20638" cy="38100"/>
          </a:xfrm>
          <a:custGeom>
            <a:avLst/>
            <a:gdLst>
              <a:gd name="T0" fmla="*/ 9 w 9"/>
              <a:gd name="T1" fmla="*/ 17 h 17"/>
              <a:gd name="T2" fmla="*/ 9 w 9"/>
              <a:gd name="T3" fmla="*/ 0 h 17"/>
              <a:gd name="T4" fmla="*/ 7 w 9"/>
              <a:gd name="T5" fmla="*/ 0 h 17"/>
              <a:gd name="T6" fmla="*/ 7 w 9"/>
              <a:gd name="T7" fmla="*/ 6 h 17"/>
              <a:gd name="T8" fmla="*/ 6 w 9"/>
              <a:gd name="T9" fmla="*/ 5 h 17"/>
              <a:gd name="T10" fmla="*/ 4 w 9"/>
              <a:gd name="T11" fmla="*/ 4 h 17"/>
              <a:gd name="T12" fmla="*/ 2 w 9"/>
              <a:gd name="T13" fmla="*/ 5 h 17"/>
              <a:gd name="T14" fmla="*/ 1 w 9"/>
              <a:gd name="T15" fmla="*/ 7 h 17"/>
              <a:gd name="T16" fmla="*/ 0 w 9"/>
              <a:gd name="T17" fmla="*/ 11 h 17"/>
              <a:gd name="T18" fmla="*/ 1 w 9"/>
              <a:gd name="T19" fmla="*/ 16 h 17"/>
              <a:gd name="T20" fmla="*/ 5 w 9"/>
              <a:gd name="T21" fmla="*/ 17 h 17"/>
              <a:gd name="T22" fmla="*/ 6 w 9"/>
              <a:gd name="T23" fmla="*/ 17 h 17"/>
              <a:gd name="T24" fmla="*/ 7 w 9"/>
              <a:gd name="T25" fmla="*/ 16 h 17"/>
              <a:gd name="T26" fmla="*/ 7 w 9"/>
              <a:gd name="T27" fmla="*/ 17 h 17"/>
              <a:gd name="T28" fmla="*/ 9 w 9"/>
              <a:gd name="T29" fmla="*/ 17 h 17"/>
              <a:gd name="T30" fmla="*/ 3 w 9"/>
              <a:gd name="T31" fmla="*/ 7 h 17"/>
              <a:gd name="T32" fmla="*/ 5 w 9"/>
              <a:gd name="T33" fmla="*/ 6 h 17"/>
              <a:gd name="T34" fmla="*/ 7 w 9"/>
              <a:gd name="T35" fmla="*/ 7 h 17"/>
              <a:gd name="T36" fmla="*/ 7 w 9"/>
              <a:gd name="T37" fmla="*/ 11 h 17"/>
              <a:gd name="T38" fmla="*/ 7 w 9"/>
              <a:gd name="T39" fmla="*/ 15 h 17"/>
              <a:gd name="T40" fmla="*/ 5 w 9"/>
              <a:gd name="T41" fmla="*/ 16 h 17"/>
              <a:gd name="T42" fmla="*/ 3 w 9"/>
              <a:gd name="T43" fmla="*/ 14 h 17"/>
              <a:gd name="T44" fmla="*/ 2 w 9"/>
              <a:gd name="T45" fmla="*/ 11 h 17"/>
              <a:gd name="T46" fmla="*/ 3 w 9"/>
              <a:gd name="T4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9" y="17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7" y="5"/>
                  <a:pt x="6" y="5"/>
                </a:cubicBezTo>
                <a:cubicBezTo>
                  <a:pt x="6" y="5"/>
                  <a:pt x="5" y="4"/>
                  <a:pt x="4" y="4"/>
                </a:cubicBezTo>
                <a:cubicBezTo>
                  <a:pt x="4" y="4"/>
                  <a:pt x="3" y="5"/>
                  <a:pt x="2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11"/>
                </a:cubicBezTo>
                <a:cubicBezTo>
                  <a:pt x="0" y="13"/>
                  <a:pt x="1" y="15"/>
                  <a:pt x="1" y="16"/>
                </a:cubicBezTo>
                <a:cubicBezTo>
                  <a:pt x="2" y="17"/>
                  <a:pt x="3" y="17"/>
                  <a:pt x="5" y="17"/>
                </a:cubicBezTo>
                <a:cubicBezTo>
                  <a:pt x="5" y="17"/>
                  <a:pt x="6" y="17"/>
                  <a:pt x="6" y="17"/>
                </a:cubicBezTo>
                <a:cubicBezTo>
                  <a:pt x="7" y="17"/>
                  <a:pt x="7" y="16"/>
                  <a:pt x="7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7"/>
                  <a:pt x="9" y="17"/>
                  <a:pt x="9" y="17"/>
                </a:cubicBezTo>
                <a:close/>
                <a:moveTo>
                  <a:pt x="3" y="7"/>
                </a:moveTo>
                <a:cubicBezTo>
                  <a:pt x="3" y="6"/>
                  <a:pt x="4" y="6"/>
                  <a:pt x="5" y="6"/>
                </a:cubicBezTo>
                <a:cubicBezTo>
                  <a:pt x="5" y="6"/>
                  <a:pt x="6" y="7"/>
                  <a:pt x="7" y="7"/>
                </a:cubicBezTo>
                <a:cubicBezTo>
                  <a:pt x="7" y="8"/>
                  <a:pt x="7" y="9"/>
                  <a:pt x="7" y="11"/>
                </a:cubicBezTo>
                <a:cubicBezTo>
                  <a:pt x="7" y="13"/>
                  <a:pt x="7" y="14"/>
                  <a:pt x="7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4" y="16"/>
                  <a:pt x="3" y="15"/>
                  <a:pt x="3" y="14"/>
                </a:cubicBezTo>
                <a:cubicBezTo>
                  <a:pt x="2" y="14"/>
                  <a:pt x="2" y="12"/>
                  <a:pt x="2" y="11"/>
                </a:cubicBezTo>
                <a:cubicBezTo>
                  <a:pt x="2" y="9"/>
                  <a:pt x="2" y="8"/>
                  <a:pt x="3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870"/>
          <p:cNvSpPr>
            <a:spLocks noEditPoints="1"/>
          </p:cNvSpPr>
          <p:nvPr/>
        </p:nvSpPr>
        <p:spPr bwMode="auto">
          <a:xfrm>
            <a:off x="4430713" y="6242050"/>
            <a:ext cx="22225" cy="28575"/>
          </a:xfrm>
          <a:custGeom>
            <a:avLst/>
            <a:gdLst>
              <a:gd name="T0" fmla="*/ 1 w 10"/>
              <a:gd name="T1" fmla="*/ 12 h 13"/>
              <a:gd name="T2" fmla="*/ 5 w 10"/>
              <a:gd name="T3" fmla="*/ 13 h 13"/>
              <a:gd name="T4" fmla="*/ 8 w 10"/>
              <a:gd name="T5" fmla="*/ 12 h 13"/>
              <a:gd name="T6" fmla="*/ 10 w 10"/>
              <a:gd name="T7" fmla="*/ 7 h 13"/>
              <a:gd name="T8" fmla="*/ 8 w 10"/>
              <a:gd name="T9" fmla="*/ 2 h 13"/>
              <a:gd name="T10" fmla="*/ 5 w 10"/>
              <a:gd name="T11" fmla="*/ 0 h 13"/>
              <a:gd name="T12" fmla="*/ 1 w 10"/>
              <a:gd name="T13" fmla="*/ 2 h 13"/>
              <a:gd name="T14" fmla="*/ 0 w 10"/>
              <a:gd name="T15" fmla="*/ 7 h 13"/>
              <a:gd name="T16" fmla="*/ 1 w 10"/>
              <a:gd name="T17" fmla="*/ 12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7 h 13"/>
              <a:gd name="T26" fmla="*/ 7 w 10"/>
              <a:gd name="T27" fmla="*/ 10 h 13"/>
              <a:gd name="T28" fmla="*/ 5 w 10"/>
              <a:gd name="T29" fmla="*/ 12 h 13"/>
              <a:gd name="T30" fmla="*/ 3 w 10"/>
              <a:gd name="T31" fmla="*/ 10 h 13"/>
              <a:gd name="T32" fmla="*/ 2 w 10"/>
              <a:gd name="T33" fmla="*/ 7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1" y="12"/>
                </a:move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10" y="9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1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8"/>
                  <a:pt x="8" y="10"/>
                  <a:pt x="7" y="10"/>
                </a:cubicBezTo>
                <a:cubicBezTo>
                  <a:pt x="6" y="11"/>
                  <a:pt x="6" y="12"/>
                  <a:pt x="5" y="12"/>
                </a:cubicBezTo>
                <a:cubicBezTo>
                  <a:pt x="4" y="12"/>
                  <a:pt x="3" y="11"/>
                  <a:pt x="3" y="10"/>
                </a:cubicBezTo>
                <a:cubicBezTo>
                  <a:pt x="2" y="10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871"/>
          <p:cNvSpPr>
            <a:spLocks/>
          </p:cNvSpPr>
          <p:nvPr/>
        </p:nvSpPr>
        <p:spPr bwMode="auto">
          <a:xfrm>
            <a:off x="4457700" y="6242050"/>
            <a:ext cx="17463" cy="28575"/>
          </a:xfrm>
          <a:custGeom>
            <a:avLst/>
            <a:gdLst>
              <a:gd name="T0" fmla="*/ 1 w 8"/>
              <a:gd name="T1" fmla="*/ 13 h 13"/>
              <a:gd name="T2" fmla="*/ 1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3 h 13"/>
              <a:gd name="T10" fmla="*/ 6 w 8"/>
              <a:gd name="T11" fmla="*/ 4 h 13"/>
              <a:gd name="T12" fmla="*/ 6 w 8"/>
              <a:gd name="T13" fmla="*/ 6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7 w 8"/>
              <a:gd name="T23" fmla="*/ 2 h 13"/>
              <a:gd name="T24" fmla="*/ 6 w 8"/>
              <a:gd name="T25" fmla="*/ 1 h 13"/>
              <a:gd name="T26" fmla="*/ 4 w 8"/>
              <a:gd name="T27" fmla="*/ 0 h 13"/>
              <a:gd name="T28" fmla="*/ 3 w 8"/>
              <a:gd name="T29" fmla="*/ 1 h 13"/>
              <a:gd name="T30" fmla="*/ 1 w 8"/>
              <a:gd name="T31" fmla="*/ 2 h 13"/>
              <a:gd name="T32" fmla="*/ 1 w 8"/>
              <a:gd name="T33" fmla="*/ 1 h 13"/>
              <a:gd name="T34" fmla="*/ 0 w 8"/>
              <a:gd name="T35" fmla="*/ 1 h 13"/>
              <a:gd name="T36" fmla="*/ 0 w 8"/>
              <a:gd name="T37" fmla="*/ 13 h 13"/>
              <a:gd name="T38" fmla="*/ 1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2" y="4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7" y="2"/>
                  <a:pt x="7" y="2"/>
                </a:cubicBezTo>
                <a:cubicBezTo>
                  <a:pt x="7" y="1"/>
                  <a:pt x="6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Rectangle 872"/>
          <p:cNvSpPr>
            <a:spLocks noChangeArrowheads="1"/>
          </p:cNvSpPr>
          <p:nvPr/>
        </p:nvSpPr>
        <p:spPr bwMode="auto">
          <a:xfrm>
            <a:off x="4330700" y="6219825"/>
            <a:ext cx="193675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London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Freeform 873"/>
          <p:cNvSpPr>
            <a:spLocks noEditPoints="1"/>
          </p:cNvSpPr>
          <p:nvPr/>
        </p:nvSpPr>
        <p:spPr bwMode="auto">
          <a:xfrm>
            <a:off x="4519613" y="6426200"/>
            <a:ext cx="25400" cy="41275"/>
          </a:xfrm>
          <a:custGeom>
            <a:avLst/>
            <a:gdLst>
              <a:gd name="T0" fmla="*/ 2 w 11"/>
              <a:gd name="T1" fmla="*/ 16 h 18"/>
              <a:gd name="T2" fmla="*/ 6 w 11"/>
              <a:gd name="T3" fmla="*/ 18 h 18"/>
              <a:gd name="T4" fmla="*/ 9 w 11"/>
              <a:gd name="T5" fmla="*/ 17 h 18"/>
              <a:gd name="T6" fmla="*/ 11 w 11"/>
              <a:gd name="T7" fmla="*/ 14 h 18"/>
              <a:gd name="T8" fmla="*/ 11 w 11"/>
              <a:gd name="T9" fmla="*/ 9 h 18"/>
              <a:gd name="T10" fmla="*/ 11 w 11"/>
              <a:gd name="T11" fmla="*/ 5 h 18"/>
              <a:gd name="T12" fmla="*/ 10 w 11"/>
              <a:gd name="T13" fmla="*/ 3 h 18"/>
              <a:gd name="T14" fmla="*/ 8 w 11"/>
              <a:gd name="T15" fmla="*/ 1 h 18"/>
              <a:gd name="T16" fmla="*/ 6 w 11"/>
              <a:gd name="T17" fmla="*/ 0 h 18"/>
              <a:gd name="T18" fmla="*/ 2 w 11"/>
              <a:gd name="T19" fmla="*/ 1 h 18"/>
              <a:gd name="T20" fmla="*/ 1 w 11"/>
              <a:gd name="T21" fmla="*/ 4 h 18"/>
              <a:gd name="T22" fmla="*/ 0 w 11"/>
              <a:gd name="T23" fmla="*/ 9 h 18"/>
              <a:gd name="T24" fmla="*/ 2 w 11"/>
              <a:gd name="T25" fmla="*/ 16 h 18"/>
              <a:gd name="T26" fmla="*/ 2 w 11"/>
              <a:gd name="T27" fmla="*/ 16 h 18"/>
              <a:gd name="T28" fmla="*/ 3 w 11"/>
              <a:gd name="T29" fmla="*/ 3 h 18"/>
              <a:gd name="T30" fmla="*/ 6 w 11"/>
              <a:gd name="T31" fmla="*/ 2 h 18"/>
              <a:gd name="T32" fmla="*/ 8 w 11"/>
              <a:gd name="T33" fmla="*/ 4 h 18"/>
              <a:gd name="T34" fmla="*/ 9 w 11"/>
              <a:gd name="T35" fmla="*/ 9 h 18"/>
              <a:gd name="T36" fmla="*/ 8 w 11"/>
              <a:gd name="T37" fmla="*/ 15 h 18"/>
              <a:gd name="T38" fmla="*/ 6 w 11"/>
              <a:gd name="T39" fmla="*/ 16 h 18"/>
              <a:gd name="T40" fmla="*/ 3 w 11"/>
              <a:gd name="T41" fmla="*/ 15 h 18"/>
              <a:gd name="T42" fmla="*/ 2 w 11"/>
              <a:gd name="T43" fmla="*/ 9 h 18"/>
              <a:gd name="T44" fmla="*/ 3 w 11"/>
              <a:gd name="T45" fmla="*/ 3 h 18"/>
              <a:gd name="T46" fmla="*/ 3 w 11"/>
              <a:gd name="T47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" h="18">
                <a:moveTo>
                  <a:pt x="2" y="16"/>
                </a:moveTo>
                <a:cubicBezTo>
                  <a:pt x="3" y="17"/>
                  <a:pt x="4" y="18"/>
                  <a:pt x="6" y="18"/>
                </a:cubicBezTo>
                <a:cubicBezTo>
                  <a:pt x="7" y="18"/>
                  <a:pt x="8" y="18"/>
                  <a:pt x="9" y="17"/>
                </a:cubicBezTo>
                <a:cubicBezTo>
                  <a:pt x="10" y="16"/>
                  <a:pt x="10" y="15"/>
                  <a:pt x="11" y="14"/>
                </a:cubicBezTo>
                <a:cubicBezTo>
                  <a:pt x="11" y="13"/>
                  <a:pt x="11" y="11"/>
                  <a:pt x="11" y="9"/>
                </a:cubicBezTo>
                <a:cubicBezTo>
                  <a:pt x="11" y="7"/>
                  <a:pt x="11" y="6"/>
                  <a:pt x="11" y="5"/>
                </a:cubicBezTo>
                <a:cubicBezTo>
                  <a:pt x="11" y="4"/>
                  <a:pt x="10" y="3"/>
                  <a:pt x="10" y="3"/>
                </a:cubicBezTo>
                <a:cubicBezTo>
                  <a:pt x="9" y="2"/>
                  <a:pt x="9" y="1"/>
                  <a:pt x="8" y="1"/>
                </a:cubicBezTo>
                <a:cubicBezTo>
                  <a:pt x="7" y="1"/>
                  <a:pt x="6" y="0"/>
                  <a:pt x="6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2"/>
                  <a:pt x="1" y="3"/>
                  <a:pt x="1" y="4"/>
                </a:cubicBezTo>
                <a:cubicBezTo>
                  <a:pt x="0" y="5"/>
                  <a:pt x="0" y="7"/>
                  <a:pt x="0" y="9"/>
                </a:cubicBezTo>
                <a:cubicBezTo>
                  <a:pt x="0" y="12"/>
                  <a:pt x="1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3" y="3"/>
                </a:moveTo>
                <a:cubicBezTo>
                  <a:pt x="4" y="3"/>
                  <a:pt x="5" y="2"/>
                  <a:pt x="6" y="2"/>
                </a:cubicBezTo>
                <a:cubicBezTo>
                  <a:pt x="7" y="2"/>
                  <a:pt x="7" y="3"/>
                  <a:pt x="8" y="4"/>
                </a:cubicBezTo>
                <a:cubicBezTo>
                  <a:pt x="9" y="4"/>
                  <a:pt x="9" y="6"/>
                  <a:pt x="9" y="9"/>
                </a:cubicBezTo>
                <a:cubicBezTo>
                  <a:pt x="9" y="12"/>
                  <a:pt x="9" y="14"/>
                  <a:pt x="8" y="15"/>
                </a:cubicBezTo>
                <a:cubicBezTo>
                  <a:pt x="7" y="16"/>
                  <a:pt x="7" y="16"/>
                  <a:pt x="6" y="16"/>
                </a:cubicBezTo>
                <a:cubicBezTo>
                  <a:pt x="5" y="16"/>
                  <a:pt x="4" y="16"/>
                  <a:pt x="3" y="15"/>
                </a:cubicBezTo>
                <a:cubicBezTo>
                  <a:pt x="2" y="14"/>
                  <a:pt x="2" y="12"/>
                  <a:pt x="2" y="9"/>
                </a:cubicBezTo>
                <a:cubicBezTo>
                  <a:pt x="2" y="6"/>
                  <a:pt x="2" y="4"/>
                  <a:pt x="3" y="3"/>
                </a:cubicBezTo>
                <a:cubicBezTo>
                  <a:pt x="3" y="3"/>
                  <a:pt x="3" y="3"/>
                  <a:pt x="3" y="3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874"/>
          <p:cNvSpPr>
            <a:spLocks noEditPoints="1"/>
          </p:cNvSpPr>
          <p:nvPr/>
        </p:nvSpPr>
        <p:spPr bwMode="auto">
          <a:xfrm>
            <a:off x="4551363" y="6426200"/>
            <a:ext cx="12700" cy="15875"/>
          </a:xfrm>
          <a:custGeom>
            <a:avLst/>
            <a:gdLst>
              <a:gd name="T0" fmla="*/ 1 w 6"/>
              <a:gd name="T1" fmla="*/ 6 h 7"/>
              <a:gd name="T2" fmla="*/ 3 w 6"/>
              <a:gd name="T3" fmla="*/ 7 h 7"/>
              <a:gd name="T4" fmla="*/ 5 w 6"/>
              <a:gd name="T5" fmla="*/ 6 h 7"/>
              <a:gd name="T6" fmla="*/ 6 w 6"/>
              <a:gd name="T7" fmla="*/ 3 h 7"/>
              <a:gd name="T8" fmla="*/ 5 w 6"/>
              <a:gd name="T9" fmla="*/ 1 h 7"/>
              <a:gd name="T10" fmla="*/ 3 w 6"/>
              <a:gd name="T11" fmla="*/ 0 h 7"/>
              <a:gd name="T12" fmla="*/ 1 w 6"/>
              <a:gd name="T13" fmla="*/ 1 h 7"/>
              <a:gd name="T14" fmla="*/ 0 w 6"/>
              <a:gd name="T15" fmla="*/ 3 h 7"/>
              <a:gd name="T16" fmla="*/ 1 w 6"/>
              <a:gd name="T17" fmla="*/ 6 h 7"/>
              <a:gd name="T18" fmla="*/ 2 w 6"/>
              <a:gd name="T19" fmla="*/ 2 h 7"/>
              <a:gd name="T20" fmla="*/ 3 w 6"/>
              <a:gd name="T21" fmla="*/ 1 h 7"/>
              <a:gd name="T22" fmla="*/ 4 w 6"/>
              <a:gd name="T23" fmla="*/ 2 h 7"/>
              <a:gd name="T24" fmla="*/ 5 w 6"/>
              <a:gd name="T25" fmla="*/ 3 h 7"/>
              <a:gd name="T26" fmla="*/ 4 w 6"/>
              <a:gd name="T27" fmla="*/ 5 h 7"/>
              <a:gd name="T28" fmla="*/ 3 w 6"/>
              <a:gd name="T29" fmla="*/ 5 h 7"/>
              <a:gd name="T30" fmla="*/ 2 w 6"/>
              <a:gd name="T31" fmla="*/ 5 h 7"/>
              <a:gd name="T32" fmla="*/ 1 w 6"/>
              <a:gd name="T33" fmla="*/ 3 h 7"/>
              <a:gd name="T34" fmla="*/ 2 w 6"/>
              <a:gd name="T3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" h="7">
                <a:moveTo>
                  <a:pt x="1" y="6"/>
                </a:moveTo>
                <a:cubicBezTo>
                  <a:pt x="1" y="6"/>
                  <a:pt x="2" y="7"/>
                  <a:pt x="3" y="7"/>
                </a:cubicBezTo>
                <a:cubicBezTo>
                  <a:pt x="4" y="7"/>
                  <a:pt x="5" y="6"/>
                  <a:pt x="5" y="6"/>
                </a:cubicBezTo>
                <a:cubicBezTo>
                  <a:pt x="6" y="5"/>
                  <a:pt x="6" y="4"/>
                  <a:pt x="6" y="3"/>
                </a:cubicBezTo>
                <a:cubicBezTo>
                  <a:pt x="6" y="2"/>
                  <a:pt x="6" y="2"/>
                  <a:pt x="5" y="1"/>
                </a:cubicBezTo>
                <a:cubicBezTo>
                  <a:pt x="5" y="0"/>
                  <a:pt x="4" y="0"/>
                  <a:pt x="3" y="0"/>
                </a:cubicBezTo>
                <a:cubicBezTo>
                  <a:pt x="2" y="0"/>
                  <a:pt x="1" y="0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0" y="4"/>
                  <a:pt x="0" y="5"/>
                  <a:pt x="1" y="6"/>
                </a:cubicBezTo>
                <a:close/>
                <a:moveTo>
                  <a:pt x="2" y="2"/>
                </a:moveTo>
                <a:cubicBezTo>
                  <a:pt x="2" y="2"/>
                  <a:pt x="3" y="1"/>
                  <a:pt x="3" y="1"/>
                </a:cubicBezTo>
                <a:cubicBezTo>
                  <a:pt x="4" y="1"/>
                  <a:pt x="4" y="2"/>
                  <a:pt x="4" y="2"/>
                </a:cubicBezTo>
                <a:cubicBezTo>
                  <a:pt x="5" y="2"/>
                  <a:pt x="5" y="3"/>
                  <a:pt x="5" y="3"/>
                </a:cubicBezTo>
                <a:cubicBezTo>
                  <a:pt x="5" y="4"/>
                  <a:pt x="5" y="4"/>
                  <a:pt x="4" y="5"/>
                </a:cubicBezTo>
                <a:cubicBezTo>
                  <a:pt x="4" y="5"/>
                  <a:pt x="4" y="5"/>
                  <a:pt x="3" y="5"/>
                </a:cubicBezTo>
                <a:cubicBezTo>
                  <a:pt x="3" y="5"/>
                  <a:pt x="2" y="5"/>
                  <a:pt x="2" y="5"/>
                </a:cubicBezTo>
                <a:cubicBezTo>
                  <a:pt x="1" y="4"/>
                  <a:pt x="1" y="4"/>
                  <a:pt x="1" y="3"/>
                </a:cubicBezTo>
                <a:cubicBezTo>
                  <a:pt x="1" y="3"/>
                  <a:pt x="1" y="2"/>
                  <a:pt x="2" y="2"/>
                </a:cubicBezTo>
                <a:close/>
              </a:path>
            </a:pathLst>
          </a:custGeom>
          <a:solidFill>
            <a:srgbClr val="007DC4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Rectangle 875"/>
          <p:cNvSpPr>
            <a:spLocks noChangeArrowheads="1"/>
          </p:cNvSpPr>
          <p:nvPr/>
        </p:nvSpPr>
        <p:spPr bwMode="auto">
          <a:xfrm>
            <a:off x="4514850" y="6415088"/>
            <a:ext cx="87313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0°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876"/>
          <p:cNvSpPr>
            <a:spLocks noChangeArrowheads="1"/>
          </p:cNvSpPr>
          <p:nvPr/>
        </p:nvSpPr>
        <p:spPr bwMode="auto">
          <a:xfrm>
            <a:off x="5029200" y="6230938"/>
            <a:ext cx="28416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 Narrow" panose="020B0606020202030204" pitchFamily="34" charset="0"/>
              </a:rPr>
              <a:t>Amsterdam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877"/>
          <p:cNvSpPr>
            <a:spLocks noChangeArrowheads="1"/>
          </p:cNvSpPr>
          <p:nvPr/>
        </p:nvSpPr>
        <p:spPr bwMode="auto">
          <a:xfrm>
            <a:off x="5029200" y="6230938"/>
            <a:ext cx="28416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Amsterdam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Freeform 878"/>
          <p:cNvSpPr>
            <a:spLocks noEditPoints="1"/>
          </p:cNvSpPr>
          <p:nvPr/>
        </p:nvSpPr>
        <p:spPr bwMode="auto">
          <a:xfrm>
            <a:off x="5029200" y="6243638"/>
            <a:ext cx="28575" cy="39688"/>
          </a:xfrm>
          <a:custGeom>
            <a:avLst/>
            <a:gdLst>
              <a:gd name="T0" fmla="*/ 2 w 13"/>
              <a:gd name="T1" fmla="*/ 18 h 18"/>
              <a:gd name="T2" fmla="*/ 4 w 13"/>
              <a:gd name="T3" fmla="*/ 12 h 18"/>
              <a:gd name="T4" fmla="*/ 10 w 13"/>
              <a:gd name="T5" fmla="*/ 12 h 18"/>
              <a:gd name="T6" fmla="*/ 11 w 13"/>
              <a:gd name="T7" fmla="*/ 18 h 18"/>
              <a:gd name="T8" fmla="*/ 13 w 13"/>
              <a:gd name="T9" fmla="*/ 18 h 18"/>
              <a:gd name="T10" fmla="*/ 8 w 13"/>
              <a:gd name="T11" fmla="*/ 0 h 18"/>
              <a:gd name="T12" fmla="*/ 6 w 13"/>
              <a:gd name="T13" fmla="*/ 0 h 18"/>
              <a:gd name="T14" fmla="*/ 0 w 13"/>
              <a:gd name="T15" fmla="*/ 18 h 18"/>
              <a:gd name="T16" fmla="*/ 2 w 13"/>
              <a:gd name="T17" fmla="*/ 18 h 18"/>
              <a:gd name="T18" fmla="*/ 6 w 13"/>
              <a:gd name="T19" fmla="*/ 6 h 18"/>
              <a:gd name="T20" fmla="*/ 7 w 13"/>
              <a:gd name="T21" fmla="*/ 2 h 18"/>
              <a:gd name="T22" fmla="*/ 8 w 13"/>
              <a:gd name="T23" fmla="*/ 6 h 18"/>
              <a:gd name="T24" fmla="*/ 9 w 13"/>
              <a:gd name="T25" fmla="*/ 11 h 18"/>
              <a:gd name="T26" fmla="*/ 4 w 13"/>
              <a:gd name="T27" fmla="*/ 11 h 18"/>
              <a:gd name="T28" fmla="*/ 6 w 13"/>
              <a:gd name="T29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8">
                <a:moveTo>
                  <a:pt x="2" y="18"/>
                </a:move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8"/>
                  <a:pt x="11" y="18"/>
                  <a:pt x="11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8"/>
                </a:cubicBezTo>
                <a:close/>
                <a:moveTo>
                  <a:pt x="6" y="6"/>
                </a:moveTo>
                <a:cubicBezTo>
                  <a:pt x="6" y="4"/>
                  <a:pt x="6" y="3"/>
                  <a:pt x="7" y="2"/>
                </a:cubicBezTo>
                <a:cubicBezTo>
                  <a:pt x="7" y="3"/>
                  <a:pt x="7" y="4"/>
                  <a:pt x="8" y="6"/>
                </a:cubicBezTo>
                <a:cubicBezTo>
                  <a:pt x="9" y="11"/>
                  <a:pt x="9" y="11"/>
                  <a:pt x="9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6"/>
                  <a:pt x="6" y="6"/>
                  <a:pt x="6" y="6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879"/>
          <p:cNvSpPr>
            <a:spLocks/>
          </p:cNvSpPr>
          <p:nvPr/>
        </p:nvSpPr>
        <p:spPr bwMode="auto">
          <a:xfrm>
            <a:off x="5062538" y="6254750"/>
            <a:ext cx="28575" cy="28575"/>
          </a:xfrm>
          <a:custGeom>
            <a:avLst/>
            <a:gdLst>
              <a:gd name="T0" fmla="*/ 1 w 13"/>
              <a:gd name="T1" fmla="*/ 13 h 13"/>
              <a:gd name="T2" fmla="*/ 1 w 13"/>
              <a:gd name="T3" fmla="*/ 6 h 13"/>
              <a:gd name="T4" fmla="*/ 2 w 13"/>
              <a:gd name="T5" fmla="*/ 3 h 13"/>
              <a:gd name="T6" fmla="*/ 4 w 13"/>
              <a:gd name="T7" fmla="*/ 2 h 13"/>
              <a:gd name="T8" fmla="*/ 5 w 13"/>
              <a:gd name="T9" fmla="*/ 2 h 13"/>
              <a:gd name="T10" fmla="*/ 6 w 13"/>
              <a:gd name="T11" fmla="*/ 5 h 13"/>
              <a:gd name="T12" fmla="*/ 6 w 13"/>
              <a:gd name="T13" fmla="*/ 13 h 13"/>
              <a:gd name="T14" fmla="*/ 7 w 13"/>
              <a:gd name="T15" fmla="*/ 13 h 13"/>
              <a:gd name="T16" fmla="*/ 7 w 13"/>
              <a:gd name="T17" fmla="*/ 5 h 13"/>
              <a:gd name="T18" fmla="*/ 8 w 13"/>
              <a:gd name="T19" fmla="*/ 3 h 13"/>
              <a:gd name="T20" fmla="*/ 10 w 13"/>
              <a:gd name="T21" fmla="*/ 2 h 13"/>
              <a:gd name="T22" fmla="*/ 11 w 13"/>
              <a:gd name="T23" fmla="*/ 2 h 13"/>
              <a:gd name="T24" fmla="*/ 12 w 13"/>
              <a:gd name="T25" fmla="*/ 3 h 13"/>
              <a:gd name="T26" fmla="*/ 12 w 13"/>
              <a:gd name="T27" fmla="*/ 5 h 13"/>
              <a:gd name="T28" fmla="*/ 12 w 13"/>
              <a:gd name="T29" fmla="*/ 13 h 13"/>
              <a:gd name="T30" fmla="*/ 13 w 13"/>
              <a:gd name="T31" fmla="*/ 13 h 13"/>
              <a:gd name="T32" fmla="*/ 13 w 13"/>
              <a:gd name="T33" fmla="*/ 4 h 13"/>
              <a:gd name="T34" fmla="*/ 13 w 13"/>
              <a:gd name="T35" fmla="*/ 1 h 13"/>
              <a:gd name="T36" fmla="*/ 10 w 13"/>
              <a:gd name="T37" fmla="*/ 0 h 13"/>
              <a:gd name="T38" fmla="*/ 9 w 13"/>
              <a:gd name="T39" fmla="*/ 0 h 13"/>
              <a:gd name="T40" fmla="*/ 7 w 13"/>
              <a:gd name="T41" fmla="*/ 2 h 13"/>
              <a:gd name="T42" fmla="*/ 6 w 13"/>
              <a:gd name="T43" fmla="*/ 0 h 13"/>
              <a:gd name="T44" fmla="*/ 4 w 13"/>
              <a:gd name="T45" fmla="*/ 0 h 13"/>
              <a:gd name="T46" fmla="*/ 2 w 13"/>
              <a:gd name="T47" fmla="*/ 0 h 13"/>
              <a:gd name="T48" fmla="*/ 1 w 13"/>
              <a:gd name="T49" fmla="*/ 2 h 13"/>
              <a:gd name="T50" fmla="*/ 1 w 13"/>
              <a:gd name="T51" fmla="*/ 0 h 13"/>
              <a:gd name="T52" fmla="*/ 0 w 13"/>
              <a:gd name="T53" fmla="*/ 0 h 13"/>
              <a:gd name="T54" fmla="*/ 0 w 13"/>
              <a:gd name="T55" fmla="*/ 13 h 13"/>
              <a:gd name="T56" fmla="*/ 1 w 13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4"/>
                  <a:pt x="2" y="3"/>
                  <a:pt x="2" y="3"/>
                </a:cubicBezTo>
                <a:cubicBezTo>
                  <a:pt x="2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3"/>
                  <a:pt x="6" y="3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8" y="3"/>
                  <a:pt x="8" y="3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1" y="2"/>
                  <a:pt x="11" y="3"/>
                  <a:pt x="12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13"/>
                  <a:pt x="12" y="13"/>
                  <a:pt x="12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3" y="2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10" y="0"/>
                  <a:pt x="9" y="0"/>
                  <a:pt x="9" y="0"/>
                </a:cubicBezTo>
                <a:cubicBezTo>
                  <a:pt x="8" y="1"/>
                  <a:pt x="8" y="1"/>
                  <a:pt x="7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880"/>
          <p:cNvSpPr>
            <a:spLocks/>
          </p:cNvSpPr>
          <p:nvPr/>
        </p:nvSpPr>
        <p:spPr bwMode="auto">
          <a:xfrm>
            <a:off x="5095875" y="6254750"/>
            <a:ext cx="20638" cy="28575"/>
          </a:xfrm>
          <a:custGeom>
            <a:avLst/>
            <a:gdLst>
              <a:gd name="T0" fmla="*/ 5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5 w 9"/>
              <a:gd name="T19" fmla="*/ 2 h 13"/>
              <a:gd name="T20" fmla="*/ 7 w 9"/>
              <a:gd name="T21" fmla="*/ 4 h 13"/>
              <a:gd name="T22" fmla="*/ 8 w 9"/>
              <a:gd name="T23" fmla="*/ 3 h 13"/>
              <a:gd name="T24" fmla="*/ 8 w 9"/>
              <a:gd name="T25" fmla="*/ 1 h 13"/>
              <a:gd name="T26" fmla="*/ 6 w 9"/>
              <a:gd name="T27" fmla="*/ 0 h 13"/>
              <a:gd name="T28" fmla="*/ 4 w 9"/>
              <a:gd name="T29" fmla="*/ 0 h 13"/>
              <a:gd name="T30" fmla="*/ 2 w 9"/>
              <a:gd name="T31" fmla="*/ 1 h 13"/>
              <a:gd name="T32" fmla="*/ 1 w 9"/>
              <a:gd name="T33" fmla="*/ 3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7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5 w 9"/>
              <a:gd name="T55" fmla="*/ 13 h 13"/>
              <a:gd name="T56" fmla="*/ 5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4"/>
                  <a:pt x="3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1" y="2"/>
                  <a:pt x="1" y="3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2" y="6"/>
                  <a:pt x="2" y="6"/>
                </a:cubicBezTo>
                <a:cubicBezTo>
                  <a:pt x="3" y="7"/>
                  <a:pt x="3" y="7"/>
                  <a:pt x="5" y="7"/>
                </a:cubicBezTo>
                <a:cubicBezTo>
                  <a:pt x="6" y="8"/>
                  <a:pt x="6" y="8"/>
                  <a:pt x="7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9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881"/>
          <p:cNvSpPr>
            <a:spLocks/>
          </p:cNvSpPr>
          <p:nvPr/>
        </p:nvSpPr>
        <p:spPr bwMode="auto">
          <a:xfrm>
            <a:off x="5118100" y="6245225"/>
            <a:ext cx="11113" cy="38100"/>
          </a:xfrm>
          <a:custGeom>
            <a:avLst/>
            <a:gdLst>
              <a:gd name="T0" fmla="*/ 4 w 5"/>
              <a:gd name="T1" fmla="*/ 15 h 17"/>
              <a:gd name="T2" fmla="*/ 3 w 5"/>
              <a:gd name="T3" fmla="*/ 14 h 17"/>
              <a:gd name="T4" fmla="*/ 3 w 5"/>
              <a:gd name="T5" fmla="*/ 13 h 17"/>
              <a:gd name="T6" fmla="*/ 3 w 5"/>
              <a:gd name="T7" fmla="*/ 6 h 17"/>
              <a:gd name="T8" fmla="*/ 5 w 5"/>
              <a:gd name="T9" fmla="*/ 6 h 17"/>
              <a:gd name="T10" fmla="*/ 5 w 5"/>
              <a:gd name="T11" fmla="*/ 4 h 17"/>
              <a:gd name="T12" fmla="*/ 3 w 5"/>
              <a:gd name="T13" fmla="*/ 4 h 17"/>
              <a:gd name="T14" fmla="*/ 3 w 5"/>
              <a:gd name="T15" fmla="*/ 0 h 17"/>
              <a:gd name="T16" fmla="*/ 1 w 5"/>
              <a:gd name="T17" fmla="*/ 1 h 17"/>
              <a:gd name="T18" fmla="*/ 1 w 5"/>
              <a:gd name="T19" fmla="*/ 4 h 17"/>
              <a:gd name="T20" fmla="*/ 0 w 5"/>
              <a:gd name="T21" fmla="*/ 4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3 h 17"/>
              <a:gd name="T28" fmla="*/ 1 w 5"/>
              <a:gd name="T29" fmla="*/ 15 h 17"/>
              <a:gd name="T30" fmla="*/ 2 w 5"/>
              <a:gd name="T31" fmla="*/ 16 h 17"/>
              <a:gd name="T32" fmla="*/ 4 w 5"/>
              <a:gd name="T33" fmla="*/ 17 h 17"/>
              <a:gd name="T34" fmla="*/ 5 w 5"/>
              <a:gd name="T35" fmla="*/ 17 h 17"/>
              <a:gd name="T36" fmla="*/ 5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4" y="15"/>
                  <a:pt x="3" y="15"/>
                  <a:pt x="3" y="14"/>
                </a:cubicBezTo>
                <a:cubicBezTo>
                  <a:pt x="3" y="14"/>
                  <a:pt x="3" y="14"/>
                  <a:pt x="3" y="13"/>
                </a:cubicBez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4"/>
                  <a:pt x="1" y="15"/>
                  <a:pt x="1" y="15"/>
                </a:cubicBezTo>
                <a:cubicBezTo>
                  <a:pt x="2" y="16"/>
                  <a:pt x="2" y="16"/>
                  <a:pt x="2" y="16"/>
                </a:cubicBezTo>
                <a:cubicBezTo>
                  <a:pt x="3" y="17"/>
                  <a:pt x="3" y="17"/>
                  <a:pt x="4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882"/>
          <p:cNvSpPr>
            <a:spLocks noEditPoints="1"/>
          </p:cNvSpPr>
          <p:nvPr/>
        </p:nvSpPr>
        <p:spPr bwMode="auto">
          <a:xfrm>
            <a:off x="5132388" y="6254750"/>
            <a:ext cx="19050" cy="28575"/>
          </a:xfrm>
          <a:custGeom>
            <a:avLst/>
            <a:gdLst>
              <a:gd name="T0" fmla="*/ 5 w 9"/>
              <a:gd name="T1" fmla="*/ 11 h 13"/>
              <a:gd name="T2" fmla="*/ 2 w 9"/>
              <a:gd name="T3" fmla="*/ 10 h 13"/>
              <a:gd name="T4" fmla="*/ 2 w 9"/>
              <a:gd name="T5" fmla="*/ 7 h 13"/>
              <a:gd name="T6" fmla="*/ 9 w 9"/>
              <a:gd name="T7" fmla="*/ 7 h 13"/>
              <a:gd name="T8" fmla="*/ 9 w 9"/>
              <a:gd name="T9" fmla="*/ 6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1 h 13"/>
              <a:gd name="T20" fmla="*/ 5 w 9"/>
              <a:gd name="T21" fmla="*/ 13 h 13"/>
              <a:gd name="T22" fmla="*/ 7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5 w 9"/>
              <a:gd name="T29" fmla="*/ 11 h 13"/>
              <a:gd name="T30" fmla="*/ 5 w 9"/>
              <a:gd name="T31" fmla="*/ 11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7 w 9"/>
              <a:gd name="T39" fmla="*/ 5 h 13"/>
              <a:gd name="T40" fmla="*/ 2 w 9"/>
              <a:gd name="T41" fmla="*/ 5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1"/>
                </a:moveTo>
                <a:cubicBezTo>
                  <a:pt x="4" y="11"/>
                  <a:pt x="3" y="11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0" y="3"/>
                  <a:pt x="0" y="4"/>
                  <a:pt x="0" y="7"/>
                </a:cubicBezTo>
                <a:cubicBezTo>
                  <a:pt x="0" y="9"/>
                  <a:pt x="0" y="10"/>
                  <a:pt x="1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3"/>
                  <a:pt x="7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0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883"/>
          <p:cNvSpPr>
            <a:spLocks/>
          </p:cNvSpPr>
          <p:nvPr/>
        </p:nvSpPr>
        <p:spPr bwMode="auto">
          <a:xfrm>
            <a:off x="5156200" y="6254750"/>
            <a:ext cx="14288" cy="28575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2 w 6"/>
              <a:gd name="T5" fmla="*/ 4 h 13"/>
              <a:gd name="T6" fmla="*/ 3 w 6"/>
              <a:gd name="T7" fmla="*/ 2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0 h 13"/>
              <a:gd name="T18" fmla="*/ 2 w 6"/>
              <a:gd name="T19" fmla="*/ 2 h 13"/>
              <a:gd name="T20" fmla="*/ 2 w 6"/>
              <a:gd name="T21" fmla="*/ 0 h 13"/>
              <a:gd name="T22" fmla="*/ 0 w 6"/>
              <a:gd name="T23" fmla="*/ 0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884"/>
          <p:cNvSpPr>
            <a:spLocks noEditPoints="1"/>
          </p:cNvSpPr>
          <p:nvPr/>
        </p:nvSpPr>
        <p:spPr bwMode="auto">
          <a:xfrm>
            <a:off x="5170488" y="6243638"/>
            <a:ext cx="19050" cy="39688"/>
          </a:xfrm>
          <a:custGeom>
            <a:avLst/>
            <a:gdLst>
              <a:gd name="T0" fmla="*/ 9 w 9"/>
              <a:gd name="T1" fmla="*/ 18 h 18"/>
              <a:gd name="T2" fmla="*/ 9 w 9"/>
              <a:gd name="T3" fmla="*/ 0 h 18"/>
              <a:gd name="T4" fmla="*/ 7 w 9"/>
              <a:gd name="T5" fmla="*/ 0 h 18"/>
              <a:gd name="T6" fmla="*/ 7 w 9"/>
              <a:gd name="T7" fmla="*/ 7 h 18"/>
              <a:gd name="T8" fmla="*/ 6 w 9"/>
              <a:gd name="T9" fmla="*/ 5 h 18"/>
              <a:gd name="T10" fmla="*/ 5 w 9"/>
              <a:gd name="T11" fmla="*/ 5 h 18"/>
              <a:gd name="T12" fmla="*/ 2 w 9"/>
              <a:gd name="T13" fmla="*/ 6 h 18"/>
              <a:gd name="T14" fmla="*/ 1 w 9"/>
              <a:gd name="T15" fmla="*/ 8 h 18"/>
              <a:gd name="T16" fmla="*/ 0 w 9"/>
              <a:gd name="T17" fmla="*/ 11 h 18"/>
              <a:gd name="T18" fmla="*/ 2 w 9"/>
              <a:gd name="T19" fmla="*/ 16 h 18"/>
              <a:gd name="T20" fmla="*/ 5 w 9"/>
              <a:gd name="T21" fmla="*/ 18 h 18"/>
              <a:gd name="T22" fmla="*/ 6 w 9"/>
              <a:gd name="T23" fmla="*/ 17 h 18"/>
              <a:gd name="T24" fmla="*/ 7 w 9"/>
              <a:gd name="T25" fmla="*/ 16 h 18"/>
              <a:gd name="T26" fmla="*/ 7 w 9"/>
              <a:gd name="T27" fmla="*/ 18 h 18"/>
              <a:gd name="T28" fmla="*/ 9 w 9"/>
              <a:gd name="T29" fmla="*/ 18 h 18"/>
              <a:gd name="T30" fmla="*/ 3 w 9"/>
              <a:gd name="T31" fmla="*/ 8 h 18"/>
              <a:gd name="T32" fmla="*/ 5 w 9"/>
              <a:gd name="T33" fmla="*/ 7 h 18"/>
              <a:gd name="T34" fmla="*/ 7 w 9"/>
              <a:gd name="T35" fmla="*/ 8 h 18"/>
              <a:gd name="T36" fmla="*/ 7 w 9"/>
              <a:gd name="T37" fmla="*/ 12 h 18"/>
              <a:gd name="T38" fmla="*/ 7 w 9"/>
              <a:gd name="T39" fmla="*/ 15 h 18"/>
              <a:gd name="T40" fmla="*/ 5 w 9"/>
              <a:gd name="T41" fmla="*/ 16 h 18"/>
              <a:gd name="T42" fmla="*/ 3 w 9"/>
              <a:gd name="T43" fmla="*/ 15 h 18"/>
              <a:gd name="T44" fmla="*/ 2 w 9"/>
              <a:gd name="T45" fmla="*/ 11 h 18"/>
              <a:gd name="T46" fmla="*/ 3 w 9"/>
              <a:gd name="T47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8">
                <a:moveTo>
                  <a:pt x="9" y="18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6"/>
                  <a:pt x="7" y="6"/>
                  <a:pt x="6" y="5"/>
                </a:cubicBezTo>
                <a:cubicBezTo>
                  <a:pt x="6" y="5"/>
                  <a:pt x="5" y="5"/>
                  <a:pt x="5" y="5"/>
                </a:cubicBezTo>
                <a:cubicBezTo>
                  <a:pt x="4" y="5"/>
                  <a:pt x="3" y="5"/>
                  <a:pt x="2" y="6"/>
                </a:cubicBezTo>
                <a:cubicBezTo>
                  <a:pt x="2" y="6"/>
                  <a:pt x="1" y="7"/>
                  <a:pt x="1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3"/>
                  <a:pt x="1" y="15"/>
                  <a:pt x="2" y="16"/>
                </a:cubicBezTo>
                <a:cubicBezTo>
                  <a:pt x="2" y="17"/>
                  <a:pt x="3" y="18"/>
                  <a:pt x="5" y="18"/>
                </a:cubicBezTo>
                <a:cubicBezTo>
                  <a:pt x="5" y="18"/>
                  <a:pt x="6" y="18"/>
                  <a:pt x="6" y="17"/>
                </a:cubicBezTo>
                <a:cubicBezTo>
                  <a:pt x="7" y="17"/>
                  <a:pt x="7" y="17"/>
                  <a:pt x="7" y="16"/>
                </a:cubicBezTo>
                <a:cubicBezTo>
                  <a:pt x="7" y="18"/>
                  <a:pt x="7" y="18"/>
                  <a:pt x="7" y="18"/>
                </a:cubicBezTo>
                <a:cubicBezTo>
                  <a:pt x="9" y="18"/>
                  <a:pt x="9" y="18"/>
                  <a:pt x="9" y="18"/>
                </a:cubicBezTo>
                <a:close/>
                <a:moveTo>
                  <a:pt x="3" y="8"/>
                </a:moveTo>
                <a:cubicBezTo>
                  <a:pt x="3" y="7"/>
                  <a:pt x="4" y="7"/>
                  <a:pt x="5" y="7"/>
                </a:cubicBezTo>
                <a:cubicBezTo>
                  <a:pt x="5" y="7"/>
                  <a:pt x="6" y="7"/>
                  <a:pt x="7" y="8"/>
                </a:cubicBezTo>
                <a:cubicBezTo>
                  <a:pt x="7" y="9"/>
                  <a:pt x="7" y="10"/>
                  <a:pt x="7" y="12"/>
                </a:cubicBezTo>
                <a:cubicBezTo>
                  <a:pt x="7" y="13"/>
                  <a:pt x="7" y="14"/>
                  <a:pt x="7" y="15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3" y="16"/>
                  <a:pt x="3" y="15"/>
                </a:cubicBezTo>
                <a:cubicBezTo>
                  <a:pt x="2" y="14"/>
                  <a:pt x="2" y="13"/>
                  <a:pt x="2" y="11"/>
                </a:cubicBezTo>
                <a:cubicBezTo>
                  <a:pt x="2" y="10"/>
                  <a:pt x="2" y="9"/>
                  <a:pt x="3" y="8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885"/>
          <p:cNvSpPr>
            <a:spLocks noEditPoints="1"/>
          </p:cNvSpPr>
          <p:nvPr/>
        </p:nvSpPr>
        <p:spPr bwMode="auto">
          <a:xfrm>
            <a:off x="5194300" y="6254750"/>
            <a:ext cx="22225" cy="28575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0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2 h 13"/>
              <a:gd name="T28" fmla="*/ 7 w 10"/>
              <a:gd name="T29" fmla="*/ 4 h 13"/>
              <a:gd name="T30" fmla="*/ 7 w 10"/>
              <a:gd name="T31" fmla="*/ 5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7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7 w 10"/>
              <a:gd name="T53" fmla="*/ 7 h 13"/>
              <a:gd name="T54" fmla="*/ 7 w 10"/>
              <a:gd name="T55" fmla="*/ 9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8 h 13"/>
              <a:gd name="T68" fmla="*/ 4 w 10"/>
              <a:gd name="T69" fmla="*/ 7 h 13"/>
              <a:gd name="T70" fmla="*/ 7 w 10"/>
              <a:gd name="T71" fmla="*/ 6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9" y="3"/>
                  <a:pt x="9" y="3"/>
                  <a:pt x="9" y="2"/>
                </a:cubicBezTo>
                <a:cubicBezTo>
                  <a:pt x="9" y="1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4" y="5"/>
                </a:cubicBezTo>
                <a:cubicBezTo>
                  <a:pt x="3" y="6"/>
                  <a:pt x="2" y="6"/>
                  <a:pt x="2" y="6"/>
                </a:cubicBezTo>
                <a:cubicBezTo>
                  <a:pt x="1" y="6"/>
                  <a:pt x="1" y="7"/>
                  <a:pt x="1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7" y="10"/>
                  <a:pt x="6" y="10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3" y="8"/>
                  <a:pt x="3" y="8"/>
                </a:cubicBezTo>
                <a:cubicBezTo>
                  <a:pt x="3" y="7"/>
                  <a:pt x="4" y="7"/>
                  <a:pt x="4" y="7"/>
                </a:cubicBezTo>
                <a:cubicBezTo>
                  <a:pt x="6" y="7"/>
                  <a:pt x="7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886"/>
          <p:cNvSpPr>
            <a:spLocks/>
          </p:cNvSpPr>
          <p:nvPr/>
        </p:nvSpPr>
        <p:spPr bwMode="auto">
          <a:xfrm>
            <a:off x="5221288" y="6254750"/>
            <a:ext cx="31750" cy="28575"/>
          </a:xfrm>
          <a:custGeom>
            <a:avLst/>
            <a:gdLst>
              <a:gd name="T0" fmla="*/ 1 w 14"/>
              <a:gd name="T1" fmla="*/ 13 h 13"/>
              <a:gd name="T2" fmla="*/ 1 w 14"/>
              <a:gd name="T3" fmla="*/ 6 h 13"/>
              <a:gd name="T4" fmla="*/ 2 w 14"/>
              <a:gd name="T5" fmla="*/ 3 h 13"/>
              <a:gd name="T6" fmla="*/ 4 w 14"/>
              <a:gd name="T7" fmla="*/ 2 h 13"/>
              <a:gd name="T8" fmla="*/ 5 w 14"/>
              <a:gd name="T9" fmla="*/ 2 h 13"/>
              <a:gd name="T10" fmla="*/ 6 w 14"/>
              <a:gd name="T11" fmla="*/ 5 h 13"/>
              <a:gd name="T12" fmla="*/ 6 w 14"/>
              <a:gd name="T13" fmla="*/ 13 h 13"/>
              <a:gd name="T14" fmla="*/ 8 w 14"/>
              <a:gd name="T15" fmla="*/ 13 h 13"/>
              <a:gd name="T16" fmla="*/ 8 w 14"/>
              <a:gd name="T17" fmla="*/ 5 h 13"/>
              <a:gd name="T18" fmla="*/ 8 w 14"/>
              <a:gd name="T19" fmla="*/ 3 h 13"/>
              <a:gd name="T20" fmla="*/ 10 w 14"/>
              <a:gd name="T21" fmla="*/ 2 h 13"/>
              <a:gd name="T22" fmla="*/ 11 w 14"/>
              <a:gd name="T23" fmla="*/ 2 h 13"/>
              <a:gd name="T24" fmla="*/ 12 w 14"/>
              <a:gd name="T25" fmla="*/ 3 h 13"/>
              <a:gd name="T26" fmla="*/ 12 w 14"/>
              <a:gd name="T27" fmla="*/ 5 h 13"/>
              <a:gd name="T28" fmla="*/ 12 w 14"/>
              <a:gd name="T29" fmla="*/ 13 h 13"/>
              <a:gd name="T30" fmla="*/ 14 w 14"/>
              <a:gd name="T31" fmla="*/ 13 h 13"/>
              <a:gd name="T32" fmla="*/ 14 w 14"/>
              <a:gd name="T33" fmla="*/ 4 h 13"/>
              <a:gd name="T34" fmla="*/ 13 w 14"/>
              <a:gd name="T35" fmla="*/ 1 h 13"/>
              <a:gd name="T36" fmla="*/ 10 w 14"/>
              <a:gd name="T37" fmla="*/ 0 h 13"/>
              <a:gd name="T38" fmla="*/ 9 w 14"/>
              <a:gd name="T39" fmla="*/ 0 h 13"/>
              <a:gd name="T40" fmla="*/ 7 w 14"/>
              <a:gd name="T41" fmla="*/ 2 h 13"/>
              <a:gd name="T42" fmla="*/ 6 w 14"/>
              <a:gd name="T43" fmla="*/ 0 h 13"/>
              <a:gd name="T44" fmla="*/ 4 w 14"/>
              <a:gd name="T45" fmla="*/ 0 h 13"/>
              <a:gd name="T46" fmla="*/ 3 w 14"/>
              <a:gd name="T47" fmla="*/ 0 h 13"/>
              <a:gd name="T48" fmla="*/ 1 w 14"/>
              <a:gd name="T49" fmla="*/ 2 h 13"/>
              <a:gd name="T50" fmla="*/ 1 w 14"/>
              <a:gd name="T51" fmla="*/ 0 h 13"/>
              <a:gd name="T52" fmla="*/ 0 w 14"/>
              <a:gd name="T53" fmla="*/ 0 h 13"/>
              <a:gd name="T54" fmla="*/ 0 w 14"/>
              <a:gd name="T55" fmla="*/ 13 h 13"/>
              <a:gd name="T56" fmla="*/ 1 w 14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3"/>
                  <a:pt x="6" y="3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1" y="2"/>
                  <a:pt x="12" y="3"/>
                  <a:pt x="12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13"/>
                  <a:pt x="12" y="13"/>
                  <a:pt x="12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3" y="2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10" y="0"/>
                  <a:pt x="9" y="0"/>
                  <a:pt x="9" y="0"/>
                </a:cubicBezTo>
                <a:cubicBezTo>
                  <a:pt x="8" y="1"/>
                  <a:pt x="8" y="1"/>
                  <a:pt x="7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Rectangle 887"/>
          <p:cNvSpPr>
            <a:spLocks noChangeArrowheads="1"/>
          </p:cNvSpPr>
          <p:nvPr/>
        </p:nvSpPr>
        <p:spPr bwMode="auto">
          <a:xfrm>
            <a:off x="5029200" y="6230938"/>
            <a:ext cx="28416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Amsterdam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Freeform 888"/>
          <p:cNvSpPr>
            <a:spLocks/>
          </p:cNvSpPr>
          <p:nvPr/>
        </p:nvSpPr>
        <p:spPr bwMode="auto">
          <a:xfrm>
            <a:off x="5702300" y="5718175"/>
            <a:ext cx="26988" cy="38100"/>
          </a:xfrm>
          <a:custGeom>
            <a:avLst/>
            <a:gdLst>
              <a:gd name="T0" fmla="*/ 2 w 17"/>
              <a:gd name="T1" fmla="*/ 24 h 24"/>
              <a:gd name="T2" fmla="*/ 2 w 17"/>
              <a:gd name="T3" fmla="*/ 16 h 24"/>
              <a:gd name="T4" fmla="*/ 7 w 17"/>
              <a:gd name="T5" fmla="*/ 11 h 24"/>
              <a:gd name="T6" fmla="*/ 14 w 17"/>
              <a:gd name="T7" fmla="*/ 24 h 24"/>
              <a:gd name="T8" fmla="*/ 17 w 17"/>
              <a:gd name="T9" fmla="*/ 24 h 24"/>
              <a:gd name="T10" fmla="*/ 8 w 17"/>
              <a:gd name="T11" fmla="*/ 10 h 24"/>
              <a:gd name="T12" fmla="*/ 17 w 17"/>
              <a:gd name="T13" fmla="*/ 0 h 24"/>
              <a:gd name="T14" fmla="*/ 12 w 17"/>
              <a:gd name="T15" fmla="*/ 0 h 24"/>
              <a:gd name="T16" fmla="*/ 2 w 17"/>
              <a:gd name="T17" fmla="*/ 13 h 24"/>
              <a:gd name="T18" fmla="*/ 2 w 17"/>
              <a:gd name="T19" fmla="*/ 0 h 24"/>
              <a:gd name="T20" fmla="*/ 0 w 17"/>
              <a:gd name="T21" fmla="*/ 0 h 24"/>
              <a:gd name="T22" fmla="*/ 0 w 17"/>
              <a:gd name="T23" fmla="*/ 24 h 24"/>
              <a:gd name="T24" fmla="*/ 2 w 17"/>
              <a:gd name="T25" fmla="*/ 24 h 24"/>
              <a:gd name="T26" fmla="*/ 2 w 17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4">
                <a:moveTo>
                  <a:pt x="2" y="24"/>
                </a:moveTo>
                <a:lnTo>
                  <a:pt x="2" y="16"/>
                </a:lnTo>
                <a:lnTo>
                  <a:pt x="7" y="11"/>
                </a:lnTo>
                <a:lnTo>
                  <a:pt x="14" y="24"/>
                </a:lnTo>
                <a:lnTo>
                  <a:pt x="17" y="24"/>
                </a:lnTo>
                <a:lnTo>
                  <a:pt x="8" y="10"/>
                </a:lnTo>
                <a:lnTo>
                  <a:pt x="17" y="0"/>
                </a:lnTo>
                <a:lnTo>
                  <a:pt x="12" y="0"/>
                </a:lnTo>
                <a:lnTo>
                  <a:pt x="2" y="13"/>
                </a:lnTo>
                <a:lnTo>
                  <a:pt x="2" y="0"/>
                </a:lnTo>
                <a:lnTo>
                  <a:pt x="0" y="0"/>
                </a:lnTo>
                <a:lnTo>
                  <a:pt x="0" y="24"/>
                </a:lnTo>
                <a:lnTo>
                  <a:pt x="2" y="24"/>
                </a:lnTo>
                <a:lnTo>
                  <a:pt x="2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889"/>
          <p:cNvSpPr>
            <a:spLocks noEditPoints="1"/>
          </p:cNvSpPr>
          <p:nvPr/>
        </p:nvSpPr>
        <p:spPr bwMode="auto">
          <a:xfrm>
            <a:off x="5730875" y="5727700"/>
            <a:ext cx="22225" cy="30163"/>
          </a:xfrm>
          <a:custGeom>
            <a:avLst/>
            <a:gdLst>
              <a:gd name="T0" fmla="*/ 6 w 10"/>
              <a:gd name="T1" fmla="*/ 1 h 14"/>
              <a:gd name="T2" fmla="*/ 5 w 10"/>
              <a:gd name="T3" fmla="*/ 0 h 14"/>
              <a:gd name="T4" fmla="*/ 2 w 10"/>
              <a:gd name="T5" fmla="*/ 2 h 14"/>
              <a:gd name="T6" fmla="*/ 0 w 10"/>
              <a:gd name="T7" fmla="*/ 7 h 14"/>
              <a:gd name="T8" fmla="*/ 1 w 10"/>
              <a:gd name="T9" fmla="*/ 10 h 14"/>
              <a:gd name="T10" fmla="*/ 2 w 10"/>
              <a:gd name="T11" fmla="*/ 12 h 14"/>
              <a:gd name="T12" fmla="*/ 1 w 10"/>
              <a:gd name="T13" fmla="*/ 13 h 14"/>
              <a:gd name="T14" fmla="*/ 1 w 10"/>
              <a:gd name="T15" fmla="*/ 14 h 14"/>
              <a:gd name="T16" fmla="*/ 2 w 10"/>
              <a:gd name="T17" fmla="*/ 13 h 14"/>
              <a:gd name="T18" fmla="*/ 5 w 10"/>
              <a:gd name="T19" fmla="*/ 13 h 14"/>
              <a:gd name="T20" fmla="*/ 9 w 10"/>
              <a:gd name="T21" fmla="*/ 12 h 14"/>
              <a:gd name="T22" fmla="*/ 10 w 10"/>
              <a:gd name="T23" fmla="*/ 7 h 14"/>
              <a:gd name="T24" fmla="*/ 10 w 10"/>
              <a:gd name="T25" fmla="*/ 4 h 14"/>
              <a:gd name="T26" fmla="*/ 9 w 10"/>
              <a:gd name="T27" fmla="*/ 2 h 14"/>
              <a:gd name="T28" fmla="*/ 10 w 10"/>
              <a:gd name="T29" fmla="*/ 1 h 14"/>
              <a:gd name="T30" fmla="*/ 9 w 10"/>
              <a:gd name="T31" fmla="*/ 0 h 14"/>
              <a:gd name="T32" fmla="*/ 8 w 10"/>
              <a:gd name="T33" fmla="*/ 1 h 14"/>
              <a:gd name="T34" fmla="*/ 6 w 10"/>
              <a:gd name="T35" fmla="*/ 1 h 14"/>
              <a:gd name="T36" fmla="*/ 3 w 10"/>
              <a:gd name="T37" fmla="*/ 10 h 14"/>
              <a:gd name="T38" fmla="*/ 2 w 10"/>
              <a:gd name="T39" fmla="*/ 7 h 14"/>
              <a:gd name="T40" fmla="*/ 3 w 10"/>
              <a:gd name="T41" fmla="*/ 3 h 14"/>
              <a:gd name="T42" fmla="*/ 5 w 10"/>
              <a:gd name="T43" fmla="*/ 2 h 14"/>
              <a:gd name="T44" fmla="*/ 7 w 10"/>
              <a:gd name="T45" fmla="*/ 3 h 14"/>
              <a:gd name="T46" fmla="*/ 3 w 10"/>
              <a:gd name="T47" fmla="*/ 10 h 14"/>
              <a:gd name="T48" fmla="*/ 8 w 10"/>
              <a:gd name="T49" fmla="*/ 5 h 14"/>
              <a:gd name="T50" fmla="*/ 8 w 10"/>
              <a:gd name="T51" fmla="*/ 7 h 14"/>
              <a:gd name="T52" fmla="*/ 7 w 10"/>
              <a:gd name="T53" fmla="*/ 11 h 14"/>
              <a:gd name="T54" fmla="*/ 5 w 10"/>
              <a:gd name="T55" fmla="*/ 12 h 14"/>
              <a:gd name="T56" fmla="*/ 3 w 10"/>
              <a:gd name="T57" fmla="*/ 11 h 14"/>
              <a:gd name="T58" fmla="*/ 8 w 10"/>
              <a:gd name="T59" fmla="*/ 4 h 14"/>
              <a:gd name="T60" fmla="*/ 8 w 10"/>
              <a:gd name="T61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" h="14">
                <a:moveTo>
                  <a:pt x="6" y="1"/>
                </a:moveTo>
                <a:cubicBezTo>
                  <a:pt x="6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8"/>
                  <a:pt x="0" y="9"/>
                  <a:pt x="1" y="10"/>
                </a:cubicBezTo>
                <a:cubicBezTo>
                  <a:pt x="1" y="10"/>
                  <a:pt x="1" y="11"/>
                  <a:pt x="2" y="12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4"/>
                  <a:pt x="1" y="14"/>
                  <a:pt x="1" y="14"/>
                </a:cubicBezTo>
                <a:cubicBezTo>
                  <a:pt x="2" y="13"/>
                  <a:pt x="2" y="13"/>
                  <a:pt x="2" y="13"/>
                </a:cubicBezTo>
                <a:cubicBezTo>
                  <a:pt x="3" y="13"/>
                  <a:pt x="4" y="13"/>
                  <a:pt x="5" y="13"/>
                </a:cubicBezTo>
                <a:cubicBezTo>
                  <a:pt x="6" y="13"/>
                  <a:pt x="8" y="13"/>
                  <a:pt x="9" y="12"/>
                </a:cubicBezTo>
                <a:cubicBezTo>
                  <a:pt x="9" y="11"/>
                  <a:pt x="10" y="9"/>
                  <a:pt x="10" y="7"/>
                </a:cubicBezTo>
                <a:cubicBezTo>
                  <a:pt x="10" y="6"/>
                  <a:pt x="10" y="5"/>
                  <a:pt x="10" y="4"/>
                </a:cubicBezTo>
                <a:cubicBezTo>
                  <a:pt x="9" y="4"/>
                  <a:pt x="9" y="3"/>
                  <a:pt x="9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1"/>
                  <a:pt x="6" y="1"/>
                </a:cubicBezTo>
                <a:close/>
                <a:moveTo>
                  <a:pt x="3" y="10"/>
                </a:moveTo>
                <a:cubicBezTo>
                  <a:pt x="2" y="9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ubicBezTo>
                  <a:pt x="4" y="3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3" y="10"/>
                  <a:pt x="3" y="10"/>
                  <a:pt x="3" y="10"/>
                </a:cubicBezTo>
                <a:close/>
                <a:moveTo>
                  <a:pt x="8" y="5"/>
                </a:moveTo>
                <a:cubicBezTo>
                  <a:pt x="8" y="6"/>
                  <a:pt x="8" y="6"/>
                  <a:pt x="8" y="7"/>
                </a:cubicBezTo>
                <a:cubicBezTo>
                  <a:pt x="8" y="9"/>
                  <a:pt x="8" y="10"/>
                  <a:pt x="7" y="11"/>
                </a:cubicBezTo>
                <a:cubicBezTo>
                  <a:pt x="7" y="11"/>
                  <a:pt x="6" y="12"/>
                  <a:pt x="5" y="12"/>
                </a:cubicBezTo>
                <a:cubicBezTo>
                  <a:pt x="4" y="12"/>
                  <a:pt x="4" y="11"/>
                  <a:pt x="3" y="11"/>
                </a:cubicBezTo>
                <a:cubicBezTo>
                  <a:pt x="8" y="4"/>
                  <a:pt x="8" y="4"/>
                  <a:pt x="8" y="4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890"/>
          <p:cNvSpPr>
            <a:spLocks noEditPoints="1"/>
          </p:cNvSpPr>
          <p:nvPr/>
        </p:nvSpPr>
        <p:spPr bwMode="auto">
          <a:xfrm>
            <a:off x="5757863" y="5718175"/>
            <a:ext cx="19050" cy="38100"/>
          </a:xfrm>
          <a:custGeom>
            <a:avLst/>
            <a:gdLst>
              <a:gd name="T0" fmla="*/ 2 w 9"/>
              <a:gd name="T1" fmla="*/ 16 h 17"/>
              <a:gd name="T2" fmla="*/ 3 w 9"/>
              <a:gd name="T3" fmla="*/ 17 h 17"/>
              <a:gd name="T4" fmla="*/ 5 w 9"/>
              <a:gd name="T5" fmla="*/ 17 h 17"/>
              <a:gd name="T6" fmla="*/ 8 w 9"/>
              <a:gd name="T7" fmla="*/ 16 h 17"/>
              <a:gd name="T8" fmla="*/ 9 w 9"/>
              <a:gd name="T9" fmla="*/ 11 h 17"/>
              <a:gd name="T10" fmla="*/ 9 w 9"/>
              <a:gd name="T11" fmla="*/ 7 h 17"/>
              <a:gd name="T12" fmla="*/ 7 w 9"/>
              <a:gd name="T13" fmla="*/ 5 h 17"/>
              <a:gd name="T14" fmla="*/ 5 w 9"/>
              <a:gd name="T15" fmla="*/ 4 h 17"/>
              <a:gd name="T16" fmla="*/ 3 w 9"/>
              <a:gd name="T17" fmla="*/ 5 h 17"/>
              <a:gd name="T18" fmla="*/ 2 w 9"/>
              <a:gd name="T19" fmla="*/ 6 h 17"/>
              <a:gd name="T20" fmla="*/ 2 w 9"/>
              <a:gd name="T21" fmla="*/ 0 h 17"/>
              <a:gd name="T22" fmla="*/ 0 w 9"/>
              <a:gd name="T23" fmla="*/ 0 h 17"/>
              <a:gd name="T24" fmla="*/ 0 w 9"/>
              <a:gd name="T25" fmla="*/ 17 h 17"/>
              <a:gd name="T26" fmla="*/ 2 w 9"/>
              <a:gd name="T27" fmla="*/ 17 h 17"/>
              <a:gd name="T28" fmla="*/ 2 w 9"/>
              <a:gd name="T29" fmla="*/ 16 h 17"/>
              <a:gd name="T30" fmla="*/ 3 w 9"/>
              <a:gd name="T31" fmla="*/ 7 h 17"/>
              <a:gd name="T32" fmla="*/ 5 w 9"/>
              <a:gd name="T33" fmla="*/ 6 h 17"/>
              <a:gd name="T34" fmla="*/ 7 w 9"/>
              <a:gd name="T35" fmla="*/ 7 h 17"/>
              <a:gd name="T36" fmla="*/ 7 w 9"/>
              <a:gd name="T37" fmla="*/ 11 h 17"/>
              <a:gd name="T38" fmla="*/ 7 w 9"/>
              <a:gd name="T39" fmla="*/ 15 h 17"/>
              <a:gd name="T40" fmla="*/ 5 w 9"/>
              <a:gd name="T41" fmla="*/ 16 h 17"/>
              <a:gd name="T42" fmla="*/ 3 w 9"/>
              <a:gd name="T43" fmla="*/ 15 h 17"/>
              <a:gd name="T44" fmla="*/ 2 w 9"/>
              <a:gd name="T45" fmla="*/ 14 h 17"/>
              <a:gd name="T46" fmla="*/ 2 w 9"/>
              <a:gd name="T47" fmla="*/ 11 h 17"/>
              <a:gd name="T48" fmla="*/ 3 w 9"/>
              <a:gd name="T49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" h="17">
                <a:moveTo>
                  <a:pt x="2" y="16"/>
                </a:moveTo>
                <a:cubicBezTo>
                  <a:pt x="2" y="16"/>
                  <a:pt x="3" y="17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5"/>
                  <a:pt x="9" y="13"/>
                  <a:pt x="9" y="11"/>
                </a:cubicBezTo>
                <a:cubicBezTo>
                  <a:pt x="9" y="9"/>
                  <a:pt x="9" y="8"/>
                  <a:pt x="9" y="7"/>
                </a:cubicBezTo>
                <a:cubicBezTo>
                  <a:pt x="8" y="6"/>
                  <a:pt x="8" y="6"/>
                  <a:pt x="7" y="5"/>
                </a:cubicBezTo>
                <a:cubicBezTo>
                  <a:pt x="6" y="5"/>
                  <a:pt x="6" y="4"/>
                  <a:pt x="5" y="4"/>
                </a:cubicBezTo>
                <a:cubicBezTo>
                  <a:pt x="4" y="4"/>
                  <a:pt x="4" y="5"/>
                  <a:pt x="3" y="5"/>
                </a:cubicBezTo>
                <a:cubicBezTo>
                  <a:pt x="3" y="5"/>
                  <a:pt x="2" y="6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3" y="7"/>
                </a:moveTo>
                <a:cubicBezTo>
                  <a:pt x="3" y="7"/>
                  <a:pt x="4" y="6"/>
                  <a:pt x="5" y="6"/>
                </a:cubicBezTo>
                <a:cubicBezTo>
                  <a:pt x="5" y="6"/>
                  <a:pt x="6" y="7"/>
                  <a:pt x="7" y="7"/>
                </a:cubicBezTo>
                <a:cubicBezTo>
                  <a:pt x="7" y="8"/>
                  <a:pt x="7" y="9"/>
                  <a:pt x="7" y="11"/>
                </a:cubicBezTo>
                <a:cubicBezTo>
                  <a:pt x="7" y="13"/>
                  <a:pt x="7" y="14"/>
                  <a:pt x="7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4" y="16"/>
                  <a:pt x="4" y="16"/>
                  <a:pt x="3" y="15"/>
                </a:cubicBezTo>
                <a:cubicBezTo>
                  <a:pt x="3" y="15"/>
                  <a:pt x="2" y="14"/>
                  <a:pt x="2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9"/>
                  <a:pt x="2" y="8"/>
                  <a:pt x="3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891"/>
          <p:cNvSpPr>
            <a:spLocks noEditPoints="1"/>
          </p:cNvSpPr>
          <p:nvPr/>
        </p:nvSpPr>
        <p:spPr bwMode="auto">
          <a:xfrm>
            <a:off x="5781675" y="5727700"/>
            <a:ext cx="20638" cy="28575"/>
          </a:xfrm>
          <a:custGeom>
            <a:avLst/>
            <a:gdLst>
              <a:gd name="T0" fmla="*/ 5 w 9"/>
              <a:gd name="T1" fmla="*/ 12 h 13"/>
              <a:gd name="T2" fmla="*/ 2 w 9"/>
              <a:gd name="T3" fmla="*/ 11 h 13"/>
              <a:gd name="T4" fmla="*/ 1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4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2 h 13"/>
              <a:gd name="T20" fmla="*/ 5 w 9"/>
              <a:gd name="T21" fmla="*/ 13 h 13"/>
              <a:gd name="T22" fmla="*/ 7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5 w 9"/>
              <a:gd name="T29" fmla="*/ 12 h 13"/>
              <a:gd name="T30" fmla="*/ 5 w 9"/>
              <a:gd name="T31" fmla="*/ 12 h 13"/>
              <a:gd name="T32" fmla="*/ 2 w 9"/>
              <a:gd name="T33" fmla="*/ 3 h 13"/>
              <a:gd name="T34" fmla="*/ 4 w 9"/>
              <a:gd name="T35" fmla="*/ 2 h 13"/>
              <a:gd name="T36" fmla="*/ 7 w 9"/>
              <a:gd name="T37" fmla="*/ 3 h 13"/>
              <a:gd name="T38" fmla="*/ 7 w 9"/>
              <a:gd name="T39" fmla="*/ 6 h 13"/>
              <a:gd name="T40" fmla="*/ 2 w 9"/>
              <a:gd name="T41" fmla="*/ 6 h 13"/>
              <a:gd name="T42" fmla="*/ 2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2"/>
                </a:moveTo>
                <a:cubicBezTo>
                  <a:pt x="4" y="12"/>
                  <a:pt x="3" y="11"/>
                  <a:pt x="2" y="11"/>
                </a:cubicBezTo>
                <a:cubicBezTo>
                  <a:pt x="2" y="10"/>
                  <a:pt x="2" y="9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7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2" y="3"/>
                </a:moveTo>
                <a:cubicBezTo>
                  <a:pt x="3" y="3"/>
                  <a:pt x="4" y="2"/>
                  <a:pt x="4" y="2"/>
                </a:cubicBezTo>
                <a:cubicBezTo>
                  <a:pt x="5" y="2"/>
                  <a:pt x="6" y="3"/>
                  <a:pt x="7" y="3"/>
                </a:cubicBezTo>
                <a:cubicBezTo>
                  <a:pt x="7" y="4"/>
                  <a:pt x="7" y="5"/>
                  <a:pt x="7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892"/>
          <p:cNvSpPr>
            <a:spLocks/>
          </p:cNvSpPr>
          <p:nvPr/>
        </p:nvSpPr>
        <p:spPr bwMode="auto">
          <a:xfrm>
            <a:off x="5807075" y="5727700"/>
            <a:ext cx="19050" cy="28575"/>
          </a:xfrm>
          <a:custGeom>
            <a:avLst/>
            <a:gdLst>
              <a:gd name="T0" fmla="*/ 2 w 9"/>
              <a:gd name="T1" fmla="*/ 13 h 13"/>
              <a:gd name="T2" fmla="*/ 2 w 9"/>
              <a:gd name="T3" fmla="*/ 6 h 13"/>
              <a:gd name="T4" fmla="*/ 3 w 9"/>
              <a:gd name="T5" fmla="*/ 3 h 13"/>
              <a:gd name="T6" fmla="*/ 5 w 9"/>
              <a:gd name="T7" fmla="*/ 2 h 13"/>
              <a:gd name="T8" fmla="*/ 6 w 9"/>
              <a:gd name="T9" fmla="*/ 3 h 13"/>
              <a:gd name="T10" fmla="*/ 7 w 9"/>
              <a:gd name="T11" fmla="*/ 4 h 13"/>
              <a:gd name="T12" fmla="*/ 7 w 9"/>
              <a:gd name="T13" fmla="*/ 6 h 13"/>
              <a:gd name="T14" fmla="*/ 7 w 9"/>
              <a:gd name="T15" fmla="*/ 13 h 13"/>
              <a:gd name="T16" fmla="*/ 9 w 9"/>
              <a:gd name="T17" fmla="*/ 13 h 13"/>
              <a:gd name="T18" fmla="*/ 9 w 9"/>
              <a:gd name="T19" fmla="*/ 6 h 13"/>
              <a:gd name="T20" fmla="*/ 8 w 9"/>
              <a:gd name="T21" fmla="*/ 3 h 13"/>
              <a:gd name="T22" fmla="*/ 8 w 9"/>
              <a:gd name="T23" fmla="*/ 2 h 13"/>
              <a:gd name="T24" fmla="*/ 7 w 9"/>
              <a:gd name="T25" fmla="*/ 1 h 13"/>
              <a:gd name="T26" fmla="*/ 5 w 9"/>
              <a:gd name="T27" fmla="*/ 0 h 13"/>
              <a:gd name="T28" fmla="*/ 3 w 9"/>
              <a:gd name="T29" fmla="*/ 1 h 13"/>
              <a:gd name="T30" fmla="*/ 2 w 9"/>
              <a:gd name="T31" fmla="*/ 2 h 13"/>
              <a:gd name="T32" fmla="*/ 2 w 9"/>
              <a:gd name="T33" fmla="*/ 1 h 13"/>
              <a:gd name="T34" fmla="*/ 0 w 9"/>
              <a:gd name="T35" fmla="*/ 1 h 13"/>
              <a:gd name="T36" fmla="*/ 0 w 9"/>
              <a:gd name="T37" fmla="*/ 13 h 13"/>
              <a:gd name="T38" fmla="*/ 2 w 9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3"/>
                  <a:pt x="4" y="2"/>
                  <a:pt x="5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3"/>
                  <a:pt x="7" y="4"/>
                </a:cubicBezTo>
                <a:cubicBezTo>
                  <a:pt x="7" y="4"/>
                  <a:pt x="7" y="5"/>
                  <a:pt x="7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8" y="4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893"/>
          <p:cNvSpPr>
            <a:spLocks/>
          </p:cNvSpPr>
          <p:nvPr/>
        </p:nvSpPr>
        <p:spPr bwMode="auto">
          <a:xfrm>
            <a:off x="5830888" y="5718175"/>
            <a:ext cx="19050" cy="38100"/>
          </a:xfrm>
          <a:custGeom>
            <a:avLst/>
            <a:gdLst>
              <a:gd name="T0" fmla="*/ 2 w 8"/>
              <a:gd name="T1" fmla="*/ 17 h 17"/>
              <a:gd name="T2" fmla="*/ 2 w 8"/>
              <a:gd name="T3" fmla="*/ 10 h 17"/>
              <a:gd name="T4" fmla="*/ 3 w 8"/>
              <a:gd name="T5" fmla="*/ 7 h 17"/>
              <a:gd name="T6" fmla="*/ 5 w 8"/>
              <a:gd name="T7" fmla="*/ 6 h 17"/>
              <a:gd name="T8" fmla="*/ 6 w 8"/>
              <a:gd name="T9" fmla="*/ 7 h 17"/>
              <a:gd name="T10" fmla="*/ 7 w 8"/>
              <a:gd name="T11" fmla="*/ 9 h 17"/>
              <a:gd name="T12" fmla="*/ 7 w 8"/>
              <a:gd name="T13" fmla="*/ 17 h 17"/>
              <a:gd name="T14" fmla="*/ 8 w 8"/>
              <a:gd name="T15" fmla="*/ 17 h 17"/>
              <a:gd name="T16" fmla="*/ 8 w 8"/>
              <a:gd name="T17" fmla="*/ 9 h 17"/>
              <a:gd name="T18" fmla="*/ 8 w 8"/>
              <a:gd name="T19" fmla="*/ 5 h 17"/>
              <a:gd name="T20" fmla="*/ 5 w 8"/>
              <a:gd name="T21" fmla="*/ 4 h 17"/>
              <a:gd name="T22" fmla="*/ 3 w 8"/>
              <a:gd name="T23" fmla="*/ 5 h 17"/>
              <a:gd name="T24" fmla="*/ 2 w 8"/>
              <a:gd name="T25" fmla="*/ 6 h 17"/>
              <a:gd name="T26" fmla="*/ 2 w 8"/>
              <a:gd name="T27" fmla="*/ 0 h 17"/>
              <a:gd name="T28" fmla="*/ 0 w 8"/>
              <a:gd name="T29" fmla="*/ 0 h 17"/>
              <a:gd name="T30" fmla="*/ 0 w 8"/>
              <a:gd name="T31" fmla="*/ 17 h 17"/>
              <a:gd name="T32" fmla="*/ 2 w 8"/>
              <a:gd name="T3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2" y="9"/>
                  <a:pt x="2" y="8"/>
                  <a:pt x="3" y="7"/>
                </a:cubicBezTo>
                <a:cubicBezTo>
                  <a:pt x="3" y="7"/>
                  <a:pt x="4" y="6"/>
                  <a:pt x="5" y="6"/>
                </a:cubicBezTo>
                <a:cubicBezTo>
                  <a:pt x="5" y="6"/>
                  <a:pt x="6" y="6"/>
                  <a:pt x="6" y="7"/>
                </a:cubicBezTo>
                <a:cubicBezTo>
                  <a:pt x="7" y="7"/>
                  <a:pt x="7" y="8"/>
                  <a:pt x="7" y="9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9"/>
                  <a:pt x="8" y="9"/>
                  <a:pt x="8" y="9"/>
                </a:cubicBezTo>
                <a:cubicBezTo>
                  <a:pt x="8" y="7"/>
                  <a:pt x="8" y="6"/>
                  <a:pt x="8" y="5"/>
                </a:cubicBezTo>
                <a:cubicBezTo>
                  <a:pt x="7" y="5"/>
                  <a:pt x="6" y="4"/>
                  <a:pt x="5" y="4"/>
                </a:cubicBezTo>
                <a:cubicBezTo>
                  <a:pt x="4" y="4"/>
                  <a:pt x="4" y="5"/>
                  <a:pt x="3" y="5"/>
                </a:cubicBezTo>
                <a:cubicBezTo>
                  <a:pt x="3" y="5"/>
                  <a:pt x="2" y="6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894"/>
          <p:cNvSpPr>
            <a:spLocks noEditPoints="1"/>
          </p:cNvSpPr>
          <p:nvPr/>
        </p:nvSpPr>
        <p:spPr bwMode="auto">
          <a:xfrm>
            <a:off x="5856288" y="5727700"/>
            <a:ext cx="19050" cy="28575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8 w 9"/>
              <a:gd name="T5" fmla="*/ 12 h 13"/>
              <a:gd name="T6" fmla="*/ 8 w 9"/>
              <a:gd name="T7" fmla="*/ 8 h 13"/>
              <a:gd name="T8" fmla="*/ 8 w 9"/>
              <a:gd name="T9" fmla="*/ 5 h 13"/>
              <a:gd name="T10" fmla="*/ 8 w 9"/>
              <a:gd name="T11" fmla="*/ 3 h 13"/>
              <a:gd name="T12" fmla="*/ 7 w 9"/>
              <a:gd name="T13" fmla="*/ 1 h 13"/>
              <a:gd name="T14" fmla="*/ 4 w 9"/>
              <a:gd name="T15" fmla="*/ 0 h 13"/>
              <a:gd name="T16" fmla="*/ 1 w 9"/>
              <a:gd name="T17" fmla="*/ 1 h 13"/>
              <a:gd name="T18" fmla="*/ 0 w 9"/>
              <a:gd name="T19" fmla="*/ 4 h 13"/>
              <a:gd name="T20" fmla="*/ 2 w 9"/>
              <a:gd name="T21" fmla="*/ 5 h 13"/>
              <a:gd name="T22" fmla="*/ 2 w 9"/>
              <a:gd name="T23" fmla="*/ 3 h 13"/>
              <a:gd name="T24" fmla="*/ 4 w 9"/>
              <a:gd name="T25" fmla="*/ 2 h 13"/>
              <a:gd name="T26" fmla="*/ 6 w 9"/>
              <a:gd name="T27" fmla="*/ 3 h 13"/>
              <a:gd name="T28" fmla="*/ 7 w 9"/>
              <a:gd name="T29" fmla="*/ 5 h 13"/>
              <a:gd name="T30" fmla="*/ 7 w 9"/>
              <a:gd name="T31" fmla="*/ 5 h 13"/>
              <a:gd name="T32" fmla="*/ 4 w 9"/>
              <a:gd name="T33" fmla="*/ 6 h 13"/>
              <a:gd name="T34" fmla="*/ 1 w 9"/>
              <a:gd name="T35" fmla="*/ 7 h 13"/>
              <a:gd name="T36" fmla="*/ 0 w 9"/>
              <a:gd name="T37" fmla="*/ 8 h 13"/>
              <a:gd name="T38" fmla="*/ 0 w 9"/>
              <a:gd name="T39" fmla="*/ 10 h 13"/>
              <a:gd name="T40" fmla="*/ 0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2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8 h 13"/>
              <a:gd name="T54" fmla="*/ 6 w 9"/>
              <a:gd name="T55" fmla="*/ 10 h 13"/>
              <a:gd name="T56" fmla="*/ 5 w 9"/>
              <a:gd name="T57" fmla="*/ 11 h 13"/>
              <a:gd name="T58" fmla="*/ 3 w 9"/>
              <a:gd name="T59" fmla="*/ 12 h 13"/>
              <a:gd name="T60" fmla="*/ 2 w 9"/>
              <a:gd name="T61" fmla="*/ 11 h 13"/>
              <a:gd name="T62" fmla="*/ 1 w 9"/>
              <a:gd name="T63" fmla="*/ 10 h 13"/>
              <a:gd name="T64" fmla="*/ 2 w 9"/>
              <a:gd name="T65" fmla="*/ 9 h 13"/>
              <a:gd name="T66" fmla="*/ 2 w 9"/>
              <a:gd name="T67" fmla="*/ 8 h 13"/>
              <a:gd name="T68" fmla="*/ 4 w 9"/>
              <a:gd name="T69" fmla="*/ 8 h 13"/>
              <a:gd name="T70" fmla="*/ 7 w 9"/>
              <a:gd name="T71" fmla="*/ 7 h 13"/>
              <a:gd name="T72" fmla="*/ 7 w 9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2"/>
                  <a:pt x="8" y="12"/>
                </a:cubicBezTo>
                <a:cubicBezTo>
                  <a:pt x="8" y="11"/>
                  <a:pt x="8" y="10"/>
                  <a:pt x="8" y="8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1"/>
                  <a:pt x="7" y="1"/>
                </a:cubicBezTo>
                <a:cubicBezTo>
                  <a:pt x="6" y="1"/>
                  <a:pt x="6" y="0"/>
                  <a:pt x="4" y="0"/>
                </a:cubicBezTo>
                <a:cubicBezTo>
                  <a:pt x="3" y="0"/>
                  <a:pt x="2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6" y="3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6"/>
                  <a:pt x="5" y="6"/>
                  <a:pt x="4" y="6"/>
                </a:cubicBezTo>
                <a:cubicBezTo>
                  <a:pt x="2" y="6"/>
                  <a:pt x="2" y="6"/>
                  <a:pt x="1" y="7"/>
                </a:cubicBezTo>
                <a:cubicBezTo>
                  <a:pt x="1" y="7"/>
                  <a:pt x="0" y="7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2"/>
                  <a:pt x="0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4" y="13"/>
                  <a:pt x="5" y="13"/>
                </a:cubicBezTo>
                <a:cubicBezTo>
                  <a:pt x="6" y="13"/>
                  <a:pt x="6" y="12"/>
                  <a:pt x="7" y="12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8"/>
                </a:moveTo>
                <a:cubicBezTo>
                  <a:pt x="7" y="9"/>
                  <a:pt x="6" y="10"/>
                  <a:pt x="6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5" y="12"/>
                  <a:pt x="4" y="12"/>
                  <a:pt x="3" y="12"/>
                </a:cubicBezTo>
                <a:cubicBezTo>
                  <a:pt x="3" y="12"/>
                  <a:pt x="2" y="12"/>
                  <a:pt x="2" y="11"/>
                </a:cubicBezTo>
                <a:cubicBezTo>
                  <a:pt x="2" y="11"/>
                  <a:pt x="1" y="10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3" y="8"/>
                  <a:pt x="3" y="8"/>
                  <a:pt x="4" y="8"/>
                </a:cubicBezTo>
                <a:cubicBezTo>
                  <a:pt x="5" y="8"/>
                  <a:pt x="6" y="7"/>
                  <a:pt x="7" y="7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895"/>
          <p:cNvSpPr>
            <a:spLocks/>
          </p:cNvSpPr>
          <p:nvPr/>
        </p:nvSpPr>
        <p:spPr bwMode="auto">
          <a:xfrm>
            <a:off x="5878513" y="5729288"/>
            <a:ext cx="19050" cy="26988"/>
          </a:xfrm>
          <a:custGeom>
            <a:avLst/>
            <a:gdLst>
              <a:gd name="T0" fmla="*/ 6 w 9"/>
              <a:gd name="T1" fmla="*/ 12 h 12"/>
              <a:gd name="T2" fmla="*/ 9 w 9"/>
              <a:gd name="T3" fmla="*/ 0 h 12"/>
              <a:gd name="T4" fmla="*/ 8 w 9"/>
              <a:gd name="T5" fmla="*/ 0 h 12"/>
              <a:gd name="T6" fmla="*/ 5 w 9"/>
              <a:gd name="T7" fmla="*/ 7 h 12"/>
              <a:gd name="T8" fmla="*/ 5 w 9"/>
              <a:gd name="T9" fmla="*/ 10 h 12"/>
              <a:gd name="T10" fmla="*/ 4 w 9"/>
              <a:gd name="T11" fmla="*/ 7 h 12"/>
              <a:gd name="T12" fmla="*/ 2 w 9"/>
              <a:gd name="T13" fmla="*/ 0 h 12"/>
              <a:gd name="T14" fmla="*/ 0 w 9"/>
              <a:gd name="T15" fmla="*/ 0 h 12"/>
              <a:gd name="T16" fmla="*/ 4 w 9"/>
              <a:gd name="T17" fmla="*/ 12 h 12"/>
              <a:gd name="T18" fmla="*/ 6 w 9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2">
                <a:moveTo>
                  <a:pt x="6" y="12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5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12"/>
                  <a:pt x="6" y="12"/>
                  <a:pt x="6" y="1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896"/>
          <p:cNvSpPr>
            <a:spLocks/>
          </p:cNvSpPr>
          <p:nvPr/>
        </p:nvSpPr>
        <p:spPr bwMode="auto">
          <a:xfrm>
            <a:off x="5902325" y="5727700"/>
            <a:ext cx="19050" cy="28575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3 h 13"/>
              <a:gd name="T10" fmla="*/ 6 w 8"/>
              <a:gd name="T11" fmla="*/ 4 h 13"/>
              <a:gd name="T12" fmla="*/ 6 w 8"/>
              <a:gd name="T13" fmla="*/ 6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6 h 13"/>
              <a:gd name="T20" fmla="*/ 8 w 8"/>
              <a:gd name="T21" fmla="*/ 3 h 13"/>
              <a:gd name="T22" fmla="*/ 7 w 8"/>
              <a:gd name="T23" fmla="*/ 2 h 13"/>
              <a:gd name="T24" fmla="*/ 6 w 8"/>
              <a:gd name="T25" fmla="*/ 1 h 13"/>
              <a:gd name="T26" fmla="*/ 5 w 8"/>
              <a:gd name="T27" fmla="*/ 0 h 13"/>
              <a:gd name="T28" fmla="*/ 3 w 8"/>
              <a:gd name="T29" fmla="*/ 1 h 13"/>
              <a:gd name="T30" fmla="*/ 1 w 8"/>
              <a:gd name="T31" fmla="*/ 2 h 13"/>
              <a:gd name="T32" fmla="*/ 1 w 8"/>
              <a:gd name="T33" fmla="*/ 1 h 13"/>
              <a:gd name="T34" fmla="*/ 0 w 8"/>
              <a:gd name="T35" fmla="*/ 1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3" y="3"/>
                  <a:pt x="4" y="2"/>
                  <a:pt x="4" y="2"/>
                </a:cubicBezTo>
                <a:cubicBezTo>
                  <a:pt x="5" y="2"/>
                  <a:pt x="5" y="2"/>
                  <a:pt x="5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6"/>
                  <a:pt x="8" y="6"/>
                  <a:pt x="8" y="6"/>
                </a:cubicBezTo>
                <a:cubicBezTo>
                  <a:pt x="8" y="4"/>
                  <a:pt x="8" y="4"/>
                  <a:pt x="8" y="3"/>
                </a:cubicBezTo>
                <a:cubicBezTo>
                  <a:pt x="8" y="2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Rectangle 897"/>
          <p:cNvSpPr>
            <a:spLocks noChangeArrowheads="1"/>
          </p:cNvSpPr>
          <p:nvPr/>
        </p:nvSpPr>
        <p:spPr bwMode="auto">
          <a:xfrm>
            <a:off x="5697538" y="5705475"/>
            <a:ext cx="28416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København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Freeform 898"/>
          <p:cNvSpPr>
            <a:spLocks noEditPoints="1"/>
          </p:cNvSpPr>
          <p:nvPr/>
        </p:nvSpPr>
        <p:spPr bwMode="auto">
          <a:xfrm>
            <a:off x="5849938" y="6207125"/>
            <a:ext cx="22225" cy="38100"/>
          </a:xfrm>
          <a:custGeom>
            <a:avLst/>
            <a:gdLst>
              <a:gd name="T0" fmla="*/ 5 w 10"/>
              <a:gd name="T1" fmla="*/ 17 h 17"/>
              <a:gd name="T2" fmla="*/ 8 w 10"/>
              <a:gd name="T3" fmla="*/ 16 h 17"/>
              <a:gd name="T4" fmla="*/ 10 w 10"/>
              <a:gd name="T5" fmla="*/ 15 h 17"/>
              <a:gd name="T6" fmla="*/ 10 w 10"/>
              <a:gd name="T7" fmla="*/ 12 h 17"/>
              <a:gd name="T8" fmla="*/ 10 w 10"/>
              <a:gd name="T9" fmla="*/ 9 h 17"/>
              <a:gd name="T10" fmla="*/ 8 w 10"/>
              <a:gd name="T11" fmla="*/ 8 h 17"/>
              <a:gd name="T12" fmla="*/ 9 w 10"/>
              <a:gd name="T13" fmla="*/ 6 h 17"/>
              <a:gd name="T14" fmla="*/ 10 w 10"/>
              <a:gd name="T15" fmla="*/ 4 h 17"/>
              <a:gd name="T16" fmla="*/ 9 w 10"/>
              <a:gd name="T17" fmla="*/ 2 h 17"/>
              <a:gd name="T18" fmla="*/ 8 w 10"/>
              <a:gd name="T19" fmla="*/ 0 h 17"/>
              <a:gd name="T20" fmla="*/ 5 w 10"/>
              <a:gd name="T21" fmla="*/ 0 h 17"/>
              <a:gd name="T22" fmla="*/ 0 w 10"/>
              <a:gd name="T23" fmla="*/ 0 h 17"/>
              <a:gd name="T24" fmla="*/ 0 w 10"/>
              <a:gd name="T25" fmla="*/ 17 h 17"/>
              <a:gd name="T26" fmla="*/ 5 w 10"/>
              <a:gd name="T27" fmla="*/ 17 h 17"/>
              <a:gd name="T28" fmla="*/ 2 w 10"/>
              <a:gd name="T29" fmla="*/ 2 h 17"/>
              <a:gd name="T30" fmla="*/ 4 w 10"/>
              <a:gd name="T31" fmla="*/ 2 h 17"/>
              <a:gd name="T32" fmla="*/ 6 w 10"/>
              <a:gd name="T33" fmla="*/ 2 h 17"/>
              <a:gd name="T34" fmla="*/ 7 w 10"/>
              <a:gd name="T35" fmla="*/ 3 h 17"/>
              <a:gd name="T36" fmla="*/ 8 w 10"/>
              <a:gd name="T37" fmla="*/ 4 h 17"/>
              <a:gd name="T38" fmla="*/ 7 w 10"/>
              <a:gd name="T39" fmla="*/ 6 h 17"/>
              <a:gd name="T40" fmla="*/ 6 w 10"/>
              <a:gd name="T41" fmla="*/ 7 h 17"/>
              <a:gd name="T42" fmla="*/ 5 w 10"/>
              <a:gd name="T43" fmla="*/ 7 h 17"/>
              <a:gd name="T44" fmla="*/ 2 w 10"/>
              <a:gd name="T45" fmla="*/ 7 h 17"/>
              <a:gd name="T46" fmla="*/ 2 w 10"/>
              <a:gd name="T47" fmla="*/ 2 h 17"/>
              <a:gd name="T48" fmla="*/ 2 w 10"/>
              <a:gd name="T49" fmla="*/ 9 h 17"/>
              <a:gd name="T50" fmla="*/ 5 w 10"/>
              <a:gd name="T51" fmla="*/ 9 h 17"/>
              <a:gd name="T52" fmla="*/ 7 w 10"/>
              <a:gd name="T53" fmla="*/ 9 h 17"/>
              <a:gd name="T54" fmla="*/ 8 w 10"/>
              <a:gd name="T55" fmla="*/ 10 h 17"/>
              <a:gd name="T56" fmla="*/ 8 w 10"/>
              <a:gd name="T57" fmla="*/ 12 h 17"/>
              <a:gd name="T58" fmla="*/ 8 w 10"/>
              <a:gd name="T59" fmla="*/ 14 h 17"/>
              <a:gd name="T60" fmla="*/ 7 w 10"/>
              <a:gd name="T61" fmla="*/ 15 h 17"/>
              <a:gd name="T62" fmla="*/ 5 w 10"/>
              <a:gd name="T63" fmla="*/ 15 h 17"/>
              <a:gd name="T64" fmla="*/ 2 w 10"/>
              <a:gd name="T65" fmla="*/ 15 h 17"/>
              <a:gd name="T66" fmla="*/ 2 w 10"/>
              <a:gd name="T67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" h="17">
                <a:moveTo>
                  <a:pt x="5" y="17"/>
                </a:moveTo>
                <a:cubicBezTo>
                  <a:pt x="6" y="17"/>
                  <a:pt x="7" y="17"/>
                  <a:pt x="8" y="16"/>
                </a:cubicBezTo>
                <a:cubicBezTo>
                  <a:pt x="9" y="16"/>
                  <a:pt x="9" y="16"/>
                  <a:pt x="10" y="15"/>
                </a:cubicBezTo>
                <a:cubicBezTo>
                  <a:pt x="10" y="14"/>
                  <a:pt x="10" y="13"/>
                  <a:pt x="10" y="12"/>
                </a:cubicBezTo>
                <a:cubicBezTo>
                  <a:pt x="10" y="11"/>
                  <a:pt x="10" y="10"/>
                  <a:pt x="10" y="9"/>
                </a:cubicBezTo>
                <a:cubicBezTo>
                  <a:pt x="9" y="9"/>
                  <a:pt x="8" y="8"/>
                  <a:pt x="8" y="8"/>
                </a:cubicBezTo>
                <a:cubicBezTo>
                  <a:pt x="8" y="7"/>
                  <a:pt x="9" y="7"/>
                  <a:pt x="9" y="6"/>
                </a:cubicBezTo>
                <a:cubicBezTo>
                  <a:pt x="9" y="6"/>
                  <a:pt x="10" y="5"/>
                  <a:pt x="10" y="4"/>
                </a:cubicBezTo>
                <a:cubicBezTo>
                  <a:pt x="10" y="3"/>
                  <a:pt x="9" y="3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5" y="17"/>
                  <a:pt x="5" y="17"/>
                  <a:pt x="5" y="17"/>
                </a:cubicBezTo>
                <a:close/>
                <a:moveTo>
                  <a:pt x="2" y="2"/>
                </a:moveTo>
                <a:cubicBezTo>
                  <a:pt x="4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2"/>
                  <a:pt x="7" y="2"/>
                  <a:pt x="7" y="3"/>
                </a:cubicBezTo>
                <a:cubicBezTo>
                  <a:pt x="8" y="3"/>
                  <a:pt x="8" y="4"/>
                  <a:pt x="8" y="4"/>
                </a:cubicBezTo>
                <a:cubicBezTo>
                  <a:pt x="8" y="5"/>
                  <a:pt x="8" y="6"/>
                  <a:pt x="7" y="6"/>
                </a:cubicBezTo>
                <a:cubicBezTo>
                  <a:pt x="7" y="6"/>
                  <a:pt x="7" y="7"/>
                  <a:pt x="6" y="7"/>
                </a:cubicBezTo>
                <a:cubicBezTo>
                  <a:pt x="6" y="7"/>
                  <a:pt x="5" y="7"/>
                  <a:pt x="5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2" y="9"/>
                </a:moveTo>
                <a:cubicBezTo>
                  <a:pt x="5" y="9"/>
                  <a:pt x="5" y="9"/>
                  <a:pt x="5" y="9"/>
                </a:cubicBezTo>
                <a:cubicBezTo>
                  <a:pt x="6" y="9"/>
                  <a:pt x="6" y="9"/>
                  <a:pt x="7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11"/>
                  <a:pt x="8" y="11"/>
                  <a:pt x="8" y="12"/>
                </a:cubicBezTo>
                <a:cubicBezTo>
                  <a:pt x="8" y="13"/>
                  <a:pt x="8" y="13"/>
                  <a:pt x="8" y="14"/>
                </a:cubicBezTo>
                <a:cubicBezTo>
                  <a:pt x="8" y="14"/>
                  <a:pt x="7" y="15"/>
                  <a:pt x="7" y="15"/>
                </a:cubicBezTo>
                <a:cubicBezTo>
                  <a:pt x="6" y="15"/>
                  <a:pt x="6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9"/>
                  <a:pt x="2" y="9"/>
                  <a:pt x="2" y="9"/>
                </a:cubicBezTo>
                <a:close/>
              </a:path>
            </a:pathLst>
          </a:custGeom>
          <a:solidFill>
            <a:srgbClr val="FCF4D6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899"/>
          <p:cNvSpPr>
            <a:spLocks noEditPoints="1"/>
          </p:cNvSpPr>
          <p:nvPr/>
        </p:nvSpPr>
        <p:spPr bwMode="auto">
          <a:xfrm>
            <a:off x="5875338" y="6216650"/>
            <a:ext cx="20638" cy="28575"/>
          </a:xfrm>
          <a:custGeom>
            <a:avLst/>
            <a:gdLst>
              <a:gd name="T0" fmla="*/ 5 w 9"/>
              <a:gd name="T1" fmla="*/ 12 h 13"/>
              <a:gd name="T2" fmla="*/ 3 w 9"/>
              <a:gd name="T3" fmla="*/ 10 h 13"/>
              <a:gd name="T4" fmla="*/ 2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2 h 13"/>
              <a:gd name="T20" fmla="*/ 5 w 9"/>
              <a:gd name="T21" fmla="*/ 13 h 13"/>
              <a:gd name="T22" fmla="*/ 8 w 9"/>
              <a:gd name="T23" fmla="*/ 12 h 13"/>
              <a:gd name="T24" fmla="*/ 9 w 9"/>
              <a:gd name="T25" fmla="*/ 9 h 13"/>
              <a:gd name="T26" fmla="*/ 8 w 9"/>
              <a:gd name="T27" fmla="*/ 9 h 13"/>
              <a:gd name="T28" fmla="*/ 5 w 9"/>
              <a:gd name="T29" fmla="*/ 12 h 13"/>
              <a:gd name="T30" fmla="*/ 5 w 9"/>
              <a:gd name="T31" fmla="*/ 12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8 w 9"/>
              <a:gd name="T39" fmla="*/ 6 h 13"/>
              <a:gd name="T40" fmla="*/ 2 w 9"/>
              <a:gd name="T41" fmla="*/ 6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2"/>
                </a:moveTo>
                <a:cubicBezTo>
                  <a:pt x="4" y="12"/>
                  <a:pt x="3" y="11"/>
                  <a:pt x="3" y="10"/>
                </a:cubicBezTo>
                <a:cubicBezTo>
                  <a:pt x="2" y="10"/>
                  <a:pt x="2" y="9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2"/>
                  <a:pt x="9" y="11"/>
                  <a:pt x="9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4"/>
                  <a:pt x="8" y="4"/>
                  <a:pt x="8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4"/>
                  <a:pt x="3" y="3"/>
                </a:cubicBezTo>
                <a:close/>
              </a:path>
            </a:pathLst>
          </a:custGeom>
          <a:solidFill>
            <a:srgbClr val="FCF4D6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900"/>
          <p:cNvSpPr>
            <a:spLocks/>
          </p:cNvSpPr>
          <p:nvPr/>
        </p:nvSpPr>
        <p:spPr bwMode="auto">
          <a:xfrm>
            <a:off x="5902325" y="6216650"/>
            <a:ext cx="11113" cy="28575"/>
          </a:xfrm>
          <a:custGeom>
            <a:avLst/>
            <a:gdLst>
              <a:gd name="T0" fmla="*/ 1 w 5"/>
              <a:gd name="T1" fmla="*/ 13 h 13"/>
              <a:gd name="T2" fmla="*/ 1 w 5"/>
              <a:gd name="T3" fmla="*/ 6 h 13"/>
              <a:gd name="T4" fmla="*/ 2 w 5"/>
              <a:gd name="T5" fmla="*/ 4 h 13"/>
              <a:gd name="T6" fmla="*/ 2 w 5"/>
              <a:gd name="T7" fmla="*/ 3 h 13"/>
              <a:gd name="T8" fmla="*/ 3 w 5"/>
              <a:gd name="T9" fmla="*/ 2 h 13"/>
              <a:gd name="T10" fmla="*/ 5 w 5"/>
              <a:gd name="T11" fmla="*/ 3 h 13"/>
              <a:gd name="T12" fmla="*/ 5 w 5"/>
              <a:gd name="T13" fmla="*/ 1 h 13"/>
              <a:gd name="T14" fmla="*/ 3 w 5"/>
              <a:gd name="T15" fmla="*/ 0 h 13"/>
              <a:gd name="T16" fmla="*/ 2 w 5"/>
              <a:gd name="T17" fmla="*/ 1 h 13"/>
              <a:gd name="T18" fmla="*/ 1 w 5"/>
              <a:gd name="T19" fmla="*/ 2 h 13"/>
              <a:gd name="T20" fmla="*/ 1 w 5"/>
              <a:gd name="T21" fmla="*/ 1 h 13"/>
              <a:gd name="T22" fmla="*/ 0 w 5"/>
              <a:gd name="T23" fmla="*/ 1 h 13"/>
              <a:gd name="T24" fmla="*/ 0 w 5"/>
              <a:gd name="T25" fmla="*/ 13 h 13"/>
              <a:gd name="T26" fmla="*/ 1 w 5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5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4" y="2"/>
                  <a:pt x="4" y="3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0"/>
                  <a:pt x="2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FCF4D6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901"/>
          <p:cNvSpPr>
            <a:spLocks/>
          </p:cNvSpPr>
          <p:nvPr/>
        </p:nvSpPr>
        <p:spPr bwMode="auto">
          <a:xfrm>
            <a:off x="5916613" y="6207125"/>
            <a:ext cx="4763" cy="38100"/>
          </a:xfrm>
          <a:custGeom>
            <a:avLst/>
            <a:gdLst>
              <a:gd name="T0" fmla="*/ 3 w 3"/>
              <a:gd name="T1" fmla="*/ 24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24 h 24"/>
              <a:gd name="T8" fmla="*/ 3 w 3"/>
              <a:gd name="T9" fmla="*/ 24 h 24"/>
              <a:gd name="T10" fmla="*/ 3 w 3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4">
                <a:moveTo>
                  <a:pt x="3" y="24"/>
                </a:move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FCF4D6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902"/>
          <p:cNvSpPr>
            <a:spLocks noEditPoints="1"/>
          </p:cNvSpPr>
          <p:nvPr/>
        </p:nvSpPr>
        <p:spPr bwMode="auto">
          <a:xfrm>
            <a:off x="5924550" y="6207125"/>
            <a:ext cx="4763" cy="38100"/>
          </a:xfrm>
          <a:custGeom>
            <a:avLst/>
            <a:gdLst>
              <a:gd name="T0" fmla="*/ 3 w 3"/>
              <a:gd name="T1" fmla="*/ 3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3 h 24"/>
              <a:gd name="T8" fmla="*/ 3 w 3"/>
              <a:gd name="T9" fmla="*/ 3 h 24"/>
              <a:gd name="T10" fmla="*/ 3 w 3"/>
              <a:gd name="T11" fmla="*/ 3 h 24"/>
              <a:gd name="T12" fmla="*/ 3 w 3"/>
              <a:gd name="T13" fmla="*/ 24 h 24"/>
              <a:gd name="T14" fmla="*/ 3 w 3"/>
              <a:gd name="T15" fmla="*/ 7 h 24"/>
              <a:gd name="T16" fmla="*/ 0 w 3"/>
              <a:gd name="T17" fmla="*/ 7 h 24"/>
              <a:gd name="T18" fmla="*/ 0 w 3"/>
              <a:gd name="T19" fmla="*/ 24 h 24"/>
              <a:gd name="T20" fmla="*/ 3 w 3"/>
              <a:gd name="T21" fmla="*/ 24 h 24"/>
              <a:gd name="T22" fmla="*/ 3 w 3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4">
                <a:moveTo>
                  <a:pt x="3" y="3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close/>
                <a:moveTo>
                  <a:pt x="3" y="24"/>
                </a:moveTo>
                <a:lnTo>
                  <a:pt x="3" y="7"/>
                </a:lnTo>
                <a:lnTo>
                  <a:pt x="0" y="7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FCF4D6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903"/>
          <p:cNvSpPr>
            <a:spLocks/>
          </p:cNvSpPr>
          <p:nvPr/>
        </p:nvSpPr>
        <p:spPr bwMode="auto">
          <a:xfrm>
            <a:off x="5935663" y="6216650"/>
            <a:ext cx="19050" cy="28575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2 h 13"/>
              <a:gd name="T10" fmla="*/ 6 w 8"/>
              <a:gd name="T11" fmla="*/ 3 h 13"/>
              <a:gd name="T12" fmla="*/ 6 w 8"/>
              <a:gd name="T13" fmla="*/ 5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7 w 8"/>
              <a:gd name="T23" fmla="*/ 1 h 13"/>
              <a:gd name="T24" fmla="*/ 6 w 8"/>
              <a:gd name="T25" fmla="*/ 1 h 13"/>
              <a:gd name="T26" fmla="*/ 5 w 8"/>
              <a:gd name="T27" fmla="*/ 0 h 13"/>
              <a:gd name="T28" fmla="*/ 3 w 8"/>
              <a:gd name="T29" fmla="*/ 1 h 13"/>
              <a:gd name="T30" fmla="*/ 1 w 8"/>
              <a:gd name="T31" fmla="*/ 2 h 13"/>
              <a:gd name="T32" fmla="*/ 1 w 8"/>
              <a:gd name="T33" fmla="*/ 1 h 13"/>
              <a:gd name="T34" fmla="*/ 0 w 8"/>
              <a:gd name="T35" fmla="*/ 1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3"/>
                  <a:pt x="6" y="3"/>
                  <a:pt x="6" y="3"/>
                </a:cubicBezTo>
                <a:cubicBezTo>
                  <a:pt x="6" y="4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FCF4D6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Rectangle 904"/>
          <p:cNvSpPr>
            <a:spLocks noChangeArrowheads="1"/>
          </p:cNvSpPr>
          <p:nvPr/>
        </p:nvSpPr>
        <p:spPr bwMode="auto">
          <a:xfrm>
            <a:off x="5845175" y="6192838"/>
            <a:ext cx="1524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Berlin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Freeform 905"/>
          <p:cNvSpPr>
            <a:spLocks/>
          </p:cNvSpPr>
          <p:nvPr/>
        </p:nvSpPr>
        <p:spPr bwMode="auto">
          <a:xfrm>
            <a:off x="6497638" y="5816600"/>
            <a:ext cx="23813" cy="38100"/>
          </a:xfrm>
          <a:custGeom>
            <a:avLst/>
            <a:gdLst>
              <a:gd name="T0" fmla="*/ 2 w 15"/>
              <a:gd name="T1" fmla="*/ 24 h 24"/>
              <a:gd name="T2" fmla="*/ 2 w 15"/>
              <a:gd name="T3" fmla="*/ 16 h 24"/>
              <a:gd name="T4" fmla="*/ 5 w 15"/>
              <a:gd name="T5" fmla="*/ 11 h 24"/>
              <a:gd name="T6" fmla="*/ 12 w 15"/>
              <a:gd name="T7" fmla="*/ 24 h 24"/>
              <a:gd name="T8" fmla="*/ 15 w 15"/>
              <a:gd name="T9" fmla="*/ 24 h 24"/>
              <a:gd name="T10" fmla="*/ 7 w 15"/>
              <a:gd name="T11" fmla="*/ 10 h 24"/>
              <a:gd name="T12" fmla="*/ 15 w 15"/>
              <a:gd name="T13" fmla="*/ 0 h 24"/>
              <a:gd name="T14" fmla="*/ 12 w 15"/>
              <a:gd name="T15" fmla="*/ 0 h 24"/>
              <a:gd name="T16" fmla="*/ 2 w 15"/>
              <a:gd name="T17" fmla="*/ 11 h 24"/>
              <a:gd name="T18" fmla="*/ 2 w 15"/>
              <a:gd name="T19" fmla="*/ 0 h 24"/>
              <a:gd name="T20" fmla="*/ 0 w 15"/>
              <a:gd name="T21" fmla="*/ 0 h 24"/>
              <a:gd name="T22" fmla="*/ 0 w 15"/>
              <a:gd name="T23" fmla="*/ 24 h 24"/>
              <a:gd name="T24" fmla="*/ 2 w 15"/>
              <a:gd name="T25" fmla="*/ 24 h 24"/>
              <a:gd name="T26" fmla="*/ 2 w 15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4">
                <a:moveTo>
                  <a:pt x="2" y="24"/>
                </a:moveTo>
                <a:lnTo>
                  <a:pt x="2" y="16"/>
                </a:lnTo>
                <a:lnTo>
                  <a:pt x="5" y="11"/>
                </a:lnTo>
                <a:lnTo>
                  <a:pt x="12" y="24"/>
                </a:lnTo>
                <a:lnTo>
                  <a:pt x="15" y="24"/>
                </a:lnTo>
                <a:lnTo>
                  <a:pt x="7" y="10"/>
                </a:lnTo>
                <a:lnTo>
                  <a:pt x="15" y="0"/>
                </a:lnTo>
                <a:lnTo>
                  <a:pt x="12" y="0"/>
                </a:lnTo>
                <a:lnTo>
                  <a:pt x="2" y="11"/>
                </a:lnTo>
                <a:lnTo>
                  <a:pt x="2" y="0"/>
                </a:lnTo>
                <a:lnTo>
                  <a:pt x="0" y="0"/>
                </a:lnTo>
                <a:lnTo>
                  <a:pt x="0" y="24"/>
                </a:lnTo>
                <a:lnTo>
                  <a:pt x="2" y="24"/>
                </a:lnTo>
                <a:lnTo>
                  <a:pt x="2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906"/>
          <p:cNvSpPr>
            <a:spLocks noEditPoints="1"/>
          </p:cNvSpPr>
          <p:nvPr/>
        </p:nvSpPr>
        <p:spPr bwMode="auto">
          <a:xfrm>
            <a:off x="6524625" y="5826125"/>
            <a:ext cx="19050" cy="28575"/>
          </a:xfrm>
          <a:custGeom>
            <a:avLst/>
            <a:gdLst>
              <a:gd name="T0" fmla="*/ 8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8 h 13"/>
              <a:gd name="T8" fmla="*/ 9 w 9"/>
              <a:gd name="T9" fmla="*/ 5 h 13"/>
              <a:gd name="T10" fmla="*/ 9 w 9"/>
              <a:gd name="T11" fmla="*/ 2 h 13"/>
              <a:gd name="T12" fmla="*/ 8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3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6 h 13"/>
              <a:gd name="T34" fmla="*/ 2 w 9"/>
              <a:gd name="T35" fmla="*/ 6 h 13"/>
              <a:gd name="T36" fmla="*/ 0 w 9"/>
              <a:gd name="T37" fmla="*/ 8 h 13"/>
              <a:gd name="T38" fmla="*/ 0 w 9"/>
              <a:gd name="T39" fmla="*/ 10 h 13"/>
              <a:gd name="T40" fmla="*/ 1 w 9"/>
              <a:gd name="T41" fmla="*/ 12 h 13"/>
              <a:gd name="T42" fmla="*/ 4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8 w 9"/>
              <a:gd name="T49" fmla="*/ 13 h 13"/>
              <a:gd name="T50" fmla="*/ 8 w 9"/>
              <a:gd name="T51" fmla="*/ 13 h 13"/>
              <a:gd name="T52" fmla="*/ 7 w 9"/>
              <a:gd name="T53" fmla="*/ 7 h 13"/>
              <a:gd name="T54" fmla="*/ 7 w 9"/>
              <a:gd name="T55" fmla="*/ 10 h 13"/>
              <a:gd name="T56" fmla="*/ 6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7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6"/>
                </a:cubicBezTo>
                <a:cubicBezTo>
                  <a:pt x="3" y="6"/>
                  <a:pt x="2" y="6"/>
                  <a:pt x="2" y="6"/>
                </a:cubicBezTo>
                <a:cubicBezTo>
                  <a:pt x="1" y="7"/>
                  <a:pt x="1" y="7"/>
                  <a:pt x="0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2" y="13"/>
                  <a:pt x="2" y="13"/>
                  <a:pt x="4" y="13"/>
                </a:cubicBezTo>
                <a:cubicBezTo>
                  <a:pt x="4" y="13"/>
                  <a:pt x="5" y="13"/>
                  <a:pt x="5" y="13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3" y="8"/>
                  <a:pt x="3" y="8"/>
                </a:cubicBezTo>
                <a:cubicBezTo>
                  <a:pt x="3" y="8"/>
                  <a:pt x="4" y="7"/>
                  <a:pt x="4" y="7"/>
                </a:cubicBezTo>
                <a:cubicBezTo>
                  <a:pt x="6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907"/>
          <p:cNvSpPr>
            <a:spLocks/>
          </p:cNvSpPr>
          <p:nvPr/>
        </p:nvSpPr>
        <p:spPr bwMode="auto">
          <a:xfrm>
            <a:off x="6550025" y="5816600"/>
            <a:ext cx="3175" cy="38100"/>
          </a:xfrm>
          <a:custGeom>
            <a:avLst/>
            <a:gdLst>
              <a:gd name="T0" fmla="*/ 2 w 2"/>
              <a:gd name="T1" fmla="*/ 24 h 24"/>
              <a:gd name="T2" fmla="*/ 2 w 2"/>
              <a:gd name="T3" fmla="*/ 0 h 24"/>
              <a:gd name="T4" fmla="*/ 0 w 2"/>
              <a:gd name="T5" fmla="*/ 0 h 24"/>
              <a:gd name="T6" fmla="*/ 0 w 2"/>
              <a:gd name="T7" fmla="*/ 24 h 24"/>
              <a:gd name="T8" fmla="*/ 2 w 2"/>
              <a:gd name="T9" fmla="*/ 24 h 24"/>
              <a:gd name="T10" fmla="*/ 2 w 2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4">
                <a:moveTo>
                  <a:pt x="2" y="24"/>
                </a:moveTo>
                <a:lnTo>
                  <a:pt x="2" y="0"/>
                </a:lnTo>
                <a:lnTo>
                  <a:pt x="0" y="0"/>
                </a:lnTo>
                <a:lnTo>
                  <a:pt x="0" y="24"/>
                </a:lnTo>
                <a:lnTo>
                  <a:pt x="2" y="24"/>
                </a:lnTo>
                <a:lnTo>
                  <a:pt x="2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908"/>
          <p:cNvSpPr>
            <a:spLocks noEditPoints="1"/>
          </p:cNvSpPr>
          <p:nvPr/>
        </p:nvSpPr>
        <p:spPr bwMode="auto">
          <a:xfrm>
            <a:off x="6559550" y="5816600"/>
            <a:ext cx="4763" cy="38100"/>
          </a:xfrm>
          <a:custGeom>
            <a:avLst/>
            <a:gdLst>
              <a:gd name="T0" fmla="*/ 3 w 3"/>
              <a:gd name="T1" fmla="*/ 3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3 h 24"/>
              <a:gd name="T8" fmla="*/ 3 w 3"/>
              <a:gd name="T9" fmla="*/ 3 h 24"/>
              <a:gd name="T10" fmla="*/ 3 w 3"/>
              <a:gd name="T11" fmla="*/ 3 h 24"/>
              <a:gd name="T12" fmla="*/ 3 w 3"/>
              <a:gd name="T13" fmla="*/ 24 h 24"/>
              <a:gd name="T14" fmla="*/ 3 w 3"/>
              <a:gd name="T15" fmla="*/ 6 h 24"/>
              <a:gd name="T16" fmla="*/ 0 w 3"/>
              <a:gd name="T17" fmla="*/ 6 h 24"/>
              <a:gd name="T18" fmla="*/ 0 w 3"/>
              <a:gd name="T19" fmla="*/ 24 h 24"/>
              <a:gd name="T20" fmla="*/ 3 w 3"/>
              <a:gd name="T21" fmla="*/ 24 h 24"/>
              <a:gd name="T22" fmla="*/ 3 w 3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4">
                <a:moveTo>
                  <a:pt x="3" y="3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close/>
                <a:moveTo>
                  <a:pt x="3" y="24"/>
                </a:moveTo>
                <a:lnTo>
                  <a:pt x="3" y="6"/>
                </a:lnTo>
                <a:lnTo>
                  <a:pt x="0" y="6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909"/>
          <p:cNvSpPr>
            <a:spLocks/>
          </p:cNvSpPr>
          <p:nvPr/>
        </p:nvSpPr>
        <p:spPr bwMode="auto">
          <a:xfrm>
            <a:off x="6569075" y="5826125"/>
            <a:ext cx="19050" cy="28575"/>
          </a:xfrm>
          <a:custGeom>
            <a:avLst/>
            <a:gdLst>
              <a:gd name="T0" fmla="*/ 2 w 9"/>
              <a:gd name="T1" fmla="*/ 13 h 13"/>
              <a:gd name="T2" fmla="*/ 2 w 9"/>
              <a:gd name="T3" fmla="*/ 6 h 13"/>
              <a:gd name="T4" fmla="*/ 3 w 9"/>
              <a:gd name="T5" fmla="*/ 3 h 13"/>
              <a:gd name="T6" fmla="*/ 5 w 9"/>
              <a:gd name="T7" fmla="*/ 2 h 13"/>
              <a:gd name="T8" fmla="*/ 6 w 9"/>
              <a:gd name="T9" fmla="*/ 2 h 13"/>
              <a:gd name="T10" fmla="*/ 7 w 9"/>
              <a:gd name="T11" fmla="*/ 3 h 13"/>
              <a:gd name="T12" fmla="*/ 7 w 9"/>
              <a:gd name="T13" fmla="*/ 5 h 13"/>
              <a:gd name="T14" fmla="*/ 7 w 9"/>
              <a:gd name="T15" fmla="*/ 13 h 13"/>
              <a:gd name="T16" fmla="*/ 9 w 9"/>
              <a:gd name="T17" fmla="*/ 13 h 13"/>
              <a:gd name="T18" fmla="*/ 9 w 9"/>
              <a:gd name="T19" fmla="*/ 5 h 13"/>
              <a:gd name="T20" fmla="*/ 8 w 9"/>
              <a:gd name="T21" fmla="*/ 3 h 13"/>
              <a:gd name="T22" fmla="*/ 8 w 9"/>
              <a:gd name="T23" fmla="*/ 1 h 13"/>
              <a:gd name="T24" fmla="*/ 7 w 9"/>
              <a:gd name="T25" fmla="*/ 0 h 13"/>
              <a:gd name="T26" fmla="*/ 5 w 9"/>
              <a:gd name="T27" fmla="*/ 0 h 13"/>
              <a:gd name="T28" fmla="*/ 3 w 9"/>
              <a:gd name="T29" fmla="*/ 1 h 13"/>
              <a:gd name="T30" fmla="*/ 2 w 9"/>
              <a:gd name="T31" fmla="*/ 2 h 13"/>
              <a:gd name="T32" fmla="*/ 2 w 9"/>
              <a:gd name="T33" fmla="*/ 0 h 13"/>
              <a:gd name="T34" fmla="*/ 0 w 9"/>
              <a:gd name="T35" fmla="*/ 0 h 13"/>
              <a:gd name="T36" fmla="*/ 0 w 9"/>
              <a:gd name="T37" fmla="*/ 13 h 13"/>
              <a:gd name="T38" fmla="*/ 2 w 9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910"/>
          <p:cNvSpPr>
            <a:spLocks noEditPoints="1"/>
          </p:cNvSpPr>
          <p:nvPr/>
        </p:nvSpPr>
        <p:spPr bwMode="auto">
          <a:xfrm>
            <a:off x="6592888" y="5816600"/>
            <a:ext cx="4763" cy="38100"/>
          </a:xfrm>
          <a:custGeom>
            <a:avLst/>
            <a:gdLst>
              <a:gd name="T0" fmla="*/ 3 w 3"/>
              <a:gd name="T1" fmla="*/ 3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3 h 24"/>
              <a:gd name="T8" fmla="*/ 3 w 3"/>
              <a:gd name="T9" fmla="*/ 3 h 24"/>
              <a:gd name="T10" fmla="*/ 3 w 3"/>
              <a:gd name="T11" fmla="*/ 3 h 24"/>
              <a:gd name="T12" fmla="*/ 3 w 3"/>
              <a:gd name="T13" fmla="*/ 24 h 24"/>
              <a:gd name="T14" fmla="*/ 3 w 3"/>
              <a:gd name="T15" fmla="*/ 6 h 24"/>
              <a:gd name="T16" fmla="*/ 0 w 3"/>
              <a:gd name="T17" fmla="*/ 6 h 24"/>
              <a:gd name="T18" fmla="*/ 0 w 3"/>
              <a:gd name="T19" fmla="*/ 24 h 24"/>
              <a:gd name="T20" fmla="*/ 3 w 3"/>
              <a:gd name="T21" fmla="*/ 24 h 24"/>
              <a:gd name="T22" fmla="*/ 3 w 3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4">
                <a:moveTo>
                  <a:pt x="3" y="3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close/>
                <a:moveTo>
                  <a:pt x="3" y="24"/>
                </a:moveTo>
                <a:lnTo>
                  <a:pt x="3" y="6"/>
                </a:lnTo>
                <a:lnTo>
                  <a:pt x="0" y="6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911"/>
          <p:cNvSpPr>
            <a:spLocks/>
          </p:cNvSpPr>
          <p:nvPr/>
        </p:nvSpPr>
        <p:spPr bwMode="auto">
          <a:xfrm>
            <a:off x="6604000" y="5826125"/>
            <a:ext cx="17463" cy="28575"/>
          </a:xfrm>
          <a:custGeom>
            <a:avLst/>
            <a:gdLst>
              <a:gd name="T0" fmla="*/ 1 w 8"/>
              <a:gd name="T1" fmla="*/ 13 h 13"/>
              <a:gd name="T2" fmla="*/ 1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2 h 13"/>
              <a:gd name="T10" fmla="*/ 6 w 8"/>
              <a:gd name="T11" fmla="*/ 3 h 13"/>
              <a:gd name="T12" fmla="*/ 6 w 8"/>
              <a:gd name="T13" fmla="*/ 5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7 w 8"/>
              <a:gd name="T23" fmla="*/ 1 h 13"/>
              <a:gd name="T24" fmla="*/ 6 w 8"/>
              <a:gd name="T25" fmla="*/ 0 h 13"/>
              <a:gd name="T26" fmla="*/ 4 w 8"/>
              <a:gd name="T27" fmla="*/ 0 h 13"/>
              <a:gd name="T28" fmla="*/ 3 w 8"/>
              <a:gd name="T29" fmla="*/ 1 h 13"/>
              <a:gd name="T30" fmla="*/ 1 w 8"/>
              <a:gd name="T31" fmla="*/ 2 h 13"/>
              <a:gd name="T32" fmla="*/ 1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1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4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7" y="2"/>
                  <a:pt x="7" y="1"/>
                </a:cubicBezTo>
                <a:cubicBezTo>
                  <a:pt x="7" y="1"/>
                  <a:pt x="6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912"/>
          <p:cNvSpPr>
            <a:spLocks noEditPoints="1"/>
          </p:cNvSpPr>
          <p:nvPr/>
        </p:nvSpPr>
        <p:spPr bwMode="auto">
          <a:xfrm>
            <a:off x="6626225" y="5826125"/>
            <a:ext cx="20638" cy="39688"/>
          </a:xfrm>
          <a:custGeom>
            <a:avLst/>
            <a:gdLst>
              <a:gd name="T0" fmla="*/ 1 w 9"/>
              <a:gd name="T1" fmla="*/ 17 h 18"/>
              <a:gd name="T2" fmla="*/ 4 w 9"/>
              <a:gd name="T3" fmla="*/ 18 h 18"/>
              <a:gd name="T4" fmla="*/ 7 w 9"/>
              <a:gd name="T5" fmla="*/ 17 h 18"/>
              <a:gd name="T6" fmla="*/ 8 w 9"/>
              <a:gd name="T7" fmla="*/ 15 h 18"/>
              <a:gd name="T8" fmla="*/ 9 w 9"/>
              <a:gd name="T9" fmla="*/ 11 h 18"/>
              <a:gd name="T10" fmla="*/ 9 w 9"/>
              <a:gd name="T11" fmla="*/ 0 h 18"/>
              <a:gd name="T12" fmla="*/ 7 w 9"/>
              <a:gd name="T13" fmla="*/ 0 h 18"/>
              <a:gd name="T14" fmla="*/ 7 w 9"/>
              <a:gd name="T15" fmla="*/ 2 h 18"/>
              <a:gd name="T16" fmla="*/ 6 w 9"/>
              <a:gd name="T17" fmla="*/ 1 h 18"/>
              <a:gd name="T18" fmla="*/ 4 w 9"/>
              <a:gd name="T19" fmla="*/ 0 h 18"/>
              <a:gd name="T20" fmla="*/ 2 w 9"/>
              <a:gd name="T21" fmla="*/ 1 h 18"/>
              <a:gd name="T22" fmla="*/ 1 w 9"/>
              <a:gd name="T23" fmla="*/ 3 h 18"/>
              <a:gd name="T24" fmla="*/ 0 w 9"/>
              <a:gd name="T25" fmla="*/ 6 h 18"/>
              <a:gd name="T26" fmla="*/ 1 w 9"/>
              <a:gd name="T27" fmla="*/ 11 h 18"/>
              <a:gd name="T28" fmla="*/ 4 w 9"/>
              <a:gd name="T29" fmla="*/ 13 h 18"/>
              <a:gd name="T30" fmla="*/ 6 w 9"/>
              <a:gd name="T31" fmla="*/ 12 h 18"/>
              <a:gd name="T32" fmla="*/ 7 w 9"/>
              <a:gd name="T33" fmla="*/ 11 h 18"/>
              <a:gd name="T34" fmla="*/ 7 w 9"/>
              <a:gd name="T35" fmla="*/ 14 h 18"/>
              <a:gd name="T36" fmla="*/ 6 w 9"/>
              <a:gd name="T37" fmla="*/ 16 h 18"/>
              <a:gd name="T38" fmla="*/ 4 w 9"/>
              <a:gd name="T39" fmla="*/ 16 h 18"/>
              <a:gd name="T40" fmla="*/ 3 w 9"/>
              <a:gd name="T41" fmla="*/ 16 h 18"/>
              <a:gd name="T42" fmla="*/ 2 w 9"/>
              <a:gd name="T43" fmla="*/ 14 h 18"/>
              <a:gd name="T44" fmla="*/ 0 w 9"/>
              <a:gd name="T45" fmla="*/ 14 h 18"/>
              <a:gd name="T46" fmla="*/ 1 w 9"/>
              <a:gd name="T47" fmla="*/ 17 h 18"/>
              <a:gd name="T48" fmla="*/ 3 w 9"/>
              <a:gd name="T49" fmla="*/ 3 h 18"/>
              <a:gd name="T50" fmla="*/ 4 w 9"/>
              <a:gd name="T51" fmla="*/ 2 h 18"/>
              <a:gd name="T52" fmla="*/ 6 w 9"/>
              <a:gd name="T53" fmla="*/ 3 h 18"/>
              <a:gd name="T54" fmla="*/ 7 w 9"/>
              <a:gd name="T55" fmla="*/ 6 h 18"/>
              <a:gd name="T56" fmla="*/ 6 w 9"/>
              <a:gd name="T57" fmla="*/ 10 h 18"/>
              <a:gd name="T58" fmla="*/ 4 w 9"/>
              <a:gd name="T59" fmla="*/ 11 h 18"/>
              <a:gd name="T60" fmla="*/ 2 w 9"/>
              <a:gd name="T61" fmla="*/ 10 h 18"/>
              <a:gd name="T62" fmla="*/ 2 w 9"/>
              <a:gd name="T63" fmla="*/ 6 h 18"/>
              <a:gd name="T64" fmla="*/ 3 w 9"/>
              <a:gd name="T65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" h="18">
                <a:moveTo>
                  <a:pt x="1" y="17"/>
                </a:moveTo>
                <a:cubicBezTo>
                  <a:pt x="2" y="17"/>
                  <a:pt x="3" y="18"/>
                  <a:pt x="4" y="18"/>
                </a:cubicBezTo>
                <a:cubicBezTo>
                  <a:pt x="5" y="18"/>
                  <a:pt x="6" y="18"/>
                  <a:pt x="7" y="17"/>
                </a:cubicBezTo>
                <a:cubicBezTo>
                  <a:pt x="8" y="17"/>
                  <a:pt x="8" y="16"/>
                  <a:pt x="8" y="15"/>
                </a:cubicBezTo>
                <a:cubicBezTo>
                  <a:pt x="9" y="14"/>
                  <a:pt x="9" y="13"/>
                  <a:pt x="9" y="11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8"/>
                  <a:pt x="0" y="10"/>
                  <a:pt x="1" y="11"/>
                </a:cubicBezTo>
                <a:cubicBezTo>
                  <a:pt x="2" y="12"/>
                  <a:pt x="3" y="13"/>
                  <a:pt x="4" y="13"/>
                </a:cubicBezTo>
                <a:cubicBezTo>
                  <a:pt x="5" y="13"/>
                  <a:pt x="5" y="13"/>
                  <a:pt x="6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3"/>
                  <a:pt x="7" y="13"/>
                  <a:pt x="7" y="14"/>
                </a:cubicBezTo>
                <a:cubicBezTo>
                  <a:pt x="7" y="15"/>
                  <a:pt x="7" y="15"/>
                  <a:pt x="6" y="16"/>
                </a:cubicBezTo>
                <a:cubicBezTo>
                  <a:pt x="6" y="16"/>
                  <a:pt x="5" y="16"/>
                  <a:pt x="4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2" y="15"/>
                  <a:pt x="2" y="15"/>
                  <a:pt x="2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1" y="17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4"/>
                  <a:pt x="7" y="5"/>
                  <a:pt x="7" y="6"/>
                </a:cubicBezTo>
                <a:cubicBezTo>
                  <a:pt x="7" y="8"/>
                  <a:pt x="7" y="9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2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913"/>
          <p:cNvSpPr>
            <a:spLocks/>
          </p:cNvSpPr>
          <p:nvPr/>
        </p:nvSpPr>
        <p:spPr bwMode="auto">
          <a:xfrm>
            <a:off x="6653213" y="5826125"/>
            <a:ext cx="11113" cy="28575"/>
          </a:xfrm>
          <a:custGeom>
            <a:avLst/>
            <a:gdLst>
              <a:gd name="T0" fmla="*/ 1 w 5"/>
              <a:gd name="T1" fmla="*/ 13 h 13"/>
              <a:gd name="T2" fmla="*/ 1 w 5"/>
              <a:gd name="T3" fmla="*/ 6 h 13"/>
              <a:gd name="T4" fmla="*/ 2 w 5"/>
              <a:gd name="T5" fmla="*/ 4 h 13"/>
              <a:gd name="T6" fmla="*/ 2 w 5"/>
              <a:gd name="T7" fmla="*/ 3 h 13"/>
              <a:gd name="T8" fmla="*/ 3 w 5"/>
              <a:gd name="T9" fmla="*/ 2 h 13"/>
              <a:gd name="T10" fmla="*/ 5 w 5"/>
              <a:gd name="T11" fmla="*/ 3 h 13"/>
              <a:gd name="T12" fmla="*/ 5 w 5"/>
              <a:gd name="T13" fmla="*/ 1 h 13"/>
              <a:gd name="T14" fmla="*/ 3 w 5"/>
              <a:gd name="T15" fmla="*/ 0 h 13"/>
              <a:gd name="T16" fmla="*/ 2 w 5"/>
              <a:gd name="T17" fmla="*/ 0 h 13"/>
              <a:gd name="T18" fmla="*/ 1 w 5"/>
              <a:gd name="T19" fmla="*/ 2 h 13"/>
              <a:gd name="T20" fmla="*/ 1 w 5"/>
              <a:gd name="T21" fmla="*/ 0 h 13"/>
              <a:gd name="T22" fmla="*/ 0 w 5"/>
              <a:gd name="T23" fmla="*/ 0 h 13"/>
              <a:gd name="T24" fmla="*/ 0 w 5"/>
              <a:gd name="T25" fmla="*/ 13 h 13"/>
              <a:gd name="T26" fmla="*/ 1 w 5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5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914"/>
          <p:cNvSpPr>
            <a:spLocks noEditPoints="1"/>
          </p:cNvSpPr>
          <p:nvPr/>
        </p:nvSpPr>
        <p:spPr bwMode="auto">
          <a:xfrm>
            <a:off x="6664325" y="5826125"/>
            <a:ext cx="22225" cy="28575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8 w 10"/>
              <a:gd name="T29" fmla="*/ 4 h 13"/>
              <a:gd name="T30" fmla="*/ 8 w 10"/>
              <a:gd name="T31" fmla="*/ 5 h 13"/>
              <a:gd name="T32" fmla="*/ 5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10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8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3 w 10"/>
              <a:gd name="T65" fmla="*/ 8 h 13"/>
              <a:gd name="T66" fmla="*/ 3 w 10"/>
              <a:gd name="T67" fmla="*/ 8 h 13"/>
              <a:gd name="T68" fmla="*/ 5 w 10"/>
              <a:gd name="T69" fmla="*/ 7 h 13"/>
              <a:gd name="T70" fmla="*/ 8 w 10"/>
              <a:gd name="T71" fmla="*/ 7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3"/>
                  <a:pt x="8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5"/>
                  <a:pt x="5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7"/>
                  <a:pt x="1" y="7"/>
                  <a:pt x="1" y="8"/>
                </a:cubicBezTo>
                <a:cubicBezTo>
                  <a:pt x="1" y="8"/>
                  <a:pt x="0" y="9"/>
                  <a:pt x="0" y="10"/>
                </a:cubicBezTo>
                <a:cubicBezTo>
                  <a:pt x="0" y="11"/>
                  <a:pt x="1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3"/>
                </a:cubicBezTo>
                <a:cubicBezTo>
                  <a:pt x="7" y="12"/>
                  <a:pt x="7" y="12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10"/>
                </a:cubicBezTo>
                <a:cubicBezTo>
                  <a:pt x="7" y="10"/>
                  <a:pt x="7" y="11"/>
                  <a:pt x="6" y="11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3" y="11"/>
                  <a:pt x="2" y="10"/>
                  <a:pt x="2" y="9"/>
                </a:cubicBezTo>
                <a:cubicBezTo>
                  <a:pt x="2" y="9"/>
                  <a:pt x="2" y="9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7"/>
                  <a:pt x="5" y="7"/>
                </a:cubicBezTo>
                <a:cubicBezTo>
                  <a:pt x="6" y="7"/>
                  <a:pt x="7" y="7"/>
                  <a:pt x="8" y="7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915"/>
          <p:cNvSpPr>
            <a:spLocks noEditPoints="1"/>
          </p:cNvSpPr>
          <p:nvPr/>
        </p:nvSpPr>
        <p:spPr bwMode="auto">
          <a:xfrm>
            <a:off x="6689725" y="5816600"/>
            <a:ext cx="19050" cy="38100"/>
          </a:xfrm>
          <a:custGeom>
            <a:avLst/>
            <a:gdLst>
              <a:gd name="T0" fmla="*/ 9 w 9"/>
              <a:gd name="T1" fmla="*/ 17 h 17"/>
              <a:gd name="T2" fmla="*/ 9 w 9"/>
              <a:gd name="T3" fmla="*/ 0 h 17"/>
              <a:gd name="T4" fmla="*/ 8 w 9"/>
              <a:gd name="T5" fmla="*/ 0 h 17"/>
              <a:gd name="T6" fmla="*/ 8 w 9"/>
              <a:gd name="T7" fmla="*/ 6 h 17"/>
              <a:gd name="T8" fmla="*/ 6 w 9"/>
              <a:gd name="T9" fmla="*/ 5 h 17"/>
              <a:gd name="T10" fmla="*/ 5 w 9"/>
              <a:gd name="T11" fmla="*/ 4 h 17"/>
              <a:gd name="T12" fmla="*/ 3 w 9"/>
              <a:gd name="T13" fmla="*/ 5 h 17"/>
              <a:gd name="T14" fmla="*/ 1 w 9"/>
              <a:gd name="T15" fmla="*/ 7 h 17"/>
              <a:gd name="T16" fmla="*/ 0 w 9"/>
              <a:gd name="T17" fmla="*/ 11 h 17"/>
              <a:gd name="T18" fmla="*/ 2 w 9"/>
              <a:gd name="T19" fmla="*/ 15 h 17"/>
              <a:gd name="T20" fmla="*/ 5 w 9"/>
              <a:gd name="T21" fmla="*/ 17 h 17"/>
              <a:gd name="T22" fmla="*/ 6 w 9"/>
              <a:gd name="T23" fmla="*/ 17 h 17"/>
              <a:gd name="T24" fmla="*/ 8 w 9"/>
              <a:gd name="T25" fmla="*/ 15 h 17"/>
              <a:gd name="T26" fmla="*/ 8 w 9"/>
              <a:gd name="T27" fmla="*/ 17 h 17"/>
              <a:gd name="T28" fmla="*/ 9 w 9"/>
              <a:gd name="T29" fmla="*/ 17 h 17"/>
              <a:gd name="T30" fmla="*/ 3 w 9"/>
              <a:gd name="T31" fmla="*/ 7 h 17"/>
              <a:gd name="T32" fmla="*/ 5 w 9"/>
              <a:gd name="T33" fmla="*/ 6 h 17"/>
              <a:gd name="T34" fmla="*/ 7 w 9"/>
              <a:gd name="T35" fmla="*/ 7 h 17"/>
              <a:gd name="T36" fmla="*/ 8 w 9"/>
              <a:gd name="T37" fmla="*/ 11 h 17"/>
              <a:gd name="T38" fmla="*/ 7 w 9"/>
              <a:gd name="T39" fmla="*/ 14 h 17"/>
              <a:gd name="T40" fmla="*/ 5 w 9"/>
              <a:gd name="T41" fmla="*/ 15 h 17"/>
              <a:gd name="T42" fmla="*/ 3 w 9"/>
              <a:gd name="T43" fmla="*/ 14 h 17"/>
              <a:gd name="T44" fmla="*/ 2 w 9"/>
              <a:gd name="T45" fmla="*/ 11 h 17"/>
              <a:gd name="T46" fmla="*/ 3 w 9"/>
              <a:gd name="T4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9" y="17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6"/>
                  <a:pt x="8" y="6"/>
                  <a:pt x="8" y="6"/>
                </a:cubicBezTo>
                <a:cubicBezTo>
                  <a:pt x="7" y="5"/>
                  <a:pt x="7" y="5"/>
                  <a:pt x="6" y="5"/>
                </a:cubicBezTo>
                <a:cubicBezTo>
                  <a:pt x="6" y="4"/>
                  <a:pt x="5" y="4"/>
                  <a:pt x="5" y="4"/>
                </a:cubicBezTo>
                <a:cubicBezTo>
                  <a:pt x="4" y="4"/>
                  <a:pt x="3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1" y="8"/>
                  <a:pt x="0" y="9"/>
                  <a:pt x="0" y="11"/>
                </a:cubicBezTo>
                <a:cubicBezTo>
                  <a:pt x="0" y="13"/>
                  <a:pt x="1" y="14"/>
                  <a:pt x="2" y="15"/>
                </a:cubicBezTo>
                <a:cubicBezTo>
                  <a:pt x="3" y="16"/>
                  <a:pt x="4" y="17"/>
                  <a:pt x="5" y="17"/>
                </a:cubicBezTo>
                <a:cubicBezTo>
                  <a:pt x="5" y="17"/>
                  <a:pt x="6" y="17"/>
                  <a:pt x="6" y="17"/>
                </a:cubicBezTo>
                <a:cubicBezTo>
                  <a:pt x="7" y="16"/>
                  <a:pt x="7" y="16"/>
                  <a:pt x="8" y="15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7"/>
                  <a:pt x="9" y="17"/>
                </a:cubicBezTo>
                <a:close/>
                <a:moveTo>
                  <a:pt x="3" y="7"/>
                </a:moveTo>
                <a:cubicBezTo>
                  <a:pt x="3" y="6"/>
                  <a:pt x="4" y="6"/>
                  <a:pt x="5" y="6"/>
                </a:cubicBezTo>
                <a:cubicBezTo>
                  <a:pt x="6" y="6"/>
                  <a:pt x="6" y="6"/>
                  <a:pt x="7" y="7"/>
                </a:cubicBezTo>
                <a:cubicBezTo>
                  <a:pt x="7" y="8"/>
                  <a:pt x="8" y="9"/>
                  <a:pt x="8" y="11"/>
                </a:cubicBezTo>
                <a:cubicBezTo>
                  <a:pt x="8" y="12"/>
                  <a:pt x="7" y="13"/>
                  <a:pt x="7" y="14"/>
                </a:cubicBezTo>
                <a:cubicBezTo>
                  <a:pt x="6" y="15"/>
                  <a:pt x="6" y="15"/>
                  <a:pt x="5" y="15"/>
                </a:cubicBezTo>
                <a:cubicBezTo>
                  <a:pt x="4" y="15"/>
                  <a:pt x="4" y="15"/>
                  <a:pt x="3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9"/>
                  <a:pt x="2" y="8"/>
                  <a:pt x="3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Rectangle 916"/>
          <p:cNvSpPr>
            <a:spLocks noChangeArrowheads="1"/>
          </p:cNvSpPr>
          <p:nvPr/>
        </p:nvSpPr>
        <p:spPr bwMode="auto">
          <a:xfrm>
            <a:off x="6492875" y="5802313"/>
            <a:ext cx="27781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Kaliningrad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Freeform 917"/>
          <p:cNvSpPr>
            <a:spLocks/>
          </p:cNvSpPr>
          <p:nvPr/>
        </p:nvSpPr>
        <p:spPr bwMode="auto">
          <a:xfrm>
            <a:off x="6834188" y="6207125"/>
            <a:ext cx="41275" cy="41275"/>
          </a:xfrm>
          <a:custGeom>
            <a:avLst/>
            <a:gdLst>
              <a:gd name="T0" fmla="*/ 6 w 18"/>
              <a:gd name="T1" fmla="*/ 18 h 18"/>
              <a:gd name="T2" fmla="*/ 9 w 18"/>
              <a:gd name="T3" fmla="*/ 5 h 18"/>
              <a:gd name="T4" fmla="*/ 9 w 18"/>
              <a:gd name="T5" fmla="*/ 2 h 18"/>
              <a:gd name="T6" fmla="*/ 10 w 18"/>
              <a:gd name="T7" fmla="*/ 5 h 18"/>
              <a:gd name="T8" fmla="*/ 12 w 18"/>
              <a:gd name="T9" fmla="*/ 18 h 18"/>
              <a:gd name="T10" fmla="*/ 14 w 18"/>
              <a:gd name="T11" fmla="*/ 18 h 18"/>
              <a:gd name="T12" fmla="*/ 18 w 18"/>
              <a:gd name="T13" fmla="*/ 0 h 18"/>
              <a:gd name="T14" fmla="*/ 16 w 18"/>
              <a:gd name="T15" fmla="*/ 0 h 18"/>
              <a:gd name="T16" fmla="*/ 14 w 18"/>
              <a:gd name="T17" fmla="*/ 11 h 18"/>
              <a:gd name="T18" fmla="*/ 13 w 18"/>
              <a:gd name="T19" fmla="*/ 15 h 18"/>
              <a:gd name="T20" fmla="*/ 12 w 18"/>
              <a:gd name="T21" fmla="*/ 9 h 18"/>
              <a:gd name="T22" fmla="*/ 10 w 18"/>
              <a:gd name="T23" fmla="*/ 0 h 18"/>
              <a:gd name="T24" fmla="*/ 8 w 18"/>
              <a:gd name="T25" fmla="*/ 0 h 18"/>
              <a:gd name="T26" fmla="*/ 5 w 18"/>
              <a:gd name="T27" fmla="*/ 12 h 18"/>
              <a:gd name="T28" fmla="*/ 5 w 18"/>
              <a:gd name="T29" fmla="*/ 15 h 18"/>
              <a:gd name="T30" fmla="*/ 4 w 18"/>
              <a:gd name="T31" fmla="*/ 12 h 18"/>
              <a:gd name="T32" fmla="*/ 2 w 18"/>
              <a:gd name="T33" fmla="*/ 0 h 18"/>
              <a:gd name="T34" fmla="*/ 0 w 18"/>
              <a:gd name="T35" fmla="*/ 0 h 18"/>
              <a:gd name="T36" fmla="*/ 4 w 18"/>
              <a:gd name="T37" fmla="*/ 18 h 18"/>
              <a:gd name="T38" fmla="*/ 6 w 18"/>
              <a:gd name="T3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" h="18">
                <a:moveTo>
                  <a:pt x="6" y="18"/>
                </a:move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10" y="5"/>
                  <a:pt x="10" y="5"/>
                  <a:pt x="10" y="5"/>
                </a:cubicBezTo>
                <a:cubicBezTo>
                  <a:pt x="12" y="18"/>
                  <a:pt x="12" y="18"/>
                  <a:pt x="12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3"/>
                  <a:pt x="14" y="14"/>
                  <a:pt x="13" y="15"/>
                </a:cubicBezTo>
                <a:cubicBezTo>
                  <a:pt x="13" y="13"/>
                  <a:pt x="13" y="11"/>
                  <a:pt x="12" y="9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4"/>
                  <a:pt x="4" y="13"/>
                  <a:pt x="4" y="1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8"/>
                  <a:pt x="4" y="18"/>
                  <a:pt x="4" y="18"/>
                </a:cubicBezTo>
                <a:cubicBezTo>
                  <a:pt x="6" y="18"/>
                  <a:pt x="6" y="18"/>
                  <a:pt x="6" y="18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918"/>
          <p:cNvSpPr>
            <a:spLocks noEditPoints="1"/>
          </p:cNvSpPr>
          <p:nvPr/>
        </p:nvSpPr>
        <p:spPr bwMode="auto">
          <a:xfrm>
            <a:off x="6877050" y="6218238"/>
            <a:ext cx="20638" cy="30163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5 h 13"/>
              <a:gd name="T10" fmla="*/ 8 w 9"/>
              <a:gd name="T11" fmla="*/ 2 h 13"/>
              <a:gd name="T12" fmla="*/ 7 w 9"/>
              <a:gd name="T13" fmla="*/ 0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4 w 9"/>
              <a:gd name="T25" fmla="*/ 2 h 13"/>
              <a:gd name="T26" fmla="*/ 6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1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7 h 13"/>
              <a:gd name="T54" fmla="*/ 6 w 9"/>
              <a:gd name="T55" fmla="*/ 9 h 13"/>
              <a:gd name="T56" fmla="*/ 5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2 w 9"/>
              <a:gd name="T67" fmla="*/ 8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9" y="3"/>
                  <a:pt x="9" y="3"/>
                  <a:pt x="8" y="2"/>
                </a:cubicBezTo>
                <a:cubicBezTo>
                  <a:pt x="8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0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6"/>
                  <a:pt x="2" y="6"/>
                  <a:pt x="1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6" y="12"/>
                  <a:pt x="7" y="11"/>
                </a:cubicBezTo>
                <a:cubicBezTo>
                  <a:pt x="7" y="12"/>
                  <a:pt x="7" y="12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6" y="9"/>
                </a:cubicBezTo>
                <a:cubicBezTo>
                  <a:pt x="6" y="10"/>
                  <a:pt x="6" y="10"/>
                  <a:pt x="5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919"/>
          <p:cNvSpPr>
            <a:spLocks/>
          </p:cNvSpPr>
          <p:nvPr/>
        </p:nvSpPr>
        <p:spPr bwMode="auto">
          <a:xfrm>
            <a:off x="6900863" y="6218238"/>
            <a:ext cx="14288" cy="30163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2 w 6"/>
              <a:gd name="T5" fmla="*/ 4 h 13"/>
              <a:gd name="T6" fmla="*/ 3 w 6"/>
              <a:gd name="T7" fmla="*/ 2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0 h 13"/>
              <a:gd name="T18" fmla="*/ 2 w 6"/>
              <a:gd name="T19" fmla="*/ 2 h 13"/>
              <a:gd name="T20" fmla="*/ 2 w 6"/>
              <a:gd name="T21" fmla="*/ 0 h 13"/>
              <a:gd name="T22" fmla="*/ 0 w 6"/>
              <a:gd name="T23" fmla="*/ 0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920"/>
          <p:cNvSpPr>
            <a:spLocks/>
          </p:cNvSpPr>
          <p:nvPr/>
        </p:nvSpPr>
        <p:spPr bwMode="auto">
          <a:xfrm>
            <a:off x="6915150" y="6218238"/>
            <a:ext cx="19050" cy="30163"/>
          </a:xfrm>
          <a:custGeom>
            <a:avLst/>
            <a:gdLst>
              <a:gd name="T0" fmla="*/ 4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3 h 13"/>
              <a:gd name="T24" fmla="*/ 8 w 9"/>
              <a:gd name="T25" fmla="*/ 1 h 13"/>
              <a:gd name="T26" fmla="*/ 6 w 9"/>
              <a:gd name="T27" fmla="*/ 0 h 13"/>
              <a:gd name="T28" fmla="*/ 4 w 9"/>
              <a:gd name="T29" fmla="*/ 0 h 13"/>
              <a:gd name="T30" fmla="*/ 1 w 9"/>
              <a:gd name="T31" fmla="*/ 1 h 13"/>
              <a:gd name="T32" fmla="*/ 0 w 9"/>
              <a:gd name="T33" fmla="*/ 3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6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4 w 9"/>
              <a:gd name="T55" fmla="*/ 13 h 13"/>
              <a:gd name="T56" fmla="*/ 4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4" y="13"/>
                </a:move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7" y="6"/>
                  <a:pt x="6" y="5"/>
                  <a:pt x="5" y="5"/>
                </a:cubicBezTo>
                <a:cubicBezTo>
                  <a:pt x="3" y="5"/>
                  <a:pt x="3" y="4"/>
                  <a:pt x="3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6" y="2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2"/>
                  <a:pt x="0" y="2"/>
                  <a:pt x="0" y="3"/>
                </a:cubicBezTo>
                <a:cubicBezTo>
                  <a:pt x="0" y="4"/>
                  <a:pt x="1" y="5"/>
                  <a:pt x="1" y="5"/>
                </a:cubicBezTo>
                <a:cubicBezTo>
                  <a:pt x="1" y="6"/>
                  <a:pt x="1" y="6"/>
                  <a:pt x="2" y="6"/>
                </a:cubicBezTo>
                <a:cubicBezTo>
                  <a:pt x="2" y="7"/>
                  <a:pt x="3" y="7"/>
                  <a:pt x="5" y="7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9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921"/>
          <p:cNvSpPr>
            <a:spLocks/>
          </p:cNvSpPr>
          <p:nvPr/>
        </p:nvSpPr>
        <p:spPr bwMode="auto">
          <a:xfrm>
            <a:off x="6937375" y="6218238"/>
            <a:ext cx="20638" cy="30163"/>
          </a:xfrm>
          <a:custGeom>
            <a:avLst/>
            <a:gdLst>
              <a:gd name="T0" fmla="*/ 9 w 9"/>
              <a:gd name="T1" fmla="*/ 13 h 13"/>
              <a:gd name="T2" fmla="*/ 9 w 9"/>
              <a:gd name="T3" fmla="*/ 11 h 13"/>
              <a:gd name="T4" fmla="*/ 4 w 9"/>
              <a:gd name="T5" fmla="*/ 11 h 13"/>
              <a:gd name="T6" fmla="*/ 2 w 9"/>
              <a:gd name="T7" fmla="*/ 11 h 13"/>
              <a:gd name="T8" fmla="*/ 3 w 9"/>
              <a:gd name="T9" fmla="*/ 9 h 13"/>
              <a:gd name="T10" fmla="*/ 9 w 9"/>
              <a:gd name="T11" fmla="*/ 2 h 13"/>
              <a:gd name="T12" fmla="*/ 9 w 9"/>
              <a:gd name="T13" fmla="*/ 0 h 13"/>
              <a:gd name="T14" fmla="*/ 0 w 9"/>
              <a:gd name="T15" fmla="*/ 0 h 13"/>
              <a:gd name="T16" fmla="*/ 0 w 9"/>
              <a:gd name="T17" fmla="*/ 2 h 13"/>
              <a:gd name="T18" fmla="*/ 4 w 9"/>
              <a:gd name="T19" fmla="*/ 2 h 13"/>
              <a:gd name="T20" fmla="*/ 6 w 9"/>
              <a:gd name="T21" fmla="*/ 2 h 13"/>
              <a:gd name="T22" fmla="*/ 0 w 9"/>
              <a:gd name="T23" fmla="*/ 11 h 13"/>
              <a:gd name="T24" fmla="*/ 0 w 9"/>
              <a:gd name="T25" fmla="*/ 13 h 13"/>
              <a:gd name="T26" fmla="*/ 9 w 9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3">
                <a:moveTo>
                  <a:pt x="9" y="13"/>
                </a:moveTo>
                <a:cubicBezTo>
                  <a:pt x="9" y="11"/>
                  <a:pt x="9" y="11"/>
                  <a:pt x="9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3" y="9"/>
                  <a:pt x="3" y="9"/>
                  <a:pt x="3" y="9"/>
                </a:cubicBezTo>
                <a:cubicBezTo>
                  <a:pt x="9" y="2"/>
                  <a:pt x="9" y="2"/>
                  <a:pt x="9" y="2"/>
                </a:cubicBez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2"/>
                  <a:pt x="0" y="2"/>
                </a:cubicBezTo>
                <a:cubicBezTo>
                  <a:pt x="4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3"/>
                  <a:pt x="0" y="13"/>
                  <a:pt x="0" y="13"/>
                </a:cubicBezTo>
                <a:cubicBezTo>
                  <a:pt x="9" y="13"/>
                  <a:pt x="9" y="13"/>
                  <a:pt x="9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922"/>
          <p:cNvSpPr>
            <a:spLocks noEditPoints="1"/>
          </p:cNvSpPr>
          <p:nvPr/>
        </p:nvSpPr>
        <p:spPr bwMode="auto">
          <a:xfrm>
            <a:off x="6959600" y="6218238"/>
            <a:ext cx="20638" cy="30163"/>
          </a:xfrm>
          <a:custGeom>
            <a:avLst/>
            <a:gdLst>
              <a:gd name="T0" fmla="*/ 8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5 h 13"/>
              <a:gd name="T10" fmla="*/ 9 w 9"/>
              <a:gd name="T11" fmla="*/ 2 h 13"/>
              <a:gd name="T12" fmla="*/ 7 w 9"/>
              <a:gd name="T13" fmla="*/ 0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2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8 w 9"/>
              <a:gd name="T49" fmla="*/ 13 h 13"/>
              <a:gd name="T50" fmla="*/ 8 w 9"/>
              <a:gd name="T51" fmla="*/ 13 h 13"/>
              <a:gd name="T52" fmla="*/ 7 w 9"/>
              <a:gd name="T53" fmla="*/ 7 h 13"/>
              <a:gd name="T54" fmla="*/ 7 w 9"/>
              <a:gd name="T55" fmla="*/ 9 h 13"/>
              <a:gd name="T56" fmla="*/ 6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9" y="3"/>
                  <a:pt x="9" y="3"/>
                  <a:pt x="9" y="2"/>
                </a:cubicBezTo>
                <a:cubicBezTo>
                  <a:pt x="8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0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6"/>
                  <a:pt x="2" y="6"/>
                  <a:pt x="2" y="6"/>
                </a:cubicBezTo>
                <a:cubicBezTo>
                  <a:pt x="1" y="6"/>
                  <a:pt x="1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3"/>
                  <a:pt x="2" y="13"/>
                  <a:pt x="3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6" y="10"/>
                  <a:pt x="6" y="10"/>
                  <a:pt x="6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3" y="8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923"/>
          <p:cNvSpPr>
            <a:spLocks/>
          </p:cNvSpPr>
          <p:nvPr/>
        </p:nvSpPr>
        <p:spPr bwMode="auto">
          <a:xfrm>
            <a:off x="6981825" y="6218238"/>
            <a:ext cx="31750" cy="30163"/>
          </a:xfrm>
          <a:custGeom>
            <a:avLst/>
            <a:gdLst>
              <a:gd name="T0" fmla="*/ 7 w 20"/>
              <a:gd name="T1" fmla="*/ 19 h 19"/>
              <a:gd name="T2" fmla="*/ 10 w 20"/>
              <a:gd name="T3" fmla="*/ 5 h 19"/>
              <a:gd name="T4" fmla="*/ 11 w 20"/>
              <a:gd name="T5" fmla="*/ 7 h 19"/>
              <a:gd name="T6" fmla="*/ 13 w 20"/>
              <a:gd name="T7" fmla="*/ 19 h 19"/>
              <a:gd name="T8" fmla="*/ 16 w 20"/>
              <a:gd name="T9" fmla="*/ 19 h 19"/>
              <a:gd name="T10" fmla="*/ 20 w 20"/>
              <a:gd name="T11" fmla="*/ 0 h 19"/>
              <a:gd name="T12" fmla="*/ 18 w 20"/>
              <a:gd name="T13" fmla="*/ 0 h 19"/>
              <a:gd name="T14" fmla="*/ 16 w 20"/>
              <a:gd name="T15" fmla="*/ 10 h 19"/>
              <a:gd name="T16" fmla="*/ 14 w 20"/>
              <a:gd name="T17" fmla="*/ 15 h 19"/>
              <a:gd name="T18" fmla="*/ 14 w 20"/>
              <a:gd name="T19" fmla="*/ 10 h 19"/>
              <a:gd name="T20" fmla="*/ 11 w 20"/>
              <a:gd name="T21" fmla="*/ 0 h 19"/>
              <a:gd name="T22" fmla="*/ 8 w 20"/>
              <a:gd name="T23" fmla="*/ 0 h 19"/>
              <a:gd name="T24" fmla="*/ 7 w 20"/>
              <a:gd name="T25" fmla="*/ 10 h 19"/>
              <a:gd name="T26" fmla="*/ 6 w 20"/>
              <a:gd name="T27" fmla="*/ 15 h 19"/>
              <a:gd name="T28" fmla="*/ 6 w 20"/>
              <a:gd name="T29" fmla="*/ 10 h 19"/>
              <a:gd name="T30" fmla="*/ 3 w 20"/>
              <a:gd name="T31" fmla="*/ 0 h 19"/>
              <a:gd name="T32" fmla="*/ 0 w 20"/>
              <a:gd name="T33" fmla="*/ 0 h 19"/>
              <a:gd name="T34" fmla="*/ 4 w 20"/>
              <a:gd name="T35" fmla="*/ 19 h 19"/>
              <a:gd name="T36" fmla="*/ 7 w 20"/>
              <a:gd name="T37" fmla="*/ 19 h 19"/>
              <a:gd name="T38" fmla="*/ 7 w 20"/>
              <a:gd name="T3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19">
                <a:moveTo>
                  <a:pt x="7" y="19"/>
                </a:moveTo>
                <a:lnTo>
                  <a:pt x="10" y="5"/>
                </a:lnTo>
                <a:lnTo>
                  <a:pt x="11" y="7"/>
                </a:lnTo>
                <a:lnTo>
                  <a:pt x="13" y="19"/>
                </a:lnTo>
                <a:lnTo>
                  <a:pt x="16" y="19"/>
                </a:lnTo>
                <a:lnTo>
                  <a:pt x="20" y="0"/>
                </a:lnTo>
                <a:lnTo>
                  <a:pt x="18" y="0"/>
                </a:lnTo>
                <a:lnTo>
                  <a:pt x="16" y="10"/>
                </a:lnTo>
                <a:lnTo>
                  <a:pt x="14" y="15"/>
                </a:lnTo>
                <a:lnTo>
                  <a:pt x="14" y="10"/>
                </a:lnTo>
                <a:lnTo>
                  <a:pt x="11" y="0"/>
                </a:lnTo>
                <a:lnTo>
                  <a:pt x="8" y="0"/>
                </a:lnTo>
                <a:lnTo>
                  <a:pt x="7" y="10"/>
                </a:lnTo>
                <a:lnTo>
                  <a:pt x="6" y="15"/>
                </a:lnTo>
                <a:lnTo>
                  <a:pt x="6" y="10"/>
                </a:lnTo>
                <a:lnTo>
                  <a:pt x="3" y="0"/>
                </a:lnTo>
                <a:lnTo>
                  <a:pt x="0" y="0"/>
                </a:lnTo>
                <a:lnTo>
                  <a:pt x="4" y="19"/>
                </a:lnTo>
                <a:lnTo>
                  <a:pt x="7" y="19"/>
                </a:lnTo>
                <a:lnTo>
                  <a:pt x="7" y="19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924"/>
          <p:cNvSpPr>
            <a:spLocks noEditPoints="1"/>
          </p:cNvSpPr>
          <p:nvPr/>
        </p:nvSpPr>
        <p:spPr bwMode="auto">
          <a:xfrm>
            <a:off x="7015163" y="6218238"/>
            <a:ext cx="20638" cy="30163"/>
          </a:xfrm>
          <a:custGeom>
            <a:avLst/>
            <a:gdLst>
              <a:gd name="T0" fmla="*/ 8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5 h 13"/>
              <a:gd name="T10" fmla="*/ 9 w 9"/>
              <a:gd name="T11" fmla="*/ 2 h 13"/>
              <a:gd name="T12" fmla="*/ 8 w 9"/>
              <a:gd name="T13" fmla="*/ 0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2 w 9"/>
              <a:gd name="T35" fmla="*/ 6 h 13"/>
              <a:gd name="T36" fmla="*/ 1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4 w 9"/>
              <a:gd name="T43" fmla="*/ 13 h 13"/>
              <a:gd name="T44" fmla="*/ 6 w 9"/>
              <a:gd name="T45" fmla="*/ 12 h 13"/>
              <a:gd name="T46" fmla="*/ 7 w 9"/>
              <a:gd name="T47" fmla="*/ 11 h 13"/>
              <a:gd name="T48" fmla="*/ 8 w 9"/>
              <a:gd name="T49" fmla="*/ 13 h 13"/>
              <a:gd name="T50" fmla="*/ 8 w 9"/>
              <a:gd name="T51" fmla="*/ 13 h 13"/>
              <a:gd name="T52" fmla="*/ 7 w 9"/>
              <a:gd name="T53" fmla="*/ 7 h 13"/>
              <a:gd name="T54" fmla="*/ 7 w 9"/>
              <a:gd name="T55" fmla="*/ 9 h 13"/>
              <a:gd name="T56" fmla="*/ 6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9" y="3"/>
                  <a:pt x="9" y="3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5" y="5"/>
                  <a:pt x="4" y="5"/>
                </a:cubicBezTo>
                <a:cubicBezTo>
                  <a:pt x="3" y="6"/>
                  <a:pt x="2" y="6"/>
                  <a:pt x="2" y="6"/>
                </a:cubicBezTo>
                <a:cubicBezTo>
                  <a:pt x="1" y="6"/>
                  <a:pt x="1" y="7"/>
                  <a:pt x="1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7" y="10"/>
                  <a:pt x="6" y="10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3" y="8"/>
                  <a:pt x="3" y="8"/>
                </a:cubicBezTo>
                <a:cubicBezTo>
                  <a:pt x="3" y="7"/>
                  <a:pt x="4" y="7"/>
                  <a:pt x="4" y="7"/>
                </a:cubicBezTo>
                <a:cubicBezTo>
                  <a:pt x="6" y="7"/>
                  <a:pt x="7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Rectangle 925"/>
          <p:cNvSpPr>
            <a:spLocks noChangeArrowheads="1"/>
          </p:cNvSpPr>
          <p:nvPr/>
        </p:nvSpPr>
        <p:spPr bwMode="auto">
          <a:xfrm>
            <a:off x="6832600" y="6196013"/>
            <a:ext cx="6985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W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926"/>
          <p:cNvSpPr>
            <a:spLocks noChangeArrowheads="1"/>
          </p:cNvSpPr>
          <p:nvPr/>
        </p:nvSpPr>
        <p:spPr bwMode="auto">
          <a:xfrm>
            <a:off x="6875463" y="6196013"/>
            <a:ext cx="212725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arszawa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Freeform 927"/>
          <p:cNvSpPr>
            <a:spLocks noEditPoints="1"/>
          </p:cNvSpPr>
          <p:nvPr/>
        </p:nvSpPr>
        <p:spPr bwMode="auto">
          <a:xfrm>
            <a:off x="6923088" y="5448300"/>
            <a:ext cx="30163" cy="38100"/>
          </a:xfrm>
          <a:custGeom>
            <a:avLst/>
            <a:gdLst>
              <a:gd name="T0" fmla="*/ 2 w 13"/>
              <a:gd name="T1" fmla="*/ 17 h 17"/>
              <a:gd name="T2" fmla="*/ 2 w 13"/>
              <a:gd name="T3" fmla="*/ 10 h 17"/>
              <a:gd name="T4" fmla="*/ 4 w 13"/>
              <a:gd name="T5" fmla="*/ 10 h 17"/>
              <a:gd name="T6" fmla="*/ 6 w 13"/>
              <a:gd name="T7" fmla="*/ 10 h 17"/>
              <a:gd name="T8" fmla="*/ 7 w 13"/>
              <a:gd name="T9" fmla="*/ 11 h 17"/>
              <a:gd name="T10" fmla="*/ 9 w 13"/>
              <a:gd name="T11" fmla="*/ 14 h 17"/>
              <a:gd name="T12" fmla="*/ 11 w 13"/>
              <a:gd name="T13" fmla="*/ 17 h 17"/>
              <a:gd name="T14" fmla="*/ 13 w 13"/>
              <a:gd name="T15" fmla="*/ 17 h 17"/>
              <a:gd name="T16" fmla="*/ 10 w 13"/>
              <a:gd name="T17" fmla="*/ 13 h 17"/>
              <a:gd name="T18" fmla="*/ 9 w 13"/>
              <a:gd name="T19" fmla="*/ 10 h 17"/>
              <a:gd name="T20" fmla="*/ 8 w 13"/>
              <a:gd name="T21" fmla="*/ 9 h 17"/>
              <a:gd name="T22" fmla="*/ 11 w 13"/>
              <a:gd name="T23" fmla="*/ 8 h 17"/>
              <a:gd name="T24" fmla="*/ 12 w 13"/>
              <a:gd name="T25" fmla="*/ 5 h 17"/>
              <a:gd name="T26" fmla="*/ 11 w 13"/>
              <a:gd name="T27" fmla="*/ 2 h 17"/>
              <a:gd name="T28" fmla="*/ 10 w 13"/>
              <a:gd name="T29" fmla="*/ 1 h 17"/>
              <a:gd name="T30" fmla="*/ 7 w 13"/>
              <a:gd name="T31" fmla="*/ 0 h 17"/>
              <a:gd name="T32" fmla="*/ 0 w 13"/>
              <a:gd name="T33" fmla="*/ 0 h 17"/>
              <a:gd name="T34" fmla="*/ 0 w 13"/>
              <a:gd name="T35" fmla="*/ 17 h 17"/>
              <a:gd name="T36" fmla="*/ 2 w 13"/>
              <a:gd name="T37" fmla="*/ 17 h 17"/>
              <a:gd name="T38" fmla="*/ 2 w 13"/>
              <a:gd name="T39" fmla="*/ 2 h 17"/>
              <a:gd name="T40" fmla="*/ 7 w 13"/>
              <a:gd name="T41" fmla="*/ 2 h 17"/>
              <a:gd name="T42" fmla="*/ 9 w 13"/>
              <a:gd name="T43" fmla="*/ 3 h 17"/>
              <a:gd name="T44" fmla="*/ 10 w 13"/>
              <a:gd name="T45" fmla="*/ 5 h 17"/>
              <a:gd name="T46" fmla="*/ 9 w 13"/>
              <a:gd name="T47" fmla="*/ 6 h 17"/>
              <a:gd name="T48" fmla="*/ 8 w 13"/>
              <a:gd name="T49" fmla="*/ 7 h 17"/>
              <a:gd name="T50" fmla="*/ 6 w 13"/>
              <a:gd name="T51" fmla="*/ 8 h 17"/>
              <a:gd name="T52" fmla="*/ 2 w 13"/>
              <a:gd name="T53" fmla="*/ 8 h 17"/>
              <a:gd name="T54" fmla="*/ 2 w 13"/>
              <a:gd name="T5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6" y="10"/>
                  <a:pt x="6" y="10"/>
                </a:cubicBezTo>
                <a:cubicBezTo>
                  <a:pt x="6" y="10"/>
                  <a:pt x="7" y="10"/>
                  <a:pt x="7" y="11"/>
                </a:cubicBezTo>
                <a:cubicBezTo>
                  <a:pt x="7" y="11"/>
                  <a:pt x="8" y="12"/>
                  <a:pt x="9" y="14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9" y="10"/>
                </a:cubicBezTo>
                <a:cubicBezTo>
                  <a:pt x="9" y="10"/>
                  <a:pt x="8" y="10"/>
                  <a:pt x="8" y="9"/>
                </a:cubicBezTo>
                <a:cubicBezTo>
                  <a:pt x="9" y="9"/>
                  <a:pt x="10" y="9"/>
                  <a:pt x="11" y="8"/>
                </a:cubicBezTo>
                <a:cubicBezTo>
                  <a:pt x="11" y="7"/>
                  <a:pt x="12" y="6"/>
                  <a:pt x="12" y="5"/>
                </a:cubicBezTo>
                <a:cubicBezTo>
                  <a:pt x="12" y="4"/>
                  <a:pt x="12" y="3"/>
                  <a:pt x="11" y="2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2" y="2"/>
                </a:moveTo>
                <a:cubicBezTo>
                  <a:pt x="7" y="2"/>
                  <a:pt x="7" y="2"/>
                  <a:pt x="7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3"/>
                  <a:pt x="10" y="4"/>
                  <a:pt x="10" y="5"/>
                </a:cubicBezTo>
                <a:cubicBezTo>
                  <a:pt x="10" y="5"/>
                  <a:pt x="10" y="6"/>
                  <a:pt x="9" y="6"/>
                </a:cubicBezTo>
                <a:cubicBezTo>
                  <a:pt x="9" y="7"/>
                  <a:pt x="9" y="7"/>
                  <a:pt x="8" y="7"/>
                </a:cubicBezTo>
                <a:cubicBezTo>
                  <a:pt x="8" y="8"/>
                  <a:pt x="7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928"/>
          <p:cNvSpPr>
            <a:spLocks noEditPoints="1"/>
          </p:cNvSpPr>
          <p:nvPr/>
        </p:nvSpPr>
        <p:spPr bwMode="auto">
          <a:xfrm>
            <a:off x="6954838" y="5448300"/>
            <a:ext cx="4763" cy="38100"/>
          </a:xfrm>
          <a:custGeom>
            <a:avLst/>
            <a:gdLst>
              <a:gd name="T0" fmla="*/ 3 w 3"/>
              <a:gd name="T1" fmla="*/ 4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4 h 24"/>
              <a:gd name="T8" fmla="*/ 3 w 3"/>
              <a:gd name="T9" fmla="*/ 4 h 24"/>
              <a:gd name="T10" fmla="*/ 3 w 3"/>
              <a:gd name="T11" fmla="*/ 4 h 24"/>
              <a:gd name="T12" fmla="*/ 3 w 3"/>
              <a:gd name="T13" fmla="*/ 24 h 24"/>
              <a:gd name="T14" fmla="*/ 3 w 3"/>
              <a:gd name="T15" fmla="*/ 7 h 24"/>
              <a:gd name="T16" fmla="*/ 0 w 3"/>
              <a:gd name="T17" fmla="*/ 7 h 24"/>
              <a:gd name="T18" fmla="*/ 0 w 3"/>
              <a:gd name="T19" fmla="*/ 24 h 24"/>
              <a:gd name="T20" fmla="*/ 3 w 3"/>
              <a:gd name="T21" fmla="*/ 24 h 24"/>
              <a:gd name="T22" fmla="*/ 3 w 3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4">
                <a:moveTo>
                  <a:pt x="3" y="4"/>
                </a:moveTo>
                <a:lnTo>
                  <a:pt x="3" y="0"/>
                </a:lnTo>
                <a:lnTo>
                  <a:pt x="0" y="0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close/>
                <a:moveTo>
                  <a:pt x="3" y="24"/>
                </a:moveTo>
                <a:lnTo>
                  <a:pt x="3" y="7"/>
                </a:lnTo>
                <a:lnTo>
                  <a:pt x="0" y="7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929"/>
          <p:cNvSpPr>
            <a:spLocks noEditPoints="1"/>
          </p:cNvSpPr>
          <p:nvPr/>
        </p:nvSpPr>
        <p:spPr bwMode="auto">
          <a:xfrm>
            <a:off x="6964363" y="5459413"/>
            <a:ext cx="19050" cy="38100"/>
          </a:xfrm>
          <a:custGeom>
            <a:avLst/>
            <a:gdLst>
              <a:gd name="T0" fmla="*/ 2 w 9"/>
              <a:gd name="T1" fmla="*/ 16 h 17"/>
              <a:gd name="T2" fmla="*/ 5 w 9"/>
              <a:gd name="T3" fmla="*/ 17 h 17"/>
              <a:gd name="T4" fmla="*/ 7 w 9"/>
              <a:gd name="T5" fmla="*/ 17 h 17"/>
              <a:gd name="T6" fmla="*/ 9 w 9"/>
              <a:gd name="T7" fmla="*/ 15 h 17"/>
              <a:gd name="T8" fmla="*/ 9 w 9"/>
              <a:gd name="T9" fmla="*/ 11 h 17"/>
              <a:gd name="T10" fmla="*/ 9 w 9"/>
              <a:gd name="T11" fmla="*/ 0 h 17"/>
              <a:gd name="T12" fmla="*/ 8 w 9"/>
              <a:gd name="T13" fmla="*/ 0 h 17"/>
              <a:gd name="T14" fmla="*/ 8 w 9"/>
              <a:gd name="T15" fmla="*/ 1 h 17"/>
              <a:gd name="T16" fmla="*/ 6 w 9"/>
              <a:gd name="T17" fmla="*/ 0 h 17"/>
              <a:gd name="T18" fmla="*/ 5 w 9"/>
              <a:gd name="T19" fmla="*/ 0 h 17"/>
              <a:gd name="T20" fmla="*/ 2 w 9"/>
              <a:gd name="T21" fmla="*/ 0 h 17"/>
              <a:gd name="T22" fmla="*/ 1 w 9"/>
              <a:gd name="T23" fmla="*/ 2 h 17"/>
              <a:gd name="T24" fmla="*/ 0 w 9"/>
              <a:gd name="T25" fmla="*/ 6 h 17"/>
              <a:gd name="T26" fmla="*/ 2 w 9"/>
              <a:gd name="T27" fmla="*/ 11 h 17"/>
              <a:gd name="T28" fmla="*/ 5 w 9"/>
              <a:gd name="T29" fmla="*/ 12 h 17"/>
              <a:gd name="T30" fmla="*/ 6 w 9"/>
              <a:gd name="T31" fmla="*/ 12 h 17"/>
              <a:gd name="T32" fmla="*/ 7 w 9"/>
              <a:gd name="T33" fmla="*/ 11 h 17"/>
              <a:gd name="T34" fmla="*/ 7 w 9"/>
              <a:gd name="T35" fmla="*/ 13 h 17"/>
              <a:gd name="T36" fmla="*/ 6 w 9"/>
              <a:gd name="T37" fmla="*/ 15 h 17"/>
              <a:gd name="T38" fmla="*/ 4 w 9"/>
              <a:gd name="T39" fmla="*/ 16 h 17"/>
              <a:gd name="T40" fmla="*/ 3 w 9"/>
              <a:gd name="T41" fmla="*/ 15 h 17"/>
              <a:gd name="T42" fmla="*/ 2 w 9"/>
              <a:gd name="T43" fmla="*/ 14 h 17"/>
              <a:gd name="T44" fmla="*/ 0 w 9"/>
              <a:gd name="T45" fmla="*/ 13 h 17"/>
              <a:gd name="T46" fmla="*/ 2 w 9"/>
              <a:gd name="T47" fmla="*/ 16 h 17"/>
              <a:gd name="T48" fmla="*/ 3 w 9"/>
              <a:gd name="T49" fmla="*/ 2 h 17"/>
              <a:gd name="T50" fmla="*/ 5 w 9"/>
              <a:gd name="T51" fmla="*/ 1 h 17"/>
              <a:gd name="T52" fmla="*/ 7 w 9"/>
              <a:gd name="T53" fmla="*/ 2 h 17"/>
              <a:gd name="T54" fmla="*/ 8 w 9"/>
              <a:gd name="T55" fmla="*/ 6 h 17"/>
              <a:gd name="T56" fmla="*/ 7 w 9"/>
              <a:gd name="T57" fmla="*/ 9 h 17"/>
              <a:gd name="T58" fmla="*/ 5 w 9"/>
              <a:gd name="T59" fmla="*/ 11 h 17"/>
              <a:gd name="T60" fmla="*/ 3 w 9"/>
              <a:gd name="T61" fmla="*/ 9 h 17"/>
              <a:gd name="T62" fmla="*/ 2 w 9"/>
              <a:gd name="T63" fmla="*/ 6 h 17"/>
              <a:gd name="T64" fmla="*/ 3 w 9"/>
              <a:gd name="T6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" h="17">
                <a:moveTo>
                  <a:pt x="2" y="16"/>
                </a:moveTo>
                <a:cubicBezTo>
                  <a:pt x="2" y="17"/>
                  <a:pt x="3" y="17"/>
                  <a:pt x="5" y="17"/>
                </a:cubicBezTo>
                <a:cubicBezTo>
                  <a:pt x="6" y="17"/>
                  <a:pt x="6" y="17"/>
                  <a:pt x="7" y="17"/>
                </a:cubicBezTo>
                <a:cubicBezTo>
                  <a:pt x="8" y="16"/>
                  <a:pt x="8" y="15"/>
                  <a:pt x="9" y="15"/>
                </a:cubicBezTo>
                <a:cubicBezTo>
                  <a:pt x="9" y="14"/>
                  <a:pt x="9" y="12"/>
                  <a:pt x="9" y="11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2"/>
                </a:cubicBezTo>
                <a:cubicBezTo>
                  <a:pt x="0" y="3"/>
                  <a:pt x="0" y="5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2" y="12"/>
                  <a:pt x="3" y="12"/>
                  <a:pt x="5" y="12"/>
                </a:cubicBezTo>
                <a:cubicBezTo>
                  <a:pt x="5" y="12"/>
                  <a:pt x="6" y="12"/>
                  <a:pt x="6" y="12"/>
                </a:cubicBezTo>
                <a:cubicBezTo>
                  <a:pt x="7" y="12"/>
                  <a:pt x="7" y="11"/>
                  <a:pt x="7" y="11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4"/>
                  <a:pt x="7" y="15"/>
                  <a:pt x="6" y="15"/>
                </a:cubicBezTo>
                <a:cubicBezTo>
                  <a:pt x="6" y="15"/>
                  <a:pt x="5" y="16"/>
                  <a:pt x="4" y="16"/>
                </a:cubicBezTo>
                <a:cubicBezTo>
                  <a:pt x="4" y="16"/>
                  <a:pt x="3" y="15"/>
                  <a:pt x="3" y="15"/>
                </a:cubicBezTo>
                <a:cubicBezTo>
                  <a:pt x="2" y="15"/>
                  <a:pt x="2" y="14"/>
                  <a:pt x="2" y="1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5"/>
                  <a:pt x="1" y="16"/>
                  <a:pt x="2" y="16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3"/>
                  <a:pt x="8" y="4"/>
                  <a:pt x="8" y="6"/>
                </a:cubicBezTo>
                <a:cubicBezTo>
                  <a:pt x="8" y="8"/>
                  <a:pt x="7" y="9"/>
                  <a:pt x="7" y="9"/>
                </a:cubicBezTo>
                <a:cubicBezTo>
                  <a:pt x="6" y="10"/>
                  <a:pt x="5" y="11"/>
                  <a:pt x="5" y="11"/>
                </a:cubicBezTo>
                <a:cubicBezTo>
                  <a:pt x="4" y="11"/>
                  <a:pt x="3" y="10"/>
                  <a:pt x="3" y="9"/>
                </a:cubicBezTo>
                <a:cubicBezTo>
                  <a:pt x="2" y="9"/>
                  <a:pt x="2" y="7"/>
                  <a:pt x="2" y="6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930"/>
          <p:cNvSpPr>
            <a:spLocks noEditPoints="1"/>
          </p:cNvSpPr>
          <p:nvPr/>
        </p:nvSpPr>
        <p:spPr bwMode="auto">
          <a:xfrm>
            <a:off x="6988175" y="5459413"/>
            <a:ext cx="22225" cy="28575"/>
          </a:xfrm>
          <a:custGeom>
            <a:avLst/>
            <a:gdLst>
              <a:gd name="T0" fmla="*/ 8 w 10"/>
              <a:gd name="T1" fmla="*/ 12 h 13"/>
              <a:gd name="T2" fmla="*/ 10 w 10"/>
              <a:gd name="T3" fmla="*/ 12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4 h 13"/>
              <a:gd name="T10" fmla="*/ 9 w 10"/>
              <a:gd name="T11" fmla="*/ 2 h 13"/>
              <a:gd name="T12" fmla="*/ 8 w 10"/>
              <a:gd name="T13" fmla="*/ 0 h 13"/>
              <a:gd name="T14" fmla="*/ 5 w 10"/>
              <a:gd name="T15" fmla="*/ 0 h 13"/>
              <a:gd name="T16" fmla="*/ 2 w 10"/>
              <a:gd name="T17" fmla="*/ 0 h 13"/>
              <a:gd name="T18" fmla="*/ 0 w 10"/>
              <a:gd name="T19" fmla="*/ 3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1 h 13"/>
              <a:gd name="T26" fmla="*/ 7 w 10"/>
              <a:gd name="T27" fmla="*/ 2 h 13"/>
              <a:gd name="T28" fmla="*/ 7 w 10"/>
              <a:gd name="T29" fmla="*/ 4 h 13"/>
              <a:gd name="T30" fmla="*/ 7 w 10"/>
              <a:gd name="T31" fmla="*/ 4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7 w 10"/>
              <a:gd name="T47" fmla="*/ 11 h 13"/>
              <a:gd name="T48" fmla="*/ 8 w 10"/>
              <a:gd name="T49" fmla="*/ 12 h 13"/>
              <a:gd name="T50" fmla="*/ 8 w 10"/>
              <a:gd name="T51" fmla="*/ 12 h 13"/>
              <a:gd name="T52" fmla="*/ 7 w 10"/>
              <a:gd name="T53" fmla="*/ 7 h 13"/>
              <a:gd name="T54" fmla="*/ 7 w 10"/>
              <a:gd name="T55" fmla="*/ 9 h 13"/>
              <a:gd name="T56" fmla="*/ 6 w 10"/>
              <a:gd name="T57" fmla="*/ 10 h 13"/>
              <a:gd name="T58" fmla="*/ 4 w 10"/>
              <a:gd name="T59" fmla="*/ 11 h 13"/>
              <a:gd name="T60" fmla="*/ 3 w 10"/>
              <a:gd name="T61" fmla="*/ 10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7 h 13"/>
              <a:gd name="T68" fmla="*/ 4 w 10"/>
              <a:gd name="T69" fmla="*/ 7 h 13"/>
              <a:gd name="T70" fmla="*/ 7 w 10"/>
              <a:gd name="T71" fmla="*/ 6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1" y="2"/>
                  <a:pt x="0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2" y="5"/>
                  <a:pt x="2" y="6"/>
                </a:cubicBezTo>
                <a:cubicBezTo>
                  <a:pt x="1" y="6"/>
                  <a:pt x="1" y="7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4" y="13"/>
                  <a:pt x="5" y="12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1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7" y="10"/>
                  <a:pt x="6" y="10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3" y="7"/>
                  <a:pt x="3" y="7"/>
                </a:cubicBezTo>
                <a:cubicBezTo>
                  <a:pt x="3" y="7"/>
                  <a:pt x="4" y="7"/>
                  <a:pt x="4" y="7"/>
                </a:cubicBezTo>
                <a:cubicBezTo>
                  <a:pt x="6" y="7"/>
                  <a:pt x="7" y="6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Rectangle 931"/>
          <p:cNvSpPr>
            <a:spLocks noChangeArrowheads="1"/>
          </p:cNvSpPr>
          <p:nvPr/>
        </p:nvSpPr>
        <p:spPr bwMode="auto">
          <a:xfrm>
            <a:off x="6919913" y="5435600"/>
            <a:ext cx="1270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Riga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Freeform 932"/>
          <p:cNvSpPr>
            <a:spLocks/>
          </p:cNvSpPr>
          <p:nvPr/>
        </p:nvSpPr>
        <p:spPr bwMode="auto">
          <a:xfrm>
            <a:off x="7080250" y="5792788"/>
            <a:ext cx="28575" cy="38100"/>
          </a:xfrm>
          <a:custGeom>
            <a:avLst/>
            <a:gdLst>
              <a:gd name="T0" fmla="*/ 8 w 13"/>
              <a:gd name="T1" fmla="*/ 17 h 17"/>
              <a:gd name="T2" fmla="*/ 13 w 13"/>
              <a:gd name="T3" fmla="*/ 0 h 17"/>
              <a:gd name="T4" fmla="*/ 11 w 13"/>
              <a:gd name="T5" fmla="*/ 0 h 17"/>
              <a:gd name="T6" fmla="*/ 7 w 13"/>
              <a:gd name="T7" fmla="*/ 13 h 17"/>
              <a:gd name="T8" fmla="*/ 7 w 13"/>
              <a:gd name="T9" fmla="*/ 15 h 17"/>
              <a:gd name="T10" fmla="*/ 6 w 13"/>
              <a:gd name="T11" fmla="*/ 13 h 17"/>
              <a:gd name="T12" fmla="*/ 2 w 13"/>
              <a:gd name="T13" fmla="*/ 0 h 17"/>
              <a:gd name="T14" fmla="*/ 0 w 13"/>
              <a:gd name="T15" fmla="*/ 0 h 17"/>
              <a:gd name="T16" fmla="*/ 6 w 13"/>
              <a:gd name="T17" fmla="*/ 17 h 17"/>
              <a:gd name="T18" fmla="*/ 8 w 13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7">
                <a:moveTo>
                  <a:pt x="8" y="17"/>
                </a:move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4"/>
                  <a:pt x="7" y="15"/>
                  <a:pt x="7" y="15"/>
                </a:cubicBezTo>
                <a:cubicBezTo>
                  <a:pt x="6" y="15"/>
                  <a:pt x="6" y="14"/>
                  <a:pt x="6" y="1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7"/>
                  <a:pt x="8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933"/>
          <p:cNvSpPr>
            <a:spLocks noEditPoints="1"/>
          </p:cNvSpPr>
          <p:nvPr/>
        </p:nvSpPr>
        <p:spPr bwMode="auto">
          <a:xfrm>
            <a:off x="7112000" y="5792788"/>
            <a:ext cx="3175" cy="38100"/>
          </a:xfrm>
          <a:custGeom>
            <a:avLst/>
            <a:gdLst>
              <a:gd name="T0" fmla="*/ 2 w 2"/>
              <a:gd name="T1" fmla="*/ 4 h 24"/>
              <a:gd name="T2" fmla="*/ 2 w 2"/>
              <a:gd name="T3" fmla="*/ 0 h 24"/>
              <a:gd name="T4" fmla="*/ 0 w 2"/>
              <a:gd name="T5" fmla="*/ 0 h 24"/>
              <a:gd name="T6" fmla="*/ 0 w 2"/>
              <a:gd name="T7" fmla="*/ 4 h 24"/>
              <a:gd name="T8" fmla="*/ 2 w 2"/>
              <a:gd name="T9" fmla="*/ 4 h 24"/>
              <a:gd name="T10" fmla="*/ 2 w 2"/>
              <a:gd name="T11" fmla="*/ 4 h 24"/>
              <a:gd name="T12" fmla="*/ 2 w 2"/>
              <a:gd name="T13" fmla="*/ 24 h 24"/>
              <a:gd name="T14" fmla="*/ 2 w 2"/>
              <a:gd name="T15" fmla="*/ 7 h 24"/>
              <a:gd name="T16" fmla="*/ 0 w 2"/>
              <a:gd name="T17" fmla="*/ 7 h 24"/>
              <a:gd name="T18" fmla="*/ 0 w 2"/>
              <a:gd name="T19" fmla="*/ 24 h 24"/>
              <a:gd name="T20" fmla="*/ 2 w 2"/>
              <a:gd name="T21" fmla="*/ 24 h 24"/>
              <a:gd name="T22" fmla="*/ 2 w 2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" h="24">
                <a:moveTo>
                  <a:pt x="2" y="4"/>
                </a:moveTo>
                <a:lnTo>
                  <a:pt x="2" y="0"/>
                </a:lnTo>
                <a:lnTo>
                  <a:pt x="0" y="0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  <a:moveTo>
                  <a:pt x="2" y="24"/>
                </a:moveTo>
                <a:lnTo>
                  <a:pt x="2" y="7"/>
                </a:lnTo>
                <a:lnTo>
                  <a:pt x="0" y="7"/>
                </a:lnTo>
                <a:lnTo>
                  <a:pt x="0" y="24"/>
                </a:lnTo>
                <a:lnTo>
                  <a:pt x="2" y="24"/>
                </a:lnTo>
                <a:lnTo>
                  <a:pt x="2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934"/>
          <p:cNvSpPr>
            <a:spLocks/>
          </p:cNvSpPr>
          <p:nvPr/>
        </p:nvSpPr>
        <p:spPr bwMode="auto">
          <a:xfrm>
            <a:off x="7123113" y="5792788"/>
            <a:ext cx="1588" cy="38100"/>
          </a:xfrm>
          <a:custGeom>
            <a:avLst/>
            <a:gdLst>
              <a:gd name="T0" fmla="*/ 1 w 1"/>
              <a:gd name="T1" fmla="*/ 24 h 24"/>
              <a:gd name="T2" fmla="*/ 1 w 1"/>
              <a:gd name="T3" fmla="*/ 0 h 24"/>
              <a:gd name="T4" fmla="*/ 0 w 1"/>
              <a:gd name="T5" fmla="*/ 0 h 24"/>
              <a:gd name="T6" fmla="*/ 0 w 1"/>
              <a:gd name="T7" fmla="*/ 24 h 24"/>
              <a:gd name="T8" fmla="*/ 1 w 1"/>
              <a:gd name="T9" fmla="*/ 24 h 24"/>
              <a:gd name="T10" fmla="*/ 1 w 1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4">
                <a:moveTo>
                  <a:pt x="1" y="24"/>
                </a:moveTo>
                <a:lnTo>
                  <a:pt x="1" y="0"/>
                </a:lnTo>
                <a:lnTo>
                  <a:pt x="0" y="0"/>
                </a:lnTo>
                <a:lnTo>
                  <a:pt x="0" y="24"/>
                </a:lnTo>
                <a:lnTo>
                  <a:pt x="1" y="24"/>
                </a:lnTo>
                <a:lnTo>
                  <a:pt x="1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935"/>
          <p:cNvSpPr>
            <a:spLocks/>
          </p:cNvSpPr>
          <p:nvPr/>
        </p:nvSpPr>
        <p:spPr bwMode="auto">
          <a:xfrm>
            <a:off x="7131050" y="5803900"/>
            <a:ext cx="19050" cy="26988"/>
          </a:xfrm>
          <a:custGeom>
            <a:avLst/>
            <a:gdLst>
              <a:gd name="T0" fmla="*/ 2 w 8"/>
              <a:gd name="T1" fmla="*/ 12 h 12"/>
              <a:gd name="T2" fmla="*/ 2 w 8"/>
              <a:gd name="T3" fmla="*/ 6 h 12"/>
              <a:gd name="T4" fmla="*/ 3 w 8"/>
              <a:gd name="T5" fmla="*/ 2 h 12"/>
              <a:gd name="T6" fmla="*/ 5 w 8"/>
              <a:gd name="T7" fmla="*/ 1 h 12"/>
              <a:gd name="T8" fmla="*/ 6 w 8"/>
              <a:gd name="T9" fmla="*/ 2 h 12"/>
              <a:gd name="T10" fmla="*/ 6 w 8"/>
              <a:gd name="T11" fmla="*/ 3 h 12"/>
              <a:gd name="T12" fmla="*/ 7 w 8"/>
              <a:gd name="T13" fmla="*/ 5 h 12"/>
              <a:gd name="T14" fmla="*/ 7 w 8"/>
              <a:gd name="T15" fmla="*/ 12 h 12"/>
              <a:gd name="T16" fmla="*/ 8 w 8"/>
              <a:gd name="T17" fmla="*/ 12 h 12"/>
              <a:gd name="T18" fmla="*/ 8 w 8"/>
              <a:gd name="T19" fmla="*/ 5 h 12"/>
              <a:gd name="T20" fmla="*/ 8 w 8"/>
              <a:gd name="T21" fmla="*/ 2 h 12"/>
              <a:gd name="T22" fmla="*/ 8 w 8"/>
              <a:gd name="T23" fmla="*/ 1 h 12"/>
              <a:gd name="T24" fmla="*/ 6 w 8"/>
              <a:gd name="T25" fmla="*/ 0 h 12"/>
              <a:gd name="T26" fmla="*/ 5 w 8"/>
              <a:gd name="T27" fmla="*/ 0 h 12"/>
              <a:gd name="T28" fmla="*/ 3 w 8"/>
              <a:gd name="T29" fmla="*/ 0 h 12"/>
              <a:gd name="T30" fmla="*/ 2 w 8"/>
              <a:gd name="T31" fmla="*/ 2 h 12"/>
              <a:gd name="T32" fmla="*/ 2 w 8"/>
              <a:gd name="T33" fmla="*/ 0 h 12"/>
              <a:gd name="T34" fmla="*/ 0 w 8"/>
              <a:gd name="T35" fmla="*/ 0 h 12"/>
              <a:gd name="T36" fmla="*/ 0 w 8"/>
              <a:gd name="T37" fmla="*/ 12 h 12"/>
              <a:gd name="T38" fmla="*/ 2 w 8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2">
                <a:moveTo>
                  <a:pt x="2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936"/>
          <p:cNvSpPr>
            <a:spLocks noEditPoints="1"/>
          </p:cNvSpPr>
          <p:nvPr/>
        </p:nvSpPr>
        <p:spPr bwMode="auto">
          <a:xfrm>
            <a:off x="7156450" y="5792788"/>
            <a:ext cx="4763" cy="38100"/>
          </a:xfrm>
          <a:custGeom>
            <a:avLst/>
            <a:gdLst>
              <a:gd name="T0" fmla="*/ 3 w 3"/>
              <a:gd name="T1" fmla="*/ 4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4 h 24"/>
              <a:gd name="T8" fmla="*/ 3 w 3"/>
              <a:gd name="T9" fmla="*/ 4 h 24"/>
              <a:gd name="T10" fmla="*/ 3 w 3"/>
              <a:gd name="T11" fmla="*/ 4 h 24"/>
              <a:gd name="T12" fmla="*/ 3 w 3"/>
              <a:gd name="T13" fmla="*/ 24 h 24"/>
              <a:gd name="T14" fmla="*/ 3 w 3"/>
              <a:gd name="T15" fmla="*/ 7 h 24"/>
              <a:gd name="T16" fmla="*/ 0 w 3"/>
              <a:gd name="T17" fmla="*/ 7 h 24"/>
              <a:gd name="T18" fmla="*/ 0 w 3"/>
              <a:gd name="T19" fmla="*/ 24 h 24"/>
              <a:gd name="T20" fmla="*/ 3 w 3"/>
              <a:gd name="T21" fmla="*/ 24 h 24"/>
              <a:gd name="T22" fmla="*/ 3 w 3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4">
                <a:moveTo>
                  <a:pt x="3" y="4"/>
                </a:moveTo>
                <a:lnTo>
                  <a:pt x="3" y="0"/>
                </a:lnTo>
                <a:lnTo>
                  <a:pt x="0" y="0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close/>
                <a:moveTo>
                  <a:pt x="3" y="24"/>
                </a:moveTo>
                <a:lnTo>
                  <a:pt x="3" y="7"/>
                </a:lnTo>
                <a:lnTo>
                  <a:pt x="0" y="7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937"/>
          <p:cNvSpPr>
            <a:spLocks/>
          </p:cNvSpPr>
          <p:nvPr/>
        </p:nvSpPr>
        <p:spPr bwMode="auto">
          <a:xfrm>
            <a:off x="7164388" y="5803900"/>
            <a:ext cx="20638" cy="28575"/>
          </a:xfrm>
          <a:custGeom>
            <a:avLst/>
            <a:gdLst>
              <a:gd name="T0" fmla="*/ 9 w 9"/>
              <a:gd name="T1" fmla="*/ 12 h 13"/>
              <a:gd name="T2" fmla="*/ 9 w 9"/>
              <a:gd name="T3" fmla="*/ 0 h 13"/>
              <a:gd name="T4" fmla="*/ 7 w 9"/>
              <a:gd name="T5" fmla="*/ 0 h 13"/>
              <a:gd name="T6" fmla="*/ 7 w 9"/>
              <a:gd name="T7" fmla="*/ 7 h 13"/>
              <a:gd name="T8" fmla="*/ 6 w 9"/>
              <a:gd name="T9" fmla="*/ 10 h 13"/>
              <a:gd name="T10" fmla="*/ 4 w 9"/>
              <a:gd name="T11" fmla="*/ 11 h 13"/>
              <a:gd name="T12" fmla="*/ 3 w 9"/>
              <a:gd name="T13" fmla="*/ 10 h 13"/>
              <a:gd name="T14" fmla="*/ 2 w 9"/>
              <a:gd name="T15" fmla="*/ 9 h 13"/>
              <a:gd name="T16" fmla="*/ 2 w 9"/>
              <a:gd name="T17" fmla="*/ 7 h 13"/>
              <a:gd name="T18" fmla="*/ 2 w 9"/>
              <a:gd name="T19" fmla="*/ 0 h 13"/>
              <a:gd name="T20" fmla="*/ 0 w 9"/>
              <a:gd name="T21" fmla="*/ 0 h 13"/>
              <a:gd name="T22" fmla="*/ 0 w 9"/>
              <a:gd name="T23" fmla="*/ 8 h 13"/>
              <a:gd name="T24" fmla="*/ 1 w 9"/>
              <a:gd name="T25" fmla="*/ 10 h 13"/>
              <a:gd name="T26" fmla="*/ 2 w 9"/>
              <a:gd name="T27" fmla="*/ 12 h 13"/>
              <a:gd name="T28" fmla="*/ 4 w 9"/>
              <a:gd name="T29" fmla="*/ 13 h 13"/>
              <a:gd name="T30" fmla="*/ 6 w 9"/>
              <a:gd name="T31" fmla="*/ 12 h 13"/>
              <a:gd name="T32" fmla="*/ 7 w 9"/>
              <a:gd name="T33" fmla="*/ 11 h 13"/>
              <a:gd name="T34" fmla="*/ 7 w 9"/>
              <a:gd name="T35" fmla="*/ 12 h 13"/>
              <a:gd name="T36" fmla="*/ 9 w 9"/>
              <a:gd name="T3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9" y="12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9"/>
                  <a:pt x="6" y="10"/>
                </a:cubicBezTo>
                <a:cubicBezTo>
                  <a:pt x="6" y="10"/>
                  <a:pt x="5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3" y="10"/>
                  <a:pt x="2" y="10"/>
                  <a:pt x="2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ubicBezTo>
                  <a:pt x="1" y="11"/>
                  <a:pt x="1" y="12"/>
                  <a:pt x="2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5" y="13"/>
                  <a:pt x="5" y="12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9" y="12"/>
                  <a:pt x="9" y="12"/>
                  <a:pt x="9" y="1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938"/>
          <p:cNvSpPr>
            <a:spLocks/>
          </p:cNvSpPr>
          <p:nvPr/>
        </p:nvSpPr>
        <p:spPr bwMode="auto">
          <a:xfrm>
            <a:off x="7189788" y="5803900"/>
            <a:ext cx="17463" cy="28575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7 h 13"/>
              <a:gd name="T8" fmla="*/ 7 w 8"/>
              <a:gd name="T9" fmla="*/ 6 h 13"/>
              <a:gd name="T10" fmla="*/ 4 w 8"/>
              <a:gd name="T11" fmla="*/ 5 h 13"/>
              <a:gd name="T12" fmla="*/ 2 w 8"/>
              <a:gd name="T13" fmla="*/ 4 h 13"/>
              <a:gd name="T14" fmla="*/ 2 w 8"/>
              <a:gd name="T15" fmla="*/ 3 h 13"/>
              <a:gd name="T16" fmla="*/ 2 w 8"/>
              <a:gd name="T17" fmla="*/ 2 h 13"/>
              <a:gd name="T18" fmla="*/ 4 w 8"/>
              <a:gd name="T19" fmla="*/ 1 h 13"/>
              <a:gd name="T20" fmla="*/ 6 w 8"/>
              <a:gd name="T21" fmla="*/ 3 h 13"/>
              <a:gd name="T22" fmla="*/ 8 w 8"/>
              <a:gd name="T23" fmla="*/ 3 h 13"/>
              <a:gd name="T24" fmla="*/ 7 w 8"/>
              <a:gd name="T25" fmla="*/ 1 h 13"/>
              <a:gd name="T26" fmla="*/ 6 w 8"/>
              <a:gd name="T27" fmla="*/ 0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3 h 13"/>
              <a:gd name="T34" fmla="*/ 0 w 8"/>
              <a:gd name="T35" fmla="*/ 5 h 13"/>
              <a:gd name="T36" fmla="*/ 1 w 8"/>
              <a:gd name="T37" fmla="*/ 6 h 13"/>
              <a:gd name="T38" fmla="*/ 4 w 8"/>
              <a:gd name="T39" fmla="*/ 7 h 13"/>
              <a:gd name="T40" fmla="*/ 6 w 8"/>
              <a:gd name="T41" fmla="*/ 8 h 13"/>
              <a:gd name="T42" fmla="*/ 6 w 8"/>
              <a:gd name="T43" fmla="*/ 9 h 13"/>
              <a:gd name="T44" fmla="*/ 6 w 8"/>
              <a:gd name="T45" fmla="*/ 10 h 13"/>
              <a:gd name="T46" fmla="*/ 4 w 8"/>
              <a:gd name="T47" fmla="*/ 11 h 13"/>
              <a:gd name="T48" fmla="*/ 2 w 8"/>
              <a:gd name="T49" fmla="*/ 10 h 13"/>
              <a:gd name="T50" fmla="*/ 1 w 8"/>
              <a:gd name="T51" fmla="*/ 8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5" y="13"/>
                  <a:pt x="6" y="12"/>
                  <a:pt x="7" y="12"/>
                </a:cubicBezTo>
                <a:cubicBezTo>
                  <a:pt x="8" y="11"/>
                  <a:pt x="8" y="10"/>
                  <a:pt x="8" y="9"/>
                </a:cubicBezTo>
                <a:cubicBezTo>
                  <a:pt x="8" y="8"/>
                  <a:pt x="8" y="7"/>
                  <a:pt x="8" y="7"/>
                </a:cubicBezTo>
                <a:cubicBezTo>
                  <a:pt x="8" y="7"/>
                  <a:pt x="7" y="6"/>
                  <a:pt x="7" y="6"/>
                </a:cubicBezTo>
                <a:cubicBezTo>
                  <a:pt x="6" y="6"/>
                  <a:pt x="6" y="5"/>
                  <a:pt x="4" y="5"/>
                </a:cubicBezTo>
                <a:cubicBezTo>
                  <a:pt x="3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6" y="2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1"/>
                  <a:pt x="0" y="2"/>
                  <a:pt x="0" y="3"/>
                </a:cubicBezTo>
                <a:cubicBezTo>
                  <a:pt x="0" y="4"/>
                  <a:pt x="0" y="4"/>
                  <a:pt x="0" y="5"/>
                </a:cubicBezTo>
                <a:cubicBezTo>
                  <a:pt x="1" y="5"/>
                  <a:pt x="1" y="6"/>
                  <a:pt x="1" y="6"/>
                </a:cubicBezTo>
                <a:cubicBezTo>
                  <a:pt x="2" y="6"/>
                  <a:pt x="3" y="7"/>
                  <a:pt x="4" y="7"/>
                </a:cubicBezTo>
                <a:cubicBezTo>
                  <a:pt x="5" y="7"/>
                  <a:pt x="6" y="8"/>
                  <a:pt x="6" y="8"/>
                </a:cubicBezTo>
                <a:cubicBezTo>
                  <a:pt x="6" y="8"/>
                  <a:pt x="6" y="8"/>
                  <a:pt x="6" y="9"/>
                </a:cubicBezTo>
                <a:cubicBezTo>
                  <a:pt x="6" y="9"/>
                  <a:pt x="6" y="10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2" y="10"/>
                  <a:pt x="2" y="9"/>
                  <a:pt x="1" y="8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Rectangle 939"/>
          <p:cNvSpPr>
            <a:spLocks noChangeArrowheads="1"/>
          </p:cNvSpPr>
          <p:nvPr/>
        </p:nvSpPr>
        <p:spPr bwMode="auto">
          <a:xfrm>
            <a:off x="7080250" y="5780088"/>
            <a:ext cx="5556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940"/>
          <p:cNvSpPr>
            <a:spLocks noChangeArrowheads="1"/>
          </p:cNvSpPr>
          <p:nvPr/>
        </p:nvSpPr>
        <p:spPr bwMode="auto">
          <a:xfrm>
            <a:off x="7108825" y="5780088"/>
            <a:ext cx="13811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ilnius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Freeform 941"/>
          <p:cNvSpPr>
            <a:spLocks/>
          </p:cNvSpPr>
          <p:nvPr/>
        </p:nvSpPr>
        <p:spPr bwMode="auto">
          <a:xfrm>
            <a:off x="7507288" y="5865813"/>
            <a:ext cx="30163" cy="38100"/>
          </a:xfrm>
          <a:custGeom>
            <a:avLst/>
            <a:gdLst>
              <a:gd name="T0" fmla="*/ 2 w 14"/>
              <a:gd name="T1" fmla="*/ 17 h 17"/>
              <a:gd name="T2" fmla="*/ 2 w 14"/>
              <a:gd name="T3" fmla="*/ 2 h 17"/>
              <a:gd name="T4" fmla="*/ 6 w 14"/>
              <a:gd name="T5" fmla="*/ 17 h 17"/>
              <a:gd name="T6" fmla="*/ 8 w 14"/>
              <a:gd name="T7" fmla="*/ 17 h 17"/>
              <a:gd name="T8" fmla="*/ 12 w 14"/>
              <a:gd name="T9" fmla="*/ 2 h 17"/>
              <a:gd name="T10" fmla="*/ 12 w 14"/>
              <a:gd name="T11" fmla="*/ 17 h 17"/>
              <a:gd name="T12" fmla="*/ 14 w 14"/>
              <a:gd name="T13" fmla="*/ 17 h 17"/>
              <a:gd name="T14" fmla="*/ 14 w 14"/>
              <a:gd name="T15" fmla="*/ 0 h 17"/>
              <a:gd name="T16" fmla="*/ 11 w 14"/>
              <a:gd name="T17" fmla="*/ 0 h 17"/>
              <a:gd name="T18" fmla="*/ 8 w 14"/>
              <a:gd name="T19" fmla="*/ 11 h 17"/>
              <a:gd name="T20" fmla="*/ 7 w 14"/>
              <a:gd name="T21" fmla="*/ 14 h 17"/>
              <a:gd name="T22" fmla="*/ 7 w 14"/>
              <a:gd name="T23" fmla="*/ 12 h 17"/>
              <a:gd name="T24" fmla="*/ 3 w 14"/>
              <a:gd name="T25" fmla="*/ 0 h 17"/>
              <a:gd name="T26" fmla="*/ 0 w 14"/>
              <a:gd name="T27" fmla="*/ 0 h 17"/>
              <a:gd name="T28" fmla="*/ 0 w 14"/>
              <a:gd name="T29" fmla="*/ 17 h 17"/>
              <a:gd name="T30" fmla="*/ 2 w 14"/>
              <a:gd name="T3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7">
                <a:moveTo>
                  <a:pt x="2" y="17"/>
                </a:moveTo>
                <a:cubicBezTo>
                  <a:pt x="2" y="2"/>
                  <a:pt x="2" y="2"/>
                  <a:pt x="2" y="2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7"/>
                  <a:pt x="12" y="17"/>
                  <a:pt x="12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3"/>
                  <a:pt x="7" y="14"/>
                  <a:pt x="7" y="14"/>
                </a:cubicBezTo>
                <a:cubicBezTo>
                  <a:pt x="7" y="12"/>
                  <a:pt x="7" y="12"/>
                  <a:pt x="7" y="1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942"/>
          <p:cNvSpPr>
            <a:spLocks noEditPoints="1"/>
          </p:cNvSpPr>
          <p:nvPr/>
        </p:nvSpPr>
        <p:spPr bwMode="auto">
          <a:xfrm>
            <a:off x="7545388" y="5865813"/>
            <a:ext cx="1588" cy="38100"/>
          </a:xfrm>
          <a:custGeom>
            <a:avLst/>
            <a:gdLst>
              <a:gd name="T0" fmla="*/ 1 w 1"/>
              <a:gd name="T1" fmla="*/ 3 h 24"/>
              <a:gd name="T2" fmla="*/ 1 w 1"/>
              <a:gd name="T3" fmla="*/ 0 h 24"/>
              <a:gd name="T4" fmla="*/ 0 w 1"/>
              <a:gd name="T5" fmla="*/ 0 h 24"/>
              <a:gd name="T6" fmla="*/ 0 w 1"/>
              <a:gd name="T7" fmla="*/ 3 h 24"/>
              <a:gd name="T8" fmla="*/ 1 w 1"/>
              <a:gd name="T9" fmla="*/ 3 h 24"/>
              <a:gd name="T10" fmla="*/ 1 w 1"/>
              <a:gd name="T11" fmla="*/ 3 h 24"/>
              <a:gd name="T12" fmla="*/ 1 w 1"/>
              <a:gd name="T13" fmla="*/ 24 h 24"/>
              <a:gd name="T14" fmla="*/ 1 w 1"/>
              <a:gd name="T15" fmla="*/ 6 h 24"/>
              <a:gd name="T16" fmla="*/ 0 w 1"/>
              <a:gd name="T17" fmla="*/ 6 h 24"/>
              <a:gd name="T18" fmla="*/ 0 w 1"/>
              <a:gd name="T19" fmla="*/ 24 h 24"/>
              <a:gd name="T20" fmla="*/ 1 w 1"/>
              <a:gd name="T21" fmla="*/ 24 h 24"/>
              <a:gd name="T22" fmla="*/ 1 w 1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24">
                <a:moveTo>
                  <a:pt x="1" y="3"/>
                </a:moveTo>
                <a:lnTo>
                  <a:pt x="1" y="0"/>
                </a:lnTo>
                <a:lnTo>
                  <a:pt x="0" y="0"/>
                </a:lnTo>
                <a:lnTo>
                  <a:pt x="0" y="3"/>
                </a:lnTo>
                <a:lnTo>
                  <a:pt x="1" y="3"/>
                </a:lnTo>
                <a:lnTo>
                  <a:pt x="1" y="3"/>
                </a:lnTo>
                <a:close/>
                <a:moveTo>
                  <a:pt x="1" y="24"/>
                </a:moveTo>
                <a:lnTo>
                  <a:pt x="1" y="6"/>
                </a:lnTo>
                <a:lnTo>
                  <a:pt x="0" y="6"/>
                </a:lnTo>
                <a:lnTo>
                  <a:pt x="0" y="24"/>
                </a:lnTo>
                <a:lnTo>
                  <a:pt x="1" y="24"/>
                </a:lnTo>
                <a:lnTo>
                  <a:pt x="1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943"/>
          <p:cNvSpPr>
            <a:spLocks/>
          </p:cNvSpPr>
          <p:nvPr/>
        </p:nvSpPr>
        <p:spPr bwMode="auto">
          <a:xfrm>
            <a:off x="7553325" y="5875338"/>
            <a:ext cx="19050" cy="28575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7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944"/>
          <p:cNvSpPr>
            <a:spLocks/>
          </p:cNvSpPr>
          <p:nvPr/>
        </p:nvSpPr>
        <p:spPr bwMode="auto">
          <a:xfrm>
            <a:off x="7575550" y="5875338"/>
            <a:ext cx="20638" cy="28575"/>
          </a:xfrm>
          <a:custGeom>
            <a:avLst/>
            <a:gdLst>
              <a:gd name="T0" fmla="*/ 5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3 h 13"/>
              <a:gd name="T24" fmla="*/ 8 w 9"/>
              <a:gd name="T25" fmla="*/ 2 h 13"/>
              <a:gd name="T26" fmla="*/ 6 w 9"/>
              <a:gd name="T27" fmla="*/ 0 h 13"/>
              <a:gd name="T28" fmla="*/ 4 w 9"/>
              <a:gd name="T29" fmla="*/ 0 h 13"/>
              <a:gd name="T30" fmla="*/ 2 w 9"/>
              <a:gd name="T31" fmla="*/ 1 h 13"/>
              <a:gd name="T32" fmla="*/ 1 w 9"/>
              <a:gd name="T33" fmla="*/ 4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6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5 w 9"/>
              <a:gd name="T55" fmla="*/ 13 h 13"/>
              <a:gd name="T56" fmla="*/ 5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7"/>
                  <a:pt x="7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5"/>
                  <a:pt x="3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7" y="2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2" y="6"/>
                  <a:pt x="2" y="6"/>
                </a:cubicBezTo>
                <a:cubicBezTo>
                  <a:pt x="2" y="7"/>
                  <a:pt x="3" y="7"/>
                  <a:pt x="5" y="7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945"/>
          <p:cNvSpPr>
            <a:spLocks/>
          </p:cNvSpPr>
          <p:nvPr/>
        </p:nvSpPr>
        <p:spPr bwMode="auto">
          <a:xfrm>
            <a:off x="7600950" y="5865813"/>
            <a:ext cx="17463" cy="38100"/>
          </a:xfrm>
          <a:custGeom>
            <a:avLst/>
            <a:gdLst>
              <a:gd name="T0" fmla="*/ 3 w 11"/>
              <a:gd name="T1" fmla="*/ 24 h 24"/>
              <a:gd name="T2" fmla="*/ 3 w 11"/>
              <a:gd name="T3" fmla="*/ 17 h 24"/>
              <a:gd name="T4" fmla="*/ 4 w 11"/>
              <a:gd name="T5" fmla="*/ 14 h 24"/>
              <a:gd name="T6" fmla="*/ 8 w 11"/>
              <a:gd name="T7" fmla="*/ 24 h 24"/>
              <a:gd name="T8" fmla="*/ 11 w 11"/>
              <a:gd name="T9" fmla="*/ 24 h 24"/>
              <a:gd name="T10" fmla="*/ 6 w 11"/>
              <a:gd name="T11" fmla="*/ 13 h 24"/>
              <a:gd name="T12" fmla="*/ 11 w 11"/>
              <a:gd name="T13" fmla="*/ 6 h 24"/>
              <a:gd name="T14" fmla="*/ 8 w 11"/>
              <a:gd name="T15" fmla="*/ 6 h 24"/>
              <a:gd name="T16" fmla="*/ 3 w 11"/>
              <a:gd name="T17" fmla="*/ 13 h 24"/>
              <a:gd name="T18" fmla="*/ 3 w 11"/>
              <a:gd name="T19" fmla="*/ 0 h 24"/>
              <a:gd name="T20" fmla="*/ 0 w 11"/>
              <a:gd name="T21" fmla="*/ 0 h 24"/>
              <a:gd name="T22" fmla="*/ 0 w 11"/>
              <a:gd name="T23" fmla="*/ 24 h 24"/>
              <a:gd name="T24" fmla="*/ 3 w 11"/>
              <a:gd name="T25" fmla="*/ 24 h 24"/>
              <a:gd name="T26" fmla="*/ 3 w 11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4">
                <a:moveTo>
                  <a:pt x="3" y="24"/>
                </a:moveTo>
                <a:lnTo>
                  <a:pt x="3" y="17"/>
                </a:lnTo>
                <a:lnTo>
                  <a:pt x="4" y="14"/>
                </a:lnTo>
                <a:lnTo>
                  <a:pt x="8" y="24"/>
                </a:lnTo>
                <a:lnTo>
                  <a:pt x="11" y="24"/>
                </a:lnTo>
                <a:lnTo>
                  <a:pt x="6" y="13"/>
                </a:lnTo>
                <a:lnTo>
                  <a:pt x="11" y="6"/>
                </a:lnTo>
                <a:lnTo>
                  <a:pt x="8" y="6"/>
                </a:lnTo>
                <a:lnTo>
                  <a:pt x="3" y="13"/>
                </a:ln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Rectangle 946"/>
          <p:cNvSpPr>
            <a:spLocks noChangeArrowheads="1"/>
          </p:cNvSpPr>
          <p:nvPr/>
        </p:nvSpPr>
        <p:spPr bwMode="auto">
          <a:xfrm>
            <a:off x="7502525" y="5851525"/>
            <a:ext cx="15716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Minsk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Freeform 947"/>
          <p:cNvSpPr>
            <a:spLocks/>
          </p:cNvSpPr>
          <p:nvPr/>
        </p:nvSpPr>
        <p:spPr bwMode="auto">
          <a:xfrm>
            <a:off x="8250238" y="5283200"/>
            <a:ext cx="31750" cy="38100"/>
          </a:xfrm>
          <a:custGeom>
            <a:avLst/>
            <a:gdLst>
              <a:gd name="T0" fmla="*/ 2 w 14"/>
              <a:gd name="T1" fmla="*/ 17 h 17"/>
              <a:gd name="T2" fmla="*/ 2 w 14"/>
              <a:gd name="T3" fmla="*/ 3 h 17"/>
              <a:gd name="T4" fmla="*/ 6 w 14"/>
              <a:gd name="T5" fmla="*/ 17 h 17"/>
              <a:gd name="T6" fmla="*/ 8 w 14"/>
              <a:gd name="T7" fmla="*/ 17 h 17"/>
              <a:gd name="T8" fmla="*/ 12 w 14"/>
              <a:gd name="T9" fmla="*/ 3 h 17"/>
              <a:gd name="T10" fmla="*/ 12 w 14"/>
              <a:gd name="T11" fmla="*/ 17 h 17"/>
              <a:gd name="T12" fmla="*/ 14 w 14"/>
              <a:gd name="T13" fmla="*/ 17 h 17"/>
              <a:gd name="T14" fmla="*/ 14 w 14"/>
              <a:gd name="T15" fmla="*/ 0 h 17"/>
              <a:gd name="T16" fmla="*/ 11 w 14"/>
              <a:gd name="T17" fmla="*/ 0 h 17"/>
              <a:gd name="T18" fmla="*/ 8 w 14"/>
              <a:gd name="T19" fmla="*/ 12 h 17"/>
              <a:gd name="T20" fmla="*/ 7 w 14"/>
              <a:gd name="T21" fmla="*/ 15 h 17"/>
              <a:gd name="T22" fmla="*/ 7 w 14"/>
              <a:gd name="T23" fmla="*/ 12 h 17"/>
              <a:gd name="T24" fmla="*/ 3 w 14"/>
              <a:gd name="T25" fmla="*/ 0 h 17"/>
              <a:gd name="T26" fmla="*/ 0 w 14"/>
              <a:gd name="T27" fmla="*/ 0 h 17"/>
              <a:gd name="T28" fmla="*/ 0 w 14"/>
              <a:gd name="T29" fmla="*/ 17 h 17"/>
              <a:gd name="T30" fmla="*/ 2 w 14"/>
              <a:gd name="T3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7">
                <a:moveTo>
                  <a:pt x="2" y="17"/>
                </a:moveTo>
                <a:cubicBezTo>
                  <a:pt x="2" y="3"/>
                  <a:pt x="2" y="3"/>
                  <a:pt x="2" y="3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7"/>
                  <a:pt x="12" y="17"/>
                  <a:pt x="12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3"/>
                  <a:pt x="7" y="14"/>
                  <a:pt x="7" y="15"/>
                </a:cubicBezTo>
                <a:cubicBezTo>
                  <a:pt x="7" y="12"/>
                  <a:pt x="7" y="12"/>
                  <a:pt x="7" y="1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948"/>
          <p:cNvSpPr>
            <a:spLocks noEditPoints="1"/>
          </p:cNvSpPr>
          <p:nvPr/>
        </p:nvSpPr>
        <p:spPr bwMode="auto">
          <a:xfrm>
            <a:off x="8286750" y="5291138"/>
            <a:ext cx="22225" cy="30163"/>
          </a:xfrm>
          <a:custGeom>
            <a:avLst/>
            <a:gdLst>
              <a:gd name="T0" fmla="*/ 1 w 10"/>
              <a:gd name="T1" fmla="*/ 12 h 13"/>
              <a:gd name="T2" fmla="*/ 5 w 10"/>
              <a:gd name="T3" fmla="*/ 13 h 13"/>
              <a:gd name="T4" fmla="*/ 8 w 10"/>
              <a:gd name="T5" fmla="*/ 12 h 13"/>
              <a:gd name="T6" fmla="*/ 10 w 10"/>
              <a:gd name="T7" fmla="*/ 7 h 13"/>
              <a:gd name="T8" fmla="*/ 8 w 10"/>
              <a:gd name="T9" fmla="*/ 2 h 13"/>
              <a:gd name="T10" fmla="*/ 5 w 10"/>
              <a:gd name="T11" fmla="*/ 0 h 13"/>
              <a:gd name="T12" fmla="*/ 1 w 10"/>
              <a:gd name="T13" fmla="*/ 2 h 13"/>
              <a:gd name="T14" fmla="*/ 0 w 10"/>
              <a:gd name="T15" fmla="*/ 7 h 13"/>
              <a:gd name="T16" fmla="*/ 1 w 10"/>
              <a:gd name="T17" fmla="*/ 12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7 h 13"/>
              <a:gd name="T26" fmla="*/ 7 w 10"/>
              <a:gd name="T27" fmla="*/ 11 h 13"/>
              <a:gd name="T28" fmla="*/ 5 w 10"/>
              <a:gd name="T29" fmla="*/ 12 h 13"/>
              <a:gd name="T30" fmla="*/ 3 w 10"/>
              <a:gd name="T31" fmla="*/ 11 h 13"/>
              <a:gd name="T32" fmla="*/ 2 w 10"/>
              <a:gd name="T33" fmla="*/ 7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1" y="12"/>
                </a:move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10" y="9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lose/>
                <a:moveTo>
                  <a:pt x="3" y="3"/>
                </a:moveTo>
                <a:cubicBezTo>
                  <a:pt x="3" y="3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9"/>
                  <a:pt x="8" y="10"/>
                  <a:pt x="7" y="11"/>
                </a:cubicBezTo>
                <a:cubicBezTo>
                  <a:pt x="6" y="11"/>
                  <a:pt x="6" y="12"/>
                  <a:pt x="5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2" y="10"/>
                  <a:pt x="2" y="9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949"/>
          <p:cNvSpPr>
            <a:spLocks/>
          </p:cNvSpPr>
          <p:nvPr/>
        </p:nvSpPr>
        <p:spPr bwMode="auto">
          <a:xfrm>
            <a:off x="8310563" y="5291138"/>
            <a:ext cx="19050" cy="30163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8 h 13"/>
              <a:gd name="T8" fmla="*/ 7 w 8"/>
              <a:gd name="T9" fmla="*/ 7 h 13"/>
              <a:gd name="T10" fmla="*/ 4 w 8"/>
              <a:gd name="T11" fmla="*/ 6 h 13"/>
              <a:gd name="T12" fmla="*/ 2 w 8"/>
              <a:gd name="T13" fmla="*/ 5 h 13"/>
              <a:gd name="T14" fmla="*/ 2 w 8"/>
              <a:gd name="T15" fmla="*/ 4 h 13"/>
              <a:gd name="T16" fmla="*/ 2 w 8"/>
              <a:gd name="T17" fmla="*/ 3 h 13"/>
              <a:gd name="T18" fmla="*/ 4 w 8"/>
              <a:gd name="T19" fmla="*/ 2 h 13"/>
              <a:gd name="T20" fmla="*/ 6 w 8"/>
              <a:gd name="T21" fmla="*/ 4 h 13"/>
              <a:gd name="T22" fmla="*/ 8 w 8"/>
              <a:gd name="T23" fmla="*/ 4 h 13"/>
              <a:gd name="T24" fmla="*/ 7 w 8"/>
              <a:gd name="T25" fmla="*/ 2 h 13"/>
              <a:gd name="T26" fmla="*/ 6 w 8"/>
              <a:gd name="T27" fmla="*/ 1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4 h 13"/>
              <a:gd name="T34" fmla="*/ 1 w 8"/>
              <a:gd name="T35" fmla="*/ 6 h 13"/>
              <a:gd name="T36" fmla="*/ 2 w 8"/>
              <a:gd name="T37" fmla="*/ 7 h 13"/>
              <a:gd name="T38" fmla="*/ 4 w 8"/>
              <a:gd name="T39" fmla="*/ 8 h 13"/>
              <a:gd name="T40" fmla="*/ 6 w 8"/>
              <a:gd name="T41" fmla="*/ 9 h 13"/>
              <a:gd name="T42" fmla="*/ 7 w 8"/>
              <a:gd name="T43" fmla="*/ 10 h 13"/>
              <a:gd name="T44" fmla="*/ 6 w 8"/>
              <a:gd name="T45" fmla="*/ 11 h 13"/>
              <a:gd name="T46" fmla="*/ 4 w 8"/>
              <a:gd name="T47" fmla="*/ 12 h 13"/>
              <a:gd name="T48" fmla="*/ 3 w 8"/>
              <a:gd name="T49" fmla="*/ 11 h 13"/>
              <a:gd name="T50" fmla="*/ 2 w 8"/>
              <a:gd name="T51" fmla="*/ 9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6" y="13"/>
                  <a:pt x="7" y="13"/>
                  <a:pt x="7" y="12"/>
                </a:cubicBezTo>
                <a:cubicBezTo>
                  <a:pt x="8" y="12"/>
                  <a:pt x="8" y="11"/>
                  <a:pt x="8" y="9"/>
                </a:cubicBezTo>
                <a:cubicBezTo>
                  <a:pt x="8" y="9"/>
                  <a:pt x="8" y="8"/>
                  <a:pt x="8" y="8"/>
                </a:cubicBezTo>
                <a:cubicBezTo>
                  <a:pt x="8" y="7"/>
                  <a:pt x="8" y="7"/>
                  <a:pt x="7" y="7"/>
                </a:cubicBezTo>
                <a:cubicBezTo>
                  <a:pt x="7" y="6"/>
                  <a:pt x="6" y="6"/>
                  <a:pt x="4" y="6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3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7" y="2"/>
                </a:cubicBezTo>
                <a:cubicBezTo>
                  <a:pt x="7" y="2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2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0" y="5"/>
                  <a:pt x="1" y="6"/>
                </a:cubicBezTo>
                <a:cubicBezTo>
                  <a:pt x="1" y="6"/>
                  <a:pt x="1" y="7"/>
                  <a:pt x="2" y="7"/>
                </a:cubicBezTo>
                <a:cubicBezTo>
                  <a:pt x="2" y="7"/>
                  <a:pt x="3" y="7"/>
                  <a:pt x="4" y="8"/>
                </a:cubicBezTo>
                <a:cubicBezTo>
                  <a:pt x="5" y="8"/>
                  <a:pt x="6" y="8"/>
                  <a:pt x="6" y="9"/>
                </a:cubicBezTo>
                <a:cubicBezTo>
                  <a:pt x="6" y="9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6" y="12"/>
                  <a:pt x="5" y="12"/>
                  <a:pt x="4" y="12"/>
                </a:cubicBezTo>
                <a:cubicBezTo>
                  <a:pt x="4" y="12"/>
                  <a:pt x="3" y="12"/>
                  <a:pt x="3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2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950"/>
          <p:cNvSpPr>
            <a:spLocks/>
          </p:cNvSpPr>
          <p:nvPr/>
        </p:nvSpPr>
        <p:spPr bwMode="auto">
          <a:xfrm>
            <a:off x="8335963" y="5283200"/>
            <a:ext cx="17463" cy="38100"/>
          </a:xfrm>
          <a:custGeom>
            <a:avLst/>
            <a:gdLst>
              <a:gd name="T0" fmla="*/ 1 w 11"/>
              <a:gd name="T1" fmla="*/ 24 h 24"/>
              <a:gd name="T2" fmla="*/ 1 w 11"/>
              <a:gd name="T3" fmla="*/ 17 h 24"/>
              <a:gd name="T4" fmla="*/ 3 w 11"/>
              <a:gd name="T5" fmla="*/ 15 h 24"/>
              <a:gd name="T6" fmla="*/ 8 w 11"/>
              <a:gd name="T7" fmla="*/ 24 h 24"/>
              <a:gd name="T8" fmla="*/ 11 w 11"/>
              <a:gd name="T9" fmla="*/ 24 h 24"/>
              <a:gd name="T10" fmla="*/ 6 w 11"/>
              <a:gd name="T11" fmla="*/ 12 h 24"/>
              <a:gd name="T12" fmla="*/ 11 w 11"/>
              <a:gd name="T13" fmla="*/ 7 h 24"/>
              <a:gd name="T14" fmla="*/ 7 w 11"/>
              <a:gd name="T15" fmla="*/ 7 h 24"/>
              <a:gd name="T16" fmla="*/ 1 w 11"/>
              <a:gd name="T17" fmla="*/ 14 h 24"/>
              <a:gd name="T18" fmla="*/ 1 w 11"/>
              <a:gd name="T19" fmla="*/ 0 h 24"/>
              <a:gd name="T20" fmla="*/ 0 w 11"/>
              <a:gd name="T21" fmla="*/ 0 h 24"/>
              <a:gd name="T22" fmla="*/ 0 w 11"/>
              <a:gd name="T23" fmla="*/ 24 h 24"/>
              <a:gd name="T24" fmla="*/ 1 w 11"/>
              <a:gd name="T25" fmla="*/ 24 h 24"/>
              <a:gd name="T26" fmla="*/ 1 w 11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4">
                <a:moveTo>
                  <a:pt x="1" y="24"/>
                </a:moveTo>
                <a:lnTo>
                  <a:pt x="1" y="17"/>
                </a:lnTo>
                <a:lnTo>
                  <a:pt x="3" y="15"/>
                </a:lnTo>
                <a:lnTo>
                  <a:pt x="8" y="24"/>
                </a:lnTo>
                <a:lnTo>
                  <a:pt x="11" y="24"/>
                </a:lnTo>
                <a:lnTo>
                  <a:pt x="6" y="12"/>
                </a:lnTo>
                <a:lnTo>
                  <a:pt x="11" y="7"/>
                </a:lnTo>
                <a:lnTo>
                  <a:pt x="7" y="7"/>
                </a:lnTo>
                <a:lnTo>
                  <a:pt x="1" y="14"/>
                </a:lnTo>
                <a:lnTo>
                  <a:pt x="1" y="0"/>
                </a:lnTo>
                <a:lnTo>
                  <a:pt x="0" y="0"/>
                </a:lnTo>
                <a:lnTo>
                  <a:pt x="0" y="24"/>
                </a:lnTo>
                <a:lnTo>
                  <a:pt x="1" y="24"/>
                </a:lnTo>
                <a:lnTo>
                  <a:pt x="1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951"/>
          <p:cNvSpPr>
            <a:spLocks/>
          </p:cNvSpPr>
          <p:nvPr/>
        </p:nvSpPr>
        <p:spPr bwMode="auto">
          <a:xfrm>
            <a:off x="8353425" y="5294313"/>
            <a:ext cx="22225" cy="26988"/>
          </a:xfrm>
          <a:custGeom>
            <a:avLst/>
            <a:gdLst>
              <a:gd name="T0" fmla="*/ 6 w 10"/>
              <a:gd name="T1" fmla="*/ 12 h 12"/>
              <a:gd name="T2" fmla="*/ 10 w 10"/>
              <a:gd name="T3" fmla="*/ 0 h 12"/>
              <a:gd name="T4" fmla="*/ 8 w 10"/>
              <a:gd name="T5" fmla="*/ 0 h 12"/>
              <a:gd name="T6" fmla="*/ 6 w 10"/>
              <a:gd name="T7" fmla="*/ 7 h 12"/>
              <a:gd name="T8" fmla="*/ 5 w 10"/>
              <a:gd name="T9" fmla="*/ 10 h 12"/>
              <a:gd name="T10" fmla="*/ 4 w 10"/>
              <a:gd name="T11" fmla="*/ 7 h 12"/>
              <a:gd name="T12" fmla="*/ 2 w 10"/>
              <a:gd name="T13" fmla="*/ 0 h 12"/>
              <a:gd name="T14" fmla="*/ 0 w 10"/>
              <a:gd name="T15" fmla="*/ 0 h 12"/>
              <a:gd name="T16" fmla="*/ 4 w 10"/>
              <a:gd name="T17" fmla="*/ 12 h 12"/>
              <a:gd name="T18" fmla="*/ 6 w 10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2">
                <a:moveTo>
                  <a:pt x="6" y="12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7"/>
                  <a:pt x="6" y="7"/>
                  <a:pt x="6" y="7"/>
                </a:cubicBezTo>
                <a:cubicBezTo>
                  <a:pt x="5" y="8"/>
                  <a:pt x="5" y="9"/>
                  <a:pt x="5" y="10"/>
                </a:cubicBezTo>
                <a:cubicBezTo>
                  <a:pt x="5" y="9"/>
                  <a:pt x="5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12"/>
                  <a:pt x="6" y="12"/>
                  <a:pt x="6" y="1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952"/>
          <p:cNvSpPr>
            <a:spLocks noEditPoints="1"/>
          </p:cNvSpPr>
          <p:nvPr/>
        </p:nvSpPr>
        <p:spPr bwMode="auto">
          <a:xfrm>
            <a:off x="8378825" y="5291138"/>
            <a:ext cx="19050" cy="30163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2 h 13"/>
              <a:gd name="T6" fmla="*/ 8 w 9"/>
              <a:gd name="T7" fmla="*/ 8 h 13"/>
              <a:gd name="T8" fmla="*/ 8 w 9"/>
              <a:gd name="T9" fmla="*/ 5 h 13"/>
              <a:gd name="T10" fmla="*/ 8 w 9"/>
              <a:gd name="T11" fmla="*/ 3 h 13"/>
              <a:gd name="T12" fmla="*/ 7 w 9"/>
              <a:gd name="T13" fmla="*/ 1 h 13"/>
              <a:gd name="T14" fmla="*/ 5 w 9"/>
              <a:gd name="T15" fmla="*/ 0 h 13"/>
              <a:gd name="T16" fmla="*/ 1 w 9"/>
              <a:gd name="T17" fmla="*/ 1 h 13"/>
              <a:gd name="T18" fmla="*/ 0 w 9"/>
              <a:gd name="T19" fmla="*/ 4 h 13"/>
              <a:gd name="T20" fmla="*/ 2 w 9"/>
              <a:gd name="T21" fmla="*/ 5 h 13"/>
              <a:gd name="T22" fmla="*/ 2 w 9"/>
              <a:gd name="T23" fmla="*/ 3 h 13"/>
              <a:gd name="T24" fmla="*/ 4 w 9"/>
              <a:gd name="T25" fmla="*/ 2 h 13"/>
              <a:gd name="T26" fmla="*/ 6 w 9"/>
              <a:gd name="T27" fmla="*/ 3 h 13"/>
              <a:gd name="T28" fmla="*/ 7 w 9"/>
              <a:gd name="T29" fmla="*/ 5 h 13"/>
              <a:gd name="T30" fmla="*/ 7 w 9"/>
              <a:gd name="T31" fmla="*/ 5 h 13"/>
              <a:gd name="T32" fmla="*/ 4 w 9"/>
              <a:gd name="T33" fmla="*/ 6 h 13"/>
              <a:gd name="T34" fmla="*/ 1 w 9"/>
              <a:gd name="T35" fmla="*/ 7 h 13"/>
              <a:gd name="T36" fmla="*/ 0 w 9"/>
              <a:gd name="T37" fmla="*/ 8 h 13"/>
              <a:gd name="T38" fmla="*/ 0 w 9"/>
              <a:gd name="T39" fmla="*/ 10 h 13"/>
              <a:gd name="T40" fmla="*/ 1 w 9"/>
              <a:gd name="T41" fmla="*/ 13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2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8 h 13"/>
              <a:gd name="T54" fmla="*/ 6 w 9"/>
              <a:gd name="T55" fmla="*/ 10 h 13"/>
              <a:gd name="T56" fmla="*/ 5 w 9"/>
              <a:gd name="T57" fmla="*/ 11 h 13"/>
              <a:gd name="T58" fmla="*/ 3 w 9"/>
              <a:gd name="T59" fmla="*/ 12 h 13"/>
              <a:gd name="T60" fmla="*/ 2 w 9"/>
              <a:gd name="T61" fmla="*/ 11 h 13"/>
              <a:gd name="T62" fmla="*/ 1 w 9"/>
              <a:gd name="T63" fmla="*/ 10 h 13"/>
              <a:gd name="T64" fmla="*/ 2 w 9"/>
              <a:gd name="T65" fmla="*/ 9 h 13"/>
              <a:gd name="T66" fmla="*/ 2 w 9"/>
              <a:gd name="T67" fmla="*/ 8 h 13"/>
              <a:gd name="T68" fmla="*/ 4 w 9"/>
              <a:gd name="T69" fmla="*/ 8 h 13"/>
              <a:gd name="T70" fmla="*/ 7 w 9"/>
              <a:gd name="T71" fmla="*/ 7 h 13"/>
              <a:gd name="T72" fmla="*/ 7 w 9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2"/>
                  <a:pt x="9" y="12"/>
                </a:cubicBezTo>
                <a:cubicBezTo>
                  <a:pt x="8" y="11"/>
                  <a:pt x="8" y="10"/>
                  <a:pt x="8" y="8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3" y="0"/>
                  <a:pt x="2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6"/>
                  <a:pt x="5" y="6"/>
                  <a:pt x="4" y="6"/>
                </a:cubicBezTo>
                <a:cubicBezTo>
                  <a:pt x="3" y="6"/>
                  <a:pt x="2" y="6"/>
                  <a:pt x="1" y="7"/>
                </a:cubicBezTo>
                <a:cubicBezTo>
                  <a:pt x="1" y="7"/>
                  <a:pt x="0" y="7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2"/>
                  <a:pt x="1" y="13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4" y="13"/>
                  <a:pt x="5" y="13"/>
                </a:cubicBezTo>
                <a:cubicBezTo>
                  <a:pt x="6" y="13"/>
                  <a:pt x="6" y="12"/>
                  <a:pt x="7" y="12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8"/>
                </a:moveTo>
                <a:cubicBezTo>
                  <a:pt x="7" y="9"/>
                  <a:pt x="7" y="10"/>
                  <a:pt x="6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5" y="12"/>
                  <a:pt x="4" y="12"/>
                  <a:pt x="3" y="12"/>
                </a:cubicBezTo>
                <a:cubicBezTo>
                  <a:pt x="3" y="12"/>
                  <a:pt x="2" y="12"/>
                  <a:pt x="2" y="11"/>
                </a:cubicBezTo>
                <a:cubicBezTo>
                  <a:pt x="2" y="11"/>
                  <a:pt x="1" y="10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3" y="8"/>
                  <a:pt x="3" y="8"/>
                  <a:pt x="4" y="8"/>
                </a:cubicBezTo>
                <a:cubicBezTo>
                  <a:pt x="5" y="8"/>
                  <a:pt x="6" y="7"/>
                  <a:pt x="7" y="7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Rectangle 953"/>
          <p:cNvSpPr>
            <a:spLocks noChangeArrowheads="1"/>
          </p:cNvSpPr>
          <p:nvPr/>
        </p:nvSpPr>
        <p:spPr bwMode="auto">
          <a:xfrm>
            <a:off x="8248650" y="5270500"/>
            <a:ext cx="198438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Moskva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Freeform 954"/>
          <p:cNvSpPr>
            <a:spLocks/>
          </p:cNvSpPr>
          <p:nvPr/>
        </p:nvSpPr>
        <p:spPr bwMode="auto">
          <a:xfrm>
            <a:off x="7092950" y="4987925"/>
            <a:ext cx="25400" cy="38100"/>
          </a:xfrm>
          <a:custGeom>
            <a:avLst/>
            <a:gdLst>
              <a:gd name="T0" fmla="*/ 10 w 16"/>
              <a:gd name="T1" fmla="*/ 24 h 24"/>
              <a:gd name="T2" fmla="*/ 10 w 16"/>
              <a:gd name="T3" fmla="*/ 3 h 24"/>
              <a:gd name="T4" fmla="*/ 16 w 16"/>
              <a:gd name="T5" fmla="*/ 3 h 24"/>
              <a:gd name="T6" fmla="*/ 16 w 16"/>
              <a:gd name="T7" fmla="*/ 0 h 24"/>
              <a:gd name="T8" fmla="*/ 0 w 16"/>
              <a:gd name="T9" fmla="*/ 0 h 24"/>
              <a:gd name="T10" fmla="*/ 0 w 16"/>
              <a:gd name="T11" fmla="*/ 3 h 24"/>
              <a:gd name="T12" fmla="*/ 7 w 16"/>
              <a:gd name="T13" fmla="*/ 3 h 24"/>
              <a:gd name="T14" fmla="*/ 7 w 16"/>
              <a:gd name="T15" fmla="*/ 24 h 24"/>
              <a:gd name="T16" fmla="*/ 10 w 16"/>
              <a:gd name="T17" fmla="*/ 24 h 24"/>
              <a:gd name="T18" fmla="*/ 10 w 16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4">
                <a:moveTo>
                  <a:pt x="10" y="24"/>
                </a:moveTo>
                <a:lnTo>
                  <a:pt x="10" y="3"/>
                </a:lnTo>
                <a:lnTo>
                  <a:pt x="16" y="3"/>
                </a:lnTo>
                <a:lnTo>
                  <a:pt x="16" y="0"/>
                </a:lnTo>
                <a:lnTo>
                  <a:pt x="0" y="0"/>
                </a:lnTo>
                <a:lnTo>
                  <a:pt x="0" y="3"/>
                </a:lnTo>
                <a:lnTo>
                  <a:pt x="7" y="3"/>
                </a:lnTo>
                <a:lnTo>
                  <a:pt x="7" y="24"/>
                </a:lnTo>
                <a:lnTo>
                  <a:pt x="10" y="24"/>
                </a:lnTo>
                <a:lnTo>
                  <a:pt x="10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955"/>
          <p:cNvSpPr>
            <a:spLocks noEditPoints="1"/>
          </p:cNvSpPr>
          <p:nvPr/>
        </p:nvSpPr>
        <p:spPr bwMode="auto">
          <a:xfrm>
            <a:off x="7118350" y="4995863"/>
            <a:ext cx="20638" cy="30163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8 w 9"/>
              <a:gd name="T7" fmla="*/ 8 h 13"/>
              <a:gd name="T8" fmla="*/ 8 w 9"/>
              <a:gd name="T9" fmla="*/ 5 h 13"/>
              <a:gd name="T10" fmla="*/ 8 w 9"/>
              <a:gd name="T11" fmla="*/ 2 h 13"/>
              <a:gd name="T12" fmla="*/ 7 w 9"/>
              <a:gd name="T13" fmla="*/ 1 h 13"/>
              <a:gd name="T14" fmla="*/ 4 w 9"/>
              <a:gd name="T15" fmla="*/ 0 h 13"/>
              <a:gd name="T16" fmla="*/ 1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2 w 9"/>
              <a:gd name="T23" fmla="*/ 2 h 13"/>
              <a:gd name="T24" fmla="*/ 4 w 9"/>
              <a:gd name="T25" fmla="*/ 2 h 13"/>
              <a:gd name="T26" fmla="*/ 6 w 9"/>
              <a:gd name="T27" fmla="*/ 3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6 h 13"/>
              <a:gd name="T34" fmla="*/ 1 w 9"/>
              <a:gd name="T35" fmla="*/ 6 h 13"/>
              <a:gd name="T36" fmla="*/ 0 w 9"/>
              <a:gd name="T37" fmla="*/ 8 h 13"/>
              <a:gd name="T38" fmla="*/ 0 w 9"/>
              <a:gd name="T39" fmla="*/ 10 h 13"/>
              <a:gd name="T40" fmla="*/ 0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7 h 13"/>
              <a:gd name="T54" fmla="*/ 6 w 9"/>
              <a:gd name="T55" fmla="*/ 10 h 13"/>
              <a:gd name="T56" fmla="*/ 5 w 9"/>
              <a:gd name="T57" fmla="*/ 11 h 13"/>
              <a:gd name="T58" fmla="*/ 3 w 9"/>
              <a:gd name="T59" fmla="*/ 11 h 13"/>
              <a:gd name="T60" fmla="*/ 2 w 9"/>
              <a:gd name="T61" fmla="*/ 11 h 13"/>
              <a:gd name="T62" fmla="*/ 1 w 9"/>
              <a:gd name="T63" fmla="*/ 10 h 13"/>
              <a:gd name="T64" fmla="*/ 2 w 9"/>
              <a:gd name="T65" fmla="*/ 9 h 13"/>
              <a:gd name="T66" fmla="*/ 2 w 9"/>
              <a:gd name="T67" fmla="*/ 8 h 13"/>
              <a:gd name="T68" fmla="*/ 4 w 9"/>
              <a:gd name="T69" fmla="*/ 7 h 13"/>
              <a:gd name="T70" fmla="*/ 7 w 9"/>
              <a:gd name="T71" fmla="*/ 7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8" y="11"/>
                  <a:pt x="8" y="10"/>
                  <a:pt x="8" y="8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6" y="0"/>
                  <a:pt x="6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6"/>
                </a:cubicBezTo>
                <a:cubicBezTo>
                  <a:pt x="3" y="6"/>
                  <a:pt x="2" y="6"/>
                  <a:pt x="1" y="6"/>
                </a:cubicBezTo>
                <a:cubicBezTo>
                  <a:pt x="1" y="7"/>
                  <a:pt x="0" y="7"/>
                  <a:pt x="0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0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4" y="13"/>
                  <a:pt x="5" y="13"/>
                </a:cubicBezTo>
                <a:cubicBezTo>
                  <a:pt x="6" y="12"/>
                  <a:pt x="6" y="12"/>
                  <a:pt x="7" y="11"/>
                </a:cubicBezTo>
                <a:cubicBezTo>
                  <a:pt x="7" y="12"/>
                  <a:pt x="7" y="12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6" y="10"/>
                </a:cubicBezTo>
                <a:cubicBezTo>
                  <a:pt x="6" y="10"/>
                  <a:pt x="6" y="11"/>
                  <a:pt x="5" y="11"/>
                </a:cubicBezTo>
                <a:cubicBezTo>
                  <a:pt x="5" y="11"/>
                  <a:pt x="4" y="11"/>
                  <a:pt x="3" y="11"/>
                </a:cubicBezTo>
                <a:cubicBezTo>
                  <a:pt x="3" y="11"/>
                  <a:pt x="2" y="11"/>
                  <a:pt x="2" y="11"/>
                </a:cubicBezTo>
                <a:cubicBezTo>
                  <a:pt x="2" y="11"/>
                  <a:pt x="1" y="10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3" y="8"/>
                  <a:pt x="4" y="7"/>
                </a:cubicBezTo>
                <a:cubicBezTo>
                  <a:pt x="5" y="7"/>
                  <a:pt x="6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956"/>
          <p:cNvSpPr>
            <a:spLocks/>
          </p:cNvSpPr>
          <p:nvPr/>
        </p:nvSpPr>
        <p:spPr bwMode="auto">
          <a:xfrm>
            <a:off x="7142163" y="4987925"/>
            <a:ext cx="4763" cy="38100"/>
          </a:xfrm>
          <a:custGeom>
            <a:avLst/>
            <a:gdLst>
              <a:gd name="T0" fmla="*/ 3 w 3"/>
              <a:gd name="T1" fmla="*/ 24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24 h 24"/>
              <a:gd name="T8" fmla="*/ 3 w 3"/>
              <a:gd name="T9" fmla="*/ 24 h 24"/>
              <a:gd name="T10" fmla="*/ 3 w 3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4">
                <a:moveTo>
                  <a:pt x="3" y="24"/>
                </a:move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957"/>
          <p:cNvSpPr>
            <a:spLocks/>
          </p:cNvSpPr>
          <p:nvPr/>
        </p:nvSpPr>
        <p:spPr bwMode="auto">
          <a:xfrm>
            <a:off x="7151688" y="4987925"/>
            <a:ext cx="4763" cy="38100"/>
          </a:xfrm>
          <a:custGeom>
            <a:avLst/>
            <a:gdLst>
              <a:gd name="T0" fmla="*/ 3 w 3"/>
              <a:gd name="T1" fmla="*/ 24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24 h 24"/>
              <a:gd name="T8" fmla="*/ 3 w 3"/>
              <a:gd name="T9" fmla="*/ 24 h 24"/>
              <a:gd name="T10" fmla="*/ 3 w 3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4">
                <a:moveTo>
                  <a:pt x="3" y="24"/>
                </a:move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958"/>
          <p:cNvSpPr>
            <a:spLocks noEditPoints="1"/>
          </p:cNvSpPr>
          <p:nvPr/>
        </p:nvSpPr>
        <p:spPr bwMode="auto">
          <a:xfrm>
            <a:off x="7162800" y="4987925"/>
            <a:ext cx="4763" cy="38100"/>
          </a:xfrm>
          <a:custGeom>
            <a:avLst/>
            <a:gdLst>
              <a:gd name="T0" fmla="*/ 3 w 3"/>
              <a:gd name="T1" fmla="*/ 3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3 h 24"/>
              <a:gd name="T8" fmla="*/ 3 w 3"/>
              <a:gd name="T9" fmla="*/ 3 h 24"/>
              <a:gd name="T10" fmla="*/ 3 w 3"/>
              <a:gd name="T11" fmla="*/ 3 h 24"/>
              <a:gd name="T12" fmla="*/ 3 w 3"/>
              <a:gd name="T13" fmla="*/ 24 h 24"/>
              <a:gd name="T14" fmla="*/ 3 w 3"/>
              <a:gd name="T15" fmla="*/ 5 h 24"/>
              <a:gd name="T16" fmla="*/ 0 w 3"/>
              <a:gd name="T17" fmla="*/ 5 h 24"/>
              <a:gd name="T18" fmla="*/ 0 w 3"/>
              <a:gd name="T19" fmla="*/ 24 h 24"/>
              <a:gd name="T20" fmla="*/ 3 w 3"/>
              <a:gd name="T21" fmla="*/ 24 h 24"/>
              <a:gd name="T22" fmla="*/ 3 w 3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4">
                <a:moveTo>
                  <a:pt x="3" y="3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close/>
                <a:moveTo>
                  <a:pt x="3" y="24"/>
                </a:moveTo>
                <a:lnTo>
                  <a:pt x="3" y="5"/>
                </a:lnTo>
                <a:lnTo>
                  <a:pt x="0" y="5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959"/>
          <p:cNvSpPr>
            <a:spLocks/>
          </p:cNvSpPr>
          <p:nvPr/>
        </p:nvSpPr>
        <p:spPr bwMode="auto">
          <a:xfrm>
            <a:off x="7172325" y="4995863"/>
            <a:ext cx="17463" cy="30163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3 w 8"/>
              <a:gd name="T5" fmla="*/ 3 h 13"/>
              <a:gd name="T6" fmla="*/ 5 w 8"/>
              <a:gd name="T7" fmla="*/ 2 h 13"/>
              <a:gd name="T8" fmla="*/ 6 w 8"/>
              <a:gd name="T9" fmla="*/ 2 h 13"/>
              <a:gd name="T10" fmla="*/ 7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8 w 8"/>
              <a:gd name="T23" fmla="*/ 1 h 13"/>
              <a:gd name="T24" fmla="*/ 7 w 8"/>
              <a:gd name="T25" fmla="*/ 0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7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960"/>
          <p:cNvSpPr>
            <a:spLocks/>
          </p:cNvSpPr>
          <p:nvPr/>
        </p:nvSpPr>
        <p:spPr bwMode="auto">
          <a:xfrm>
            <a:off x="7196138" y="4995863"/>
            <a:ext cx="17463" cy="30163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3 w 8"/>
              <a:gd name="T5" fmla="*/ 3 h 13"/>
              <a:gd name="T6" fmla="*/ 5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8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Rectangle 961"/>
          <p:cNvSpPr>
            <a:spLocks noChangeArrowheads="1"/>
          </p:cNvSpPr>
          <p:nvPr/>
        </p:nvSpPr>
        <p:spPr bwMode="auto">
          <a:xfrm>
            <a:off x="7091363" y="4973638"/>
            <a:ext cx="53975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Rectangle 962"/>
          <p:cNvSpPr>
            <a:spLocks noChangeArrowheads="1"/>
          </p:cNvSpPr>
          <p:nvPr/>
        </p:nvSpPr>
        <p:spPr bwMode="auto">
          <a:xfrm>
            <a:off x="7113588" y="4973638"/>
            <a:ext cx="141288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allinn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Freeform 963"/>
          <p:cNvSpPr>
            <a:spLocks/>
          </p:cNvSpPr>
          <p:nvPr/>
        </p:nvSpPr>
        <p:spPr bwMode="auto">
          <a:xfrm>
            <a:off x="6865938" y="4791075"/>
            <a:ext cx="23813" cy="39688"/>
          </a:xfrm>
          <a:custGeom>
            <a:avLst/>
            <a:gdLst>
              <a:gd name="T0" fmla="*/ 1 w 15"/>
              <a:gd name="T1" fmla="*/ 25 h 25"/>
              <a:gd name="T2" fmla="*/ 1 w 15"/>
              <a:gd name="T3" fmla="*/ 13 h 25"/>
              <a:gd name="T4" fmla="*/ 13 w 15"/>
              <a:gd name="T5" fmla="*/ 13 h 25"/>
              <a:gd name="T6" fmla="*/ 13 w 15"/>
              <a:gd name="T7" fmla="*/ 25 h 25"/>
              <a:gd name="T8" fmla="*/ 15 w 15"/>
              <a:gd name="T9" fmla="*/ 25 h 25"/>
              <a:gd name="T10" fmla="*/ 15 w 15"/>
              <a:gd name="T11" fmla="*/ 0 h 25"/>
              <a:gd name="T12" fmla="*/ 13 w 15"/>
              <a:gd name="T13" fmla="*/ 0 h 25"/>
              <a:gd name="T14" fmla="*/ 13 w 15"/>
              <a:gd name="T15" fmla="*/ 10 h 25"/>
              <a:gd name="T16" fmla="*/ 1 w 15"/>
              <a:gd name="T17" fmla="*/ 10 h 25"/>
              <a:gd name="T18" fmla="*/ 1 w 15"/>
              <a:gd name="T19" fmla="*/ 0 h 25"/>
              <a:gd name="T20" fmla="*/ 0 w 15"/>
              <a:gd name="T21" fmla="*/ 0 h 25"/>
              <a:gd name="T22" fmla="*/ 0 w 15"/>
              <a:gd name="T23" fmla="*/ 25 h 25"/>
              <a:gd name="T24" fmla="*/ 1 w 15"/>
              <a:gd name="T25" fmla="*/ 25 h 25"/>
              <a:gd name="T26" fmla="*/ 1 w 15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5">
                <a:moveTo>
                  <a:pt x="1" y="25"/>
                </a:moveTo>
                <a:lnTo>
                  <a:pt x="1" y="13"/>
                </a:lnTo>
                <a:lnTo>
                  <a:pt x="13" y="13"/>
                </a:lnTo>
                <a:lnTo>
                  <a:pt x="13" y="25"/>
                </a:lnTo>
                <a:lnTo>
                  <a:pt x="15" y="25"/>
                </a:lnTo>
                <a:lnTo>
                  <a:pt x="15" y="0"/>
                </a:lnTo>
                <a:lnTo>
                  <a:pt x="13" y="0"/>
                </a:lnTo>
                <a:lnTo>
                  <a:pt x="13" y="10"/>
                </a:lnTo>
                <a:lnTo>
                  <a:pt x="1" y="10"/>
                </a:lnTo>
                <a:lnTo>
                  <a:pt x="1" y="0"/>
                </a:lnTo>
                <a:lnTo>
                  <a:pt x="0" y="0"/>
                </a:lnTo>
                <a:lnTo>
                  <a:pt x="0" y="25"/>
                </a:lnTo>
                <a:lnTo>
                  <a:pt x="1" y="25"/>
                </a:lnTo>
                <a:lnTo>
                  <a:pt x="1" y="25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964"/>
          <p:cNvSpPr>
            <a:spLocks noEditPoints="1"/>
          </p:cNvSpPr>
          <p:nvPr/>
        </p:nvSpPr>
        <p:spPr bwMode="auto">
          <a:xfrm>
            <a:off x="6894513" y="4802188"/>
            <a:ext cx="20638" cy="28575"/>
          </a:xfrm>
          <a:custGeom>
            <a:avLst/>
            <a:gdLst>
              <a:gd name="T0" fmla="*/ 5 w 9"/>
              <a:gd name="T1" fmla="*/ 11 h 13"/>
              <a:gd name="T2" fmla="*/ 3 w 9"/>
              <a:gd name="T3" fmla="*/ 10 h 13"/>
              <a:gd name="T4" fmla="*/ 2 w 9"/>
              <a:gd name="T5" fmla="*/ 7 h 13"/>
              <a:gd name="T6" fmla="*/ 9 w 9"/>
              <a:gd name="T7" fmla="*/ 7 h 13"/>
              <a:gd name="T8" fmla="*/ 9 w 9"/>
              <a:gd name="T9" fmla="*/ 6 h 13"/>
              <a:gd name="T10" fmla="*/ 8 w 9"/>
              <a:gd name="T11" fmla="*/ 1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6 h 13"/>
              <a:gd name="T18" fmla="*/ 1 w 9"/>
              <a:gd name="T19" fmla="*/ 11 h 13"/>
              <a:gd name="T20" fmla="*/ 5 w 9"/>
              <a:gd name="T21" fmla="*/ 13 h 13"/>
              <a:gd name="T22" fmla="*/ 8 w 9"/>
              <a:gd name="T23" fmla="*/ 12 h 13"/>
              <a:gd name="T24" fmla="*/ 9 w 9"/>
              <a:gd name="T25" fmla="*/ 9 h 13"/>
              <a:gd name="T26" fmla="*/ 8 w 9"/>
              <a:gd name="T27" fmla="*/ 9 h 13"/>
              <a:gd name="T28" fmla="*/ 5 w 9"/>
              <a:gd name="T29" fmla="*/ 11 h 13"/>
              <a:gd name="T30" fmla="*/ 5 w 9"/>
              <a:gd name="T31" fmla="*/ 11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8 w 9"/>
              <a:gd name="T39" fmla="*/ 5 h 13"/>
              <a:gd name="T40" fmla="*/ 2 w 9"/>
              <a:gd name="T41" fmla="*/ 5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1"/>
                </a:move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9"/>
                  <a:pt x="0" y="10"/>
                  <a:pt x="1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9" y="11"/>
                  <a:pt x="9" y="10"/>
                  <a:pt x="9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0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965"/>
          <p:cNvSpPr>
            <a:spLocks/>
          </p:cNvSpPr>
          <p:nvPr/>
        </p:nvSpPr>
        <p:spPr bwMode="auto">
          <a:xfrm>
            <a:off x="6919913" y="4791075"/>
            <a:ext cx="3175" cy="39688"/>
          </a:xfrm>
          <a:custGeom>
            <a:avLst/>
            <a:gdLst>
              <a:gd name="T0" fmla="*/ 2 w 2"/>
              <a:gd name="T1" fmla="*/ 25 h 25"/>
              <a:gd name="T2" fmla="*/ 2 w 2"/>
              <a:gd name="T3" fmla="*/ 0 h 25"/>
              <a:gd name="T4" fmla="*/ 0 w 2"/>
              <a:gd name="T5" fmla="*/ 0 h 25"/>
              <a:gd name="T6" fmla="*/ 0 w 2"/>
              <a:gd name="T7" fmla="*/ 25 h 25"/>
              <a:gd name="T8" fmla="*/ 2 w 2"/>
              <a:gd name="T9" fmla="*/ 25 h 25"/>
              <a:gd name="T10" fmla="*/ 2 w 2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5">
                <a:moveTo>
                  <a:pt x="2" y="25"/>
                </a:moveTo>
                <a:lnTo>
                  <a:pt x="2" y="0"/>
                </a:lnTo>
                <a:lnTo>
                  <a:pt x="0" y="0"/>
                </a:lnTo>
                <a:lnTo>
                  <a:pt x="0" y="25"/>
                </a:lnTo>
                <a:lnTo>
                  <a:pt x="2" y="25"/>
                </a:lnTo>
                <a:lnTo>
                  <a:pt x="2" y="25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966"/>
          <p:cNvSpPr>
            <a:spLocks/>
          </p:cNvSpPr>
          <p:nvPr/>
        </p:nvSpPr>
        <p:spPr bwMode="auto">
          <a:xfrm>
            <a:off x="6927850" y="4802188"/>
            <a:ext cx="20638" cy="28575"/>
          </a:xfrm>
          <a:custGeom>
            <a:avLst/>
            <a:gdLst>
              <a:gd name="T0" fmla="*/ 4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3 h 13"/>
              <a:gd name="T24" fmla="*/ 8 w 9"/>
              <a:gd name="T25" fmla="*/ 1 h 13"/>
              <a:gd name="T26" fmla="*/ 6 w 9"/>
              <a:gd name="T27" fmla="*/ 0 h 13"/>
              <a:gd name="T28" fmla="*/ 4 w 9"/>
              <a:gd name="T29" fmla="*/ 0 h 13"/>
              <a:gd name="T30" fmla="*/ 2 w 9"/>
              <a:gd name="T31" fmla="*/ 1 h 13"/>
              <a:gd name="T32" fmla="*/ 1 w 9"/>
              <a:gd name="T33" fmla="*/ 3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6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0 h 13"/>
              <a:gd name="T50" fmla="*/ 2 w 9"/>
              <a:gd name="T51" fmla="*/ 8 h 13"/>
              <a:gd name="T52" fmla="*/ 0 w 9"/>
              <a:gd name="T53" fmla="*/ 9 h 13"/>
              <a:gd name="T54" fmla="*/ 4 w 9"/>
              <a:gd name="T55" fmla="*/ 13 h 13"/>
              <a:gd name="T56" fmla="*/ 4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4" y="13"/>
                </a:moveTo>
                <a:cubicBezTo>
                  <a:pt x="6" y="13"/>
                  <a:pt x="7" y="12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7" y="6"/>
                  <a:pt x="6" y="5"/>
                  <a:pt x="5" y="5"/>
                </a:cubicBezTo>
                <a:cubicBezTo>
                  <a:pt x="4" y="5"/>
                  <a:pt x="3" y="4"/>
                  <a:pt x="3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6" y="2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2" y="6"/>
                  <a:pt x="2" y="6"/>
                </a:cubicBezTo>
                <a:cubicBezTo>
                  <a:pt x="2" y="7"/>
                  <a:pt x="3" y="7"/>
                  <a:pt x="5" y="7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9"/>
                  <a:pt x="2" y="8"/>
                </a:cubicBezTo>
                <a:cubicBezTo>
                  <a:pt x="0" y="9"/>
                  <a:pt x="0" y="9"/>
                  <a:pt x="0" y="9"/>
                </a:cubicBezTo>
                <a:cubicBezTo>
                  <a:pt x="1" y="11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967"/>
          <p:cNvSpPr>
            <a:spLocks noEditPoints="1"/>
          </p:cNvSpPr>
          <p:nvPr/>
        </p:nvSpPr>
        <p:spPr bwMode="auto">
          <a:xfrm>
            <a:off x="6953250" y="4791075"/>
            <a:ext cx="1588" cy="39688"/>
          </a:xfrm>
          <a:custGeom>
            <a:avLst/>
            <a:gdLst>
              <a:gd name="T0" fmla="*/ 1 w 1"/>
              <a:gd name="T1" fmla="*/ 4 h 25"/>
              <a:gd name="T2" fmla="*/ 1 w 1"/>
              <a:gd name="T3" fmla="*/ 0 h 25"/>
              <a:gd name="T4" fmla="*/ 0 w 1"/>
              <a:gd name="T5" fmla="*/ 0 h 25"/>
              <a:gd name="T6" fmla="*/ 0 w 1"/>
              <a:gd name="T7" fmla="*/ 4 h 25"/>
              <a:gd name="T8" fmla="*/ 1 w 1"/>
              <a:gd name="T9" fmla="*/ 4 h 25"/>
              <a:gd name="T10" fmla="*/ 1 w 1"/>
              <a:gd name="T11" fmla="*/ 4 h 25"/>
              <a:gd name="T12" fmla="*/ 1 w 1"/>
              <a:gd name="T13" fmla="*/ 25 h 25"/>
              <a:gd name="T14" fmla="*/ 1 w 1"/>
              <a:gd name="T15" fmla="*/ 7 h 25"/>
              <a:gd name="T16" fmla="*/ 0 w 1"/>
              <a:gd name="T17" fmla="*/ 7 h 25"/>
              <a:gd name="T18" fmla="*/ 0 w 1"/>
              <a:gd name="T19" fmla="*/ 25 h 25"/>
              <a:gd name="T20" fmla="*/ 1 w 1"/>
              <a:gd name="T21" fmla="*/ 25 h 25"/>
              <a:gd name="T22" fmla="*/ 1 w 1"/>
              <a:gd name="T2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25">
                <a:moveTo>
                  <a:pt x="1" y="4"/>
                </a:moveTo>
                <a:lnTo>
                  <a:pt x="1" y="0"/>
                </a:lnTo>
                <a:lnTo>
                  <a:pt x="0" y="0"/>
                </a:lnTo>
                <a:lnTo>
                  <a:pt x="0" y="4"/>
                </a:lnTo>
                <a:lnTo>
                  <a:pt x="1" y="4"/>
                </a:lnTo>
                <a:lnTo>
                  <a:pt x="1" y="4"/>
                </a:lnTo>
                <a:close/>
                <a:moveTo>
                  <a:pt x="1" y="25"/>
                </a:moveTo>
                <a:lnTo>
                  <a:pt x="1" y="7"/>
                </a:lnTo>
                <a:lnTo>
                  <a:pt x="0" y="7"/>
                </a:lnTo>
                <a:lnTo>
                  <a:pt x="0" y="25"/>
                </a:lnTo>
                <a:lnTo>
                  <a:pt x="1" y="25"/>
                </a:lnTo>
                <a:lnTo>
                  <a:pt x="1" y="25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968"/>
          <p:cNvSpPr>
            <a:spLocks/>
          </p:cNvSpPr>
          <p:nvPr/>
        </p:nvSpPr>
        <p:spPr bwMode="auto">
          <a:xfrm>
            <a:off x="6961188" y="4802188"/>
            <a:ext cx="19050" cy="28575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3 w 8"/>
              <a:gd name="T5" fmla="*/ 3 h 13"/>
              <a:gd name="T6" fmla="*/ 5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2 h 13"/>
              <a:gd name="T22" fmla="*/ 8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0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969"/>
          <p:cNvSpPr>
            <a:spLocks/>
          </p:cNvSpPr>
          <p:nvPr/>
        </p:nvSpPr>
        <p:spPr bwMode="auto">
          <a:xfrm>
            <a:off x="6986588" y="4791075"/>
            <a:ext cx="20638" cy="39688"/>
          </a:xfrm>
          <a:custGeom>
            <a:avLst/>
            <a:gdLst>
              <a:gd name="T0" fmla="*/ 3 w 13"/>
              <a:gd name="T1" fmla="*/ 25 h 25"/>
              <a:gd name="T2" fmla="*/ 3 w 13"/>
              <a:gd name="T3" fmla="*/ 18 h 25"/>
              <a:gd name="T4" fmla="*/ 4 w 13"/>
              <a:gd name="T5" fmla="*/ 15 h 25"/>
              <a:gd name="T6" fmla="*/ 8 w 13"/>
              <a:gd name="T7" fmla="*/ 25 h 25"/>
              <a:gd name="T8" fmla="*/ 13 w 13"/>
              <a:gd name="T9" fmla="*/ 25 h 25"/>
              <a:gd name="T10" fmla="*/ 5 w 13"/>
              <a:gd name="T11" fmla="*/ 14 h 25"/>
              <a:gd name="T12" fmla="*/ 11 w 13"/>
              <a:gd name="T13" fmla="*/ 7 h 25"/>
              <a:gd name="T14" fmla="*/ 8 w 13"/>
              <a:gd name="T15" fmla="*/ 7 h 25"/>
              <a:gd name="T16" fmla="*/ 3 w 13"/>
              <a:gd name="T17" fmla="*/ 14 h 25"/>
              <a:gd name="T18" fmla="*/ 3 w 13"/>
              <a:gd name="T19" fmla="*/ 0 h 25"/>
              <a:gd name="T20" fmla="*/ 0 w 13"/>
              <a:gd name="T21" fmla="*/ 0 h 25"/>
              <a:gd name="T22" fmla="*/ 0 w 13"/>
              <a:gd name="T23" fmla="*/ 25 h 25"/>
              <a:gd name="T24" fmla="*/ 3 w 13"/>
              <a:gd name="T25" fmla="*/ 25 h 25"/>
              <a:gd name="T26" fmla="*/ 3 w 13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5">
                <a:moveTo>
                  <a:pt x="3" y="25"/>
                </a:moveTo>
                <a:lnTo>
                  <a:pt x="3" y="18"/>
                </a:lnTo>
                <a:lnTo>
                  <a:pt x="4" y="15"/>
                </a:lnTo>
                <a:lnTo>
                  <a:pt x="8" y="25"/>
                </a:lnTo>
                <a:lnTo>
                  <a:pt x="13" y="25"/>
                </a:lnTo>
                <a:lnTo>
                  <a:pt x="5" y="14"/>
                </a:lnTo>
                <a:lnTo>
                  <a:pt x="11" y="7"/>
                </a:lnTo>
                <a:lnTo>
                  <a:pt x="8" y="7"/>
                </a:lnTo>
                <a:lnTo>
                  <a:pt x="3" y="14"/>
                </a:lnTo>
                <a:lnTo>
                  <a:pt x="3" y="0"/>
                </a:lnTo>
                <a:lnTo>
                  <a:pt x="0" y="0"/>
                </a:lnTo>
                <a:lnTo>
                  <a:pt x="0" y="25"/>
                </a:lnTo>
                <a:lnTo>
                  <a:pt x="3" y="25"/>
                </a:lnTo>
                <a:lnTo>
                  <a:pt x="3" y="25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970"/>
          <p:cNvSpPr>
            <a:spLocks noEditPoints="1"/>
          </p:cNvSpPr>
          <p:nvPr/>
        </p:nvSpPr>
        <p:spPr bwMode="auto">
          <a:xfrm>
            <a:off x="7008813" y="4791075"/>
            <a:ext cx="4763" cy="39688"/>
          </a:xfrm>
          <a:custGeom>
            <a:avLst/>
            <a:gdLst>
              <a:gd name="T0" fmla="*/ 3 w 3"/>
              <a:gd name="T1" fmla="*/ 4 h 25"/>
              <a:gd name="T2" fmla="*/ 3 w 3"/>
              <a:gd name="T3" fmla="*/ 0 h 25"/>
              <a:gd name="T4" fmla="*/ 0 w 3"/>
              <a:gd name="T5" fmla="*/ 0 h 25"/>
              <a:gd name="T6" fmla="*/ 0 w 3"/>
              <a:gd name="T7" fmla="*/ 4 h 25"/>
              <a:gd name="T8" fmla="*/ 3 w 3"/>
              <a:gd name="T9" fmla="*/ 4 h 25"/>
              <a:gd name="T10" fmla="*/ 3 w 3"/>
              <a:gd name="T11" fmla="*/ 4 h 25"/>
              <a:gd name="T12" fmla="*/ 3 w 3"/>
              <a:gd name="T13" fmla="*/ 25 h 25"/>
              <a:gd name="T14" fmla="*/ 3 w 3"/>
              <a:gd name="T15" fmla="*/ 7 h 25"/>
              <a:gd name="T16" fmla="*/ 0 w 3"/>
              <a:gd name="T17" fmla="*/ 7 h 25"/>
              <a:gd name="T18" fmla="*/ 0 w 3"/>
              <a:gd name="T19" fmla="*/ 25 h 25"/>
              <a:gd name="T20" fmla="*/ 3 w 3"/>
              <a:gd name="T21" fmla="*/ 25 h 25"/>
              <a:gd name="T22" fmla="*/ 3 w 3"/>
              <a:gd name="T2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5">
                <a:moveTo>
                  <a:pt x="3" y="4"/>
                </a:moveTo>
                <a:lnTo>
                  <a:pt x="3" y="0"/>
                </a:lnTo>
                <a:lnTo>
                  <a:pt x="0" y="0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close/>
                <a:moveTo>
                  <a:pt x="3" y="25"/>
                </a:moveTo>
                <a:lnTo>
                  <a:pt x="3" y="7"/>
                </a:lnTo>
                <a:lnTo>
                  <a:pt x="0" y="7"/>
                </a:lnTo>
                <a:lnTo>
                  <a:pt x="0" y="25"/>
                </a:lnTo>
                <a:lnTo>
                  <a:pt x="3" y="25"/>
                </a:lnTo>
                <a:lnTo>
                  <a:pt x="3" y="25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Rectangle 971"/>
          <p:cNvSpPr>
            <a:spLocks noChangeArrowheads="1"/>
          </p:cNvSpPr>
          <p:nvPr/>
        </p:nvSpPr>
        <p:spPr bwMode="auto">
          <a:xfrm>
            <a:off x="6861175" y="4778375"/>
            <a:ext cx="20161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Helsinki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4" name="Freeform 972"/>
          <p:cNvSpPr>
            <a:spLocks/>
          </p:cNvSpPr>
          <p:nvPr/>
        </p:nvSpPr>
        <p:spPr bwMode="auto">
          <a:xfrm>
            <a:off x="6472238" y="5014913"/>
            <a:ext cx="25400" cy="38100"/>
          </a:xfrm>
          <a:custGeom>
            <a:avLst/>
            <a:gdLst>
              <a:gd name="T0" fmla="*/ 2 w 11"/>
              <a:gd name="T1" fmla="*/ 16 h 17"/>
              <a:gd name="T2" fmla="*/ 6 w 11"/>
              <a:gd name="T3" fmla="*/ 17 h 17"/>
              <a:gd name="T4" fmla="*/ 9 w 11"/>
              <a:gd name="T5" fmla="*/ 17 h 17"/>
              <a:gd name="T6" fmla="*/ 11 w 11"/>
              <a:gd name="T7" fmla="*/ 15 h 17"/>
              <a:gd name="T8" fmla="*/ 11 w 11"/>
              <a:gd name="T9" fmla="*/ 12 h 17"/>
              <a:gd name="T10" fmla="*/ 11 w 11"/>
              <a:gd name="T11" fmla="*/ 10 h 17"/>
              <a:gd name="T12" fmla="*/ 9 w 11"/>
              <a:gd name="T13" fmla="*/ 8 h 17"/>
              <a:gd name="T14" fmla="*/ 6 w 11"/>
              <a:gd name="T15" fmla="*/ 7 h 17"/>
              <a:gd name="T16" fmla="*/ 3 w 11"/>
              <a:gd name="T17" fmla="*/ 6 h 17"/>
              <a:gd name="T18" fmla="*/ 3 w 11"/>
              <a:gd name="T19" fmla="*/ 4 h 17"/>
              <a:gd name="T20" fmla="*/ 3 w 11"/>
              <a:gd name="T21" fmla="*/ 2 h 17"/>
              <a:gd name="T22" fmla="*/ 6 w 11"/>
              <a:gd name="T23" fmla="*/ 2 h 17"/>
              <a:gd name="T24" fmla="*/ 8 w 11"/>
              <a:gd name="T25" fmla="*/ 2 h 17"/>
              <a:gd name="T26" fmla="*/ 9 w 11"/>
              <a:gd name="T27" fmla="*/ 5 h 17"/>
              <a:gd name="T28" fmla="*/ 11 w 11"/>
              <a:gd name="T29" fmla="*/ 5 h 17"/>
              <a:gd name="T30" fmla="*/ 10 w 11"/>
              <a:gd name="T31" fmla="*/ 2 h 17"/>
              <a:gd name="T32" fmla="*/ 9 w 11"/>
              <a:gd name="T33" fmla="*/ 0 h 17"/>
              <a:gd name="T34" fmla="*/ 6 w 11"/>
              <a:gd name="T35" fmla="*/ 0 h 17"/>
              <a:gd name="T36" fmla="*/ 2 w 11"/>
              <a:gd name="T37" fmla="*/ 1 h 17"/>
              <a:gd name="T38" fmla="*/ 1 w 11"/>
              <a:gd name="T39" fmla="*/ 4 h 17"/>
              <a:gd name="T40" fmla="*/ 1 w 11"/>
              <a:gd name="T41" fmla="*/ 6 h 17"/>
              <a:gd name="T42" fmla="*/ 3 w 11"/>
              <a:gd name="T43" fmla="*/ 8 h 17"/>
              <a:gd name="T44" fmla="*/ 5 w 11"/>
              <a:gd name="T45" fmla="*/ 9 h 17"/>
              <a:gd name="T46" fmla="*/ 8 w 11"/>
              <a:gd name="T47" fmla="*/ 10 h 17"/>
              <a:gd name="T48" fmla="*/ 9 w 11"/>
              <a:gd name="T49" fmla="*/ 11 h 17"/>
              <a:gd name="T50" fmla="*/ 10 w 11"/>
              <a:gd name="T51" fmla="*/ 12 h 17"/>
              <a:gd name="T52" fmla="*/ 9 w 11"/>
              <a:gd name="T53" fmla="*/ 14 h 17"/>
              <a:gd name="T54" fmla="*/ 6 w 11"/>
              <a:gd name="T55" fmla="*/ 15 h 17"/>
              <a:gd name="T56" fmla="*/ 4 w 11"/>
              <a:gd name="T57" fmla="*/ 15 h 17"/>
              <a:gd name="T58" fmla="*/ 3 w 11"/>
              <a:gd name="T59" fmla="*/ 14 h 17"/>
              <a:gd name="T60" fmla="*/ 2 w 11"/>
              <a:gd name="T61" fmla="*/ 11 h 17"/>
              <a:gd name="T62" fmla="*/ 0 w 11"/>
              <a:gd name="T63" fmla="*/ 11 h 17"/>
              <a:gd name="T64" fmla="*/ 2 w 11"/>
              <a:gd name="T65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" h="17">
                <a:moveTo>
                  <a:pt x="2" y="16"/>
                </a:moveTo>
                <a:cubicBezTo>
                  <a:pt x="3" y="17"/>
                  <a:pt x="4" y="17"/>
                  <a:pt x="6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0" y="16"/>
                  <a:pt x="11" y="15"/>
                </a:cubicBezTo>
                <a:cubicBezTo>
                  <a:pt x="11" y="14"/>
                  <a:pt x="11" y="13"/>
                  <a:pt x="11" y="12"/>
                </a:cubicBezTo>
                <a:cubicBezTo>
                  <a:pt x="11" y="11"/>
                  <a:pt x="11" y="10"/>
                  <a:pt x="11" y="10"/>
                </a:cubicBezTo>
                <a:cubicBezTo>
                  <a:pt x="10" y="9"/>
                  <a:pt x="10" y="8"/>
                  <a:pt x="9" y="8"/>
                </a:cubicBezTo>
                <a:cubicBezTo>
                  <a:pt x="8" y="8"/>
                  <a:pt x="7" y="7"/>
                  <a:pt x="6" y="7"/>
                </a:cubicBezTo>
                <a:cubicBezTo>
                  <a:pt x="5" y="6"/>
                  <a:pt x="4" y="6"/>
                  <a:pt x="3" y="6"/>
                </a:cubicBezTo>
                <a:cubicBezTo>
                  <a:pt x="3" y="5"/>
                  <a:pt x="3" y="5"/>
                  <a:pt x="3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3"/>
                  <a:pt x="9" y="4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1"/>
                  <a:pt x="9" y="1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2" y="7"/>
                  <a:pt x="2" y="7"/>
                  <a:pt x="3" y="8"/>
                </a:cubicBezTo>
                <a:cubicBezTo>
                  <a:pt x="3" y="8"/>
                  <a:pt x="4" y="9"/>
                  <a:pt x="5" y="9"/>
                </a:cubicBezTo>
                <a:cubicBezTo>
                  <a:pt x="7" y="9"/>
                  <a:pt x="8" y="10"/>
                  <a:pt x="8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10" y="11"/>
                  <a:pt x="10" y="12"/>
                  <a:pt x="10" y="12"/>
                </a:cubicBezTo>
                <a:cubicBezTo>
                  <a:pt x="10" y="13"/>
                  <a:pt x="9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5" y="15"/>
                  <a:pt x="4" y="15"/>
                </a:cubicBezTo>
                <a:cubicBezTo>
                  <a:pt x="3" y="14"/>
                  <a:pt x="3" y="14"/>
                  <a:pt x="3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3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973"/>
          <p:cNvSpPr>
            <a:spLocks/>
          </p:cNvSpPr>
          <p:nvPr/>
        </p:nvSpPr>
        <p:spPr bwMode="auto">
          <a:xfrm>
            <a:off x="6500813" y="5014913"/>
            <a:ext cx="12700" cy="38100"/>
          </a:xfrm>
          <a:custGeom>
            <a:avLst/>
            <a:gdLst>
              <a:gd name="T0" fmla="*/ 4 w 5"/>
              <a:gd name="T1" fmla="*/ 15 h 17"/>
              <a:gd name="T2" fmla="*/ 3 w 5"/>
              <a:gd name="T3" fmla="*/ 15 h 17"/>
              <a:gd name="T4" fmla="*/ 3 w 5"/>
              <a:gd name="T5" fmla="*/ 13 h 17"/>
              <a:gd name="T6" fmla="*/ 3 w 5"/>
              <a:gd name="T7" fmla="*/ 6 h 17"/>
              <a:gd name="T8" fmla="*/ 5 w 5"/>
              <a:gd name="T9" fmla="*/ 6 h 17"/>
              <a:gd name="T10" fmla="*/ 5 w 5"/>
              <a:gd name="T11" fmla="*/ 5 h 17"/>
              <a:gd name="T12" fmla="*/ 3 w 5"/>
              <a:gd name="T13" fmla="*/ 5 h 17"/>
              <a:gd name="T14" fmla="*/ 3 w 5"/>
              <a:gd name="T15" fmla="*/ 0 h 17"/>
              <a:gd name="T16" fmla="*/ 1 w 5"/>
              <a:gd name="T17" fmla="*/ 1 h 17"/>
              <a:gd name="T18" fmla="*/ 1 w 5"/>
              <a:gd name="T19" fmla="*/ 5 h 17"/>
              <a:gd name="T20" fmla="*/ 0 w 5"/>
              <a:gd name="T21" fmla="*/ 5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3 h 17"/>
              <a:gd name="T28" fmla="*/ 1 w 5"/>
              <a:gd name="T29" fmla="*/ 16 h 17"/>
              <a:gd name="T30" fmla="*/ 2 w 5"/>
              <a:gd name="T31" fmla="*/ 17 h 17"/>
              <a:gd name="T32" fmla="*/ 4 w 5"/>
              <a:gd name="T33" fmla="*/ 17 h 17"/>
              <a:gd name="T34" fmla="*/ 5 w 5"/>
              <a:gd name="T35" fmla="*/ 17 h 17"/>
              <a:gd name="T36" fmla="*/ 5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4"/>
                  <a:pt x="3" y="13"/>
                </a:cubicBez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5"/>
                  <a:pt x="5" y="5"/>
                  <a:pt x="5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5"/>
                  <a:pt x="1" y="5"/>
                  <a:pt x="1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5"/>
                  <a:pt x="1" y="15"/>
                  <a:pt x="1" y="16"/>
                </a:cubicBezTo>
                <a:cubicBezTo>
                  <a:pt x="1" y="16"/>
                  <a:pt x="2" y="17"/>
                  <a:pt x="2" y="17"/>
                </a:cubicBezTo>
                <a:cubicBezTo>
                  <a:pt x="2" y="17"/>
                  <a:pt x="3" y="17"/>
                  <a:pt x="4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974"/>
          <p:cNvSpPr>
            <a:spLocks noEditPoints="1"/>
          </p:cNvSpPr>
          <p:nvPr/>
        </p:nvSpPr>
        <p:spPr bwMode="auto">
          <a:xfrm>
            <a:off x="6515100" y="5022850"/>
            <a:ext cx="20638" cy="30163"/>
          </a:xfrm>
          <a:custGeom>
            <a:avLst/>
            <a:gdLst>
              <a:gd name="T0" fmla="*/ 1 w 9"/>
              <a:gd name="T1" fmla="*/ 12 h 13"/>
              <a:gd name="T2" fmla="*/ 4 w 9"/>
              <a:gd name="T3" fmla="*/ 13 h 13"/>
              <a:gd name="T4" fmla="*/ 8 w 9"/>
              <a:gd name="T5" fmla="*/ 12 h 13"/>
              <a:gd name="T6" fmla="*/ 9 w 9"/>
              <a:gd name="T7" fmla="*/ 7 h 13"/>
              <a:gd name="T8" fmla="*/ 8 w 9"/>
              <a:gd name="T9" fmla="*/ 2 h 13"/>
              <a:gd name="T10" fmla="*/ 4 w 9"/>
              <a:gd name="T11" fmla="*/ 0 h 13"/>
              <a:gd name="T12" fmla="*/ 1 w 9"/>
              <a:gd name="T13" fmla="*/ 2 h 13"/>
              <a:gd name="T14" fmla="*/ 0 w 9"/>
              <a:gd name="T15" fmla="*/ 7 h 13"/>
              <a:gd name="T16" fmla="*/ 1 w 9"/>
              <a:gd name="T17" fmla="*/ 12 h 13"/>
              <a:gd name="T18" fmla="*/ 2 w 9"/>
              <a:gd name="T19" fmla="*/ 3 h 13"/>
              <a:gd name="T20" fmla="*/ 4 w 9"/>
              <a:gd name="T21" fmla="*/ 2 h 13"/>
              <a:gd name="T22" fmla="*/ 6 w 9"/>
              <a:gd name="T23" fmla="*/ 3 h 13"/>
              <a:gd name="T24" fmla="*/ 7 w 9"/>
              <a:gd name="T25" fmla="*/ 7 h 13"/>
              <a:gd name="T26" fmla="*/ 7 w 9"/>
              <a:gd name="T27" fmla="*/ 10 h 13"/>
              <a:gd name="T28" fmla="*/ 4 w 9"/>
              <a:gd name="T29" fmla="*/ 12 h 13"/>
              <a:gd name="T30" fmla="*/ 2 w 9"/>
              <a:gd name="T31" fmla="*/ 10 h 13"/>
              <a:gd name="T32" fmla="*/ 1 w 9"/>
              <a:gd name="T33" fmla="*/ 7 h 13"/>
              <a:gd name="T34" fmla="*/ 2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2"/>
                </a:moveTo>
                <a:cubicBezTo>
                  <a:pt x="2" y="13"/>
                  <a:pt x="3" y="13"/>
                  <a:pt x="4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lose/>
                <a:moveTo>
                  <a:pt x="2" y="3"/>
                </a:move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4"/>
                  <a:pt x="7" y="5"/>
                  <a:pt x="7" y="7"/>
                </a:cubicBezTo>
                <a:cubicBezTo>
                  <a:pt x="7" y="8"/>
                  <a:pt x="7" y="10"/>
                  <a:pt x="7" y="10"/>
                </a:cubicBezTo>
                <a:cubicBezTo>
                  <a:pt x="6" y="11"/>
                  <a:pt x="5" y="12"/>
                  <a:pt x="4" y="12"/>
                </a:cubicBezTo>
                <a:cubicBezTo>
                  <a:pt x="4" y="12"/>
                  <a:pt x="3" y="11"/>
                  <a:pt x="2" y="10"/>
                </a:cubicBezTo>
                <a:cubicBezTo>
                  <a:pt x="2" y="10"/>
                  <a:pt x="1" y="8"/>
                  <a:pt x="1" y="7"/>
                </a:cubicBezTo>
                <a:cubicBezTo>
                  <a:pt x="1" y="5"/>
                  <a:pt x="2" y="4"/>
                  <a:pt x="2" y="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975"/>
          <p:cNvSpPr>
            <a:spLocks/>
          </p:cNvSpPr>
          <p:nvPr/>
        </p:nvSpPr>
        <p:spPr bwMode="auto">
          <a:xfrm>
            <a:off x="6538913" y="5022850"/>
            <a:ext cx="20638" cy="30163"/>
          </a:xfrm>
          <a:custGeom>
            <a:avLst/>
            <a:gdLst>
              <a:gd name="T0" fmla="*/ 6 w 9"/>
              <a:gd name="T1" fmla="*/ 11 h 13"/>
              <a:gd name="T2" fmla="*/ 4 w 9"/>
              <a:gd name="T3" fmla="*/ 12 h 13"/>
              <a:gd name="T4" fmla="*/ 2 w 9"/>
              <a:gd name="T5" fmla="*/ 10 h 13"/>
              <a:gd name="T6" fmla="*/ 1 w 9"/>
              <a:gd name="T7" fmla="*/ 7 h 13"/>
              <a:gd name="T8" fmla="*/ 2 w 9"/>
              <a:gd name="T9" fmla="*/ 3 h 13"/>
              <a:gd name="T10" fmla="*/ 4 w 9"/>
              <a:gd name="T11" fmla="*/ 2 h 13"/>
              <a:gd name="T12" fmla="*/ 6 w 9"/>
              <a:gd name="T13" fmla="*/ 3 h 13"/>
              <a:gd name="T14" fmla="*/ 7 w 9"/>
              <a:gd name="T15" fmla="*/ 5 h 13"/>
              <a:gd name="T16" fmla="*/ 8 w 9"/>
              <a:gd name="T17" fmla="*/ 4 h 13"/>
              <a:gd name="T18" fmla="*/ 7 w 9"/>
              <a:gd name="T19" fmla="*/ 1 h 13"/>
              <a:gd name="T20" fmla="*/ 4 w 9"/>
              <a:gd name="T21" fmla="*/ 0 h 13"/>
              <a:gd name="T22" fmla="*/ 1 w 9"/>
              <a:gd name="T23" fmla="*/ 2 h 13"/>
              <a:gd name="T24" fmla="*/ 0 w 9"/>
              <a:gd name="T25" fmla="*/ 7 h 13"/>
              <a:gd name="T26" fmla="*/ 1 w 9"/>
              <a:gd name="T27" fmla="*/ 12 h 13"/>
              <a:gd name="T28" fmla="*/ 4 w 9"/>
              <a:gd name="T29" fmla="*/ 13 h 13"/>
              <a:gd name="T30" fmla="*/ 7 w 9"/>
              <a:gd name="T31" fmla="*/ 12 h 13"/>
              <a:gd name="T32" fmla="*/ 9 w 9"/>
              <a:gd name="T33" fmla="*/ 9 h 13"/>
              <a:gd name="T34" fmla="*/ 7 w 9"/>
              <a:gd name="T35" fmla="*/ 8 h 13"/>
              <a:gd name="T36" fmla="*/ 6 w 9"/>
              <a:gd name="T37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6" y="11"/>
                </a:moveTo>
                <a:cubicBezTo>
                  <a:pt x="6" y="11"/>
                  <a:pt x="5" y="12"/>
                  <a:pt x="4" y="12"/>
                </a:cubicBezTo>
                <a:cubicBezTo>
                  <a:pt x="3" y="12"/>
                  <a:pt x="3" y="11"/>
                  <a:pt x="2" y="10"/>
                </a:cubicBezTo>
                <a:cubicBezTo>
                  <a:pt x="2" y="10"/>
                  <a:pt x="1" y="8"/>
                  <a:pt x="1" y="7"/>
                </a:cubicBezTo>
                <a:cubicBezTo>
                  <a:pt x="1" y="5"/>
                  <a:pt x="2" y="4"/>
                  <a:pt x="2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7" y="4"/>
                  <a:pt x="7" y="5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7" y="1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6" y="13"/>
                  <a:pt x="7" y="12"/>
                </a:cubicBezTo>
                <a:cubicBezTo>
                  <a:pt x="8" y="11"/>
                  <a:pt x="8" y="10"/>
                  <a:pt x="9" y="9"/>
                </a:cubicBezTo>
                <a:cubicBezTo>
                  <a:pt x="7" y="8"/>
                  <a:pt x="7" y="8"/>
                  <a:pt x="7" y="8"/>
                </a:cubicBezTo>
                <a:cubicBezTo>
                  <a:pt x="7" y="10"/>
                  <a:pt x="6" y="10"/>
                  <a:pt x="6" y="11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976"/>
          <p:cNvSpPr>
            <a:spLocks/>
          </p:cNvSpPr>
          <p:nvPr/>
        </p:nvSpPr>
        <p:spPr bwMode="auto">
          <a:xfrm>
            <a:off x="6561138" y="5014913"/>
            <a:ext cx="20638" cy="38100"/>
          </a:xfrm>
          <a:custGeom>
            <a:avLst/>
            <a:gdLst>
              <a:gd name="T0" fmla="*/ 3 w 13"/>
              <a:gd name="T1" fmla="*/ 24 h 24"/>
              <a:gd name="T2" fmla="*/ 3 w 13"/>
              <a:gd name="T3" fmla="*/ 17 h 24"/>
              <a:gd name="T4" fmla="*/ 5 w 13"/>
              <a:gd name="T5" fmla="*/ 15 h 24"/>
              <a:gd name="T6" fmla="*/ 9 w 13"/>
              <a:gd name="T7" fmla="*/ 24 h 24"/>
              <a:gd name="T8" fmla="*/ 13 w 13"/>
              <a:gd name="T9" fmla="*/ 24 h 24"/>
              <a:gd name="T10" fmla="*/ 6 w 13"/>
              <a:gd name="T11" fmla="*/ 12 h 24"/>
              <a:gd name="T12" fmla="*/ 12 w 13"/>
              <a:gd name="T13" fmla="*/ 7 h 24"/>
              <a:gd name="T14" fmla="*/ 9 w 13"/>
              <a:gd name="T15" fmla="*/ 7 h 24"/>
              <a:gd name="T16" fmla="*/ 3 w 13"/>
              <a:gd name="T17" fmla="*/ 14 h 24"/>
              <a:gd name="T18" fmla="*/ 3 w 13"/>
              <a:gd name="T19" fmla="*/ 0 h 24"/>
              <a:gd name="T20" fmla="*/ 0 w 13"/>
              <a:gd name="T21" fmla="*/ 0 h 24"/>
              <a:gd name="T22" fmla="*/ 0 w 13"/>
              <a:gd name="T23" fmla="*/ 24 h 24"/>
              <a:gd name="T24" fmla="*/ 3 w 13"/>
              <a:gd name="T25" fmla="*/ 24 h 24"/>
              <a:gd name="T26" fmla="*/ 3 w 13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4">
                <a:moveTo>
                  <a:pt x="3" y="24"/>
                </a:moveTo>
                <a:lnTo>
                  <a:pt x="3" y="17"/>
                </a:lnTo>
                <a:lnTo>
                  <a:pt x="5" y="15"/>
                </a:lnTo>
                <a:lnTo>
                  <a:pt x="9" y="24"/>
                </a:lnTo>
                <a:lnTo>
                  <a:pt x="13" y="24"/>
                </a:lnTo>
                <a:lnTo>
                  <a:pt x="6" y="12"/>
                </a:lnTo>
                <a:lnTo>
                  <a:pt x="12" y="7"/>
                </a:lnTo>
                <a:lnTo>
                  <a:pt x="9" y="7"/>
                </a:lnTo>
                <a:lnTo>
                  <a:pt x="3" y="14"/>
                </a:ln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977"/>
          <p:cNvSpPr>
            <a:spLocks/>
          </p:cNvSpPr>
          <p:nvPr/>
        </p:nvSpPr>
        <p:spPr bwMode="auto">
          <a:xfrm>
            <a:off x="6584950" y="5014913"/>
            <a:ext cx="17463" cy="38100"/>
          </a:xfrm>
          <a:custGeom>
            <a:avLst/>
            <a:gdLst>
              <a:gd name="T0" fmla="*/ 2 w 8"/>
              <a:gd name="T1" fmla="*/ 17 h 17"/>
              <a:gd name="T2" fmla="*/ 2 w 8"/>
              <a:gd name="T3" fmla="*/ 10 h 17"/>
              <a:gd name="T4" fmla="*/ 2 w 8"/>
              <a:gd name="T5" fmla="*/ 7 h 17"/>
              <a:gd name="T6" fmla="*/ 4 w 8"/>
              <a:gd name="T7" fmla="*/ 6 h 17"/>
              <a:gd name="T8" fmla="*/ 6 w 8"/>
              <a:gd name="T9" fmla="*/ 7 h 17"/>
              <a:gd name="T10" fmla="*/ 6 w 8"/>
              <a:gd name="T11" fmla="*/ 9 h 17"/>
              <a:gd name="T12" fmla="*/ 6 w 8"/>
              <a:gd name="T13" fmla="*/ 17 h 17"/>
              <a:gd name="T14" fmla="*/ 8 w 8"/>
              <a:gd name="T15" fmla="*/ 17 h 17"/>
              <a:gd name="T16" fmla="*/ 8 w 8"/>
              <a:gd name="T17" fmla="*/ 9 h 17"/>
              <a:gd name="T18" fmla="*/ 7 w 8"/>
              <a:gd name="T19" fmla="*/ 5 h 17"/>
              <a:gd name="T20" fmla="*/ 5 w 8"/>
              <a:gd name="T21" fmla="*/ 4 h 17"/>
              <a:gd name="T22" fmla="*/ 3 w 8"/>
              <a:gd name="T23" fmla="*/ 5 h 17"/>
              <a:gd name="T24" fmla="*/ 2 w 8"/>
              <a:gd name="T25" fmla="*/ 6 h 17"/>
              <a:gd name="T26" fmla="*/ 2 w 8"/>
              <a:gd name="T27" fmla="*/ 0 h 17"/>
              <a:gd name="T28" fmla="*/ 0 w 8"/>
              <a:gd name="T29" fmla="*/ 0 h 17"/>
              <a:gd name="T30" fmla="*/ 0 w 8"/>
              <a:gd name="T31" fmla="*/ 17 h 17"/>
              <a:gd name="T32" fmla="*/ 2 w 8"/>
              <a:gd name="T3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3" y="6"/>
                  <a:pt x="4" y="6"/>
                  <a:pt x="4" y="6"/>
                </a:cubicBezTo>
                <a:cubicBezTo>
                  <a:pt x="5" y="6"/>
                  <a:pt x="5" y="6"/>
                  <a:pt x="6" y="7"/>
                </a:cubicBezTo>
                <a:cubicBezTo>
                  <a:pt x="6" y="7"/>
                  <a:pt x="6" y="8"/>
                  <a:pt x="6" y="9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9"/>
                  <a:pt x="8" y="9"/>
                  <a:pt x="8" y="9"/>
                </a:cubicBezTo>
                <a:cubicBezTo>
                  <a:pt x="8" y="7"/>
                  <a:pt x="8" y="6"/>
                  <a:pt x="7" y="5"/>
                </a:cubicBezTo>
                <a:cubicBezTo>
                  <a:pt x="7" y="5"/>
                  <a:pt x="6" y="4"/>
                  <a:pt x="5" y="4"/>
                </a:cubicBezTo>
                <a:cubicBezTo>
                  <a:pt x="4" y="4"/>
                  <a:pt x="3" y="4"/>
                  <a:pt x="3" y="5"/>
                </a:cubicBezTo>
                <a:cubicBezTo>
                  <a:pt x="2" y="5"/>
                  <a:pt x="2" y="5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978"/>
          <p:cNvSpPr>
            <a:spLocks noEditPoints="1"/>
          </p:cNvSpPr>
          <p:nvPr/>
        </p:nvSpPr>
        <p:spPr bwMode="auto">
          <a:xfrm>
            <a:off x="6607175" y="5022850"/>
            <a:ext cx="22225" cy="30163"/>
          </a:xfrm>
          <a:custGeom>
            <a:avLst/>
            <a:gdLst>
              <a:gd name="T0" fmla="*/ 2 w 10"/>
              <a:gd name="T1" fmla="*/ 12 h 13"/>
              <a:gd name="T2" fmla="*/ 5 w 10"/>
              <a:gd name="T3" fmla="*/ 13 h 13"/>
              <a:gd name="T4" fmla="*/ 8 w 10"/>
              <a:gd name="T5" fmla="*/ 12 h 13"/>
              <a:gd name="T6" fmla="*/ 10 w 10"/>
              <a:gd name="T7" fmla="*/ 7 h 13"/>
              <a:gd name="T8" fmla="*/ 8 w 10"/>
              <a:gd name="T9" fmla="*/ 2 h 13"/>
              <a:gd name="T10" fmla="*/ 5 w 10"/>
              <a:gd name="T11" fmla="*/ 0 h 13"/>
              <a:gd name="T12" fmla="*/ 2 w 10"/>
              <a:gd name="T13" fmla="*/ 2 h 13"/>
              <a:gd name="T14" fmla="*/ 0 w 10"/>
              <a:gd name="T15" fmla="*/ 7 h 13"/>
              <a:gd name="T16" fmla="*/ 2 w 10"/>
              <a:gd name="T17" fmla="*/ 12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7 h 13"/>
              <a:gd name="T26" fmla="*/ 7 w 10"/>
              <a:gd name="T27" fmla="*/ 10 h 13"/>
              <a:gd name="T28" fmla="*/ 5 w 10"/>
              <a:gd name="T29" fmla="*/ 12 h 13"/>
              <a:gd name="T30" fmla="*/ 3 w 10"/>
              <a:gd name="T31" fmla="*/ 10 h 13"/>
              <a:gd name="T32" fmla="*/ 2 w 10"/>
              <a:gd name="T33" fmla="*/ 7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2" y="12"/>
                </a:moveTo>
                <a:cubicBezTo>
                  <a:pt x="2" y="13"/>
                  <a:pt x="4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10" y="9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2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8"/>
                  <a:pt x="8" y="10"/>
                  <a:pt x="7" y="10"/>
                </a:cubicBezTo>
                <a:cubicBezTo>
                  <a:pt x="6" y="11"/>
                  <a:pt x="6" y="12"/>
                  <a:pt x="5" y="12"/>
                </a:cubicBezTo>
                <a:cubicBezTo>
                  <a:pt x="4" y="12"/>
                  <a:pt x="3" y="11"/>
                  <a:pt x="3" y="10"/>
                </a:cubicBezTo>
                <a:cubicBezTo>
                  <a:pt x="2" y="10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979"/>
          <p:cNvSpPr>
            <a:spLocks/>
          </p:cNvSpPr>
          <p:nvPr/>
        </p:nvSpPr>
        <p:spPr bwMode="auto">
          <a:xfrm>
            <a:off x="6634163" y="5014913"/>
            <a:ext cx="1588" cy="38100"/>
          </a:xfrm>
          <a:custGeom>
            <a:avLst/>
            <a:gdLst>
              <a:gd name="T0" fmla="*/ 1 w 1"/>
              <a:gd name="T1" fmla="*/ 24 h 24"/>
              <a:gd name="T2" fmla="*/ 1 w 1"/>
              <a:gd name="T3" fmla="*/ 0 h 24"/>
              <a:gd name="T4" fmla="*/ 0 w 1"/>
              <a:gd name="T5" fmla="*/ 0 h 24"/>
              <a:gd name="T6" fmla="*/ 0 w 1"/>
              <a:gd name="T7" fmla="*/ 24 h 24"/>
              <a:gd name="T8" fmla="*/ 1 w 1"/>
              <a:gd name="T9" fmla="*/ 24 h 24"/>
              <a:gd name="T10" fmla="*/ 1 w 1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4">
                <a:moveTo>
                  <a:pt x="1" y="24"/>
                </a:moveTo>
                <a:lnTo>
                  <a:pt x="1" y="0"/>
                </a:lnTo>
                <a:lnTo>
                  <a:pt x="0" y="0"/>
                </a:lnTo>
                <a:lnTo>
                  <a:pt x="0" y="24"/>
                </a:lnTo>
                <a:lnTo>
                  <a:pt x="1" y="24"/>
                </a:lnTo>
                <a:lnTo>
                  <a:pt x="1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980"/>
          <p:cNvSpPr>
            <a:spLocks/>
          </p:cNvSpPr>
          <p:nvPr/>
        </p:nvSpPr>
        <p:spPr bwMode="auto">
          <a:xfrm>
            <a:off x="6642100" y="5022850"/>
            <a:ext cx="31750" cy="30163"/>
          </a:xfrm>
          <a:custGeom>
            <a:avLst/>
            <a:gdLst>
              <a:gd name="T0" fmla="*/ 2 w 14"/>
              <a:gd name="T1" fmla="*/ 13 h 13"/>
              <a:gd name="T2" fmla="*/ 2 w 14"/>
              <a:gd name="T3" fmla="*/ 7 h 13"/>
              <a:gd name="T4" fmla="*/ 3 w 14"/>
              <a:gd name="T5" fmla="*/ 3 h 13"/>
              <a:gd name="T6" fmla="*/ 4 w 14"/>
              <a:gd name="T7" fmla="*/ 2 h 13"/>
              <a:gd name="T8" fmla="*/ 6 w 14"/>
              <a:gd name="T9" fmla="*/ 3 h 13"/>
              <a:gd name="T10" fmla="*/ 6 w 14"/>
              <a:gd name="T11" fmla="*/ 5 h 13"/>
              <a:gd name="T12" fmla="*/ 6 w 14"/>
              <a:gd name="T13" fmla="*/ 13 h 13"/>
              <a:gd name="T14" fmla="*/ 8 w 14"/>
              <a:gd name="T15" fmla="*/ 13 h 13"/>
              <a:gd name="T16" fmla="*/ 8 w 14"/>
              <a:gd name="T17" fmla="*/ 6 h 13"/>
              <a:gd name="T18" fmla="*/ 9 w 14"/>
              <a:gd name="T19" fmla="*/ 3 h 13"/>
              <a:gd name="T20" fmla="*/ 10 w 14"/>
              <a:gd name="T21" fmla="*/ 2 h 13"/>
              <a:gd name="T22" fmla="*/ 11 w 14"/>
              <a:gd name="T23" fmla="*/ 2 h 13"/>
              <a:gd name="T24" fmla="*/ 12 w 14"/>
              <a:gd name="T25" fmla="*/ 3 h 13"/>
              <a:gd name="T26" fmla="*/ 12 w 14"/>
              <a:gd name="T27" fmla="*/ 5 h 13"/>
              <a:gd name="T28" fmla="*/ 12 w 14"/>
              <a:gd name="T29" fmla="*/ 13 h 13"/>
              <a:gd name="T30" fmla="*/ 14 w 14"/>
              <a:gd name="T31" fmla="*/ 13 h 13"/>
              <a:gd name="T32" fmla="*/ 14 w 14"/>
              <a:gd name="T33" fmla="*/ 4 h 13"/>
              <a:gd name="T34" fmla="*/ 13 w 14"/>
              <a:gd name="T35" fmla="*/ 1 h 13"/>
              <a:gd name="T36" fmla="*/ 11 w 14"/>
              <a:gd name="T37" fmla="*/ 0 h 13"/>
              <a:gd name="T38" fmla="*/ 9 w 14"/>
              <a:gd name="T39" fmla="*/ 1 h 13"/>
              <a:gd name="T40" fmla="*/ 8 w 14"/>
              <a:gd name="T41" fmla="*/ 2 h 13"/>
              <a:gd name="T42" fmla="*/ 7 w 14"/>
              <a:gd name="T43" fmla="*/ 1 h 13"/>
              <a:gd name="T44" fmla="*/ 5 w 14"/>
              <a:gd name="T45" fmla="*/ 0 h 13"/>
              <a:gd name="T46" fmla="*/ 3 w 14"/>
              <a:gd name="T47" fmla="*/ 1 h 13"/>
              <a:gd name="T48" fmla="*/ 2 w 14"/>
              <a:gd name="T49" fmla="*/ 2 h 13"/>
              <a:gd name="T50" fmla="*/ 2 w 14"/>
              <a:gd name="T51" fmla="*/ 1 h 13"/>
              <a:gd name="T52" fmla="*/ 0 w 14"/>
              <a:gd name="T53" fmla="*/ 1 h 13"/>
              <a:gd name="T54" fmla="*/ 0 w 14"/>
              <a:gd name="T55" fmla="*/ 13 h 13"/>
              <a:gd name="T56" fmla="*/ 2 w 14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3">
                <a:moveTo>
                  <a:pt x="2" y="13"/>
                </a:moveTo>
                <a:cubicBezTo>
                  <a:pt x="2" y="7"/>
                  <a:pt x="2" y="7"/>
                  <a:pt x="2" y="7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6"/>
                  <a:pt x="8" y="6"/>
                  <a:pt x="8" y="6"/>
                </a:cubicBezTo>
                <a:cubicBezTo>
                  <a:pt x="8" y="5"/>
                  <a:pt x="8" y="4"/>
                  <a:pt x="9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4"/>
                  <a:pt x="12" y="4"/>
                  <a:pt x="12" y="5"/>
                </a:cubicBezTo>
                <a:cubicBezTo>
                  <a:pt x="12" y="13"/>
                  <a:pt x="12" y="13"/>
                  <a:pt x="12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4" y="2"/>
                  <a:pt x="13" y="1"/>
                </a:cubicBezTo>
                <a:cubicBezTo>
                  <a:pt x="13" y="1"/>
                  <a:pt x="12" y="0"/>
                  <a:pt x="11" y="0"/>
                </a:cubicBezTo>
                <a:cubicBezTo>
                  <a:pt x="10" y="0"/>
                  <a:pt x="10" y="0"/>
                  <a:pt x="9" y="1"/>
                </a:cubicBezTo>
                <a:cubicBezTo>
                  <a:pt x="9" y="1"/>
                  <a:pt x="8" y="2"/>
                  <a:pt x="8" y="2"/>
                </a:cubicBezTo>
                <a:cubicBezTo>
                  <a:pt x="7" y="2"/>
                  <a:pt x="7" y="1"/>
                  <a:pt x="7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Rectangle 981"/>
          <p:cNvSpPr>
            <a:spLocks noChangeArrowheads="1"/>
          </p:cNvSpPr>
          <p:nvPr/>
        </p:nvSpPr>
        <p:spPr bwMode="auto">
          <a:xfrm>
            <a:off x="6470650" y="5002213"/>
            <a:ext cx="261938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Stockholm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4" name="Freeform 982"/>
          <p:cNvSpPr>
            <a:spLocks noEditPoints="1"/>
          </p:cNvSpPr>
          <p:nvPr/>
        </p:nvSpPr>
        <p:spPr bwMode="auto">
          <a:xfrm>
            <a:off x="5822950" y="4878388"/>
            <a:ext cx="28575" cy="39688"/>
          </a:xfrm>
          <a:custGeom>
            <a:avLst/>
            <a:gdLst>
              <a:gd name="T0" fmla="*/ 1 w 13"/>
              <a:gd name="T1" fmla="*/ 15 h 18"/>
              <a:gd name="T2" fmla="*/ 6 w 13"/>
              <a:gd name="T3" fmla="*/ 18 h 18"/>
              <a:gd name="T4" fmla="*/ 11 w 13"/>
              <a:gd name="T5" fmla="*/ 16 h 18"/>
              <a:gd name="T6" fmla="*/ 13 w 13"/>
              <a:gd name="T7" fmla="*/ 9 h 18"/>
              <a:gd name="T8" fmla="*/ 12 w 13"/>
              <a:gd name="T9" fmla="*/ 4 h 18"/>
              <a:gd name="T10" fmla="*/ 10 w 13"/>
              <a:gd name="T11" fmla="*/ 1 h 18"/>
              <a:gd name="T12" fmla="*/ 6 w 13"/>
              <a:gd name="T13" fmla="*/ 0 h 18"/>
              <a:gd name="T14" fmla="*/ 2 w 13"/>
              <a:gd name="T15" fmla="*/ 3 h 18"/>
              <a:gd name="T16" fmla="*/ 0 w 13"/>
              <a:gd name="T17" fmla="*/ 9 h 18"/>
              <a:gd name="T18" fmla="*/ 1 w 13"/>
              <a:gd name="T19" fmla="*/ 15 h 18"/>
              <a:gd name="T20" fmla="*/ 1 w 13"/>
              <a:gd name="T21" fmla="*/ 15 h 18"/>
              <a:gd name="T22" fmla="*/ 3 w 13"/>
              <a:gd name="T23" fmla="*/ 4 h 18"/>
              <a:gd name="T24" fmla="*/ 7 w 13"/>
              <a:gd name="T25" fmla="*/ 2 h 18"/>
              <a:gd name="T26" fmla="*/ 9 w 13"/>
              <a:gd name="T27" fmla="*/ 3 h 18"/>
              <a:gd name="T28" fmla="*/ 11 w 13"/>
              <a:gd name="T29" fmla="*/ 5 h 18"/>
              <a:gd name="T30" fmla="*/ 11 w 13"/>
              <a:gd name="T31" fmla="*/ 9 h 18"/>
              <a:gd name="T32" fmla="*/ 10 w 13"/>
              <a:gd name="T33" fmla="*/ 14 h 18"/>
              <a:gd name="T34" fmla="*/ 6 w 13"/>
              <a:gd name="T35" fmla="*/ 16 h 18"/>
              <a:gd name="T36" fmla="*/ 3 w 13"/>
              <a:gd name="T37" fmla="*/ 14 h 18"/>
              <a:gd name="T38" fmla="*/ 2 w 13"/>
              <a:gd name="T39" fmla="*/ 10 h 18"/>
              <a:gd name="T40" fmla="*/ 3 w 13"/>
              <a:gd name="T41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18">
                <a:moveTo>
                  <a:pt x="1" y="15"/>
                </a:moveTo>
                <a:cubicBezTo>
                  <a:pt x="3" y="17"/>
                  <a:pt x="4" y="18"/>
                  <a:pt x="6" y="18"/>
                </a:cubicBezTo>
                <a:cubicBezTo>
                  <a:pt x="9" y="18"/>
                  <a:pt x="10" y="17"/>
                  <a:pt x="11" y="16"/>
                </a:cubicBezTo>
                <a:cubicBezTo>
                  <a:pt x="13" y="14"/>
                  <a:pt x="13" y="12"/>
                  <a:pt x="13" y="9"/>
                </a:cubicBezTo>
                <a:cubicBezTo>
                  <a:pt x="13" y="7"/>
                  <a:pt x="13" y="6"/>
                  <a:pt x="12" y="4"/>
                </a:cubicBezTo>
                <a:cubicBezTo>
                  <a:pt x="12" y="3"/>
                  <a:pt x="11" y="2"/>
                  <a:pt x="10" y="1"/>
                </a:cubicBezTo>
                <a:cubicBezTo>
                  <a:pt x="9" y="1"/>
                  <a:pt x="8" y="0"/>
                  <a:pt x="6" y="0"/>
                </a:cubicBezTo>
                <a:cubicBezTo>
                  <a:pt x="5" y="0"/>
                  <a:pt x="3" y="1"/>
                  <a:pt x="2" y="3"/>
                </a:cubicBezTo>
                <a:cubicBezTo>
                  <a:pt x="0" y="4"/>
                  <a:pt x="0" y="7"/>
                  <a:pt x="0" y="9"/>
                </a:cubicBezTo>
                <a:cubicBezTo>
                  <a:pt x="0" y="12"/>
                  <a:pt x="0" y="14"/>
                  <a:pt x="1" y="15"/>
                </a:cubicBezTo>
                <a:cubicBezTo>
                  <a:pt x="1" y="15"/>
                  <a:pt x="1" y="15"/>
                  <a:pt x="1" y="15"/>
                </a:cubicBezTo>
                <a:close/>
                <a:moveTo>
                  <a:pt x="3" y="4"/>
                </a:moveTo>
                <a:cubicBezTo>
                  <a:pt x="4" y="3"/>
                  <a:pt x="5" y="2"/>
                  <a:pt x="7" y="2"/>
                </a:cubicBezTo>
                <a:cubicBezTo>
                  <a:pt x="7" y="2"/>
                  <a:pt x="8" y="3"/>
                  <a:pt x="9" y="3"/>
                </a:cubicBezTo>
                <a:cubicBezTo>
                  <a:pt x="10" y="4"/>
                  <a:pt x="10" y="4"/>
                  <a:pt x="11" y="5"/>
                </a:cubicBezTo>
                <a:cubicBezTo>
                  <a:pt x="11" y="6"/>
                  <a:pt x="11" y="8"/>
                  <a:pt x="11" y="9"/>
                </a:cubicBezTo>
                <a:cubicBezTo>
                  <a:pt x="11" y="12"/>
                  <a:pt x="11" y="13"/>
                  <a:pt x="10" y="14"/>
                </a:cubicBezTo>
                <a:cubicBezTo>
                  <a:pt x="9" y="16"/>
                  <a:pt x="8" y="16"/>
                  <a:pt x="6" y="16"/>
                </a:cubicBezTo>
                <a:cubicBezTo>
                  <a:pt x="5" y="16"/>
                  <a:pt x="4" y="16"/>
                  <a:pt x="3" y="14"/>
                </a:cubicBezTo>
                <a:cubicBezTo>
                  <a:pt x="2" y="13"/>
                  <a:pt x="2" y="12"/>
                  <a:pt x="2" y="10"/>
                </a:cubicBezTo>
                <a:cubicBezTo>
                  <a:pt x="2" y="7"/>
                  <a:pt x="2" y="5"/>
                  <a:pt x="3" y="4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983"/>
          <p:cNvSpPr>
            <a:spLocks/>
          </p:cNvSpPr>
          <p:nvPr/>
        </p:nvSpPr>
        <p:spPr bwMode="auto">
          <a:xfrm>
            <a:off x="5856288" y="4889500"/>
            <a:ext cx="17463" cy="28575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7 h 13"/>
              <a:gd name="T8" fmla="*/ 7 w 8"/>
              <a:gd name="T9" fmla="*/ 6 h 13"/>
              <a:gd name="T10" fmla="*/ 4 w 8"/>
              <a:gd name="T11" fmla="*/ 5 h 13"/>
              <a:gd name="T12" fmla="*/ 2 w 8"/>
              <a:gd name="T13" fmla="*/ 5 h 13"/>
              <a:gd name="T14" fmla="*/ 2 w 8"/>
              <a:gd name="T15" fmla="*/ 3 h 13"/>
              <a:gd name="T16" fmla="*/ 2 w 8"/>
              <a:gd name="T17" fmla="*/ 2 h 13"/>
              <a:gd name="T18" fmla="*/ 4 w 8"/>
              <a:gd name="T19" fmla="*/ 2 h 13"/>
              <a:gd name="T20" fmla="*/ 6 w 8"/>
              <a:gd name="T21" fmla="*/ 4 h 13"/>
              <a:gd name="T22" fmla="*/ 8 w 8"/>
              <a:gd name="T23" fmla="*/ 4 h 13"/>
              <a:gd name="T24" fmla="*/ 7 w 8"/>
              <a:gd name="T25" fmla="*/ 2 h 13"/>
              <a:gd name="T26" fmla="*/ 6 w 8"/>
              <a:gd name="T27" fmla="*/ 1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4 h 13"/>
              <a:gd name="T34" fmla="*/ 0 w 8"/>
              <a:gd name="T35" fmla="*/ 5 h 13"/>
              <a:gd name="T36" fmla="*/ 1 w 8"/>
              <a:gd name="T37" fmla="*/ 7 h 13"/>
              <a:gd name="T38" fmla="*/ 4 w 8"/>
              <a:gd name="T39" fmla="*/ 8 h 13"/>
              <a:gd name="T40" fmla="*/ 6 w 8"/>
              <a:gd name="T41" fmla="*/ 8 h 13"/>
              <a:gd name="T42" fmla="*/ 6 w 8"/>
              <a:gd name="T43" fmla="*/ 9 h 13"/>
              <a:gd name="T44" fmla="*/ 6 w 8"/>
              <a:gd name="T45" fmla="*/ 11 h 13"/>
              <a:gd name="T46" fmla="*/ 4 w 8"/>
              <a:gd name="T47" fmla="*/ 11 h 13"/>
              <a:gd name="T48" fmla="*/ 2 w 8"/>
              <a:gd name="T49" fmla="*/ 11 h 13"/>
              <a:gd name="T50" fmla="*/ 1 w 8"/>
              <a:gd name="T51" fmla="*/ 9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5" y="13"/>
                  <a:pt x="6" y="13"/>
                  <a:pt x="7" y="12"/>
                </a:cubicBezTo>
                <a:cubicBezTo>
                  <a:pt x="8" y="11"/>
                  <a:pt x="8" y="10"/>
                  <a:pt x="8" y="9"/>
                </a:cubicBezTo>
                <a:cubicBezTo>
                  <a:pt x="8" y="9"/>
                  <a:pt x="8" y="8"/>
                  <a:pt x="8" y="7"/>
                </a:cubicBezTo>
                <a:cubicBezTo>
                  <a:pt x="8" y="7"/>
                  <a:pt x="7" y="7"/>
                  <a:pt x="7" y="6"/>
                </a:cubicBezTo>
                <a:cubicBezTo>
                  <a:pt x="6" y="6"/>
                  <a:pt x="5" y="6"/>
                  <a:pt x="4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3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7" y="2"/>
                  <a:pt x="7" y="2"/>
                </a:cubicBezTo>
                <a:cubicBezTo>
                  <a:pt x="7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1" y="6"/>
                  <a:pt x="1" y="6"/>
                  <a:pt x="1" y="7"/>
                </a:cubicBezTo>
                <a:cubicBezTo>
                  <a:pt x="2" y="7"/>
                  <a:pt x="3" y="7"/>
                  <a:pt x="4" y="8"/>
                </a:cubicBezTo>
                <a:cubicBezTo>
                  <a:pt x="5" y="8"/>
                  <a:pt x="6" y="8"/>
                  <a:pt x="6" y="8"/>
                </a:cubicBezTo>
                <a:cubicBezTo>
                  <a:pt x="6" y="9"/>
                  <a:pt x="6" y="9"/>
                  <a:pt x="6" y="9"/>
                </a:cubicBezTo>
                <a:cubicBezTo>
                  <a:pt x="6" y="10"/>
                  <a:pt x="6" y="10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1" y="10"/>
                  <a:pt x="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2"/>
                  <a:pt x="1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984"/>
          <p:cNvSpPr>
            <a:spLocks/>
          </p:cNvSpPr>
          <p:nvPr/>
        </p:nvSpPr>
        <p:spPr bwMode="auto">
          <a:xfrm>
            <a:off x="5878513" y="4879975"/>
            <a:ext cx="4763" cy="38100"/>
          </a:xfrm>
          <a:custGeom>
            <a:avLst/>
            <a:gdLst>
              <a:gd name="T0" fmla="*/ 3 w 3"/>
              <a:gd name="T1" fmla="*/ 24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24 h 24"/>
              <a:gd name="T8" fmla="*/ 3 w 3"/>
              <a:gd name="T9" fmla="*/ 24 h 24"/>
              <a:gd name="T10" fmla="*/ 3 w 3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4">
                <a:moveTo>
                  <a:pt x="3" y="24"/>
                </a:move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985"/>
          <p:cNvSpPr>
            <a:spLocks noEditPoints="1"/>
          </p:cNvSpPr>
          <p:nvPr/>
        </p:nvSpPr>
        <p:spPr bwMode="auto">
          <a:xfrm>
            <a:off x="5886450" y="4889500"/>
            <a:ext cx="20638" cy="28575"/>
          </a:xfrm>
          <a:custGeom>
            <a:avLst/>
            <a:gdLst>
              <a:gd name="T0" fmla="*/ 1 w 9"/>
              <a:gd name="T1" fmla="*/ 11 h 13"/>
              <a:gd name="T2" fmla="*/ 5 w 9"/>
              <a:gd name="T3" fmla="*/ 13 h 13"/>
              <a:gd name="T4" fmla="*/ 8 w 9"/>
              <a:gd name="T5" fmla="*/ 11 h 13"/>
              <a:gd name="T6" fmla="*/ 9 w 9"/>
              <a:gd name="T7" fmla="*/ 7 h 13"/>
              <a:gd name="T8" fmla="*/ 8 w 9"/>
              <a:gd name="T9" fmla="*/ 2 h 13"/>
              <a:gd name="T10" fmla="*/ 5 w 9"/>
              <a:gd name="T11" fmla="*/ 0 h 13"/>
              <a:gd name="T12" fmla="*/ 1 w 9"/>
              <a:gd name="T13" fmla="*/ 2 h 13"/>
              <a:gd name="T14" fmla="*/ 0 w 9"/>
              <a:gd name="T15" fmla="*/ 7 h 13"/>
              <a:gd name="T16" fmla="*/ 1 w 9"/>
              <a:gd name="T17" fmla="*/ 11 h 13"/>
              <a:gd name="T18" fmla="*/ 3 w 9"/>
              <a:gd name="T19" fmla="*/ 3 h 13"/>
              <a:gd name="T20" fmla="*/ 5 w 9"/>
              <a:gd name="T21" fmla="*/ 2 h 13"/>
              <a:gd name="T22" fmla="*/ 7 w 9"/>
              <a:gd name="T23" fmla="*/ 3 h 13"/>
              <a:gd name="T24" fmla="*/ 8 w 9"/>
              <a:gd name="T25" fmla="*/ 7 h 13"/>
              <a:gd name="T26" fmla="*/ 7 w 9"/>
              <a:gd name="T27" fmla="*/ 10 h 13"/>
              <a:gd name="T28" fmla="*/ 5 w 9"/>
              <a:gd name="T29" fmla="*/ 11 h 13"/>
              <a:gd name="T30" fmla="*/ 3 w 9"/>
              <a:gd name="T31" fmla="*/ 10 h 13"/>
              <a:gd name="T32" fmla="*/ 2 w 9"/>
              <a:gd name="T33" fmla="*/ 7 h 13"/>
              <a:gd name="T34" fmla="*/ 3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1"/>
                </a:move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7"/>
                </a:cubicBezTo>
                <a:cubicBezTo>
                  <a:pt x="0" y="9"/>
                  <a:pt x="0" y="10"/>
                  <a:pt x="1" y="11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8" y="5"/>
                  <a:pt x="8" y="7"/>
                </a:cubicBezTo>
                <a:cubicBezTo>
                  <a:pt x="8" y="8"/>
                  <a:pt x="7" y="9"/>
                  <a:pt x="7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Rectangle 986"/>
          <p:cNvSpPr>
            <a:spLocks noChangeArrowheads="1"/>
          </p:cNvSpPr>
          <p:nvPr/>
        </p:nvSpPr>
        <p:spPr bwMode="auto">
          <a:xfrm>
            <a:off x="5818188" y="4865688"/>
            <a:ext cx="1270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Oslo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9" name="Freeform 987"/>
          <p:cNvSpPr>
            <a:spLocks/>
          </p:cNvSpPr>
          <p:nvPr/>
        </p:nvSpPr>
        <p:spPr bwMode="auto">
          <a:xfrm>
            <a:off x="6105525" y="1533525"/>
            <a:ext cx="26988" cy="38100"/>
          </a:xfrm>
          <a:custGeom>
            <a:avLst/>
            <a:gdLst>
              <a:gd name="T0" fmla="*/ 3 w 17"/>
              <a:gd name="T1" fmla="*/ 24 h 24"/>
              <a:gd name="T2" fmla="*/ 3 w 17"/>
              <a:gd name="T3" fmla="*/ 5 h 24"/>
              <a:gd name="T4" fmla="*/ 14 w 17"/>
              <a:gd name="T5" fmla="*/ 24 h 24"/>
              <a:gd name="T6" fmla="*/ 17 w 17"/>
              <a:gd name="T7" fmla="*/ 24 h 24"/>
              <a:gd name="T8" fmla="*/ 17 w 17"/>
              <a:gd name="T9" fmla="*/ 0 h 24"/>
              <a:gd name="T10" fmla="*/ 14 w 17"/>
              <a:gd name="T11" fmla="*/ 0 h 24"/>
              <a:gd name="T12" fmla="*/ 14 w 17"/>
              <a:gd name="T13" fmla="*/ 19 h 24"/>
              <a:gd name="T14" fmla="*/ 3 w 17"/>
              <a:gd name="T15" fmla="*/ 0 h 24"/>
              <a:gd name="T16" fmla="*/ 0 w 17"/>
              <a:gd name="T17" fmla="*/ 0 h 24"/>
              <a:gd name="T18" fmla="*/ 0 w 17"/>
              <a:gd name="T19" fmla="*/ 24 h 24"/>
              <a:gd name="T20" fmla="*/ 3 w 17"/>
              <a:gd name="T21" fmla="*/ 24 h 24"/>
              <a:gd name="T22" fmla="*/ 3 w 17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24">
                <a:moveTo>
                  <a:pt x="3" y="24"/>
                </a:moveTo>
                <a:lnTo>
                  <a:pt x="3" y="5"/>
                </a:lnTo>
                <a:lnTo>
                  <a:pt x="14" y="24"/>
                </a:lnTo>
                <a:lnTo>
                  <a:pt x="17" y="24"/>
                </a:lnTo>
                <a:lnTo>
                  <a:pt x="17" y="0"/>
                </a:lnTo>
                <a:lnTo>
                  <a:pt x="14" y="0"/>
                </a:lnTo>
                <a:lnTo>
                  <a:pt x="14" y="19"/>
                </a:ln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988"/>
          <p:cNvSpPr>
            <a:spLocks/>
          </p:cNvSpPr>
          <p:nvPr/>
        </p:nvSpPr>
        <p:spPr bwMode="auto">
          <a:xfrm>
            <a:off x="6137275" y="1544638"/>
            <a:ext cx="20638" cy="38100"/>
          </a:xfrm>
          <a:custGeom>
            <a:avLst/>
            <a:gdLst>
              <a:gd name="T0" fmla="*/ 2 w 9"/>
              <a:gd name="T1" fmla="*/ 17 h 17"/>
              <a:gd name="T2" fmla="*/ 3 w 9"/>
              <a:gd name="T3" fmla="*/ 17 h 17"/>
              <a:gd name="T4" fmla="*/ 4 w 9"/>
              <a:gd name="T5" fmla="*/ 16 h 17"/>
              <a:gd name="T6" fmla="*/ 5 w 9"/>
              <a:gd name="T7" fmla="*/ 13 h 17"/>
              <a:gd name="T8" fmla="*/ 9 w 9"/>
              <a:gd name="T9" fmla="*/ 0 h 17"/>
              <a:gd name="T10" fmla="*/ 7 w 9"/>
              <a:gd name="T11" fmla="*/ 0 h 17"/>
              <a:gd name="T12" fmla="*/ 5 w 9"/>
              <a:gd name="T13" fmla="*/ 7 h 17"/>
              <a:gd name="T14" fmla="*/ 4 w 9"/>
              <a:gd name="T15" fmla="*/ 10 h 17"/>
              <a:gd name="T16" fmla="*/ 3 w 9"/>
              <a:gd name="T17" fmla="*/ 7 h 17"/>
              <a:gd name="T18" fmla="*/ 1 w 9"/>
              <a:gd name="T19" fmla="*/ 0 h 17"/>
              <a:gd name="T20" fmla="*/ 0 w 9"/>
              <a:gd name="T21" fmla="*/ 0 h 17"/>
              <a:gd name="T22" fmla="*/ 3 w 9"/>
              <a:gd name="T23" fmla="*/ 12 h 17"/>
              <a:gd name="T24" fmla="*/ 3 w 9"/>
              <a:gd name="T25" fmla="*/ 15 h 17"/>
              <a:gd name="T26" fmla="*/ 2 w 9"/>
              <a:gd name="T27" fmla="*/ 15 h 17"/>
              <a:gd name="T28" fmla="*/ 1 w 9"/>
              <a:gd name="T29" fmla="*/ 15 h 17"/>
              <a:gd name="T30" fmla="*/ 0 w 9"/>
              <a:gd name="T31" fmla="*/ 15 h 17"/>
              <a:gd name="T32" fmla="*/ 0 w 9"/>
              <a:gd name="T33" fmla="*/ 17 h 17"/>
              <a:gd name="T34" fmla="*/ 2 w 9"/>
              <a:gd name="T35" fmla="*/ 17 h 17"/>
              <a:gd name="T36" fmla="*/ 2 w 9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7">
                <a:moveTo>
                  <a:pt x="2" y="17"/>
                </a:move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6"/>
                  <a:pt x="4" y="16"/>
                </a:cubicBezTo>
                <a:cubicBezTo>
                  <a:pt x="4" y="15"/>
                  <a:pt x="4" y="14"/>
                  <a:pt x="5" y="13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4" y="9"/>
                  <a:pt x="4" y="10"/>
                </a:cubicBezTo>
                <a:cubicBezTo>
                  <a:pt x="4" y="9"/>
                  <a:pt x="4" y="8"/>
                  <a:pt x="3" y="7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4"/>
                  <a:pt x="3" y="14"/>
                  <a:pt x="3" y="15"/>
                </a:cubicBezTo>
                <a:cubicBezTo>
                  <a:pt x="3" y="15"/>
                  <a:pt x="2" y="15"/>
                  <a:pt x="2" y="15"/>
                </a:cubicBezTo>
                <a:cubicBezTo>
                  <a:pt x="2" y="15"/>
                  <a:pt x="2" y="15"/>
                  <a:pt x="1" y="15"/>
                </a:cubicBezTo>
                <a:cubicBezTo>
                  <a:pt x="1" y="15"/>
                  <a:pt x="1" y="15"/>
                  <a:pt x="0" y="15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989"/>
          <p:cNvSpPr>
            <a:spLocks noEditPoints="1"/>
          </p:cNvSpPr>
          <p:nvPr/>
        </p:nvSpPr>
        <p:spPr bwMode="auto">
          <a:xfrm>
            <a:off x="6169025" y="1522413"/>
            <a:ext cx="30163" cy="49213"/>
          </a:xfrm>
          <a:custGeom>
            <a:avLst/>
            <a:gdLst>
              <a:gd name="T0" fmla="*/ 2 w 14"/>
              <a:gd name="T1" fmla="*/ 22 h 22"/>
              <a:gd name="T2" fmla="*/ 4 w 14"/>
              <a:gd name="T3" fmla="*/ 17 h 22"/>
              <a:gd name="T4" fmla="*/ 10 w 14"/>
              <a:gd name="T5" fmla="*/ 17 h 22"/>
              <a:gd name="T6" fmla="*/ 12 w 14"/>
              <a:gd name="T7" fmla="*/ 22 h 22"/>
              <a:gd name="T8" fmla="*/ 14 w 14"/>
              <a:gd name="T9" fmla="*/ 22 h 22"/>
              <a:gd name="T10" fmla="*/ 8 w 14"/>
              <a:gd name="T11" fmla="*/ 5 h 22"/>
              <a:gd name="T12" fmla="*/ 6 w 14"/>
              <a:gd name="T13" fmla="*/ 5 h 22"/>
              <a:gd name="T14" fmla="*/ 0 w 14"/>
              <a:gd name="T15" fmla="*/ 22 h 22"/>
              <a:gd name="T16" fmla="*/ 2 w 14"/>
              <a:gd name="T17" fmla="*/ 22 h 22"/>
              <a:gd name="T18" fmla="*/ 6 w 14"/>
              <a:gd name="T19" fmla="*/ 10 h 22"/>
              <a:gd name="T20" fmla="*/ 7 w 14"/>
              <a:gd name="T21" fmla="*/ 7 h 22"/>
              <a:gd name="T22" fmla="*/ 8 w 14"/>
              <a:gd name="T23" fmla="*/ 11 h 22"/>
              <a:gd name="T24" fmla="*/ 9 w 14"/>
              <a:gd name="T25" fmla="*/ 15 h 22"/>
              <a:gd name="T26" fmla="*/ 5 w 14"/>
              <a:gd name="T27" fmla="*/ 15 h 22"/>
              <a:gd name="T28" fmla="*/ 6 w 14"/>
              <a:gd name="T29" fmla="*/ 10 h 22"/>
              <a:gd name="T30" fmla="*/ 6 w 14"/>
              <a:gd name="T31" fmla="*/ 4 h 22"/>
              <a:gd name="T32" fmla="*/ 7 w 14"/>
              <a:gd name="T33" fmla="*/ 5 h 22"/>
              <a:gd name="T34" fmla="*/ 8 w 14"/>
              <a:gd name="T35" fmla="*/ 4 h 22"/>
              <a:gd name="T36" fmla="*/ 9 w 14"/>
              <a:gd name="T37" fmla="*/ 2 h 22"/>
              <a:gd name="T38" fmla="*/ 8 w 14"/>
              <a:gd name="T39" fmla="*/ 1 h 22"/>
              <a:gd name="T40" fmla="*/ 7 w 14"/>
              <a:gd name="T41" fmla="*/ 0 h 22"/>
              <a:gd name="T42" fmla="*/ 6 w 14"/>
              <a:gd name="T43" fmla="*/ 1 h 22"/>
              <a:gd name="T44" fmla="*/ 5 w 14"/>
              <a:gd name="T45" fmla="*/ 2 h 22"/>
              <a:gd name="T46" fmla="*/ 6 w 14"/>
              <a:gd name="T47" fmla="*/ 4 h 22"/>
              <a:gd name="T48" fmla="*/ 6 w 14"/>
              <a:gd name="T49" fmla="*/ 2 h 22"/>
              <a:gd name="T50" fmla="*/ 7 w 14"/>
              <a:gd name="T51" fmla="*/ 1 h 22"/>
              <a:gd name="T52" fmla="*/ 8 w 14"/>
              <a:gd name="T53" fmla="*/ 2 h 22"/>
              <a:gd name="T54" fmla="*/ 8 w 14"/>
              <a:gd name="T55" fmla="*/ 2 h 22"/>
              <a:gd name="T56" fmla="*/ 8 w 14"/>
              <a:gd name="T57" fmla="*/ 3 h 22"/>
              <a:gd name="T58" fmla="*/ 7 w 14"/>
              <a:gd name="T59" fmla="*/ 4 h 22"/>
              <a:gd name="T60" fmla="*/ 6 w 14"/>
              <a:gd name="T61" fmla="*/ 3 h 22"/>
              <a:gd name="T62" fmla="*/ 6 w 14"/>
              <a:gd name="T63" fmla="*/ 2 h 22"/>
              <a:gd name="T64" fmla="*/ 6 w 14"/>
              <a:gd name="T65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" h="22">
                <a:moveTo>
                  <a:pt x="2" y="22"/>
                </a:moveTo>
                <a:cubicBezTo>
                  <a:pt x="4" y="17"/>
                  <a:pt x="4" y="17"/>
                  <a:pt x="4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2" y="22"/>
                  <a:pt x="12" y="22"/>
                  <a:pt x="12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8" y="5"/>
                  <a:pt x="8" y="5"/>
                  <a:pt x="8" y="5"/>
                </a:cubicBezTo>
                <a:cubicBezTo>
                  <a:pt x="6" y="5"/>
                  <a:pt x="6" y="5"/>
                  <a:pt x="6" y="5"/>
                </a:cubicBezTo>
                <a:cubicBezTo>
                  <a:pt x="0" y="22"/>
                  <a:pt x="0" y="22"/>
                  <a:pt x="0" y="22"/>
                </a:cubicBezTo>
                <a:cubicBezTo>
                  <a:pt x="2" y="22"/>
                  <a:pt x="2" y="22"/>
                  <a:pt x="2" y="22"/>
                </a:cubicBezTo>
                <a:close/>
                <a:moveTo>
                  <a:pt x="6" y="10"/>
                </a:moveTo>
                <a:cubicBezTo>
                  <a:pt x="6" y="9"/>
                  <a:pt x="7" y="8"/>
                  <a:pt x="7" y="7"/>
                </a:cubicBezTo>
                <a:cubicBezTo>
                  <a:pt x="7" y="8"/>
                  <a:pt x="7" y="9"/>
                  <a:pt x="8" y="11"/>
                </a:cubicBezTo>
                <a:cubicBezTo>
                  <a:pt x="9" y="15"/>
                  <a:pt x="9" y="15"/>
                  <a:pt x="9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0"/>
                  <a:pt x="6" y="10"/>
                  <a:pt x="6" y="10"/>
                </a:cubicBezTo>
                <a:close/>
                <a:moveTo>
                  <a:pt x="6" y="4"/>
                </a:moveTo>
                <a:cubicBezTo>
                  <a:pt x="6" y="4"/>
                  <a:pt x="7" y="5"/>
                  <a:pt x="7" y="5"/>
                </a:cubicBezTo>
                <a:cubicBezTo>
                  <a:pt x="8" y="5"/>
                  <a:pt x="8" y="4"/>
                  <a:pt x="8" y="4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1"/>
                  <a:pt x="6" y="1"/>
                </a:cubicBezTo>
                <a:cubicBezTo>
                  <a:pt x="6" y="1"/>
                  <a:pt x="5" y="2"/>
                  <a:pt x="5" y="2"/>
                </a:cubicBezTo>
                <a:cubicBezTo>
                  <a:pt x="5" y="3"/>
                  <a:pt x="6" y="4"/>
                  <a:pt x="6" y="4"/>
                </a:cubicBezTo>
                <a:close/>
                <a:moveTo>
                  <a:pt x="6" y="2"/>
                </a:moveTo>
                <a:cubicBezTo>
                  <a:pt x="7" y="1"/>
                  <a:pt x="7" y="1"/>
                  <a:pt x="7" y="1"/>
                </a:cubicBezTo>
                <a:cubicBezTo>
                  <a:pt x="7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7" y="4"/>
                  <a:pt x="7" y="4"/>
                </a:cubicBezTo>
                <a:cubicBezTo>
                  <a:pt x="7" y="4"/>
                  <a:pt x="7" y="4"/>
                  <a:pt x="6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990"/>
          <p:cNvSpPr>
            <a:spLocks/>
          </p:cNvSpPr>
          <p:nvPr/>
        </p:nvSpPr>
        <p:spPr bwMode="auto">
          <a:xfrm>
            <a:off x="6202363" y="1533525"/>
            <a:ext cx="4763" cy="38100"/>
          </a:xfrm>
          <a:custGeom>
            <a:avLst/>
            <a:gdLst>
              <a:gd name="T0" fmla="*/ 3 w 3"/>
              <a:gd name="T1" fmla="*/ 24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24 h 24"/>
              <a:gd name="T8" fmla="*/ 3 w 3"/>
              <a:gd name="T9" fmla="*/ 24 h 24"/>
              <a:gd name="T10" fmla="*/ 3 w 3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4">
                <a:moveTo>
                  <a:pt x="3" y="24"/>
                </a:move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991"/>
          <p:cNvSpPr>
            <a:spLocks noEditPoints="1"/>
          </p:cNvSpPr>
          <p:nvPr/>
        </p:nvSpPr>
        <p:spPr bwMode="auto">
          <a:xfrm>
            <a:off x="6211888" y="1544638"/>
            <a:ext cx="19050" cy="28575"/>
          </a:xfrm>
          <a:custGeom>
            <a:avLst/>
            <a:gdLst>
              <a:gd name="T0" fmla="*/ 5 w 9"/>
              <a:gd name="T1" fmla="*/ 11 h 13"/>
              <a:gd name="T2" fmla="*/ 2 w 9"/>
              <a:gd name="T3" fmla="*/ 10 h 13"/>
              <a:gd name="T4" fmla="*/ 1 w 9"/>
              <a:gd name="T5" fmla="*/ 7 h 13"/>
              <a:gd name="T6" fmla="*/ 9 w 9"/>
              <a:gd name="T7" fmla="*/ 7 h 13"/>
              <a:gd name="T8" fmla="*/ 9 w 9"/>
              <a:gd name="T9" fmla="*/ 6 h 13"/>
              <a:gd name="T10" fmla="*/ 8 w 9"/>
              <a:gd name="T11" fmla="*/ 1 h 13"/>
              <a:gd name="T12" fmla="*/ 4 w 9"/>
              <a:gd name="T13" fmla="*/ 0 h 13"/>
              <a:gd name="T14" fmla="*/ 1 w 9"/>
              <a:gd name="T15" fmla="*/ 1 h 13"/>
              <a:gd name="T16" fmla="*/ 0 w 9"/>
              <a:gd name="T17" fmla="*/ 6 h 13"/>
              <a:gd name="T18" fmla="*/ 1 w 9"/>
              <a:gd name="T19" fmla="*/ 11 h 13"/>
              <a:gd name="T20" fmla="*/ 5 w 9"/>
              <a:gd name="T21" fmla="*/ 13 h 13"/>
              <a:gd name="T22" fmla="*/ 7 w 9"/>
              <a:gd name="T23" fmla="*/ 12 h 13"/>
              <a:gd name="T24" fmla="*/ 9 w 9"/>
              <a:gd name="T25" fmla="*/ 9 h 13"/>
              <a:gd name="T26" fmla="*/ 7 w 9"/>
              <a:gd name="T27" fmla="*/ 8 h 13"/>
              <a:gd name="T28" fmla="*/ 5 w 9"/>
              <a:gd name="T29" fmla="*/ 11 h 13"/>
              <a:gd name="T30" fmla="*/ 5 w 9"/>
              <a:gd name="T31" fmla="*/ 11 h 13"/>
              <a:gd name="T32" fmla="*/ 2 w 9"/>
              <a:gd name="T33" fmla="*/ 2 h 13"/>
              <a:gd name="T34" fmla="*/ 4 w 9"/>
              <a:gd name="T35" fmla="*/ 1 h 13"/>
              <a:gd name="T36" fmla="*/ 7 w 9"/>
              <a:gd name="T37" fmla="*/ 3 h 13"/>
              <a:gd name="T38" fmla="*/ 7 w 9"/>
              <a:gd name="T39" fmla="*/ 5 h 13"/>
              <a:gd name="T40" fmla="*/ 2 w 9"/>
              <a:gd name="T41" fmla="*/ 5 h 13"/>
              <a:gd name="T42" fmla="*/ 2 w 9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1"/>
                </a:moveTo>
                <a:cubicBezTo>
                  <a:pt x="4" y="11"/>
                  <a:pt x="3" y="11"/>
                  <a:pt x="2" y="10"/>
                </a:cubicBezTo>
                <a:cubicBezTo>
                  <a:pt x="2" y="9"/>
                  <a:pt x="2" y="8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10"/>
                  <a:pt x="1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2"/>
                  <a:pt x="7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7" y="8"/>
                  <a:pt x="7" y="8"/>
                  <a:pt x="7" y="8"/>
                </a:cubicBezTo>
                <a:cubicBezTo>
                  <a:pt x="7" y="10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2" y="2"/>
                </a:move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992"/>
          <p:cNvSpPr>
            <a:spLocks/>
          </p:cNvSpPr>
          <p:nvPr/>
        </p:nvSpPr>
        <p:spPr bwMode="auto">
          <a:xfrm>
            <a:off x="6235700" y="1544638"/>
            <a:ext cx="17463" cy="28575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7 h 13"/>
              <a:gd name="T8" fmla="*/ 7 w 8"/>
              <a:gd name="T9" fmla="*/ 6 h 13"/>
              <a:gd name="T10" fmla="*/ 4 w 8"/>
              <a:gd name="T11" fmla="*/ 5 h 13"/>
              <a:gd name="T12" fmla="*/ 2 w 8"/>
              <a:gd name="T13" fmla="*/ 4 h 13"/>
              <a:gd name="T14" fmla="*/ 2 w 8"/>
              <a:gd name="T15" fmla="*/ 3 h 13"/>
              <a:gd name="T16" fmla="*/ 2 w 8"/>
              <a:gd name="T17" fmla="*/ 2 h 13"/>
              <a:gd name="T18" fmla="*/ 4 w 8"/>
              <a:gd name="T19" fmla="*/ 1 h 13"/>
              <a:gd name="T20" fmla="*/ 6 w 8"/>
              <a:gd name="T21" fmla="*/ 3 h 13"/>
              <a:gd name="T22" fmla="*/ 8 w 8"/>
              <a:gd name="T23" fmla="*/ 3 h 13"/>
              <a:gd name="T24" fmla="*/ 7 w 8"/>
              <a:gd name="T25" fmla="*/ 1 h 13"/>
              <a:gd name="T26" fmla="*/ 6 w 8"/>
              <a:gd name="T27" fmla="*/ 0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3 h 13"/>
              <a:gd name="T34" fmla="*/ 0 w 8"/>
              <a:gd name="T35" fmla="*/ 5 h 13"/>
              <a:gd name="T36" fmla="*/ 1 w 8"/>
              <a:gd name="T37" fmla="*/ 6 h 13"/>
              <a:gd name="T38" fmla="*/ 4 w 8"/>
              <a:gd name="T39" fmla="*/ 7 h 13"/>
              <a:gd name="T40" fmla="*/ 6 w 8"/>
              <a:gd name="T41" fmla="*/ 8 h 13"/>
              <a:gd name="T42" fmla="*/ 6 w 8"/>
              <a:gd name="T43" fmla="*/ 9 h 13"/>
              <a:gd name="T44" fmla="*/ 6 w 8"/>
              <a:gd name="T45" fmla="*/ 10 h 13"/>
              <a:gd name="T46" fmla="*/ 4 w 8"/>
              <a:gd name="T47" fmla="*/ 11 h 13"/>
              <a:gd name="T48" fmla="*/ 2 w 8"/>
              <a:gd name="T49" fmla="*/ 10 h 13"/>
              <a:gd name="T50" fmla="*/ 1 w 8"/>
              <a:gd name="T51" fmla="*/ 8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5" y="13"/>
                  <a:pt x="6" y="12"/>
                  <a:pt x="7" y="12"/>
                </a:cubicBezTo>
                <a:cubicBezTo>
                  <a:pt x="8" y="11"/>
                  <a:pt x="8" y="10"/>
                  <a:pt x="8" y="9"/>
                </a:cubicBezTo>
                <a:cubicBezTo>
                  <a:pt x="8" y="8"/>
                  <a:pt x="8" y="8"/>
                  <a:pt x="8" y="7"/>
                </a:cubicBezTo>
                <a:cubicBezTo>
                  <a:pt x="7" y="7"/>
                  <a:pt x="7" y="6"/>
                  <a:pt x="7" y="6"/>
                </a:cubicBezTo>
                <a:cubicBezTo>
                  <a:pt x="6" y="6"/>
                  <a:pt x="5" y="5"/>
                  <a:pt x="4" y="5"/>
                </a:cubicBezTo>
                <a:cubicBezTo>
                  <a:pt x="3" y="5"/>
                  <a:pt x="2" y="4"/>
                  <a:pt x="2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2" y="2"/>
                  <a:pt x="3" y="1"/>
                  <a:pt x="4" y="1"/>
                </a:cubicBezTo>
                <a:cubicBezTo>
                  <a:pt x="5" y="1"/>
                  <a:pt x="6" y="2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7" y="2"/>
                  <a:pt x="7" y="1"/>
                </a:cubicBezTo>
                <a:cubicBezTo>
                  <a:pt x="7" y="1"/>
                  <a:pt x="6" y="0"/>
                  <a:pt x="6" y="0"/>
                </a:cubicBezTo>
                <a:cubicBezTo>
                  <a:pt x="5" y="0"/>
                  <a:pt x="4" y="0"/>
                  <a:pt x="4" y="0"/>
                </a:cubicBezTo>
                <a:cubicBezTo>
                  <a:pt x="2" y="0"/>
                  <a:pt x="2" y="0"/>
                  <a:pt x="1" y="1"/>
                </a:cubicBezTo>
                <a:cubicBezTo>
                  <a:pt x="0" y="1"/>
                  <a:pt x="0" y="2"/>
                  <a:pt x="0" y="3"/>
                </a:cubicBezTo>
                <a:cubicBezTo>
                  <a:pt x="0" y="4"/>
                  <a:pt x="0" y="4"/>
                  <a:pt x="0" y="5"/>
                </a:cubicBezTo>
                <a:cubicBezTo>
                  <a:pt x="0" y="5"/>
                  <a:pt x="1" y="6"/>
                  <a:pt x="1" y="6"/>
                </a:cubicBezTo>
                <a:cubicBezTo>
                  <a:pt x="2" y="6"/>
                  <a:pt x="3" y="7"/>
                  <a:pt x="4" y="7"/>
                </a:cubicBezTo>
                <a:cubicBezTo>
                  <a:pt x="5" y="7"/>
                  <a:pt x="5" y="8"/>
                  <a:pt x="6" y="8"/>
                </a:cubicBezTo>
                <a:cubicBezTo>
                  <a:pt x="6" y="8"/>
                  <a:pt x="6" y="9"/>
                  <a:pt x="6" y="9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2" y="10"/>
                  <a:pt x="1" y="9"/>
                  <a:pt x="1" y="8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1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993"/>
          <p:cNvSpPr>
            <a:spLocks/>
          </p:cNvSpPr>
          <p:nvPr/>
        </p:nvSpPr>
        <p:spPr bwMode="auto">
          <a:xfrm>
            <a:off x="6257925" y="1544638"/>
            <a:ext cx="17463" cy="28575"/>
          </a:xfrm>
          <a:custGeom>
            <a:avLst/>
            <a:gdLst>
              <a:gd name="T0" fmla="*/ 8 w 8"/>
              <a:gd name="T1" fmla="*/ 12 h 13"/>
              <a:gd name="T2" fmla="*/ 8 w 8"/>
              <a:gd name="T3" fmla="*/ 0 h 13"/>
              <a:gd name="T4" fmla="*/ 7 w 8"/>
              <a:gd name="T5" fmla="*/ 0 h 13"/>
              <a:gd name="T6" fmla="*/ 7 w 8"/>
              <a:gd name="T7" fmla="*/ 7 h 13"/>
              <a:gd name="T8" fmla="*/ 6 w 8"/>
              <a:gd name="T9" fmla="*/ 10 h 13"/>
              <a:gd name="T10" fmla="*/ 4 w 8"/>
              <a:gd name="T11" fmla="*/ 11 h 13"/>
              <a:gd name="T12" fmla="*/ 3 w 8"/>
              <a:gd name="T13" fmla="*/ 11 h 13"/>
              <a:gd name="T14" fmla="*/ 2 w 8"/>
              <a:gd name="T15" fmla="*/ 9 h 13"/>
              <a:gd name="T16" fmla="*/ 2 w 8"/>
              <a:gd name="T17" fmla="*/ 7 h 13"/>
              <a:gd name="T18" fmla="*/ 2 w 8"/>
              <a:gd name="T19" fmla="*/ 0 h 13"/>
              <a:gd name="T20" fmla="*/ 0 w 8"/>
              <a:gd name="T21" fmla="*/ 0 h 13"/>
              <a:gd name="T22" fmla="*/ 0 w 8"/>
              <a:gd name="T23" fmla="*/ 8 h 13"/>
              <a:gd name="T24" fmla="*/ 0 w 8"/>
              <a:gd name="T25" fmla="*/ 10 h 13"/>
              <a:gd name="T26" fmla="*/ 1 w 8"/>
              <a:gd name="T27" fmla="*/ 12 h 13"/>
              <a:gd name="T28" fmla="*/ 4 w 8"/>
              <a:gd name="T29" fmla="*/ 13 h 13"/>
              <a:gd name="T30" fmla="*/ 5 w 8"/>
              <a:gd name="T31" fmla="*/ 12 h 13"/>
              <a:gd name="T32" fmla="*/ 7 w 8"/>
              <a:gd name="T33" fmla="*/ 11 h 13"/>
              <a:gd name="T34" fmla="*/ 7 w 8"/>
              <a:gd name="T35" fmla="*/ 12 h 13"/>
              <a:gd name="T36" fmla="*/ 8 w 8"/>
              <a:gd name="T3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3">
                <a:moveTo>
                  <a:pt x="8" y="12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6" y="9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0"/>
                </a:cubicBezTo>
                <a:cubicBezTo>
                  <a:pt x="0" y="11"/>
                  <a:pt x="1" y="12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6" y="11"/>
                  <a:pt x="7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994"/>
          <p:cNvSpPr>
            <a:spLocks/>
          </p:cNvSpPr>
          <p:nvPr/>
        </p:nvSpPr>
        <p:spPr bwMode="auto">
          <a:xfrm>
            <a:off x="6283325" y="1544638"/>
            <a:ext cx="17463" cy="26988"/>
          </a:xfrm>
          <a:custGeom>
            <a:avLst/>
            <a:gdLst>
              <a:gd name="T0" fmla="*/ 2 w 8"/>
              <a:gd name="T1" fmla="*/ 12 h 12"/>
              <a:gd name="T2" fmla="*/ 2 w 8"/>
              <a:gd name="T3" fmla="*/ 6 h 12"/>
              <a:gd name="T4" fmla="*/ 2 w 8"/>
              <a:gd name="T5" fmla="*/ 2 h 12"/>
              <a:gd name="T6" fmla="*/ 4 w 8"/>
              <a:gd name="T7" fmla="*/ 2 h 12"/>
              <a:gd name="T8" fmla="*/ 6 w 8"/>
              <a:gd name="T9" fmla="*/ 2 h 12"/>
              <a:gd name="T10" fmla="*/ 6 w 8"/>
              <a:gd name="T11" fmla="*/ 3 h 12"/>
              <a:gd name="T12" fmla="*/ 7 w 8"/>
              <a:gd name="T13" fmla="*/ 5 h 12"/>
              <a:gd name="T14" fmla="*/ 7 w 8"/>
              <a:gd name="T15" fmla="*/ 12 h 12"/>
              <a:gd name="T16" fmla="*/ 8 w 8"/>
              <a:gd name="T17" fmla="*/ 12 h 12"/>
              <a:gd name="T18" fmla="*/ 8 w 8"/>
              <a:gd name="T19" fmla="*/ 5 h 12"/>
              <a:gd name="T20" fmla="*/ 8 w 8"/>
              <a:gd name="T21" fmla="*/ 2 h 12"/>
              <a:gd name="T22" fmla="*/ 7 w 8"/>
              <a:gd name="T23" fmla="*/ 1 h 12"/>
              <a:gd name="T24" fmla="*/ 6 w 8"/>
              <a:gd name="T25" fmla="*/ 0 h 12"/>
              <a:gd name="T26" fmla="*/ 5 w 8"/>
              <a:gd name="T27" fmla="*/ 0 h 12"/>
              <a:gd name="T28" fmla="*/ 3 w 8"/>
              <a:gd name="T29" fmla="*/ 0 h 12"/>
              <a:gd name="T30" fmla="*/ 2 w 8"/>
              <a:gd name="T31" fmla="*/ 2 h 12"/>
              <a:gd name="T32" fmla="*/ 2 w 8"/>
              <a:gd name="T33" fmla="*/ 0 h 12"/>
              <a:gd name="T34" fmla="*/ 0 w 8"/>
              <a:gd name="T35" fmla="*/ 0 h 12"/>
              <a:gd name="T36" fmla="*/ 0 w 8"/>
              <a:gd name="T37" fmla="*/ 12 h 12"/>
              <a:gd name="T38" fmla="*/ 2 w 8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2">
                <a:moveTo>
                  <a:pt x="2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2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7" y="4"/>
                  <a:pt x="7" y="5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995"/>
          <p:cNvSpPr>
            <a:spLocks noEditPoints="1"/>
          </p:cNvSpPr>
          <p:nvPr/>
        </p:nvSpPr>
        <p:spPr bwMode="auto">
          <a:xfrm>
            <a:off x="6305550" y="1533525"/>
            <a:ext cx="19050" cy="39688"/>
          </a:xfrm>
          <a:custGeom>
            <a:avLst/>
            <a:gdLst>
              <a:gd name="T0" fmla="*/ 9 w 9"/>
              <a:gd name="T1" fmla="*/ 17 h 18"/>
              <a:gd name="T2" fmla="*/ 9 w 9"/>
              <a:gd name="T3" fmla="*/ 0 h 18"/>
              <a:gd name="T4" fmla="*/ 7 w 9"/>
              <a:gd name="T5" fmla="*/ 0 h 18"/>
              <a:gd name="T6" fmla="*/ 7 w 9"/>
              <a:gd name="T7" fmla="*/ 6 h 18"/>
              <a:gd name="T8" fmla="*/ 6 w 9"/>
              <a:gd name="T9" fmla="*/ 5 h 18"/>
              <a:gd name="T10" fmla="*/ 5 w 9"/>
              <a:gd name="T11" fmla="*/ 5 h 18"/>
              <a:gd name="T12" fmla="*/ 2 w 9"/>
              <a:gd name="T13" fmla="*/ 5 h 18"/>
              <a:gd name="T14" fmla="*/ 1 w 9"/>
              <a:gd name="T15" fmla="*/ 8 h 18"/>
              <a:gd name="T16" fmla="*/ 0 w 9"/>
              <a:gd name="T17" fmla="*/ 11 h 18"/>
              <a:gd name="T18" fmla="*/ 2 w 9"/>
              <a:gd name="T19" fmla="*/ 16 h 18"/>
              <a:gd name="T20" fmla="*/ 5 w 9"/>
              <a:gd name="T21" fmla="*/ 18 h 18"/>
              <a:gd name="T22" fmla="*/ 6 w 9"/>
              <a:gd name="T23" fmla="*/ 17 h 18"/>
              <a:gd name="T24" fmla="*/ 8 w 9"/>
              <a:gd name="T25" fmla="*/ 16 h 18"/>
              <a:gd name="T26" fmla="*/ 8 w 9"/>
              <a:gd name="T27" fmla="*/ 17 h 18"/>
              <a:gd name="T28" fmla="*/ 9 w 9"/>
              <a:gd name="T29" fmla="*/ 17 h 18"/>
              <a:gd name="T30" fmla="*/ 3 w 9"/>
              <a:gd name="T31" fmla="*/ 8 h 18"/>
              <a:gd name="T32" fmla="*/ 5 w 9"/>
              <a:gd name="T33" fmla="*/ 6 h 18"/>
              <a:gd name="T34" fmla="*/ 7 w 9"/>
              <a:gd name="T35" fmla="*/ 8 h 18"/>
              <a:gd name="T36" fmla="*/ 8 w 9"/>
              <a:gd name="T37" fmla="*/ 11 h 18"/>
              <a:gd name="T38" fmla="*/ 7 w 9"/>
              <a:gd name="T39" fmla="*/ 15 h 18"/>
              <a:gd name="T40" fmla="*/ 5 w 9"/>
              <a:gd name="T41" fmla="*/ 16 h 18"/>
              <a:gd name="T42" fmla="*/ 3 w 9"/>
              <a:gd name="T43" fmla="*/ 15 h 18"/>
              <a:gd name="T44" fmla="*/ 2 w 9"/>
              <a:gd name="T45" fmla="*/ 11 h 18"/>
              <a:gd name="T46" fmla="*/ 3 w 9"/>
              <a:gd name="T47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8">
                <a:moveTo>
                  <a:pt x="9" y="17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7" y="5"/>
                  <a:pt x="6" y="5"/>
                </a:cubicBezTo>
                <a:cubicBezTo>
                  <a:pt x="6" y="5"/>
                  <a:pt x="5" y="5"/>
                  <a:pt x="5" y="5"/>
                </a:cubicBezTo>
                <a:cubicBezTo>
                  <a:pt x="4" y="5"/>
                  <a:pt x="3" y="5"/>
                  <a:pt x="2" y="5"/>
                </a:cubicBezTo>
                <a:cubicBezTo>
                  <a:pt x="2" y="6"/>
                  <a:pt x="1" y="7"/>
                  <a:pt x="1" y="8"/>
                </a:cubicBezTo>
                <a:cubicBezTo>
                  <a:pt x="1" y="9"/>
                  <a:pt x="0" y="10"/>
                  <a:pt x="0" y="11"/>
                </a:cubicBezTo>
                <a:cubicBezTo>
                  <a:pt x="0" y="13"/>
                  <a:pt x="1" y="15"/>
                  <a:pt x="2" y="16"/>
                </a:cubicBezTo>
                <a:cubicBezTo>
                  <a:pt x="3" y="17"/>
                  <a:pt x="4" y="18"/>
                  <a:pt x="5" y="18"/>
                </a:cubicBezTo>
                <a:cubicBezTo>
                  <a:pt x="5" y="18"/>
                  <a:pt x="6" y="18"/>
                  <a:pt x="6" y="17"/>
                </a:cubicBezTo>
                <a:cubicBezTo>
                  <a:pt x="7" y="17"/>
                  <a:pt x="7" y="16"/>
                  <a:pt x="8" y="16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7"/>
                  <a:pt x="9" y="17"/>
                </a:cubicBezTo>
                <a:close/>
                <a:moveTo>
                  <a:pt x="3" y="8"/>
                </a:moveTo>
                <a:cubicBezTo>
                  <a:pt x="3" y="7"/>
                  <a:pt x="4" y="6"/>
                  <a:pt x="5" y="6"/>
                </a:cubicBezTo>
                <a:cubicBezTo>
                  <a:pt x="6" y="6"/>
                  <a:pt x="6" y="7"/>
                  <a:pt x="7" y="8"/>
                </a:cubicBezTo>
                <a:cubicBezTo>
                  <a:pt x="7" y="8"/>
                  <a:pt x="8" y="10"/>
                  <a:pt x="8" y="11"/>
                </a:cubicBezTo>
                <a:cubicBezTo>
                  <a:pt x="8" y="13"/>
                  <a:pt x="7" y="14"/>
                  <a:pt x="7" y="15"/>
                </a:cubicBezTo>
                <a:cubicBezTo>
                  <a:pt x="6" y="16"/>
                  <a:pt x="6" y="16"/>
                  <a:pt x="5" y="16"/>
                </a:cubicBezTo>
                <a:cubicBezTo>
                  <a:pt x="4" y="16"/>
                  <a:pt x="3" y="16"/>
                  <a:pt x="3" y="15"/>
                </a:cubicBezTo>
                <a:cubicBezTo>
                  <a:pt x="2" y="14"/>
                  <a:pt x="2" y="13"/>
                  <a:pt x="2" y="11"/>
                </a:cubicBezTo>
                <a:cubicBezTo>
                  <a:pt x="2" y="10"/>
                  <a:pt x="2" y="8"/>
                  <a:pt x="3" y="8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Rectangle 996"/>
          <p:cNvSpPr>
            <a:spLocks noChangeArrowheads="1"/>
          </p:cNvSpPr>
          <p:nvPr/>
        </p:nvSpPr>
        <p:spPr bwMode="auto">
          <a:xfrm>
            <a:off x="6102350" y="1520825"/>
            <a:ext cx="28416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Ny Ålesund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9" name="Freeform 997"/>
          <p:cNvSpPr>
            <a:spLocks/>
          </p:cNvSpPr>
          <p:nvPr/>
        </p:nvSpPr>
        <p:spPr bwMode="auto">
          <a:xfrm>
            <a:off x="7948613" y="6373813"/>
            <a:ext cx="26988" cy="38100"/>
          </a:xfrm>
          <a:custGeom>
            <a:avLst/>
            <a:gdLst>
              <a:gd name="T0" fmla="*/ 3 w 17"/>
              <a:gd name="T1" fmla="*/ 24 h 24"/>
              <a:gd name="T2" fmla="*/ 3 w 17"/>
              <a:gd name="T3" fmla="*/ 15 h 24"/>
              <a:gd name="T4" fmla="*/ 6 w 17"/>
              <a:gd name="T5" fmla="*/ 11 h 24"/>
              <a:gd name="T6" fmla="*/ 13 w 17"/>
              <a:gd name="T7" fmla="*/ 24 h 24"/>
              <a:gd name="T8" fmla="*/ 17 w 17"/>
              <a:gd name="T9" fmla="*/ 24 h 24"/>
              <a:gd name="T10" fmla="*/ 9 w 17"/>
              <a:gd name="T11" fmla="*/ 9 h 24"/>
              <a:gd name="T12" fmla="*/ 16 w 17"/>
              <a:gd name="T13" fmla="*/ 0 h 24"/>
              <a:gd name="T14" fmla="*/ 13 w 17"/>
              <a:gd name="T15" fmla="*/ 0 h 24"/>
              <a:gd name="T16" fmla="*/ 3 w 17"/>
              <a:gd name="T17" fmla="*/ 11 h 24"/>
              <a:gd name="T18" fmla="*/ 3 w 17"/>
              <a:gd name="T19" fmla="*/ 0 h 24"/>
              <a:gd name="T20" fmla="*/ 0 w 17"/>
              <a:gd name="T21" fmla="*/ 0 h 24"/>
              <a:gd name="T22" fmla="*/ 0 w 17"/>
              <a:gd name="T23" fmla="*/ 24 h 24"/>
              <a:gd name="T24" fmla="*/ 3 w 17"/>
              <a:gd name="T25" fmla="*/ 24 h 24"/>
              <a:gd name="T26" fmla="*/ 3 w 17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4">
                <a:moveTo>
                  <a:pt x="3" y="24"/>
                </a:moveTo>
                <a:lnTo>
                  <a:pt x="3" y="15"/>
                </a:lnTo>
                <a:lnTo>
                  <a:pt x="6" y="11"/>
                </a:lnTo>
                <a:lnTo>
                  <a:pt x="13" y="24"/>
                </a:lnTo>
                <a:lnTo>
                  <a:pt x="17" y="24"/>
                </a:lnTo>
                <a:lnTo>
                  <a:pt x="9" y="9"/>
                </a:lnTo>
                <a:lnTo>
                  <a:pt x="16" y="0"/>
                </a:lnTo>
                <a:lnTo>
                  <a:pt x="13" y="0"/>
                </a:lnTo>
                <a:lnTo>
                  <a:pt x="3" y="11"/>
                </a:ln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998"/>
          <p:cNvSpPr>
            <a:spLocks noEditPoints="1"/>
          </p:cNvSpPr>
          <p:nvPr/>
        </p:nvSpPr>
        <p:spPr bwMode="auto">
          <a:xfrm>
            <a:off x="7978775" y="6373813"/>
            <a:ext cx="4763" cy="38100"/>
          </a:xfrm>
          <a:custGeom>
            <a:avLst/>
            <a:gdLst>
              <a:gd name="T0" fmla="*/ 3 w 3"/>
              <a:gd name="T1" fmla="*/ 2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2 h 24"/>
              <a:gd name="T8" fmla="*/ 3 w 3"/>
              <a:gd name="T9" fmla="*/ 2 h 24"/>
              <a:gd name="T10" fmla="*/ 3 w 3"/>
              <a:gd name="T11" fmla="*/ 2 h 24"/>
              <a:gd name="T12" fmla="*/ 3 w 3"/>
              <a:gd name="T13" fmla="*/ 24 h 24"/>
              <a:gd name="T14" fmla="*/ 3 w 3"/>
              <a:gd name="T15" fmla="*/ 5 h 24"/>
              <a:gd name="T16" fmla="*/ 0 w 3"/>
              <a:gd name="T17" fmla="*/ 5 h 24"/>
              <a:gd name="T18" fmla="*/ 0 w 3"/>
              <a:gd name="T19" fmla="*/ 24 h 24"/>
              <a:gd name="T20" fmla="*/ 3 w 3"/>
              <a:gd name="T21" fmla="*/ 24 h 24"/>
              <a:gd name="T22" fmla="*/ 3 w 3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4">
                <a:moveTo>
                  <a:pt x="3" y="2"/>
                </a:move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close/>
                <a:moveTo>
                  <a:pt x="3" y="24"/>
                </a:moveTo>
                <a:lnTo>
                  <a:pt x="3" y="5"/>
                </a:lnTo>
                <a:lnTo>
                  <a:pt x="0" y="5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999"/>
          <p:cNvSpPr>
            <a:spLocks noEditPoints="1"/>
          </p:cNvSpPr>
          <p:nvPr/>
        </p:nvSpPr>
        <p:spPr bwMode="auto">
          <a:xfrm>
            <a:off x="7986713" y="6381750"/>
            <a:ext cx="20638" cy="30163"/>
          </a:xfrm>
          <a:custGeom>
            <a:avLst/>
            <a:gdLst>
              <a:gd name="T0" fmla="*/ 5 w 9"/>
              <a:gd name="T1" fmla="*/ 11 h 13"/>
              <a:gd name="T2" fmla="*/ 3 w 9"/>
              <a:gd name="T3" fmla="*/ 10 h 13"/>
              <a:gd name="T4" fmla="*/ 2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1 h 13"/>
              <a:gd name="T20" fmla="*/ 5 w 9"/>
              <a:gd name="T21" fmla="*/ 13 h 13"/>
              <a:gd name="T22" fmla="*/ 8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5 w 9"/>
              <a:gd name="T29" fmla="*/ 11 h 13"/>
              <a:gd name="T30" fmla="*/ 5 w 9"/>
              <a:gd name="T31" fmla="*/ 11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7 w 9"/>
              <a:gd name="T39" fmla="*/ 5 h 13"/>
              <a:gd name="T40" fmla="*/ 2 w 9"/>
              <a:gd name="T41" fmla="*/ 5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1"/>
                </a:move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9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0"/>
                  <a:pt x="1" y="11"/>
                </a:cubicBez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1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000"/>
          <p:cNvSpPr>
            <a:spLocks/>
          </p:cNvSpPr>
          <p:nvPr/>
        </p:nvSpPr>
        <p:spPr bwMode="auto">
          <a:xfrm>
            <a:off x="8008938" y="6381750"/>
            <a:ext cx="23813" cy="30163"/>
          </a:xfrm>
          <a:custGeom>
            <a:avLst/>
            <a:gdLst>
              <a:gd name="T0" fmla="*/ 6 w 10"/>
              <a:gd name="T1" fmla="*/ 13 h 13"/>
              <a:gd name="T2" fmla="*/ 10 w 10"/>
              <a:gd name="T3" fmla="*/ 0 h 13"/>
              <a:gd name="T4" fmla="*/ 8 w 10"/>
              <a:gd name="T5" fmla="*/ 0 h 13"/>
              <a:gd name="T6" fmla="*/ 6 w 10"/>
              <a:gd name="T7" fmla="*/ 8 h 13"/>
              <a:gd name="T8" fmla="*/ 5 w 10"/>
              <a:gd name="T9" fmla="*/ 10 h 13"/>
              <a:gd name="T10" fmla="*/ 4 w 10"/>
              <a:gd name="T11" fmla="*/ 8 h 13"/>
              <a:gd name="T12" fmla="*/ 2 w 10"/>
              <a:gd name="T13" fmla="*/ 0 h 13"/>
              <a:gd name="T14" fmla="*/ 0 w 10"/>
              <a:gd name="T15" fmla="*/ 0 h 13"/>
              <a:gd name="T16" fmla="*/ 4 w 10"/>
              <a:gd name="T17" fmla="*/ 13 h 13"/>
              <a:gd name="T18" fmla="*/ 6 w 10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3">
                <a:moveTo>
                  <a:pt x="6" y="13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8"/>
                  <a:pt x="6" y="8"/>
                  <a:pt x="6" y="8"/>
                </a:cubicBezTo>
                <a:cubicBezTo>
                  <a:pt x="5" y="9"/>
                  <a:pt x="5" y="10"/>
                  <a:pt x="5" y="10"/>
                </a:cubicBezTo>
                <a:cubicBezTo>
                  <a:pt x="5" y="9"/>
                  <a:pt x="5" y="9"/>
                  <a:pt x="4" y="8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3"/>
                  <a:pt x="6" y="13"/>
                  <a:pt x="6" y="13"/>
                </a:cubicBezTo>
                <a:close/>
              </a:path>
            </a:pathLst>
          </a:custGeom>
          <a:solidFill>
            <a:srgbClr val="000000"/>
          </a:solidFill>
          <a:ln w="952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Rectangle 1001"/>
          <p:cNvSpPr>
            <a:spLocks noChangeArrowheads="1"/>
          </p:cNvSpPr>
          <p:nvPr/>
        </p:nvSpPr>
        <p:spPr bwMode="auto">
          <a:xfrm>
            <a:off x="7945438" y="6359525"/>
            <a:ext cx="12065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Kiev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4" name="Rectangle 1002"/>
          <p:cNvSpPr>
            <a:spLocks noChangeArrowheads="1"/>
          </p:cNvSpPr>
          <p:nvPr/>
        </p:nvSpPr>
        <p:spPr bwMode="auto">
          <a:xfrm>
            <a:off x="2995613" y="147638"/>
            <a:ext cx="366713" cy="64452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Rectangle 1003"/>
          <p:cNvSpPr>
            <a:spLocks noChangeArrowheads="1"/>
          </p:cNvSpPr>
          <p:nvPr/>
        </p:nvSpPr>
        <p:spPr bwMode="auto">
          <a:xfrm>
            <a:off x="8707438" y="130175"/>
            <a:ext cx="1058863" cy="64436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Rectangle 1004"/>
          <p:cNvSpPr>
            <a:spLocks noChangeArrowheads="1"/>
          </p:cNvSpPr>
          <p:nvPr/>
        </p:nvSpPr>
        <p:spPr bwMode="auto">
          <a:xfrm>
            <a:off x="3357563" y="1588"/>
            <a:ext cx="5346700" cy="200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Rectangle 1005"/>
          <p:cNvSpPr>
            <a:spLocks noChangeArrowheads="1"/>
          </p:cNvSpPr>
          <p:nvPr/>
        </p:nvSpPr>
        <p:spPr bwMode="auto">
          <a:xfrm>
            <a:off x="3371850" y="6513513"/>
            <a:ext cx="6375400" cy="3444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Rectangle 1006"/>
          <p:cNvSpPr>
            <a:spLocks noChangeArrowheads="1"/>
          </p:cNvSpPr>
          <p:nvPr/>
        </p:nvSpPr>
        <p:spPr bwMode="auto">
          <a:xfrm>
            <a:off x="3367088" y="209550"/>
            <a:ext cx="5332413" cy="6299200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2270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Office PowerPoint</Application>
  <PresentationFormat>Widescreen</PresentationFormat>
  <Paragraphs>178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7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Cambria</vt:lpstr>
      <vt:lpstr>Myriad Pro</vt:lpstr>
      <vt:lpstr>Myriad Pro Cond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2017-02-03T12:54:20Z</dcterms:created>
  <dcterms:modified xsi:type="dcterms:W3CDTF">2017-02-03T12:54:58Z</dcterms:modified>
</cp:coreProperties>
</file>