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119" d="100"/>
          <a:sy n="119" d="100"/>
        </p:scale>
        <p:origin x="108" y="3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b-NO" smtClean="0"/>
              <a:t>Klikk for å redigere undertittelstil i malen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36DA7A-D651-4E3A-B87A-95BA73C1102B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E221E-C0C1-43A7-AB86-22B3BEB7C2C7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5579232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36DA7A-D651-4E3A-B87A-95BA73C1102B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E221E-C0C1-43A7-AB86-22B3BEB7C2C7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8646550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36DA7A-D651-4E3A-B87A-95BA73C1102B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E221E-C0C1-43A7-AB86-22B3BEB7C2C7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948712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36DA7A-D651-4E3A-B87A-95BA73C1102B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E221E-C0C1-43A7-AB86-22B3BEB7C2C7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210348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Del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36DA7A-D651-4E3A-B87A-95BA73C1102B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E221E-C0C1-43A7-AB86-22B3BEB7C2C7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5402443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36DA7A-D651-4E3A-B87A-95BA73C1102B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E221E-C0C1-43A7-AB86-22B3BEB7C2C7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7476451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6" name="Plassholder for innhol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7" name="Plassholder for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36DA7A-D651-4E3A-B87A-95BA73C1102B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8" name="Plassholder for bunn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E221E-C0C1-43A7-AB86-22B3BEB7C2C7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5205846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36DA7A-D651-4E3A-B87A-95BA73C1102B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4" name="Plassholder for bunn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E221E-C0C1-43A7-AB86-22B3BEB7C2C7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6925848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36DA7A-D651-4E3A-B87A-95BA73C1102B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3" name="Plassholder for bunn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E221E-C0C1-43A7-AB86-22B3BEB7C2C7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7303423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36DA7A-D651-4E3A-B87A-95BA73C1102B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E221E-C0C1-43A7-AB86-22B3BEB7C2C7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9269643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bild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36DA7A-D651-4E3A-B87A-95BA73C1102B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E221E-C0C1-43A7-AB86-22B3BEB7C2C7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0724809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36DA7A-D651-4E3A-B87A-95BA73C1102B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2E221E-C0C1-43A7-AB86-22B3BEB7C2C7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6845077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AutoShape 3"/>
          <p:cNvSpPr>
            <a:spLocks noChangeAspect="1" noChangeArrowheads="1" noTextEdit="1"/>
          </p:cNvSpPr>
          <p:nvPr/>
        </p:nvSpPr>
        <p:spPr bwMode="auto">
          <a:xfrm>
            <a:off x="0" y="14288"/>
            <a:ext cx="10058400" cy="56340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4" name="Freeform 5"/>
          <p:cNvSpPr>
            <a:spLocks/>
          </p:cNvSpPr>
          <p:nvPr/>
        </p:nvSpPr>
        <p:spPr bwMode="auto">
          <a:xfrm>
            <a:off x="7419975" y="1104900"/>
            <a:ext cx="881063" cy="596900"/>
          </a:xfrm>
          <a:custGeom>
            <a:avLst/>
            <a:gdLst>
              <a:gd name="T0" fmla="*/ 397 w 555"/>
              <a:gd name="T1" fmla="*/ 112 h 376"/>
              <a:gd name="T2" fmla="*/ 483 w 555"/>
              <a:gd name="T3" fmla="*/ 142 h 376"/>
              <a:gd name="T4" fmla="*/ 544 w 555"/>
              <a:gd name="T5" fmla="*/ 162 h 376"/>
              <a:gd name="T6" fmla="*/ 552 w 555"/>
              <a:gd name="T7" fmla="*/ 166 h 376"/>
              <a:gd name="T8" fmla="*/ 553 w 555"/>
              <a:gd name="T9" fmla="*/ 180 h 376"/>
              <a:gd name="T10" fmla="*/ 555 w 555"/>
              <a:gd name="T11" fmla="*/ 180 h 376"/>
              <a:gd name="T12" fmla="*/ 517 w 555"/>
              <a:gd name="T13" fmla="*/ 199 h 376"/>
              <a:gd name="T14" fmla="*/ 526 w 555"/>
              <a:gd name="T15" fmla="*/ 236 h 376"/>
              <a:gd name="T16" fmla="*/ 506 w 555"/>
              <a:gd name="T17" fmla="*/ 273 h 376"/>
              <a:gd name="T18" fmla="*/ 482 w 555"/>
              <a:gd name="T19" fmla="*/ 295 h 376"/>
              <a:gd name="T20" fmla="*/ 454 w 555"/>
              <a:gd name="T21" fmla="*/ 315 h 376"/>
              <a:gd name="T22" fmla="*/ 480 w 555"/>
              <a:gd name="T23" fmla="*/ 330 h 376"/>
              <a:gd name="T24" fmla="*/ 428 w 555"/>
              <a:gd name="T25" fmla="*/ 348 h 376"/>
              <a:gd name="T26" fmla="*/ 356 w 555"/>
              <a:gd name="T27" fmla="*/ 376 h 376"/>
              <a:gd name="T28" fmla="*/ 338 w 555"/>
              <a:gd name="T29" fmla="*/ 376 h 376"/>
              <a:gd name="T30" fmla="*/ 277 w 555"/>
              <a:gd name="T31" fmla="*/ 372 h 376"/>
              <a:gd name="T32" fmla="*/ 210 w 555"/>
              <a:gd name="T33" fmla="*/ 369 h 376"/>
              <a:gd name="T34" fmla="*/ 205 w 555"/>
              <a:gd name="T35" fmla="*/ 369 h 376"/>
              <a:gd name="T36" fmla="*/ 157 w 555"/>
              <a:gd name="T37" fmla="*/ 363 h 376"/>
              <a:gd name="T38" fmla="*/ 138 w 555"/>
              <a:gd name="T39" fmla="*/ 363 h 376"/>
              <a:gd name="T40" fmla="*/ 140 w 555"/>
              <a:gd name="T41" fmla="*/ 354 h 376"/>
              <a:gd name="T42" fmla="*/ 142 w 555"/>
              <a:gd name="T43" fmla="*/ 334 h 376"/>
              <a:gd name="T44" fmla="*/ 118 w 555"/>
              <a:gd name="T45" fmla="*/ 275 h 376"/>
              <a:gd name="T46" fmla="*/ 113 w 555"/>
              <a:gd name="T47" fmla="*/ 262 h 376"/>
              <a:gd name="T48" fmla="*/ 111 w 555"/>
              <a:gd name="T49" fmla="*/ 256 h 376"/>
              <a:gd name="T50" fmla="*/ 122 w 555"/>
              <a:gd name="T51" fmla="*/ 171 h 376"/>
              <a:gd name="T52" fmla="*/ 107 w 555"/>
              <a:gd name="T53" fmla="*/ 101 h 376"/>
              <a:gd name="T54" fmla="*/ 67 w 555"/>
              <a:gd name="T55" fmla="*/ 107 h 376"/>
              <a:gd name="T56" fmla="*/ 44 w 555"/>
              <a:gd name="T57" fmla="*/ 110 h 376"/>
              <a:gd name="T58" fmla="*/ 0 w 555"/>
              <a:gd name="T59" fmla="*/ 92 h 376"/>
              <a:gd name="T60" fmla="*/ 24 w 555"/>
              <a:gd name="T61" fmla="*/ 84 h 376"/>
              <a:gd name="T62" fmla="*/ 31 w 555"/>
              <a:gd name="T63" fmla="*/ 36 h 376"/>
              <a:gd name="T64" fmla="*/ 65 w 555"/>
              <a:gd name="T65" fmla="*/ 0 h 376"/>
              <a:gd name="T66" fmla="*/ 68 w 555"/>
              <a:gd name="T67" fmla="*/ 0 h 376"/>
              <a:gd name="T68" fmla="*/ 153 w 555"/>
              <a:gd name="T69" fmla="*/ 33 h 376"/>
              <a:gd name="T70" fmla="*/ 209 w 555"/>
              <a:gd name="T71" fmla="*/ 73 h 376"/>
              <a:gd name="T72" fmla="*/ 242 w 555"/>
              <a:gd name="T73" fmla="*/ 77 h 376"/>
              <a:gd name="T74" fmla="*/ 225 w 555"/>
              <a:gd name="T75" fmla="*/ 108 h 376"/>
              <a:gd name="T76" fmla="*/ 317 w 555"/>
              <a:gd name="T77" fmla="*/ 101 h 376"/>
              <a:gd name="T78" fmla="*/ 397 w 555"/>
              <a:gd name="T79" fmla="*/ 112 h 3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555" h="376">
                <a:moveTo>
                  <a:pt x="397" y="112"/>
                </a:moveTo>
                <a:lnTo>
                  <a:pt x="483" y="142"/>
                </a:lnTo>
                <a:lnTo>
                  <a:pt x="544" y="162"/>
                </a:lnTo>
                <a:lnTo>
                  <a:pt x="552" y="166"/>
                </a:lnTo>
                <a:lnTo>
                  <a:pt x="553" y="180"/>
                </a:lnTo>
                <a:lnTo>
                  <a:pt x="555" y="180"/>
                </a:lnTo>
                <a:lnTo>
                  <a:pt x="517" y="199"/>
                </a:lnTo>
                <a:lnTo>
                  <a:pt x="526" y="236"/>
                </a:lnTo>
                <a:lnTo>
                  <a:pt x="506" y="273"/>
                </a:lnTo>
                <a:lnTo>
                  <a:pt x="482" y="295"/>
                </a:lnTo>
                <a:lnTo>
                  <a:pt x="454" y="315"/>
                </a:lnTo>
                <a:lnTo>
                  <a:pt x="480" y="330"/>
                </a:lnTo>
                <a:lnTo>
                  <a:pt x="428" y="348"/>
                </a:lnTo>
                <a:lnTo>
                  <a:pt x="356" y="376"/>
                </a:lnTo>
                <a:lnTo>
                  <a:pt x="338" y="376"/>
                </a:lnTo>
                <a:lnTo>
                  <a:pt x="277" y="372"/>
                </a:lnTo>
                <a:lnTo>
                  <a:pt x="210" y="369"/>
                </a:lnTo>
                <a:lnTo>
                  <a:pt x="205" y="369"/>
                </a:lnTo>
                <a:lnTo>
                  <a:pt x="157" y="363"/>
                </a:lnTo>
                <a:lnTo>
                  <a:pt x="138" y="363"/>
                </a:lnTo>
                <a:lnTo>
                  <a:pt x="140" y="354"/>
                </a:lnTo>
                <a:lnTo>
                  <a:pt x="142" y="334"/>
                </a:lnTo>
                <a:lnTo>
                  <a:pt x="118" y="275"/>
                </a:lnTo>
                <a:lnTo>
                  <a:pt x="113" y="262"/>
                </a:lnTo>
                <a:lnTo>
                  <a:pt x="111" y="256"/>
                </a:lnTo>
                <a:lnTo>
                  <a:pt x="122" y="171"/>
                </a:lnTo>
                <a:lnTo>
                  <a:pt x="107" y="101"/>
                </a:lnTo>
                <a:lnTo>
                  <a:pt x="67" y="107"/>
                </a:lnTo>
                <a:lnTo>
                  <a:pt x="44" y="110"/>
                </a:lnTo>
                <a:lnTo>
                  <a:pt x="0" y="92"/>
                </a:lnTo>
                <a:lnTo>
                  <a:pt x="24" y="84"/>
                </a:lnTo>
                <a:lnTo>
                  <a:pt x="31" y="36"/>
                </a:lnTo>
                <a:lnTo>
                  <a:pt x="65" y="0"/>
                </a:lnTo>
                <a:lnTo>
                  <a:pt x="68" y="0"/>
                </a:lnTo>
                <a:lnTo>
                  <a:pt x="153" y="33"/>
                </a:lnTo>
                <a:lnTo>
                  <a:pt x="209" y="73"/>
                </a:lnTo>
                <a:lnTo>
                  <a:pt x="242" y="77"/>
                </a:lnTo>
                <a:lnTo>
                  <a:pt x="225" y="108"/>
                </a:lnTo>
                <a:lnTo>
                  <a:pt x="317" y="101"/>
                </a:lnTo>
                <a:lnTo>
                  <a:pt x="397" y="112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5" name="Freeform 6"/>
          <p:cNvSpPr>
            <a:spLocks/>
          </p:cNvSpPr>
          <p:nvPr/>
        </p:nvSpPr>
        <p:spPr bwMode="auto">
          <a:xfrm>
            <a:off x="7510463" y="630238"/>
            <a:ext cx="814388" cy="652462"/>
          </a:xfrm>
          <a:custGeom>
            <a:avLst/>
            <a:gdLst>
              <a:gd name="T0" fmla="*/ 513 w 513"/>
              <a:gd name="T1" fmla="*/ 180 h 411"/>
              <a:gd name="T2" fmla="*/ 472 w 513"/>
              <a:gd name="T3" fmla="*/ 232 h 411"/>
              <a:gd name="T4" fmla="*/ 340 w 513"/>
              <a:gd name="T5" fmla="*/ 411 h 411"/>
              <a:gd name="T6" fmla="*/ 260 w 513"/>
              <a:gd name="T7" fmla="*/ 400 h 411"/>
              <a:gd name="T8" fmla="*/ 168 w 513"/>
              <a:gd name="T9" fmla="*/ 407 h 411"/>
              <a:gd name="T10" fmla="*/ 185 w 513"/>
              <a:gd name="T11" fmla="*/ 376 h 411"/>
              <a:gd name="T12" fmla="*/ 152 w 513"/>
              <a:gd name="T13" fmla="*/ 372 h 411"/>
              <a:gd name="T14" fmla="*/ 96 w 513"/>
              <a:gd name="T15" fmla="*/ 332 h 411"/>
              <a:gd name="T16" fmla="*/ 11 w 513"/>
              <a:gd name="T17" fmla="*/ 299 h 411"/>
              <a:gd name="T18" fmla="*/ 8 w 513"/>
              <a:gd name="T19" fmla="*/ 299 h 411"/>
              <a:gd name="T20" fmla="*/ 0 w 513"/>
              <a:gd name="T21" fmla="*/ 278 h 411"/>
              <a:gd name="T22" fmla="*/ 28 w 513"/>
              <a:gd name="T23" fmla="*/ 230 h 411"/>
              <a:gd name="T24" fmla="*/ 72 w 513"/>
              <a:gd name="T25" fmla="*/ 149 h 411"/>
              <a:gd name="T26" fmla="*/ 70 w 513"/>
              <a:gd name="T27" fmla="*/ 116 h 411"/>
              <a:gd name="T28" fmla="*/ 122 w 513"/>
              <a:gd name="T29" fmla="*/ 5 h 411"/>
              <a:gd name="T30" fmla="*/ 137 w 513"/>
              <a:gd name="T31" fmla="*/ 1 h 411"/>
              <a:gd name="T32" fmla="*/ 150 w 513"/>
              <a:gd name="T33" fmla="*/ 44 h 411"/>
              <a:gd name="T34" fmla="*/ 126 w 513"/>
              <a:gd name="T35" fmla="*/ 127 h 411"/>
              <a:gd name="T36" fmla="*/ 168 w 513"/>
              <a:gd name="T37" fmla="*/ 99 h 411"/>
              <a:gd name="T38" fmla="*/ 174 w 513"/>
              <a:gd name="T39" fmla="*/ 70 h 411"/>
              <a:gd name="T40" fmla="*/ 201 w 513"/>
              <a:gd name="T41" fmla="*/ 29 h 411"/>
              <a:gd name="T42" fmla="*/ 207 w 513"/>
              <a:gd name="T43" fmla="*/ 0 h 411"/>
              <a:gd name="T44" fmla="*/ 255 w 513"/>
              <a:gd name="T45" fmla="*/ 11 h 411"/>
              <a:gd name="T46" fmla="*/ 286 w 513"/>
              <a:gd name="T47" fmla="*/ 22 h 411"/>
              <a:gd name="T48" fmla="*/ 259 w 513"/>
              <a:gd name="T49" fmla="*/ 49 h 411"/>
              <a:gd name="T50" fmla="*/ 295 w 513"/>
              <a:gd name="T51" fmla="*/ 49 h 411"/>
              <a:gd name="T52" fmla="*/ 329 w 513"/>
              <a:gd name="T53" fmla="*/ 64 h 411"/>
              <a:gd name="T54" fmla="*/ 349 w 513"/>
              <a:gd name="T55" fmla="*/ 79 h 411"/>
              <a:gd name="T56" fmla="*/ 321 w 513"/>
              <a:gd name="T57" fmla="*/ 120 h 411"/>
              <a:gd name="T58" fmla="*/ 292 w 513"/>
              <a:gd name="T59" fmla="*/ 151 h 411"/>
              <a:gd name="T60" fmla="*/ 264 w 513"/>
              <a:gd name="T61" fmla="*/ 171 h 411"/>
              <a:gd name="T62" fmla="*/ 281 w 513"/>
              <a:gd name="T63" fmla="*/ 188 h 411"/>
              <a:gd name="T64" fmla="*/ 299 w 513"/>
              <a:gd name="T65" fmla="*/ 193 h 411"/>
              <a:gd name="T66" fmla="*/ 391 w 513"/>
              <a:gd name="T67" fmla="*/ 145 h 411"/>
              <a:gd name="T68" fmla="*/ 447 w 513"/>
              <a:gd name="T69" fmla="*/ 118 h 411"/>
              <a:gd name="T70" fmla="*/ 461 w 513"/>
              <a:gd name="T71" fmla="*/ 140 h 411"/>
              <a:gd name="T72" fmla="*/ 463 w 513"/>
              <a:gd name="T73" fmla="*/ 156 h 411"/>
              <a:gd name="T74" fmla="*/ 496 w 513"/>
              <a:gd name="T75" fmla="*/ 166 h 411"/>
              <a:gd name="T76" fmla="*/ 511 w 513"/>
              <a:gd name="T77" fmla="*/ 179 h 411"/>
              <a:gd name="T78" fmla="*/ 513 w 513"/>
              <a:gd name="T79" fmla="*/ 180 h 4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513" h="411">
                <a:moveTo>
                  <a:pt x="513" y="180"/>
                </a:moveTo>
                <a:lnTo>
                  <a:pt x="472" y="232"/>
                </a:lnTo>
                <a:lnTo>
                  <a:pt x="340" y="411"/>
                </a:lnTo>
                <a:lnTo>
                  <a:pt x="260" y="400"/>
                </a:lnTo>
                <a:lnTo>
                  <a:pt x="168" y="407"/>
                </a:lnTo>
                <a:lnTo>
                  <a:pt x="185" y="376"/>
                </a:lnTo>
                <a:lnTo>
                  <a:pt x="152" y="372"/>
                </a:lnTo>
                <a:lnTo>
                  <a:pt x="96" y="332"/>
                </a:lnTo>
                <a:lnTo>
                  <a:pt x="11" y="299"/>
                </a:lnTo>
                <a:lnTo>
                  <a:pt x="8" y="299"/>
                </a:lnTo>
                <a:lnTo>
                  <a:pt x="0" y="278"/>
                </a:lnTo>
                <a:lnTo>
                  <a:pt x="28" y="230"/>
                </a:lnTo>
                <a:lnTo>
                  <a:pt x="72" y="149"/>
                </a:lnTo>
                <a:lnTo>
                  <a:pt x="70" y="116"/>
                </a:lnTo>
                <a:lnTo>
                  <a:pt x="122" y="5"/>
                </a:lnTo>
                <a:lnTo>
                  <a:pt x="137" y="1"/>
                </a:lnTo>
                <a:lnTo>
                  <a:pt x="150" y="44"/>
                </a:lnTo>
                <a:lnTo>
                  <a:pt x="126" y="127"/>
                </a:lnTo>
                <a:lnTo>
                  <a:pt x="168" y="99"/>
                </a:lnTo>
                <a:lnTo>
                  <a:pt x="174" y="70"/>
                </a:lnTo>
                <a:lnTo>
                  <a:pt x="201" y="29"/>
                </a:lnTo>
                <a:lnTo>
                  <a:pt x="207" y="0"/>
                </a:lnTo>
                <a:lnTo>
                  <a:pt x="255" y="11"/>
                </a:lnTo>
                <a:lnTo>
                  <a:pt x="286" y="22"/>
                </a:lnTo>
                <a:lnTo>
                  <a:pt x="259" y="49"/>
                </a:lnTo>
                <a:lnTo>
                  <a:pt x="295" y="49"/>
                </a:lnTo>
                <a:lnTo>
                  <a:pt x="329" y="64"/>
                </a:lnTo>
                <a:lnTo>
                  <a:pt x="349" y="79"/>
                </a:lnTo>
                <a:lnTo>
                  <a:pt x="321" y="120"/>
                </a:lnTo>
                <a:lnTo>
                  <a:pt x="292" y="151"/>
                </a:lnTo>
                <a:lnTo>
                  <a:pt x="264" y="171"/>
                </a:lnTo>
                <a:lnTo>
                  <a:pt x="281" y="188"/>
                </a:lnTo>
                <a:lnTo>
                  <a:pt x="299" y="193"/>
                </a:lnTo>
                <a:lnTo>
                  <a:pt x="391" y="145"/>
                </a:lnTo>
                <a:lnTo>
                  <a:pt x="447" y="118"/>
                </a:lnTo>
                <a:lnTo>
                  <a:pt x="461" y="140"/>
                </a:lnTo>
                <a:lnTo>
                  <a:pt x="463" y="156"/>
                </a:lnTo>
                <a:lnTo>
                  <a:pt x="496" y="166"/>
                </a:lnTo>
                <a:lnTo>
                  <a:pt x="511" y="179"/>
                </a:lnTo>
                <a:lnTo>
                  <a:pt x="513" y="180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6" name="Freeform 7"/>
          <p:cNvSpPr>
            <a:spLocks noEditPoints="1"/>
          </p:cNvSpPr>
          <p:nvPr/>
        </p:nvSpPr>
        <p:spPr bwMode="auto">
          <a:xfrm>
            <a:off x="3803650" y="1771650"/>
            <a:ext cx="1216025" cy="1330325"/>
          </a:xfrm>
          <a:custGeom>
            <a:avLst/>
            <a:gdLst>
              <a:gd name="T0" fmla="*/ 148 w 766"/>
              <a:gd name="T1" fmla="*/ 218 h 838"/>
              <a:gd name="T2" fmla="*/ 102 w 766"/>
              <a:gd name="T3" fmla="*/ 194 h 838"/>
              <a:gd name="T4" fmla="*/ 146 w 766"/>
              <a:gd name="T5" fmla="*/ 85 h 838"/>
              <a:gd name="T6" fmla="*/ 209 w 766"/>
              <a:gd name="T7" fmla="*/ 135 h 838"/>
              <a:gd name="T8" fmla="*/ 526 w 766"/>
              <a:gd name="T9" fmla="*/ 198 h 838"/>
              <a:gd name="T10" fmla="*/ 611 w 766"/>
              <a:gd name="T11" fmla="*/ 333 h 838"/>
              <a:gd name="T12" fmla="*/ 681 w 766"/>
              <a:gd name="T13" fmla="*/ 419 h 838"/>
              <a:gd name="T14" fmla="*/ 766 w 766"/>
              <a:gd name="T15" fmla="*/ 740 h 838"/>
              <a:gd name="T16" fmla="*/ 614 w 766"/>
              <a:gd name="T17" fmla="*/ 737 h 838"/>
              <a:gd name="T18" fmla="*/ 476 w 766"/>
              <a:gd name="T19" fmla="*/ 739 h 838"/>
              <a:gd name="T20" fmla="*/ 426 w 766"/>
              <a:gd name="T21" fmla="*/ 755 h 838"/>
              <a:gd name="T22" fmla="*/ 293 w 766"/>
              <a:gd name="T23" fmla="*/ 781 h 838"/>
              <a:gd name="T24" fmla="*/ 245 w 766"/>
              <a:gd name="T25" fmla="*/ 836 h 838"/>
              <a:gd name="T26" fmla="*/ 122 w 766"/>
              <a:gd name="T27" fmla="*/ 702 h 838"/>
              <a:gd name="T28" fmla="*/ 135 w 766"/>
              <a:gd name="T29" fmla="*/ 585 h 838"/>
              <a:gd name="T30" fmla="*/ 28 w 766"/>
              <a:gd name="T31" fmla="*/ 536 h 838"/>
              <a:gd name="T32" fmla="*/ 8 w 766"/>
              <a:gd name="T33" fmla="*/ 460 h 838"/>
              <a:gd name="T34" fmla="*/ 24 w 766"/>
              <a:gd name="T35" fmla="*/ 401 h 838"/>
              <a:gd name="T36" fmla="*/ 107 w 766"/>
              <a:gd name="T37" fmla="*/ 382 h 838"/>
              <a:gd name="T38" fmla="*/ 137 w 766"/>
              <a:gd name="T39" fmla="*/ 379 h 838"/>
              <a:gd name="T40" fmla="*/ 115 w 766"/>
              <a:gd name="T41" fmla="*/ 333 h 838"/>
              <a:gd name="T42" fmla="*/ 65 w 766"/>
              <a:gd name="T43" fmla="*/ 257 h 838"/>
              <a:gd name="T44" fmla="*/ 63 w 766"/>
              <a:gd name="T45" fmla="*/ 225 h 838"/>
              <a:gd name="T46" fmla="*/ 192 w 766"/>
              <a:gd name="T47" fmla="*/ 261 h 838"/>
              <a:gd name="T48" fmla="*/ 233 w 766"/>
              <a:gd name="T49" fmla="*/ 305 h 838"/>
              <a:gd name="T50" fmla="*/ 196 w 766"/>
              <a:gd name="T51" fmla="*/ 353 h 838"/>
              <a:gd name="T52" fmla="*/ 139 w 766"/>
              <a:gd name="T53" fmla="*/ 386 h 838"/>
              <a:gd name="T54" fmla="*/ 72 w 766"/>
              <a:gd name="T55" fmla="*/ 417 h 838"/>
              <a:gd name="T56" fmla="*/ 35 w 766"/>
              <a:gd name="T57" fmla="*/ 465 h 838"/>
              <a:gd name="T58" fmla="*/ 161 w 766"/>
              <a:gd name="T59" fmla="*/ 401 h 838"/>
              <a:gd name="T60" fmla="*/ 245 w 766"/>
              <a:gd name="T61" fmla="*/ 351 h 838"/>
              <a:gd name="T62" fmla="*/ 255 w 766"/>
              <a:gd name="T63" fmla="*/ 333 h 838"/>
              <a:gd name="T64" fmla="*/ 279 w 766"/>
              <a:gd name="T65" fmla="*/ 338 h 838"/>
              <a:gd name="T66" fmla="*/ 271 w 766"/>
              <a:gd name="T67" fmla="*/ 423 h 838"/>
              <a:gd name="T68" fmla="*/ 328 w 766"/>
              <a:gd name="T69" fmla="*/ 462 h 838"/>
              <a:gd name="T70" fmla="*/ 310 w 766"/>
              <a:gd name="T71" fmla="*/ 506 h 838"/>
              <a:gd name="T72" fmla="*/ 330 w 766"/>
              <a:gd name="T73" fmla="*/ 523 h 838"/>
              <a:gd name="T74" fmla="*/ 395 w 766"/>
              <a:gd name="T75" fmla="*/ 460 h 838"/>
              <a:gd name="T76" fmla="*/ 445 w 766"/>
              <a:gd name="T77" fmla="*/ 467 h 838"/>
              <a:gd name="T78" fmla="*/ 410 w 766"/>
              <a:gd name="T79" fmla="*/ 423 h 838"/>
              <a:gd name="T80" fmla="*/ 340 w 766"/>
              <a:gd name="T81" fmla="*/ 382 h 838"/>
              <a:gd name="T82" fmla="*/ 397 w 766"/>
              <a:gd name="T83" fmla="*/ 340 h 838"/>
              <a:gd name="T84" fmla="*/ 369 w 766"/>
              <a:gd name="T85" fmla="*/ 294 h 838"/>
              <a:gd name="T86" fmla="*/ 373 w 766"/>
              <a:gd name="T87" fmla="*/ 261 h 838"/>
              <a:gd name="T88" fmla="*/ 351 w 766"/>
              <a:gd name="T89" fmla="*/ 222 h 838"/>
              <a:gd name="T90" fmla="*/ 410 w 766"/>
              <a:gd name="T91" fmla="*/ 196 h 838"/>
              <a:gd name="T92" fmla="*/ 338 w 766"/>
              <a:gd name="T93" fmla="*/ 196 h 838"/>
              <a:gd name="T94" fmla="*/ 448 w 766"/>
              <a:gd name="T95" fmla="*/ 130 h 838"/>
              <a:gd name="T96" fmla="*/ 415 w 766"/>
              <a:gd name="T97" fmla="*/ 120 h 838"/>
              <a:gd name="T98" fmla="*/ 417 w 766"/>
              <a:gd name="T99" fmla="*/ 67 h 838"/>
              <a:gd name="T100" fmla="*/ 380 w 766"/>
              <a:gd name="T101" fmla="*/ 39 h 838"/>
              <a:gd name="T102" fmla="*/ 336 w 766"/>
              <a:gd name="T103" fmla="*/ 131 h 838"/>
              <a:gd name="T104" fmla="*/ 273 w 766"/>
              <a:gd name="T105" fmla="*/ 58 h 838"/>
              <a:gd name="T106" fmla="*/ 194 w 766"/>
              <a:gd name="T107" fmla="*/ 85 h 838"/>
              <a:gd name="T108" fmla="*/ 244 w 766"/>
              <a:gd name="T109" fmla="*/ 56 h 838"/>
              <a:gd name="T110" fmla="*/ 260 w 766"/>
              <a:gd name="T111" fmla="*/ 0 h 838"/>
              <a:gd name="T112" fmla="*/ 323 w 766"/>
              <a:gd name="T113" fmla="*/ 13 h 8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766" h="838">
                <a:moveTo>
                  <a:pt x="225" y="168"/>
                </a:moveTo>
                <a:lnTo>
                  <a:pt x="245" y="207"/>
                </a:lnTo>
                <a:lnTo>
                  <a:pt x="148" y="218"/>
                </a:lnTo>
                <a:lnTo>
                  <a:pt x="72" y="196"/>
                </a:lnTo>
                <a:lnTo>
                  <a:pt x="76" y="187"/>
                </a:lnTo>
                <a:lnTo>
                  <a:pt x="102" y="194"/>
                </a:lnTo>
                <a:lnTo>
                  <a:pt x="131" y="174"/>
                </a:lnTo>
                <a:lnTo>
                  <a:pt x="126" y="91"/>
                </a:lnTo>
                <a:lnTo>
                  <a:pt x="146" y="85"/>
                </a:lnTo>
                <a:lnTo>
                  <a:pt x="170" y="126"/>
                </a:lnTo>
                <a:lnTo>
                  <a:pt x="207" y="133"/>
                </a:lnTo>
                <a:lnTo>
                  <a:pt x="209" y="135"/>
                </a:lnTo>
                <a:lnTo>
                  <a:pt x="225" y="168"/>
                </a:lnTo>
                <a:close/>
                <a:moveTo>
                  <a:pt x="496" y="91"/>
                </a:moveTo>
                <a:lnTo>
                  <a:pt x="526" y="198"/>
                </a:lnTo>
                <a:lnTo>
                  <a:pt x="554" y="237"/>
                </a:lnTo>
                <a:lnTo>
                  <a:pt x="611" y="316"/>
                </a:lnTo>
                <a:lnTo>
                  <a:pt x="611" y="333"/>
                </a:lnTo>
                <a:lnTo>
                  <a:pt x="607" y="414"/>
                </a:lnTo>
                <a:lnTo>
                  <a:pt x="668" y="429"/>
                </a:lnTo>
                <a:lnTo>
                  <a:pt x="681" y="419"/>
                </a:lnTo>
                <a:lnTo>
                  <a:pt x="745" y="600"/>
                </a:lnTo>
                <a:lnTo>
                  <a:pt x="760" y="705"/>
                </a:lnTo>
                <a:lnTo>
                  <a:pt x="766" y="740"/>
                </a:lnTo>
                <a:lnTo>
                  <a:pt x="716" y="740"/>
                </a:lnTo>
                <a:lnTo>
                  <a:pt x="625" y="737"/>
                </a:lnTo>
                <a:lnTo>
                  <a:pt x="614" y="737"/>
                </a:lnTo>
                <a:lnTo>
                  <a:pt x="587" y="737"/>
                </a:lnTo>
                <a:lnTo>
                  <a:pt x="500" y="733"/>
                </a:lnTo>
                <a:lnTo>
                  <a:pt x="476" y="739"/>
                </a:lnTo>
                <a:lnTo>
                  <a:pt x="459" y="742"/>
                </a:lnTo>
                <a:lnTo>
                  <a:pt x="443" y="746"/>
                </a:lnTo>
                <a:lnTo>
                  <a:pt x="426" y="755"/>
                </a:lnTo>
                <a:lnTo>
                  <a:pt x="408" y="766"/>
                </a:lnTo>
                <a:lnTo>
                  <a:pt x="388" y="777"/>
                </a:lnTo>
                <a:lnTo>
                  <a:pt x="293" y="781"/>
                </a:lnTo>
                <a:lnTo>
                  <a:pt x="275" y="812"/>
                </a:lnTo>
                <a:lnTo>
                  <a:pt x="249" y="838"/>
                </a:lnTo>
                <a:lnTo>
                  <a:pt x="245" y="836"/>
                </a:lnTo>
                <a:lnTo>
                  <a:pt x="177" y="794"/>
                </a:lnTo>
                <a:lnTo>
                  <a:pt x="155" y="720"/>
                </a:lnTo>
                <a:lnTo>
                  <a:pt x="122" y="702"/>
                </a:lnTo>
                <a:lnTo>
                  <a:pt x="150" y="641"/>
                </a:lnTo>
                <a:lnTo>
                  <a:pt x="111" y="617"/>
                </a:lnTo>
                <a:lnTo>
                  <a:pt x="135" y="585"/>
                </a:lnTo>
                <a:lnTo>
                  <a:pt x="122" y="569"/>
                </a:lnTo>
                <a:lnTo>
                  <a:pt x="89" y="567"/>
                </a:lnTo>
                <a:lnTo>
                  <a:pt x="28" y="536"/>
                </a:lnTo>
                <a:lnTo>
                  <a:pt x="0" y="488"/>
                </a:lnTo>
                <a:lnTo>
                  <a:pt x="4" y="478"/>
                </a:lnTo>
                <a:lnTo>
                  <a:pt x="8" y="460"/>
                </a:lnTo>
                <a:lnTo>
                  <a:pt x="9" y="456"/>
                </a:lnTo>
                <a:lnTo>
                  <a:pt x="15" y="434"/>
                </a:lnTo>
                <a:lnTo>
                  <a:pt x="24" y="401"/>
                </a:lnTo>
                <a:lnTo>
                  <a:pt x="81" y="379"/>
                </a:lnTo>
                <a:lnTo>
                  <a:pt x="96" y="371"/>
                </a:lnTo>
                <a:lnTo>
                  <a:pt x="107" y="382"/>
                </a:lnTo>
                <a:lnTo>
                  <a:pt x="115" y="388"/>
                </a:lnTo>
                <a:lnTo>
                  <a:pt x="116" y="386"/>
                </a:lnTo>
                <a:lnTo>
                  <a:pt x="137" y="379"/>
                </a:lnTo>
                <a:lnTo>
                  <a:pt x="120" y="362"/>
                </a:lnTo>
                <a:lnTo>
                  <a:pt x="118" y="357"/>
                </a:lnTo>
                <a:lnTo>
                  <a:pt x="115" y="333"/>
                </a:lnTo>
                <a:lnTo>
                  <a:pt x="113" y="314"/>
                </a:lnTo>
                <a:lnTo>
                  <a:pt x="61" y="275"/>
                </a:lnTo>
                <a:lnTo>
                  <a:pt x="65" y="257"/>
                </a:lnTo>
                <a:lnTo>
                  <a:pt x="50" y="246"/>
                </a:lnTo>
                <a:lnTo>
                  <a:pt x="59" y="225"/>
                </a:lnTo>
                <a:lnTo>
                  <a:pt x="63" y="225"/>
                </a:lnTo>
                <a:lnTo>
                  <a:pt x="120" y="255"/>
                </a:lnTo>
                <a:lnTo>
                  <a:pt x="148" y="257"/>
                </a:lnTo>
                <a:lnTo>
                  <a:pt x="192" y="261"/>
                </a:lnTo>
                <a:lnTo>
                  <a:pt x="242" y="261"/>
                </a:lnTo>
                <a:lnTo>
                  <a:pt x="234" y="296"/>
                </a:lnTo>
                <a:lnTo>
                  <a:pt x="233" y="305"/>
                </a:lnTo>
                <a:lnTo>
                  <a:pt x="214" y="333"/>
                </a:lnTo>
                <a:lnTo>
                  <a:pt x="207" y="344"/>
                </a:lnTo>
                <a:lnTo>
                  <a:pt x="196" y="353"/>
                </a:lnTo>
                <a:lnTo>
                  <a:pt x="170" y="371"/>
                </a:lnTo>
                <a:lnTo>
                  <a:pt x="153" y="379"/>
                </a:lnTo>
                <a:lnTo>
                  <a:pt x="139" y="386"/>
                </a:lnTo>
                <a:lnTo>
                  <a:pt x="116" y="395"/>
                </a:lnTo>
                <a:lnTo>
                  <a:pt x="111" y="399"/>
                </a:lnTo>
                <a:lnTo>
                  <a:pt x="72" y="417"/>
                </a:lnTo>
                <a:lnTo>
                  <a:pt x="67" y="423"/>
                </a:lnTo>
                <a:lnTo>
                  <a:pt x="37" y="441"/>
                </a:lnTo>
                <a:lnTo>
                  <a:pt x="35" y="465"/>
                </a:lnTo>
                <a:lnTo>
                  <a:pt x="79" y="429"/>
                </a:lnTo>
                <a:lnTo>
                  <a:pt x="115" y="421"/>
                </a:lnTo>
                <a:lnTo>
                  <a:pt x="161" y="401"/>
                </a:lnTo>
                <a:lnTo>
                  <a:pt x="192" y="381"/>
                </a:lnTo>
                <a:lnTo>
                  <a:pt x="210" y="377"/>
                </a:lnTo>
                <a:lnTo>
                  <a:pt x="245" y="351"/>
                </a:lnTo>
                <a:lnTo>
                  <a:pt x="245" y="349"/>
                </a:lnTo>
                <a:lnTo>
                  <a:pt x="249" y="344"/>
                </a:lnTo>
                <a:lnTo>
                  <a:pt x="255" y="333"/>
                </a:lnTo>
                <a:lnTo>
                  <a:pt x="255" y="329"/>
                </a:lnTo>
                <a:lnTo>
                  <a:pt x="262" y="333"/>
                </a:lnTo>
                <a:lnTo>
                  <a:pt x="279" y="338"/>
                </a:lnTo>
                <a:lnTo>
                  <a:pt x="275" y="368"/>
                </a:lnTo>
                <a:lnTo>
                  <a:pt x="275" y="399"/>
                </a:lnTo>
                <a:lnTo>
                  <a:pt x="271" y="423"/>
                </a:lnTo>
                <a:lnTo>
                  <a:pt x="297" y="445"/>
                </a:lnTo>
                <a:lnTo>
                  <a:pt x="314" y="427"/>
                </a:lnTo>
                <a:lnTo>
                  <a:pt x="328" y="462"/>
                </a:lnTo>
                <a:lnTo>
                  <a:pt x="327" y="486"/>
                </a:lnTo>
                <a:lnTo>
                  <a:pt x="325" y="486"/>
                </a:lnTo>
                <a:lnTo>
                  <a:pt x="310" y="506"/>
                </a:lnTo>
                <a:lnTo>
                  <a:pt x="306" y="512"/>
                </a:lnTo>
                <a:lnTo>
                  <a:pt x="297" y="541"/>
                </a:lnTo>
                <a:lnTo>
                  <a:pt x="330" y="523"/>
                </a:lnTo>
                <a:lnTo>
                  <a:pt x="365" y="491"/>
                </a:lnTo>
                <a:lnTo>
                  <a:pt x="391" y="460"/>
                </a:lnTo>
                <a:lnTo>
                  <a:pt x="395" y="460"/>
                </a:lnTo>
                <a:lnTo>
                  <a:pt x="424" y="467"/>
                </a:lnTo>
                <a:lnTo>
                  <a:pt x="430" y="467"/>
                </a:lnTo>
                <a:lnTo>
                  <a:pt x="445" y="467"/>
                </a:lnTo>
                <a:lnTo>
                  <a:pt x="465" y="430"/>
                </a:lnTo>
                <a:lnTo>
                  <a:pt x="459" y="410"/>
                </a:lnTo>
                <a:lnTo>
                  <a:pt x="410" y="423"/>
                </a:lnTo>
                <a:lnTo>
                  <a:pt x="402" y="421"/>
                </a:lnTo>
                <a:lnTo>
                  <a:pt x="352" y="401"/>
                </a:lnTo>
                <a:lnTo>
                  <a:pt x="340" y="382"/>
                </a:lnTo>
                <a:lnTo>
                  <a:pt x="328" y="368"/>
                </a:lnTo>
                <a:lnTo>
                  <a:pt x="364" y="347"/>
                </a:lnTo>
                <a:lnTo>
                  <a:pt x="397" y="340"/>
                </a:lnTo>
                <a:lnTo>
                  <a:pt x="400" y="333"/>
                </a:lnTo>
                <a:lnTo>
                  <a:pt x="406" y="321"/>
                </a:lnTo>
                <a:lnTo>
                  <a:pt x="369" y="294"/>
                </a:lnTo>
                <a:lnTo>
                  <a:pt x="362" y="288"/>
                </a:lnTo>
                <a:lnTo>
                  <a:pt x="358" y="272"/>
                </a:lnTo>
                <a:lnTo>
                  <a:pt x="373" y="261"/>
                </a:lnTo>
                <a:lnTo>
                  <a:pt x="340" y="253"/>
                </a:lnTo>
                <a:lnTo>
                  <a:pt x="327" y="237"/>
                </a:lnTo>
                <a:lnTo>
                  <a:pt x="351" y="222"/>
                </a:lnTo>
                <a:lnTo>
                  <a:pt x="382" y="209"/>
                </a:lnTo>
                <a:lnTo>
                  <a:pt x="389" y="205"/>
                </a:lnTo>
                <a:lnTo>
                  <a:pt x="410" y="196"/>
                </a:lnTo>
                <a:lnTo>
                  <a:pt x="406" y="189"/>
                </a:lnTo>
                <a:lnTo>
                  <a:pt x="356" y="198"/>
                </a:lnTo>
                <a:lnTo>
                  <a:pt x="338" y="196"/>
                </a:lnTo>
                <a:lnTo>
                  <a:pt x="391" y="154"/>
                </a:lnTo>
                <a:lnTo>
                  <a:pt x="432" y="146"/>
                </a:lnTo>
                <a:lnTo>
                  <a:pt x="448" y="130"/>
                </a:lnTo>
                <a:lnTo>
                  <a:pt x="447" y="128"/>
                </a:lnTo>
                <a:lnTo>
                  <a:pt x="417" y="120"/>
                </a:lnTo>
                <a:lnTo>
                  <a:pt x="415" y="120"/>
                </a:lnTo>
                <a:lnTo>
                  <a:pt x="399" y="102"/>
                </a:lnTo>
                <a:lnTo>
                  <a:pt x="404" y="91"/>
                </a:lnTo>
                <a:lnTo>
                  <a:pt x="417" y="67"/>
                </a:lnTo>
                <a:lnTo>
                  <a:pt x="424" y="59"/>
                </a:lnTo>
                <a:lnTo>
                  <a:pt x="496" y="91"/>
                </a:lnTo>
                <a:close/>
                <a:moveTo>
                  <a:pt x="380" y="39"/>
                </a:moveTo>
                <a:lnTo>
                  <a:pt x="327" y="102"/>
                </a:lnTo>
                <a:lnTo>
                  <a:pt x="347" y="122"/>
                </a:lnTo>
                <a:lnTo>
                  <a:pt x="336" y="131"/>
                </a:lnTo>
                <a:lnTo>
                  <a:pt x="295" y="174"/>
                </a:lnTo>
                <a:lnTo>
                  <a:pt x="262" y="155"/>
                </a:lnTo>
                <a:lnTo>
                  <a:pt x="273" y="58"/>
                </a:lnTo>
                <a:lnTo>
                  <a:pt x="245" y="85"/>
                </a:lnTo>
                <a:lnTo>
                  <a:pt x="227" y="104"/>
                </a:lnTo>
                <a:lnTo>
                  <a:pt x="194" y="85"/>
                </a:lnTo>
                <a:lnTo>
                  <a:pt x="194" y="65"/>
                </a:lnTo>
                <a:lnTo>
                  <a:pt x="242" y="58"/>
                </a:lnTo>
                <a:lnTo>
                  <a:pt x="244" y="56"/>
                </a:lnTo>
                <a:lnTo>
                  <a:pt x="245" y="48"/>
                </a:lnTo>
                <a:lnTo>
                  <a:pt x="251" y="28"/>
                </a:lnTo>
                <a:lnTo>
                  <a:pt x="260" y="0"/>
                </a:lnTo>
                <a:lnTo>
                  <a:pt x="268" y="2"/>
                </a:lnTo>
                <a:lnTo>
                  <a:pt x="293" y="8"/>
                </a:lnTo>
                <a:lnTo>
                  <a:pt x="323" y="13"/>
                </a:lnTo>
                <a:lnTo>
                  <a:pt x="354" y="28"/>
                </a:lnTo>
                <a:lnTo>
                  <a:pt x="380" y="39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7" name="Freeform 8"/>
          <p:cNvSpPr>
            <a:spLocks noEditPoints="1"/>
          </p:cNvSpPr>
          <p:nvPr/>
        </p:nvSpPr>
        <p:spPr bwMode="auto">
          <a:xfrm>
            <a:off x="4500563" y="555625"/>
            <a:ext cx="881063" cy="782637"/>
          </a:xfrm>
          <a:custGeom>
            <a:avLst/>
            <a:gdLst>
              <a:gd name="T0" fmla="*/ 61 w 555"/>
              <a:gd name="T1" fmla="*/ 196 h 493"/>
              <a:gd name="T2" fmla="*/ 116 w 555"/>
              <a:gd name="T3" fmla="*/ 211 h 493"/>
              <a:gd name="T4" fmla="*/ 67 w 555"/>
              <a:gd name="T5" fmla="*/ 251 h 493"/>
              <a:gd name="T6" fmla="*/ 33 w 555"/>
              <a:gd name="T7" fmla="*/ 194 h 493"/>
              <a:gd name="T8" fmla="*/ 19 w 555"/>
              <a:gd name="T9" fmla="*/ 141 h 493"/>
              <a:gd name="T10" fmla="*/ 92 w 555"/>
              <a:gd name="T11" fmla="*/ 154 h 493"/>
              <a:gd name="T12" fmla="*/ 319 w 555"/>
              <a:gd name="T13" fmla="*/ 168 h 493"/>
              <a:gd name="T14" fmla="*/ 369 w 555"/>
              <a:gd name="T15" fmla="*/ 192 h 493"/>
              <a:gd name="T16" fmla="*/ 397 w 555"/>
              <a:gd name="T17" fmla="*/ 161 h 493"/>
              <a:gd name="T18" fmla="*/ 402 w 555"/>
              <a:gd name="T19" fmla="*/ 238 h 493"/>
              <a:gd name="T20" fmla="*/ 447 w 555"/>
              <a:gd name="T21" fmla="*/ 189 h 493"/>
              <a:gd name="T22" fmla="*/ 489 w 555"/>
              <a:gd name="T23" fmla="*/ 290 h 493"/>
              <a:gd name="T24" fmla="*/ 531 w 555"/>
              <a:gd name="T25" fmla="*/ 235 h 493"/>
              <a:gd name="T26" fmla="*/ 498 w 555"/>
              <a:gd name="T27" fmla="*/ 144 h 493"/>
              <a:gd name="T28" fmla="*/ 515 w 555"/>
              <a:gd name="T29" fmla="*/ 120 h 493"/>
              <a:gd name="T30" fmla="*/ 555 w 555"/>
              <a:gd name="T31" fmla="*/ 159 h 493"/>
              <a:gd name="T32" fmla="*/ 530 w 555"/>
              <a:gd name="T33" fmla="*/ 226 h 493"/>
              <a:gd name="T34" fmla="*/ 528 w 555"/>
              <a:gd name="T35" fmla="*/ 334 h 493"/>
              <a:gd name="T36" fmla="*/ 358 w 555"/>
              <a:gd name="T37" fmla="*/ 471 h 493"/>
              <a:gd name="T38" fmla="*/ 327 w 555"/>
              <a:gd name="T39" fmla="*/ 475 h 493"/>
              <a:gd name="T40" fmla="*/ 303 w 555"/>
              <a:gd name="T41" fmla="*/ 429 h 493"/>
              <a:gd name="T42" fmla="*/ 249 w 555"/>
              <a:gd name="T43" fmla="*/ 381 h 493"/>
              <a:gd name="T44" fmla="*/ 174 w 555"/>
              <a:gd name="T45" fmla="*/ 371 h 493"/>
              <a:gd name="T46" fmla="*/ 161 w 555"/>
              <a:gd name="T47" fmla="*/ 299 h 493"/>
              <a:gd name="T48" fmla="*/ 220 w 555"/>
              <a:gd name="T49" fmla="*/ 299 h 493"/>
              <a:gd name="T50" fmla="*/ 284 w 555"/>
              <a:gd name="T51" fmla="*/ 349 h 493"/>
              <a:gd name="T52" fmla="*/ 286 w 555"/>
              <a:gd name="T53" fmla="*/ 347 h 493"/>
              <a:gd name="T54" fmla="*/ 258 w 555"/>
              <a:gd name="T55" fmla="*/ 286 h 493"/>
              <a:gd name="T56" fmla="*/ 295 w 555"/>
              <a:gd name="T57" fmla="*/ 261 h 493"/>
              <a:gd name="T58" fmla="*/ 249 w 555"/>
              <a:gd name="T59" fmla="*/ 226 h 493"/>
              <a:gd name="T60" fmla="*/ 255 w 555"/>
              <a:gd name="T61" fmla="*/ 143 h 493"/>
              <a:gd name="T62" fmla="*/ 247 w 555"/>
              <a:gd name="T63" fmla="*/ 102 h 493"/>
              <a:gd name="T64" fmla="*/ 275 w 555"/>
              <a:gd name="T65" fmla="*/ 124 h 493"/>
              <a:gd name="T66" fmla="*/ 275 w 555"/>
              <a:gd name="T67" fmla="*/ 133 h 493"/>
              <a:gd name="T68" fmla="*/ 319 w 555"/>
              <a:gd name="T69" fmla="*/ 168 h 493"/>
              <a:gd name="T70" fmla="*/ 295 w 555"/>
              <a:gd name="T71" fmla="*/ 87 h 493"/>
              <a:gd name="T72" fmla="*/ 271 w 555"/>
              <a:gd name="T73" fmla="*/ 0 h 4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555" h="493">
                <a:moveTo>
                  <a:pt x="61" y="174"/>
                </a:moveTo>
                <a:lnTo>
                  <a:pt x="61" y="196"/>
                </a:lnTo>
                <a:lnTo>
                  <a:pt x="105" y="183"/>
                </a:lnTo>
                <a:lnTo>
                  <a:pt x="116" y="211"/>
                </a:lnTo>
                <a:lnTo>
                  <a:pt x="81" y="227"/>
                </a:lnTo>
                <a:lnTo>
                  <a:pt x="67" y="251"/>
                </a:lnTo>
                <a:lnTo>
                  <a:pt x="11" y="218"/>
                </a:lnTo>
                <a:lnTo>
                  <a:pt x="33" y="194"/>
                </a:lnTo>
                <a:lnTo>
                  <a:pt x="0" y="172"/>
                </a:lnTo>
                <a:lnTo>
                  <a:pt x="19" y="141"/>
                </a:lnTo>
                <a:lnTo>
                  <a:pt x="50" y="135"/>
                </a:lnTo>
                <a:lnTo>
                  <a:pt x="92" y="154"/>
                </a:lnTo>
                <a:lnTo>
                  <a:pt x="61" y="174"/>
                </a:lnTo>
                <a:close/>
                <a:moveTo>
                  <a:pt x="319" y="168"/>
                </a:moveTo>
                <a:lnTo>
                  <a:pt x="340" y="202"/>
                </a:lnTo>
                <a:lnTo>
                  <a:pt x="369" y="192"/>
                </a:lnTo>
                <a:lnTo>
                  <a:pt x="380" y="137"/>
                </a:lnTo>
                <a:lnTo>
                  <a:pt x="397" y="161"/>
                </a:lnTo>
                <a:lnTo>
                  <a:pt x="376" y="229"/>
                </a:lnTo>
                <a:lnTo>
                  <a:pt x="402" y="238"/>
                </a:lnTo>
                <a:lnTo>
                  <a:pt x="415" y="176"/>
                </a:lnTo>
                <a:lnTo>
                  <a:pt x="447" y="189"/>
                </a:lnTo>
                <a:lnTo>
                  <a:pt x="474" y="238"/>
                </a:lnTo>
                <a:lnTo>
                  <a:pt x="489" y="290"/>
                </a:lnTo>
                <a:lnTo>
                  <a:pt x="515" y="268"/>
                </a:lnTo>
                <a:lnTo>
                  <a:pt x="531" y="235"/>
                </a:lnTo>
                <a:lnTo>
                  <a:pt x="518" y="200"/>
                </a:lnTo>
                <a:lnTo>
                  <a:pt x="498" y="144"/>
                </a:lnTo>
                <a:lnTo>
                  <a:pt x="489" y="111"/>
                </a:lnTo>
                <a:lnTo>
                  <a:pt x="515" y="120"/>
                </a:lnTo>
                <a:lnTo>
                  <a:pt x="544" y="144"/>
                </a:lnTo>
                <a:lnTo>
                  <a:pt x="555" y="159"/>
                </a:lnTo>
                <a:lnTo>
                  <a:pt x="552" y="202"/>
                </a:lnTo>
                <a:lnTo>
                  <a:pt x="530" y="226"/>
                </a:lnTo>
                <a:lnTo>
                  <a:pt x="546" y="261"/>
                </a:lnTo>
                <a:lnTo>
                  <a:pt x="528" y="334"/>
                </a:lnTo>
                <a:lnTo>
                  <a:pt x="439" y="493"/>
                </a:lnTo>
                <a:lnTo>
                  <a:pt x="358" y="471"/>
                </a:lnTo>
                <a:lnTo>
                  <a:pt x="338" y="473"/>
                </a:lnTo>
                <a:lnTo>
                  <a:pt x="327" y="475"/>
                </a:lnTo>
                <a:lnTo>
                  <a:pt x="308" y="449"/>
                </a:lnTo>
                <a:lnTo>
                  <a:pt x="303" y="429"/>
                </a:lnTo>
                <a:lnTo>
                  <a:pt x="264" y="399"/>
                </a:lnTo>
                <a:lnTo>
                  <a:pt x="249" y="381"/>
                </a:lnTo>
                <a:lnTo>
                  <a:pt x="209" y="384"/>
                </a:lnTo>
                <a:lnTo>
                  <a:pt x="174" y="371"/>
                </a:lnTo>
                <a:lnTo>
                  <a:pt x="166" y="323"/>
                </a:lnTo>
                <a:lnTo>
                  <a:pt x="161" y="299"/>
                </a:lnTo>
                <a:lnTo>
                  <a:pt x="190" y="272"/>
                </a:lnTo>
                <a:lnTo>
                  <a:pt x="220" y="299"/>
                </a:lnTo>
                <a:lnTo>
                  <a:pt x="245" y="323"/>
                </a:lnTo>
                <a:lnTo>
                  <a:pt x="284" y="349"/>
                </a:lnTo>
                <a:lnTo>
                  <a:pt x="286" y="351"/>
                </a:lnTo>
                <a:lnTo>
                  <a:pt x="286" y="347"/>
                </a:lnTo>
                <a:lnTo>
                  <a:pt x="292" y="310"/>
                </a:lnTo>
                <a:lnTo>
                  <a:pt x="258" y="286"/>
                </a:lnTo>
                <a:lnTo>
                  <a:pt x="257" y="259"/>
                </a:lnTo>
                <a:lnTo>
                  <a:pt x="295" y="261"/>
                </a:lnTo>
                <a:lnTo>
                  <a:pt x="301" y="246"/>
                </a:lnTo>
                <a:lnTo>
                  <a:pt x="249" y="226"/>
                </a:lnTo>
                <a:lnTo>
                  <a:pt x="245" y="165"/>
                </a:lnTo>
                <a:lnTo>
                  <a:pt x="255" y="143"/>
                </a:lnTo>
                <a:lnTo>
                  <a:pt x="238" y="119"/>
                </a:lnTo>
                <a:lnTo>
                  <a:pt x="247" y="102"/>
                </a:lnTo>
                <a:lnTo>
                  <a:pt x="266" y="106"/>
                </a:lnTo>
                <a:lnTo>
                  <a:pt x="275" y="124"/>
                </a:lnTo>
                <a:lnTo>
                  <a:pt x="275" y="128"/>
                </a:lnTo>
                <a:lnTo>
                  <a:pt x="275" y="133"/>
                </a:lnTo>
                <a:lnTo>
                  <a:pt x="306" y="133"/>
                </a:lnTo>
                <a:lnTo>
                  <a:pt x="319" y="168"/>
                </a:lnTo>
                <a:close/>
                <a:moveTo>
                  <a:pt x="303" y="15"/>
                </a:moveTo>
                <a:lnTo>
                  <a:pt x="295" y="87"/>
                </a:lnTo>
                <a:lnTo>
                  <a:pt x="242" y="63"/>
                </a:lnTo>
                <a:lnTo>
                  <a:pt x="271" y="0"/>
                </a:lnTo>
                <a:lnTo>
                  <a:pt x="303" y="15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8" name="Freeform 9"/>
          <p:cNvSpPr>
            <a:spLocks/>
          </p:cNvSpPr>
          <p:nvPr/>
        </p:nvSpPr>
        <p:spPr bwMode="auto">
          <a:xfrm>
            <a:off x="7148513" y="1250950"/>
            <a:ext cx="625475" cy="974725"/>
          </a:xfrm>
          <a:custGeom>
            <a:avLst/>
            <a:gdLst>
              <a:gd name="T0" fmla="*/ 309 w 394"/>
              <a:gd name="T1" fmla="*/ 271 h 614"/>
              <a:gd name="T2" fmla="*/ 302 w 394"/>
              <a:gd name="T3" fmla="*/ 271 h 614"/>
              <a:gd name="T4" fmla="*/ 271 w 394"/>
              <a:gd name="T5" fmla="*/ 271 h 614"/>
              <a:gd name="T6" fmla="*/ 202 w 394"/>
              <a:gd name="T7" fmla="*/ 269 h 614"/>
              <a:gd name="T8" fmla="*/ 149 w 394"/>
              <a:gd name="T9" fmla="*/ 251 h 614"/>
              <a:gd name="T10" fmla="*/ 140 w 394"/>
              <a:gd name="T11" fmla="*/ 247 h 614"/>
              <a:gd name="T12" fmla="*/ 132 w 394"/>
              <a:gd name="T13" fmla="*/ 249 h 614"/>
              <a:gd name="T14" fmla="*/ 107 w 394"/>
              <a:gd name="T15" fmla="*/ 256 h 614"/>
              <a:gd name="T16" fmla="*/ 101 w 394"/>
              <a:gd name="T17" fmla="*/ 256 h 614"/>
              <a:gd name="T18" fmla="*/ 84 w 394"/>
              <a:gd name="T19" fmla="*/ 266 h 614"/>
              <a:gd name="T20" fmla="*/ 90 w 394"/>
              <a:gd name="T21" fmla="*/ 280 h 614"/>
              <a:gd name="T22" fmla="*/ 101 w 394"/>
              <a:gd name="T23" fmla="*/ 279 h 614"/>
              <a:gd name="T24" fmla="*/ 125 w 394"/>
              <a:gd name="T25" fmla="*/ 273 h 614"/>
              <a:gd name="T26" fmla="*/ 149 w 394"/>
              <a:gd name="T27" fmla="*/ 269 h 614"/>
              <a:gd name="T28" fmla="*/ 134 w 394"/>
              <a:gd name="T29" fmla="*/ 295 h 614"/>
              <a:gd name="T30" fmla="*/ 107 w 394"/>
              <a:gd name="T31" fmla="*/ 315 h 614"/>
              <a:gd name="T32" fmla="*/ 118 w 394"/>
              <a:gd name="T33" fmla="*/ 332 h 614"/>
              <a:gd name="T34" fmla="*/ 140 w 394"/>
              <a:gd name="T35" fmla="*/ 336 h 614"/>
              <a:gd name="T36" fmla="*/ 166 w 394"/>
              <a:gd name="T37" fmla="*/ 319 h 614"/>
              <a:gd name="T38" fmla="*/ 190 w 394"/>
              <a:gd name="T39" fmla="*/ 317 h 614"/>
              <a:gd name="T40" fmla="*/ 195 w 394"/>
              <a:gd name="T41" fmla="*/ 326 h 614"/>
              <a:gd name="T42" fmla="*/ 167 w 394"/>
              <a:gd name="T43" fmla="*/ 339 h 614"/>
              <a:gd name="T44" fmla="*/ 182 w 394"/>
              <a:gd name="T45" fmla="*/ 347 h 614"/>
              <a:gd name="T46" fmla="*/ 202 w 394"/>
              <a:gd name="T47" fmla="*/ 345 h 614"/>
              <a:gd name="T48" fmla="*/ 247 w 394"/>
              <a:gd name="T49" fmla="*/ 341 h 614"/>
              <a:gd name="T50" fmla="*/ 287 w 394"/>
              <a:gd name="T51" fmla="*/ 345 h 614"/>
              <a:gd name="T52" fmla="*/ 315 w 394"/>
              <a:gd name="T53" fmla="*/ 349 h 614"/>
              <a:gd name="T54" fmla="*/ 326 w 394"/>
              <a:gd name="T55" fmla="*/ 373 h 614"/>
              <a:gd name="T56" fmla="*/ 368 w 394"/>
              <a:gd name="T57" fmla="*/ 371 h 614"/>
              <a:gd name="T58" fmla="*/ 387 w 394"/>
              <a:gd name="T59" fmla="*/ 369 h 614"/>
              <a:gd name="T60" fmla="*/ 394 w 394"/>
              <a:gd name="T61" fmla="*/ 415 h 614"/>
              <a:gd name="T62" fmla="*/ 378 w 394"/>
              <a:gd name="T63" fmla="*/ 422 h 614"/>
              <a:gd name="T64" fmla="*/ 367 w 394"/>
              <a:gd name="T65" fmla="*/ 426 h 614"/>
              <a:gd name="T66" fmla="*/ 359 w 394"/>
              <a:gd name="T67" fmla="*/ 430 h 614"/>
              <a:gd name="T68" fmla="*/ 193 w 394"/>
              <a:gd name="T69" fmla="*/ 500 h 614"/>
              <a:gd name="T70" fmla="*/ 75 w 394"/>
              <a:gd name="T71" fmla="*/ 614 h 614"/>
              <a:gd name="T72" fmla="*/ 75 w 394"/>
              <a:gd name="T73" fmla="*/ 596 h 614"/>
              <a:gd name="T74" fmla="*/ 75 w 394"/>
              <a:gd name="T75" fmla="*/ 592 h 614"/>
              <a:gd name="T76" fmla="*/ 73 w 394"/>
              <a:gd name="T77" fmla="*/ 581 h 614"/>
              <a:gd name="T78" fmla="*/ 72 w 394"/>
              <a:gd name="T79" fmla="*/ 548 h 614"/>
              <a:gd name="T80" fmla="*/ 72 w 394"/>
              <a:gd name="T81" fmla="*/ 522 h 614"/>
              <a:gd name="T82" fmla="*/ 59 w 394"/>
              <a:gd name="T83" fmla="*/ 489 h 614"/>
              <a:gd name="T84" fmla="*/ 12 w 394"/>
              <a:gd name="T85" fmla="*/ 373 h 614"/>
              <a:gd name="T86" fmla="*/ 1 w 394"/>
              <a:gd name="T87" fmla="*/ 280 h 614"/>
              <a:gd name="T88" fmla="*/ 1 w 394"/>
              <a:gd name="T89" fmla="*/ 275 h 614"/>
              <a:gd name="T90" fmla="*/ 0 w 394"/>
              <a:gd name="T91" fmla="*/ 264 h 614"/>
              <a:gd name="T92" fmla="*/ 11 w 394"/>
              <a:gd name="T93" fmla="*/ 219 h 614"/>
              <a:gd name="T94" fmla="*/ 24 w 394"/>
              <a:gd name="T95" fmla="*/ 164 h 614"/>
              <a:gd name="T96" fmla="*/ 38 w 394"/>
              <a:gd name="T97" fmla="*/ 99 h 614"/>
              <a:gd name="T98" fmla="*/ 127 w 394"/>
              <a:gd name="T99" fmla="*/ 83 h 614"/>
              <a:gd name="T100" fmla="*/ 171 w 394"/>
              <a:gd name="T101" fmla="*/ 0 h 614"/>
              <a:gd name="T102" fmla="*/ 215 w 394"/>
              <a:gd name="T103" fmla="*/ 18 h 614"/>
              <a:gd name="T104" fmla="*/ 238 w 394"/>
              <a:gd name="T105" fmla="*/ 15 h 614"/>
              <a:gd name="T106" fmla="*/ 278 w 394"/>
              <a:gd name="T107" fmla="*/ 9 h 614"/>
              <a:gd name="T108" fmla="*/ 293 w 394"/>
              <a:gd name="T109" fmla="*/ 79 h 614"/>
              <a:gd name="T110" fmla="*/ 282 w 394"/>
              <a:gd name="T111" fmla="*/ 164 h 614"/>
              <a:gd name="T112" fmla="*/ 284 w 394"/>
              <a:gd name="T113" fmla="*/ 170 h 614"/>
              <a:gd name="T114" fmla="*/ 289 w 394"/>
              <a:gd name="T115" fmla="*/ 183 h 614"/>
              <a:gd name="T116" fmla="*/ 313 w 394"/>
              <a:gd name="T117" fmla="*/ 242 h 614"/>
              <a:gd name="T118" fmla="*/ 311 w 394"/>
              <a:gd name="T119" fmla="*/ 262 h 614"/>
              <a:gd name="T120" fmla="*/ 309 w 394"/>
              <a:gd name="T121" fmla="*/ 271 h 6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394" h="614">
                <a:moveTo>
                  <a:pt x="309" y="271"/>
                </a:moveTo>
                <a:lnTo>
                  <a:pt x="302" y="271"/>
                </a:lnTo>
                <a:lnTo>
                  <a:pt x="271" y="271"/>
                </a:lnTo>
                <a:lnTo>
                  <a:pt x="202" y="269"/>
                </a:lnTo>
                <a:lnTo>
                  <a:pt x="149" y="251"/>
                </a:lnTo>
                <a:lnTo>
                  <a:pt x="140" y="247"/>
                </a:lnTo>
                <a:lnTo>
                  <a:pt x="132" y="249"/>
                </a:lnTo>
                <a:lnTo>
                  <a:pt x="107" y="256"/>
                </a:lnTo>
                <a:lnTo>
                  <a:pt x="101" y="256"/>
                </a:lnTo>
                <a:lnTo>
                  <a:pt x="84" y="266"/>
                </a:lnTo>
                <a:lnTo>
                  <a:pt x="90" y="280"/>
                </a:lnTo>
                <a:lnTo>
                  <a:pt x="101" y="279"/>
                </a:lnTo>
                <a:lnTo>
                  <a:pt x="125" y="273"/>
                </a:lnTo>
                <a:lnTo>
                  <a:pt x="149" y="269"/>
                </a:lnTo>
                <a:lnTo>
                  <a:pt x="134" y="295"/>
                </a:lnTo>
                <a:lnTo>
                  <a:pt x="107" y="315"/>
                </a:lnTo>
                <a:lnTo>
                  <a:pt x="118" y="332"/>
                </a:lnTo>
                <a:lnTo>
                  <a:pt x="140" y="336"/>
                </a:lnTo>
                <a:lnTo>
                  <a:pt x="166" y="319"/>
                </a:lnTo>
                <a:lnTo>
                  <a:pt x="190" y="317"/>
                </a:lnTo>
                <a:lnTo>
                  <a:pt x="195" y="326"/>
                </a:lnTo>
                <a:lnTo>
                  <a:pt x="167" y="339"/>
                </a:lnTo>
                <a:lnTo>
                  <a:pt x="182" y="347"/>
                </a:lnTo>
                <a:lnTo>
                  <a:pt x="202" y="345"/>
                </a:lnTo>
                <a:lnTo>
                  <a:pt x="247" y="341"/>
                </a:lnTo>
                <a:lnTo>
                  <a:pt x="287" y="345"/>
                </a:lnTo>
                <a:lnTo>
                  <a:pt x="315" y="349"/>
                </a:lnTo>
                <a:lnTo>
                  <a:pt x="326" y="373"/>
                </a:lnTo>
                <a:lnTo>
                  <a:pt x="368" y="371"/>
                </a:lnTo>
                <a:lnTo>
                  <a:pt x="387" y="369"/>
                </a:lnTo>
                <a:lnTo>
                  <a:pt x="394" y="415"/>
                </a:lnTo>
                <a:lnTo>
                  <a:pt x="378" y="422"/>
                </a:lnTo>
                <a:lnTo>
                  <a:pt x="367" y="426"/>
                </a:lnTo>
                <a:lnTo>
                  <a:pt x="359" y="430"/>
                </a:lnTo>
                <a:lnTo>
                  <a:pt x="193" y="500"/>
                </a:lnTo>
                <a:lnTo>
                  <a:pt x="75" y="614"/>
                </a:lnTo>
                <a:lnTo>
                  <a:pt x="75" y="596"/>
                </a:lnTo>
                <a:lnTo>
                  <a:pt x="75" y="592"/>
                </a:lnTo>
                <a:lnTo>
                  <a:pt x="73" y="581"/>
                </a:lnTo>
                <a:lnTo>
                  <a:pt x="72" y="548"/>
                </a:lnTo>
                <a:lnTo>
                  <a:pt x="72" y="522"/>
                </a:lnTo>
                <a:lnTo>
                  <a:pt x="59" y="489"/>
                </a:lnTo>
                <a:lnTo>
                  <a:pt x="12" y="373"/>
                </a:lnTo>
                <a:lnTo>
                  <a:pt x="1" y="280"/>
                </a:lnTo>
                <a:lnTo>
                  <a:pt x="1" y="275"/>
                </a:lnTo>
                <a:lnTo>
                  <a:pt x="0" y="264"/>
                </a:lnTo>
                <a:lnTo>
                  <a:pt x="11" y="219"/>
                </a:lnTo>
                <a:lnTo>
                  <a:pt x="24" y="164"/>
                </a:lnTo>
                <a:lnTo>
                  <a:pt x="38" y="99"/>
                </a:lnTo>
                <a:lnTo>
                  <a:pt x="127" y="83"/>
                </a:lnTo>
                <a:lnTo>
                  <a:pt x="171" y="0"/>
                </a:lnTo>
                <a:lnTo>
                  <a:pt x="215" y="18"/>
                </a:lnTo>
                <a:lnTo>
                  <a:pt x="238" y="15"/>
                </a:lnTo>
                <a:lnTo>
                  <a:pt x="278" y="9"/>
                </a:lnTo>
                <a:lnTo>
                  <a:pt x="293" y="79"/>
                </a:lnTo>
                <a:lnTo>
                  <a:pt x="282" y="164"/>
                </a:lnTo>
                <a:lnTo>
                  <a:pt x="284" y="170"/>
                </a:lnTo>
                <a:lnTo>
                  <a:pt x="289" y="183"/>
                </a:lnTo>
                <a:lnTo>
                  <a:pt x="313" y="242"/>
                </a:lnTo>
                <a:lnTo>
                  <a:pt x="311" y="262"/>
                </a:lnTo>
                <a:lnTo>
                  <a:pt x="309" y="271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9" name="Freeform 10"/>
          <p:cNvSpPr>
            <a:spLocks/>
          </p:cNvSpPr>
          <p:nvPr/>
        </p:nvSpPr>
        <p:spPr bwMode="auto">
          <a:xfrm>
            <a:off x="6462713" y="239713"/>
            <a:ext cx="506413" cy="1204912"/>
          </a:xfrm>
          <a:custGeom>
            <a:avLst/>
            <a:gdLst>
              <a:gd name="T0" fmla="*/ 295 w 319"/>
              <a:gd name="T1" fmla="*/ 382 h 759"/>
              <a:gd name="T2" fmla="*/ 293 w 319"/>
              <a:gd name="T3" fmla="*/ 434 h 759"/>
              <a:gd name="T4" fmla="*/ 208 w 319"/>
              <a:gd name="T5" fmla="*/ 561 h 759"/>
              <a:gd name="T6" fmla="*/ 135 w 319"/>
              <a:gd name="T7" fmla="*/ 618 h 759"/>
              <a:gd name="T8" fmla="*/ 101 w 319"/>
              <a:gd name="T9" fmla="*/ 724 h 759"/>
              <a:gd name="T10" fmla="*/ 96 w 319"/>
              <a:gd name="T11" fmla="*/ 740 h 759"/>
              <a:gd name="T12" fmla="*/ 76 w 319"/>
              <a:gd name="T13" fmla="*/ 759 h 759"/>
              <a:gd name="T14" fmla="*/ 57 w 319"/>
              <a:gd name="T15" fmla="*/ 711 h 759"/>
              <a:gd name="T16" fmla="*/ 53 w 319"/>
              <a:gd name="T17" fmla="*/ 698 h 759"/>
              <a:gd name="T18" fmla="*/ 18 w 319"/>
              <a:gd name="T19" fmla="*/ 605 h 759"/>
              <a:gd name="T20" fmla="*/ 18 w 319"/>
              <a:gd name="T21" fmla="*/ 574 h 759"/>
              <a:gd name="T22" fmla="*/ 17 w 319"/>
              <a:gd name="T23" fmla="*/ 530 h 759"/>
              <a:gd name="T24" fmla="*/ 94 w 319"/>
              <a:gd name="T25" fmla="*/ 342 h 759"/>
              <a:gd name="T26" fmla="*/ 90 w 319"/>
              <a:gd name="T27" fmla="*/ 330 h 759"/>
              <a:gd name="T28" fmla="*/ 35 w 319"/>
              <a:gd name="T29" fmla="*/ 146 h 759"/>
              <a:gd name="T30" fmla="*/ 6 w 319"/>
              <a:gd name="T31" fmla="*/ 92 h 759"/>
              <a:gd name="T32" fmla="*/ 18 w 319"/>
              <a:gd name="T33" fmla="*/ 44 h 759"/>
              <a:gd name="T34" fmla="*/ 0 w 319"/>
              <a:gd name="T35" fmla="*/ 4 h 759"/>
              <a:gd name="T36" fmla="*/ 39 w 319"/>
              <a:gd name="T37" fmla="*/ 13 h 759"/>
              <a:gd name="T38" fmla="*/ 28 w 319"/>
              <a:gd name="T39" fmla="*/ 70 h 759"/>
              <a:gd name="T40" fmla="*/ 59 w 319"/>
              <a:gd name="T41" fmla="*/ 52 h 759"/>
              <a:gd name="T42" fmla="*/ 72 w 319"/>
              <a:gd name="T43" fmla="*/ 68 h 759"/>
              <a:gd name="T44" fmla="*/ 79 w 319"/>
              <a:gd name="T45" fmla="*/ 78 h 759"/>
              <a:gd name="T46" fmla="*/ 127 w 319"/>
              <a:gd name="T47" fmla="*/ 24 h 759"/>
              <a:gd name="T48" fmla="*/ 148 w 319"/>
              <a:gd name="T49" fmla="*/ 46 h 759"/>
              <a:gd name="T50" fmla="*/ 175 w 319"/>
              <a:gd name="T51" fmla="*/ 7 h 759"/>
              <a:gd name="T52" fmla="*/ 179 w 319"/>
              <a:gd name="T53" fmla="*/ 0 h 759"/>
              <a:gd name="T54" fmla="*/ 214 w 319"/>
              <a:gd name="T55" fmla="*/ 13 h 759"/>
              <a:gd name="T56" fmla="*/ 212 w 319"/>
              <a:gd name="T57" fmla="*/ 20 h 759"/>
              <a:gd name="T58" fmla="*/ 212 w 319"/>
              <a:gd name="T59" fmla="*/ 20 h 759"/>
              <a:gd name="T60" fmla="*/ 199 w 319"/>
              <a:gd name="T61" fmla="*/ 59 h 759"/>
              <a:gd name="T62" fmla="*/ 201 w 319"/>
              <a:gd name="T63" fmla="*/ 116 h 759"/>
              <a:gd name="T64" fmla="*/ 236 w 319"/>
              <a:gd name="T65" fmla="*/ 83 h 759"/>
              <a:gd name="T66" fmla="*/ 306 w 319"/>
              <a:gd name="T67" fmla="*/ 81 h 759"/>
              <a:gd name="T68" fmla="*/ 319 w 319"/>
              <a:gd name="T69" fmla="*/ 131 h 759"/>
              <a:gd name="T70" fmla="*/ 295 w 319"/>
              <a:gd name="T71" fmla="*/ 192 h 759"/>
              <a:gd name="T72" fmla="*/ 314 w 319"/>
              <a:gd name="T73" fmla="*/ 205 h 759"/>
              <a:gd name="T74" fmla="*/ 301 w 319"/>
              <a:gd name="T75" fmla="*/ 255 h 759"/>
              <a:gd name="T76" fmla="*/ 256 w 319"/>
              <a:gd name="T77" fmla="*/ 264 h 759"/>
              <a:gd name="T78" fmla="*/ 273 w 319"/>
              <a:gd name="T79" fmla="*/ 284 h 759"/>
              <a:gd name="T80" fmla="*/ 207 w 319"/>
              <a:gd name="T81" fmla="*/ 312 h 759"/>
              <a:gd name="T82" fmla="*/ 172 w 319"/>
              <a:gd name="T83" fmla="*/ 299 h 759"/>
              <a:gd name="T84" fmla="*/ 125 w 319"/>
              <a:gd name="T85" fmla="*/ 323 h 759"/>
              <a:gd name="T86" fmla="*/ 120 w 319"/>
              <a:gd name="T87" fmla="*/ 349 h 759"/>
              <a:gd name="T88" fmla="*/ 114 w 319"/>
              <a:gd name="T89" fmla="*/ 371 h 759"/>
              <a:gd name="T90" fmla="*/ 164 w 319"/>
              <a:gd name="T91" fmla="*/ 353 h 759"/>
              <a:gd name="T92" fmla="*/ 223 w 319"/>
              <a:gd name="T93" fmla="*/ 356 h 759"/>
              <a:gd name="T94" fmla="*/ 231 w 319"/>
              <a:gd name="T95" fmla="*/ 373 h 759"/>
              <a:gd name="T96" fmla="*/ 199 w 319"/>
              <a:gd name="T97" fmla="*/ 421 h 759"/>
              <a:gd name="T98" fmla="*/ 170 w 319"/>
              <a:gd name="T99" fmla="*/ 458 h 759"/>
              <a:gd name="T100" fmla="*/ 135 w 319"/>
              <a:gd name="T101" fmla="*/ 498 h 759"/>
              <a:gd name="T102" fmla="*/ 96 w 319"/>
              <a:gd name="T103" fmla="*/ 519 h 759"/>
              <a:gd name="T104" fmla="*/ 92 w 319"/>
              <a:gd name="T105" fmla="*/ 521 h 759"/>
              <a:gd name="T106" fmla="*/ 105 w 319"/>
              <a:gd name="T107" fmla="*/ 521 h 759"/>
              <a:gd name="T108" fmla="*/ 133 w 319"/>
              <a:gd name="T109" fmla="*/ 521 h 759"/>
              <a:gd name="T110" fmla="*/ 210 w 319"/>
              <a:gd name="T111" fmla="*/ 467 h 759"/>
              <a:gd name="T112" fmla="*/ 262 w 319"/>
              <a:gd name="T113" fmla="*/ 417 h 759"/>
              <a:gd name="T114" fmla="*/ 291 w 319"/>
              <a:gd name="T115" fmla="*/ 373 h 759"/>
              <a:gd name="T116" fmla="*/ 295 w 319"/>
              <a:gd name="T117" fmla="*/ 382 h 7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319" h="759">
                <a:moveTo>
                  <a:pt x="295" y="382"/>
                </a:moveTo>
                <a:lnTo>
                  <a:pt x="293" y="434"/>
                </a:lnTo>
                <a:lnTo>
                  <a:pt x="208" y="561"/>
                </a:lnTo>
                <a:lnTo>
                  <a:pt x="135" y="618"/>
                </a:lnTo>
                <a:lnTo>
                  <a:pt x="101" y="724"/>
                </a:lnTo>
                <a:lnTo>
                  <a:pt x="96" y="740"/>
                </a:lnTo>
                <a:lnTo>
                  <a:pt x="76" y="759"/>
                </a:lnTo>
                <a:lnTo>
                  <a:pt x="57" y="711"/>
                </a:lnTo>
                <a:lnTo>
                  <a:pt x="53" y="698"/>
                </a:lnTo>
                <a:lnTo>
                  <a:pt x="18" y="605"/>
                </a:lnTo>
                <a:lnTo>
                  <a:pt x="18" y="574"/>
                </a:lnTo>
                <a:lnTo>
                  <a:pt x="17" y="530"/>
                </a:lnTo>
                <a:lnTo>
                  <a:pt x="94" y="342"/>
                </a:lnTo>
                <a:lnTo>
                  <a:pt x="90" y="330"/>
                </a:lnTo>
                <a:lnTo>
                  <a:pt x="35" y="146"/>
                </a:lnTo>
                <a:lnTo>
                  <a:pt x="6" y="92"/>
                </a:lnTo>
                <a:lnTo>
                  <a:pt x="18" y="44"/>
                </a:lnTo>
                <a:lnTo>
                  <a:pt x="0" y="4"/>
                </a:lnTo>
                <a:lnTo>
                  <a:pt x="39" y="13"/>
                </a:lnTo>
                <a:lnTo>
                  <a:pt x="28" y="70"/>
                </a:lnTo>
                <a:lnTo>
                  <a:pt x="59" y="52"/>
                </a:lnTo>
                <a:lnTo>
                  <a:pt x="72" y="68"/>
                </a:lnTo>
                <a:lnTo>
                  <a:pt x="79" y="78"/>
                </a:lnTo>
                <a:lnTo>
                  <a:pt x="127" y="24"/>
                </a:lnTo>
                <a:lnTo>
                  <a:pt x="148" y="46"/>
                </a:lnTo>
                <a:lnTo>
                  <a:pt x="175" y="7"/>
                </a:lnTo>
                <a:lnTo>
                  <a:pt x="179" y="0"/>
                </a:lnTo>
                <a:lnTo>
                  <a:pt x="214" y="13"/>
                </a:lnTo>
                <a:lnTo>
                  <a:pt x="212" y="20"/>
                </a:lnTo>
                <a:lnTo>
                  <a:pt x="212" y="20"/>
                </a:lnTo>
                <a:lnTo>
                  <a:pt x="199" y="59"/>
                </a:lnTo>
                <a:lnTo>
                  <a:pt x="201" y="116"/>
                </a:lnTo>
                <a:lnTo>
                  <a:pt x="236" y="83"/>
                </a:lnTo>
                <a:lnTo>
                  <a:pt x="306" y="81"/>
                </a:lnTo>
                <a:lnTo>
                  <a:pt x="319" y="131"/>
                </a:lnTo>
                <a:lnTo>
                  <a:pt x="295" y="192"/>
                </a:lnTo>
                <a:lnTo>
                  <a:pt x="314" y="205"/>
                </a:lnTo>
                <a:lnTo>
                  <a:pt x="301" y="255"/>
                </a:lnTo>
                <a:lnTo>
                  <a:pt x="256" y="264"/>
                </a:lnTo>
                <a:lnTo>
                  <a:pt x="273" y="284"/>
                </a:lnTo>
                <a:lnTo>
                  <a:pt x="207" y="312"/>
                </a:lnTo>
                <a:lnTo>
                  <a:pt x="172" y="299"/>
                </a:lnTo>
                <a:lnTo>
                  <a:pt x="125" y="323"/>
                </a:lnTo>
                <a:lnTo>
                  <a:pt x="120" y="349"/>
                </a:lnTo>
                <a:lnTo>
                  <a:pt x="114" y="371"/>
                </a:lnTo>
                <a:lnTo>
                  <a:pt x="164" y="353"/>
                </a:lnTo>
                <a:lnTo>
                  <a:pt x="223" y="356"/>
                </a:lnTo>
                <a:lnTo>
                  <a:pt x="231" y="373"/>
                </a:lnTo>
                <a:lnTo>
                  <a:pt x="199" y="421"/>
                </a:lnTo>
                <a:lnTo>
                  <a:pt x="170" y="458"/>
                </a:lnTo>
                <a:lnTo>
                  <a:pt x="135" y="498"/>
                </a:lnTo>
                <a:lnTo>
                  <a:pt x="96" y="519"/>
                </a:lnTo>
                <a:lnTo>
                  <a:pt x="92" y="521"/>
                </a:lnTo>
                <a:lnTo>
                  <a:pt x="105" y="521"/>
                </a:lnTo>
                <a:lnTo>
                  <a:pt x="133" y="521"/>
                </a:lnTo>
                <a:lnTo>
                  <a:pt x="210" y="467"/>
                </a:lnTo>
                <a:lnTo>
                  <a:pt x="262" y="417"/>
                </a:lnTo>
                <a:lnTo>
                  <a:pt x="291" y="373"/>
                </a:lnTo>
                <a:lnTo>
                  <a:pt x="295" y="382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0" name="Freeform 11"/>
          <p:cNvSpPr>
            <a:spLocks/>
          </p:cNvSpPr>
          <p:nvPr/>
        </p:nvSpPr>
        <p:spPr bwMode="auto">
          <a:xfrm>
            <a:off x="7065963" y="485775"/>
            <a:ext cx="638175" cy="630237"/>
          </a:xfrm>
          <a:custGeom>
            <a:avLst/>
            <a:gdLst>
              <a:gd name="T0" fmla="*/ 402 w 402"/>
              <a:gd name="T1" fmla="*/ 96 h 397"/>
              <a:gd name="T2" fmla="*/ 350 w 402"/>
              <a:gd name="T3" fmla="*/ 207 h 397"/>
              <a:gd name="T4" fmla="*/ 352 w 402"/>
              <a:gd name="T5" fmla="*/ 240 h 397"/>
              <a:gd name="T6" fmla="*/ 308 w 402"/>
              <a:gd name="T7" fmla="*/ 321 h 397"/>
              <a:gd name="T8" fmla="*/ 280 w 402"/>
              <a:gd name="T9" fmla="*/ 369 h 397"/>
              <a:gd name="T10" fmla="*/ 288 w 402"/>
              <a:gd name="T11" fmla="*/ 390 h 397"/>
              <a:gd name="T12" fmla="*/ 254 w 402"/>
              <a:gd name="T13" fmla="*/ 397 h 397"/>
              <a:gd name="T14" fmla="*/ 227 w 402"/>
              <a:gd name="T15" fmla="*/ 384 h 397"/>
              <a:gd name="T16" fmla="*/ 208 w 402"/>
              <a:gd name="T17" fmla="*/ 375 h 397"/>
              <a:gd name="T18" fmla="*/ 136 w 402"/>
              <a:gd name="T19" fmla="*/ 397 h 397"/>
              <a:gd name="T20" fmla="*/ 94 w 402"/>
              <a:gd name="T21" fmla="*/ 319 h 397"/>
              <a:gd name="T22" fmla="*/ 44 w 402"/>
              <a:gd name="T23" fmla="*/ 288 h 397"/>
              <a:gd name="T24" fmla="*/ 44 w 402"/>
              <a:gd name="T25" fmla="*/ 286 h 397"/>
              <a:gd name="T26" fmla="*/ 33 w 402"/>
              <a:gd name="T27" fmla="*/ 262 h 397"/>
              <a:gd name="T28" fmla="*/ 0 w 402"/>
              <a:gd name="T29" fmla="*/ 247 h 397"/>
              <a:gd name="T30" fmla="*/ 0 w 402"/>
              <a:gd name="T31" fmla="*/ 242 h 397"/>
              <a:gd name="T32" fmla="*/ 28 w 402"/>
              <a:gd name="T33" fmla="*/ 236 h 397"/>
              <a:gd name="T34" fmla="*/ 31 w 402"/>
              <a:gd name="T35" fmla="*/ 235 h 397"/>
              <a:gd name="T36" fmla="*/ 37 w 402"/>
              <a:gd name="T37" fmla="*/ 233 h 397"/>
              <a:gd name="T38" fmla="*/ 29 w 402"/>
              <a:gd name="T39" fmla="*/ 225 h 397"/>
              <a:gd name="T40" fmla="*/ 9 w 402"/>
              <a:gd name="T41" fmla="*/ 207 h 397"/>
              <a:gd name="T42" fmla="*/ 5 w 402"/>
              <a:gd name="T43" fmla="*/ 164 h 397"/>
              <a:gd name="T44" fmla="*/ 20 w 402"/>
              <a:gd name="T45" fmla="*/ 113 h 397"/>
              <a:gd name="T46" fmla="*/ 44 w 402"/>
              <a:gd name="T47" fmla="*/ 37 h 397"/>
              <a:gd name="T48" fmla="*/ 48 w 402"/>
              <a:gd name="T49" fmla="*/ 28 h 397"/>
              <a:gd name="T50" fmla="*/ 122 w 402"/>
              <a:gd name="T51" fmla="*/ 0 h 397"/>
              <a:gd name="T52" fmla="*/ 160 w 402"/>
              <a:gd name="T53" fmla="*/ 13 h 397"/>
              <a:gd name="T54" fmla="*/ 195 w 402"/>
              <a:gd name="T55" fmla="*/ 13 h 397"/>
              <a:gd name="T56" fmla="*/ 203 w 402"/>
              <a:gd name="T57" fmla="*/ 15 h 397"/>
              <a:gd name="T58" fmla="*/ 223 w 402"/>
              <a:gd name="T59" fmla="*/ 50 h 397"/>
              <a:gd name="T60" fmla="*/ 266 w 402"/>
              <a:gd name="T61" fmla="*/ 61 h 397"/>
              <a:gd name="T62" fmla="*/ 242 w 402"/>
              <a:gd name="T63" fmla="*/ 113 h 397"/>
              <a:gd name="T64" fmla="*/ 282 w 402"/>
              <a:gd name="T65" fmla="*/ 118 h 397"/>
              <a:gd name="T66" fmla="*/ 258 w 402"/>
              <a:gd name="T67" fmla="*/ 166 h 397"/>
              <a:gd name="T68" fmla="*/ 251 w 402"/>
              <a:gd name="T69" fmla="*/ 205 h 397"/>
              <a:gd name="T70" fmla="*/ 295 w 402"/>
              <a:gd name="T71" fmla="*/ 164 h 397"/>
              <a:gd name="T72" fmla="*/ 337 w 402"/>
              <a:gd name="T73" fmla="*/ 139 h 397"/>
              <a:gd name="T74" fmla="*/ 384 w 402"/>
              <a:gd name="T75" fmla="*/ 98 h 397"/>
              <a:gd name="T76" fmla="*/ 402 w 402"/>
              <a:gd name="T77" fmla="*/ 96 h 3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402" h="397">
                <a:moveTo>
                  <a:pt x="402" y="96"/>
                </a:moveTo>
                <a:lnTo>
                  <a:pt x="350" y="207"/>
                </a:lnTo>
                <a:lnTo>
                  <a:pt x="352" y="240"/>
                </a:lnTo>
                <a:lnTo>
                  <a:pt x="308" y="321"/>
                </a:lnTo>
                <a:lnTo>
                  <a:pt x="280" y="369"/>
                </a:lnTo>
                <a:lnTo>
                  <a:pt x="288" y="390"/>
                </a:lnTo>
                <a:lnTo>
                  <a:pt x="254" y="397"/>
                </a:lnTo>
                <a:lnTo>
                  <a:pt x="227" y="384"/>
                </a:lnTo>
                <a:lnTo>
                  <a:pt x="208" y="375"/>
                </a:lnTo>
                <a:lnTo>
                  <a:pt x="136" y="397"/>
                </a:lnTo>
                <a:lnTo>
                  <a:pt x="94" y="319"/>
                </a:lnTo>
                <a:lnTo>
                  <a:pt x="44" y="288"/>
                </a:lnTo>
                <a:lnTo>
                  <a:pt x="44" y="286"/>
                </a:lnTo>
                <a:lnTo>
                  <a:pt x="33" y="262"/>
                </a:lnTo>
                <a:lnTo>
                  <a:pt x="0" y="247"/>
                </a:lnTo>
                <a:lnTo>
                  <a:pt x="0" y="242"/>
                </a:lnTo>
                <a:lnTo>
                  <a:pt x="28" y="236"/>
                </a:lnTo>
                <a:lnTo>
                  <a:pt x="31" y="235"/>
                </a:lnTo>
                <a:lnTo>
                  <a:pt x="37" y="233"/>
                </a:lnTo>
                <a:lnTo>
                  <a:pt x="29" y="225"/>
                </a:lnTo>
                <a:lnTo>
                  <a:pt x="9" y="207"/>
                </a:lnTo>
                <a:lnTo>
                  <a:pt x="5" y="164"/>
                </a:lnTo>
                <a:lnTo>
                  <a:pt x="20" y="113"/>
                </a:lnTo>
                <a:lnTo>
                  <a:pt x="44" y="37"/>
                </a:lnTo>
                <a:lnTo>
                  <a:pt x="48" y="28"/>
                </a:lnTo>
                <a:lnTo>
                  <a:pt x="122" y="0"/>
                </a:lnTo>
                <a:lnTo>
                  <a:pt x="160" y="13"/>
                </a:lnTo>
                <a:lnTo>
                  <a:pt x="195" y="13"/>
                </a:lnTo>
                <a:lnTo>
                  <a:pt x="203" y="15"/>
                </a:lnTo>
                <a:lnTo>
                  <a:pt x="223" y="50"/>
                </a:lnTo>
                <a:lnTo>
                  <a:pt x="266" y="61"/>
                </a:lnTo>
                <a:lnTo>
                  <a:pt x="242" y="113"/>
                </a:lnTo>
                <a:lnTo>
                  <a:pt x="282" y="118"/>
                </a:lnTo>
                <a:lnTo>
                  <a:pt x="258" y="166"/>
                </a:lnTo>
                <a:lnTo>
                  <a:pt x="251" y="205"/>
                </a:lnTo>
                <a:lnTo>
                  <a:pt x="295" y="164"/>
                </a:lnTo>
                <a:lnTo>
                  <a:pt x="337" y="139"/>
                </a:lnTo>
                <a:lnTo>
                  <a:pt x="384" y="98"/>
                </a:lnTo>
                <a:lnTo>
                  <a:pt x="402" y="96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1" name="Freeform 12"/>
          <p:cNvSpPr>
            <a:spLocks/>
          </p:cNvSpPr>
          <p:nvPr/>
        </p:nvSpPr>
        <p:spPr bwMode="auto">
          <a:xfrm>
            <a:off x="3868738" y="2935288"/>
            <a:ext cx="2035175" cy="1793875"/>
          </a:xfrm>
          <a:custGeom>
            <a:avLst/>
            <a:gdLst>
              <a:gd name="T0" fmla="*/ 769 w 1282"/>
              <a:gd name="T1" fmla="*/ 59 h 1130"/>
              <a:gd name="T2" fmla="*/ 808 w 1282"/>
              <a:gd name="T3" fmla="*/ 107 h 1130"/>
              <a:gd name="T4" fmla="*/ 797 w 1282"/>
              <a:gd name="T5" fmla="*/ 249 h 1130"/>
              <a:gd name="T6" fmla="*/ 767 w 1282"/>
              <a:gd name="T7" fmla="*/ 306 h 1130"/>
              <a:gd name="T8" fmla="*/ 942 w 1282"/>
              <a:gd name="T9" fmla="*/ 509 h 1130"/>
              <a:gd name="T10" fmla="*/ 1011 w 1282"/>
              <a:gd name="T11" fmla="*/ 642 h 1130"/>
              <a:gd name="T12" fmla="*/ 1134 w 1282"/>
              <a:gd name="T13" fmla="*/ 701 h 1130"/>
              <a:gd name="T14" fmla="*/ 1282 w 1282"/>
              <a:gd name="T15" fmla="*/ 736 h 1130"/>
              <a:gd name="T16" fmla="*/ 1241 w 1282"/>
              <a:gd name="T17" fmla="*/ 784 h 1130"/>
              <a:gd name="T18" fmla="*/ 1228 w 1282"/>
              <a:gd name="T19" fmla="*/ 818 h 1130"/>
              <a:gd name="T20" fmla="*/ 1204 w 1282"/>
              <a:gd name="T21" fmla="*/ 895 h 1130"/>
              <a:gd name="T22" fmla="*/ 1213 w 1282"/>
              <a:gd name="T23" fmla="*/ 932 h 1130"/>
              <a:gd name="T24" fmla="*/ 1212 w 1282"/>
              <a:gd name="T25" fmla="*/ 958 h 1130"/>
              <a:gd name="T26" fmla="*/ 1213 w 1282"/>
              <a:gd name="T27" fmla="*/ 978 h 1130"/>
              <a:gd name="T28" fmla="*/ 1215 w 1282"/>
              <a:gd name="T29" fmla="*/ 982 h 1130"/>
              <a:gd name="T30" fmla="*/ 1223 w 1282"/>
              <a:gd name="T31" fmla="*/ 1006 h 1130"/>
              <a:gd name="T32" fmla="*/ 1212 w 1282"/>
              <a:gd name="T33" fmla="*/ 1022 h 1130"/>
              <a:gd name="T34" fmla="*/ 1208 w 1282"/>
              <a:gd name="T35" fmla="*/ 1028 h 1130"/>
              <a:gd name="T36" fmla="*/ 1202 w 1282"/>
              <a:gd name="T37" fmla="*/ 1030 h 1130"/>
              <a:gd name="T38" fmla="*/ 1188 w 1282"/>
              <a:gd name="T39" fmla="*/ 1039 h 1130"/>
              <a:gd name="T40" fmla="*/ 1182 w 1282"/>
              <a:gd name="T41" fmla="*/ 1043 h 1130"/>
              <a:gd name="T42" fmla="*/ 1175 w 1282"/>
              <a:gd name="T43" fmla="*/ 1041 h 1130"/>
              <a:gd name="T44" fmla="*/ 1164 w 1282"/>
              <a:gd name="T45" fmla="*/ 1045 h 1130"/>
              <a:gd name="T46" fmla="*/ 1154 w 1282"/>
              <a:gd name="T47" fmla="*/ 1054 h 1130"/>
              <a:gd name="T48" fmla="*/ 1153 w 1282"/>
              <a:gd name="T49" fmla="*/ 1085 h 1130"/>
              <a:gd name="T50" fmla="*/ 1121 w 1282"/>
              <a:gd name="T51" fmla="*/ 1076 h 1130"/>
              <a:gd name="T52" fmla="*/ 1103 w 1282"/>
              <a:gd name="T53" fmla="*/ 1041 h 1130"/>
              <a:gd name="T54" fmla="*/ 1070 w 1282"/>
              <a:gd name="T55" fmla="*/ 1019 h 1130"/>
              <a:gd name="T56" fmla="*/ 1025 w 1282"/>
              <a:gd name="T57" fmla="*/ 997 h 1130"/>
              <a:gd name="T58" fmla="*/ 970 w 1282"/>
              <a:gd name="T59" fmla="*/ 987 h 1130"/>
              <a:gd name="T60" fmla="*/ 905 w 1282"/>
              <a:gd name="T61" fmla="*/ 978 h 1130"/>
              <a:gd name="T62" fmla="*/ 867 w 1282"/>
              <a:gd name="T63" fmla="*/ 954 h 1130"/>
              <a:gd name="T64" fmla="*/ 841 w 1282"/>
              <a:gd name="T65" fmla="*/ 912 h 1130"/>
              <a:gd name="T66" fmla="*/ 758 w 1282"/>
              <a:gd name="T67" fmla="*/ 882 h 1130"/>
              <a:gd name="T68" fmla="*/ 691 w 1282"/>
              <a:gd name="T69" fmla="*/ 938 h 1130"/>
              <a:gd name="T70" fmla="*/ 658 w 1282"/>
              <a:gd name="T71" fmla="*/ 1028 h 1130"/>
              <a:gd name="T72" fmla="*/ 614 w 1282"/>
              <a:gd name="T73" fmla="*/ 1043 h 1130"/>
              <a:gd name="T74" fmla="*/ 553 w 1282"/>
              <a:gd name="T75" fmla="*/ 1078 h 1130"/>
              <a:gd name="T76" fmla="*/ 540 w 1282"/>
              <a:gd name="T77" fmla="*/ 1091 h 1130"/>
              <a:gd name="T78" fmla="*/ 496 w 1282"/>
              <a:gd name="T79" fmla="*/ 1130 h 1130"/>
              <a:gd name="T80" fmla="*/ 448 w 1282"/>
              <a:gd name="T81" fmla="*/ 1080 h 1130"/>
              <a:gd name="T82" fmla="*/ 428 w 1282"/>
              <a:gd name="T83" fmla="*/ 1074 h 1130"/>
              <a:gd name="T84" fmla="*/ 328 w 1282"/>
              <a:gd name="T85" fmla="*/ 1078 h 1130"/>
              <a:gd name="T86" fmla="*/ 304 w 1282"/>
              <a:gd name="T87" fmla="*/ 1069 h 1130"/>
              <a:gd name="T88" fmla="*/ 284 w 1282"/>
              <a:gd name="T89" fmla="*/ 1061 h 1130"/>
              <a:gd name="T90" fmla="*/ 228 w 1282"/>
              <a:gd name="T91" fmla="*/ 1050 h 1130"/>
              <a:gd name="T92" fmla="*/ 188 w 1282"/>
              <a:gd name="T93" fmla="*/ 1076 h 1130"/>
              <a:gd name="T94" fmla="*/ 168 w 1282"/>
              <a:gd name="T95" fmla="*/ 987 h 1130"/>
              <a:gd name="T96" fmla="*/ 125 w 1282"/>
              <a:gd name="T97" fmla="*/ 915 h 1130"/>
              <a:gd name="T98" fmla="*/ 85 w 1282"/>
              <a:gd name="T99" fmla="*/ 840 h 1130"/>
              <a:gd name="T100" fmla="*/ 31 w 1282"/>
              <a:gd name="T101" fmla="*/ 768 h 1130"/>
              <a:gd name="T102" fmla="*/ 123 w 1282"/>
              <a:gd name="T103" fmla="*/ 705 h 1130"/>
              <a:gd name="T104" fmla="*/ 186 w 1282"/>
              <a:gd name="T105" fmla="*/ 585 h 1130"/>
              <a:gd name="T106" fmla="*/ 90 w 1282"/>
              <a:gd name="T107" fmla="*/ 410 h 1130"/>
              <a:gd name="T108" fmla="*/ 214 w 1282"/>
              <a:gd name="T109" fmla="*/ 247 h 1130"/>
              <a:gd name="T110" fmla="*/ 216 w 1282"/>
              <a:gd name="T111" fmla="*/ 203 h 1130"/>
              <a:gd name="T112" fmla="*/ 252 w 1282"/>
              <a:gd name="T113" fmla="*/ 48 h 1130"/>
              <a:gd name="T114" fmla="*/ 402 w 1282"/>
              <a:gd name="T115" fmla="*/ 13 h 1130"/>
              <a:gd name="T116" fmla="*/ 546 w 1282"/>
              <a:gd name="T117" fmla="*/ 4 h 1130"/>
              <a:gd name="T118" fmla="*/ 725 w 1282"/>
              <a:gd name="T119" fmla="*/ 7 h 11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282" h="1130">
                <a:moveTo>
                  <a:pt x="725" y="7"/>
                </a:moveTo>
                <a:lnTo>
                  <a:pt x="763" y="70"/>
                </a:lnTo>
                <a:lnTo>
                  <a:pt x="767" y="63"/>
                </a:lnTo>
                <a:lnTo>
                  <a:pt x="769" y="59"/>
                </a:lnTo>
                <a:lnTo>
                  <a:pt x="784" y="87"/>
                </a:lnTo>
                <a:lnTo>
                  <a:pt x="787" y="98"/>
                </a:lnTo>
                <a:lnTo>
                  <a:pt x="797" y="102"/>
                </a:lnTo>
                <a:lnTo>
                  <a:pt x="808" y="107"/>
                </a:lnTo>
                <a:lnTo>
                  <a:pt x="806" y="113"/>
                </a:lnTo>
                <a:lnTo>
                  <a:pt x="784" y="218"/>
                </a:lnTo>
                <a:lnTo>
                  <a:pt x="786" y="221"/>
                </a:lnTo>
                <a:lnTo>
                  <a:pt x="797" y="249"/>
                </a:lnTo>
                <a:lnTo>
                  <a:pt x="786" y="286"/>
                </a:lnTo>
                <a:lnTo>
                  <a:pt x="784" y="286"/>
                </a:lnTo>
                <a:lnTo>
                  <a:pt x="765" y="292"/>
                </a:lnTo>
                <a:lnTo>
                  <a:pt x="767" y="306"/>
                </a:lnTo>
                <a:lnTo>
                  <a:pt x="767" y="316"/>
                </a:lnTo>
                <a:lnTo>
                  <a:pt x="800" y="334"/>
                </a:lnTo>
                <a:lnTo>
                  <a:pt x="848" y="447"/>
                </a:lnTo>
                <a:lnTo>
                  <a:pt x="942" y="509"/>
                </a:lnTo>
                <a:lnTo>
                  <a:pt x="959" y="520"/>
                </a:lnTo>
                <a:lnTo>
                  <a:pt x="968" y="526"/>
                </a:lnTo>
                <a:lnTo>
                  <a:pt x="992" y="596"/>
                </a:lnTo>
                <a:lnTo>
                  <a:pt x="1011" y="642"/>
                </a:lnTo>
                <a:lnTo>
                  <a:pt x="1027" y="652"/>
                </a:lnTo>
                <a:lnTo>
                  <a:pt x="1095" y="683"/>
                </a:lnTo>
                <a:lnTo>
                  <a:pt x="1129" y="700"/>
                </a:lnTo>
                <a:lnTo>
                  <a:pt x="1134" y="701"/>
                </a:lnTo>
                <a:lnTo>
                  <a:pt x="1160" y="755"/>
                </a:lnTo>
                <a:lnTo>
                  <a:pt x="1208" y="757"/>
                </a:lnTo>
                <a:lnTo>
                  <a:pt x="1282" y="736"/>
                </a:lnTo>
                <a:lnTo>
                  <a:pt x="1282" y="736"/>
                </a:lnTo>
                <a:lnTo>
                  <a:pt x="1282" y="740"/>
                </a:lnTo>
                <a:lnTo>
                  <a:pt x="1271" y="753"/>
                </a:lnTo>
                <a:lnTo>
                  <a:pt x="1245" y="779"/>
                </a:lnTo>
                <a:lnTo>
                  <a:pt x="1241" y="784"/>
                </a:lnTo>
                <a:lnTo>
                  <a:pt x="1232" y="797"/>
                </a:lnTo>
                <a:lnTo>
                  <a:pt x="1230" y="805"/>
                </a:lnTo>
                <a:lnTo>
                  <a:pt x="1228" y="814"/>
                </a:lnTo>
                <a:lnTo>
                  <a:pt x="1228" y="818"/>
                </a:lnTo>
                <a:lnTo>
                  <a:pt x="1223" y="831"/>
                </a:lnTo>
                <a:lnTo>
                  <a:pt x="1210" y="842"/>
                </a:lnTo>
                <a:lnTo>
                  <a:pt x="1208" y="842"/>
                </a:lnTo>
                <a:lnTo>
                  <a:pt x="1204" y="895"/>
                </a:lnTo>
                <a:lnTo>
                  <a:pt x="1208" y="915"/>
                </a:lnTo>
                <a:lnTo>
                  <a:pt x="1208" y="917"/>
                </a:lnTo>
                <a:lnTo>
                  <a:pt x="1208" y="919"/>
                </a:lnTo>
                <a:lnTo>
                  <a:pt x="1213" y="932"/>
                </a:lnTo>
                <a:lnTo>
                  <a:pt x="1208" y="943"/>
                </a:lnTo>
                <a:lnTo>
                  <a:pt x="1208" y="945"/>
                </a:lnTo>
                <a:lnTo>
                  <a:pt x="1212" y="956"/>
                </a:lnTo>
                <a:lnTo>
                  <a:pt x="1212" y="958"/>
                </a:lnTo>
                <a:lnTo>
                  <a:pt x="1212" y="971"/>
                </a:lnTo>
                <a:lnTo>
                  <a:pt x="1213" y="971"/>
                </a:lnTo>
                <a:lnTo>
                  <a:pt x="1213" y="974"/>
                </a:lnTo>
                <a:lnTo>
                  <a:pt x="1213" y="978"/>
                </a:lnTo>
                <a:lnTo>
                  <a:pt x="1215" y="978"/>
                </a:lnTo>
                <a:lnTo>
                  <a:pt x="1215" y="980"/>
                </a:lnTo>
                <a:lnTo>
                  <a:pt x="1215" y="980"/>
                </a:lnTo>
                <a:lnTo>
                  <a:pt x="1215" y="982"/>
                </a:lnTo>
                <a:lnTo>
                  <a:pt x="1215" y="982"/>
                </a:lnTo>
                <a:lnTo>
                  <a:pt x="1215" y="984"/>
                </a:lnTo>
                <a:lnTo>
                  <a:pt x="1215" y="986"/>
                </a:lnTo>
                <a:lnTo>
                  <a:pt x="1223" y="1006"/>
                </a:lnTo>
                <a:lnTo>
                  <a:pt x="1219" y="1008"/>
                </a:lnTo>
                <a:lnTo>
                  <a:pt x="1212" y="1019"/>
                </a:lnTo>
                <a:lnTo>
                  <a:pt x="1212" y="1021"/>
                </a:lnTo>
                <a:lnTo>
                  <a:pt x="1212" y="1022"/>
                </a:lnTo>
                <a:lnTo>
                  <a:pt x="1212" y="1022"/>
                </a:lnTo>
                <a:lnTo>
                  <a:pt x="1208" y="1024"/>
                </a:lnTo>
                <a:lnTo>
                  <a:pt x="1210" y="1024"/>
                </a:lnTo>
                <a:lnTo>
                  <a:pt x="1208" y="1028"/>
                </a:lnTo>
                <a:lnTo>
                  <a:pt x="1206" y="1030"/>
                </a:lnTo>
                <a:lnTo>
                  <a:pt x="1206" y="1032"/>
                </a:lnTo>
                <a:lnTo>
                  <a:pt x="1202" y="1030"/>
                </a:lnTo>
                <a:lnTo>
                  <a:pt x="1202" y="1030"/>
                </a:lnTo>
                <a:lnTo>
                  <a:pt x="1199" y="1028"/>
                </a:lnTo>
                <a:lnTo>
                  <a:pt x="1189" y="1032"/>
                </a:lnTo>
                <a:lnTo>
                  <a:pt x="1188" y="1037"/>
                </a:lnTo>
                <a:lnTo>
                  <a:pt x="1188" y="1039"/>
                </a:lnTo>
                <a:lnTo>
                  <a:pt x="1188" y="1039"/>
                </a:lnTo>
                <a:lnTo>
                  <a:pt x="1184" y="1041"/>
                </a:lnTo>
                <a:lnTo>
                  <a:pt x="1184" y="1043"/>
                </a:lnTo>
                <a:lnTo>
                  <a:pt x="1182" y="1043"/>
                </a:lnTo>
                <a:lnTo>
                  <a:pt x="1180" y="1043"/>
                </a:lnTo>
                <a:lnTo>
                  <a:pt x="1180" y="1043"/>
                </a:lnTo>
                <a:lnTo>
                  <a:pt x="1177" y="1043"/>
                </a:lnTo>
                <a:lnTo>
                  <a:pt x="1175" y="1041"/>
                </a:lnTo>
                <a:lnTo>
                  <a:pt x="1171" y="1041"/>
                </a:lnTo>
                <a:lnTo>
                  <a:pt x="1169" y="1043"/>
                </a:lnTo>
                <a:lnTo>
                  <a:pt x="1165" y="1041"/>
                </a:lnTo>
                <a:lnTo>
                  <a:pt x="1164" y="1045"/>
                </a:lnTo>
                <a:lnTo>
                  <a:pt x="1162" y="1045"/>
                </a:lnTo>
                <a:lnTo>
                  <a:pt x="1158" y="1048"/>
                </a:lnTo>
                <a:lnTo>
                  <a:pt x="1158" y="1050"/>
                </a:lnTo>
                <a:lnTo>
                  <a:pt x="1154" y="1054"/>
                </a:lnTo>
                <a:lnTo>
                  <a:pt x="1154" y="1054"/>
                </a:lnTo>
                <a:lnTo>
                  <a:pt x="1153" y="1056"/>
                </a:lnTo>
                <a:lnTo>
                  <a:pt x="1153" y="1082"/>
                </a:lnTo>
                <a:lnTo>
                  <a:pt x="1153" y="1085"/>
                </a:lnTo>
                <a:lnTo>
                  <a:pt x="1154" y="1093"/>
                </a:lnTo>
                <a:lnTo>
                  <a:pt x="1154" y="1109"/>
                </a:lnTo>
                <a:lnTo>
                  <a:pt x="1138" y="1104"/>
                </a:lnTo>
                <a:lnTo>
                  <a:pt x="1121" y="1076"/>
                </a:lnTo>
                <a:lnTo>
                  <a:pt x="1112" y="1061"/>
                </a:lnTo>
                <a:lnTo>
                  <a:pt x="1106" y="1050"/>
                </a:lnTo>
                <a:lnTo>
                  <a:pt x="1106" y="1046"/>
                </a:lnTo>
                <a:lnTo>
                  <a:pt x="1103" y="1041"/>
                </a:lnTo>
                <a:lnTo>
                  <a:pt x="1099" y="1037"/>
                </a:lnTo>
                <a:lnTo>
                  <a:pt x="1097" y="1032"/>
                </a:lnTo>
                <a:lnTo>
                  <a:pt x="1070" y="1019"/>
                </a:lnTo>
                <a:lnTo>
                  <a:pt x="1070" y="1019"/>
                </a:lnTo>
                <a:lnTo>
                  <a:pt x="1064" y="1015"/>
                </a:lnTo>
                <a:lnTo>
                  <a:pt x="1051" y="1010"/>
                </a:lnTo>
                <a:lnTo>
                  <a:pt x="1031" y="998"/>
                </a:lnTo>
                <a:lnTo>
                  <a:pt x="1025" y="997"/>
                </a:lnTo>
                <a:lnTo>
                  <a:pt x="1012" y="993"/>
                </a:lnTo>
                <a:lnTo>
                  <a:pt x="987" y="989"/>
                </a:lnTo>
                <a:lnTo>
                  <a:pt x="979" y="987"/>
                </a:lnTo>
                <a:lnTo>
                  <a:pt x="970" y="987"/>
                </a:lnTo>
                <a:lnTo>
                  <a:pt x="957" y="986"/>
                </a:lnTo>
                <a:lnTo>
                  <a:pt x="944" y="982"/>
                </a:lnTo>
                <a:lnTo>
                  <a:pt x="915" y="978"/>
                </a:lnTo>
                <a:lnTo>
                  <a:pt x="905" y="978"/>
                </a:lnTo>
                <a:lnTo>
                  <a:pt x="896" y="974"/>
                </a:lnTo>
                <a:lnTo>
                  <a:pt x="885" y="971"/>
                </a:lnTo>
                <a:lnTo>
                  <a:pt x="872" y="960"/>
                </a:lnTo>
                <a:lnTo>
                  <a:pt x="867" y="954"/>
                </a:lnTo>
                <a:lnTo>
                  <a:pt x="854" y="951"/>
                </a:lnTo>
                <a:lnTo>
                  <a:pt x="852" y="951"/>
                </a:lnTo>
                <a:lnTo>
                  <a:pt x="845" y="949"/>
                </a:lnTo>
                <a:lnTo>
                  <a:pt x="841" y="912"/>
                </a:lnTo>
                <a:lnTo>
                  <a:pt x="811" y="927"/>
                </a:lnTo>
                <a:lnTo>
                  <a:pt x="786" y="897"/>
                </a:lnTo>
                <a:lnTo>
                  <a:pt x="771" y="882"/>
                </a:lnTo>
                <a:lnTo>
                  <a:pt x="758" y="882"/>
                </a:lnTo>
                <a:lnTo>
                  <a:pt x="726" y="880"/>
                </a:lnTo>
                <a:lnTo>
                  <a:pt x="708" y="893"/>
                </a:lnTo>
                <a:lnTo>
                  <a:pt x="695" y="903"/>
                </a:lnTo>
                <a:lnTo>
                  <a:pt x="691" y="938"/>
                </a:lnTo>
                <a:lnTo>
                  <a:pt x="690" y="954"/>
                </a:lnTo>
                <a:lnTo>
                  <a:pt x="688" y="974"/>
                </a:lnTo>
                <a:lnTo>
                  <a:pt x="673" y="1024"/>
                </a:lnTo>
                <a:lnTo>
                  <a:pt x="658" y="1028"/>
                </a:lnTo>
                <a:lnTo>
                  <a:pt x="642" y="1034"/>
                </a:lnTo>
                <a:lnTo>
                  <a:pt x="627" y="1039"/>
                </a:lnTo>
                <a:lnTo>
                  <a:pt x="616" y="1041"/>
                </a:lnTo>
                <a:lnTo>
                  <a:pt x="614" y="1043"/>
                </a:lnTo>
                <a:lnTo>
                  <a:pt x="588" y="1050"/>
                </a:lnTo>
                <a:lnTo>
                  <a:pt x="572" y="1065"/>
                </a:lnTo>
                <a:lnTo>
                  <a:pt x="562" y="1072"/>
                </a:lnTo>
                <a:lnTo>
                  <a:pt x="553" y="1078"/>
                </a:lnTo>
                <a:lnTo>
                  <a:pt x="548" y="1083"/>
                </a:lnTo>
                <a:lnTo>
                  <a:pt x="546" y="1085"/>
                </a:lnTo>
                <a:lnTo>
                  <a:pt x="544" y="1087"/>
                </a:lnTo>
                <a:lnTo>
                  <a:pt x="540" y="1091"/>
                </a:lnTo>
                <a:lnTo>
                  <a:pt x="518" y="1109"/>
                </a:lnTo>
                <a:lnTo>
                  <a:pt x="513" y="1115"/>
                </a:lnTo>
                <a:lnTo>
                  <a:pt x="509" y="1117"/>
                </a:lnTo>
                <a:lnTo>
                  <a:pt x="496" y="1130"/>
                </a:lnTo>
                <a:lnTo>
                  <a:pt x="481" y="1115"/>
                </a:lnTo>
                <a:lnTo>
                  <a:pt x="466" y="1098"/>
                </a:lnTo>
                <a:lnTo>
                  <a:pt x="450" y="1083"/>
                </a:lnTo>
                <a:lnTo>
                  <a:pt x="448" y="1080"/>
                </a:lnTo>
                <a:lnTo>
                  <a:pt x="446" y="1076"/>
                </a:lnTo>
                <a:lnTo>
                  <a:pt x="442" y="1072"/>
                </a:lnTo>
                <a:lnTo>
                  <a:pt x="439" y="1074"/>
                </a:lnTo>
                <a:lnTo>
                  <a:pt x="428" y="1074"/>
                </a:lnTo>
                <a:lnTo>
                  <a:pt x="407" y="1078"/>
                </a:lnTo>
                <a:lnTo>
                  <a:pt x="378" y="1083"/>
                </a:lnTo>
                <a:lnTo>
                  <a:pt x="350" y="1087"/>
                </a:lnTo>
                <a:lnTo>
                  <a:pt x="328" y="1078"/>
                </a:lnTo>
                <a:lnTo>
                  <a:pt x="321" y="1076"/>
                </a:lnTo>
                <a:lnTo>
                  <a:pt x="317" y="1074"/>
                </a:lnTo>
                <a:lnTo>
                  <a:pt x="310" y="1070"/>
                </a:lnTo>
                <a:lnTo>
                  <a:pt x="304" y="1069"/>
                </a:lnTo>
                <a:lnTo>
                  <a:pt x="300" y="1067"/>
                </a:lnTo>
                <a:lnTo>
                  <a:pt x="293" y="1065"/>
                </a:lnTo>
                <a:lnTo>
                  <a:pt x="291" y="1063"/>
                </a:lnTo>
                <a:lnTo>
                  <a:pt x="284" y="1061"/>
                </a:lnTo>
                <a:lnTo>
                  <a:pt x="273" y="1056"/>
                </a:lnTo>
                <a:lnTo>
                  <a:pt x="267" y="1054"/>
                </a:lnTo>
                <a:lnTo>
                  <a:pt x="243" y="1041"/>
                </a:lnTo>
                <a:lnTo>
                  <a:pt x="228" y="1050"/>
                </a:lnTo>
                <a:lnTo>
                  <a:pt x="208" y="1063"/>
                </a:lnTo>
                <a:lnTo>
                  <a:pt x="204" y="1065"/>
                </a:lnTo>
                <a:lnTo>
                  <a:pt x="199" y="1070"/>
                </a:lnTo>
                <a:lnTo>
                  <a:pt x="188" y="1076"/>
                </a:lnTo>
                <a:lnTo>
                  <a:pt x="182" y="1054"/>
                </a:lnTo>
                <a:lnTo>
                  <a:pt x="179" y="1041"/>
                </a:lnTo>
                <a:lnTo>
                  <a:pt x="171" y="1006"/>
                </a:lnTo>
                <a:lnTo>
                  <a:pt x="168" y="987"/>
                </a:lnTo>
                <a:lnTo>
                  <a:pt x="162" y="969"/>
                </a:lnTo>
                <a:lnTo>
                  <a:pt x="160" y="965"/>
                </a:lnTo>
                <a:lnTo>
                  <a:pt x="127" y="921"/>
                </a:lnTo>
                <a:lnTo>
                  <a:pt x="125" y="915"/>
                </a:lnTo>
                <a:lnTo>
                  <a:pt x="96" y="877"/>
                </a:lnTo>
                <a:lnTo>
                  <a:pt x="92" y="867"/>
                </a:lnTo>
                <a:lnTo>
                  <a:pt x="90" y="860"/>
                </a:lnTo>
                <a:lnTo>
                  <a:pt x="85" y="840"/>
                </a:lnTo>
                <a:lnTo>
                  <a:pt x="79" y="831"/>
                </a:lnTo>
                <a:lnTo>
                  <a:pt x="48" y="790"/>
                </a:lnTo>
                <a:lnTo>
                  <a:pt x="40" y="783"/>
                </a:lnTo>
                <a:lnTo>
                  <a:pt x="31" y="768"/>
                </a:lnTo>
                <a:lnTo>
                  <a:pt x="18" y="751"/>
                </a:lnTo>
                <a:lnTo>
                  <a:pt x="11" y="742"/>
                </a:lnTo>
                <a:lnTo>
                  <a:pt x="0" y="727"/>
                </a:lnTo>
                <a:lnTo>
                  <a:pt x="123" y="705"/>
                </a:lnTo>
                <a:lnTo>
                  <a:pt x="177" y="668"/>
                </a:lnTo>
                <a:lnTo>
                  <a:pt x="188" y="620"/>
                </a:lnTo>
                <a:lnTo>
                  <a:pt x="190" y="613"/>
                </a:lnTo>
                <a:lnTo>
                  <a:pt x="186" y="585"/>
                </a:lnTo>
                <a:lnTo>
                  <a:pt x="181" y="552"/>
                </a:lnTo>
                <a:lnTo>
                  <a:pt x="179" y="533"/>
                </a:lnTo>
                <a:lnTo>
                  <a:pt x="105" y="413"/>
                </a:lnTo>
                <a:lnTo>
                  <a:pt x="90" y="410"/>
                </a:lnTo>
                <a:lnTo>
                  <a:pt x="59" y="293"/>
                </a:lnTo>
                <a:lnTo>
                  <a:pt x="138" y="251"/>
                </a:lnTo>
                <a:lnTo>
                  <a:pt x="204" y="247"/>
                </a:lnTo>
                <a:lnTo>
                  <a:pt x="214" y="247"/>
                </a:lnTo>
                <a:lnTo>
                  <a:pt x="204" y="220"/>
                </a:lnTo>
                <a:lnTo>
                  <a:pt x="203" y="212"/>
                </a:lnTo>
                <a:lnTo>
                  <a:pt x="204" y="212"/>
                </a:lnTo>
                <a:lnTo>
                  <a:pt x="216" y="203"/>
                </a:lnTo>
                <a:lnTo>
                  <a:pt x="221" y="144"/>
                </a:lnTo>
                <a:lnTo>
                  <a:pt x="258" y="96"/>
                </a:lnTo>
                <a:lnTo>
                  <a:pt x="234" y="79"/>
                </a:lnTo>
                <a:lnTo>
                  <a:pt x="252" y="48"/>
                </a:lnTo>
                <a:lnTo>
                  <a:pt x="347" y="44"/>
                </a:lnTo>
                <a:lnTo>
                  <a:pt x="367" y="33"/>
                </a:lnTo>
                <a:lnTo>
                  <a:pt x="385" y="22"/>
                </a:lnTo>
                <a:lnTo>
                  <a:pt x="402" y="13"/>
                </a:lnTo>
                <a:lnTo>
                  <a:pt x="418" y="9"/>
                </a:lnTo>
                <a:lnTo>
                  <a:pt x="435" y="6"/>
                </a:lnTo>
                <a:lnTo>
                  <a:pt x="459" y="0"/>
                </a:lnTo>
                <a:lnTo>
                  <a:pt x="546" y="4"/>
                </a:lnTo>
                <a:lnTo>
                  <a:pt x="573" y="4"/>
                </a:lnTo>
                <a:lnTo>
                  <a:pt x="584" y="4"/>
                </a:lnTo>
                <a:lnTo>
                  <a:pt x="675" y="7"/>
                </a:lnTo>
                <a:lnTo>
                  <a:pt x="725" y="7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2" name="Freeform 13"/>
          <p:cNvSpPr>
            <a:spLocks noEditPoints="1"/>
          </p:cNvSpPr>
          <p:nvPr/>
        </p:nvSpPr>
        <p:spPr bwMode="auto">
          <a:xfrm>
            <a:off x="7267575" y="1830388"/>
            <a:ext cx="1560513" cy="1649412"/>
          </a:xfrm>
          <a:custGeom>
            <a:avLst/>
            <a:gdLst>
              <a:gd name="T0" fmla="*/ 539 w 983"/>
              <a:gd name="T1" fmla="*/ 211 h 1039"/>
              <a:gd name="T2" fmla="*/ 561 w 983"/>
              <a:gd name="T3" fmla="*/ 61 h 1039"/>
              <a:gd name="T4" fmla="*/ 388 w 983"/>
              <a:gd name="T5" fmla="*/ 148 h 1039"/>
              <a:gd name="T6" fmla="*/ 495 w 983"/>
              <a:gd name="T7" fmla="*/ 135 h 1039"/>
              <a:gd name="T8" fmla="*/ 467 w 983"/>
              <a:gd name="T9" fmla="*/ 262 h 1039"/>
              <a:gd name="T10" fmla="*/ 439 w 983"/>
              <a:gd name="T11" fmla="*/ 314 h 1039"/>
              <a:gd name="T12" fmla="*/ 463 w 983"/>
              <a:gd name="T13" fmla="*/ 336 h 1039"/>
              <a:gd name="T14" fmla="*/ 517 w 983"/>
              <a:gd name="T15" fmla="*/ 238 h 1039"/>
              <a:gd name="T16" fmla="*/ 625 w 983"/>
              <a:gd name="T17" fmla="*/ 183 h 1039"/>
              <a:gd name="T18" fmla="*/ 579 w 983"/>
              <a:gd name="T19" fmla="*/ 272 h 1039"/>
              <a:gd name="T20" fmla="*/ 611 w 983"/>
              <a:gd name="T21" fmla="*/ 308 h 1039"/>
              <a:gd name="T22" fmla="*/ 629 w 983"/>
              <a:gd name="T23" fmla="*/ 225 h 1039"/>
              <a:gd name="T24" fmla="*/ 666 w 983"/>
              <a:gd name="T25" fmla="*/ 238 h 1039"/>
              <a:gd name="T26" fmla="*/ 668 w 983"/>
              <a:gd name="T27" fmla="*/ 170 h 1039"/>
              <a:gd name="T28" fmla="*/ 673 w 983"/>
              <a:gd name="T29" fmla="*/ 100 h 1039"/>
              <a:gd name="T30" fmla="*/ 753 w 983"/>
              <a:gd name="T31" fmla="*/ 212 h 1039"/>
              <a:gd name="T32" fmla="*/ 755 w 983"/>
              <a:gd name="T33" fmla="*/ 266 h 1039"/>
              <a:gd name="T34" fmla="*/ 753 w 983"/>
              <a:gd name="T35" fmla="*/ 150 h 1039"/>
              <a:gd name="T36" fmla="*/ 843 w 983"/>
              <a:gd name="T37" fmla="*/ 94 h 1039"/>
              <a:gd name="T38" fmla="*/ 887 w 983"/>
              <a:gd name="T39" fmla="*/ 104 h 1039"/>
              <a:gd name="T40" fmla="*/ 906 w 983"/>
              <a:gd name="T41" fmla="*/ 129 h 1039"/>
              <a:gd name="T42" fmla="*/ 921 w 983"/>
              <a:gd name="T43" fmla="*/ 168 h 1039"/>
              <a:gd name="T44" fmla="*/ 954 w 983"/>
              <a:gd name="T45" fmla="*/ 192 h 1039"/>
              <a:gd name="T46" fmla="*/ 961 w 983"/>
              <a:gd name="T47" fmla="*/ 227 h 1039"/>
              <a:gd name="T48" fmla="*/ 983 w 983"/>
              <a:gd name="T49" fmla="*/ 299 h 1039"/>
              <a:gd name="T50" fmla="*/ 913 w 983"/>
              <a:gd name="T51" fmla="*/ 362 h 1039"/>
              <a:gd name="T52" fmla="*/ 771 w 983"/>
              <a:gd name="T53" fmla="*/ 321 h 1039"/>
              <a:gd name="T54" fmla="*/ 661 w 983"/>
              <a:gd name="T55" fmla="*/ 296 h 1039"/>
              <a:gd name="T56" fmla="*/ 696 w 983"/>
              <a:gd name="T57" fmla="*/ 340 h 1039"/>
              <a:gd name="T58" fmla="*/ 721 w 983"/>
              <a:gd name="T59" fmla="*/ 397 h 1039"/>
              <a:gd name="T60" fmla="*/ 710 w 983"/>
              <a:gd name="T61" fmla="*/ 451 h 1039"/>
              <a:gd name="T62" fmla="*/ 694 w 983"/>
              <a:gd name="T63" fmla="*/ 547 h 1039"/>
              <a:gd name="T64" fmla="*/ 661 w 983"/>
              <a:gd name="T65" fmla="*/ 552 h 1039"/>
              <a:gd name="T66" fmla="*/ 600 w 983"/>
              <a:gd name="T67" fmla="*/ 598 h 1039"/>
              <a:gd name="T68" fmla="*/ 563 w 983"/>
              <a:gd name="T69" fmla="*/ 685 h 1039"/>
              <a:gd name="T70" fmla="*/ 507 w 983"/>
              <a:gd name="T71" fmla="*/ 696 h 1039"/>
              <a:gd name="T72" fmla="*/ 480 w 983"/>
              <a:gd name="T73" fmla="*/ 781 h 1039"/>
              <a:gd name="T74" fmla="*/ 493 w 983"/>
              <a:gd name="T75" fmla="*/ 818 h 1039"/>
              <a:gd name="T76" fmla="*/ 495 w 983"/>
              <a:gd name="T77" fmla="*/ 853 h 1039"/>
              <a:gd name="T78" fmla="*/ 487 w 983"/>
              <a:gd name="T79" fmla="*/ 895 h 1039"/>
              <a:gd name="T80" fmla="*/ 476 w 983"/>
              <a:gd name="T81" fmla="*/ 973 h 1039"/>
              <a:gd name="T82" fmla="*/ 450 w 983"/>
              <a:gd name="T83" fmla="*/ 1034 h 1039"/>
              <a:gd name="T84" fmla="*/ 434 w 983"/>
              <a:gd name="T85" fmla="*/ 1026 h 1039"/>
              <a:gd name="T86" fmla="*/ 410 w 983"/>
              <a:gd name="T87" fmla="*/ 1013 h 1039"/>
              <a:gd name="T88" fmla="*/ 364 w 983"/>
              <a:gd name="T89" fmla="*/ 989 h 1039"/>
              <a:gd name="T90" fmla="*/ 332 w 983"/>
              <a:gd name="T91" fmla="*/ 894 h 1039"/>
              <a:gd name="T92" fmla="*/ 336 w 983"/>
              <a:gd name="T93" fmla="*/ 810 h 1039"/>
              <a:gd name="T94" fmla="*/ 393 w 983"/>
              <a:gd name="T95" fmla="*/ 689 h 1039"/>
              <a:gd name="T96" fmla="*/ 432 w 983"/>
              <a:gd name="T97" fmla="*/ 574 h 1039"/>
              <a:gd name="T98" fmla="*/ 406 w 983"/>
              <a:gd name="T99" fmla="*/ 489 h 1039"/>
              <a:gd name="T100" fmla="*/ 356 w 983"/>
              <a:gd name="T101" fmla="*/ 414 h 1039"/>
              <a:gd name="T102" fmla="*/ 327 w 983"/>
              <a:gd name="T103" fmla="*/ 358 h 1039"/>
              <a:gd name="T104" fmla="*/ 306 w 983"/>
              <a:gd name="T105" fmla="*/ 338 h 1039"/>
              <a:gd name="T106" fmla="*/ 198 w 983"/>
              <a:gd name="T107" fmla="*/ 314 h 1039"/>
              <a:gd name="T108" fmla="*/ 127 w 983"/>
              <a:gd name="T109" fmla="*/ 296 h 1039"/>
              <a:gd name="T110" fmla="*/ 48 w 983"/>
              <a:gd name="T111" fmla="*/ 277 h 1039"/>
              <a:gd name="T112" fmla="*/ 284 w 983"/>
              <a:gd name="T113" fmla="*/ 65 h 1039"/>
              <a:gd name="T114" fmla="*/ 347 w 983"/>
              <a:gd name="T115" fmla="*/ 0 h 1039"/>
              <a:gd name="T116" fmla="*/ 365 w 983"/>
              <a:gd name="T117" fmla="*/ 120 h 10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983" h="1039">
                <a:moveTo>
                  <a:pt x="578" y="102"/>
                </a:moveTo>
                <a:lnTo>
                  <a:pt x="570" y="120"/>
                </a:lnTo>
                <a:lnTo>
                  <a:pt x="598" y="118"/>
                </a:lnTo>
                <a:lnTo>
                  <a:pt x="609" y="141"/>
                </a:lnTo>
                <a:lnTo>
                  <a:pt x="539" y="211"/>
                </a:lnTo>
                <a:lnTo>
                  <a:pt x="541" y="212"/>
                </a:lnTo>
                <a:lnTo>
                  <a:pt x="502" y="216"/>
                </a:lnTo>
                <a:lnTo>
                  <a:pt x="524" y="152"/>
                </a:lnTo>
                <a:lnTo>
                  <a:pt x="506" y="69"/>
                </a:lnTo>
                <a:lnTo>
                  <a:pt x="561" y="61"/>
                </a:lnTo>
                <a:lnTo>
                  <a:pt x="578" y="102"/>
                </a:lnTo>
                <a:close/>
                <a:moveTo>
                  <a:pt x="364" y="129"/>
                </a:moveTo>
                <a:lnTo>
                  <a:pt x="362" y="159"/>
                </a:lnTo>
                <a:lnTo>
                  <a:pt x="384" y="150"/>
                </a:lnTo>
                <a:lnTo>
                  <a:pt x="388" y="148"/>
                </a:lnTo>
                <a:lnTo>
                  <a:pt x="406" y="87"/>
                </a:lnTo>
                <a:lnTo>
                  <a:pt x="434" y="76"/>
                </a:lnTo>
                <a:lnTo>
                  <a:pt x="463" y="74"/>
                </a:lnTo>
                <a:lnTo>
                  <a:pt x="483" y="93"/>
                </a:lnTo>
                <a:lnTo>
                  <a:pt x="495" y="135"/>
                </a:lnTo>
                <a:lnTo>
                  <a:pt x="491" y="172"/>
                </a:lnTo>
                <a:lnTo>
                  <a:pt x="485" y="188"/>
                </a:lnTo>
                <a:lnTo>
                  <a:pt x="482" y="205"/>
                </a:lnTo>
                <a:lnTo>
                  <a:pt x="476" y="225"/>
                </a:lnTo>
                <a:lnTo>
                  <a:pt x="467" y="262"/>
                </a:lnTo>
                <a:lnTo>
                  <a:pt x="461" y="279"/>
                </a:lnTo>
                <a:lnTo>
                  <a:pt x="456" y="283"/>
                </a:lnTo>
                <a:lnTo>
                  <a:pt x="437" y="296"/>
                </a:lnTo>
                <a:lnTo>
                  <a:pt x="415" y="308"/>
                </a:lnTo>
                <a:lnTo>
                  <a:pt x="439" y="314"/>
                </a:lnTo>
                <a:lnTo>
                  <a:pt x="441" y="316"/>
                </a:lnTo>
                <a:lnTo>
                  <a:pt x="443" y="316"/>
                </a:lnTo>
                <a:lnTo>
                  <a:pt x="450" y="349"/>
                </a:lnTo>
                <a:lnTo>
                  <a:pt x="450" y="353"/>
                </a:lnTo>
                <a:lnTo>
                  <a:pt x="463" y="336"/>
                </a:lnTo>
                <a:lnTo>
                  <a:pt x="474" y="321"/>
                </a:lnTo>
                <a:lnTo>
                  <a:pt x="478" y="312"/>
                </a:lnTo>
                <a:lnTo>
                  <a:pt x="485" y="296"/>
                </a:lnTo>
                <a:lnTo>
                  <a:pt x="496" y="268"/>
                </a:lnTo>
                <a:lnTo>
                  <a:pt x="517" y="238"/>
                </a:lnTo>
                <a:lnTo>
                  <a:pt x="544" y="240"/>
                </a:lnTo>
                <a:lnTo>
                  <a:pt x="566" y="242"/>
                </a:lnTo>
                <a:lnTo>
                  <a:pt x="581" y="220"/>
                </a:lnTo>
                <a:lnTo>
                  <a:pt x="609" y="185"/>
                </a:lnTo>
                <a:lnTo>
                  <a:pt x="625" y="183"/>
                </a:lnTo>
                <a:lnTo>
                  <a:pt x="607" y="231"/>
                </a:lnTo>
                <a:lnTo>
                  <a:pt x="600" y="242"/>
                </a:lnTo>
                <a:lnTo>
                  <a:pt x="585" y="262"/>
                </a:lnTo>
                <a:lnTo>
                  <a:pt x="583" y="266"/>
                </a:lnTo>
                <a:lnTo>
                  <a:pt x="579" y="272"/>
                </a:lnTo>
                <a:lnTo>
                  <a:pt x="583" y="296"/>
                </a:lnTo>
                <a:lnTo>
                  <a:pt x="592" y="329"/>
                </a:lnTo>
                <a:lnTo>
                  <a:pt x="609" y="369"/>
                </a:lnTo>
                <a:lnTo>
                  <a:pt x="622" y="353"/>
                </a:lnTo>
                <a:lnTo>
                  <a:pt x="611" y="308"/>
                </a:lnTo>
                <a:lnTo>
                  <a:pt x="605" y="296"/>
                </a:lnTo>
                <a:lnTo>
                  <a:pt x="602" y="277"/>
                </a:lnTo>
                <a:lnTo>
                  <a:pt x="605" y="270"/>
                </a:lnTo>
                <a:lnTo>
                  <a:pt x="611" y="264"/>
                </a:lnTo>
                <a:lnTo>
                  <a:pt x="629" y="225"/>
                </a:lnTo>
                <a:lnTo>
                  <a:pt x="655" y="266"/>
                </a:lnTo>
                <a:lnTo>
                  <a:pt x="664" y="281"/>
                </a:lnTo>
                <a:lnTo>
                  <a:pt x="666" y="270"/>
                </a:lnTo>
                <a:lnTo>
                  <a:pt x="666" y="246"/>
                </a:lnTo>
                <a:lnTo>
                  <a:pt x="666" y="238"/>
                </a:lnTo>
                <a:lnTo>
                  <a:pt x="657" y="220"/>
                </a:lnTo>
                <a:lnTo>
                  <a:pt x="644" y="188"/>
                </a:lnTo>
                <a:lnTo>
                  <a:pt x="649" y="183"/>
                </a:lnTo>
                <a:lnTo>
                  <a:pt x="668" y="174"/>
                </a:lnTo>
                <a:lnTo>
                  <a:pt x="668" y="170"/>
                </a:lnTo>
                <a:lnTo>
                  <a:pt x="649" y="128"/>
                </a:lnTo>
                <a:lnTo>
                  <a:pt x="627" y="89"/>
                </a:lnTo>
                <a:lnTo>
                  <a:pt x="640" y="65"/>
                </a:lnTo>
                <a:lnTo>
                  <a:pt x="686" y="63"/>
                </a:lnTo>
                <a:lnTo>
                  <a:pt x="673" y="100"/>
                </a:lnTo>
                <a:lnTo>
                  <a:pt x="707" y="94"/>
                </a:lnTo>
                <a:lnTo>
                  <a:pt x="731" y="137"/>
                </a:lnTo>
                <a:lnTo>
                  <a:pt x="749" y="177"/>
                </a:lnTo>
                <a:lnTo>
                  <a:pt x="751" y="198"/>
                </a:lnTo>
                <a:lnTo>
                  <a:pt x="753" y="212"/>
                </a:lnTo>
                <a:lnTo>
                  <a:pt x="747" y="244"/>
                </a:lnTo>
                <a:lnTo>
                  <a:pt x="745" y="246"/>
                </a:lnTo>
                <a:lnTo>
                  <a:pt x="744" y="246"/>
                </a:lnTo>
                <a:lnTo>
                  <a:pt x="731" y="262"/>
                </a:lnTo>
                <a:lnTo>
                  <a:pt x="755" y="266"/>
                </a:lnTo>
                <a:lnTo>
                  <a:pt x="784" y="242"/>
                </a:lnTo>
                <a:lnTo>
                  <a:pt x="769" y="212"/>
                </a:lnTo>
                <a:lnTo>
                  <a:pt x="768" y="185"/>
                </a:lnTo>
                <a:lnTo>
                  <a:pt x="768" y="183"/>
                </a:lnTo>
                <a:lnTo>
                  <a:pt x="753" y="150"/>
                </a:lnTo>
                <a:lnTo>
                  <a:pt x="740" y="111"/>
                </a:lnTo>
                <a:lnTo>
                  <a:pt x="769" y="93"/>
                </a:lnTo>
                <a:lnTo>
                  <a:pt x="799" y="104"/>
                </a:lnTo>
                <a:lnTo>
                  <a:pt x="803" y="93"/>
                </a:lnTo>
                <a:lnTo>
                  <a:pt x="843" y="94"/>
                </a:lnTo>
                <a:lnTo>
                  <a:pt x="851" y="94"/>
                </a:lnTo>
                <a:lnTo>
                  <a:pt x="838" y="141"/>
                </a:lnTo>
                <a:lnTo>
                  <a:pt x="873" y="102"/>
                </a:lnTo>
                <a:lnTo>
                  <a:pt x="886" y="100"/>
                </a:lnTo>
                <a:lnTo>
                  <a:pt x="887" y="104"/>
                </a:lnTo>
                <a:lnTo>
                  <a:pt x="898" y="115"/>
                </a:lnTo>
                <a:lnTo>
                  <a:pt x="900" y="124"/>
                </a:lnTo>
                <a:lnTo>
                  <a:pt x="902" y="120"/>
                </a:lnTo>
                <a:lnTo>
                  <a:pt x="906" y="124"/>
                </a:lnTo>
                <a:lnTo>
                  <a:pt x="906" y="129"/>
                </a:lnTo>
                <a:lnTo>
                  <a:pt x="910" y="128"/>
                </a:lnTo>
                <a:lnTo>
                  <a:pt x="911" y="141"/>
                </a:lnTo>
                <a:lnTo>
                  <a:pt x="921" y="142"/>
                </a:lnTo>
                <a:lnTo>
                  <a:pt x="924" y="161"/>
                </a:lnTo>
                <a:lnTo>
                  <a:pt x="921" y="168"/>
                </a:lnTo>
                <a:lnTo>
                  <a:pt x="930" y="177"/>
                </a:lnTo>
                <a:lnTo>
                  <a:pt x="935" y="181"/>
                </a:lnTo>
                <a:lnTo>
                  <a:pt x="946" y="192"/>
                </a:lnTo>
                <a:lnTo>
                  <a:pt x="950" y="190"/>
                </a:lnTo>
                <a:lnTo>
                  <a:pt x="954" y="192"/>
                </a:lnTo>
                <a:lnTo>
                  <a:pt x="956" y="201"/>
                </a:lnTo>
                <a:lnTo>
                  <a:pt x="956" y="201"/>
                </a:lnTo>
                <a:lnTo>
                  <a:pt x="952" y="201"/>
                </a:lnTo>
                <a:lnTo>
                  <a:pt x="950" y="209"/>
                </a:lnTo>
                <a:lnTo>
                  <a:pt x="961" y="227"/>
                </a:lnTo>
                <a:lnTo>
                  <a:pt x="970" y="242"/>
                </a:lnTo>
                <a:lnTo>
                  <a:pt x="976" y="273"/>
                </a:lnTo>
                <a:lnTo>
                  <a:pt x="974" y="281"/>
                </a:lnTo>
                <a:lnTo>
                  <a:pt x="981" y="296"/>
                </a:lnTo>
                <a:lnTo>
                  <a:pt x="983" y="299"/>
                </a:lnTo>
                <a:lnTo>
                  <a:pt x="981" y="318"/>
                </a:lnTo>
                <a:lnTo>
                  <a:pt x="950" y="360"/>
                </a:lnTo>
                <a:lnTo>
                  <a:pt x="950" y="360"/>
                </a:lnTo>
                <a:lnTo>
                  <a:pt x="924" y="362"/>
                </a:lnTo>
                <a:lnTo>
                  <a:pt x="913" y="362"/>
                </a:lnTo>
                <a:lnTo>
                  <a:pt x="904" y="362"/>
                </a:lnTo>
                <a:lnTo>
                  <a:pt x="878" y="368"/>
                </a:lnTo>
                <a:lnTo>
                  <a:pt x="841" y="375"/>
                </a:lnTo>
                <a:lnTo>
                  <a:pt x="793" y="334"/>
                </a:lnTo>
                <a:lnTo>
                  <a:pt x="771" y="321"/>
                </a:lnTo>
                <a:lnTo>
                  <a:pt x="721" y="296"/>
                </a:lnTo>
                <a:lnTo>
                  <a:pt x="714" y="290"/>
                </a:lnTo>
                <a:lnTo>
                  <a:pt x="679" y="279"/>
                </a:lnTo>
                <a:lnTo>
                  <a:pt x="668" y="288"/>
                </a:lnTo>
                <a:lnTo>
                  <a:pt x="661" y="296"/>
                </a:lnTo>
                <a:lnTo>
                  <a:pt x="659" y="296"/>
                </a:lnTo>
                <a:lnTo>
                  <a:pt x="666" y="310"/>
                </a:lnTo>
                <a:lnTo>
                  <a:pt x="683" y="307"/>
                </a:lnTo>
                <a:lnTo>
                  <a:pt x="683" y="307"/>
                </a:lnTo>
                <a:lnTo>
                  <a:pt x="696" y="340"/>
                </a:lnTo>
                <a:lnTo>
                  <a:pt x="699" y="345"/>
                </a:lnTo>
                <a:lnTo>
                  <a:pt x="710" y="366"/>
                </a:lnTo>
                <a:lnTo>
                  <a:pt x="718" y="377"/>
                </a:lnTo>
                <a:lnTo>
                  <a:pt x="720" y="392"/>
                </a:lnTo>
                <a:lnTo>
                  <a:pt x="721" y="397"/>
                </a:lnTo>
                <a:lnTo>
                  <a:pt x="721" y="410"/>
                </a:lnTo>
                <a:lnTo>
                  <a:pt x="710" y="430"/>
                </a:lnTo>
                <a:lnTo>
                  <a:pt x="709" y="434"/>
                </a:lnTo>
                <a:lnTo>
                  <a:pt x="709" y="436"/>
                </a:lnTo>
                <a:lnTo>
                  <a:pt x="710" y="451"/>
                </a:lnTo>
                <a:lnTo>
                  <a:pt x="716" y="471"/>
                </a:lnTo>
                <a:lnTo>
                  <a:pt x="720" y="482"/>
                </a:lnTo>
                <a:lnTo>
                  <a:pt x="705" y="523"/>
                </a:lnTo>
                <a:lnTo>
                  <a:pt x="696" y="543"/>
                </a:lnTo>
                <a:lnTo>
                  <a:pt x="694" y="547"/>
                </a:lnTo>
                <a:lnTo>
                  <a:pt x="675" y="563"/>
                </a:lnTo>
                <a:lnTo>
                  <a:pt x="673" y="563"/>
                </a:lnTo>
                <a:lnTo>
                  <a:pt x="672" y="563"/>
                </a:lnTo>
                <a:lnTo>
                  <a:pt x="668" y="561"/>
                </a:lnTo>
                <a:lnTo>
                  <a:pt x="661" y="552"/>
                </a:lnTo>
                <a:lnTo>
                  <a:pt x="638" y="552"/>
                </a:lnTo>
                <a:lnTo>
                  <a:pt x="637" y="556"/>
                </a:lnTo>
                <a:lnTo>
                  <a:pt x="622" y="574"/>
                </a:lnTo>
                <a:lnTo>
                  <a:pt x="620" y="585"/>
                </a:lnTo>
                <a:lnTo>
                  <a:pt x="600" y="598"/>
                </a:lnTo>
                <a:lnTo>
                  <a:pt x="600" y="598"/>
                </a:lnTo>
                <a:lnTo>
                  <a:pt x="598" y="607"/>
                </a:lnTo>
                <a:lnTo>
                  <a:pt x="598" y="617"/>
                </a:lnTo>
                <a:lnTo>
                  <a:pt x="596" y="628"/>
                </a:lnTo>
                <a:lnTo>
                  <a:pt x="563" y="685"/>
                </a:lnTo>
                <a:lnTo>
                  <a:pt x="550" y="687"/>
                </a:lnTo>
                <a:lnTo>
                  <a:pt x="546" y="681"/>
                </a:lnTo>
                <a:lnTo>
                  <a:pt x="542" y="676"/>
                </a:lnTo>
                <a:lnTo>
                  <a:pt x="531" y="687"/>
                </a:lnTo>
                <a:lnTo>
                  <a:pt x="507" y="696"/>
                </a:lnTo>
                <a:lnTo>
                  <a:pt x="498" y="692"/>
                </a:lnTo>
                <a:lnTo>
                  <a:pt x="482" y="713"/>
                </a:lnTo>
                <a:lnTo>
                  <a:pt x="469" y="729"/>
                </a:lnTo>
                <a:lnTo>
                  <a:pt x="472" y="768"/>
                </a:lnTo>
                <a:lnTo>
                  <a:pt x="480" y="781"/>
                </a:lnTo>
                <a:lnTo>
                  <a:pt x="482" y="783"/>
                </a:lnTo>
                <a:lnTo>
                  <a:pt x="491" y="788"/>
                </a:lnTo>
                <a:lnTo>
                  <a:pt x="493" y="798"/>
                </a:lnTo>
                <a:lnTo>
                  <a:pt x="495" y="818"/>
                </a:lnTo>
                <a:lnTo>
                  <a:pt x="493" y="818"/>
                </a:lnTo>
                <a:lnTo>
                  <a:pt x="491" y="820"/>
                </a:lnTo>
                <a:lnTo>
                  <a:pt x="493" y="833"/>
                </a:lnTo>
                <a:lnTo>
                  <a:pt x="493" y="838"/>
                </a:lnTo>
                <a:lnTo>
                  <a:pt x="495" y="853"/>
                </a:lnTo>
                <a:lnTo>
                  <a:pt x="495" y="853"/>
                </a:lnTo>
                <a:lnTo>
                  <a:pt x="493" y="862"/>
                </a:lnTo>
                <a:lnTo>
                  <a:pt x="493" y="864"/>
                </a:lnTo>
                <a:lnTo>
                  <a:pt x="485" y="870"/>
                </a:lnTo>
                <a:lnTo>
                  <a:pt x="491" y="877"/>
                </a:lnTo>
                <a:lnTo>
                  <a:pt x="487" y="895"/>
                </a:lnTo>
                <a:lnTo>
                  <a:pt x="491" y="914"/>
                </a:lnTo>
                <a:lnTo>
                  <a:pt x="493" y="916"/>
                </a:lnTo>
                <a:lnTo>
                  <a:pt x="495" y="917"/>
                </a:lnTo>
                <a:lnTo>
                  <a:pt x="495" y="919"/>
                </a:lnTo>
                <a:lnTo>
                  <a:pt x="476" y="973"/>
                </a:lnTo>
                <a:lnTo>
                  <a:pt x="471" y="978"/>
                </a:lnTo>
                <a:lnTo>
                  <a:pt x="459" y="1006"/>
                </a:lnTo>
                <a:lnTo>
                  <a:pt x="456" y="1013"/>
                </a:lnTo>
                <a:lnTo>
                  <a:pt x="450" y="1034"/>
                </a:lnTo>
                <a:lnTo>
                  <a:pt x="450" y="1034"/>
                </a:lnTo>
                <a:lnTo>
                  <a:pt x="447" y="1039"/>
                </a:lnTo>
                <a:lnTo>
                  <a:pt x="441" y="1032"/>
                </a:lnTo>
                <a:lnTo>
                  <a:pt x="439" y="1032"/>
                </a:lnTo>
                <a:lnTo>
                  <a:pt x="436" y="1026"/>
                </a:lnTo>
                <a:lnTo>
                  <a:pt x="434" y="1026"/>
                </a:lnTo>
                <a:lnTo>
                  <a:pt x="428" y="1023"/>
                </a:lnTo>
                <a:lnTo>
                  <a:pt x="426" y="1023"/>
                </a:lnTo>
                <a:lnTo>
                  <a:pt x="423" y="1021"/>
                </a:lnTo>
                <a:lnTo>
                  <a:pt x="415" y="1017"/>
                </a:lnTo>
                <a:lnTo>
                  <a:pt x="410" y="1013"/>
                </a:lnTo>
                <a:lnTo>
                  <a:pt x="402" y="1012"/>
                </a:lnTo>
                <a:lnTo>
                  <a:pt x="402" y="1010"/>
                </a:lnTo>
                <a:lnTo>
                  <a:pt x="397" y="1006"/>
                </a:lnTo>
                <a:lnTo>
                  <a:pt x="375" y="995"/>
                </a:lnTo>
                <a:lnTo>
                  <a:pt x="364" y="989"/>
                </a:lnTo>
                <a:lnTo>
                  <a:pt x="354" y="977"/>
                </a:lnTo>
                <a:lnTo>
                  <a:pt x="338" y="958"/>
                </a:lnTo>
                <a:lnTo>
                  <a:pt x="336" y="945"/>
                </a:lnTo>
                <a:lnTo>
                  <a:pt x="334" y="906"/>
                </a:lnTo>
                <a:lnTo>
                  <a:pt x="332" y="894"/>
                </a:lnTo>
                <a:lnTo>
                  <a:pt x="329" y="877"/>
                </a:lnTo>
                <a:lnTo>
                  <a:pt x="323" y="855"/>
                </a:lnTo>
                <a:lnTo>
                  <a:pt x="321" y="842"/>
                </a:lnTo>
                <a:lnTo>
                  <a:pt x="321" y="842"/>
                </a:lnTo>
                <a:lnTo>
                  <a:pt x="336" y="810"/>
                </a:lnTo>
                <a:lnTo>
                  <a:pt x="347" y="788"/>
                </a:lnTo>
                <a:lnTo>
                  <a:pt x="362" y="755"/>
                </a:lnTo>
                <a:lnTo>
                  <a:pt x="378" y="720"/>
                </a:lnTo>
                <a:lnTo>
                  <a:pt x="391" y="694"/>
                </a:lnTo>
                <a:lnTo>
                  <a:pt x="393" y="689"/>
                </a:lnTo>
                <a:lnTo>
                  <a:pt x="402" y="666"/>
                </a:lnTo>
                <a:lnTo>
                  <a:pt x="419" y="633"/>
                </a:lnTo>
                <a:lnTo>
                  <a:pt x="428" y="596"/>
                </a:lnTo>
                <a:lnTo>
                  <a:pt x="430" y="583"/>
                </a:lnTo>
                <a:lnTo>
                  <a:pt x="432" y="574"/>
                </a:lnTo>
                <a:lnTo>
                  <a:pt x="441" y="543"/>
                </a:lnTo>
                <a:lnTo>
                  <a:pt x="428" y="524"/>
                </a:lnTo>
                <a:lnTo>
                  <a:pt x="413" y="500"/>
                </a:lnTo>
                <a:lnTo>
                  <a:pt x="412" y="499"/>
                </a:lnTo>
                <a:lnTo>
                  <a:pt x="406" y="489"/>
                </a:lnTo>
                <a:lnTo>
                  <a:pt x="399" y="478"/>
                </a:lnTo>
                <a:lnTo>
                  <a:pt x="393" y="469"/>
                </a:lnTo>
                <a:lnTo>
                  <a:pt x="362" y="419"/>
                </a:lnTo>
                <a:lnTo>
                  <a:pt x="358" y="416"/>
                </a:lnTo>
                <a:lnTo>
                  <a:pt x="356" y="414"/>
                </a:lnTo>
                <a:lnTo>
                  <a:pt x="349" y="403"/>
                </a:lnTo>
                <a:lnTo>
                  <a:pt x="343" y="393"/>
                </a:lnTo>
                <a:lnTo>
                  <a:pt x="334" y="375"/>
                </a:lnTo>
                <a:lnTo>
                  <a:pt x="330" y="364"/>
                </a:lnTo>
                <a:lnTo>
                  <a:pt x="327" y="358"/>
                </a:lnTo>
                <a:lnTo>
                  <a:pt x="325" y="358"/>
                </a:lnTo>
                <a:lnTo>
                  <a:pt x="317" y="340"/>
                </a:lnTo>
                <a:lnTo>
                  <a:pt x="316" y="340"/>
                </a:lnTo>
                <a:lnTo>
                  <a:pt x="314" y="340"/>
                </a:lnTo>
                <a:lnTo>
                  <a:pt x="306" y="338"/>
                </a:lnTo>
                <a:lnTo>
                  <a:pt x="279" y="332"/>
                </a:lnTo>
                <a:lnTo>
                  <a:pt x="260" y="329"/>
                </a:lnTo>
                <a:lnTo>
                  <a:pt x="233" y="323"/>
                </a:lnTo>
                <a:lnTo>
                  <a:pt x="225" y="321"/>
                </a:lnTo>
                <a:lnTo>
                  <a:pt x="198" y="314"/>
                </a:lnTo>
                <a:lnTo>
                  <a:pt x="188" y="312"/>
                </a:lnTo>
                <a:lnTo>
                  <a:pt x="187" y="312"/>
                </a:lnTo>
                <a:lnTo>
                  <a:pt x="174" y="308"/>
                </a:lnTo>
                <a:lnTo>
                  <a:pt x="144" y="299"/>
                </a:lnTo>
                <a:lnTo>
                  <a:pt x="127" y="296"/>
                </a:lnTo>
                <a:lnTo>
                  <a:pt x="120" y="296"/>
                </a:lnTo>
                <a:lnTo>
                  <a:pt x="111" y="292"/>
                </a:lnTo>
                <a:lnTo>
                  <a:pt x="76" y="284"/>
                </a:lnTo>
                <a:lnTo>
                  <a:pt x="67" y="281"/>
                </a:lnTo>
                <a:lnTo>
                  <a:pt x="48" y="277"/>
                </a:lnTo>
                <a:lnTo>
                  <a:pt x="33" y="275"/>
                </a:lnTo>
                <a:lnTo>
                  <a:pt x="24" y="268"/>
                </a:lnTo>
                <a:lnTo>
                  <a:pt x="0" y="249"/>
                </a:lnTo>
                <a:lnTo>
                  <a:pt x="118" y="135"/>
                </a:lnTo>
                <a:lnTo>
                  <a:pt x="284" y="65"/>
                </a:lnTo>
                <a:lnTo>
                  <a:pt x="292" y="61"/>
                </a:lnTo>
                <a:lnTo>
                  <a:pt x="303" y="57"/>
                </a:lnTo>
                <a:lnTo>
                  <a:pt x="319" y="50"/>
                </a:lnTo>
                <a:lnTo>
                  <a:pt x="312" y="4"/>
                </a:lnTo>
                <a:lnTo>
                  <a:pt x="347" y="0"/>
                </a:lnTo>
                <a:lnTo>
                  <a:pt x="382" y="9"/>
                </a:lnTo>
                <a:lnTo>
                  <a:pt x="426" y="22"/>
                </a:lnTo>
                <a:lnTo>
                  <a:pt x="400" y="61"/>
                </a:lnTo>
                <a:lnTo>
                  <a:pt x="371" y="94"/>
                </a:lnTo>
                <a:lnTo>
                  <a:pt x="365" y="120"/>
                </a:lnTo>
                <a:lnTo>
                  <a:pt x="364" y="129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3" name="Freeform 14"/>
          <p:cNvSpPr>
            <a:spLocks/>
          </p:cNvSpPr>
          <p:nvPr/>
        </p:nvSpPr>
        <p:spPr bwMode="auto">
          <a:xfrm>
            <a:off x="4986338" y="2422525"/>
            <a:ext cx="1139825" cy="1714500"/>
          </a:xfrm>
          <a:custGeom>
            <a:avLst/>
            <a:gdLst>
              <a:gd name="T0" fmla="*/ 714 w 718"/>
              <a:gd name="T1" fmla="*/ 65 h 1080"/>
              <a:gd name="T2" fmla="*/ 710 w 718"/>
              <a:gd name="T3" fmla="*/ 98 h 1080"/>
              <a:gd name="T4" fmla="*/ 692 w 718"/>
              <a:gd name="T5" fmla="*/ 127 h 1080"/>
              <a:gd name="T6" fmla="*/ 679 w 718"/>
              <a:gd name="T7" fmla="*/ 155 h 1080"/>
              <a:gd name="T8" fmla="*/ 650 w 718"/>
              <a:gd name="T9" fmla="*/ 170 h 1080"/>
              <a:gd name="T10" fmla="*/ 633 w 718"/>
              <a:gd name="T11" fmla="*/ 199 h 1080"/>
              <a:gd name="T12" fmla="*/ 616 w 718"/>
              <a:gd name="T13" fmla="*/ 236 h 1080"/>
              <a:gd name="T14" fmla="*/ 642 w 718"/>
              <a:gd name="T15" fmla="*/ 251 h 1080"/>
              <a:gd name="T16" fmla="*/ 655 w 718"/>
              <a:gd name="T17" fmla="*/ 284 h 1080"/>
              <a:gd name="T18" fmla="*/ 622 w 718"/>
              <a:gd name="T19" fmla="*/ 354 h 1080"/>
              <a:gd name="T20" fmla="*/ 629 w 718"/>
              <a:gd name="T21" fmla="*/ 369 h 1080"/>
              <a:gd name="T22" fmla="*/ 637 w 718"/>
              <a:gd name="T23" fmla="*/ 389 h 1080"/>
              <a:gd name="T24" fmla="*/ 642 w 718"/>
              <a:gd name="T25" fmla="*/ 430 h 1080"/>
              <a:gd name="T26" fmla="*/ 635 w 718"/>
              <a:gd name="T27" fmla="*/ 454 h 1080"/>
              <a:gd name="T28" fmla="*/ 629 w 718"/>
              <a:gd name="T29" fmla="*/ 478 h 1080"/>
              <a:gd name="T30" fmla="*/ 627 w 718"/>
              <a:gd name="T31" fmla="*/ 491 h 1080"/>
              <a:gd name="T32" fmla="*/ 637 w 718"/>
              <a:gd name="T33" fmla="*/ 500 h 1080"/>
              <a:gd name="T34" fmla="*/ 642 w 718"/>
              <a:gd name="T35" fmla="*/ 504 h 1080"/>
              <a:gd name="T36" fmla="*/ 648 w 718"/>
              <a:gd name="T37" fmla="*/ 521 h 1080"/>
              <a:gd name="T38" fmla="*/ 648 w 718"/>
              <a:gd name="T39" fmla="*/ 552 h 1080"/>
              <a:gd name="T40" fmla="*/ 635 w 718"/>
              <a:gd name="T41" fmla="*/ 561 h 1080"/>
              <a:gd name="T42" fmla="*/ 631 w 718"/>
              <a:gd name="T43" fmla="*/ 589 h 1080"/>
              <a:gd name="T44" fmla="*/ 631 w 718"/>
              <a:gd name="T45" fmla="*/ 613 h 1080"/>
              <a:gd name="T46" fmla="*/ 631 w 718"/>
              <a:gd name="T47" fmla="*/ 648 h 1080"/>
              <a:gd name="T48" fmla="*/ 631 w 718"/>
              <a:gd name="T49" fmla="*/ 718 h 1080"/>
              <a:gd name="T50" fmla="*/ 651 w 718"/>
              <a:gd name="T51" fmla="*/ 762 h 1080"/>
              <a:gd name="T52" fmla="*/ 659 w 718"/>
              <a:gd name="T53" fmla="*/ 816 h 1080"/>
              <a:gd name="T54" fmla="*/ 666 w 718"/>
              <a:gd name="T55" fmla="*/ 847 h 1080"/>
              <a:gd name="T56" fmla="*/ 681 w 718"/>
              <a:gd name="T57" fmla="*/ 890 h 1080"/>
              <a:gd name="T58" fmla="*/ 694 w 718"/>
              <a:gd name="T59" fmla="*/ 903 h 1080"/>
              <a:gd name="T60" fmla="*/ 686 w 718"/>
              <a:gd name="T61" fmla="*/ 925 h 1080"/>
              <a:gd name="T62" fmla="*/ 670 w 718"/>
              <a:gd name="T63" fmla="*/ 1019 h 1080"/>
              <a:gd name="T64" fmla="*/ 663 w 718"/>
              <a:gd name="T65" fmla="*/ 1034 h 1080"/>
              <a:gd name="T66" fmla="*/ 651 w 718"/>
              <a:gd name="T67" fmla="*/ 1052 h 1080"/>
              <a:gd name="T68" fmla="*/ 607 w 718"/>
              <a:gd name="T69" fmla="*/ 1037 h 1080"/>
              <a:gd name="T70" fmla="*/ 578 w 718"/>
              <a:gd name="T71" fmla="*/ 1059 h 1080"/>
              <a:gd name="T72" fmla="*/ 425 w 718"/>
              <a:gd name="T73" fmla="*/ 1023 h 1080"/>
              <a:gd name="T74" fmla="*/ 288 w 718"/>
              <a:gd name="T75" fmla="*/ 919 h 1080"/>
              <a:gd name="T76" fmla="*/ 144 w 718"/>
              <a:gd name="T77" fmla="*/ 770 h 1080"/>
              <a:gd name="T78" fmla="*/ 61 w 718"/>
              <a:gd name="T79" fmla="*/ 615 h 1080"/>
              <a:gd name="T80" fmla="*/ 82 w 718"/>
              <a:gd name="T81" fmla="*/ 544 h 1080"/>
              <a:gd name="T82" fmla="*/ 93 w 718"/>
              <a:gd name="T83" fmla="*/ 425 h 1080"/>
              <a:gd name="T84" fmla="*/ 63 w 718"/>
              <a:gd name="T85" fmla="*/ 386 h 1080"/>
              <a:gd name="T86" fmla="*/ 0 w 718"/>
              <a:gd name="T87" fmla="*/ 190 h 1080"/>
              <a:gd name="T88" fmla="*/ 373 w 718"/>
              <a:gd name="T89" fmla="*/ 209 h 1080"/>
              <a:gd name="T90" fmla="*/ 469 w 718"/>
              <a:gd name="T91" fmla="*/ 159 h 1080"/>
              <a:gd name="T92" fmla="*/ 554 w 718"/>
              <a:gd name="T93" fmla="*/ 39 h 1080"/>
              <a:gd name="T94" fmla="*/ 664 w 718"/>
              <a:gd name="T95" fmla="*/ 66 h 1080"/>
              <a:gd name="T96" fmla="*/ 718 w 718"/>
              <a:gd name="T97" fmla="*/ 55 h 10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718" h="1080">
                <a:moveTo>
                  <a:pt x="718" y="55"/>
                </a:moveTo>
                <a:lnTo>
                  <a:pt x="716" y="57"/>
                </a:lnTo>
                <a:lnTo>
                  <a:pt x="712" y="61"/>
                </a:lnTo>
                <a:lnTo>
                  <a:pt x="714" y="65"/>
                </a:lnTo>
                <a:lnTo>
                  <a:pt x="718" y="81"/>
                </a:lnTo>
                <a:lnTo>
                  <a:pt x="714" y="83"/>
                </a:lnTo>
                <a:lnTo>
                  <a:pt x="712" y="83"/>
                </a:lnTo>
                <a:lnTo>
                  <a:pt x="710" y="98"/>
                </a:lnTo>
                <a:lnTo>
                  <a:pt x="703" y="103"/>
                </a:lnTo>
                <a:lnTo>
                  <a:pt x="703" y="120"/>
                </a:lnTo>
                <a:lnTo>
                  <a:pt x="696" y="126"/>
                </a:lnTo>
                <a:lnTo>
                  <a:pt x="692" y="127"/>
                </a:lnTo>
                <a:lnTo>
                  <a:pt x="690" y="138"/>
                </a:lnTo>
                <a:lnTo>
                  <a:pt x="690" y="146"/>
                </a:lnTo>
                <a:lnTo>
                  <a:pt x="688" y="148"/>
                </a:lnTo>
                <a:lnTo>
                  <a:pt x="679" y="155"/>
                </a:lnTo>
                <a:lnTo>
                  <a:pt x="664" y="170"/>
                </a:lnTo>
                <a:lnTo>
                  <a:pt x="651" y="168"/>
                </a:lnTo>
                <a:lnTo>
                  <a:pt x="650" y="168"/>
                </a:lnTo>
                <a:lnTo>
                  <a:pt x="650" y="170"/>
                </a:lnTo>
                <a:lnTo>
                  <a:pt x="646" y="174"/>
                </a:lnTo>
                <a:lnTo>
                  <a:pt x="635" y="198"/>
                </a:lnTo>
                <a:lnTo>
                  <a:pt x="633" y="199"/>
                </a:lnTo>
                <a:lnTo>
                  <a:pt x="633" y="199"/>
                </a:lnTo>
                <a:lnTo>
                  <a:pt x="633" y="201"/>
                </a:lnTo>
                <a:lnTo>
                  <a:pt x="631" y="212"/>
                </a:lnTo>
                <a:lnTo>
                  <a:pt x="618" y="233"/>
                </a:lnTo>
                <a:lnTo>
                  <a:pt x="616" y="236"/>
                </a:lnTo>
                <a:lnTo>
                  <a:pt x="622" y="244"/>
                </a:lnTo>
                <a:lnTo>
                  <a:pt x="626" y="244"/>
                </a:lnTo>
                <a:lnTo>
                  <a:pt x="633" y="244"/>
                </a:lnTo>
                <a:lnTo>
                  <a:pt x="642" y="251"/>
                </a:lnTo>
                <a:lnTo>
                  <a:pt x="650" y="273"/>
                </a:lnTo>
                <a:lnTo>
                  <a:pt x="650" y="275"/>
                </a:lnTo>
                <a:lnTo>
                  <a:pt x="650" y="277"/>
                </a:lnTo>
                <a:lnTo>
                  <a:pt x="655" y="284"/>
                </a:lnTo>
                <a:lnTo>
                  <a:pt x="657" y="286"/>
                </a:lnTo>
                <a:lnTo>
                  <a:pt x="651" y="327"/>
                </a:lnTo>
                <a:lnTo>
                  <a:pt x="631" y="351"/>
                </a:lnTo>
                <a:lnTo>
                  <a:pt x="622" y="354"/>
                </a:lnTo>
                <a:lnTo>
                  <a:pt x="620" y="354"/>
                </a:lnTo>
                <a:lnTo>
                  <a:pt x="622" y="364"/>
                </a:lnTo>
                <a:lnTo>
                  <a:pt x="629" y="369"/>
                </a:lnTo>
                <a:lnTo>
                  <a:pt x="629" y="369"/>
                </a:lnTo>
                <a:lnTo>
                  <a:pt x="635" y="373"/>
                </a:lnTo>
                <a:lnTo>
                  <a:pt x="639" y="382"/>
                </a:lnTo>
                <a:lnTo>
                  <a:pt x="639" y="388"/>
                </a:lnTo>
                <a:lnTo>
                  <a:pt x="637" y="389"/>
                </a:lnTo>
                <a:lnTo>
                  <a:pt x="633" y="415"/>
                </a:lnTo>
                <a:lnTo>
                  <a:pt x="637" y="419"/>
                </a:lnTo>
                <a:lnTo>
                  <a:pt x="637" y="419"/>
                </a:lnTo>
                <a:lnTo>
                  <a:pt x="642" y="430"/>
                </a:lnTo>
                <a:lnTo>
                  <a:pt x="635" y="439"/>
                </a:lnTo>
                <a:lnTo>
                  <a:pt x="635" y="439"/>
                </a:lnTo>
                <a:lnTo>
                  <a:pt x="633" y="439"/>
                </a:lnTo>
                <a:lnTo>
                  <a:pt x="635" y="454"/>
                </a:lnTo>
                <a:lnTo>
                  <a:pt x="635" y="461"/>
                </a:lnTo>
                <a:lnTo>
                  <a:pt x="631" y="467"/>
                </a:lnTo>
                <a:lnTo>
                  <a:pt x="629" y="476"/>
                </a:lnTo>
                <a:lnTo>
                  <a:pt x="629" y="478"/>
                </a:lnTo>
                <a:lnTo>
                  <a:pt x="629" y="478"/>
                </a:lnTo>
                <a:lnTo>
                  <a:pt x="631" y="484"/>
                </a:lnTo>
                <a:lnTo>
                  <a:pt x="627" y="491"/>
                </a:lnTo>
                <a:lnTo>
                  <a:pt x="627" y="491"/>
                </a:lnTo>
                <a:lnTo>
                  <a:pt x="627" y="491"/>
                </a:lnTo>
                <a:lnTo>
                  <a:pt x="627" y="491"/>
                </a:lnTo>
                <a:lnTo>
                  <a:pt x="639" y="495"/>
                </a:lnTo>
                <a:lnTo>
                  <a:pt x="637" y="500"/>
                </a:lnTo>
                <a:lnTo>
                  <a:pt x="635" y="502"/>
                </a:lnTo>
                <a:lnTo>
                  <a:pt x="637" y="506"/>
                </a:lnTo>
                <a:lnTo>
                  <a:pt x="640" y="504"/>
                </a:lnTo>
                <a:lnTo>
                  <a:pt x="642" y="504"/>
                </a:lnTo>
                <a:lnTo>
                  <a:pt x="650" y="511"/>
                </a:lnTo>
                <a:lnTo>
                  <a:pt x="651" y="515"/>
                </a:lnTo>
                <a:lnTo>
                  <a:pt x="650" y="517"/>
                </a:lnTo>
                <a:lnTo>
                  <a:pt x="648" y="521"/>
                </a:lnTo>
                <a:lnTo>
                  <a:pt x="642" y="537"/>
                </a:lnTo>
                <a:lnTo>
                  <a:pt x="642" y="537"/>
                </a:lnTo>
                <a:lnTo>
                  <a:pt x="642" y="539"/>
                </a:lnTo>
                <a:lnTo>
                  <a:pt x="648" y="552"/>
                </a:lnTo>
                <a:lnTo>
                  <a:pt x="640" y="556"/>
                </a:lnTo>
                <a:lnTo>
                  <a:pt x="637" y="557"/>
                </a:lnTo>
                <a:lnTo>
                  <a:pt x="635" y="559"/>
                </a:lnTo>
                <a:lnTo>
                  <a:pt x="635" y="561"/>
                </a:lnTo>
                <a:lnTo>
                  <a:pt x="635" y="572"/>
                </a:lnTo>
                <a:lnTo>
                  <a:pt x="629" y="576"/>
                </a:lnTo>
                <a:lnTo>
                  <a:pt x="629" y="576"/>
                </a:lnTo>
                <a:lnTo>
                  <a:pt x="631" y="589"/>
                </a:lnTo>
                <a:lnTo>
                  <a:pt x="627" y="604"/>
                </a:lnTo>
                <a:lnTo>
                  <a:pt x="627" y="607"/>
                </a:lnTo>
                <a:lnTo>
                  <a:pt x="627" y="609"/>
                </a:lnTo>
                <a:lnTo>
                  <a:pt x="631" y="613"/>
                </a:lnTo>
                <a:lnTo>
                  <a:pt x="629" y="622"/>
                </a:lnTo>
                <a:lnTo>
                  <a:pt x="635" y="631"/>
                </a:lnTo>
                <a:lnTo>
                  <a:pt x="635" y="640"/>
                </a:lnTo>
                <a:lnTo>
                  <a:pt x="631" y="648"/>
                </a:lnTo>
                <a:lnTo>
                  <a:pt x="631" y="663"/>
                </a:lnTo>
                <a:lnTo>
                  <a:pt x="626" y="668"/>
                </a:lnTo>
                <a:lnTo>
                  <a:pt x="637" y="711"/>
                </a:lnTo>
                <a:lnTo>
                  <a:pt x="631" y="718"/>
                </a:lnTo>
                <a:lnTo>
                  <a:pt x="631" y="727"/>
                </a:lnTo>
                <a:lnTo>
                  <a:pt x="650" y="760"/>
                </a:lnTo>
                <a:lnTo>
                  <a:pt x="650" y="760"/>
                </a:lnTo>
                <a:lnTo>
                  <a:pt x="651" y="762"/>
                </a:lnTo>
                <a:lnTo>
                  <a:pt x="661" y="783"/>
                </a:lnTo>
                <a:lnTo>
                  <a:pt x="659" y="807"/>
                </a:lnTo>
                <a:lnTo>
                  <a:pt x="657" y="814"/>
                </a:lnTo>
                <a:lnTo>
                  <a:pt x="659" y="816"/>
                </a:lnTo>
                <a:lnTo>
                  <a:pt x="663" y="819"/>
                </a:lnTo>
                <a:lnTo>
                  <a:pt x="664" y="842"/>
                </a:lnTo>
                <a:lnTo>
                  <a:pt x="664" y="843"/>
                </a:lnTo>
                <a:lnTo>
                  <a:pt x="666" y="847"/>
                </a:lnTo>
                <a:lnTo>
                  <a:pt x="679" y="864"/>
                </a:lnTo>
                <a:lnTo>
                  <a:pt x="679" y="873"/>
                </a:lnTo>
                <a:lnTo>
                  <a:pt x="679" y="875"/>
                </a:lnTo>
                <a:lnTo>
                  <a:pt x="681" y="890"/>
                </a:lnTo>
                <a:lnTo>
                  <a:pt x="688" y="893"/>
                </a:lnTo>
                <a:lnTo>
                  <a:pt x="690" y="893"/>
                </a:lnTo>
                <a:lnTo>
                  <a:pt x="692" y="897"/>
                </a:lnTo>
                <a:lnTo>
                  <a:pt x="694" y="903"/>
                </a:lnTo>
                <a:lnTo>
                  <a:pt x="692" y="914"/>
                </a:lnTo>
                <a:lnTo>
                  <a:pt x="692" y="919"/>
                </a:lnTo>
                <a:lnTo>
                  <a:pt x="690" y="919"/>
                </a:lnTo>
                <a:lnTo>
                  <a:pt x="686" y="925"/>
                </a:lnTo>
                <a:lnTo>
                  <a:pt x="677" y="947"/>
                </a:lnTo>
                <a:lnTo>
                  <a:pt x="681" y="960"/>
                </a:lnTo>
                <a:lnTo>
                  <a:pt x="675" y="975"/>
                </a:lnTo>
                <a:lnTo>
                  <a:pt x="670" y="1019"/>
                </a:lnTo>
                <a:lnTo>
                  <a:pt x="670" y="1024"/>
                </a:lnTo>
                <a:lnTo>
                  <a:pt x="670" y="1026"/>
                </a:lnTo>
                <a:lnTo>
                  <a:pt x="663" y="1030"/>
                </a:lnTo>
                <a:lnTo>
                  <a:pt x="663" y="1034"/>
                </a:lnTo>
                <a:lnTo>
                  <a:pt x="663" y="1035"/>
                </a:lnTo>
                <a:lnTo>
                  <a:pt x="663" y="1041"/>
                </a:lnTo>
                <a:lnTo>
                  <a:pt x="653" y="1052"/>
                </a:lnTo>
                <a:lnTo>
                  <a:pt x="651" y="1052"/>
                </a:lnTo>
                <a:lnTo>
                  <a:pt x="650" y="1052"/>
                </a:lnTo>
                <a:lnTo>
                  <a:pt x="646" y="1052"/>
                </a:lnTo>
                <a:lnTo>
                  <a:pt x="629" y="1052"/>
                </a:lnTo>
                <a:lnTo>
                  <a:pt x="607" y="1037"/>
                </a:lnTo>
                <a:lnTo>
                  <a:pt x="605" y="1037"/>
                </a:lnTo>
                <a:lnTo>
                  <a:pt x="583" y="1056"/>
                </a:lnTo>
                <a:lnTo>
                  <a:pt x="580" y="1058"/>
                </a:lnTo>
                <a:lnTo>
                  <a:pt x="578" y="1059"/>
                </a:lnTo>
                <a:lnTo>
                  <a:pt x="504" y="1080"/>
                </a:lnTo>
                <a:lnTo>
                  <a:pt x="456" y="1078"/>
                </a:lnTo>
                <a:lnTo>
                  <a:pt x="430" y="1024"/>
                </a:lnTo>
                <a:lnTo>
                  <a:pt x="425" y="1023"/>
                </a:lnTo>
                <a:lnTo>
                  <a:pt x="391" y="1006"/>
                </a:lnTo>
                <a:lnTo>
                  <a:pt x="323" y="975"/>
                </a:lnTo>
                <a:lnTo>
                  <a:pt x="307" y="965"/>
                </a:lnTo>
                <a:lnTo>
                  <a:pt x="288" y="919"/>
                </a:lnTo>
                <a:lnTo>
                  <a:pt x="264" y="849"/>
                </a:lnTo>
                <a:lnTo>
                  <a:pt x="255" y="843"/>
                </a:lnTo>
                <a:lnTo>
                  <a:pt x="238" y="832"/>
                </a:lnTo>
                <a:lnTo>
                  <a:pt x="144" y="770"/>
                </a:lnTo>
                <a:lnTo>
                  <a:pt x="96" y="657"/>
                </a:lnTo>
                <a:lnTo>
                  <a:pt x="63" y="639"/>
                </a:lnTo>
                <a:lnTo>
                  <a:pt x="63" y="629"/>
                </a:lnTo>
                <a:lnTo>
                  <a:pt x="61" y="615"/>
                </a:lnTo>
                <a:lnTo>
                  <a:pt x="80" y="609"/>
                </a:lnTo>
                <a:lnTo>
                  <a:pt x="82" y="609"/>
                </a:lnTo>
                <a:lnTo>
                  <a:pt x="93" y="572"/>
                </a:lnTo>
                <a:lnTo>
                  <a:pt x="82" y="544"/>
                </a:lnTo>
                <a:lnTo>
                  <a:pt x="80" y="541"/>
                </a:lnTo>
                <a:lnTo>
                  <a:pt x="102" y="436"/>
                </a:lnTo>
                <a:lnTo>
                  <a:pt x="104" y="430"/>
                </a:lnTo>
                <a:lnTo>
                  <a:pt x="93" y="425"/>
                </a:lnTo>
                <a:lnTo>
                  <a:pt x="83" y="421"/>
                </a:lnTo>
                <a:lnTo>
                  <a:pt x="80" y="410"/>
                </a:lnTo>
                <a:lnTo>
                  <a:pt x="65" y="382"/>
                </a:lnTo>
                <a:lnTo>
                  <a:pt x="63" y="386"/>
                </a:lnTo>
                <a:lnTo>
                  <a:pt x="59" y="393"/>
                </a:lnTo>
                <a:lnTo>
                  <a:pt x="21" y="330"/>
                </a:lnTo>
                <a:lnTo>
                  <a:pt x="15" y="295"/>
                </a:lnTo>
                <a:lnTo>
                  <a:pt x="0" y="190"/>
                </a:lnTo>
                <a:lnTo>
                  <a:pt x="128" y="157"/>
                </a:lnTo>
                <a:lnTo>
                  <a:pt x="242" y="198"/>
                </a:lnTo>
                <a:lnTo>
                  <a:pt x="275" y="210"/>
                </a:lnTo>
                <a:lnTo>
                  <a:pt x="373" y="209"/>
                </a:lnTo>
                <a:lnTo>
                  <a:pt x="378" y="209"/>
                </a:lnTo>
                <a:lnTo>
                  <a:pt x="449" y="181"/>
                </a:lnTo>
                <a:lnTo>
                  <a:pt x="461" y="175"/>
                </a:lnTo>
                <a:lnTo>
                  <a:pt x="469" y="159"/>
                </a:lnTo>
                <a:lnTo>
                  <a:pt x="489" y="103"/>
                </a:lnTo>
                <a:lnTo>
                  <a:pt x="530" y="0"/>
                </a:lnTo>
                <a:lnTo>
                  <a:pt x="556" y="9"/>
                </a:lnTo>
                <a:lnTo>
                  <a:pt x="554" y="39"/>
                </a:lnTo>
                <a:lnTo>
                  <a:pt x="576" y="31"/>
                </a:lnTo>
                <a:lnTo>
                  <a:pt x="607" y="52"/>
                </a:lnTo>
                <a:lnTo>
                  <a:pt x="650" y="35"/>
                </a:lnTo>
                <a:lnTo>
                  <a:pt x="664" y="66"/>
                </a:lnTo>
                <a:lnTo>
                  <a:pt x="688" y="61"/>
                </a:lnTo>
                <a:lnTo>
                  <a:pt x="714" y="55"/>
                </a:lnTo>
                <a:lnTo>
                  <a:pt x="718" y="55"/>
                </a:lnTo>
                <a:lnTo>
                  <a:pt x="718" y="55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4" name="Freeform 15"/>
          <p:cNvSpPr>
            <a:spLocks noEditPoints="1"/>
          </p:cNvSpPr>
          <p:nvPr/>
        </p:nvSpPr>
        <p:spPr bwMode="auto">
          <a:xfrm>
            <a:off x="3214688" y="1957388"/>
            <a:ext cx="806450" cy="538162"/>
          </a:xfrm>
          <a:custGeom>
            <a:avLst/>
            <a:gdLst>
              <a:gd name="T0" fmla="*/ 270 w 508"/>
              <a:gd name="T1" fmla="*/ 83 h 339"/>
              <a:gd name="T2" fmla="*/ 301 w 508"/>
              <a:gd name="T3" fmla="*/ 105 h 339"/>
              <a:gd name="T4" fmla="*/ 316 w 508"/>
              <a:gd name="T5" fmla="*/ 132 h 339"/>
              <a:gd name="T6" fmla="*/ 369 w 508"/>
              <a:gd name="T7" fmla="*/ 92 h 339"/>
              <a:gd name="T8" fmla="*/ 367 w 508"/>
              <a:gd name="T9" fmla="*/ 162 h 339"/>
              <a:gd name="T10" fmla="*/ 371 w 508"/>
              <a:gd name="T11" fmla="*/ 216 h 339"/>
              <a:gd name="T12" fmla="*/ 353 w 508"/>
              <a:gd name="T13" fmla="*/ 241 h 339"/>
              <a:gd name="T14" fmla="*/ 412 w 508"/>
              <a:gd name="T15" fmla="*/ 234 h 339"/>
              <a:gd name="T16" fmla="*/ 467 w 508"/>
              <a:gd name="T17" fmla="*/ 243 h 339"/>
              <a:gd name="T18" fmla="*/ 484 w 508"/>
              <a:gd name="T19" fmla="*/ 236 h 339"/>
              <a:gd name="T20" fmla="*/ 425 w 508"/>
              <a:gd name="T21" fmla="*/ 216 h 339"/>
              <a:gd name="T22" fmla="*/ 399 w 508"/>
              <a:gd name="T23" fmla="*/ 169 h 339"/>
              <a:gd name="T24" fmla="*/ 397 w 508"/>
              <a:gd name="T25" fmla="*/ 125 h 339"/>
              <a:gd name="T26" fmla="*/ 430 w 508"/>
              <a:gd name="T27" fmla="*/ 108 h 339"/>
              <a:gd name="T28" fmla="*/ 436 w 508"/>
              <a:gd name="T29" fmla="*/ 140 h 339"/>
              <a:gd name="T30" fmla="*/ 484 w 508"/>
              <a:gd name="T31" fmla="*/ 197 h 339"/>
              <a:gd name="T32" fmla="*/ 489 w 508"/>
              <a:gd name="T33" fmla="*/ 240 h 339"/>
              <a:gd name="T34" fmla="*/ 508 w 508"/>
              <a:gd name="T35" fmla="*/ 262 h 339"/>
              <a:gd name="T36" fmla="*/ 486 w 508"/>
              <a:gd name="T37" fmla="*/ 271 h 339"/>
              <a:gd name="T38" fmla="*/ 467 w 508"/>
              <a:gd name="T39" fmla="*/ 254 h 339"/>
              <a:gd name="T40" fmla="*/ 395 w 508"/>
              <a:gd name="T41" fmla="*/ 284 h 339"/>
              <a:gd name="T42" fmla="*/ 380 w 508"/>
              <a:gd name="T43" fmla="*/ 339 h 339"/>
              <a:gd name="T44" fmla="*/ 331 w 508"/>
              <a:gd name="T45" fmla="*/ 254 h 339"/>
              <a:gd name="T46" fmla="*/ 329 w 508"/>
              <a:gd name="T47" fmla="*/ 232 h 339"/>
              <a:gd name="T48" fmla="*/ 281 w 508"/>
              <a:gd name="T49" fmla="*/ 236 h 339"/>
              <a:gd name="T50" fmla="*/ 275 w 508"/>
              <a:gd name="T51" fmla="*/ 236 h 339"/>
              <a:gd name="T52" fmla="*/ 251 w 508"/>
              <a:gd name="T53" fmla="*/ 280 h 339"/>
              <a:gd name="T54" fmla="*/ 211 w 508"/>
              <a:gd name="T55" fmla="*/ 280 h 339"/>
              <a:gd name="T56" fmla="*/ 194 w 508"/>
              <a:gd name="T57" fmla="*/ 254 h 339"/>
              <a:gd name="T58" fmla="*/ 157 w 508"/>
              <a:gd name="T59" fmla="*/ 232 h 339"/>
              <a:gd name="T60" fmla="*/ 155 w 508"/>
              <a:gd name="T61" fmla="*/ 208 h 339"/>
              <a:gd name="T62" fmla="*/ 109 w 508"/>
              <a:gd name="T63" fmla="*/ 217 h 339"/>
              <a:gd name="T64" fmla="*/ 69 w 508"/>
              <a:gd name="T65" fmla="*/ 216 h 339"/>
              <a:gd name="T66" fmla="*/ 0 w 508"/>
              <a:gd name="T67" fmla="*/ 190 h 339"/>
              <a:gd name="T68" fmla="*/ 54 w 508"/>
              <a:gd name="T69" fmla="*/ 144 h 339"/>
              <a:gd name="T70" fmla="*/ 76 w 508"/>
              <a:gd name="T71" fmla="*/ 186 h 339"/>
              <a:gd name="T72" fmla="*/ 102 w 508"/>
              <a:gd name="T73" fmla="*/ 166 h 339"/>
              <a:gd name="T74" fmla="*/ 93 w 508"/>
              <a:gd name="T75" fmla="*/ 110 h 339"/>
              <a:gd name="T76" fmla="*/ 118 w 508"/>
              <a:gd name="T77" fmla="*/ 86 h 339"/>
              <a:gd name="T78" fmla="*/ 139 w 508"/>
              <a:gd name="T79" fmla="*/ 134 h 339"/>
              <a:gd name="T80" fmla="*/ 207 w 508"/>
              <a:gd name="T81" fmla="*/ 195 h 339"/>
              <a:gd name="T82" fmla="*/ 222 w 508"/>
              <a:gd name="T83" fmla="*/ 228 h 339"/>
              <a:gd name="T84" fmla="*/ 246 w 508"/>
              <a:gd name="T85" fmla="*/ 230 h 339"/>
              <a:gd name="T86" fmla="*/ 227 w 508"/>
              <a:gd name="T87" fmla="*/ 199 h 339"/>
              <a:gd name="T88" fmla="*/ 203 w 508"/>
              <a:gd name="T89" fmla="*/ 153 h 339"/>
              <a:gd name="T90" fmla="*/ 229 w 508"/>
              <a:gd name="T91" fmla="*/ 85 h 339"/>
              <a:gd name="T92" fmla="*/ 447 w 508"/>
              <a:gd name="T93" fmla="*/ 70 h 339"/>
              <a:gd name="T94" fmla="*/ 430 w 508"/>
              <a:gd name="T95" fmla="*/ 77 h 339"/>
              <a:gd name="T96" fmla="*/ 388 w 508"/>
              <a:gd name="T97" fmla="*/ 22 h 339"/>
              <a:gd name="T98" fmla="*/ 419 w 508"/>
              <a:gd name="T99" fmla="*/ 59 h 339"/>
              <a:gd name="T100" fmla="*/ 168 w 508"/>
              <a:gd name="T101" fmla="*/ 125 h 339"/>
              <a:gd name="T102" fmla="*/ 165 w 508"/>
              <a:gd name="T103" fmla="*/ 123 h 339"/>
              <a:gd name="T104" fmla="*/ 150 w 508"/>
              <a:gd name="T105" fmla="*/ 59 h 339"/>
              <a:gd name="T106" fmla="*/ 133 w 508"/>
              <a:gd name="T107" fmla="*/ 29 h 339"/>
              <a:gd name="T108" fmla="*/ 203 w 508"/>
              <a:gd name="T109" fmla="*/ 48 h 3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508" h="339">
                <a:moveTo>
                  <a:pt x="268" y="61"/>
                </a:moveTo>
                <a:lnTo>
                  <a:pt x="270" y="83"/>
                </a:lnTo>
                <a:lnTo>
                  <a:pt x="294" y="68"/>
                </a:lnTo>
                <a:lnTo>
                  <a:pt x="301" y="105"/>
                </a:lnTo>
                <a:lnTo>
                  <a:pt x="305" y="140"/>
                </a:lnTo>
                <a:lnTo>
                  <a:pt x="316" y="132"/>
                </a:lnTo>
                <a:lnTo>
                  <a:pt x="323" y="94"/>
                </a:lnTo>
                <a:lnTo>
                  <a:pt x="369" y="92"/>
                </a:lnTo>
                <a:lnTo>
                  <a:pt x="369" y="129"/>
                </a:lnTo>
                <a:lnTo>
                  <a:pt x="367" y="162"/>
                </a:lnTo>
                <a:lnTo>
                  <a:pt x="369" y="203"/>
                </a:lnTo>
                <a:lnTo>
                  <a:pt x="371" y="216"/>
                </a:lnTo>
                <a:lnTo>
                  <a:pt x="375" y="227"/>
                </a:lnTo>
                <a:lnTo>
                  <a:pt x="353" y="241"/>
                </a:lnTo>
                <a:lnTo>
                  <a:pt x="369" y="251"/>
                </a:lnTo>
                <a:lnTo>
                  <a:pt x="412" y="234"/>
                </a:lnTo>
                <a:lnTo>
                  <a:pt x="458" y="241"/>
                </a:lnTo>
                <a:lnTo>
                  <a:pt x="467" y="243"/>
                </a:lnTo>
                <a:lnTo>
                  <a:pt x="480" y="238"/>
                </a:lnTo>
                <a:lnTo>
                  <a:pt x="484" y="236"/>
                </a:lnTo>
                <a:lnTo>
                  <a:pt x="439" y="217"/>
                </a:lnTo>
                <a:lnTo>
                  <a:pt x="425" y="216"/>
                </a:lnTo>
                <a:lnTo>
                  <a:pt x="395" y="210"/>
                </a:lnTo>
                <a:lnTo>
                  <a:pt x="399" y="169"/>
                </a:lnTo>
                <a:lnTo>
                  <a:pt x="397" y="129"/>
                </a:lnTo>
                <a:lnTo>
                  <a:pt x="397" y="125"/>
                </a:lnTo>
                <a:lnTo>
                  <a:pt x="399" y="105"/>
                </a:lnTo>
                <a:lnTo>
                  <a:pt x="430" y="108"/>
                </a:lnTo>
                <a:lnTo>
                  <a:pt x="421" y="129"/>
                </a:lnTo>
                <a:lnTo>
                  <a:pt x="436" y="140"/>
                </a:lnTo>
                <a:lnTo>
                  <a:pt x="432" y="158"/>
                </a:lnTo>
                <a:lnTo>
                  <a:pt x="484" y="197"/>
                </a:lnTo>
                <a:lnTo>
                  <a:pt x="486" y="216"/>
                </a:lnTo>
                <a:lnTo>
                  <a:pt x="489" y="240"/>
                </a:lnTo>
                <a:lnTo>
                  <a:pt x="491" y="245"/>
                </a:lnTo>
                <a:lnTo>
                  <a:pt x="508" y="262"/>
                </a:lnTo>
                <a:lnTo>
                  <a:pt x="487" y="269"/>
                </a:lnTo>
                <a:lnTo>
                  <a:pt x="486" y="271"/>
                </a:lnTo>
                <a:lnTo>
                  <a:pt x="478" y="265"/>
                </a:lnTo>
                <a:lnTo>
                  <a:pt x="467" y="254"/>
                </a:lnTo>
                <a:lnTo>
                  <a:pt x="452" y="262"/>
                </a:lnTo>
                <a:lnTo>
                  <a:pt x="395" y="284"/>
                </a:lnTo>
                <a:lnTo>
                  <a:pt x="386" y="317"/>
                </a:lnTo>
                <a:lnTo>
                  <a:pt x="380" y="339"/>
                </a:lnTo>
                <a:lnTo>
                  <a:pt x="369" y="324"/>
                </a:lnTo>
                <a:lnTo>
                  <a:pt x="331" y="254"/>
                </a:lnTo>
                <a:lnTo>
                  <a:pt x="329" y="240"/>
                </a:lnTo>
                <a:lnTo>
                  <a:pt x="329" y="232"/>
                </a:lnTo>
                <a:lnTo>
                  <a:pt x="329" y="208"/>
                </a:lnTo>
                <a:lnTo>
                  <a:pt x="281" y="236"/>
                </a:lnTo>
                <a:lnTo>
                  <a:pt x="279" y="238"/>
                </a:lnTo>
                <a:lnTo>
                  <a:pt x="275" y="236"/>
                </a:lnTo>
                <a:lnTo>
                  <a:pt x="259" y="230"/>
                </a:lnTo>
                <a:lnTo>
                  <a:pt x="251" y="280"/>
                </a:lnTo>
                <a:lnTo>
                  <a:pt x="237" y="293"/>
                </a:lnTo>
                <a:lnTo>
                  <a:pt x="211" y="280"/>
                </a:lnTo>
                <a:lnTo>
                  <a:pt x="196" y="273"/>
                </a:lnTo>
                <a:lnTo>
                  <a:pt x="194" y="254"/>
                </a:lnTo>
                <a:lnTo>
                  <a:pt x="181" y="247"/>
                </a:lnTo>
                <a:lnTo>
                  <a:pt x="157" y="232"/>
                </a:lnTo>
                <a:lnTo>
                  <a:pt x="157" y="216"/>
                </a:lnTo>
                <a:lnTo>
                  <a:pt x="155" y="208"/>
                </a:lnTo>
                <a:lnTo>
                  <a:pt x="124" y="216"/>
                </a:lnTo>
                <a:lnTo>
                  <a:pt x="109" y="217"/>
                </a:lnTo>
                <a:lnTo>
                  <a:pt x="87" y="223"/>
                </a:lnTo>
                <a:lnTo>
                  <a:pt x="69" y="216"/>
                </a:lnTo>
                <a:lnTo>
                  <a:pt x="24" y="193"/>
                </a:lnTo>
                <a:lnTo>
                  <a:pt x="0" y="190"/>
                </a:lnTo>
                <a:lnTo>
                  <a:pt x="19" y="168"/>
                </a:lnTo>
                <a:lnTo>
                  <a:pt x="54" y="144"/>
                </a:lnTo>
                <a:lnTo>
                  <a:pt x="69" y="131"/>
                </a:lnTo>
                <a:lnTo>
                  <a:pt x="76" y="186"/>
                </a:lnTo>
                <a:lnTo>
                  <a:pt x="107" y="210"/>
                </a:lnTo>
                <a:lnTo>
                  <a:pt x="102" y="166"/>
                </a:lnTo>
                <a:lnTo>
                  <a:pt x="100" y="156"/>
                </a:lnTo>
                <a:lnTo>
                  <a:pt x="93" y="110"/>
                </a:lnTo>
                <a:lnTo>
                  <a:pt x="98" y="81"/>
                </a:lnTo>
                <a:lnTo>
                  <a:pt x="118" y="86"/>
                </a:lnTo>
                <a:lnTo>
                  <a:pt x="139" y="134"/>
                </a:lnTo>
                <a:lnTo>
                  <a:pt x="139" y="134"/>
                </a:lnTo>
                <a:lnTo>
                  <a:pt x="185" y="173"/>
                </a:lnTo>
                <a:lnTo>
                  <a:pt x="207" y="195"/>
                </a:lnTo>
                <a:lnTo>
                  <a:pt x="216" y="216"/>
                </a:lnTo>
                <a:lnTo>
                  <a:pt x="222" y="228"/>
                </a:lnTo>
                <a:lnTo>
                  <a:pt x="238" y="254"/>
                </a:lnTo>
                <a:lnTo>
                  <a:pt x="246" y="230"/>
                </a:lnTo>
                <a:lnTo>
                  <a:pt x="237" y="216"/>
                </a:lnTo>
                <a:lnTo>
                  <a:pt x="227" y="199"/>
                </a:lnTo>
                <a:lnTo>
                  <a:pt x="225" y="177"/>
                </a:lnTo>
                <a:lnTo>
                  <a:pt x="203" y="153"/>
                </a:lnTo>
                <a:lnTo>
                  <a:pt x="209" y="121"/>
                </a:lnTo>
                <a:lnTo>
                  <a:pt x="229" y="85"/>
                </a:lnTo>
                <a:lnTo>
                  <a:pt x="268" y="61"/>
                </a:lnTo>
                <a:close/>
                <a:moveTo>
                  <a:pt x="447" y="70"/>
                </a:moveTo>
                <a:lnTo>
                  <a:pt x="443" y="79"/>
                </a:lnTo>
                <a:lnTo>
                  <a:pt x="430" y="77"/>
                </a:lnTo>
                <a:lnTo>
                  <a:pt x="382" y="38"/>
                </a:lnTo>
                <a:lnTo>
                  <a:pt x="388" y="22"/>
                </a:lnTo>
                <a:lnTo>
                  <a:pt x="406" y="25"/>
                </a:lnTo>
                <a:lnTo>
                  <a:pt x="419" y="59"/>
                </a:lnTo>
                <a:lnTo>
                  <a:pt x="447" y="70"/>
                </a:lnTo>
                <a:close/>
                <a:moveTo>
                  <a:pt x="168" y="125"/>
                </a:moveTo>
                <a:lnTo>
                  <a:pt x="168" y="127"/>
                </a:lnTo>
                <a:lnTo>
                  <a:pt x="165" y="123"/>
                </a:lnTo>
                <a:lnTo>
                  <a:pt x="144" y="105"/>
                </a:lnTo>
                <a:lnTo>
                  <a:pt x="150" y="59"/>
                </a:lnTo>
                <a:lnTo>
                  <a:pt x="150" y="49"/>
                </a:lnTo>
                <a:lnTo>
                  <a:pt x="133" y="29"/>
                </a:lnTo>
                <a:lnTo>
                  <a:pt x="150" y="0"/>
                </a:lnTo>
                <a:lnTo>
                  <a:pt x="203" y="48"/>
                </a:lnTo>
                <a:lnTo>
                  <a:pt x="168" y="125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5" name="Freeform 16"/>
          <p:cNvSpPr>
            <a:spLocks noEditPoints="1"/>
          </p:cNvSpPr>
          <p:nvPr/>
        </p:nvSpPr>
        <p:spPr bwMode="auto">
          <a:xfrm>
            <a:off x="5210175" y="381000"/>
            <a:ext cx="790575" cy="790575"/>
          </a:xfrm>
          <a:custGeom>
            <a:avLst/>
            <a:gdLst>
              <a:gd name="T0" fmla="*/ 110 w 498"/>
              <a:gd name="T1" fmla="*/ 325 h 498"/>
              <a:gd name="T2" fmla="*/ 145 w 498"/>
              <a:gd name="T3" fmla="*/ 286 h 498"/>
              <a:gd name="T4" fmla="*/ 178 w 498"/>
              <a:gd name="T5" fmla="*/ 278 h 498"/>
              <a:gd name="T6" fmla="*/ 208 w 498"/>
              <a:gd name="T7" fmla="*/ 299 h 498"/>
              <a:gd name="T8" fmla="*/ 247 w 498"/>
              <a:gd name="T9" fmla="*/ 277 h 498"/>
              <a:gd name="T10" fmla="*/ 228 w 498"/>
              <a:gd name="T11" fmla="*/ 350 h 498"/>
              <a:gd name="T12" fmla="*/ 178 w 498"/>
              <a:gd name="T13" fmla="*/ 404 h 498"/>
              <a:gd name="T14" fmla="*/ 202 w 498"/>
              <a:gd name="T15" fmla="*/ 426 h 498"/>
              <a:gd name="T16" fmla="*/ 173 w 498"/>
              <a:gd name="T17" fmla="*/ 478 h 498"/>
              <a:gd name="T18" fmla="*/ 149 w 498"/>
              <a:gd name="T19" fmla="*/ 461 h 498"/>
              <a:gd name="T20" fmla="*/ 99 w 498"/>
              <a:gd name="T21" fmla="*/ 371 h 498"/>
              <a:gd name="T22" fmla="*/ 105 w 498"/>
              <a:gd name="T23" fmla="*/ 312 h 498"/>
              <a:gd name="T24" fmla="*/ 121 w 498"/>
              <a:gd name="T25" fmla="*/ 286 h 498"/>
              <a:gd name="T26" fmla="*/ 368 w 498"/>
              <a:gd name="T27" fmla="*/ 498 h 498"/>
              <a:gd name="T28" fmla="*/ 341 w 498"/>
              <a:gd name="T29" fmla="*/ 443 h 498"/>
              <a:gd name="T30" fmla="*/ 427 w 498"/>
              <a:gd name="T31" fmla="*/ 227 h 498"/>
              <a:gd name="T32" fmla="*/ 498 w 498"/>
              <a:gd name="T33" fmla="*/ 151 h 498"/>
              <a:gd name="T34" fmla="*/ 446 w 498"/>
              <a:gd name="T35" fmla="*/ 312 h 498"/>
              <a:gd name="T36" fmla="*/ 403 w 498"/>
              <a:gd name="T37" fmla="*/ 468 h 498"/>
              <a:gd name="T38" fmla="*/ 158 w 498"/>
              <a:gd name="T39" fmla="*/ 48 h 498"/>
              <a:gd name="T40" fmla="*/ 249 w 498"/>
              <a:gd name="T41" fmla="*/ 50 h 498"/>
              <a:gd name="T42" fmla="*/ 254 w 498"/>
              <a:gd name="T43" fmla="*/ 147 h 498"/>
              <a:gd name="T44" fmla="*/ 289 w 498"/>
              <a:gd name="T45" fmla="*/ 94 h 498"/>
              <a:gd name="T46" fmla="*/ 315 w 498"/>
              <a:gd name="T47" fmla="*/ 138 h 498"/>
              <a:gd name="T48" fmla="*/ 249 w 498"/>
              <a:gd name="T49" fmla="*/ 197 h 498"/>
              <a:gd name="T50" fmla="*/ 167 w 498"/>
              <a:gd name="T51" fmla="*/ 212 h 498"/>
              <a:gd name="T52" fmla="*/ 125 w 498"/>
              <a:gd name="T53" fmla="*/ 251 h 498"/>
              <a:gd name="T54" fmla="*/ 101 w 498"/>
              <a:gd name="T55" fmla="*/ 169 h 498"/>
              <a:gd name="T56" fmla="*/ 11 w 498"/>
              <a:gd name="T57" fmla="*/ 181 h 498"/>
              <a:gd name="T58" fmla="*/ 0 w 498"/>
              <a:gd name="T59" fmla="*/ 105 h 498"/>
              <a:gd name="T60" fmla="*/ 136 w 498"/>
              <a:gd name="T61" fmla="*/ 105 h 498"/>
              <a:gd name="T62" fmla="*/ 73 w 498"/>
              <a:gd name="T63" fmla="*/ 27 h 498"/>
              <a:gd name="T64" fmla="*/ 162 w 498"/>
              <a:gd name="T65" fmla="*/ 0 h 4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498" h="498">
                <a:moveTo>
                  <a:pt x="121" y="286"/>
                </a:moveTo>
                <a:lnTo>
                  <a:pt x="110" y="325"/>
                </a:lnTo>
                <a:lnTo>
                  <a:pt x="125" y="323"/>
                </a:lnTo>
                <a:lnTo>
                  <a:pt x="145" y="286"/>
                </a:lnTo>
                <a:lnTo>
                  <a:pt x="173" y="269"/>
                </a:lnTo>
                <a:lnTo>
                  <a:pt x="178" y="278"/>
                </a:lnTo>
                <a:lnTo>
                  <a:pt x="191" y="302"/>
                </a:lnTo>
                <a:lnTo>
                  <a:pt x="208" y="299"/>
                </a:lnTo>
                <a:lnTo>
                  <a:pt x="225" y="271"/>
                </a:lnTo>
                <a:lnTo>
                  <a:pt x="247" y="277"/>
                </a:lnTo>
                <a:lnTo>
                  <a:pt x="250" y="304"/>
                </a:lnTo>
                <a:lnTo>
                  <a:pt x="228" y="350"/>
                </a:lnTo>
                <a:lnTo>
                  <a:pt x="221" y="380"/>
                </a:lnTo>
                <a:lnTo>
                  <a:pt x="178" y="404"/>
                </a:lnTo>
                <a:lnTo>
                  <a:pt x="186" y="432"/>
                </a:lnTo>
                <a:lnTo>
                  <a:pt x="202" y="426"/>
                </a:lnTo>
                <a:lnTo>
                  <a:pt x="188" y="465"/>
                </a:lnTo>
                <a:lnTo>
                  <a:pt x="173" y="478"/>
                </a:lnTo>
                <a:lnTo>
                  <a:pt x="162" y="468"/>
                </a:lnTo>
                <a:lnTo>
                  <a:pt x="149" y="461"/>
                </a:lnTo>
                <a:lnTo>
                  <a:pt x="81" y="444"/>
                </a:lnTo>
                <a:lnTo>
                  <a:pt x="99" y="371"/>
                </a:lnTo>
                <a:lnTo>
                  <a:pt x="83" y="336"/>
                </a:lnTo>
                <a:lnTo>
                  <a:pt x="105" y="312"/>
                </a:lnTo>
                <a:lnTo>
                  <a:pt x="108" y="269"/>
                </a:lnTo>
                <a:lnTo>
                  <a:pt x="121" y="286"/>
                </a:lnTo>
                <a:close/>
                <a:moveTo>
                  <a:pt x="403" y="468"/>
                </a:moveTo>
                <a:lnTo>
                  <a:pt x="368" y="498"/>
                </a:lnTo>
                <a:lnTo>
                  <a:pt x="335" y="498"/>
                </a:lnTo>
                <a:lnTo>
                  <a:pt x="341" y="443"/>
                </a:lnTo>
                <a:lnTo>
                  <a:pt x="372" y="347"/>
                </a:lnTo>
                <a:lnTo>
                  <a:pt x="427" y="227"/>
                </a:lnTo>
                <a:lnTo>
                  <a:pt x="485" y="142"/>
                </a:lnTo>
                <a:lnTo>
                  <a:pt x="498" y="151"/>
                </a:lnTo>
                <a:lnTo>
                  <a:pt x="486" y="253"/>
                </a:lnTo>
                <a:lnTo>
                  <a:pt x="446" y="312"/>
                </a:lnTo>
                <a:lnTo>
                  <a:pt x="398" y="441"/>
                </a:lnTo>
                <a:lnTo>
                  <a:pt x="403" y="468"/>
                </a:lnTo>
                <a:close/>
                <a:moveTo>
                  <a:pt x="162" y="0"/>
                </a:moveTo>
                <a:lnTo>
                  <a:pt x="158" y="48"/>
                </a:lnTo>
                <a:lnTo>
                  <a:pt x="225" y="33"/>
                </a:lnTo>
                <a:lnTo>
                  <a:pt x="249" y="50"/>
                </a:lnTo>
                <a:lnTo>
                  <a:pt x="206" y="96"/>
                </a:lnTo>
                <a:lnTo>
                  <a:pt x="254" y="147"/>
                </a:lnTo>
                <a:lnTo>
                  <a:pt x="276" y="127"/>
                </a:lnTo>
                <a:lnTo>
                  <a:pt x="289" y="94"/>
                </a:lnTo>
                <a:lnTo>
                  <a:pt x="313" y="88"/>
                </a:lnTo>
                <a:lnTo>
                  <a:pt x="315" y="138"/>
                </a:lnTo>
                <a:lnTo>
                  <a:pt x="250" y="197"/>
                </a:lnTo>
                <a:lnTo>
                  <a:pt x="249" y="197"/>
                </a:lnTo>
                <a:lnTo>
                  <a:pt x="167" y="195"/>
                </a:lnTo>
                <a:lnTo>
                  <a:pt x="167" y="212"/>
                </a:lnTo>
                <a:lnTo>
                  <a:pt x="167" y="225"/>
                </a:lnTo>
                <a:lnTo>
                  <a:pt x="125" y="251"/>
                </a:lnTo>
                <a:lnTo>
                  <a:pt x="64" y="195"/>
                </a:lnTo>
                <a:lnTo>
                  <a:pt x="101" y="169"/>
                </a:lnTo>
                <a:lnTo>
                  <a:pt x="90" y="158"/>
                </a:lnTo>
                <a:lnTo>
                  <a:pt x="11" y="181"/>
                </a:lnTo>
                <a:lnTo>
                  <a:pt x="11" y="175"/>
                </a:lnTo>
                <a:lnTo>
                  <a:pt x="0" y="105"/>
                </a:lnTo>
                <a:lnTo>
                  <a:pt x="99" y="83"/>
                </a:lnTo>
                <a:lnTo>
                  <a:pt x="136" y="105"/>
                </a:lnTo>
                <a:lnTo>
                  <a:pt x="145" y="81"/>
                </a:lnTo>
                <a:lnTo>
                  <a:pt x="73" y="27"/>
                </a:lnTo>
                <a:lnTo>
                  <a:pt x="90" y="7"/>
                </a:lnTo>
                <a:lnTo>
                  <a:pt x="162" y="0"/>
                </a:lnTo>
                <a:lnTo>
                  <a:pt x="162" y="0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6" name="Freeform 17"/>
          <p:cNvSpPr>
            <a:spLocks noEditPoints="1"/>
          </p:cNvSpPr>
          <p:nvPr/>
        </p:nvSpPr>
        <p:spPr bwMode="auto">
          <a:xfrm>
            <a:off x="8050213" y="914400"/>
            <a:ext cx="530225" cy="476250"/>
          </a:xfrm>
          <a:custGeom>
            <a:avLst/>
            <a:gdLst>
              <a:gd name="T0" fmla="*/ 334 w 334"/>
              <a:gd name="T1" fmla="*/ 66 h 300"/>
              <a:gd name="T2" fmla="*/ 324 w 334"/>
              <a:gd name="T3" fmla="*/ 72 h 300"/>
              <a:gd name="T4" fmla="*/ 321 w 334"/>
              <a:gd name="T5" fmla="*/ 66 h 300"/>
              <a:gd name="T6" fmla="*/ 299 w 334"/>
              <a:gd name="T7" fmla="*/ 38 h 300"/>
              <a:gd name="T8" fmla="*/ 304 w 334"/>
              <a:gd name="T9" fmla="*/ 35 h 300"/>
              <a:gd name="T10" fmla="*/ 319 w 334"/>
              <a:gd name="T11" fmla="*/ 53 h 300"/>
              <a:gd name="T12" fmla="*/ 322 w 334"/>
              <a:gd name="T13" fmla="*/ 53 h 300"/>
              <a:gd name="T14" fmla="*/ 328 w 334"/>
              <a:gd name="T15" fmla="*/ 55 h 300"/>
              <a:gd name="T16" fmla="*/ 334 w 334"/>
              <a:gd name="T17" fmla="*/ 66 h 300"/>
              <a:gd name="T18" fmla="*/ 284 w 334"/>
              <a:gd name="T19" fmla="*/ 33 h 300"/>
              <a:gd name="T20" fmla="*/ 293 w 334"/>
              <a:gd name="T21" fmla="*/ 64 h 300"/>
              <a:gd name="T22" fmla="*/ 304 w 334"/>
              <a:gd name="T23" fmla="*/ 86 h 300"/>
              <a:gd name="T24" fmla="*/ 311 w 334"/>
              <a:gd name="T25" fmla="*/ 101 h 300"/>
              <a:gd name="T26" fmla="*/ 324 w 334"/>
              <a:gd name="T27" fmla="*/ 144 h 300"/>
              <a:gd name="T28" fmla="*/ 328 w 334"/>
              <a:gd name="T29" fmla="*/ 156 h 300"/>
              <a:gd name="T30" fmla="*/ 304 w 334"/>
              <a:gd name="T31" fmla="*/ 188 h 300"/>
              <a:gd name="T32" fmla="*/ 284 w 334"/>
              <a:gd name="T33" fmla="*/ 199 h 300"/>
              <a:gd name="T34" fmla="*/ 225 w 334"/>
              <a:gd name="T35" fmla="*/ 228 h 300"/>
              <a:gd name="T36" fmla="*/ 160 w 334"/>
              <a:gd name="T37" fmla="*/ 258 h 300"/>
              <a:gd name="T38" fmla="*/ 160 w 334"/>
              <a:gd name="T39" fmla="*/ 299 h 300"/>
              <a:gd name="T40" fmla="*/ 158 w 334"/>
              <a:gd name="T41" fmla="*/ 300 h 300"/>
              <a:gd name="T42" fmla="*/ 156 w 334"/>
              <a:gd name="T43" fmla="*/ 300 h 300"/>
              <a:gd name="T44" fmla="*/ 155 w 334"/>
              <a:gd name="T45" fmla="*/ 286 h 300"/>
              <a:gd name="T46" fmla="*/ 147 w 334"/>
              <a:gd name="T47" fmla="*/ 282 h 300"/>
              <a:gd name="T48" fmla="*/ 86 w 334"/>
              <a:gd name="T49" fmla="*/ 262 h 300"/>
              <a:gd name="T50" fmla="*/ 0 w 334"/>
              <a:gd name="T51" fmla="*/ 232 h 300"/>
              <a:gd name="T52" fmla="*/ 132 w 334"/>
              <a:gd name="T53" fmla="*/ 53 h 300"/>
              <a:gd name="T54" fmla="*/ 173 w 334"/>
              <a:gd name="T55" fmla="*/ 1 h 300"/>
              <a:gd name="T56" fmla="*/ 184 w 334"/>
              <a:gd name="T57" fmla="*/ 40 h 300"/>
              <a:gd name="T58" fmla="*/ 214 w 334"/>
              <a:gd name="T59" fmla="*/ 33 h 300"/>
              <a:gd name="T60" fmla="*/ 254 w 334"/>
              <a:gd name="T61" fmla="*/ 0 h 300"/>
              <a:gd name="T62" fmla="*/ 284 w 334"/>
              <a:gd name="T63" fmla="*/ 33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334" h="300">
                <a:moveTo>
                  <a:pt x="334" y="66"/>
                </a:moveTo>
                <a:lnTo>
                  <a:pt x="324" y="72"/>
                </a:lnTo>
                <a:lnTo>
                  <a:pt x="321" y="66"/>
                </a:lnTo>
                <a:lnTo>
                  <a:pt x="299" y="38"/>
                </a:lnTo>
                <a:lnTo>
                  <a:pt x="304" y="35"/>
                </a:lnTo>
                <a:lnTo>
                  <a:pt x="319" y="53"/>
                </a:lnTo>
                <a:lnTo>
                  <a:pt x="322" y="53"/>
                </a:lnTo>
                <a:lnTo>
                  <a:pt x="328" y="55"/>
                </a:lnTo>
                <a:lnTo>
                  <a:pt x="334" y="66"/>
                </a:lnTo>
                <a:close/>
                <a:moveTo>
                  <a:pt x="284" y="33"/>
                </a:moveTo>
                <a:lnTo>
                  <a:pt x="293" y="64"/>
                </a:lnTo>
                <a:lnTo>
                  <a:pt x="304" y="86"/>
                </a:lnTo>
                <a:lnTo>
                  <a:pt x="311" y="101"/>
                </a:lnTo>
                <a:lnTo>
                  <a:pt x="324" y="144"/>
                </a:lnTo>
                <a:lnTo>
                  <a:pt x="328" y="156"/>
                </a:lnTo>
                <a:lnTo>
                  <a:pt x="304" y="188"/>
                </a:lnTo>
                <a:lnTo>
                  <a:pt x="284" y="199"/>
                </a:lnTo>
                <a:lnTo>
                  <a:pt x="225" y="228"/>
                </a:lnTo>
                <a:lnTo>
                  <a:pt x="160" y="258"/>
                </a:lnTo>
                <a:lnTo>
                  <a:pt x="160" y="299"/>
                </a:lnTo>
                <a:lnTo>
                  <a:pt x="158" y="300"/>
                </a:lnTo>
                <a:lnTo>
                  <a:pt x="156" y="300"/>
                </a:lnTo>
                <a:lnTo>
                  <a:pt x="155" y="286"/>
                </a:lnTo>
                <a:lnTo>
                  <a:pt x="147" y="282"/>
                </a:lnTo>
                <a:lnTo>
                  <a:pt x="86" y="262"/>
                </a:lnTo>
                <a:lnTo>
                  <a:pt x="0" y="232"/>
                </a:lnTo>
                <a:lnTo>
                  <a:pt x="132" y="53"/>
                </a:lnTo>
                <a:lnTo>
                  <a:pt x="173" y="1"/>
                </a:lnTo>
                <a:lnTo>
                  <a:pt x="184" y="40"/>
                </a:lnTo>
                <a:lnTo>
                  <a:pt x="214" y="33"/>
                </a:lnTo>
                <a:lnTo>
                  <a:pt x="254" y="0"/>
                </a:lnTo>
                <a:lnTo>
                  <a:pt x="284" y="33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7" name="Freeform 18"/>
          <p:cNvSpPr>
            <a:spLocks noEditPoints="1"/>
          </p:cNvSpPr>
          <p:nvPr/>
        </p:nvSpPr>
        <p:spPr bwMode="auto">
          <a:xfrm>
            <a:off x="3554413" y="1289050"/>
            <a:ext cx="522288" cy="790575"/>
          </a:xfrm>
          <a:custGeom>
            <a:avLst/>
            <a:gdLst>
              <a:gd name="T0" fmla="*/ 283 w 329"/>
              <a:gd name="T1" fmla="*/ 395 h 498"/>
              <a:gd name="T2" fmla="*/ 288 w 329"/>
              <a:gd name="T3" fmla="*/ 478 h 498"/>
              <a:gd name="T4" fmla="*/ 259 w 329"/>
              <a:gd name="T5" fmla="*/ 498 h 498"/>
              <a:gd name="T6" fmla="*/ 233 w 329"/>
              <a:gd name="T7" fmla="*/ 491 h 498"/>
              <a:gd name="T8" fmla="*/ 205 w 329"/>
              <a:gd name="T9" fmla="*/ 480 h 498"/>
              <a:gd name="T10" fmla="*/ 192 w 329"/>
              <a:gd name="T11" fmla="*/ 446 h 498"/>
              <a:gd name="T12" fmla="*/ 174 w 329"/>
              <a:gd name="T13" fmla="*/ 443 h 498"/>
              <a:gd name="T14" fmla="*/ 176 w 329"/>
              <a:gd name="T15" fmla="*/ 437 h 498"/>
              <a:gd name="T16" fmla="*/ 200 w 329"/>
              <a:gd name="T17" fmla="*/ 448 h 498"/>
              <a:gd name="T18" fmla="*/ 216 w 329"/>
              <a:gd name="T19" fmla="*/ 417 h 498"/>
              <a:gd name="T20" fmla="*/ 283 w 329"/>
              <a:gd name="T21" fmla="*/ 395 h 498"/>
              <a:gd name="T22" fmla="*/ 316 w 329"/>
              <a:gd name="T23" fmla="*/ 120 h 498"/>
              <a:gd name="T24" fmla="*/ 329 w 329"/>
              <a:gd name="T25" fmla="*/ 149 h 498"/>
              <a:gd name="T26" fmla="*/ 310 w 329"/>
              <a:gd name="T27" fmla="*/ 171 h 498"/>
              <a:gd name="T28" fmla="*/ 296 w 329"/>
              <a:gd name="T29" fmla="*/ 170 h 498"/>
              <a:gd name="T30" fmla="*/ 272 w 329"/>
              <a:gd name="T31" fmla="*/ 219 h 498"/>
              <a:gd name="T32" fmla="*/ 273 w 329"/>
              <a:gd name="T33" fmla="*/ 249 h 498"/>
              <a:gd name="T34" fmla="*/ 266 w 329"/>
              <a:gd name="T35" fmla="*/ 253 h 498"/>
              <a:gd name="T36" fmla="*/ 240 w 329"/>
              <a:gd name="T37" fmla="*/ 231 h 498"/>
              <a:gd name="T38" fmla="*/ 225 w 329"/>
              <a:gd name="T39" fmla="*/ 275 h 498"/>
              <a:gd name="T40" fmla="*/ 141 w 329"/>
              <a:gd name="T41" fmla="*/ 297 h 498"/>
              <a:gd name="T42" fmla="*/ 124 w 329"/>
              <a:gd name="T43" fmla="*/ 275 h 498"/>
              <a:gd name="T44" fmla="*/ 115 w 329"/>
              <a:gd name="T45" fmla="*/ 306 h 498"/>
              <a:gd name="T46" fmla="*/ 78 w 329"/>
              <a:gd name="T47" fmla="*/ 319 h 498"/>
              <a:gd name="T48" fmla="*/ 69 w 329"/>
              <a:gd name="T49" fmla="*/ 275 h 498"/>
              <a:gd name="T50" fmla="*/ 113 w 329"/>
              <a:gd name="T51" fmla="*/ 197 h 498"/>
              <a:gd name="T52" fmla="*/ 102 w 329"/>
              <a:gd name="T53" fmla="*/ 183 h 498"/>
              <a:gd name="T54" fmla="*/ 70 w 329"/>
              <a:gd name="T55" fmla="*/ 186 h 498"/>
              <a:gd name="T56" fmla="*/ 63 w 329"/>
              <a:gd name="T57" fmla="*/ 205 h 498"/>
              <a:gd name="T58" fmla="*/ 23 w 329"/>
              <a:gd name="T59" fmla="*/ 212 h 498"/>
              <a:gd name="T60" fmla="*/ 15 w 329"/>
              <a:gd name="T61" fmla="*/ 177 h 498"/>
              <a:gd name="T62" fmla="*/ 0 w 329"/>
              <a:gd name="T63" fmla="*/ 159 h 498"/>
              <a:gd name="T64" fmla="*/ 0 w 329"/>
              <a:gd name="T65" fmla="*/ 135 h 498"/>
              <a:gd name="T66" fmla="*/ 67 w 329"/>
              <a:gd name="T67" fmla="*/ 149 h 498"/>
              <a:gd name="T68" fmla="*/ 82 w 329"/>
              <a:gd name="T69" fmla="*/ 142 h 498"/>
              <a:gd name="T70" fmla="*/ 80 w 329"/>
              <a:gd name="T71" fmla="*/ 114 h 498"/>
              <a:gd name="T72" fmla="*/ 100 w 329"/>
              <a:gd name="T73" fmla="*/ 105 h 498"/>
              <a:gd name="T74" fmla="*/ 124 w 329"/>
              <a:gd name="T75" fmla="*/ 127 h 498"/>
              <a:gd name="T76" fmla="*/ 135 w 329"/>
              <a:gd name="T77" fmla="*/ 66 h 498"/>
              <a:gd name="T78" fmla="*/ 166 w 329"/>
              <a:gd name="T79" fmla="*/ 92 h 498"/>
              <a:gd name="T80" fmla="*/ 189 w 329"/>
              <a:gd name="T81" fmla="*/ 57 h 498"/>
              <a:gd name="T82" fmla="*/ 225 w 329"/>
              <a:gd name="T83" fmla="*/ 83 h 498"/>
              <a:gd name="T84" fmla="*/ 207 w 329"/>
              <a:gd name="T85" fmla="*/ 131 h 498"/>
              <a:gd name="T86" fmla="*/ 249 w 329"/>
              <a:gd name="T87" fmla="*/ 135 h 498"/>
              <a:gd name="T88" fmla="*/ 283 w 329"/>
              <a:gd name="T89" fmla="*/ 114 h 498"/>
              <a:gd name="T90" fmla="*/ 260 w 329"/>
              <a:gd name="T91" fmla="*/ 87 h 498"/>
              <a:gd name="T92" fmla="*/ 260 w 329"/>
              <a:gd name="T93" fmla="*/ 55 h 498"/>
              <a:gd name="T94" fmla="*/ 233 w 329"/>
              <a:gd name="T95" fmla="*/ 22 h 498"/>
              <a:gd name="T96" fmla="*/ 260 w 329"/>
              <a:gd name="T97" fmla="*/ 0 h 498"/>
              <a:gd name="T98" fmla="*/ 262 w 329"/>
              <a:gd name="T99" fmla="*/ 0 h 498"/>
              <a:gd name="T100" fmla="*/ 260 w 329"/>
              <a:gd name="T101" fmla="*/ 15 h 498"/>
              <a:gd name="T102" fmla="*/ 305 w 329"/>
              <a:gd name="T103" fmla="*/ 46 h 498"/>
              <a:gd name="T104" fmla="*/ 294 w 329"/>
              <a:gd name="T105" fmla="*/ 68 h 498"/>
              <a:gd name="T106" fmla="*/ 312 w 329"/>
              <a:gd name="T107" fmla="*/ 98 h 498"/>
              <a:gd name="T108" fmla="*/ 303 w 329"/>
              <a:gd name="T109" fmla="*/ 120 h 498"/>
              <a:gd name="T110" fmla="*/ 316 w 329"/>
              <a:gd name="T111" fmla="*/ 120 h 4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329" h="498">
                <a:moveTo>
                  <a:pt x="283" y="395"/>
                </a:moveTo>
                <a:lnTo>
                  <a:pt x="288" y="478"/>
                </a:lnTo>
                <a:lnTo>
                  <a:pt x="259" y="498"/>
                </a:lnTo>
                <a:lnTo>
                  <a:pt x="233" y="491"/>
                </a:lnTo>
                <a:lnTo>
                  <a:pt x="205" y="480"/>
                </a:lnTo>
                <a:lnTo>
                  <a:pt x="192" y="446"/>
                </a:lnTo>
                <a:lnTo>
                  <a:pt x="174" y="443"/>
                </a:lnTo>
                <a:lnTo>
                  <a:pt x="176" y="437"/>
                </a:lnTo>
                <a:lnTo>
                  <a:pt x="200" y="448"/>
                </a:lnTo>
                <a:lnTo>
                  <a:pt x="216" y="417"/>
                </a:lnTo>
                <a:lnTo>
                  <a:pt x="283" y="395"/>
                </a:lnTo>
                <a:close/>
                <a:moveTo>
                  <a:pt x="316" y="120"/>
                </a:moveTo>
                <a:lnTo>
                  <a:pt x="329" y="149"/>
                </a:lnTo>
                <a:lnTo>
                  <a:pt x="310" y="171"/>
                </a:lnTo>
                <a:lnTo>
                  <a:pt x="296" y="170"/>
                </a:lnTo>
                <a:lnTo>
                  <a:pt x="272" y="219"/>
                </a:lnTo>
                <a:lnTo>
                  <a:pt x="273" y="249"/>
                </a:lnTo>
                <a:lnTo>
                  <a:pt x="266" y="253"/>
                </a:lnTo>
                <a:lnTo>
                  <a:pt x="240" y="231"/>
                </a:lnTo>
                <a:lnTo>
                  <a:pt x="225" y="275"/>
                </a:lnTo>
                <a:lnTo>
                  <a:pt x="141" y="297"/>
                </a:lnTo>
                <a:lnTo>
                  <a:pt x="124" y="275"/>
                </a:lnTo>
                <a:lnTo>
                  <a:pt x="115" y="306"/>
                </a:lnTo>
                <a:lnTo>
                  <a:pt x="78" y="319"/>
                </a:lnTo>
                <a:lnTo>
                  <a:pt x="69" y="275"/>
                </a:lnTo>
                <a:lnTo>
                  <a:pt x="113" y="197"/>
                </a:lnTo>
                <a:lnTo>
                  <a:pt x="102" y="183"/>
                </a:lnTo>
                <a:lnTo>
                  <a:pt x="70" y="186"/>
                </a:lnTo>
                <a:lnTo>
                  <a:pt x="63" y="205"/>
                </a:lnTo>
                <a:lnTo>
                  <a:pt x="23" y="212"/>
                </a:lnTo>
                <a:lnTo>
                  <a:pt x="15" y="177"/>
                </a:lnTo>
                <a:lnTo>
                  <a:pt x="0" y="159"/>
                </a:lnTo>
                <a:lnTo>
                  <a:pt x="0" y="135"/>
                </a:lnTo>
                <a:lnTo>
                  <a:pt x="67" y="149"/>
                </a:lnTo>
                <a:lnTo>
                  <a:pt x="82" y="142"/>
                </a:lnTo>
                <a:lnTo>
                  <a:pt x="80" y="114"/>
                </a:lnTo>
                <a:lnTo>
                  <a:pt x="100" y="105"/>
                </a:lnTo>
                <a:lnTo>
                  <a:pt x="124" y="127"/>
                </a:lnTo>
                <a:lnTo>
                  <a:pt x="135" y="66"/>
                </a:lnTo>
                <a:lnTo>
                  <a:pt x="166" y="92"/>
                </a:lnTo>
                <a:lnTo>
                  <a:pt x="189" y="57"/>
                </a:lnTo>
                <a:lnTo>
                  <a:pt x="225" y="83"/>
                </a:lnTo>
                <a:lnTo>
                  <a:pt x="207" y="131"/>
                </a:lnTo>
                <a:lnTo>
                  <a:pt x="249" y="135"/>
                </a:lnTo>
                <a:lnTo>
                  <a:pt x="283" y="114"/>
                </a:lnTo>
                <a:lnTo>
                  <a:pt x="260" y="87"/>
                </a:lnTo>
                <a:lnTo>
                  <a:pt x="260" y="55"/>
                </a:lnTo>
                <a:lnTo>
                  <a:pt x="233" y="22"/>
                </a:lnTo>
                <a:lnTo>
                  <a:pt x="260" y="0"/>
                </a:lnTo>
                <a:lnTo>
                  <a:pt x="262" y="0"/>
                </a:lnTo>
                <a:lnTo>
                  <a:pt x="260" y="15"/>
                </a:lnTo>
                <a:lnTo>
                  <a:pt x="305" y="46"/>
                </a:lnTo>
                <a:lnTo>
                  <a:pt x="294" y="68"/>
                </a:lnTo>
                <a:lnTo>
                  <a:pt x="312" y="98"/>
                </a:lnTo>
                <a:lnTo>
                  <a:pt x="303" y="120"/>
                </a:lnTo>
                <a:lnTo>
                  <a:pt x="316" y="120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8" name="Freeform 19"/>
          <p:cNvSpPr>
            <a:spLocks noEditPoints="1"/>
          </p:cNvSpPr>
          <p:nvPr/>
        </p:nvSpPr>
        <p:spPr bwMode="auto">
          <a:xfrm>
            <a:off x="3967163" y="1089025"/>
            <a:ext cx="1230313" cy="1184275"/>
          </a:xfrm>
          <a:custGeom>
            <a:avLst/>
            <a:gdLst>
              <a:gd name="T0" fmla="*/ 142 w 775"/>
              <a:gd name="T1" fmla="*/ 224 h 746"/>
              <a:gd name="T2" fmla="*/ 179 w 775"/>
              <a:gd name="T3" fmla="*/ 0 h 746"/>
              <a:gd name="T4" fmla="*/ 137 w 775"/>
              <a:gd name="T5" fmla="*/ 50 h 746"/>
              <a:gd name="T6" fmla="*/ 83 w 775"/>
              <a:gd name="T7" fmla="*/ 93 h 746"/>
              <a:gd name="T8" fmla="*/ 50 w 775"/>
              <a:gd name="T9" fmla="*/ 187 h 746"/>
              <a:gd name="T10" fmla="*/ 0 w 775"/>
              <a:gd name="T11" fmla="*/ 141 h 746"/>
              <a:gd name="T12" fmla="*/ 52 w 775"/>
              <a:gd name="T13" fmla="*/ 224 h 746"/>
              <a:gd name="T14" fmla="*/ 69 w 775"/>
              <a:gd name="T15" fmla="*/ 275 h 746"/>
              <a:gd name="T16" fmla="*/ 12 w 775"/>
              <a:gd name="T17" fmla="*/ 345 h 746"/>
              <a:gd name="T18" fmla="*/ 65 w 775"/>
              <a:gd name="T19" fmla="*/ 323 h 746"/>
              <a:gd name="T20" fmla="*/ 332 w 775"/>
              <a:gd name="T21" fmla="*/ 273 h 746"/>
              <a:gd name="T22" fmla="*/ 391 w 775"/>
              <a:gd name="T23" fmla="*/ 316 h 746"/>
              <a:gd name="T24" fmla="*/ 471 w 775"/>
              <a:gd name="T25" fmla="*/ 198 h 746"/>
              <a:gd name="T26" fmla="*/ 371 w 775"/>
              <a:gd name="T27" fmla="*/ 111 h 746"/>
              <a:gd name="T28" fmla="*/ 299 w 775"/>
              <a:gd name="T29" fmla="*/ 133 h 746"/>
              <a:gd name="T30" fmla="*/ 694 w 775"/>
              <a:gd name="T31" fmla="*/ 135 h 746"/>
              <a:gd name="T32" fmla="*/ 677 w 775"/>
              <a:gd name="T33" fmla="*/ 165 h 746"/>
              <a:gd name="T34" fmla="*/ 585 w 775"/>
              <a:gd name="T35" fmla="*/ 126 h 746"/>
              <a:gd name="T36" fmla="*/ 515 w 775"/>
              <a:gd name="T37" fmla="*/ 216 h 746"/>
              <a:gd name="T38" fmla="*/ 524 w 775"/>
              <a:gd name="T39" fmla="*/ 296 h 746"/>
              <a:gd name="T40" fmla="*/ 578 w 775"/>
              <a:gd name="T41" fmla="*/ 349 h 746"/>
              <a:gd name="T42" fmla="*/ 557 w 775"/>
              <a:gd name="T43" fmla="*/ 351 h 746"/>
              <a:gd name="T44" fmla="*/ 522 w 775"/>
              <a:gd name="T45" fmla="*/ 334 h 746"/>
              <a:gd name="T46" fmla="*/ 432 w 775"/>
              <a:gd name="T47" fmla="*/ 340 h 746"/>
              <a:gd name="T48" fmla="*/ 321 w 775"/>
              <a:gd name="T49" fmla="*/ 489 h 746"/>
              <a:gd name="T50" fmla="*/ 451 w 775"/>
              <a:gd name="T51" fmla="*/ 667 h 746"/>
              <a:gd name="T52" fmla="*/ 569 w 775"/>
              <a:gd name="T53" fmla="*/ 724 h 746"/>
              <a:gd name="T54" fmla="*/ 591 w 775"/>
              <a:gd name="T55" fmla="*/ 687 h 746"/>
              <a:gd name="T56" fmla="*/ 712 w 775"/>
              <a:gd name="T57" fmla="*/ 410 h 746"/>
              <a:gd name="T58" fmla="*/ 709 w 775"/>
              <a:gd name="T59" fmla="*/ 362 h 746"/>
              <a:gd name="T60" fmla="*/ 701 w 775"/>
              <a:gd name="T61" fmla="*/ 336 h 746"/>
              <a:gd name="T62" fmla="*/ 746 w 775"/>
              <a:gd name="T63" fmla="*/ 227 h 746"/>
              <a:gd name="T64" fmla="*/ 694 w 775"/>
              <a:gd name="T65" fmla="*/ 135 h 746"/>
              <a:gd name="T66" fmla="*/ 286 w 775"/>
              <a:gd name="T67" fmla="*/ 331 h 746"/>
              <a:gd name="T68" fmla="*/ 214 w 775"/>
              <a:gd name="T69" fmla="*/ 251 h 746"/>
              <a:gd name="T70" fmla="*/ 190 w 775"/>
              <a:gd name="T71" fmla="*/ 368 h 746"/>
              <a:gd name="T72" fmla="*/ 170 w 775"/>
              <a:gd name="T73" fmla="*/ 368 h 746"/>
              <a:gd name="T74" fmla="*/ 142 w 775"/>
              <a:gd name="T75" fmla="*/ 379 h 746"/>
              <a:gd name="T76" fmla="*/ 83 w 775"/>
              <a:gd name="T77" fmla="*/ 421 h 746"/>
              <a:gd name="T78" fmla="*/ 91 w 775"/>
              <a:gd name="T79" fmla="*/ 495 h 746"/>
              <a:gd name="T80" fmla="*/ 142 w 775"/>
              <a:gd name="T81" fmla="*/ 478 h 746"/>
              <a:gd name="T82" fmla="*/ 165 w 775"/>
              <a:gd name="T83" fmla="*/ 432 h 746"/>
              <a:gd name="T84" fmla="*/ 251 w 775"/>
              <a:gd name="T85" fmla="*/ 458 h 746"/>
              <a:gd name="T86" fmla="*/ 327 w 775"/>
              <a:gd name="T87" fmla="*/ 408 h 7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775" h="746">
                <a:moveTo>
                  <a:pt x="65" y="323"/>
                </a:moveTo>
                <a:lnTo>
                  <a:pt x="98" y="318"/>
                </a:lnTo>
                <a:lnTo>
                  <a:pt x="142" y="224"/>
                </a:lnTo>
                <a:lnTo>
                  <a:pt x="209" y="87"/>
                </a:lnTo>
                <a:lnTo>
                  <a:pt x="242" y="61"/>
                </a:lnTo>
                <a:lnTo>
                  <a:pt x="179" y="0"/>
                </a:lnTo>
                <a:lnTo>
                  <a:pt x="161" y="56"/>
                </a:lnTo>
                <a:lnTo>
                  <a:pt x="142" y="52"/>
                </a:lnTo>
                <a:lnTo>
                  <a:pt x="137" y="50"/>
                </a:lnTo>
                <a:lnTo>
                  <a:pt x="128" y="76"/>
                </a:lnTo>
                <a:lnTo>
                  <a:pt x="106" y="61"/>
                </a:lnTo>
                <a:lnTo>
                  <a:pt x="83" y="93"/>
                </a:lnTo>
                <a:lnTo>
                  <a:pt x="128" y="139"/>
                </a:lnTo>
                <a:lnTo>
                  <a:pt x="72" y="201"/>
                </a:lnTo>
                <a:lnTo>
                  <a:pt x="50" y="187"/>
                </a:lnTo>
                <a:lnTo>
                  <a:pt x="45" y="153"/>
                </a:lnTo>
                <a:lnTo>
                  <a:pt x="2" y="126"/>
                </a:lnTo>
                <a:lnTo>
                  <a:pt x="0" y="141"/>
                </a:lnTo>
                <a:lnTo>
                  <a:pt x="45" y="172"/>
                </a:lnTo>
                <a:lnTo>
                  <a:pt x="34" y="194"/>
                </a:lnTo>
                <a:lnTo>
                  <a:pt x="52" y="224"/>
                </a:lnTo>
                <a:lnTo>
                  <a:pt x="43" y="246"/>
                </a:lnTo>
                <a:lnTo>
                  <a:pt x="56" y="246"/>
                </a:lnTo>
                <a:lnTo>
                  <a:pt x="69" y="275"/>
                </a:lnTo>
                <a:lnTo>
                  <a:pt x="50" y="297"/>
                </a:lnTo>
                <a:lnTo>
                  <a:pt x="36" y="296"/>
                </a:lnTo>
                <a:lnTo>
                  <a:pt x="12" y="345"/>
                </a:lnTo>
                <a:lnTo>
                  <a:pt x="13" y="375"/>
                </a:lnTo>
                <a:lnTo>
                  <a:pt x="78" y="351"/>
                </a:lnTo>
                <a:lnTo>
                  <a:pt x="65" y="323"/>
                </a:lnTo>
                <a:close/>
                <a:moveTo>
                  <a:pt x="320" y="183"/>
                </a:moveTo>
                <a:lnTo>
                  <a:pt x="307" y="214"/>
                </a:lnTo>
                <a:lnTo>
                  <a:pt x="332" y="273"/>
                </a:lnTo>
                <a:lnTo>
                  <a:pt x="345" y="305"/>
                </a:lnTo>
                <a:lnTo>
                  <a:pt x="373" y="320"/>
                </a:lnTo>
                <a:lnTo>
                  <a:pt x="391" y="316"/>
                </a:lnTo>
                <a:lnTo>
                  <a:pt x="403" y="314"/>
                </a:lnTo>
                <a:lnTo>
                  <a:pt x="439" y="297"/>
                </a:lnTo>
                <a:lnTo>
                  <a:pt x="471" y="198"/>
                </a:lnTo>
                <a:lnTo>
                  <a:pt x="460" y="176"/>
                </a:lnTo>
                <a:lnTo>
                  <a:pt x="439" y="137"/>
                </a:lnTo>
                <a:lnTo>
                  <a:pt x="371" y="111"/>
                </a:lnTo>
                <a:lnTo>
                  <a:pt x="358" y="83"/>
                </a:lnTo>
                <a:lnTo>
                  <a:pt x="307" y="102"/>
                </a:lnTo>
                <a:lnTo>
                  <a:pt x="299" y="133"/>
                </a:lnTo>
                <a:lnTo>
                  <a:pt x="303" y="165"/>
                </a:lnTo>
                <a:lnTo>
                  <a:pt x="320" y="183"/>
                </a:lnTo>
                <a:close/>
                <a:moveTo>
                  <a:pt x="694" y="135"/>
                </a:moveTo>
                <a:lnTo>
                  <a:pt x="674" y="137"/>
                </a:lnTo>
                <a:lnTo>
                  <a:pt x="663" y="139"/>
                </a:lnTo>
                <a:lnTo>
                  <a:pt x="677" y="165"/>
                </a:lnTo>
                <a:lnTo>
                  <a:pt x="657" y="183"/>
                </a:lnTo>
                <a:lnTo>
                  <a:pt x="628" y="159"/>
                </a:lnTo>
                <a:lnTo>
                  <a:pt x="585" y="126"/>
                </a:lnTo>
                <a:lnTo>
                  <a:pt x="543" y="118"/>
                </a:lnTo>
                <a:lnTo>
                  <a:pt x="528" y="157"/>
                </a:lnTo>
                <a:lnTo>
                  <a:pt x="515" y="216"/>
                </a:lnTo>
                <a:lnTo>
                  <a:pt x="498" y="251"/>
                </a:lnTo>
                <a:lnTo>
                  <a:pt x="498" y="290"/>
                </a:lnTo>
                <a:lnTo>
                  <a:pt x="524" y="296"/>
                </a:lnTo>
                <a:lnTo>
                  <a:pt x="554" y="309"/>
                </a:lnTo>
                <a:lnTo>
                  <a:pt x="576" y="336"/>
                </a:lnTo>
                <a:lnTo>
                  <a:pt x="578" y="349"/>
                </a:lnTo>
                <a:lnTo>
                  <a:pt x="581" y="364"/>
                </a:lnTo>
                <a:lnTo>
                  <a:pt x="572" y="360"/>
                </a:lnTo>
                <a:lnTo>
                  <a:pt x="557" y="351"/>
                </a:lnTo>
                <a:lnTo>
                  <a:pt x="528" y="336"/>
                </a:lnTo>
                <a:lnTo>
                  <a:pt x="526" y="334"/>
                </a:lnTo>
                <a:lnTo>
                  <a:pt x="522" y="334"/>
                </a:lnTo>
                <a:lnTo>
                  <a:pt x="469" y="320"/>
                </a:lnTo>
                <a:lnTo>
                  <a:pt x="445" y="333"/>
                </a:lnTo>
                <a:lnTo>
                  <a:pt x="432" y="340"/>
                </a:lnTo>
                <a:lnTo>
                  <a:pt x="395" y="377"/>
                </a:lnTo>
                <a:lnTo>
                  <a:pt x="360" y="441"/>
                </a:lnTo>
                <a:lnTo>
                  <a:pt x="321" y="489"/>
                </a:lnTo>
                <a:lnTo>
                  <a:pt x="393" y="521"/>
                </a:lnTo>
                <a:lnTo>
                  <a:pt x="423" y="628"/>
                </a:lnTo>
                <a:lnTo>
                  <a:pt x="451" y="667"/>
                </a:lnTo>
                <a:lnTo>
                  <a:pt x="508" y="746"/>
                </a:lnTo>
                <a:lnTo>
                  <a:pt x="563" y="726"/>
                </a:lnTo>
                <a:lnTo>
                  <a:pt x="569" y="724"/>
                </a:lnTo>
                <a:lnTo>
                  <a:pt x="580" y="718"/>
                </a:lnTo>
                <a:lnTo>
                  <a:pt x="589" y="689"/>
                </a:lnTo>
                <a:lnTo>
                  <a:pt x="591" y="687"/>
                </a:lnTo>
                <a:lnTo>
                  <a:pt x="655" y="471"/>
                </a:lnTo>
                <a:lnTo>
                  <a:pt x="701" y="438"/>
                </a:lnTo>
                <a:lnTo>
                  <a:pt x="712" y="410"/>
                </a:lnTo>
                <a:lnTo>
                  <a:pt x="718" y="395"/>
                </a:lnTo>
                <a:lnTo>
                  <a:pt x="725" y="379"/>
                </a:lnTo>
                <a:lnTo>
                  <a:pt x="709" y="362"/>
                </a:lnTo>
                <a:lnTo>
                  <a:pt x="700" y="355"/>
                </a:lnTo>
                <a:lnTo>
                  <a:pt x="701" y="345"/>
                </a:lnTo>
                <a:lnTo>
                  <a:pt x="701" y="336"/>
                </a:lnTo>
                <a:lnTo>
                  <a:pt x="701" y="333"/>
                </a:lnTo>
                <a:lnTo>
                  <a:pt x="736" y="246"/>
                </a:lnTo>
                <a:lnTo>
                  <a:pt x="746" y="227"/>
                </a:lnTo>
                <a:lnTo>
                  <a:pt x="747" y="224"/>
                </a:lnTo>
                <a:lnTo>
                  <a:pt x="775" y="157"/>
                </a:lnTo>
                <a:lnTo>
                  <a:pt x="694" y="135"/>
                </a:lnTo>
                <a:close/>
                <a:moveTo>
                  <a:pt x="314" y="349"/>
                </a:moveTo>
                <a:lnTo>
                  <a:pt x="312" y="347"/>
                </a:lnTo>
                <a:lnTo>
                  <a:pt x="286" y="331"/>
                </a:lnTo>
                <a:lnTo>
                  <a:pt x="290" y="297"/>
                </a:lnTo>
                <a:lnTo>
                  <a:pt x="268" y="237"/>
                </a:lnTo>
                <a:lnTo>
                  <a:pt x="214" y="251"/>
                </a:lnTo>
                <a:lnTo>
                  <a:pt x="259" y="296"/>
                </a:lnTo>
                <a:lnTo>
                  <a:pt x="198" y="329"/>
                </a:lnTo>
                <a:lnTo>
                  <a:pt x="190" y="368"/>
                </a:lnTo>
                <a:lnTo>
                  <a:pt x="165" y="323"/>
                </a:lnTo>
                <a:lnTo>
                  <a:pt x="148" y="345"/>
                </a:lnTo>
                <a:lnTo>
                  <a:pt x="170" y="368"/>
                </a:lnTo>
                <a:lnTo>
                  <a:pt x="166" y="375"/>
                </a:lnTo>
                <a:lnTo>
                  <a:pt x="159" y="386"/>
                </a:lnTo>
                <a:lnTo>
                  <a:pt x="142" y="379"/>
                </a:lnTo>
                <a:lnTo>
                  <a:pt x="131" y="373"/>
                </a:lnTo>
                <a:lnTo>
                  <a:pt x="117" y="388"/>
                </a:lnTo>
                <a:lnTo>
                  <a:pt x="83" y="421"/>
                </a:lnTo>
                <a:lnTo>
                  <a:pt x="72" y="445"/>
                </a:lnTo>
                <a:lnTo>
                  <a:pt x="91" y="478"/>
                </a:lnTo>
                <a:lnTo>
                  <a:pt x="91" y="495"/>
                </a:lnTo>
                <a:lnTo>
                  <a:pt x="139" y="488"/>
                </a:lnTo>
                <a:lnTo>
                  <a:pt x="141" y="486"/>
                </a:lnTo>
                <a:lnTo>
                  <a:pt x="142" y="478"/>
                </a:lnTo>
                <a:lnTo>
                  <a:pt x="148" y="458"/>
                </a:lnTo>
                <a:lnTo>
                  <a:pt x="157" y="430"/>
                </a:lnTo>
                <a:lnTo>
                  <a:pt x="165" y="432"/>
                </a:lnTo>
                <a:lnTo>
                  <a:pt x="190" y="438"/>
                </a:lnTo>
                <a:lnTo>
                  <a:pt x="220" y="443"/>
                </a:lnTo>
                <a:lnTo>
                  <a:pt x="251" y="458"/>
                </a:lnTo>
                <a:lnTo>
                  <a:pt x="277" y="469"/>
                </a:lnTo>
                <a:lnTo>
                  <a:pt x="318" y="419"/>
                </a:lnTo>
                <a:lnTo>
                  <a:pt x="327" y="408"/>
                </a:lnTo>
                <a:lnTo>
                  <a:pt x="314" y="349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9" name="Freeform 20"/>
          <p:cNvSpPr>
            <a:spLocks/>
          </p:cNvSpPr>
          <p:nvPr/>
        </p:nvSpPr>
        <p:spPr bwMode="auto">
          <a:xfrm>
            <a:off x="5794375" y="246063"/>
            <a:ext cx="817563" cy="2035175"/>
          </a:xfrm>
          <a:custGeom>
            <a:avLst/>
            <a:gdLst>
              <a:gd name="T0" fmla="*/ 439 w 515"/>
              <a:gd name="T1" fmla="*/ 40 h 1282"/>
              <a:gd name="T2" fmla="*/ 456 w 515"/>
              <a:gd name="T3" fmla="*/ 142 h 1282"/>
              <a:gd name="T4" fmla="*/ 515 w 515"/>
              <a:gd name="T5" fmla="*/ 338 h 1282"/>
              <a:gd name="T6" fmla="*/ 439 w 515"/>
              <a:gd name="T7" fmla="*/ 570 h 1282"/>
              <a:gd name="T8" fmla="*/ 474 w 515"/>
              <a:gd name="T9" fmla="*/ 694 h 1282"/>
              <a:gd name="T10" fmla="*/ 497 w 515"/>
              <a:gd name="T11" fmla="*/ 755 h 1282"/>
              <a:gd name="T12" fmla="*/ 500 w 515"/>
              <a:gd name="T13" fmla="*/ 869 h 1282"/>
              <a:gd name="T14" fmla="*/ 404 w 515"/>
              <a:gd name="T15" fmla="*/ 1031 h 1282"/>
              <a:gd name="T16" fmla="*/ 155 w 515"/>
              <a:gd name="T17" fmla="*/ 1163 h 1282"/>
              <a:gd name="T18" fmla="*/ 133 w 515"/>
              <a:gd name="T19" fmla="*/ 1277 h 1282"/>
              <a:gd name="T20" fmla="*/ 37 w 515"/>
              <a:gd name="T21" fmla="*/ 1170 h 1282"/>
              <a:gd name="T22" fmla="*/ 43 w 515"/>
              <a:gd name="T23" fmla="*/ 1081 h 1282"/>
              <a:gd name="T24" fmla="*/ 24 w 515"/>
              <a:gd name="T25" fmla="*/ 948 h 1282"/>
              <a:gd name="T26" fmla="*/ 15 w 515"/>
              <a:gd name="T27" fmla="*/ 875 h 1282"/>
              <a:gd name="T28" fmla="*/ 17 w 515"/>
              <a:gd name="T29" fmla="*/ 849 h 1282"/>
              <a:gd name="T30" fmla="*/ 34 w 515"/>
              <a:gd name="T31" fmla="*/ 696 h 1282"/>
              <a:gd name="T32" fmla="*/ 13 w 515"/>
              <a:gd name="T33" fmla="*/ 631 h 1282"/>
              <a:gd name="T34" fmla="*/ 35 w 515"/>
              <a:gd name="T35" fmla="*/ 553 h 1282"/>
              <a:gd name="T36" fmla="*/ 78 w 515"/>
              <a:gd name="T37" fmla="*/ 397 h 1282"/>
              <a:gd name="T38" fmla="*/ 130 w 515"/>
              <a:gd name="T39" fmla="*/ 236 h 1282"/>
              <a:gd name="T40" fmla="*/ 142 w 515"/>
              <a:gd name="T41" fmla="*/ 354 h 1282"/>
              <a:gd name="T42" fmla="*/ 176 w 515"/>
              <a:gd name="T43" fmla="*/ 452 h 1282"/>
              <a:gd name="T44" fmla="*/ 76 w 515"/>
              <a:gd name="T45" fmla="*/ 555 h 1282"/>
              <a:gd name="T46" fmla="*/ 71 w 515"/>
              <a:gd name="T47" fmla="*/ 570 h 1282"/>
              <a:gd name="T48" fmla="*/ 181 w 515"/>
              <a:gd name="T49" fmla="*/ 553 h 1282"/>
              <a:gd name="T50" fmla="*/ 183 w 515"/>
              <a:gd name="T51" fmla="*/ 624 h 1282"/>
              <a:gd name="T52" fmla="*/ 185 w 515"/>
              <a:gd name="T53" fmla="*/ 721 h 1282"/>
              <a:gd name="T54" fmla="*/ 183 w 515"/>
              <a:gd name="T55" fmla="*/ 828 h 1282"/>
              <a:gd name="T56" fmla="*/ 209 w 515"/>
              <a:gd name="T57" fmla="*/ 825 h 1282"/>
              <a:gd name="T58" fmla="*/ 227 w 515"/>
              <a:gd name="T59" fmla="*/ 782 h 1282"/>
              <a:gd name="T60" fmla="*/ 266 w 515"/>
              <a:gd name="T61" fmla="*/ 716 h 1282"/>
              <a:gd name="T62" fmla="*/ 323 w 515"/>
              <a:gd name="T63" fmla="*/ 714 h 1282"/>
              <a:gd name="T64" fmla="*/ 303 w 515"/>
              <a:gd name="T65" fmla="*/ 633 h 1282"/>
              <a:gd name="T66" fmla="*/ 297 w 515"/>
              <a:gd name="T67" fmla="*/ 607 h 1282"/>
              <a:gd name="T68" fmla="*/ 334 w 515"/>
              <a:gd name="T69" fmla="*/ 559 h 1282"/>
              <a:gd name="T70" fmla="*/ 395 w 515"/>
              <a:gd name="T71" fmla="*/ 576 h 1282"/>
              <a:gd name="T72" fmla="*/ 390 w 515"/>
              <a:gd name="T73" fmla="*/ 553 h 1282"/>
              <a:gd name="T74" fmla="*/ 336 w 515"/>
              <a:gd name="T75" fmla="*/ 509 h 1282"/>
              <a:gd name="T76" fmla="*/ 345 w 515"/>
              <a:gd name="T77" fmla="*/ 481 h 1282"/>
              <a:gd name="T78" fmla="*/ 320 w 515"/>
              <a:gd name="T79" fmla="*/ 417 h 1282"/>
              <a:gd name="T80" fmla="*/ 397 w 515"/>
              <a:gd name="T81" fmla="*/ 395 h 1282"/>
              <a:gd name="T82" fmla="*/ 362 w 515"/>
              <a:gd name="T83" fmla="*/ 330 h 1282"/>
              <a:gd name="T84" fmla="*/ 500 w 515"/>
              <a:gd name="T85" fmla="*/ 332 h 1282"/>
              <a:gd name="T86" fmla="*/ 421 w 515"/>
              <a:gd name="T87" fmla="*/ 297 h 1282"/>
              <a:gd name="T88" fmla="*/ 384 w 515"/>
              <a:gd name="T89" fmla="*/ 219 h 1282"/>
              <a:gd name="T90" fmla="*/ 292 w 515"/>
              <a:gd name="T91" fmla="*/ 229 h 1282"/>
              <a:gd name="T92" fmla="*/ 349 w 515"/>
              <a:gd name="T93" fmla="*/ 203 h 1282"/>
              <a:gd name="T94" fmla="*/ 301 w 515"/>
              <a:gd name="T95" fmla="*/ 146 h 1282"/>
              <a:gd name="T96" fmla="*/ 384 w 515"/>
              <a:gd name="T97" fmla="*/ 123 h 1282"/>
              <a:gd name="T98" fmla="*/ 427 w 515"/>
              <a:gd name="T99" fmla="*/ 109 h 1282"/>
              <a:gd name="T100" fmla="*/ 388 w 515"/>
              <a:gd name="T101" fmla="*/ 31 h 1282"/>
              <a:gd name="T102" fmla="*/ 415 w 515"/>
              <a:gd name="T103" fmla="*/ 0 h 12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515" h="1282">
                <a:moveTo>
                  <a:pt x="421" y="0"/>
                </a:moveTo>
                <a:lnTo>
                  <a:pt x="439" y="40"/>
                </a:lnTo>
                <a:lnTo>
                  <a:pt x="427" y="88"/>
                </a:lnTo>
                <a:lnTo>
                  <a:pt x="456" y="142"/>
                </a:lnTo>
                <a:lnTo>
                  <a:pt x="511" y="326"/>
                </a:lnTo>
                <a:lnTo>
                  <a:pt x="515" y="338"/>
                </a:lnTo>
                <a:lnTo>
                  <a:pt x="438" y="526"/>
                </a:lnTo>
                <a:lnTo>
                  <a:pt x="439" y="570"/>
                </a:lnTo>
                <a:lnTo>
                  <a:pt x="439" y="601"/>
                </a:lnTo>
                <a:lnTo>
                  <a:pt x="474" y="694"/>
                </a:lnTo>
                <a:lnTo>
                  <a:pt x="478" y="707"/>
                </a:lnTo>
                <a:lnTo>
                  <a:pt x="497" y="755"/>
                </a:lnTo>
                <a:lnTo>
                  <a:pt x="489" y="788"/>
                </a:lnTo>
                <a:lnTo>
                  <a:pt x="500" y="869"/>
                </a:lnTo>
                <a:lnTo>
                  <a:pt x="393" y="974"/>
                </a:lnTo>
                <a:lnTo>
                  <a:pt x="404" y="1031"/>
                </a:lnTo>
                <a:lnTo>
                  <a:pt x="314" y="1063"/>
                </a:lnTo>
                <a:lnTo>
                  <a:pt x="155" y="1163"/>
                </a:lnTo>
                <a:lnTo>
                  <a:pt x="177" y="1244"/>
                </a:lnTo>
                <a:lnTo>
                  <a:pt x="133" y="1277"/>
                </a:lnTo>
                <a:lnTo>
                  <a:pt x="72" y="1282"/>
                </a:lnTo>
                <a:lnTo>
                  <a:pt x="37" y="1170"/>
                </a:lnTo>
                <a:lnTo>
                  <a:pt x="52" y="1103"/>
                </a:lnTo>
                <a:lnTo>
                  <a:pt x="43" y="1081"/>
                </a:lnTo>
                <a:lnTo>
                  <a:pt x="65" y="1033"/>
                </a:lnTo>
                <a:lnTo>
                  <a:pt x="24" y="948"/>
                </a:lnTo>
                <a:lnTo>
                  <a:pt x="19" y="900"/>
                </a:lnTo>
                <a:lnTo>
                  <a:pt x="15" y="875"/>
                </a:lnTo>
                <a:lnTo>
                  <a:pt x="13" y="860"/>
                </a:lnTo>
                <a:lnTo>
                  <a:pt x="17" y="849"/>
                </a:lnTo>
                <a:lnTo>
                  <a:pt x="34" y="788"/>
                </a:lnTo>
                <a:lnTo>
                  <a:pt x="34" y="696"/>
                </a:lnTo>
                <a:lnTo>
                  <a:pt x="26" y="670"/>
                </a:lnTo>
                <a:lnTo>
                  <a:pt x="13" y="631"/>
                </a:lnTo>
                <a:lnTo>
                  <a:pt x="0" y="583"/>
                </a:lnTo>
                <a:lnTo>
                  <a:pt x="35" y="553"/>
                </a:lnTo>
                <a:lnTo>
                  <a:pt x="30" y="526"/>
                </a:lnTo>
                <a:lnTo>
                  <a:pt x="78" y="397"/>
                </a:lnTo>
                <a:lnTo>
                  <a:pt x="118" y="338"/>
                </a:lnTo>
                <a:lnTo>
                  <a:pt x="130" y="236"/>
                </a:lnTo>
                <a:lnTo>
                  <a:pt x="144" y="247"/>
                </a:lnTo>
                <a:lnTo>
                  <a:pt x="142" y="354"/>
                </a:lnTo>
                <a:lnTo>
                  <a:pt x="170" y="354"/>
                </a:lnTo>
                <a:lnTo>
                  <a:pt x="176" y="452"/>
                </a:lnTo>
                <a:lnTo>
                  <a:pt x="150" y="494"/>
                </a:lnTo>
                <a:lnTo>
                  <a:pt x="76" y="555"/>
                </a:lnTo>
                <a:lnTo>
                  <a:pt x="69" y="572"/>
                </a:lnTo>
                <a:lnTo>
                  <a:pt x="71" y="570"/>
                </a:lnTo>
                <a:lnTo>
                  <a:pt x="128" y="550"/>
                </a:lnTo>
                <a:lnTo>
                  <a:pt x="181" y="553"/>
                </a:lnTo>
                <a:lnTo>
                  <a:pt x="183" y="618"/>
                </a:lnTo>
                <a:lnTo>
                  <a:pt x="183" y="624"/>
                </a:lnTo>
                <a:lnTo>
                  <a:pt x="183" y="668"/>
                </a:lnTo>
                <a:lnTo>
                  <a:pt x="185" y="721"/>
                </a:lnTo>
                <a:lnTo>
                  <a:pt x="185" y="742"/>
                </a:lnTo>
                <a:lnTo>
                  <a:pt x="183" y="828"/>
                </a:lnTo>
                <a:lnTo>
                  <a:pt x="183" y="858"/>
                </a:lnTo>
                <a:lnTo>
                  <a:pt x="209" y="825"/>
                </a:lnTo>
                <a:lnTo>
                  <a:pt x="218" y="782"/>
                </a:lnTo>
                <a:lnTo>
                  <a:pt x="227" y="782"/>
                </a:lnTo>
                <a:lnTo>
                  <a:pt x="251" y="780"/>
                </a:lnTo>
                <a:lnTo>
                  <a:pt x="266" y="716"/>
                </a:lnTo>
                <a:lnTo>
                  <a:pt x="294" y="716"/>
                </a:lnTo>
                <a:lnTo>
                  <a:pt x="323" y="714"/>
                </a:lnTo>
                <a:lnTo>
                  <a:pt x="355" y="690"/>
                </a:lnTo>
                <a:lnTo>
                  <a:pt x="303" y="633"/>
                </a:lnTo>
                <a:lnTo>
                  <a:pt x="316" y="611"/>
                </a:lnTo>
                <a:lnTo>
                  <a:pt x="297" y="607"/>
                </a:lnTo>
                <a:lnTo>
                  <a:pt x="325" y="557"/>
                </a:lnTo>
                <a:lnTo>
                  <a:pt x="334" y="559"/>
                </a:lnTo>
                <a:lnTo>
                  <a:pt x="382" y="572"/>
                </a:lnTo>
                <a:lnTo>
                  <a:pt x="395" y="576"/>
                </a:lnTo>
                <a:lnTo>
                  <a:pt x="391" y="561"/>
                </a:lnTo>
                <a:lnTo>
                  <a:pt x="390" y="553"/>
                </a:lnTo>
                <a:lnTo>
                  <a:pt x="329" y="529"/>
                </a:lnTo>
                <a:lnTo>
                  <a:pt x="336" y="509"/>
                </a:lnTo>
                <a:lnTo>
                  <a:pt x="344" y="489"/>
                </a:lnTo>
                <a:lnTo>
                  <a:pt x="345" y="481"/>
                </a:lnTo>
                <a:lnTo>
                  <a:pt x="308" y="467"/>
                </a:lnTo>
                <a:lnTo>
                  <a:pt x="320" y="417"/>
                </a:lnTo>
                <a:lnTo>
                  <a:pt x="386" y="419"/>
                </a:lnTo>
                <a:lnTo>
                  <a:pt x="397" y="395"/>
                </a:lnTo>
                <a:lnTo>
                  <a:pt x="367" y="387"/>
                </a:lnTo>
                <a:lnTo>
                  <a:pt x="362" y="330"/>
                </a:lnTo>
                <a:lnTo>
                  <a:pt x="427" y="334"/>
                </a:lnTo>
                <a:lnTo>
                  <a:pt x="500" y="332"/>
                </a:lnTo>
                <a:lnTo>
                  <a:pt x="462" y="314"/>
                </a:lnTo>
                <a:lnTo>
                  <a:pt x="421" y="297"/>
                </a:lnTo>
                <a:lnTo>
                  <a:pt x="412" y="269"/>
                </a:lnTo>
                <a:lnTo>
                  <a:pt x="384" y="219"/>
                </a:lnTo>
                <a:lnTo>
                  <a:pt x="336" y="260"/>
                </a:lnTo>
                <a:lnTo>
                  <a:pt x="292" y="229"/>
                </a:lnTo>
                <a:lnTo>
                  <a:pt x="288" y="186"/>
                </a:lnTo>
                <a:lnTo>
                  <a:pt x="349" y="203"/>
                </a:lnTo>
                <a:lnTo>
                  <a:pt x="334" y="164"/>
                </a:lnTo>
                <a:lnTo>
                  <a:pt x="301" y="146"/>
                </a:lnTo>
                <a:lnTo>
                  <a:pt x="308" y="112"/>
                </a:lnTo>
                <a:lnTo>
                  <a:pt x="384" y="123"/>
                </a:lnTo>
                <a:lnTo>
                  <a:pt x="417" y="184"/>
                </a:lnTo>
                <a:lnTo>
                  <a:pt x="427" y="109"/>
                </a:lnTo>
                <a:lnTo>
                  <a:pt x="388" y="77"/>
                </a:lnTo>
                <a:lnTo>
                  <a:pt x="388" y="31"/>
                </a:lnTo>
                <a:lnTo>
                  <a:pt x="406" y="20"/>
                </a:lnTo>
                <a:lnTo>
                  <a:pt x="415" y="0"/>
                </a:lnTo>
                <a:lnTo>
                  <a:pt x="421" y="0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0" name="Freeform 21"/>
          <p:cNvSpPr>
            <a:spLocks/>
          </p:cNvSpPr>
          <p:nvPr/>
        </p:nvSpPr>
        <p:spPr bwMode="auto">
          <a:xfrm>
            <a:off x="5827713" y="846138"/>
            <a:ext cx="1695450" cy="1681162"/>
          </a:xfrm>
          <a:custGeom>
            <a:avLst/>
            <a:gdLst>
              <a:gd name="T0" fmla="*/ 824 w 1068"/>
              <a:gd name="T1" fmla="*/ 61 h 1059"/>
              <a:gd name="T2" fmla="*/ 1007 w 1068"/>
              <a:gd name="T3" fmla="*/ 157 h 1059"/>
              <a:gd name="T4" fmla="*/ 1027 w 1068"/>
              <a:gd name="T5" fmla="*/ 247 h 1059"/>
              <a:gd name="T6" fmla="*/ 856 w 1068"/>
              <a:gd name="T7" fmla="*/ 419 h 1059"/>
              <a:gd name="T8" fmla="*/ 833 w 1068"/>
              <a:gd name="T9" fmla="*/ 535 h 1059"/>
              <a:gd name="T10" fmla="*/ 904 w 1068"/>
              <a:gd name="T11" fmla="*/ 803 h 1059"/>
              <a:gd name="T12" fmla="*/ 867 w 1068"/>
              <a:gd name="T13" fmla="*/ 821 h 1059"/>
              <a:gd name="T14" fmla="*/ 784 w 1068"/>
              <a:gd name="T15" fmla="*/ 761 h 1059"/>
              <a:gd name="T16" fmla="*/ 763 w 1068"/>
              <a:gd name="T17" fmla="*/ 740 h 1059"/>
              <a:gd name="T18" fmla="*/ 739 w 1068"/>
              <a:gd name="T19" fmla="*/ 689 h 1059"/>
              <a:gd name="T20" fmla="*/ 726 w 1068"/>
              <a:gd name="T21" fmla="*/ 653 h 1059"/>
              <a:gd name="T22" fmla="*/ 673 w 1068"/>
              <a:gd name="T23" fmla="*/ 677 h 1059"/>
              <a:gd name="T24" fmla="*/ 629 w 1068"/>
              <a:gd name="T25" fmla="*/ 687 h 1059"/>
              <a:gd name="T26" fmla="*/ 597 w 1068"/>
              <a:gd name="T27" fmla="*/ 709 h 1059"/>
              <a:gd name="T28" fmla="*/ 590 w 1068"/>
              <a:gd name="T29" fmla="*/ 751 h 1059"/>
              <a:gd name="T30" fmla="*/ 557 w 1068"/>
              <a:gd name="T31" fmla="*/ 764 h 1059"/>
              <a:gd name="T32" fmla="*/ 524 w 1068"/>
              <a:gd name="T33" fmla="*/ 801 h 1059"/>
              <a:gd name="T34" fmla="*/ 514 w 1068"/>
              <a:gd name="T35" fmla="*/ 810 h 1059"/>
              <a:gd name="T36" fmla="*/ 520 w 1068"/>
              <a:gd name="T37" fmla="*/ 825 h 1059"/>
              <a:gd name="T38" fmla="*/ 524 w 1068"/>
              <a:gd name="T39" fmla="*/ 842 h 1059"/>
              <a:gd name="T40" fmla="*/ 505 w 1068"/>
              <a:gd name="T41" fmla="*/ 851 h 1059"/>
              <a:gd name="T42" fmla="*/ 463 w 1068"/>
              <a:gd name="T43" fmla="*/ 890 h 1059"/>
              <a:gd name="T44" fmla="*/ 442 w 1068"/>
              <a:gd name="T45" fmla="*/ 903 h 1059"/>
              <a:gd name="T46" fmla="*/ 420 w 1068"/>
              <a:gd name="T47" fmla="*/ 880 h 1059"/>
              <a:gd name="T48" fmla="*/ 404 w 1068"/>
              <a:gd name="T49" fmla="*/ 879 h 1059"/>
              <a:gd name="T50" fmla="*/ 383 w 1068"/>
              <a:gd name="T51" fmla="*/ 890 h 1059"/>
              <a:gd name="T52" fmla="*/ 369 w 1068"/>
              <a:gd name="T53" fmla="*/ 866 h 1059"/>
              <a:gd name="T54" fmla="*/ 324 w 1068"/>
              <a:gd name="T55" fmla="*/ 890 h 1059"/>
              <a:gd name="T56" fmla="*/ 256 w 1068"/>
              <a:gd name="T57" fmla="*/ 901 h 1059"/>
              <a:gd name="T58" fmla="*/ 238 w 1068"/>
              <a:gd name="T59" fmla="*/ 916 h 1059"/>
              <a:gd name="T60" fmla="*/ 225 w 1068"/>
              <a:gd name="T61" fmla="*/ 954 h 1059"/>
              <a:gd name="T62" fmla="*/ 227 w 1068"/>
              <a:gd name="T63" fmla="*/ 1002 h 1059"/>
              <a:gd name="T64" fmla="*/ 158 w 1068"/>
              <a:gd name="T65" fmla="*/ 1054 h 1059"/>
              <a:gd name="T66" fmla="*/ 46 w 1068"/>
              <a:gd name="T67" fmla="*/ 1024 h 1059"/>
              <a:gd name="T68" fmla="*/ 16 w 1068"/>
              <a:gd name="T69" fmla="*/ 941 h 1059"/>
              <a:gd name="T70" fmla="*/ 156 w 1068"/>
              <a:gd name="T71" fmla="*/ 866 h 1059"/>
              <a:gd name="T72" fmla="*/ 372 w 1068"/>
              <a:gd name="T73" fmla="*/ 596 h 1059"/>
              <a:gd name="T74" fmla="*/ 496 w 1068"/>
              <a:gd name="T75" fmla="*/ 358 h 1059"/>
              <a:gd name="T76" fmla="*/ 693 w 1068"/>
              <a:gd name="T77" fmla="*/ 52 h 1059"/>
              <a:gd name="T78" fmla="*/ 649 w 1068"/>
              <a:gd name="T79" fmla="*/ 187 h 1059"/>
              <a:gd name="T80" fmla="*/ 608 w 1068"/>
              <a:gd name="T81" fmla="*/ 305 h 1059"/>
              <a:gd name="T82" fmla="*/ 684 w 1068"/>
              <a:gd name="T83" fmla="*/ 229 h 1059"/>
              <a:gd name="T84" fmla="*/ 662 w 1068"/>
              <a:gd name="T85" fmla="*/ 283 h 1059"/>
              <a:gd name="T86" fmla="*/ 712 w 1068"/>
              <a:gd name="T87" fmla="*/ 247 h 1059"/>
              <a:gd name="T88" fmla="*/ 736 w 1068"/>
              <a:gd name="T89" fmla="*/ 354 h 1059"/>
              <a:gd name="T90" fmla="*/ 782 w 1068"/>
              <a:gd name="T91" fmla="*/ 526 h 1059"/>
              <a:gd name="T92" fmla="*/ 761 w 1068"/>
              <a:gd name="T93" fmla="*/ 438 h 1059"/>
              <a:gd name="T94" fmla="*/ 771 w 1068"/>
              <a:gd name="T95" fmla="*/ 288 h 1059"/>
              <a:gd name="T96" fmla="*/ 822 w 1068"/>
              <a:gd name="T97" fmla="*/ 233 h 1059"/>
              <a:gd name="T98" fmla="*/ 824 w 1068"/>
              <a:gd name="T99" fmla="*/ 181 h 1059"/>
              <a:gd name="T100" fmla="*/ 780 w 1068"/>
              <a:gd name="T101" fmla="*/ 20 h 10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1068" h="1059">
                <a:moveTo>
                  <a:pt x="780" y="20"/>
                </a:moveTo>
                <a:lnTo>
                  <a:pt x="813" y="35"/>
                </a:lnTo>
                <a:lnTo>
                  <a:pt x="824" y="59"/>
                </a:lnTo>
                <a:lnTo>
                  <a:pt x="824" y="61"/>
                </a:lnTo>
                <a:lnTo>
                  <a:pt x="874" y="92"/>
                </a:lnTo>
                <a:lnTo>
                  <a:pt x="916" y="170"/>
                </a:lnTo>
                <a:lnTo>
                  <a:pt x="988" y="148"/>
                </a:lnTo>
                <a:lnTo>
                  <a:pt x="1007" y="157"/>
                </a:lnTo>
                <a:lnTo>
                  <a:pt x="1034" y="170"/>
                </a:lnTo>
                <a:lnTo>
                  <a:pt x="1068" y="163"/>
                </a:lnTo>
                <a:lnTo>
                  <a:pt x="1034" y="199"/>
                </a:lnTo>
                <a:lnTo>
                  <a:pt x="1027" y="247"/>
                </a:lnTo>
                <a:lnTo>
                  <a:pt x="1003" y="255"/>
                </a:lnTo>
                <a:lnTo>
                  <a:pt x="959" y="338"/>
                </a:lnTo>
                <a:lnTo>
                  <a:pt x="870" y="354"/>
                </a:lnTo>
                <a:lnTo>
                  <a:pt x="856" y="419"/>
                </a:lnTo>
                <a:lnTo>
                  <a:pt x="843" y="474"/>
                </a:lnTo>
                <a:lnTo>
                  <a:pt x="832" y="519"/>
                </a:lnTo>
                <a:lnTo>
                  <a:pt x="833" y="530"/>
                </a:lnTo>
                <a:lnTo>
                  <a:pt x="833" y="535"/>
                </a:lnTo>
                <a:lnTo>
                  <a:pt x="844" y="628"/>
                </a:lnTo>
                <a:lnTo>
                  <a:pt x="891" y="744"/>
                </a:lnTo>
                <a:lnTo>
                  <a:pt x="904" y="777"/>
                </a:lnTo>
                <a:lnTo>
                  <a:pt x="904" y="803"/>
                </a:lnTo>
                <a:lnTo>
                  <a:pt x="905" y="836"/>
                </a:lnTo>
                <a:lnTo>
                  <a:pt x="887" y="829"/>
                </a:lnTo>
                <a:lnTo>
                  <a:pt x="876" y="825"/>
                </a:lnTo>
                <a:lnTo>
                  <a:pt x="867" y="821"/>
                </a:lnTo>
                <a:lnTo>
                  <a:pt x="848" y="814"/>
                </a:lnTo>
                <a:lnTo>
                  <a:pt x="833" y="810"/>
                </a:lnTo>
                <a:lnTo>
                  <a:pt x="824" y="801"/>
                </a:lnTo>
                <a:lnTo>
                  <a:pt x="784" y="761"/>
                </a:lnTo>
                <a:lnTo>
                  <a:pt x="773" y="751"/>
                </a:lnTo>
                <a:lnTo>
                  <a:pt x="767" y="746"/>
                </a:lnTo>
                <a:lnTo>
                  <a:pt x="763" y="742"/>
                </a:lnTo>
                <a:lnTo>
                  <a:pt x="763" y="740"/>
                </a:lnTo>
                <a:lnTo>
                  <a:pt x="761" y="740"/>
                </a:lnTo>
                <a:lnTo>
                  <a:pt x="750" y="729"/>
                </a:lnTo>
                <a:lnTo>
                  <a:pt x="747" y="714"/>
                </a:lnTo>
                <a:lnTo>
                  <a:pt x="739" y="689"/>
                </a:lnTo>
                <a:lnTo>
                  <a:pt x="738" y="683"/>
                </a:lnTo>
                <a:lnTo>
                  <a:pt x="728" y="663"/>
                </a:lnTo>
                <a:lnTo>
                  <a:pt x="726" y="653"/>
                </a:lnTo>
                <a:lnTo>
                  <a:pt x="726" y="653"/>
                </a:lnTo>
                <a:lnTo>
                  <a:pt x="723" y="652"/>
                </a:lnTo>
                <a:lnTo>
                  <a:pt x="721" y="652"/>
                </a:lnTo>
                <a:lnTo>
                  <a:pt x="721" y="652"/>
                </a:lnTo>
                <a:lnTo>
                  <a:pt x="673" y="677"/>
                </a:lnTo>
                <a:lnTo>
                  <a:pt x="656" y="696"/>
                </a:lnTo>
                <a:lnTo>
                  <a:pt x="640" y="687"/>
                </a:lnTo>
                <a:lnTo>
                  <a:pt x="629" y="687"/>
                </a:lnTo>
                <a:lnTo>
                  <a:pt x="629" y="687"/>
                </a:lnTo>
                <a:lnTo>
                  <a:pt x="627" y="687"/>
                </a:lnTo>
                <a:lnTo>
                  <a:pt x="608" y="694"/>
                </a:lnTo>
                <a:lnTo>
                  <a:pt x="597" y="709"/>
                </a:lnTo>
                <a:lnTo>
                  <a:pt x="597" y="709"/>
                </a:lnTo>
                <a:lnTo>
                  <a:pt x="594" y="713"/>
                </a:lnTo>
                <a:lnTo>
                  <a:pt x="590" y="748"/>
                </a:lnTo>
                <a:lnTo>
                  <a:pt x="590" y="749"/>
                </a:lnTo>
                <a:lnTo>
                  <a:pt x="590" y="751"/>
                </a:lnTo>
                <a:lnTo>
                  <a:pt x="590" y="753"/>
                </a:lnTo>
                <a:lnTo>
                  <a:pt x="572" y="759"/>
                </a:lnTo>
                <a:lnTo>
                  <a:pt x="570" y="759"/>
                </a:lnTo>
                <a:lnTo>
                  <a:pt x="557" y="764"/>
                </a:lnTo>
                <a:lnTo>
                  <a:pt x="557" y="764"/>
                </a:lnTo>
                <a:lnTo>
                  <a:pt x="557" y="766"/>
                </a:lnTo>
                <a:lnTo>
                  <a:pt x="538" y="797"/>
                </a:lnTo>
                <a:lnTo>
                  <a:pt x="524" y="801"/>
                </a:lnTo>
                <a:lnTo>
                  <a:pt x="524" y="801"/>
                </a:lnTo>
                <a:lnTo>
                  <a:pt x="522" y="801"/>
                </a:lnTo>
                <a:lnTo>
                  <a:pt x="516" y="808"/>
                </a:lnTo>
                <a:lnTo>
                  <a:pt x="514" y="810"/>
                </a:lnTo>
                <a:lnTo>
                  <a:pt x="514" y="812"/>
                </a:lnTo>
                <a:lnTo>
                  <a:pt x="512" y="820"/>
                </a:lnTo>
                <a:lnTo>
                  <a:pt x="518" y="825"/>
                </a:lnTo>
                <a:lnTo>
                  <a:pt x="520" y="825"/>
                </a:lnTo>
                <a:lnTo>
                  <a:pt x="525" y="832"/>
                </a:lnTo>
                <a:lnTo>
                  <a:pt x="524" y="840"/>
                </a:lnTo>
                <a:lnTo>
                  <a:pt x="524" y="840"/>
                </a:lnTo>
                <a:lnTo>
                  <a:pt x="524" y="842"/>
                </a:lnTo>
                <a:lnTo>
                  <a:pt x="524" y="842"/>
                </a:lnTo>
                <a:lnTo>
                  <a:pt x="522" y="844"/>
                </a:lnTo>
                <a:lnTo>
                  <a:pt x="518" y="844"/>
                </a:lnTo>
                <a:lnTo>
                  <a:pt x="505" y="851"/>
                </a:lnTo>
                <a:lnTo>
                  <a:pt x="483" y="868"/>
                </a:lnTo>
                <a:lnTo>
                  <a:pt x="472" y="873"/>
                </a:lnTo>
                <a:lnTo>
                  <a:pt x="466" y="884"/>
                </a:lnTo>
                <a:lnTo>
                  <a:pt x="463" y="890"/>
                </a:lnTo>
                <a:lnTo>
                  <a:pt x="457" y="892"/>
                </a:lnTo>
                <a:lnTo>
                  <a:pt x="450" y="893"/>
                </a:lnTo>
                <a:lnTo>
                  <a:pt x="444" y="901"/>
                </a:lnTo>
                <a:lnTo>
                  <a:pt x="442" y="903"/>
                </a:lnTo>
                <a:lnTo>
                  <a:pt x="441" y="901"/>
                </a:lnTo>
                <a:lnTo>
                  <a:pt x="437" y="895"/>
                </a:lnTo>
                <a:lnTo>
                  <a:pt x="433" y="895"/>
                </a:lnTo>
                <a:lnTo>
                  <a:pt x="420" y="880"/>
                </a:lnTo>
                <a:lnTo>
                  <a:pt x="417" y="880"/>
                </a:lnTo>
                <a:lnTo>
                  <a:pt x="409" y="879"/>
                </a:lnTo>
                <a:lnTo>
                  <a:pt x="407" y="879"/>
                </a:lnTo>
                <a:lnTo>
                  <a:pt x="404" y="879"/>
                </a:lnTo>
                <a:lnTo>
                  <a:pt x="398" y="884"/>
                </a:lnTo>
                <a:lnTo>
                  <a:pt x="398" y="884"/>
                </a:lnTo>
                <a:lnTo>
                  <a:pt x="389" y="890"/>
                </a:lnTo>
                <a:lnTo>
                  <a:pt x="383" y="890"/>
                </a:lnTo>
                <a:lnTo>
                  <a:pt x="382" y="890"/>
                </a:lnTo>
                <a:lnTo>
                  <a:pt x="382" y="888"/>
                </a:lnTo>
                <a:lnTo>
                  <a:pt x="374" y="884"/>
                </a:lnTo>
                <a:lnTo>
                  <a:pt x="369" y="866"/>
                </a:lnTo>
                <a:lnTo>
                  <a:pt x="369" y="864"/>
                </a:lnTo>
                <a:lnTo>
                  <a:pt x="345" y="869"/>
                </a:lnTo>
                <a:lnTo>
                  <a:pt x="326" y="888"/>
                </a:lnTo>
                <a:lnTo>
                  <a:pt x="324" y="890"/>
                </a:lnTo>
                <a:lnTo>
                  <a:pt x="306" y="871"/>
                </a:lnTo>
                <a:lnTo>
                  <a:pt x="306" y="873"/>
                </a:lnTo>
                <a:lnTo>
                  <a:pt x="265" y="897"/>
                </a:lnTo>
                <a:lnTo>
                  <a:pt x="256" y="901"/>
                </a:lnTo>
                <a:lnTo>
                  <a:pt x="245" y="904"/>
                </a:lnTo>
                <a:lnTo>
                  <a:pt x="238" y="912"/>
                </a:lnTo>
                <a:lnTo>
                  <a:pt x="238" y="912"/>
                </a:lnTo>
                <a:lnTo>
                  <a:pt x="238" y="916"/>
                </a:lnTo>
                <a:lnTo>
                  <a:pt x="238" y="934"/>
                </a:lnTo>
                <a:lnTo>
                  <a:pt x="234" y="940"/>
                </a:lnTo>
                <a:lnTo>
                  <a:pt x="234" y="941"/>
                </a:lnTo>
                <a:lnTo>
                  <a:pt x="225" y="954"/>
                </a:lnTo>
                <a:lnTo>
                  <a:pt x="230" y="965"/>
                </a:lnTo>
                <a:lnTo>
                  <a:pt x="230" y="965"/>
                </a:lnTo>
                <a:lnTo>
                  <a:pt x="228" y="978"/>
                </a:lnTo>
                <a:lnTo>
                  <a:pt x="227" y="1002"/>
                </a:lnTo>
                <a:lnTo>
                  <a:pt x="188" y="1048"/>
                </a:lnTo>
                <a:lnTo>
                  <a:pt x="188" y="1048"/>
                </a:lnTo>
                <a:lnTo>
                  <a:pt x="184" y="1048"/>
                </a:lnTo>
                <a:lnTo>
                  <a:pt x="158" y="1054"/>
                </a:lnTo>
                <a:lnTo>
                  <a:pt x="134" y="1059"/>
                </a:lnTo>
                <a:lnTo>
                  <a:pt x="120" y="1028"/>
                </a:lnTo>
                <a:lnTo>
                  <a:pt x="77" y="1045"/>
                </a:lnTo>
                <a:lnTo>
                  <a:pt x="46" y="1024"/>
                </a:lnTo>
                <a:lnTo>
                  <a:pt x="24" y="1032"/>
                </a:lnTo>
                <a:lnTo>
                  <a:pt x="26" y="1002"/>
                </a:lnTo>
                <a:lnTo>
                  <a:pt x="0" y="993"/>
                </a:lnTo>
                <a:lnTo>
                  <a:pt x="16" y="941"/>
                </a:lnTo>
                <a:lnTo>
                  <a:pt x="42" y="916"/>
                </a:lnTo>
                <a:lnTo>
                  <a:pt x="51" y="904"/>
                </a:lnTo>
                <a:lnTo>
                  <a:pt x="112" y="899"/>
                </a:lnTo>
                <a:lnTo>
                  <a:pt x="156" y="866"/>
                </a:lnTo>
                <a:lnTo>
                  <a:pt x="134" y="785"/>
                </a:lnTo>
                <a:lnTo>
                  <a:pt x="293" y="685"/>
                </a:lnTo>
                <a:lnTo>
                  <a:pt x="383" y="653"/>
                </a:lnTo>
                <a:lnTo>
                  <a:pt x="372" y="596"/>
                </a:lnTo>
                <a:lnTo>
                  <a:pt x="479" y="491"/>
                </a:lnTo>
                <a:lnTo>
                  <a:pt x="468" y="410"/>
                </a:lnTo>
                <a:lnTo>
                  <a:pt x="476" y="377"/>
                </a:lnTo>
                <a:lnTo>
                  <a:pt x="496" y="358"/>
                </a:lnTo>
                <a:lnTo>
                  <a:pt x="501" y="342"/>
                </a:lnTo>
                <a:lnTo>
                  <a:pt x="535" y="236"/>
                </a:lnTo>
                <a:lnTo>
                  <a:pt x="608" y="179"/>
                </a:lnTo>
                <a:lnTo>
                  <a:pt x="693" y="52"/>
                </a:lnTo>
                <a:lnTo>
                  <a:pt x="695" y="0"/>
                </a:lnTo>
                <a:lnTo>
                  <a:pt x="715" y="54"/>
                </a:lnTo>
                <a:lnTo>
                  <a:pt x="693" y="122"/>
                </a:lnTo>
                <a:lnTo>
                  <a:pt x="649" y="187"/>
                </a:lnTo>
                <a:lnTo>
                  <a:pt x="616" y="231"/>
                </a:lnTo>
                <a:lnTo>
                  <a:pt x="599" y="260"/>
                </a:lnTo>
                <a:lnTo>
                  <a:pt x="592" y="277"/>
                </a:lnTo>
                <a:lnTo>
                  <a:pt x="608" y="305"/>
                </a:lnTo>
                <a:lnTo>
                  <a:pt x="623" y="262"/>
                </a:lnTo>
                <a:lnTo>
                  <a:pt x="631" y="246"/>
                </a:lnTo>
                <a:lnTo>
                  <a:pt x="677" y="231"/>
                </a:lnTo>
                <a:lnTo>
                  <a:pt x="684" y="229"/>
                </a:lnTo>
                <a:lnTo>
                  <a:pt x="695" y="231"/>
                </a:lnTo>
                <a:lnTo>
                  <a:pt x="686" y="246"/>
                </a:lnTo>
                <a:lnTo>
                  <a:pt x="664" y="281"/>
                </a:lnTo>
                <a:lnTo>
                  <a:pt x="662" y="283"/>
                </a:lnTo>
                <a:lnTo>
                  <a:pt x="664" y="283"/>
                </a:lnTo>
                <a:lnTo>
                  <a:pt x="678" y="292"/>
                </a:lnTo>
                <a:lnTo>
                  <a:pt x="706" y="257"/>
                </a:lnTo>
                <a:lnTo>
                  <a:pt x="712" y="247"/>
                </a:lnTo>
                <a:lnTo>
                  <a:pt x="738" y="198"/>
                </a:lnTo>
                <a:lnTo>
                  <a:pt x="774" y="192"/>
                </a:lnTo>
                <a:lnTo>
                  <a:pt x="741" y="264"/>
                </a:lnTo>
                <a:lnTo>
                  <a:pt x="736" y="354"/>
                </a:lnTo>
                <a:lnTo>
                  <a:pt x="738" y="417"/>
                </a:lnTo>
                <a:lnTo>
                  <a:pt x="743" y="460"/>
                </a:lnTo>
                <a:lnTo>
                  <a:pt x="758" y="522"/>
                </a:lnTo>
                <a:lnTo>
                  <a:pt x="782" y="526"/>
                </a:lnTo>
                <a:lnTo>
                  <a:pt x="782" y="524"/>
                </a:lnTo>
                <a:lnTo>
                  <a:pt x="771" y="484"/>
                </a:lnTo>
                <a:lnTo>
                  <a:pt x="765" y="456"/>
                </a:lnTo>
                <a:lnTo>
                  <a:pt x="761" y="438"/>
                </a:lnTo>
                <a:lnTo>
                  <a:pt x="763" y="395"/>
                </a:lnTo>
                <a:lnTo>
                  <a:pt x="761" y="377"/>
                </a:lnTo>
                <a:lnTo>
                  <a:pt x="754" y="316"/>
                </a:lnTo>
                <a:lnTo>
                  <a:pt x="771" y="288"/>
                </a:lnTo>
                <a:lnTo>
                  <a:pt x="778" y="242"/>
                </a:lnTo>
                <a:lnTo>
                  <a:pt x="793" y="216"/>
                </a:lnTo>
                <a:lnTo>
                  <a:pt x="821" y="247"/>
                </a:lnTo>
                <a:lnTo>
                  <a:pt x="822" y="233"/>
                </a:lnTo>
                <a:lnTo>
                  <a:pt x="824" y="214"/>
                </a:lnTo>
                <a:lnTo>
                  <a:pt x="824" y="211"/>
                </a:lnTo>
                <a:lnTo>
                  <a:pt x="828" y="183"/>
                </a:lnTo>
                <a:lnTo>
                  <a:pt x="824" y="181"/>
                </a:lnTo>
                <a:lnTo>
                  <a:pt x="782" y="163"/>
                </a:lnTo>
                <a:lnTo>
                  <a:pt x="780" y="116"/>
                </a:lnTo>
                <a:lnTo>
                  <a:pt x="784" y="72"/>
                </a:lnTo>
                <a:lnTo>
                  <a:pt x="780" y="20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1" name="Freeform 22"/>
          <p:cNvSpPr>
            <a:spLocks/>
          </p:cNvSpPr>
          <p:nvPr/>
        </p:nvSpPr>
        <p:spPr bwMode="auto">
          <a:xfrm>
            <a:off x="4767263" y="1085850"/>
            <a:ext cx="1141413" cy="1670050"/>
          </a:xfrm>
          <a:custGeom>
            <a:avLst/>
            <a:gdLst>
              <a:gd name="T0" fmla="*/ 413 w 719"/>
              <a:gd name="T1" fmla="*/ 72 h 1052"/>
              <a:gd name="T2" fmla="*/ 367 w 719"/>
              <a:gd name="T3" fmla="*/ 183 h 1052"/>
              <a:gd name="T4" fmla="*/ 306 w 719"/>
              <a:gd name="T5" fmla="*/ 268 h 1052"/>
              <a:gd name="T6" fmla="*/ 308 w 719"/>
              <a:gd name="T7" fmla="*/ 270 h 1052"/>
              <a:gd name="T8" fmla="*/ 367 w 719"/>
              <a:gd name="T9" fmla="*/ 272 h 1052"/>
              <a:gd name="T10" fmla="*/ 326 w 719"/>
              <a:gd name="T11" fmla="*/ 287 h 1052"/>
              <a:gd name="T12" fmla="*/ 369 w 719"/>
              <a:gd name="T13" fmla="*/ 294 h 1052"/>
              <a:gd name="T14" fmla="*/ 376 w 719"/>
              <a:gd name="T15" fmla="*/ 301 h 1052"/>
              <a:gd name="T16" fmla="*/ 384 w 719"/>
              <a:gd name="T17" fmla="*/ 322 h 1052"/>
              <a:gd name="T18" fmla="*/ 397 w 719"/>
              <a:gd name="T19" fmla="*/ 370 h 1052"/>
              <a:gd name="T20" fmla="*/ 362 w 719"/>
              <a:gd name="T21" fmla="*/ 379 h 1052"/>
              <a:gd name="T22" fmla="*/ 343 w 719"/>
              <a:gd name="T23" fmla="*/ 454 h 1052"/>
              <a:gd name="T24" fmla="*/ 389 w 719"/>
              <a:gd name="T25" fmla="*/ 443 h 1052"/>
              <a:gd name="T26" fmla="*/ 356 w 719"/>
              <a:gd name="T27" fmla="*/ 521 h 1052"/>
              <a:gd name="T28" fmla="*/ 319 w 719"/>
              <a:gd name="T29" fmla="*/ 556 h 1052"/>
              <a:gd name="T30" fmla="*/ 326 w 719"/>
              <a:gd name="T31" fmla="*/ 630 h 1052"/>
              <a:gd name="T32" fmla="*/ 341 w 719"/>
              <a:gd name="T33" fmla="*/ 700 h 1052"/>
              <a:gd name="T34" fmla="*/ 378 w 719"/>
              <a:gd name="T35" fmla="*/ 724 h 1052"/>
              <a:gd name="T36" fmla="*/ 356 w 719"/>
              <a:gd name="T37" fmla="*/ 680 h 1052"/>
              <a:gd name="T38" fmla="*/ 380 w 719"/>
              <a:gd name="T39" fmla="*/ 635 h 1052"/>
              <a:gd name="T40" fmla="*/ 384 w 719"/>
              <a:gd name="T41" fmla="*/ 685 h 1052"/>
              <a:gd name="T42" fmla="*/ 413 w 719"/>
              <a:gd name="T43" fmla="*/ 696 h 1052"/>
              <a:gd name="T44" fmla="*/ 424 w 719"/>
              <a:gd name="T45" fmla="*/ 700 h 1052"/>
              <a:gd name="T46" fmla="*/ 439 w 719"/>
              <a:gd name="T47" fmla="*/ 646 h 1052"/>
              <a:gd name="T48" fmla="*/ 480 w 719"/>
              <a:gd name="T49" fmla="*/ 536 h 1052"/>
              <a:gd name="T50" fmla="*/ 505 w 719"/>
              <a:gd name="T51" fmla="*/ 477 h 1052"/>
              <a:gd name="T52" fmla="*/ 522 w 719"/>
              <a:gd name="T53" fmla="*/ 438 h 1052"/>
              <a:gd name="T54" fmla="*/ 457 w 719"/>
              <a:gd name="T55" fmla="*/ 419 h 1052"/>
              <a:gd name="T56" fmla="*/ 500 w 719"/>
              <a:gd name="T57" fmla="*/ 336 h 1052"/>
              <a:gd name="T58" fmla="*/ 607 w 719"/>
              <a:gd name="T59" fmla="*/ 109 h 1052"/>
              <a:gd name="T60" fmla="*/ 647 w 719"/>
              <a:gd name="T61" fmla="*/ 54 h 1052"/>
              <a:gd name="T62" fmla="*/ 673 w 719"/>
              <a:gd name="T63" fmla="*/ 141 h 1052"/>
              <a:gd name="T64" fmla="*/ 681 w 719"/>
              <a:gd name="T65" fmla="*/ 259 h 1052"/>
              <a:gd name="T66" fmla="*/ 660 w 719"/>
              <a:gd name="T67" fmla="*/ 331 h 1052"/>
              <a:gd name="T68" fmla="*/ 666 w 719"/>
              <a:gd name="T69" fmla="*/ 371 h 1052"/>
              <a:gd name="T70" fmla="*/ 712 w 719"/>
              <a:gd name="T71" fmla="*/ 504 h 1052"/>
              <a:gd name="T72" fmla="*/ 699 w 719"/>
              <a:gd name="T73" fmla="*/ 574 h 1052"/>
              <a:gd name="T74" fmla="*/ 719 w 719"/>
              <a:gd name="T75" fmla="*/ 753 h 1052"/>
              <a:gd name="T76" fmla="*/ 684 w 719"/>
              <a:gd name="T77" fmla="*/ 790 h 1052"/>
              <a:gd name="T78" fmla="*/ 627 w 719"/>
              <a:gd name="T79" fmla="*/ 945 h 1052"/>
              <a:gd name="T80" fmla="*/ 599 w 719"/>
              <a:gd name="T81" fmla="*/ 1017 h 1052"/>
              <a:gd name="T82" fmla="*/ 516 w 719"/>
              <a:gd name="T83" fmla="*/ 1051 h 1052"/>
              <a:gd name="T84" fmla="*/ 413 w 719"/>
              <a:gd name="T85" fmla="*/ 1052 h 1052"/>
              <a:gd name="T86" fmla="*/ 266 w 719"/>
              <a:gd name="T87" fmla="*/ 999 h 1052"/>
              <a:gd name="T88" fmla="*/ 74 w 719"/>
              <a:gd name="T89" fmla="*/ 851 h 1052"/>
              <a:gd name="T90" fmla="*/ 0 w 719"/>
              <a:gd name="T91" fmla="*/ 846 h 1052"/>
              <a:gd name="T92" fmla="*/ 4 w 719"/>
              <a:gd name="T93" fmla="*/ 748 h 1052"/>
              <a:gd name="T94" fmla="*/ 65 w 719"/>
              <a:gd name="T95" fmla="*/ 726 h 1052"/>
              <a:gd name="T96" fmla="*/ 85 w 719"/>
              <a:gd name="T97" fmla="*/ 691 h 1052"/>
              <a:gd name="T98" fmla="*/ 151 w 719"/>
              <a:gd name="T99" fmla="*/ 473 h 1052"/>
              <a:gd name="T100" fmla="*/ 208 w 719"/>
              <a:gd name="T101" fmla="*/ 412 h 1052"/>
              <a:gd name="T102" fmla="*/ 221 w 719"/>
              <a:gd name="T103" fmla="*/ 381 h 1052"/>
              <a:gd name="T104" fmla="*/ 196 w 719"/>
              <a:gd name="T105" fmla="*/ 357 h 1052"/>
              <a:gd name="T106" fmla="*/ 197 w 719"/>
              <a:gd name="T107" fmla="*/ 338 h 1052"/>
              <a:gd name="T108" fmla="*/ 232 w 719"/>
              <a:gd name="T109" fmla="*/ 248 h 1052"/>
              <a:gd name="T110" fmla="*/ 243 w 719"/>
              <a:gd name="T111" fmla="*/ 226 h 1052"/>
              <a:gd name="T112" fmla="*/ 360 w 719"/>
              <a:gd name="T113" fmla="*/ 0 h 1052"/>
              <a:gd name="T114" fmla="*/ 441 w 719"/>
              <a:gd name="T115" fmla="*/ 24 h 10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719" h="1052">
                <a:moveTo>
                  <a:pt x="452" y="34"/>
                </a:moveTo>
                <a:lnTo>
                  <a:pt x="413" y="72"/>
                </a:lnTo>
                <a:lnTo>
                  <a:pt x="391" y="143"/>
                </a:lnTo>
                <a:lnTo>
                  <a:pt x="367" y="183"/>
                </a:lnTo>
                <a:lnTo>
                  <a:pt x="332" y="231"/>
                </a:lnTo>
                <a:lnTo>
                  <a:pt x="306" y="268"/>
                </a:lnTo>
                <a:lnTo>
                  <a:pt x="306" y="270"/>
                </a:lnTo>
                <a:lnTo>
                  <a:pt x="308" y="270"/>
                </a:lnTo>
                <a:lnTo>
                  <a:pt x="369" y="242"/>
                </a:lnTo>
                <a:lnTo>
                  <a:pt x="367" y="272"/>
                </a:lnTo>
                <a:lnTo>
                  <a:pt x="325" y="281"/>
                </a:lnTo>
                <a:lnTo>
                  <a:pt x="326" y="287"/>
                </a:lnTo>
                <a:lnTo>
                  <a:pt x="332" y="301"/>
                </a:lnTo>
                <a:lnTo>
                  <a:pt x="369" y="294"/>
                </a:lnTo>
                <a:lnTo>
                  <a:pt x="373" y="292"/>
                </a:lnTo>
                <a:lnTo>
                  <a:pt x="376" y="301"/>
                </a:lnTo>
                <a:lnTo>
                  <a:pt x="380" y="312"/>
                </a:lnTo>
                <a:lnTo>
                  <a:pt x="384" y="322"/>
                </a:lnTo>
                <a:lnTo>
                  <a:pt x="378" y="351"/>
                </a:lnTo>
                <a:lnTo>
                  <a:pt x="397" y="370"/>
                </a:lnTo>
                <a:lnTo>
                  <a:pt x="363" y="379"/>
                </a:lnTo>
                <a:lnTo>
                  <a:pt x="362" y="379"/>
                </a:lnTo>
                <a:lnTo>
                  <a:pt x="343" y="419"/>
                </a:lnTo>
                <a:lnTo>
                  <a:pt x="343" y="454"/>
                </a:lnTo>
                <a:lnTo>
                  <a:pt x="347" y="454"/>
                </a:lnTo>
                <a:lnTo>
                  <a:pt x="389" y="443"/>
                </a:lnTo>
                <a:lnTo>
                  <a:pt x="380" y="491"/>
                </a:lnTo>
                <a:lnTo>
                  <a:pt x="356" y="521"/>
                </a:lnTo>
                <a:lnTo>
                  <a:pt x="356" y="521"/>
                </a:lnTo>
                <a:lnTo>
                  <a:pt x="319" y="556"/>
                </a:lnTo>
                <a:lnTo>
                  <a:pt x="325" y="610"/>
                </a:lnTo>
                <a:lnTo>
                  <a:pt x="326" y="630"/>
                </a:lnTo>
                <a:lnTo>
                  <a:pt x="326" y="654"/>
                </a:lnTo>
                <a:lnTo>
                  <a:pt x="341" y="700"/>
                </a:lnTo>
                <a:lnTo>
                  <a:pt x="356" y="726"/>
                </a:lnTo>
                <a:lnTo>
                  <a:pt x="378" y="724"/>
                </a:lnTo>
                <a:lnTo>
                  <a:pt x="374" y="704"/>
                </a:lnTo>
                <a:lnTo>
                  <a:pt x="356" y="680"/>
                </a:lnTo>
                <a:lnTo>
                  <a:pt x="356" y="635"/>
                </a:lnTo>
                <a:lnTo>
                  <a:pt x="380" y="635"/>
                </a:lnTo>
                <a:lnTo>
                  <a:pt x="402" y="643"/>
                </a:lnTo>
                <a:lnTo>
                  <a:pt x="384" y="685"/>
                </a:lnTo>
                <a:lnTo>
                  <a:pt x="382" y="693"/>
                </a:lnTo>
                <a:lnTo>
                  <a:pt x="413" y="696"/>
                </a:lnTo>
                <a:lnTo>
                  <a:pt x="417" y="698"/>
                </a:lnTo>
                <a:lnTo>
                  <a:pt x="424" y="700"/>
                </a:lnTo>
                <a:lnTo>
                  <a:pt x="439" y="648"/>
                </a:lnTo>
                <a:lnTo>
                  <a:pt x="439" y="646"/>
                </a:lnTo>
                <a:lnTo>
                  <a:pt x="450" y="574"/>
                </a:lnTo>
                <a:lnTo>
                  <a:pt x="480" y="536"/>
                </a:lnTo>
                <a:lnTo>
                  <a:pt x="485" y="525"/>
                </a:lnTo>
                <a:lnTo>
                  <a:pt x="505" y="477"/>
                </a:lnTo>
                <a:lnTo>
                  <a:pt x="515" y="451"/>
                </a:lnTo>
                <a:lnTo>
                  <a:pt x="522" y="438"/>
                </a:lnTo>
                <a:lnTo>
                  <a:pt x="476" y="440"/>
                </a:lnTo>
                <a:lnTo>
                  <a:pt x="457" y="419"/>
                </a:lnTo>
                <a:lnTo>
                  <a:pt x="480" y="373"/>
                </a:lnTo>
                <a:lnTo>
                  <a:pt x="500" y="336"/>
                </a:lnTo>
                <a:lnTo>
                  <a:pt x="546" y="227"/>
                </a:lnTo>
                <a:lnTo>
                  <a:pt x="607" y="109"/>
                </a:lnTo>
                <a:lnTo>
                  <a:pt x="614" y="54"/>
                </a:lnTo>
                <a:lnTo>
                  <a:pt x="647" y="54"/>
                </a:lnTo>
                <a:lnTo>
                  <a:pt x="660" y="102"/>
                </a:lnTo>
                <a:lnTo>
                  <a:pt x="673" y="141"/>
                </a:lnTo>
                <a:lnTo>
                  <a:pt x="681" y="167"/>
                </a:lnTo>
                <a:lnTo>
                  <a:pt x="681" y="259"/>
                </a:lnTo>
                <a:lnTo>
                  <a:pt x="664" y="320"/>
                </a:lnTo>
                <a:lnTo>
                  <a:pt x="660" y="331"/>
                </a:lnTo>
                <a:lnTo>
                  <a:pt x="662" y="346"/>
                </a:lnTo>
                <a:lnTo>
                  <a:pt x="666" y="371"/>
                </a:lnTo>
                <a:lnTo>
                  <a:pt x="671" y="419"/>
                </a:lnTo>
                <a:lnTo>
                  <a:pt x="712" y="504"/>
                </a:lnTo>
                <a:lnTo>
                  <a:pt x="690" y="552"/>
                </a:lnTo>
                <a:lnTo>
                  <a:pt x="699" y="574"/>
                </a:lnTo>
                <a:lnTo>
                  <a:pt x="684" y="641"/>
                </a:lnTo>
                <a:lnTo>
                  <a:pt x="719" y="753"/>
                </a:lnTo>
                <a:lnTo>
                  <a:pt x="710" y="765"/>
                </a:lnTo>
                <a:lnTo>
                  <a:pt x="684" y="790"/>
                </a:lnTo>
                <a:lnTo>
                  <a:pt x="668" y="842"/>
                </a:lnTo>
                <a:lnTo>
                  <a:pt x="627" y="945"/>
                </a:lnTo>
                <a:lnTo>
                  <a:pt x="607" y="1001"/>
                </a:lnTo>
                <a:lnTo>
                  <a:pt x="599" y="1017"/>
                </a:lnTo>
                <a:lnTo>
                  <a:pt x="587" y="1023"/>
                </a:lnTo>
                <a:lnTo>
                  <a:pt x="516" y="1051"/>
                </a:lnTo>
                <a:lnTo>
                  <a:pt x="511" y="1051"/>
                </a:lnTo>
                <a:lnTo>
                  <a:pt x="413" y="1052"/>
                </a:lnTo>
                <a:lnTo>
                  <a:pt x="380" y="1040"/>
                </a:lnTo>
                <a:lnTo>
                  <a:pt x="266" y="999"/>
                </a:lnTo>
                <a:lnTo>
                  <a:pt x="138" y="1032"/>
                </a:lnTo>
                <a:lnTo>
                  <a:pt x="74" y="851"/>
                </a:lnTo>
                <a:lnTo>
                  <a:pt x="61" y="861"/>
                </a:lnTo>
                <a:lnTo>
                  <a:pt x="0" y="846"/>
                </a:lnTo>
                <a:lnTo>
                  <a:pt x="4" y="765"/>
                </a:lnTo>
                <a:lnTo>
                  <a:pt x="4" y="748"/>
                </a:lnTo>
                <a:lnTo>
                  <a:pt x="59" y="728"/>
                </a:lnTo>
                <a:lnTo>
                  <a:pt x="65" y="726"/>
                </a:lnTo>
                <a:lnTo>
                  <a:pt x="76" y="720"/>
                </a:lnTo>
                <a:lnTo>
                  <a:pt x="85" y="691"/>
                </a:lnTo>
                <a:lnTo>
                  <a:pt x="87" y="689"/>
                </a:lnTo>
                <a:lnTo>
                  <a:pt x="151" y="473"/>
                </a:lnTo>
                <a:lnTo>
                  <a:pt x="197" y="440"/>
                </a:lnTo>
                <a:lnTo>
                  <a:pt x="208" y="412"/>
                </a:lnTo>
                <a:lnTo>
                  <a:pt x="214" y="397"/>
                </a:lnTo>
                <a:lnTo>
                  <a:pt x="221" y="381"/>
                </a:lnTo>
                <a:lnTo>
                  <a:pt x="205" y="364"/>
                </a:lnTo>
                <a:lnTo>
                  <a:pt x="196" y="357"/>
                </a:lnTo>
                <a:lnTo>
                  <a:pt x="197" y="347"/>
                </a:lnTo>
                <a:lnTo>
                  <a:pt x="197" y="338"/>
                </a:lnTo>
                <a:lnTo>
                  <a:pt x="197" y="335"/>
                </a:lnTo>
                <a:lnTo>
                  <a:pt x="232" y="248"/>
                </a:lnTo>
                <a:lnTo>
                  <a:pt x="242" y="229"/>
                </a:lnTo>
                <a:lnTo>
                  <a:pt x="243" y="226"/>
                </a:lnTo>
                <a:lnTo>
                  <a:pt x="271" y="159"/>
                </a:lnTo>
                <a:lnTo>
                  <a:pt x="360" y="0"/>
                </a:lnTo>
                <a:lnTo>
                  <a:pt x="428" y="17"/>
                </a:lnTo>
                <a:lnTo>
                  <a:pt x="441" y="24"/>
                </a:lnTo>
                <a:lnTo>
                  <a:pt x="452" y="34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2" name="Freeform 23"/>
          <p:cNvSpPr>
            <a:spLocks/>
          </p:cNvSpPr>
          <p:nvPr/>
        </p:nvSpPr>
        <p:spPr bwMode="auto">
          <a:xfrm>
            <a:off x="3209925" y="2259013"/>
            <a:ext cx="1068388" cy="1141412"/>
          </a:xfrm>
          <a:custGeom>
            <a:avLst/>
            <a:gdLst>
              <a:gd name="T0" fmla="*/ 442 w 673"/>
              <a:gd name="T1" fmla="*/ 653 h 719"/>
              <a:gd name="T2" fmla="*/ 295 w 673"/>
              <a:gd name="T3" fmla="*/ 673 h 719"/>
              <a:gd name="T4" fmla="*/ 210 w 673"/>
              <a:gd name="T5" fmla="*/ 574 h 719"/>
              <a:gd name="T6" fmla="*/ 240 w 673"/>
              <a:gd name="T7" fmla="*/ 437 h 719"/>
              <a:gd name="T8" fmla="*/ 175 w 673"/>
              <a:gd name="T9" fmla="*/ 380 h 719"/>
              <a:gd name="T10" fmla="*/ 138 w 673"/>
              <a:gd name="T11" fmla="*/ 302 h 719"/>
              <a:gd name="T12" fmla="*/ 50 w 673"/>
              <a:gd name="T13" fmla="*/ 247 h 719"/>
              <a:gd name="T14" fmla="*/ 68 w 673"/>
              <a:gd name="T15" fmla="*/ 210 h 719"/>
              <a:gd name="T16" fmla="*/ 140 w 673"/>
              <a:gd name="T17" fmla="*/ 238 h 719"/>
              <a:gd name="T18" fmla="*/ 164 w 673"/>
              <a:gd name="T19" fmla="*/ 289 h 719"/>
              <a:gd name="T20" fmla="*/ 238 w 673"/>
              <a:gd name="T21" fmla="*/ 334 h 719"/>
              <a:gd name="T22" fmla="*/ 297 w 673"/>
              <a:gd name="T23" fmla="*/ 409 h 719"/>
              <a:gd name="T24" fmla="*/ 330 w 673"/>
              <a:gd name="T25" fmla="*/ 470 h 719"/>
              <a:gd name="T26" fmla="*/ 387 w 673"/>
              <a:gd name="T27" fmla="*/ 450 h 719"/>
              <a:gd name="T28" fmla="*/ 369 w 673"/>
              <a:gd name="T29" fmla="*/ 422 h 719"/>
              <a:gd name="T30" fmla="*/ 293 w 673"/>
              <a:gd name="T31" fmla="*/ 369 h 719"/>
              <a:gd name="T32" fmla="*/ 293 w 673"/>
              <a:gd name="T33" fmla="*/ 363 h 719"/>
              <a:gd name="T34" fmla="*/ 341 w 673"/>
              <a:gd name="T35" fmla="*/ 350 h 719"/>
              <a:gd name="T36" fmla="*/ 273 w 673"/>
              <a:gd name="T37" fmla="*/ 258 h 719"/>
              <a:gd name="T38" fmla="*/ 273 w 673"/>
              <a:gd name="T39" fmla="*/ 219 h 719"/>
              <a:gd name="T40" fmla="*/ 332 w 673"/>
              <a:gd name="T41" fmla="*/ 267 h 719"/>
              <a:gd name="T42" fmla="*/ 324 w 673"/>
              <a:gd name="T43" fmla="*/ 203 h 719"/>
              <a:gd name="T44" fmla="*/ 337 w 673"/>
              <a:gd name="T45" fmla="*/ 164 h 719"/>
              <a:gd name="T46" fmla="*/ 252 w 673"/>
              <a:gd name="T47" fmla="*/ 192 h 719"/>
              <a:gd name="T48" fmla="*/ 306 w 673"/>
              <a:gd name="T49" fmla="*/ 122 h 719"/>
              <a:gd name="T50" fmla="*/ 273 w 673"/>
              <a:gd name="T51" fmla="*/ 118 h 719"/>
              <a:gd name="T52" fmla="*/ 160 w 673"/>
              <a:gd name="T53" fmla="*/ 129 h 719"/>
              <a:gd name="T54" fmla="*/ 107 w 673"/>
              <a:gd name="T55" fmla="*/ 116 h 719"/>
              <a:gd name="T56" fmla="*/ 101 w 673"/>
              <a:gd name="T57" fmla="*/ 35 h 719"/>
              <a:gd name="T58" fmla="*/ 13 w 673"/>
              <a:gd name="T59" fmla="*/ 26 h 719"/>
              <a:gd name="T60" fmla="*/ 27 w 673"/>
              <a:gd name="T61" fmla="*/ 3 h 719"/>
              <a:gd name="T62" fmla="*/ 112 w 673"/>
              <a:gd name="T63" fmla="*/ 29 h 719"/>
              <a:gd name="T64" fmla="*/ 160 w 673"/>
              <a:gd name="T65" fmla="*/ 26 h 719"/>
              <a:gd name="T66" fmla="*/ 197 w 673"/>
              <a:gd name="T67" fmla="*/ 66 h 719"/>
              <a:gd name="T68" fmla="*/ 240 w 673"/>
              <a:gd name="T69" fmla="*/ 103 h 719"/>
              <a:gd name="T70" fmla="*/ 278 w 673"/>
              <a:gd name="T71" fmla="*/ 46 h 719"/>
              <a:gd name="T72" fmla="*/ 334 w 673"/>
              <a:gd name="T73" fmla="*/ 20 h 719"/>
              <a:gd name="T74" fmla="*/ 334 w 673"/>
              <a:gd name="T75" fmla="*/ 66 h 719"/>
              <a:gd name="T76" fmla="*/ 382 w 673"/>
              <a:gd name="T77" fmla="*/ 153 h 719"/>
              <a:gd name="T78" fmla="*/ 402 w 673"/>
              <a:gd name="T79" fmla="*/ 230 h 719"/>
              <a:gd name="T80" fmla="*/ 509 w 673"/>
              <a:gd name="T81" fmla="*/ 278 h 719"/>
              <a:gd name="T82" fmla="*/ 496 w 673"/>
              <a:gd name="T83" fmla="*/ 395 h 719"/>
              <a:gd name="T84" fmla="*/ 619 w 673"/>
              <a:gd name="T85" fmla="*/ 529 h 719"/>
              <a:gd name="T86" fmla="*/ 673 w 673"/>
              <a:gd name="T87" fmla="*/ 522 h 719"/>
              <a:gd name="T88" fmla="*/ 619 w 673"/>
              <a:gd name="T89" fmla="*/ 638 h 719"/>
              <a:gd name="T90" fmla="*/ 629 w 673"/>
              <a:gd name="T91" fmla="*/ 673 h 719"/>
              <a:gd name="T92" fmla="*/ 474 w 673"/>
              <a:gd name="T93" fmla="*/ 719 h 7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673" h="719">
                <a:moveTo>
                  <a:pt x="474" y="719"/>
                </a:moveTo>
                <a:lnTo>
                  <a:pt x="452" y="699"/>
                </a:lnTo>
                <a:lnTo>
                  <a:pt x="442" y="653"/>
                </a:lnTo>
                <a:lnTo>
                  <a:pt x="411" y="647"/>
                </a:lnTo>
                <a:lnTo>
                  <a:pt x="335" y="688"/>
                </a:lnTo>
                <a:lnTo>
                  <a:pt x="295" y="673"/>
                </a:lnTo>
                <a:lnTo>
                  <a:pt x="273" y="683"/>
                </a:lnTo>
                <a:lnTo>
                  <a:pt x="232" y="649"/>
                </a:lnTo>
                <a:lnTo>
                  <a:pt x="210" y="574"/>
                </a:lnTo>
                <a:lnTo>
                  <a:pt x="234" y="544"/>
                </a:lnTo>
                <a:lnTo>
                  <a:pt x="249" y="492"/>
                </a:lnTo>
                <a:lnTo>
                  <a:pt x="240" y="437"/>
                </a:lnTo>
                <a:lnTo>
                  <a:pt x="254" y="433"/>
                </a:lnTo>
                <a:lnTo>
                  <a:pt x="251" y="402"/>
                </a:lnTo>
                <a:lnTo>
                  <a:pt x="175" y="380"/>
                </a:lnTo>
                <a:lnTo>
                  <a:pt x="182" y="334"/>
                </a:lnTo>
                <a:lnTo>
                  <a:pt x="168" y="325"/>
                </a:lnTo>
                <a:lnTo>
                  <a:pt x="138" y="302"/>
                </a:lnTo>
                <a:lnTo>
                  <a:pt x="114" y="258"/>
                </a:lnTo>
                <a:lnTo>
                  <a:pt x="70" y="251"/>
                </a:lnTo>
                <a:lnTo>
                  <a:pt x="50" y="247"/>
                </a:lnTo>
                <a:lnTo>
                  <a:pt x="38" y="249"/>
                </a:lnTo>
                <a:lnTo>
                  <a:pt x="42" y="216"/>
                </a:lnTo>
                <a:lnTo>
                  <a:pt x="68" y="210"/>
                </a:lnTo>
                <a:lnTo>
                  <a:pt x="94" y="201"/>
                </a:lnTo>
                <a:lnTo>
                  <a:pt x="116" y="216"/>
                </a:lnTo>
                <a:lnTo>
                  <a:pt x="140" y="238"/>
                </a:lnTo>
                <a:lnTo>
                  <a:pt x="149" y="260"/>
                </a:lnTo>
                <a:lnTo>
                  <a:pt x="153" y="265"/>
                </a:lnTo>
                <a:lnTo>
                  <a:pt x="164" y="289"/>
                </a:lnTo>
                <a:lnTo>
                  <a:pt x="186" y="321"/>
                </a:lnTo>
                <a:lnTo>
                  <a:pt x="212" y="326"/>
                </a:lnTo>
                <a:lnTo>
                  <a:pt x="238" y="334"/>
                </a:lnTo>
                <a:lnTo>
                  <a:pt x="269" y="369"/>
                </a:lnTo>
                <a:lnTo>
                  <a:pt x="273" y="373"/>
                </a:lnTo>
                <a:lnTo>
                  <a:pt x="297" y="409"/>
                </a:lnTo>
                <a:lnTo>
                  <a:pt x="332" y="454"/>
                </a:lnTo>
                <a:lnTo>
                  <a:pt x="350" y="465"/>
                </a:lnTo>
                <a:lnTo>
                  <a:pt x="330" y="470"/>
                </a:lnTo>
                <a:lnTo>
                  <a:pt x="363" y="476"/>
                </a:lnTo>
                <a:lnTo>
                  <a:pt x="382" y="467"/>
                </a:lnTo>
                <a:lnTo>
                  <a:pt x="387" y="450"/>
                </a:lnTo>
                <a:lnTo>
                  <a:pt x="387" y="450"/>
                </a:lnTo>
                <a:lnTo>
                  <a:pt x="356" y="433"/>
                </a:lnTo>
                <a:lnTo>
                  <a:pt x="369" y="422"/>
                </a:lnTo>
                <a:lnTo>
                  <a:pt x="367" y="420"/>
                </a:lnTo>
                <a:lnTo>
                  <a:pt x="315" y="384"/>
                </a:lnTo>
                <a:lnTo>
                  <a:pt x="293" y="369"/>
                </a:lnTo>
                <a:lnTo>
                  <a:pt x="291" y="367"/>
                </a:lnTo>
                <a:lnTo>
                  <a:pt x="287" y="365"/>
                </a:lnTo>
                <a:lnTo>
                  <a:pt x="293" y="363"/>
                </a:lnTo>
                <a:lnTo>
                  <a:pt x="321" y="361"/>
                </a:lnTo>
                <a:lnTo>
                  <a:pt x="335" y="354"/>
                </a:lnTo>
                <a:lnTo>
                  <a:pt x="341" y="350"/>
                </a:lnTo>
                <a:lnTo>
                  <a:pt x="293" y="336"/>
                </a:lnTo>
                <a:lnTo>
                  <a:pt x="282" y="302"/>
                </a:lnTo>
                <a:lnTo>
                  <a:pt x="273" y="258"/>
                </a:lnTo>
                <a:lnTo>
                  <a:pt x="276" y="254"/>
                </a:lnTo>
                <a:lnTo>
                  <a:pt x="287" y="247"/>
                </a:lnTo>
                <a:lnTo>
                  <a:pt x="273" y="219"/>
                </a:lnTo>
                <a:lnTo>
                  <a:pt x="300" y="210"/>
                </a:lnTo>
                <a:lnTo>
                  <a:pt x="308" y="249"/>
                </a:lnTo>
                <a:lnTo>
                  <a:pt x="332" y="267"/>
                </a:lnTo>
                <a:lnTo>
                  <a:pt x="332" y="267"/>
                </a:lnTo>
                <a:lnTo>
                  <a:pt x="330" y="240"/>
                </a:lnTo>
                <a:lnTo>
                  <a:pt x="324" y="203"/>
                </a:lnTo>
                <a:lnTo>
                  <a:pt x="315" y="182"/>
                </a:lnTo>
                <a:lnTo>
                  <a:pt x="321" y="179"/>
                </a:lnTo>
                <a:lnTo>
                  <a:pt x="337" y="164"/>
                </a:lnTo>
                <a:lnTo>
                  <a:pt x="317" y="169"/>
                </a:lnTo>
                <a:lnTo>
                  <a:pt x="291" y="175"/>
                </a:lnTo>
                <a:lnTo>
                  <a:pt x="252" y="192"/>
                </a:lnTo>
                <a:lnTo>
                  <a:pt x="230" y="162"/>
                </a:lnTo>
                <a:lnTo>
                  <a:pt x="267" y="136"/>
                </a:lnTo>
                <a:lnTo>
                  <a:pt x="306" y="122"/>
                </a:lnTo>
                <a:lnTo>
                  <a:pt x="321" y="88"/>
                </a:lnTo>
                <a:lnTo>
                  <a:pt x="317" y="64"/>
                </a:lnTo>
                <a:lnTo>
                  <a:pt x="273" y="118"/>
                </a:lnTo>
                <a:lnTo>
                  <a:pt x="234" y="118"/>
                </a:lnTo>
                <a:lnTo>
                  <a:pt x="201" y="158"/>
                </a:lnTo>
                <a:lnTo>
                  <a:pt x="160" y="129"/>
                </a:lnTo>
                <a:lnTo>
                  <a:pt x="147" y="103"/>
                </a:lnTo>
                <a:lnTo>
                  <a:pt x="134" y="127"/>
                </a:lnTo>
                <a:lnTo>
                  <a:pt x="107" y="116"/>
                </a:lnTo>
                <a:lnTo>
                  <a:pt x="90" y="72"/>
                </a:lnTo>
                <a:lnTo>
                  <a:pt x="110" y="46"/>
                </a:lnTo>
                <a:lnTo>
                  <a:pt x="101" y="35"/>
                </a:lnTo>
                <a:lnTo>
                  <a:pt x="50" y="55"/>
                </a:lnTo>
                <a:lnTo>
                  <a:pt x="22" y="38"/>
                </a:lnTo>
                <a:lnTo>
                  <a:pt x="13" y="26"/>
                </a:lnTo>
                <a:lnTo>
                  <a:pt x="0" y="7"/>
                </a:lnTo>
                <a:lnTo>
                  <a:pt x="5" y="0"/>
                </a:lnTo>
                <a:lnTo>
                  <a:pt x="27" y="3"/>
                </a:lnTo>
                <a:lnTo>
                  <a:pt x="72" y="26"/>
                </a:lnTo>
                <a:lnTo>
                  <a:pt x="88" y="35"/>
                </a:lnTo>
                <a:lnTo>
                  <a:pt x="112" y="29"/>
                </a:lnTo>
                <a:lnTo>
                  <a:pt x="127" y="26"/>
                </a:lnTo>
                <a:lnTo>
                  <a:pt x="160" y="20"/>
                </a:lnTo>
                <a:lnTo>
                  <a:pt x="160" y="26"/>
                </a:lnTo>
                <a:lnTo>
                  <a:pt x="162" y="44"/>
                </a:lnTo>
                <a:lnTo>
                  <a:pt x="184" y="59"/>
                </a:lnTo>
                <a:lnTo>
                  <a:pt x="197" y="66"/>
                </a:lnTo>
                <a:lnTo>
                  <a:pt x="199" y="85"/>
                </a:lnTo>
                <a:lnTo>
                  <a:pt x="214" y="92"/>
                </a:lnTo>
                <a:lnTo>
                  <a:pt x="240" y="103"/>
                </a:lnTo>
                <a:lnTo>
                  <a:pt x="254" y="90"/>
                </a:lnTo>
                <a:lnTo>
                  <a:pt x="262" y="40"/>
                </a:lnTo>
                <a:lnTo>
                  <a:pt x="278" y="46"/>
                </a:lnTo>
                <a:lnTo>
                  <a:pt x="282" y="48"/>
                </a:lnTo>
                <a:lnTo>
                  <a:pt x="284" y="46"/>
                </a:lnTo>
                <a:lnTo>
                  <a:pt x="334" y="20"/>
                </a:lnTo>
                <a:lnTo>
                  <a:pt x="334" y="44"/>
                </a:lnTo>
                <a:lnTo>
                  <a:pt x="334" y="51"/>
                </a:lnTo>
                <a:lnTo>
                  <a:pt x="334" y="66"/>
                </a:lnTo>
                <a:lnTo>
                  <a:pt x="374" y="134"/>
                </a:lnTo>
                <a:lnTo>
                  <a:pt x="383" y="151"/>
                </a:lnTo>
                <a:lnTo>
                  <a:pt x="382" y="153"/>
                </a:lnTo>
                <a:lnTo>
                  <a:pt x="378" y="173"/>
                </a:lnTo>
                <a:lnTo>
                  <a:pt x="374" y="181"/>
                </a:lnTo>
                <a:lnTo>
                  <a:pt x="402" y="230"/>
                </a:lnTo>
                <a:lnTo>
                  <a:pt x="463" y="260"/>
                </a:lnTo>
                <a:lnTo>
                  <a:pt x="496" y="262"/>
                </a:lnTo>
                <a:lnTo>
                  <a:pt x="509" y="278"/>
                </a:lnTo>
                <a:lnTo>
                  <a:pt x="485" y="312"/>
                </a:lnTo>
                <a:lnTo>
                  <a:pt x="522" y="334"/>
                </a:lnTo>
                <a:lnTo>
                  <a:pt x="496" y="395"/>
                </a:lnTo>
                <a:lnTo>
                  <a:pt x="529" y="413"/>
                </a:lnTo>
                <a:lnTo>
                  <a:pt x="549" y="487"/>
                </a:lnTo>
                <a:lnTo>
                  <a:pt x="619" y="529"/>
                </a:lnTo>
                <a:lnTo>
                  <a:pt x="623" y="531"/>
                </a:lnTo>
                <a:lnTo>
                  <a:pt x="649" y="505"/>
                </a:lnTo>
                <a:lnTo>
                  <a:pt x="673" y="522"/>
                </a:lnTo>
                <a:lnTo>
                  <a:pt x="636" y="570"/>
                </a:lnTo>
                <a:lnTo>
                  <a:pt x="631" y="629"/>
                </a:lnTo>
                <a:lnTo>
                  <a:pt x="619" y="638"/>
                </a:lnTo>
                <a:lnTo>
                  <a:pt x="618" y="638"/>
                </a:lnTo>
                <a:lnTo>
                  <a:pt x="619" y="644"/>
                </a:lnTo>
                <a:lnTo>
                  <a:pt x="629" y="673"/>
                </a:lnTo>
                <a:lnTo>
                  <a:pt x="619" y="673"/>
                </a:lnTo>
                <a:lnTo>
                  <a:pt x="553" y="677"/>
                </a:lnTo>
                <a:lnTo>
                  <a:pt x="474" y="719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3" name="Freeform 24"/>
          <p:cNvSpPr>
            <a:spLocks/>
          </p:cNvSpPr>
          <p:nvPr/>
        </p:nvSpPr>
        <p:spPr bwMode="auto">
          <a:xfrm>
            <a:off x="1557338" y="4300538"/>
            <a:ext cx="1368425" cy="1074737"/>
          </a:xfrm>
          <a:custGeom>
            <a:avLst/>
            <a:gdLst>
              <a:gd name="T0" fmla="*/ 773 w 862"/>
              <a:gd name="T1" fmla="*/ 487 h 677"/>
              <a:gd name="T2" fmla="*/ 799 w 862"/>
              <a:gd name="T3" fmla="*/ 502 h 677"/>
              <a:gd name="T4" fmla="*/ 862 w 862"/>
              <a:gd name="T5" fmla="*/ 530 h 677"/>
              <a:gd name="T6" fmla="*/ 821 w 862"/>
              <a:gd name="T7" fmla="*/ 581 h 677"/>
              <a:gd name="T8" fmla="*/ 808 w 862"/>
              <a:gd name="T9" fmla="*/ 600 h 677"/>
              <a:gd name="T10" fmla="*/ 784 w 862"/>
              <a:gd name="T11" fmla="*/ 631 h 677"/>
              <a:gd name="T12" fmla="*/ 770 w 862"/>
              <a:gd name="T13" fmla="*/ 657 h 677"/>
              <a:gd name="T14" fmla="*/ 720 w 862"/>
              <a:gd name="T15" fmla="*/ 663 h 677"/>
              <a:gd name="T16" fmla="*/ 694 w 862"/>
              <a:gd name="T17" fmla="*/ 653 h 677"/>
              <a:gd name="T18" fmla="*/ 652 w 862"/>
              <a:gd name="T19" fmla="*/ 637 h 677"/>
              <a:gd name="T20" fmla="*/ 593 w 862"/>
              <a:gd name="T21" fmla="*/ 615 h 677"/>
              <a:gd name="T22" fmla="*/ 572 w 862"/>
              <a:gd name="T23" fmla="*/ 607 h 677"/>
              <a:gd name="T24" fmla="*/ 533 w 862"/>
              <a:gd name="T25" fmla="*/ 592 h 677"/>
              <a:gd name="T26" fmla="*/ 500 w 862"/>
              <a:gd name="T27" fmla="*/ 581 h 677"/>
              <a:gd name="T28" fmla="*/ 487 w 862"/>
              <a:gd name="T29" fmla="*/ 574 h 677"/>
              <a:gd name="T30" fmla="*/ 450 w 862"/>
              <a:gd name="T31" fmla="*/ 561 h 677"/>
              <a:gd name="T32" fmla="*/ 425 w 862"/>
              <a:gd name="T33" fmla="*/ 552 h 677"/>
              <a:gd name="T34" fmla="*/ 390 w 862"/>
              <a:gd name="T35" fmla="*/ 539 h 677"/>
              <a:gd name="T36" fmla="*/ 349 w 862"/>
              <a:gd name="T37" fmla="*/ 545 h 677"/>
              <a:gd name="T38" fmla="*/ 312 w 862"/>
              <a:gd name="T39" fmla="*/ 548 h 677"/>
              <a:gd name="T40" fmla="*/ 292 w 862"/>
              <a:gd name="T41" fmla="*/ 552 h 677"/>
              <a:gd name="T42" fmla="*/ 279 w 862"/>
              <a:gd name="T43" fmla="*/ 554 h 677"/>
              <a:gd name="T44" fmla="*/ 255 w 862"/>
              <a:gd name="T45" fmla="*/ 557 h 677"/>
              <a:gd name="T46" fmla="*/ 200 w 862"/>
              <a:gd name="T47" fmla="*/ 508 h 677"/>
              <a:gd name="T48" fmla="*/ 181 w 862"/>
              <a:gd name="T49" fmla="*/ 495 h 677"/>
              <a:gd name="T50" fmla="*/ 168 w 862"/>
              <a:gd name="T51" fmla="*/ 484 h 677"/>
              <a:gd name="T52" fmla="*/ 141 w 862"/>
              <a:gd name="T53" fmla="*/ 498 h 677"/>
              <a:gd name="T54" fmla="*/ 102 w 862"/>
              <a:gd name="T55" fmla="*/ 517 h 677"/>
              <a:gd name="T56" fmla="*/ 54 w 862"/>
              <a:gd name="T57" fmla="*/ 517 h 677"/>
              <a:gd name="T58" fmla="*/ 23 w 862"/>
              <a:gd name="T59" fmla="*/ 463 h 677"/>
              <a:gd name="T60" fmla="*/ 28 w 862"/>
              <a:gd name="T61" fmla="*/ 415 h 677"/>
              <a:gd name="T62" fmla="*/ 28 w 862"/>
              <a:gd name="T63" fmla="*/ 382 h 677"/>
              <a:gd name="T64" fmla="*/ 19 w 862"/>
              <a:gd name="T65" fmla="*/ 360 h 677"/>
              <a:gd name="T66" fmla="*/ 11 w 862"/>
              <a:gd name="T67" fmla="*/ 330 h 677"/>
              <a:gd name="T68" fmla="*/ 41 w 862"/>
              <a:gd name="T69" fmla="*/ 297 h 677"/>
              <a:gd name="T70" fmla="*/ 52 w 862"/>
              <a:gd name="T71" fmla="*/ 242 h 677"/>
              <a:gd name="T72" fmla="*/ 35 w 862"/>
              <a:gd name="T73" fmla="*/ 199 h 677"/>
              <a:gd name="T74" fmla="*/ 69 w 862"/>
              <a:gd name="T75" fmla="*/ 174 h 677"/>
              <a:gd name="T76" fmla="*/ 52 w 862"/>
              <a:gd name="T77" fmla="*/ 150 h 677"/>
              <a:gd name="T78" fmla="*/ 104 w 862"/>
              <a:gd name="T79" fmla="*/ 33 h 677"/>
              <a:gd name="T80" fmla="*/ 176 w 862"/>
              <a:gd name="T81" fmla="*/ 24 h 677"/>
              <a:gd name="T82" fmla="*/ 187 w 862"/>
              <a:gd name="T83" fmla="*/ 0 h 677"/>
              <a:gd name="T84" fmla="*/ 207 w 862"/>
              <a:gd name="T85" fmla="*/ 9 h 677"/>
              <a:gd name="T86" fmla="*/ 209 w 862"/>
              <a:gd name="T87" fmla="*/ 76 h 677"/>
              <a:gd name="T88" fmla="*/ 222 w 862"/>
              <a:gd name="T89" fmla="*/ 153 h 677"/>
              <a:gd name="T90" fmla="*/ 279 w 862"/>
              <a:gd name="T91" fmla="*/ 198 h 677"/>
              <a:gd name="T92" fmla="*/ 321 w 862"/>
              <a:gd name="T93" fmla="*/ 246 h 677"/>
              <a:gd name="T94" fmla="*/ 403 w 862"/>
              <a:gd name="T95" fmla="*/ 295 h 677"/>
              <a:gd name="T96" fmla="*/ 474 w 862"/>
              <a:gd name="T97" fmla="*/ 314 h 677"/>
              <a:gd name="T98" fmla="*/ 615 w 862"/>
              <a:gd name="T99" fmla="*/ 441 h 677"/>
              <a:gd name="T100" fmla="*/ 668 w 862"/>
              <a:gd name="T101" fmla="*/ 473 h 677"/>
              <a:gd name="T102" fmla="*/ 746 w 862"/>
              <a:gd name="T103" fmla="*/ 469 h 6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862" h="677">
                <a:moveTo>
                  <a:pt x="747" y="469"/>
                </a:moveTo>
                <a:lnTo>
                  <a:pt x="773" y="487"/>
                </a:lnTo>
                <a:lnTo>
                  <a:pt x="782" y="495"/>
                </a:lnTo>
                <a:lnTo>
                  <a:pt x="799" y="502"/>
                </a:lnTo>
                <a:lnTo>
                  <a:pt x="827" y="515"/>
                </a:lnTo>
                <a:lnTo>
                  <a:pt x="862" y="530"/>
                </a:lnTo>
                <a:lnTo>
                  <a:pt x="836" y="563"/>
                </a:lnTo>
                <a:lnTo>
                  <a:pt x="821" y="581"/>
                </a:lnTo>
                <a:lnTo>
                  <a:pt x="814" y="591"/>
                </a:lnTo>
                <a:lnTo>
                  <a:pt x="808" y="600"/>
                </a:lnTo>
                <a:lnTo>
                  <a:pt x="788" y="628"/>
                </a:lnTo>
                <a:lnTo>
                  <a:pt x="784" y="631"/>
                </a:lnTo>
                <a:lnTo>
                  <a:pt x="777" y="644"/>
                </a:lnTo>
                <a:lnTo>
                  <a:pt x="770" y="657"/>
                </a:lnTo>
                <a:lnTo>
                  <a:pt x="757" y="677"/>
                </a:lnTo>
                <a:lnTo>
                  <a:pt x="720" y="663"/>
                </a:lnTo>
                <a:lnTo>
                  <a:pt x="703" y="657"/>
                </a:lnTo>
                <a:lnTo>
                  <a:pt x="694" y="653"/>
                </a:lnTo>
                <a:lnTo>
                  <a:pt x="674" y="646"/>
                </a:lnTo>
                <a:lnTo>
                  <a:pt x="652" y="637"/>
                </a:lnTo>
                <a:lnTo>
                  <a:pt x="613" y="624"/>
                </a:lnTo>
                <a:lnTo>
                  <a:pt x="593" y="615"/>
                </a:lnTo>
                <a:lnTo>
                  <a:pt x="583" y="611"/>
                </a:lnTo>
                <a:lnTo>
                  <a:pt x="572" y="607"/>
                </a:lnTo>
                <a:lnTo>
                  <a:pt x="565" y="605"/>
                </a:lnTo>
                <a:lnTo>
                  <a:pt x="533" y="592"/>
                </a:lnTo>
                <a:lnTo>
                  <a:pt x="532" y="591"/>
                </a:lnTo>
                <a:lnTo>
                  <a:pt x="500" y="581"/>
                </a:lnTo>
                <a:lnTo>
                  <a:pt x="498" y="580"/>
                </a:lnTo>
                <a:lnTo>
                  <a:pt x="487" y="574"/>
                </a:lnTo>
                <a:lnTo>
                  <a:pt x="465" y="567"/>
                </a:lnTo>
                <a:lnTo>
                  <a:pt x="450" y="561"/>
                </a:lnTo>
                <a:lnTo>
                  <a:pt x="432" y="554"/>
                </a:lnTo>
                <a:lnTo>
                  <a:pt x="425" y="552"/>
                </a:lnTo>
                <a:lnTo>
                  <a:pt x="408" y="545"/>
                </a:lnTo>
                <a:lnTo>
                  <a:pt x="390" y="539"/>
                </a:lnTo>
                <a:lnTo>
                  <a:pt x="360" y="543"/>
                </a:lnTo>
                <a:lnTo>
                  <a:pt x="349" y="545"/>
                </a:lnTo>
                <a:lnTo>
                  <a:pt x="332" y="546"/>
                </a:lnTo>
                <a:lnTo>
                  <a:pt x="312" y="548"/>
                </a:lnTo>
                <a:lnTo>
                  <a:pt x="299" y="550"/>
                </a:lnTo>
                <a:lnTo>
                  <a:pt x="292" y="552"/>
                </a:lnTo>
                <a:lnTo>
                  <a:pt x="292" y="552"/>
                </a:lnTo>
                <a:lnTo>
                  <a:pt x="279" y="554"/>
                </a:lnTo>
                <a:lnTo>
                  <a:pt x="262" y="556"/>
                </a:lnTo>
                <a:lnTo>
                  <a:pt x="255" y="557"/>
                </a:lnTo>
                <a:lnTo>
                  <a:pt x="227" y="532"/>
                </a:lnTo>
                <a:lnTo>
                  <a:pt x="200" y="508"/>
                </a:lnTo>
                <a:lnTo>
                  <a:pt x="192" y="502"/>
                </a:lnTo>
                <a:lnTo>
                  <a:pt x="181" y="495"/>
                </a:lnTo>
                <a:lnTo>
                  <a:pt x="174" y="487"/>
                </a:lnTo>
                <a:lnTo>
                  <a:pt x="168" y="484"/>
                </a:lnTo>
                <a:lnTo>
                  <a:pt x="168" y="484"/>
                </a:lnTo>
                <a:lnTo>
                  <a:pt x="141" y="498"/>
                </a:lnTo>
                <a:lnTo>
                  <a:pt x="130" y="504"/>
                </a:lnTo>
                <a:lnTo>
                  <a:pt x="102" y="517"/>
                </a:lnTo>
                <a:lnTo>
                  <a:pt x="65" y="537"/>
                </a:lnTo>
                <a:lnTo>
                  <a:pt x="54" y="517"/>
                </a:lnTo>
                <a:lnTo>
                  <a:pt x="47" y="502"/>
                </a:lnTo>
                <a:lnTo>
                  <a:pt x="23" y="463"/>
                </a:lnTo>
                <a:lnTo>
                  <a:pt x="11" y="421"/>
                </a:lnTo>
                <a:lnTo>
                  <a:pt x="28" y="415"/>
                </a:lnTo>
                <a:lnTo>
                  <a:pt x="28" y="402"/>
                </a:lnTo>
                <a:lnTo>
                  <a:pt x="28" y="382"/>
                </a:lnTo>
                <a:lnTo>
                  <a:pt x="28" y="371"/>
                </a:lnTo>
                <a:lnTo>
                  <a:pt x="19" y="360"/>
                </a:lnTo>
                <a:lnTo>
                  <a:pt x="6" y="343"/>
                </a:lnTo>
                <a:lnTo>
                  <a:pt x="11" y="330"/>
                </a:lnTo>
                <a:lnTo>
                  <a:pt x="0" y="312"/>
                </a:lnTo>
                <a:lnTo>
                  <a:pt x="41" y="297"/>
                </a:lnTo>
                <a:lnTo>
                  <a:pt x="48" y="264"/>
                </a:lnTo>
                <a:lnTo>
                  <a:pt x="52" y="242"/>
                </a:lnTo>
                <a:lnTo>
                  <a:pt x="32" y="198"/>
                </a:lnTo>
                <a:lnTo>
                  <a:pt x="35" y="199"/>
                </a:lnTo>
                <a:lnTo>
                  <a:pt x="41" y="196"/>
                </a:lnTo>
                <a:lnTo>
                  <a:pt x="69" y="174"/>
                </a:lnTo>
                <a:lnTo>
                  <a:pt x="59" y="161"/>
                </a:lnTo>
                <a:lnTo>
                  <a:pt x="52" y="150"/>
                </a:lnTo>
                <a:lnTo>
                  <a:pt x="78" y="61"/>
                </a:lnTo>
                <a:lnTo>
                  <a:pt x="104" y="33"/>
                </a:lnTo>
                <a:lnTo>
                  <a:pt x="131" y="6"/>
                </a:lnTo>
                <a:lnTo>
                  <a:pt x="176" y="24"/>
                </a:lnTo>
                <a:lnTo>
                  <a:pt x="179" y="26"/>
                </a:lnTo>
                <a:lnTo>
                  <a:pt x="187" y="0"/>
                </a:lnTo>
                <a:lnTo>
                  <a:pt x="207" y="6"/>
                </a:lnTo>
                <a:lnTo>
                  <a:pt x="207" y="9"/>
                </a:lnTo>
                <a:lnTo>
                  <a:pt x="209" y="30"/>
                </a:lnTo>
                <a:lnTo>
                  <a:pt x="209" y="76"/>
                </a:lnTo>
                <a:lnTo>
                  <a:pt x="209" y="120"/>
                </a:lnTo>
                <a:lnTo>
                  <a:pt x="222" y="153"/>
                </a:lnTo>
                <a:lnTo>
                  <a:pt x="246" y="155"/>
                </a:lnTo>
                <a:lnTo>
                  <a:pt x="279" y="198"/>
                </a:lnTo>
                <a:lnTo>
                  <a:pt x="323" y="212"/>
                </a:lnTo>
                <a:lnTo>
                  <a:pt x="321" y="246"/>
                </a:lnTo>
                <a:lnTo>
                  <a:pt x="379" y="246"/>
                </a:lnTo>
                <a:lnTo>
                  <a:pt x="403" y="295"/>
                </a:lnTo>
                <a:lnTo>
                  <a:pt x="454" y="268"/>
                </a:lnTo>
                <a:lnTo>
                  <a:pt x="474" y="314"/>
                </a:lnTo>
                <a:lnTo>
                  <a:pt x="474" y="316"/>
                </a:lnTo>
                <a:lnTo>
                  <a:pt x="615" y="441"/>
                </a:lnTo>
                <a:lnTo>
                  <a:pt x="657" y="467"/>
                </a:lnTo>
                <a:lnTo>
                  <a:pt x="668" y="473"/>
                </a:lnTo>
                <a:lnTo>
                  <a:pt x="694" y="471"/>
                </a:lnTo>
                <a:lnTo>
                  <a:pt x="746" y="469"/>
                </a:lnTo>
                <a:lnTo>
                  <a:pt x="747" y="469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4" name="Freeform 25"/>
          <p:cNvSpPr>
            <a:spLocks/>
          </p:cNvSpPr>
          <p:nvPr/>
        </p:nvSpPr>
        <p:spPr bwMode="auto">
          <a:xfrm>
            <a:off x="1768475" y="3538538"/>
            <a:ext cx="935038" cy="755650"/>
          </a:xfrm>
          <a:custGeom>
            <a:avLst/>
            <a:gdLst>
              <a:gd name="T0" fmla="*/ 166 w 589"/>
              <a:gd name="T1" fmla="*/ 61 h 476"/>
              <a:gd name="T2" fmla="*/ 196 w 589"/>
              <a:gd name="T3" fmla="*/ 120 h 476"/>
              <a:gd name="T4" fmla="*/ 266 w 589"/>
              <a:gd name="T5" fmla="*/ 168 h 476"/>
              <a:gd name="T6" fmla="*/ 327 w 589"/>
              <a:gd name="T7" fmla="*/ 170 h 476"/>
              <a:gd name="T8" fmla="*/ 319 w 589"/>
              <a:gd name="T9" fmla="*/ 214 h 476"/>
              <a:gd name="T10" fmla="*/ 308 w 589"/>
              <a:gd name="T11" fmla="*/ 273 h 476"/>
              <a:gd name="T12" fmla="*/ 341 w 589"/>
              <a:gd name="T13" fmla="*/ 266 h 476"/>
              <a:gd name="T14" fmla="*/ 388 w 589"/>
              <a:gd name="T15" fmla="*/ 277 h 476"/>
              <a:gd name="T16" fmla="*/ 410 w 589"/>
              <a:gd name="T17" fmla="*/ 275 h 476"/>
              <a:gd name="T18" fmla="*/ 389 w 589"/>
              <a:gd name="T19" fmla="*/ 255 h 476"/>
              <a:gd name="T20" fmla="*/ 362 w 589"/>
              <a:gd name="T21" fmla="*/ 225 h 476"/>
              <a:gd name="T22" fmla="*/ 358 w 589"/>
              <a:gd name="T23" fmla="*/ 190 h 476"/>
              <a:gd name="T24" fmla="*/ 341 w 589"/>
              <a:gd name="T25" fmla="*/ 140 h 476"/>
              <a:gd name="T26" fmla="*/ 334 w 589"/>
              <a:gd name="T27" fmla="*/ 129 h 476"/>
              <a:gd name="T28" fmla="*/ 282 w 589"/>
              <a:gd name="T29" fmla="*/ 116 h 476"/>
              <a:gd name="T30" fmla="*/ 225 w 589"/>
              <a:gd name="T31" fmla="*/ 102 h 476"/>
              <a:gd name="T32" fmla="*/ 192 w 589"/>
              <a:gd name="T33" fmla="*/ 52 h 476"/>
              <a:gd name="T34" fmla="*/ 196 w 589"/>
              <a:gd name="T35" fmla="*/ 11 h 476"/>
              <a:gd name="T36" fmla="*/ 214 w 589"/>
              <a:gd name="T37" fmla="*/ 33 h 476"/>
              <a:gd name="T38" fmla="*/ 255 w 589"/>
              <a:gd name="T39" fmla="*/ 94 h 476"/>
              <a:gd name="T40" fmla="*/ 262 w 589"/>
              <a:gd name="T41" fmla="*/ 72 h 476"/>
              <a:gd name="T42" fmla="*/ 290 w 589"/>
              <a:gd name="T43" fmla="*/ 61 h 476"/>
              <a:gd name="T44" fmla="*/ 332 w 589"/>
              <a:gd name="T45" fmla="*/ 41 h 476"/>
              <a:gd name="T46" fmla="*/ 323 w 589"/>
              <a:gd name="T47" fmla="*/ 91 h 476"/>
              <a:gd name="T48" fmla="*/ 360 w 589"/>
              <a:gd name="T49" fmla="*/ 124 h 476"/>
              <a:gd name="T50" fmla="*/ 410 w 589"/>
              <a:gd name="T51" fmla="*/ 139 h 476"/>
              <a:gd name="T52" fmla="*/ 421 w 589"/>
              <a:gd name="T53" fmla="*/ 157 h 476"/>
              <a:gd name="T54" fmla="*/ 448 w 589"/>
              <a:gd name="T55" fmla="*/ 170 h 476"/>
              <a:gd name="T56" fmla="*/ 474 w 589"/>
              <a:gd name="T57" fmla="*/ 251 h 476"/>
              <a:gd name="T58" fmla="*/ 513 w 589"/>
              <a:gd name="T59" fmla="*/ 268 h 476"/>
              <a:gd name="T60" fmla="*/ 554 w 589"/>
              <a:gd name="T61" fmla="*/ 283 h 476"/>
              <a:gd name="T62" fmla="*/ 589 w 589"/>
              <a:gd name="T63" fmla="*/ 399 h 476"/>
              <a:gd name="T64" fmla="*/ 533 w 589"/>
              <a:gd name="T65" fmla="*/ 443 h 476"/>
              <a:gd name="T66" fmla="*/ 491 w 589"/>
              <a:gd name="T67" fmla="*/ 447 h 476"/>
              <a:gd name="T68" fmla="*/ 391 w 589"/>
              <a:gd name="T69" fmla="*/ 471 h 476"/>
              <a:gd name="T70" fmla="*/ 365 w 589"/>
              <a:gd name="T71" fmla="*/ 454 h 476"/>
              <a:gd name="T72" fmla="*/ 358 w 589"/>
              <a:gd name="T73" fmla="*/ 476 h 476"/>
              <a:gd name="T74" fmla="*/ 236 w 589"/>
              <a:gd name="T75" fmla="*/ 391 h 476"/>
              <a:gd name="T76" fmla="*/ 234 w 589"/>
              <a:gd name="T77" fmla="*/ 375 h 476"/>
              <a:gd name="T78" fmla="*/ 131 w 589"/>
              <a:gd name="T79" fmla="*/ 294 h 476"/>
              <a:gd name="T80" fmla="*/ 111 w 589"/>
              <a:gd name="T81" fmla="*/ 257 h 476"/>
              <a:gd name="T82" fmla="*/ 113 w 589"/>
              <a:gd name="T83" fmla="*/ 238 h 476"/>
              <a:gd name="T84" fmla="*/ 85 w 589"/>
              <a:gd name="T85" fmla="*/ 205 h 476"/>
              <a:gd name="T86" fmla="*/ 111 w 589"/>
              <a:gd name="T87" fmla="*/ 192 h 476"/>
              <a:gd name="T88" fmla="*/ 163 w 589"/>
              <a:gd name="T89" fmla="*/ 200 h 476"/>
              <a:gd name="T90" fmla="*/ 175 w 589"/>
              <a:gd name="T91" fmla="*/ 224 h 476"/>
              <a:gd name="T92" fmla="*/ 214 w 589"/>
              <a:gd name="T93" fmla="*/ 225 h 476"/>
              <a:gd name="T94" fmla="*/ 199 w 589"/>
              <a:gd name="T95" fmla="*/ 203 h 476"/>
              <a:gd name="T96" fmla="*/ 175 w 589"/>
              <a:gd name="T97" fmla="*/ 177 h 476"/>
              <a:gd name="T98" fmla="*/ 131 w 589"/>
              <a:gd name="T99" fmla="*/ 172 h 476"/>
              <a:gd name="T100" fmla="*/ 52 w 589"/>
              <a:gd name="T101" fmla="*/ 109 h 476"/>
              <a:gd name="T102" fmla="*/ 9 w 589"/>
              <a:gd name="T103" fmla="*/ 78 h 476"/>
              <a:gd name="T104" fmla="*/ 9 w 589"/>
              <a:gd name="T105" fmla="*/ 33 h 476"/>
              <a:gd name="T106" fmla="*/ 4 w 589"/>
              <a:gd name="T107" fmla="*/ 4 h 476"/>
              <a:gd name="T108" fmla="*/ 24 w 589"/>
              <a:gd name="T109" fmla="*/ 15 h 476"/>
              <a:gd name="T110" fmla="*/ 85 w 589"/>
              <a:gd name="T111" fmla="*/ 39 h 476"/>
              <a:gd name="T112" fmla="*/ 113 w 589"/>
              <a:gd name="T113" fmla="*/ 57 h 476"/>
              <a:gd name="T114" fmla="*/ 157 w 589"/>
              <a:gd name="T115" fmla="*/ 45 h 4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589" h="476">
                <a:moveTo>
                  <a:pt x="163" y="43"/>
                </a:moveTo>
                <a:lnTo>
                  <a:pt x="166" y="61"/>
                </a:lnTo>
                <a:lnTo>
                  <a:pt x="190" y="87"/>
                </a:lnTo>
                <a:lnTo>
                  <a:pt x="196" y="120"/>
                </a:lnTo>
                <a:lnTo>
                  <a:pt x="222" y="153"/>
                </a:lnTo>
                <a:lnTo>
                  <a:pt x="266" y="168"/>
                </a:lnTo>
                <a:lnTo>
                  <a:pt x="303" y="153"/>
                </a:lnTo>
                <a:lnTo>
                  <a:pt x="327" y="170"/>
                </a:lnTo>
                <a:lnTo>
                  <a:pt x="332" y="187"/>
                </a:lnTo>
                <a:lnTo>
                  <a:pt x="319" y="214"/>
                </a:lnTo>
                <a:lnTo>
                  <a:pt x="306" y="251"/>
                </a:lnTo>
                <a:lnTo>
                  <a:pt x="308" y="273"/>
                </a:lnTo>
                <a:lnTo>
                  <a:pt x="330" y="277"/>
                </a:lnTo>
                <a:lnTo>
                  <a:pt x="341" y="266"/>
                </a:lnTo>
                <a:lnTo>
                  <a:pt x="373" y="273"/>
                </a:lnTo>
                <a:lnTo>
                  <a:pt x="388" y="277"/>
                </a:lnTo>
                <a:lnTo>
                  <a:pt x="406" y="283"/>
                </a:lnTo>
                <a:lnTo>
                  <a:pt x="410" y="275"/>
                </a:lnTo>
                <a:lnTo>
                  <a:pt x="406" y="266"/>
                </a:lnTo>
                <a:lnTo>
                  <a:pt x="389" y="255"/>
                </a:lnTo>
                <a:lnTo>
                  <a:pt x="382" y="249"/>
                </a:lnTo>
                <a:lnTo>
                  <a:pt x="362" y="225"/>
                </a:lnTo>
                <a:lnTo>
                  <a:pt x="360" y="220"/>
                </a:lnTo>
                <a:lnTo>
                  <a:pt x="358" y="190"/>
                </a:lnTo>
                <a:lnTo>
                  <a:pt x="351" y="159"/>
                </a:lnTo>
                <a:lnTo>
                  <a:pt x="341" y="140"/>
                </a:lnTo>
                <a:lnTo>
                  <a:pt x="336" y="131"/>
                </a:lnTo>
                <a:lnTo>
                  <a:pt x="334" y="129"/>
                </a:lnTo>
                <a:lnTo>
                  <a:pt x="314" y="120"/>
                </a:lnTo>
                <a:lnTo>
                  <a:pt x="282" y="116"/>
                </a:lnTo>
                <a:lnTo>
                  <a:pt x="246" y="128"/>
                </a:lnTo>
                <a:lnTo>
                  <a:pt x="225" y="102"/>
                </a:lnTo>
                <a:lnTo>
                  <a:pt x="220" y="72"/>
                </a:lnTo>
                <a:lnTo>
                  <a:pt x="192" y="52"/>
                </a:lnTo>
                <a:lnTo>
                  <a:pt x="196" y="21"/>
                </a:lnTo>
                <a:lnTo>
                  <a:pt x="196" y="11"/>
                </a:lnTo>
                <a:lnTo>
                  <a:pt x="203" y="9"/>
                </a:lnTo>
                <a:lnTo>
                  <a:pt x="214" y="33"/>
                </a:lnTo>
                <a:lnTo>
                  <a:pt x="214" y="35"/>
                </a:lnTo>
                <a:lnTo>
                  <a:pt x="255" y="94"/>
                </a:lnTo>
                <a:lnTo>
                  <a:pt x="275" y="89"/>
                </a:lnTo>
                <a:lnTo>
                  <a:pt x="262" y="72"/>
                </a:lnTo>
                <a:lnTo>
                  <a:pt x="282" y="63"/>
                </a:lnTo>
                <a:lnTo>
                  <a:pt x="290" y="61"/>
                </a:lnTo>
                <a:lnTo>
                  <a:pt x="299" y="56"/>
                </a:lnTo>
                <a:lnTo>
                  <a:pt x="332" y="41"/>
                </a:lnTo>
                <a:lnTo>
                  <a:pt x="338" y="61"/>
                </a:lnTo>
                <a:lnTo>
                  <a:pt x="323" y="91"/>
                </a:lnTo>
                <a:lnTo>
                  <a:pt x="334" y="100"/>
                </a:lnTo>
                <a:lnTo>
                  <a:pt x="360" y="124"/>
                </a:lnTo>
                <a:lnTo>
                  <a:pt x="384" y="146"/>
                </a:lnTo>
                <a:lnTo>
                  <a:pt x="410" y="139"/>
                </a:lnTo>
                <a:lnTo>
                  <a:pt x="417" y="135"/>
                </a:lnTo>
                <a:lnTo>
                  <a:pt x="421" y="157"/>
                </a:lnTo>
                <a:lnTo>
                  <a:pt x="428" y="159"/>
                </a:lnTo>
                <a:lnTo>
                  <a:pt x="448" y="170"/>
                </a:lnTo>
                <a:lnTo>
                  <a:pt x="447" y="212"/>
                </a:lnTo>
                <a:lnTo>
                  <a:pt x="474" y="251"/>
                </a:lnTo>
                <a:lnTo>
                  <a:pt x="495" y="260"/>
                </a:lnTo>
                <a:lnTo>
                  <a:pt x="513" y="268"/>
                </a:lnTo>
                <a:lnTo>
                  <a:pt x="528" y="273"/>
                </a:lnTo>
                <a:lnTo>
                  <a:pt x="554" y="283"/>
                </a:lnTo>
                <a:lnTo>
                  <a:pt x="576" y="391"/>
                </a:lnTo>
                <a:lnTo>
                  <a:pt x="589" y="399"/>
                </a:lnTo>
                <a:lnTo>
                  <a:pt x="581" y="417"/>
                </a:lnTo>
                <a:lnTo>
                  <a:pt x="533" y="443"/>
                </a:lnTo>
                <a:lnTo>
                  <a:pt x="519" y="465"/>
                </a:lnTo>
                <a:lnTo>
                  <a:pt x="491" y="447"/>
                </a:lnTo>
                <a:lnTo>
                  <a:pt x="421" y="463"/>
                </a:lnTo>
                <a:lnTo>
                  <a:pt x="391" y="471"/>
                </a:lnTo>
                <a:lnTo>
                  <a:pt x="375" y="475"/>
                </a:lnTo>
                <a:lnTo>
                  <a:pt x="365" y="454"/>
                </a:lnTo>
                <a:lnTo>
                  <a:pt x="353" y="454"/>
                </a:lnTo>
                <a:lnTo>
                  <a:pt x="358" y="476"/>
                </a:lnTo>
                <a:lnTo>
                  <a:pt x="343" y="476"/>
                </a:lnTo>
                <a:lnTo>
                  <a:pt x="236" y="391"/>
                </a:lnTo>
                <a:lnTo>
                  <a:pt x="234" y="379"/>
                </a:lnTo>
                <a:lnTo>
                  <a:pt x="234" y="375"/>
                </a:lnTo>
                <a:lnTo>
                  <a:pt x="192" y="342"/>
                </a:lnTo>
                <a:lnTo>
                  <a:pt x="131" y="294"/>
                </a:lnTo>
                <a:lnTo>
                  <a:pt x="116" y="268"/>
                </a:lnTo>
                <a:lnTo>
                  <a:pt x="111" y="257"/>
                </a:lnTo>
                <a:lnTo>
                  <a:pt x="113" y="242"/>
                </a:lnTo>
                <a:lnTo>
                  <a:pt x="113" y="238"/>
                </a:lnTo>
                <a:lnTo>
                  <a:pt x="98" y="220"/>
                </a:lnTo>
                <a:lnTo>
                  <a:pt x="85" y="205"/>
                </a:lnTo>
                <a:lnTo>
                  <a:pt x="94" y="192"/>
                </a:lnTo>
                <a:lnTo>
                  <a:pt x="111" y="192"/>
                </a:lnTo>
                <a:lnTo>
                  <a:pt x="153" y="192"/>
                </a:lnTo>
                <a:lnTo>
                  <a:pt x="163" y="200"/>
                </a:lnTo>
                <a:lnTo>
                  <a:pt x="164" y="209"/>
                </a:lnTo>
                <a:lnTo>
                  <a:pt x="175" y="224"/>
                </a:lnTo>
                <a:lnTo>
                  <a:pt x="198" y="229"/>
                </a:lnTo>
                <a:lnTo>
                  <a:pt x="214" y="225"/>
                </a:lnTo>
                <a:lnTo>
                  <a:pt x="205" y="211"/>
                </a:lnTo>
                <a:lnTo>
                  <a:pt x="199" y="203"/>
                </a:lnTo>
                <a:lnTo>
                  <a:pt x="187" y="183"/>
                </a:lnTo>
                <a:lnTo>
                  <a:pt x="175" y="177"/>
                </a:lnTo>
                <a:lnTo>
                  <a:pt x="166" y="172"/>
                </a:lnTo>
                <a:lnTo>
                  <a:pt x="131" y="172"/>
                </a:lnTo>
                <a:lnTo>
                  <a:pt x="72" y="146"/>
                </a:lnTo>
                <a:lnTo>
                  <a:pt x="52" y="109"/>
                </a:lnTo>
                <a:lnTo>
                  <a:pt x="22" y="74"/>
                </a:lnTo>
                <a:lnTo>
                  <a:pt x="9" y="78"/>
                </a:lnTo>
                <a:lnTo>
                  <a:pt x="4" y="61"/>
                </a:lnTo>
                <a:lnTo>
                  <a:pt x="9" y="33"/>
                </a:lnTo>
                <a:lnTo>
                  <a:pt x="0" y="15"/>
                </a:lnTo>
                <a:lnTo>
                  <a:pt x="4" y="4"/>
                </a:lnTo>
                <a:lnTo>
                  <a:pt x="15" y="0"/>
                </a:lnTo>
                <a:lnTo>
                  <a:pt x="24" y="15"/>
                </a:lnTo>
                <a:lnTo>
                  <a:pt x="26" y="17"/>
                </a:lnTo>
                <a:lnTo>
                  <a:pt x="85" y="39"/>
                </a:lnTo>
                <a:lnTo>
                  <a:pt x="89" y="67"/>
                </a:lnTo>
                <a:lnTo>
                  <a:pt x="113" y="57"/>
                </a:lnTo>
                <a:lnTo>
                  <a:pt x="151" y="46"/>
                </a:lnTo>
                <a:lnTo>
                  <a:pt x="157" y="45"/>
                </a:lnTo>
                <a:lnTo>
                  <a:pt x="163" y="43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5" name="Freeform 26"/>
          <p:cNvSpPr>
            <a:spLocks/>
          </p:cNvSpPr>
          <p:nvPr/>
        </p:nvSpPr>
        <p:spPr bwMode="auto">
          <a:xfrm>
            <a:off x="141288" y="4654550"/>
            <a:ext cx="493713" cy="698500"/>
          </a:xfrm>
          <a:custGeom>
            <a:avLst/>
            <a:gdLst>
              <a:gd name="T0" fmla="*/ 239 w 311"/>
              <a:gd name="T1" fmla="*/ 35 h 440"/>
              <a:gd name="T2" fmla="*/ 276 w 311"/>
              <a:gd name="T3" fmla="*/ 74 h 440"/>
              <a:gd name="T4" fmla="*/ 282 w 311"/>
              <a:gd name="T5" fmla="*/ 85 h 440"/>
              <a:gd name="T6" fmla="*/ 273 w 311"/>
              <a:gd name="T7" fmla="*/ 107 h 440"/>
              <a:gd name="T8" fmla="*/ 289 w 311"/>
              <a:gd name="T9" fmla="*/ 159 h 440"/>
              <a:gd name="T10" fmla="*/ 306 w 311"/>
              <a:gd name="T11" fmla="*/ 168 h 440"/>
              <a:gd name="T12" fmla="*/ 311 w 311"/>
              <a:gd name="T13" fmla="*/ 198 h 440"/>
              <a:gd name="T14" fmla="*/ 254 w 311"/>
              <a:gd name="T15" fmla="*/ 240 h 440"/>
              <a:gd name="T16" fmla="*/ 162 w 311"/>
              <a:gd name="T17" fmla="*/ 298 h 440"/>
              <a:gd name="T18" fmla="*/ 127 w 311"/>
              <a:gd name="T19" fmla="*/ 298 h 440"/>
              <a:gd name="T20" fmla="*/ 90 w 311"/>
              <a:gd name="T21" fmla="*/ 344 h 440"/>
              <a:gd name="T22" fmla="*/ 72 w 311"/>
              <a:gd name="T23" fmla="*/ 368 h 440"/>
              <a:gd name="T24" fmla="*/ 48 w 311"/>
              <a:gd name="T25" fmla="*/ 401 h 440"/>
              <a:gd name="T26" fmla="*/ 11 w 311"/>
              <a:gd name="T27" fmla="*/ 429 h 440"/>
              <a:gd name="T28" fmla="*/ 33 w 311"/>
              <a:gd name="T29" fmla="*/ 393 h 440"/>
              <a:gd name="T30" fmla="*/ 22 w 311"/>
              <a:gd name="T31" fmla="*/ 368 h 440"/>
              <a:gd name="T32" fmla="*/ 9 w 311"/>
              <a:gd name="T33" fmla="*/ 336 h 440"/>
              <a:gd name="T34" fmla="*/ 29 w 311"/>
              <a:gd name="T35" fmla="*/ 283 h 440"/>
              <a:gd name="T36" fmla="*/ 22 w 311"/>
              <a:gd name="T37" fmla="*/ 253 h 440"/>
              <a:gd name="T38" fmla="*/ 20 w 311"/>
              <a:gd name="T39" fmla="*/ 244 h 440"/>
              <a:gd name="T40" fmla="*/ 64 w 311"/>
              <a:gd name="T41" fmla="*/ 227 h 440"/>
              <a:gd name="T42" fmla="*/ 72 w 311"/>
              <a:gd name="T43" fmla="*/ 213 h 440"/>
              <a:gd name="T44" fmla="*/ 79 w 311"/>
              <a:gd name="T45" fmla="*/ 198 h 440"/>
              <a:gd name="T46" fmla="*/ 83 w 311"/>
              <a:gd name="T47" fmla="*/ 163 h 440"/>
              <a:gd name="T48" fmla="*/ 110 w 311"/>
              <a:gd name="T49" fmla="*/ 144 h 440"/>
              <a:gd name="T50" fmla="*/ 151 w 311"/>
              <a:gd name="T51" fmla="*/ 133 h 440"/>
              <a:gd name="T52" fmla="*/ 121 w 311"/>
              <a:gd name="T53" fmla="*/ 196 h 440"/>
              <a:gd name="T54" fmla="*/ 96 w 311"/>
              <a:gd name="T55" fmla="*/ 222 h 440"/>
              <a:gd name="T56" fmla="*/ 64 w 311"/>
              <a:gd name="T57" fmla="*/ 253 h 440"/>
              <a:gd name="T58" fmla="*/ 48 w 311"/>
              <a:gd name="T59" fmla="*/ 334 h 440"/>
              <a:gd name="T60" fmla="*/ 70 w 311"/>
              <a:gd name="T61" fmla="*/ 349 h 440"/>
              <a:gd name="T62" fmla="*/ 90 w 311"/>
              <a:gd name="T63" fmla="*/ 312 h 440"/>
              <a:gd name="T64" fmla="*/ 158 w 311"/>
              <a:gd name="T65" fmla="*/ 200 h 440"/>
              <a:gd name="T66" fmla="*/ 182 w 311"/>
              <a:gd name="T67" fmla="*/ 229 h 440"/>
              <a:gd name="T68" fmla="*/ 180 w 311"/>
              <a:gd name="T69" fmla="*/ 211 h 440"/>
              <a:gd name="T70" fmla="*/ 173 w 311"/>
              <a:gd name="T71" fmla="*/ 181 h 440"/>
              <a:gd name="T72" fmla="*/ 201 w 311"/>
              <a:gd name="T73" fmla="*/ 130 h 440"/>
              <a:gd name="T74" fmla="*/ 243 w 311"/>
              <a:gd name="T75" fmla="*/ 137 h 440"/>
              <a:gd name="T76" fmla="*/ 262 w 311"/>
              <a:gd name="T77" fmla="*/ 163 h 440"/>
              <a:gd name="T78" fmla="*/ 256 w 311"/>
              <a:gd name="T79" fmla="*/ 126 h 440"/>
              <a:gd name="T80" fmla="*/ 249 w 311"/>
              <a:gd name="T81" fmla="*/ 107 h 440"/>
              <a:gd name="T82" fmla="*/ 212 w 311"/>
              <a:gd name="T83" fmla="*/ 96 h 440"/>
              <a:gd name="T84" fmla="*/ 190 w 311"/>
              <a:gd name="T85" fmla="*/ 63 h 440"/>
              <a:gd name="T86" fmla="*/ 182 w 311"/>
              <a:gd name="T87" fmla="*/ 45 h 440"/>
              <a:gd name="T88" fmla="*/ 238 w 311"/>
              <a:gd name="T89" fmla="*/ 4 h 4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311" h="440">
                <a:moveTo>
                  <a:pt x="238" y="4"/>
                </a:moveTo>
                <a:lnTo>
                  <a:pt x="239" y="35"/>
                </a:lnTo>
                <a:lnTo>
                  <a:pt x="241" y="50"/>
                </a:lnTo>
                <a:lnTo>
                  <a:pt x="276" y="74"/>
                </a:lnTo>
                <a:lnTo>
                  <a:pt x="278" y="76"/>
                </a:lnTo>
                <a:lnTo>
                  <a:pt x="282" y="85"/>
                </a:lnTo>
                <a:lnTo>
                  <a:pt x="286" y="93"/>
                </a:lnTo>
                <a:lnTo>
                  <a:pt x="273" y="107"/>
                </a:lnTo>
                <a:lnTo>
                  <a:pt x="286" y="109"/>
                </a:lnTo>
                <a:lnTo>
                  <a:pt x="289" y="159"/>
                </a:lnTo>
                <a:lnTo>
                  <a:pt x="300" y="165"/>
                </a:lnTo>
                <a:lnTo>
                  <a:pt x="306" y="168"/>
                </a:lnTo>
                <a:lnTo>
                  <a:pt x="297" y="178"/>
                </a:lnTo>
                <a:lnTo>
                  <a:pt x="311" y="198"/>
                </a:lnTo>
                <a:lnTo>
                  <a:pt x="304" y="203"/>
                </a:lnTo>
                <a:lnTo>
                  <a:pt x="254" y="240"/>
                </a:lnTo>
                <a:lnTo>
                  <a:pt x="180" y="272"/>
                </a:lnTo>
                <a:lnTo>
                  <a:pt x="162" y="298"/>
                </a:lnTo>
                <a:lnTo>
                  <a:pt x="138" y="261"/>
                </a:lnTo>
                <a:lnTo>
                  <a:pt x="127" y="298"/>
                </a:lnTo>
                <a:lnTo>
                  <a:pt x="114" y="344"/>
                </a:lnTo>
                <a:lnTo>
                  <a:pt x="90" y="344"/>
                </a:lnTo>
                <a:lnTo>
                  <a:pt x="85" y="351"/>
                </a:lnTo>
                <a:lnTo>
                  <a:pt x="72" y="368"/>
                </a:lnTo>
                <a:lnTo>
                  <a:pt x="53" y="392"/>
                </a:lnTo>
                <a:lnTo>
                  <a:pt x="48" y="401"/>
                </a:lnTo>
                <a:lnTo>
                  <a:pt x="24" y="440"/>
                </a:lnTo>
                <a:lnTo>
                  <a:pt x="11" y="429"/>
                </a:lnTo>
                <a:lnTo>
                  <a:pt x="33" y="395"/>
                </a:lnTo>
                <a:lnTo>
                  <a:pt x="33" y="393"/>
                </a:lnTo>
                <a:lnTo>
                  <a:pt x="27" y="381"/>
                </a:lnTo>
                <a:lnTo>
                  <a:pt x="22" y="368"/>
                </a:lnTo>
                <a:lnTo>
                  <a:pt x="11" y="340"/>
                </a:lnTo>
                <a:lnTo>
                  <a:pt x="9" y="336"/>
                </a:lnTo>
                <a:lnTo>
                  <a:pt x="0" y="307"/>
                </a:lnTo>
                <a:lnTo>
                  <a:pt x="29" y="283"/>
                </a:lnTo>
                <a:lnTo>
                  <a:pt x="31" y="279"/>
                </a:lnTo>
                <a:lnTo>
                  <a:pt x="22" y="253"/>
                </a:lnTo>
                <a:lnTo>
                  <a:pt x="22" y="251"/>
                </a:lnTo>
                <a:lnTo>
                  <a:pt x="20" y="244"/>
                </a:lnTo>
                <a:lnTo>
                  <a:pt x="61" y="229"/>
                </a:lnTo>
                <a:lnTo>
                  <a:pt x="64" y="227"/>
                </a:lnTo>
                <a:lnTo>
                  <a:pt x="66" y="222"/>
                </a:lnTo>
                <a:lnTo>
                  <a:pt x="72" y="213"/>
                </a:lnTo>
                <a:lnTo>
                  <a:pt x="75" y="207"/>
                </a:lnTo>
                <a:lnTo>
                  <a:pt x="79" y="198"/>
                </a:lnTo>
                <a:lnTo>
                  <a:pt x="72" y="163"/>
                </a:lnTo>
                <a:lnTo>
                  <a:pt x="83" y="163"/>
                </a:lnTo>
                <a:lnTo>
                  <a:pt x="107" y="163"/>
                </a:lnTo>
                <a:lnTo>
                  <a:pt x="110" y="144"/>
                </a:lnTo>
                <a:lnTo>
                  <a:pt x="151" y="122"/>
                </a:lnTo>
                <a:lnTo>
                  <a:pt x="151" y="133"/>
                </a:lnTo>
                <a:lnTo>
                  <a:pt x="144" y="172"/>
                </a:lnTo>
                <a:lnTo>
                  <a:pt x="121" y="196"/>
                </a:lnTo>
                <a:lnTo>
                  <a:pt x="99" y="220"/>
                </a:lnTo>
                <a:lnTo>
                  <a:pt x="96" y="222"/>
                </a:lnTo>
                <a:lnTo>
                  <a:pt x="72" y="226"/>
                </a:lnTo>
                <a:lnTo>
                  <a:pt x="64" y="253"/>
                </a:lnTo>
                <a:lnTo>
                  <a:pt x="72" y="307"/>
                </a:lnTo>
                <a:lnTo>
                  <a:pt x="48" y="334"/>
                </a:lnTo>
                <a:lnTo>
                  <a:pt x="51" y="336"/>
                </a:lnTo>
                <a:lnTo>
                  <a:pt x="70" y="349"/>
                </a:lnTo>
                <a:lnTo>
                  <a:pt x="83" y="327"/>
                </a:lnTo>
                <a:lnTo>
                  <a:pt x="90" y="312"/>
                </a:lnTo>
                <a:lnTo>
                  <a:pt x="86" y="259"/>
                </a:lnTo>
                <a:lnTo>
                  <a:pt x="158" y="200"/>
                </a:lnTo>
                <a:lnTo>
                  <a:pt x="169" y="214"/>
                </a:lnTo>
                <a:lnTo>
                  <a:pt x="182" y="229"/>
                </a:lnTo>
                <a:lnTo>
                  <a:pt x="186" y="235"/>
                </a:lnTo>
                <a:lnTo>
                  <a:pt x="180" y="211"/>
                </a:lnTo>
                <a:lnTo>
                  <a:pt x="175" y="190"/>
                </a:lnTo>
                <a:lnTo>
                  <a:pt x="173" y="181"/>
                </a:lnTo>
                <a:lnTo>
                  <a:pt x="175" y="126"/>
                </a:lnTo>
                <a:lnTo>
                  <a:pt x="201" y="130"/>
                </a:lnTo>
                <a:lnTo>
                  <a:pt x="241" y="135"/>
                </a:lnTo>
                <a:lnTo>
                  <a:pt x="243" y="137"/>
                </a:lnTo>
                <a:lnTo>
                  <a:pt x="256" y="155"/>
                </a:lnTo>
                <a:lnTo>
                  <a:pt x="262" y="163"/>
                </a:lnTo>
                <a:lnTo>
                  <a:pt x="265" y="142"/>
                </a:lnTo>
                <a:lnTo>
                  <a:pt x="256" y="126"/>
                </a:lnTo>
                <a:lnTo>
                  <a:pt x="249" y="109"/>
                </a:lnTo>
                <a:lnTo>
                  <a:pt x="249" y="107"/>
                </a:lnTo>
                <a:lnTo>
                  <a:pt x="249" y="107"/>
                </a:lnTo>
                <a:lnTo>
                  <a:pt x="212" y="96"/>
                </a:lnTo>
                <a:lnTo>
                  <a:pt x="197" y="83"/>
                </a:lnTo>
                <a:lnTo>
                  <a:pt x="190" y="63"/>
                </a:lnTo>
                <a:lnTo>
                  <a:pt x="188" y="58"/>
                </a:lnTo>
                <a:lnTo>
                  <a:pt x="182" y="45"/>
                </a:lnTo>
                <a:lnTo>
                  <a:pt x="223" y="0"/>
                </a:lnTo>
                <a:lnTo>
                  <a:pt x="238" y="4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6" name="Freeform 27"/>
          <p:cNvSpPr>
            <a:spLocks noEditPoints="1"/>
          </p:cNvSpPr>
          <p:nvPr/>
        </p:nvSpPr>
        <p:spPr bwMode="auto">
          <a:xfrm>
            <a:off x="1160463" y="4175125"/>
            <a:ext cx="417513" cy="382587"/>
          </a:xfrm>
          <a:custGeom>
            <a:avLst/>
            <a:gdLst>
              <a:gd name="T0" fmla="*/ 60 w 263"/>
              <a:gd name="T1" fmla="*/ 94 h 241"/>
              <a:gd name="T2" fmla="*/ 24 w 263"/>
              <a:gd name="T3" fmla="*/ 164 h 241"/>
              <a:gd name="T4" fmla="*/ 14 w 263"/>
              <a:gd name="T5" fmla="*/ 162 h 241"/>
              <a:gd name="T6" fmla="*/ 0 w 263"/>
              <a:gd name="T7" fmla="*/ 158 h 241"/>
              <a:gd name="T8" fmla="*/ 9 w 263"/>
              <a:gd name="T9" fmla="*/ 79 h 241"/>
              <a:gd name="T10" fmla="*/ 60 w 263"/>
              <a:gd name="T11" fmla="*/ 51 h 241"/>
              <a:gd name="T12" fmla="*/ 62 w 263"/>
              <a:gd name="T13" fmla="*/ 51 h 241"/>
              <a:gd name="T14" fmla="*/ 77 w 263"/>
              <a:gd name="T15" fmla="*/ 62 h 241"/>
              <a:gd name="T16" fmla="*/ 60 w 263"/>
              <a:gd name="T17" fmla="*/ 94 h 241"/>
              <a:gd name="T18" fmla="*/ 236 w 263"/>
              <a:gd name="T19" fmla="*/ 123 h 241"/>
              <a:gd name="T20" fmla="*/ 263 w 263"/>
              <a:gd name="T21" fmla="*/ 160 h 241"/>
              <a:gd name="T22" fmla="*/ 234 w 263"/>
              <a:gd name="T23" fmla="*/ 179 h 241"/>
              <a:gd name="T24" fmla="*/ 190 w 263"/>
              <a:gd name="T25" fmla="*/ 147 h 241"/>
              <a:gd name="T26" fmla="*/ 173 w 263"/>
              <a:gd name="T27" fmla="*/ 134 h 241"/>
              <a:gd name="T28" fmla="*/ 143 w 263"/>
              <a:gd name="T29" fmla="*/ 134 h 241"/>
              <a:gd name="T30" fmla="*/ 127 w 263"/>
              <a:gd name="T31" fmla="*/ 134 h 241"/>
              <a:gd name="T32" fmla="*/ 121 w 263"/>
              <a:gd name="T33" fmla="*/ 142 h 241"/>
              <a:gd name="T34" fmla="*/ 108 w 263"/>
              <a:gd name="T35" fmla="*/ 158 h 241"/>
              <a:gd name="T36" fmla="*/ 110 w 263"/>
              <a:gd name="T37" fmla="*/ 171 h 241"/>
              <a:gd name="T38" fmla="*/ 112 w 263"/>
              <a:gd name="T39" fmla="*/ 177 h 241"/>
              <a:gd name="T40" fmla="*/ 121 w 263"/>
              <a:gd name="T41" fmla="*/ 193 h 241"/>
              <a:gd name="T42" fmla="*/ 88 w 263"/>
              <a:gd name="T43" fmla="*/ 214 h 241"/>
              <a:gd name="T44" fmla="*/ 72 w 263"/>
              <a:gd name="T45" fmla="*/ 227 h 241"/>
              <a:gd name="T46" fmla="*/ 60 w 263"/>
              <a:gd name="T47" fmla="*/ 234 h 241"/>
              <a:gd name="T48" fmla="*/ 59 w 263"/>
              <a:gd name="T49" fmla="*/ 236 h 241"/>
              <a:gd name="T50" fmla="*/ 49 w 263"/>
              <a:gd name="T51" fmla="*/ 241 h 241"/>
              <a:gd name="T52" fmla="*/ 48 w 263"/>
              <a:gd name="T53" fmla="*/ 240 h 241"/>
              <a:gd name="T54" fmla="*/ 49 w 263"/>
              <a:gd name="T55" fmla="*/ 223 h 241"/>
              <a:gd name="T56" fmla="*/ 48 w 263"/>
              <a:gd name="T57" fmla="*/ 214 h 241"/>
              <a:gd name="T58" fmla="*/ 53 w 263"/>
              <a:gd name="T59" fmla="*/ 195 h 241"/>
              <a:gd name="T60" fmla="*/ 60 w 263"/>
              <a:gd name="T61" fmla="*/ 193 h 241"/>
              <a:gd name="T62" fmla="*/ 70 w 263"/>
              <a:gd name="T63" fmla="*/ 190 h 241"/>
              <a:gd name="T64" fmla="*/ 86 w 263"/>
              <a:gd name="T65" fmla="*/ 184 h 241"/>
              <a:gd name="T66" fmla="*/ 73 w 263"/>
              <a:gd name="T67" fmla="*/ 162 h 241"/>
              <a:gd name="T68" fmla="*/ 60 w 263"/>
              <a:gd name="T69" fmla="*/ 166 h 241"/>
              <a:gd name="T70" fmla="*/ 51 w 263"/>
              <a:gd name="T71" fmla="*/ 166 h 241"/>
              <a:gd name="T72" fmla="*/ 55 w 263"/>
              <a:gd name="T73" fmla="*/ 149 h 241"/>
              <a:gd name="T74" fmla="*/ 57 w 263"/>
              <a:gd name="T75" fmla="*/ 144 h 241"/>
              <a:gd name="T76" fmla="*/ 60 w 263"/>
              <a:gd name="T77" fmla="*/ 138 h 241"/>
              <a:gd name="T78" fmla="*/ 73 w 263"/>
              <a:gd name="T79" fmla="*/ 118 h 241"/>
              <a:gd name="T80" fmla="*/ 94 w 263"/>
              <a:gd name="T81" fmla="*/ 99 h 241"/>
              <a:gd name="T82" fmla="*/ 95 w 263"/>
              <a:gd name="T83" fmla="*/ 98 h 241"/>
              <a:gd name="T84" fmla="*/ 97 w 263"/>
              <a:gd name="T85" fmla="*/ 96 h 241"/>
              <a:gd name="T86" fmla="*/ 107 w 263"/>
              <a:gd name="T87" fmla="*/ 81 h 241"/>
              <a:gd name="T88" fmla="*/ 123 w 263"/>
              <a:gd name="T89" fmla="*/ 53 h 241"/>
              <a:gd name="T90" fmla="*/ 110 w 263"/>
              <a:gd name="T91" fmla="*/ 51 h 241"/>
              <a:gd name="T92" fmla="*/ 101 w 263"/>
              <a:gd name="T93" fmla="*/ 51 h 241"/>
              <a:gd name="T94" fmla="*/ 105 w 263"/>
              <a:gd name="T95" fmla="*/ 46 h 241"/>
              <a:gd name="T96" fmla="*/ 123 w 263"/>
              <a:gd name="T97" fmla="*/ 29 h 241"/>
              <a:gd name="T98" fmla="*/ 129 w 263"/>
              <a:gd name="T99" fmla="*/ 24 h 241"/>
              <a:gd name="T100" fmla="*/ 153 w 263"/>
              <a:gd name="T101" fmla="*/ 22 h 241"/>
              <a:gd name="T102" fmla="*/ 167 w 263"/>
              <a:gd name="T103" fmla="*/ 14 h 241"/>
              <a:gd name="T104" fmla="*/ 195 w 263"/>
              <a:gd name="T105" fmla="*/ 2 h 241"/>
              <a:gd name="T106" fmla="*/ 199 w 263"/>
              <a:gd name="T107" fmla="*/ 0 h 241"/>
              <a:gd name="T108" fmla="*/ 206 w 263"/>
              <a:gd name="T109" fmla="*/ 9 h 241"/>
              <a:gd name="T110" fmla="*/ 217 w 263"/>
              <a:gd name="T111" fmla="*/ 26 h 241"/>
              <a:gd name="T112" fmla="*/ 208 w 263"/>
              <a:gd name="T113" fmla="*/ 75 h 241"/>
              <a:gd name="T114" fmla="*/ 206 w 263"/>
              <a:gd name="T115" fmla="*/ 88 h 241"/>
              <a:gd name="T116" fmla="*/ 214 w 263"/>
              <a:gd name="T117" fmla="*/ 96 h 241"/>
              <a:gd name="T118" fmla="*/ 236 w 263"/>
              <a:gd name="T119" fmla="*/ 123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263" h="241">
                <a:moveTo>
                  <a:pt x="60" y="94"/>
                </a:moveTo>
                <a:lnTo>
                  <a:pt x="24" y="164"/>
                </a:lnTo>
                <a:lnTo>
                  <a:pt x="14" y="162"/>
                </a:lnTo>
                <a:lnTo>
                  <a:pt x="0" y="158"/>
                </a:lnTo>
                <a:lnTo>
                  <a:pt x="9" y="79"/>
                </a:lnTo>
                <a:lnTo>
                  <a:pt x="60" y="51"/>
                </a:lnTo>
                <a:lnTo>
                  <a:pt x="62" y="51"/>
                </a:lnTo>
                <a:lnTo>
                  <a:pt x="77" y="62"/>
                </a:lnTo>
                <a:lnTo>
                  <a:pt x="60" y="94"/>
                </a:lnTo>
                <a:close/>
                <a:moveTo>
                  <a:pt x="236" y="123"/>
                </a:moveTo>
                <a:lnTo>
                  <a:pt x="263" y="160"/>
                </a:lnTo>
                <a:lnTo>
                  <a:pt x="234" y="179"/>
                </a:lnTo>
                <a:lnTo>
                  <a:pt x="190" y="147"/>
                </a:lnTo>
                <a:lnTo>
                  <a:pt x="173" y="134"/>
                </a:lnTo>
                <a:lnTo>
                  <a:pt x="143" y="134"/>
                </a:lnTo>
                <a:lnTo>
                  <a:pt x="127" y="134"/>
                </a:lnTo>
                <a:lnTo>
                  <a:pt x="121" y="142"/>
                </a:lnTo>
                <a:lnTo>
                  <a:pt x="108" y="158"/>
                </a:lnTo>
                <a:lnTo>
                  <a:pt x="110" y="171"/>
                </a:lnTo>
                <a:lnTo>
                  <a:pt x="112" y="177"/>
                </a:lnTo>
                <a:lnTo>
                  <a:pt x="121" y="193"/>
                </a:lnTo>
                <a:lnTo>
                  <a:pt x="88" y="214"/>
                </a:lnTo>
                <a:lnTo>
                  <a:pt x="72" y="227"/>
                </a:lnTo>
                <a:lnTo>
                  <a:pt x="60" y="234"/>
                </a:lnTo>
                <a:lnTo>
                  <a:pt x="59" y="236"/>
                </a:lnTo>
                <a:lnTo>
                  <a:pt x="49" y="241"/>
                </a:lnTo>
                <a:lnTo>
                  <a:pt x="48" y="240"/>
                </a:lnTo>
                <a:lnTo>
                  <a:pt x="49" y="223"/>
                </a:lnTo>
                <a:lnTo>
                  <a:pt x="48" y="214"/>
                </a:lnTo>
                <a:lnTo>
                  <a:pt x="53" y="195"/>
                </a:lnTo>
                <a:lnTo>
                  <a:pt x="60" y="193"/>
                </a:lnTo>
                <a:lnTo>
                  <a:pt x="70" y="190"/>
                </a:lnTo>
                <a:lnTo>
                  <a:pt x="86" y="184"/>
                </a:lnTo>
                <a:lnTo>
                  <a:pt x="73" y="162"/>
                </a:lnTo>
                <a:lnTo>
                  <a:pt x="60" y="166"/>
                </a:lnTo>
                <a:lnTo>
                  <a:pt x="51" y="166"/>
                </a:lnTo>
                <a:lnTo>
                  <a:pt x="55" y="149"/>
                </a:lnTo>
                <a:lnTo>
                  <a:pt x="57" y="144"/>
                </a:lnTo>
                <a:lnTo>
                  <a:pt x="60" y="138"/>
                </a:lnTo>
                <a:lnTo>
                  <a:pt x="73" y="118"/>
                </a:lnTo>
                <a:lnTo>
                  <a:pt x="94" y="99"/>
                </a:lnTo>
                <a:lnTo>
                  <a:pt x="95" y="98"/>
                </a:lnTo>
                <a:lnTo>
                  <a:pt x="97" y="96"/>
                </a:lnTo>
                <a:lnTo>
                  <a:pt x="107" y="81"/>
                </a:lnTo>
                <a:lnTo>
                  <a:pt x="123" y="53"/>
                </a:lnTo>
                <a:lnTo>
                  <a:pt x="110" y="51"/>
                </a:lnTo>
                <a:lnTo>
                  <a:pt x="101" y="51"/>
                </a:lnTo>
                <a:lnTo>
                  <a:pt x="105" y="46"/>
                </a:lnTo>
                <a:lnTo>
                  <a:pt x="123" y="29"/>
                </a:lnTo>
                <a:lnTo>
                  <a:pt x="129" y="24"/>
                </a:lnTo>
                <a:lnTo>
                  <a:pt x="153" y="22"/>
                </a:lnTo>
                <a:lnTo>
                  <a:pt x="167" y="14"/>
                </a:lnTo>
                <a:lnTo>
                  <a:pt x="195" y="2"/>
                </a:lnTo>
                <a:lnTo>
                  <a:pt x="199" y="0"/>
                </a:lnTo>
                <a:lnTo>
                  <a:pt x="206" y="9"/>
                </a:lnTo>
                <a:lnTo>
                  <a:pt x="217" y="26"/>
                </a:lnTo>
                <a:lnTo>
                  <a:pt x="208" y="75"/>
                </a:lnTo>
                <a:lnTo>
                  <a:pt x="206" y="88"/>
                </a:lnTo>
                <a:lnTo>
                  <a:pt x="214" y="96"/>
                </a:lnTo>
                <a:lnTo>
                  <a:pt x="236" y="123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7" name="Freeform 28"/>
          <p:cNvSpPr>
            <a:spLocks/>
          </p:cNvSpPr>
          <p:nvPr/>
        </p:nvSpPr>
        <p:spPr bwMode="auto">
          <a:xfrm>
            <a:off x="1476375" y="4033838"/>
            <a:ext cx="336550" cy="395287"/>
          </a:xfrm>
          <a:custGeom>
            <a:avLst/>
            <a:gdLst>
              <a:gd name="T0" fmla="*/ 182 w 212"/>
              <a:gd name="T1" fmla="*/ 174 h 249"/>
              <a:gd name="T2" fmla="*/ 155 w 212"/>
              <a:gd name="T3" fmla="*/ 201 h 249"/>
              <a:gd name="T4" fmla="*/ 129 w 212"/>
              <a:gd name="T5" fmla="*/ 229 h 249"/>
              <a:gd name="T6" fmla="*/ 64 w 212"/>
              <a:gd name="T7" fmla="*/ 249 h 249"/>
              <a:gd name="T8" fmla="*/ 37 w 212"/>
              <a:gd name="T9" fmla="*/ 212 h 249"/>
              <a:gd name="T10" fmla="*/ 15 w 212"/>
              <a:gd name="T11" fmla="*/ 185 h 249"/>
              <a:gd name="T12" fmla="*/ 7 w 212"/>
              <a:gd name="T13" fmla="*/ 177 h 249"/>
              <a:gd name="T14" fmla="*/ 9 w 212"/>
              <a:gd name="T15" fmla="*/ 164 h 249"/>
              <a:gd name="T16" fmla="*/ 18 w 212"/>
              <a:gd name="T17" fmla="*/ 115 h 249"/>
              <a:gd name="T18" fmla="*/ 7 w 212"/>
              <a:gd name="T19" fmla="*/ 98 h 249"/>
              <a:gd name="T20" fmla="*/ 0 w 212"/>
              <a:gd name="T21" fmla="*/ 89 h 249"/>
              <a:gd name="T22" fmla="*/ 24 w 212"/>
              <a:gd name="T23" fmla="*/ 76 h 249"/>
              <a:gd name="T24" fmla="*/ 29 w 212"/>
              <a:gd name="T25" fmla="*/ 74 h 249"/>
              <a:gd name="T26" fmla="*/ 59 w 212"/>
              <a:gd name="T27" fmla="*/ 76 h 249"/>
              <a:gd name="T28" fmla="*/ 86 w 212"/>
              <a:gd name="T29" fmla="*/ 76 h 249"/>
              <a:gd name="T30" fmla="*/ 88 w 212"/>
              <a:gd name="T31" fmla="*/ 79 h 249"/>
              <a:gd name="T32" fmla="*/ 103 w 212"/>
              <a:gd name="T33" fmla="*/ 102 h 249"/>
              <a:gd name="T34" fmla="*/ 105 w 212"/>
              <a:gd name="T35" fmla="*/ 102 h 249"/>
              <a:gd name="T36" fmla="*/ 110 w 212"/>
              <a:gd name="T37" fmla="*/ 96 h 249"/>
              <a:gd name="T38" fmla="*/ 110 w 212"/>
              <a:gd name="T39" fmla="*/ 94 h 249"/>
              <a:gd name="T40" fmla="*/ 114 w 212"/>
              <a:gd name="T41" fmla="*/ 91 h 249"/>
              <a:gd name="T42" fmla="*/ 110 w 212"/>
              <a:gd name="T43" fmla="*/ 89 h 249"/>
              <a:gd name="T44" fmla="*/ 94 w 212"/>
              <a:gd name="T45" fmla="*/ 74 h 249"/>
              <a:gd name="T46" fmla="*/ 92 w 212"/>
              <a:gd name="T47" fmla="*/ 72 h 249"/>
              <a:gd name="T48" fmla="*/ 92 w 212"/>
              <a:gd name="T49" fmla="*/ 63 h 249"/>
              <a:gd name="T50" fmla="*/ 55 w 212"/>
              <a:gd name="T51" fmla="*/ 46 h 249"/>
              <a:gd name="T52" fmla="*/ 62 w 212"/>
              <a:gd name="T53" fmla="*/ 13 h 249"/>
              <a:gd name="T54" fmla="*/ 70 w 212"/>
              <a:gd name="T55" fmla="*/ 11 h 249"/>
              <a:gd name="T56" fmla="*/ 136 w 212"/>
              <a:gd name="T57" fmla="*/ 0 h 249"/>
              <a:gd name="T58" fmla="*/ 160 w 212"/>
              <a:gd name="T59" fmla="*/ 9 h 249"/>
              <a:gd name="T60" fmla="*/ 160 w 212"/>
              <a:gd name="T61" fmla="*/ 30 h 249"/>
              <a:gd name="T62" fmla="*/ 151 w 212"/>
              <a:gd name="T63" fmla="*/ 37 h 249"/>
              <a:gd name="T64" fmla="*/ 149 w 212"/>
              <a:gd name="T65" fmla="*/ 35 h 249"/>
              <a:gd name="T66" fmla="*/ 109 w 212"/>
              <a:gd name="T67" fmla="*/ 33 h 249"/>
              <a:gd name="T68" fmla="*/ 109 w 212"/>
              <a:gd name="T69" fmla="*/ 46 h 249"/>
              <a:gd name="T70" fmla="*/ 118 w 212"/>
              <a:gd name="T71" fmla="*/ 52 h 249"/>
              <a:gd name="T72" fmla="*/ 162 w 212"/>
              <a:gd name="T73" fmla="*/ 79 h 249"/>
              <a:gd name="T74" fmla="*/ 171 w 212"/>
              <a:gd name="T75" fmla="*/ 85 h 249"/>
              <a:gd name="T76" fmla="*/ 201 w 212"/>
              <a:gd name="T77" fmla="*/ 85 h 249"/>
              <a:gd name="T78" fmla="*/ 203 w 212"/>
              <a:gd name="T79" fmla="*/ 85 h 249"/>
              <a:gd name="T80" fmla="*/ 203 w 212"/>
              <a:gd name="T81" fmla="*/ 89 h 249"/>
              <a:gd name="T82" fmla="*/ 201 w 212"/>
              <a:gd name="T83" fmla="*/ 135 h 249"/>
              <a:gd name="T84" fmla="*/ 203 w 212"/>
              <a:gd name="T85" fmla="*/ 140 h 249"/>
              <a:gd name="T86" fmla="*/ 212 w 212"/>
              <a:gd name="T87" fmla="*/ 159 h 249"/>
              <a:gd name="T88" fmla="*/ 210 w 212"/>
              <a:gd name="T89" fmla="*/ 175 h 249"/>
              <a:gd name="T90" fmla="*/ 182 w 212"/>
              <a:gd name="T91" fmla="*/ 174 h 2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212" h="249">
                <a:moveTo>
                  <a:pt x="182" y="174"/>
                </a:moveTo>
                <a:lnTo>
                  <a:pt x="155" y="201"/>
                </a:lnTo>
                <a:lnTo>
                  <a:pt x="129" y="229"/>
                </a:lnTo>
                <a:lnTo>
                  <a:pt x="64" y="249"/>
                </a:lnTo>
                <a:lnTo>
                  <a:pt x="37" y="212"/>
                </a:lnTo>
                <a:lnTo>
                  <a:pt x="15" y="185"/>
                </a:lnTo>
                <a:lnTo>
                  <a:pt x="7" y="177"/>
                </a:lnTo>
                <a:lnTo>
                  <a:pt x="9" y="164"/>
                </a:lnTo>
                <a:lnTo>
                  <a:pt x="18" y="115"/>
                </a:lnTo>
                <a:lnTo>
                  <a:pt x="7" y="98"/>
                </a:lnTo>
                <a:lnTo>
                  <a:pt x="0" y="89"/>
                </a:lnTo>
                <a:lnTo>
                  <a:pt x="24" y="76"/>
                </a:lnTo>
                <a:lnTo>
                  <a:pt x="29" y="74"/>
                </a:lnTo>
                <a:lnTo>
                  <a:pt x="59" y="76"/>
                </a:lnTo>
                <a:lnTo>
                  <a:pt x="86" y="76"/>
                </a:lnTo>
                <a:lnTo>
                  <a:pt x="88" y="79"/>
                </a:lnTo>
                <a:lnTo>
                  <a:pt x="103" y="102"/>
                </a:lnTo>
                <a:lnTo>
                  <a:pt x="105" y="102"/>
                </a:lnTo>
                <a:lnTo>
                  <a:pt x="110" y="96"/>
                </a:lnTo>
                <a:lnTo>
                  <a:pt x="110" y="94"/>
                </a:lnTo>
                <a:lnTo>
                  <a:pt x="114" y="91"/>
                </a:lnTo>
                <a:lnTo>
                  <a:pt x="110" y="89"/>
                </a:lnTo>
                <a:lnTo>
                  <a:pt x="94" y="74"/>
                </a:lnTo>
                <a:lnTo>
                  <a:pt x="92" y="72"/>
                </a:lnTo>
                <a:lnTo>
                  <a:pt x="92" y="63"/>
                </a:lnTo>
                <a:lnTo>
                  <a:pt x="55" y="46"/>
                </a:lnTo>
                <a:lnTo>
                  <a:pt x="62" y="13"/>
                </a:lnTo>
                <a:lnTo>
                  <a:pt x="70" y="11"/>
                </a:lnTo>
                <a:lnTo>
                  <a:pt x="136" y="0"/>
                </a:lnTo>
                <a:lnTo>
                  <a:pt x="160" y="9"/>
                </a:lnTo>
                <a:lnTo>
                  <a:pt x="160" y="30"/>
                </a:lnTo>
                <a:lnTo>
                  <a:pt x="151" y="37"/>
                </a:lnTo>
                <a:lnTo>
                  <a:pt x="149" y="35"/>
                </a:lnTo>
                <a:lnTo>
                  <a:pt x="109" y="33"/>
                </a:lnTo>
                <a:lnTo>
                  <a:pt x="109" y="46"/>
                </a:lnTo>
                <a:lnTo>
                  <a:pt x="118" y="52"/>
                </a:lnTo>
                <a:lnTo>
                  <a:pt x="162" y="79"/>
                </a:lnTo>
                <a:lnTo>
                  <a:pt x="171" y="85"/>
                </a:lnTo>
                <a:lnTo>
                  <a:pt x="201" y="85"/>
                </a:lnTo>
                <a:lnTo>
                  <a:pt x="203" y="85"/>
                </a:lnTo>
                <a:lnTo>
                  <a:pt x="203" y="89"/>
                </a:lnTo>
                <a:lnTo>
                  <a:pt x="201" y="135"/>
                </a:lnTo>
                <a:lnTo>
                  <a:pt x="203" y="140"/>
                </a:lnTo>
                <a:lnTo>
                  <a:pt x="212" y="159"/>
                </a:lnTo>
                <a:lnTo>
                  <a:pt x="210" y="175"/>
                </a:lnTo>
                <a:lnTo>
                  <a:pt x="182" y="174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8" name="Freeform 29"/>
          <p:cNvSpPr>
            <a:spLocks noEditPoints="1"/>
          </p:cNvSpPr>
          <p:nvPr/>
        </p:nvSpPr>
        <p:spPr bwMode="auto">
          <a:xfrm>
            <a:off x="1839913" y="2238375"/>
            <a:ext cx="754063" cy="744537"/>
          </a:xfrm>
          <a:custGeom>
            <a:avLst/>
            <a:gdLst>
              <a:gd name="T0" fmla="*/ 287 w 475"/>
              <a:gd name="T1" fmla="*/ 469 h 469"/>
              <a:gd name="T2" fmla="*/ 296 w 475"/>
              <a:gd name="T3" fmla="*/ 428 h 469"/>
              <a:gd name="T4" fmla="*/ 317 w 475"/>
              <a:gd name="T5" fmla="*/ 378 h 469"/>
              <a:gd name="T6" fmla="*/ 387 w 475"/>
              <a:gd name="T7" fmla="*/ 291 h 469"/>
              <a:gd name="T8" fmla="*/ 381 w 475"/>
              <a:gd name="T9" fmla="*/ 382 h 469"/>
              <a:gd name="T10" fmla="*/ 378 w 475"/>
              <a:gd name="T11" fmla="*/ 411 h 469"/>
              <a:gd name="T12" fmla="*/ 438 w 475"/>
              <a:gd name="T13" fmla="*/ 271 h 469"/>
              <a:gd name="T14" fmla="*/ 461 w 475"/>
              <a:gd name="T15" fmla="*/ 273 h 469"/>
              <a:gd name="T16" fmla="*/ 459 w 475"/>
              <a:gd name="T17" fmla="*/ 288 h 469"/>
              <a:gd name="T18" fmla="*/ 446 w 475"/>
              <a:gd name="T19" fmla="*/ 291 h 469"/>
              <a:gd name="T20" fmla="*/ 418 w 475"/>
              <a:gd name="T21" fmla="*/ 267 h 469"/>
              <a:gd name="T22" fmla="*/ 437 w 475"/>
              <a:gd name="T23" fmla="*/ 266 h 469"/>
              <a:gd name="T24" fmla="*/ 237 w 475"/>
              <a:gd name="T25" fmla="*/ 295 h 469"/>
              <a:gd name="T26" fmla="*/ 263 w 475"/>
              <a:gd name="T27" fmla="*/ 258 h 469"/>
              <a:gd name="T28" fmla="*/ 302 w 475"/>
              <a:gd name="T29" fmla="*/ 280 h 469"/>
              <a:gd name="T30" fmla="*/ 343 w 475"/>
              <a:gd name="T31" fmla="*/ 277 h 469"/>
              <a:gd name="T32" fmla="*/ 355 w 475"/>
              <a:gd name="T33" fmla="*/ 323 h 469"/>
              <a:gd name="T34" fmla="*/ 295 w 475"/>
              <a:gd name="T35" fmla="*/ 352 h 469"/>
              <a:gd name="T36" fmla="*/ 243 w 475"/>
              <a:gd name="T37" fmla="*/ 463 h 469"/>
              <a:gd name="T38" fmla="*/ 234 w 475"/>
              <a:gd name="T39" fmla="*/ 435 h 469"/>
              <a:gd name="T40" fmla="*/ 171 w 475"/>
              <a:gd name="T41" fmla="*/ 445 h 469"/>
              <a:gd name="T42" fmla="*/ 130 w 475"/>
              <a:gd name="T43" fmla="*/ 402 h 469"/>
              <a:gd name="T44" fmla="*/ 106 w 475"/>
              <a:gd name="T45" fmla="*/ 321 h 469"/>
              <a:gd name="T46" fmla="*/ 77 w 475"/>
              <a:gd name="T47" fmla="*/ 314 h 469"/>
              <a:gd name="T48" fmla="*/ 75 w 475"/>
              <a:gd name="T49" fmla="*/ 286 h 469"/>
              <a:gd name="T50" fmla="*/ 147 w 475"/>
              <a:gd name="T51" fmla="*/ 286 h 469"/>
              <a:gd name="T52" fmla="*/ 130 w 475"/>
              <a:gd name="T53" fmla="*/ 243 h 469"/>
              <a:gd name="T54" fmla="*/ 164 w 475"/>
              <a:gd name="T55" fmla="*/ 214 h 469"/>
              <a:gd name="T56" fmla="*/ 206 w 475"/>
              <a:gd name="T57" fmla="*/ 275 h 469"/>
              <a:gd name="T58" fmla="*/ 95 w 475"/>
              <a:gd name="T59" fmla="*/ 247 h 469"/>
              <a:gd name="T60" fmla="*/ 40 w 475"/>
              <a:gd name="T61" fmla="*/ 260 h 469"/>
              <a:gd name="T62" fmla="*/ 9 w 475"/>
              <a:gd name="T63" fmla="*/ 206 h 469"/>
              <a:gd name="T64" fmla="*/ 31 w 475"/>
              <a:gd name="T65" fmla="*/ 247 h 469"/>
              <a:gd name="T66" fmla="*/ 70 w 475"/>
              <a:gd name="T67" fmla="*/ 205 h 469"/>
              <a:gd name="T68" fmla="*/ 95 w 475"/>
              <a:gd name="T69" fmla="*/ 247 h 469"/>
              <a:gd name="T70" fmla="*/ 306 w 475"/>
              <a:gd name="T71" fmla="*/ 195 h 469"/>
              <a:gd name="T72" fmla="*/ 247 w 475"/>
              <a:gd name="T73" fmla="*/ 129 h 469"/>
              <a:gd name="T74" fmla="*/ 197 w 475"/>
              <a:gd name="T75" fmla="*/ 107 h 469"/>
              <a:gd name="T76" fmla="*/ 103 w 475"/>
              <a:gd name="T77" fmla="*/ 147 h 469"/>
              <a:gd name="T78" fmla="*/ 136 w 475"/>
              <a:gd name="T79" fmla="*/ 63 h 469"/>
              <a:gd name="T80" fmla="*/ 175 w 475"/>
              <a:gd name="T81" fmla="*/ 35 h 469"/>
              <a:gd name="T82" fmla="*/ 197 w 475"/>
              <a:gd name="T83" fmla="*/ 107 h 469"/>
              <a:gd name="T84" fmla="*/ 376 w 475"/>
              <a:gd name="T85" fmla="*/ 127 h 469"/>
              <a:gd name="T86" fmla="*/ 415 w 475"/>
              <a:gd name="T87" fmla="*/ 98 h 469"/>
              <a:gd name="T88" fmla="*/ 474 w 475"/>
              <a:gd name="T89" fmla="*/ 181 h 469"/>
              <a:gd name="T90" fmla="*/ 433 w 475"/>
              <a:gd name="T91" fmla="*/ 232 h 469"/>
              <a:gd name="T92" fmla="*/ 398 w 475"/>
              <a:gd name="T93" fmla="*/ 232 h 469"/>
              <a:gd name="T94" fmla="*/ 317 w 475"/>
              <a:gd name="T95" fmla="*/ 105 h 469"/>
              <a:gd name="T96" fmla="*/ 280 w 475"/>
              <a:gd name="T97" fmla="*/ 39 h 469"/>
              <a:gd name="T98" fmla="*/ 306 w 475"/>
              <a:gd name="T99" fmla="*/ 0 h 469"/>
              <a:gd name="T100" fmla="*/ 326 w 475"/>
              <a:gd name="T101" fmla="*/ 39 h 469"/>
              <a:gd name="T102" fmla="*/ 355 w 475"/>
              <a:gd name="T103" fmla="*/ 81 h 4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475" h="469">
                <a:moveTo>
                  <a:pt x="376" y="435"/>
                </a:moveTo>
                <a:lnTo>
                  <a:pt x="287" y="469"/>
                </a:lnTo>
                <a:lnTo>
                  <a:pt x="284" y="457"/>
                </a:lnTo>
                <a:lnTo>
                  <a:pt x="296" y="428"/>
                </a:lnTo>
                <a:lnTo>
                  <a:pt x="308" y="400"/>
                </a:lnTo>
                <a:lnTo>
                  <a:pt x="317" y="378"/>
                </a:lnTo>
                <a:lnTo>
                  <a:pt x="341" y="369"/>
                </a:lnTo>
                <a:lnTo>
                  <a:pt x="387" y="291"/>
                </a:lnTo>
                <a:lnTo>
                  <a:pt x="411" y="319"/>
                </a:lnTo>
                <a:lnTo>
                  <a:pt x="381" y="382"/>
                </a:lnTo>
                <a:lnTo>
                  <a:pt x="379" y="386"/>
                </a:lnTo>
                <a:lnTo>
                  <a:pt x="378" y="411"/>
                </a:lnTo>
                <a:lnTo>
                  <a:pt x="376" y="435"/>
                </a:lnTo>
                <a:close/>
                <a:moveTo>
                  <a:pt x="438" y="271"/>
                </a:moveTo>
                <a:lnTo>
                  <a:pt x="455" y="277"/>
                </a:lnTo>
                <a:lnTo>
                  <a:pt x="461" y="273"/>
                </a:lnTo>
                <a:lnTo>
                  <a:pt x="462" y="278"/>
                </a:lnTo>
                <a:lnTo>
                  <a:pt x="459" y="288"/>
                </a:lnTo>
                <a:lnTo>
                  <a:pt x="450" y="288"/>
                </a:lnTo>
                <a:lnTo>
                  <a:pt x="446" y="291"/>
                </a:lnTo>
                <a:lnTo>
                  <a:pt x="420" y="278"/>
                </a:lnTo>
                <a:lnTo>
                  <a:pt x="418" y="267"/>
                </a:lnTo>
                <a:lnTo>
                  <a:pt x="429" y="262"/>
                </a:lnTo>
                <a:lnTo>
                  <a:pt x="437" y="266"/>
                </a:lnTo>
                <a:lnTo>
                  <a:pt x="438" y="271"/>
                </a:lnTo>
                <a:close/>
                <a:moveTo>
                  <a:pt x="237" y="295"/>
                </a:moveTo>
                <a:lnTo>
                  <a:pt x="249" y="302"/>
                </a:lnTo>
                <a:lnTo>
                  <a:pt x="263" y="258"/>
                </a:lnTo>
                <a:lnTo>
                  <a:pt x="293" y="253"/>
                </a:lnTo>
                <a:lnTo>
                  <a:pt x="302" y="280"/>
                </a:lnTo>
                <a:lnTo>
                  <a:pt x="324" y="275"/>
                </a:lnTo>
                <a:lnTo>
                  <a:pt x="343" y="277"/>
                </a:lnTo>
                <a:lnTo>
                  <a:pt x="354" y="293"/>
                </a:lnTo>
                <a:lnTo>
                  <a:pt x="355" y="323"/>
                </a:lnTo>
                <a:lnTo>
                  <a:pt x="337" y="339"/>
                </a:lnTo>
                <a:lnTo>
                  <a:pt x="295" y="352"/>
                </a:lnTo>
                <a:lnTo>
                  <a:pt x="265" y="404"/>
                </a:lnTo>
                <a:lnTo>
                  <a:pt x="243" y="463"/>
                </a:lnTo>
                <a:lnTo>
                  <a:pt x="243" y="463"/>
                </a:lnTo>
                <a:lnTo>
                  <a:pt x="234" y="435"/>
                </a:lnTo>
                <a:lnTo>
                  <a:pt x="197" y="456"/>
                </a:lnTo>
                <a:lnTo>
                  <a:pt x="171" y="445"/>
                </a:lnTo>
                <a:lnTo>
                  <a:pt x="162" y="397"/>
                </a:lnTo>
                <a:lnTo>
                  <a:pt x="130" y="402"/>
                </a:lnTo>
                <a:lnTo>
                  <a:pt x="138" y="345"/>
                </a:lnTo>
                <a:lnTo>
                  <a:pt x="106" y="321"/>
                </a:lnTo>
                <a:lnTo>
                  <a:pt x="92" y="336"/>
                </a:lnTo>
                <a:lnTo>
                  <a:pt x="77" y="314"/>
                </a:lnTo>
                <a:lnTo>
                  <a:pt x="55" y="319"/>
                </a:lnTo>
                <a:lnTo>
                  <a:pt x="75" y="286"/>
                </a:lnTo>
                <a:lnTo>
                  <a:pt x="132" y="286"/>
                </a:lnTo>
                <a:lnTo>
                  <a:pt x="147" y="286"/>
                </a:lnTo>
                <a:lnTo>
                  <a:pt x="132" y="249"/>
                </a:lnTo>
                <a:lnTo>
                  <a:pt x="130" y="243"/>
                </a:lnTo>
                <a:lnTo>
                  <a:pt x="138" y="236"/>
                </a:lnTo>
                <a:lnTo>
                  <a:pt x="164" y="214"/>
                </a:lnTo>
                <a:lnTo>
                  <a:pt x="206" y="227"/>
                </a:lnTo>
                <a:lnTo>
                  <a:pt x="206" y="275"/>
                </a:lnTo>
                <a:lnTo>
                  <a:pt x="237" y="295"/>
                </a:lnTo>
                <a:close/>
                <a:moveTo>
                  <a:pt x="95" y="247"/>
                </a:moveTo>
                <a:lnTo>
                  <a:pt x="47" y="280"/>
                </a:lnTo>
                <a:lnTo>
                  <a:pt x="40" y="260"/>
                </a:lnTo>
                <a:lnTo>
                  <a:pt x="0" y="240"/>
                </a:lnTo>
                <a:lnTo>
                  <a:pt x="9" y="206"/>
                </a:lnTo>
                <a:lnTo>
                  <a:pt x="29" y="210"/>
                </a:lnTo>
                <a:lnTo>
                  <a:pt x="31" y="247"/>
                </a:lnTo>
                <a:lnTo>
                  <a:pt x="46" y="247"/>
                </a:lnTo>
                <a:lnTo>
                  <a:pt x="70" y="205"/>
                </a:lnTo>
                <a:lnTo>
                  <a:pt x="81" y="208"/>
                </a:lnTo>
                <a:lnTo>
                  <a:pt x="95" y="247"/>
                </a:lnTo>
                <a:close/>
                <a:moveTo>
                  <a:pt x="306" y="159"/>
                </a:moveTo>
                <a:lnTo>
                  <a:pt x="306" y="195"/>
                </a:lnTo>
                <a:lnTo>
                  <a:pt x="230" y="175"/>
                </a:lnTo>
                <a:lnTo>
                  <a:pt x="247" y="129"/>
                </a:lnTo>
                <a:lnTo>
                  <a:pt x="306" y="159"/>
                </a:lnTo>
                <a:close/>
                <a:moveTo>
                  <a:pt x="197" y="107"/>
                </a:moveTo>
                <a:lnTo>
                  <a:pt x="158" y="195"/>
                </a:lnTo>
                <a:lnTo>
                  <a:pt x="103" y="147"/>
                </a:lnTo>
                <a:lnTo>
                  <a:pt x="140" y="112"/>
                </a:lnTo>
                <a:lnTo>
                  <a:pt x="136" y="63"/>
                </a:lnTo>
                <a:lnTo>
                  <a:pt x="169" y="39"/>
                </a:lnTo>
                <a:lnTo>
                  <a:pt x="175" y="35"/>
                </a:lnTo>
                <a:lnTo>
                  <a:pt x="177" y="39"/>
                </a:lnTo>
                <a:lnTo>
                  <a:pt x="197" y="107"/>
                </a:lnTo>
                <a:close/>
                <a:moveTo>
                  <a:pt x="361" y="120"/>
                </a:moveTo>
                <a:lnTo>
                  <a:pt x="376" y="127"/>
                </a:lnTo>
                <a:lnTo>
                  <a:pt x="389" y="87"/>
                </a:lnTo>
                <a:lnTo>
                  <a:pt x="415" y="98"/>
                </a:lnTo>
                <a:lnTo>
                  <a:pt x="411" y="127"/>
                </a:lnTo>
                <a:lnTo>
                  <a:pt x="474" y="181"/>
                </a:lnTo>
                <a:lnTo>
                  <a:pt x="475" y="182"/>
                </a:lnTo>
                <a:lnTo>
                  <a:pt x="433" y="232"/>
                </a:lnTo>
                <a:lnTo>
                  <a:pt x="433" y="236"/>
                </a:lnTo>
                <a:lnTo>
                  <a:pt x="398" y="232"/>
                </a:lnTo>
                <a:lnTo>
                  <a:pt x="367" y="230"/>
                </a:lnTo>
                <a:lnTo>
                  <a:pt x="317" y="105"/>
                </a:lnTo>
                <a:lnTo>
                  <a:pt x="274" y="75"/>
                </a:lnTo>
                <a:lnTo>
                  <a:pt x="280" y="39"/>
                </a:lnTo>
                <a:lnTo>
                  <a:pt x="282" y="35"/>
                </a:lnTo>
                <a:lnTo>
                  <a:pt x="306" y="0"/>
                </a:lnTo>
                <a:lnTo>
                  <a:pt x="326" y="18"/>
                </a:lnTo>
                <a:lnTo>
                  <a:pt x="326" y="39"/>
                </a:lnTo>
                <a:lnTo>
                  <a:pt x="328" y="50"/>
                </a:lnTo>
                <a:lnTo>
                  <a:pt x="355" y="81"/>
                </a:lnTo>
                <a:lnTo>
                  <a:pt x="361" y="120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9" name="Freeform 30"/>
          <p:cNvSpPr>
            <a:spLocks/>
          </p:cNvSpPr>
          <p:nvPr/>
        </p:nvSpPr>
        <p:spPr bwMode="auto">
          <a:xfrm>
            <a:off x="1649413" y="3817938"/>
            <a:ext cx="1296988" cy="1233487"/>
          </a:xfrm>
          <a:custGeom>
            <a:avLst/>
            <a:gdLst>
              <a:gd name="T0" fmla="*/ 191 w 817"/>
              <a:gd name="T1" fmla="*/ 92 h 777"/>
              <a:gd name="T2" fmla="*/ 267 w 817"/>
              <a:gd name="T3" fmla="*/ 166 h 777"/>
              <a:gd name="T4" fmla="*/ 309 w 817"/>
              <a:gd name="T5" fmla="*/ 203 h 777"/>
              <a:gd name="T6" fmla="*/ 418 w 817"/>
              <a:gd name="T7" fmla="*/ 300 h 777"/>
              <a:gd name="T8" fmla="*/ 428 w 817"/>
              <a:gd name="T9" fmla="*/ 278 h 777"/>
              <a:gd name="T10" fmla="*/ 450 w 817"/>
              <a:gd name="T11" fmla="*/ 299 h 777"/>
              <a:gd name="T12" fmla="*/ 496 w 817"/>
              <a:gd name="T13" fmla="*/ 287 h 777"/>
              <a:gd name="T14" fmla="*/ 594 w 817"/>
              <a:gd name="T15" fmla="*/ 289 h 777"/>
              <a:gd name="T16" fmla="*/ 656 w 817"/>
              <a:gd name="T17" fmla="*/ 241 h 777"/>
              <a:gd name="T18" fmla="*/ 713 w 817"/>
              <a:gd name="T19" fmla="*/ 291 h 777"/>
              <a:gd name="T20" fmla="*/ 747 w 817"/>
              <a:gd name="T21" fmla="*/ 330 h 777"/>
              <a:gd name="T22" fmla="*/ 778 w 817"/>
              <a:gd name="T23" fmla="*/ 365 h 777"/>
              <a:gd name="T24" fmla="*/ 796 w 817"/>
              <a:gd name="T25" fmla="*/ 396 h 777"/>
              <a:gd name="T26" fmla="*/ 808 w 817"/>
              <a:gd name="T27" fmla="*/ 455 h 777"/>
              <a:gd name="T28" fmla="*/ 813 w 817"/>
              <a:gd name="T29" fmla="*/ 485 h 777"/>
              <a:gd name="T30" fmla="*/ 811 w 817"/>
              <a:gd name="T31" fmla="*/ 531 h 777"/>
              <a:gd name="T32" fmla="*/ 798 w 817"/>
              <a:gd name="T33" fmla="*/ 575 h 777"/>
              <a:gd name="T34" fmla="*/ 784 w 817"/>
              <a:gd name="T35" fmla="*/ 640 h 777"/>
              <a:gd name="T36" fmla="*/ 765 w 817"/>
              <a:gd name="T37" fmla="*/ 677 h 777"/>
              <a:gd name="T38" fmla="*/ 728 w 817"/>
              <a:gd name="T39" fmla="*/ 736 h 777"/>
              <a:gd name="T40" fmla="*/ 689 w 817"/>
              <a:gd name="T41" fmla="*/ 773 h 777"/>
              <a:gd name="T42" fmla="*/ 636 w 817"/>
              <a:gd name="T43" fmla="*/ 775 h 777"/>
              <a:gd name="T44" fmla="*/ 599 w 817"/>
              <a:gd name="T45" fmla="*/ 771 h 777"/>
              <a:gd name="T46" fmla="*/ 416 w 817"/>
              <a:gd name="T47" fmla="*/ 620 h 777"/>
              <a:gd name="T48" fmla="*/ 396 w 817"/>
              <a:gd name="T49" fmla="*/ 572 h 777"/>
              <a:gd name="T50" fmla="*/ 321 w 817"/>
              <a:gd name="T51" fmla="*/ 550 h 777"/>
              <a:gd name="T52" fmla="*/ 265 w 817"/>
              <a:gd name="T53" fmla="*/ 516 h 777"/>
              <a:gd name="T54" fmla="*/ 188 w 817"/>
              <a:gd name="T55" fmla="*/ 459 h 777"/>
              <a:gd name="T56" fmla="*/ 151 w 817"/>
              <a:gd name="T57" fmla="*/ 424 h 777"/>
              <a:gd name="T58" fmla="*/ 151 w 817"/>
              <a:gd name="T59" fmla="*/ 334 h 777"/>
              <a:gd name="T60" fmla="*/ 149 w 817"/>
              <a:gd name="T61" fmla="*/ 310 h 777"/>
              <a:gd name="T62" fmla="*/ 121 w 817"/>
              <a:gd name="T63" fmla="*/ 330 h 777"/>
              <a:gd name="T64" fmla="*/ 73 w 817"/>
              <a:gd name="T65" fmla="*/ 310 h 777"/>
              <a:gd name="T66" fmla="*/ 103 w 817"/>
              <a:gd name="T67" fmla="*/ 295 h 777"/>
              <a:gd name="T68" fmla="*/ 92 w 817"/>
              <a:gd name="T69" fmla="*/ 271 h 777"/>
              <a:gd name="T70" fmla="*/ 94 w 817"/>
              <a:gd name="T71" fmla="*/ 221 h 777"/>
              <a:gd name="T72" fmla="*/ 62 w 817"/>
              <a:gd name="T73" fmla="*/ 221 h 777"/>
              <a:gd name="T74" fmla="*/ 9 w 817"/>
              <a:gd name="T75" fmla="*/ 188 h 777"/>
              <a:gd name="T76" fmla="*/ 0 w 817"/>
              <a:gd name="T77" fmla="*/ 169 h 777"/>
              <a:gd name="T78" fmla="*/ 42 w 817"/>
              <a:gd name="T79" fmla="*/ 173 h 777"/>
              <a:gd name="T80" fmla="*/ 51 w 817"/>
              <a:gd name="T81" fmla="*/ 145 h 777"/>
              <a:gd name="T82" fmla="*/ 22 w 817"/>
              <a:gd name="T83" fmla="*/ 116 h 777"/>
              <a:gd name="T84" fmla="*/ 42 w 817"/>
              <a:gd name="T85" fmla="*/ 86 h 777"/>
              <a:gd name="T86" fmla="*/ 86 w 817"/>
              <a:gd name="T87" fmla="*/ 48 h 777"/>
              <a:gd name="T88" fmla="*/ 94 w 817"/>
              <a:gd name="T89" fmla="*/ 60 h 777"/>
              <a:gd name="T90" fmla="*/ 94 w 817"/>
              <a:gd name="T91" fmla="*/ 90 h 777"/>
              <a:gd name="T92" fmla="*/ 99 w 817"/>
              <a:gd name="T93" fmla="*/ 118 h 777"/>
              <a:gd name="T94" fmla="*/ 108 w 817"/>
              <a:gd name="T95" fmla="*/ 105 h 777"/>
              <a:gd name="T96" fmla="*/ 120 w 817"/>
              <a:gd name="T97" fmla="*/ 31 h 777"/>
              <a:gd name="T98" fmla="*/ 120 w 817"/>
              <a:gd name="T99" fmla="*/ 24 h 777"/>
              <a:gd name="T100" fmla="*/ 121 w 817"/>
              <a:gd name="T101" fmla="*/ 1 h 777"/>
              <a:gd name="T102" fmla="*/ 138 w 817"/>
              <a:gd name="T103" fmla="*/ 36 h 777"/>
              <a:gd name="T104" fmla="*/ 169 w 817"/>
              <a:gd name="T105" fmla="*/ 90 h 777"/>
              <a:gd name="T106" fmla="*/ 177 w 817"/>
              <a:gd name="T107" fmla="*/ 92 h 777"/>
              <a:gd name="T108" fmla="*/ 186 w 817"/>
              <a:gd name="T109" fmla="*/ 84 h 7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817" h="777">
                <a:moveTo>
                  <a:pt x="186" y="81"/>
                </a:moveTo>
                <a:lnTo>
                  <a:pt x="191" y="92"/>
                </a:lnTo>
                <a:lnTo>
                  <a:pt x="206" y="118"/>
                </a:lnTo>
                <a:lnTo>
                  <a:pt x="267" y="166"/>
                </a:lnTo>
                <a:lnTo>
                  <a:pt x="309" y="199"/>
                </a:lnTo>
                <a:lnTo>
                  <a:pt x="309" y="203"/>
                </a:lnTo>
                <a:lnTo>
                  <a:pt x="311" y="215"/>
                </a:lnTo>
                <a:lnTo>
                  <a:pt x="418" y="300"/>
                </a:lnTo>
                <a:lnTo>
                  <a:pt x="433" y="300"/>
                </a:lnTo>
                <a:lnTo>
                  <a:pt x="428" y="278"/>
                </a:lnTo>
                <a:lnTo>
                  <a:pt x="440" y="278"/>
                </a:lnTo>
                <a:lnTo>
                  <a:pt x="450" y="299"/>
                </a:lnTo>
                <a:lnTo>
                  <a:pt x="466" y="295"/>
                </a:lnTo>
                <a:lnTo>
                  <a:pt x="496" y="287"/>
                </a:lnTo>
                <a:lnTo>
                  <a:pt x="566" y="271"/>
                </a:lnTo>
                <a:lnTo>
                  <a:pt x="594" y="289"/>
                </a:lnTo>
                <a:lnTo>
                  <a:pt x="608" y="267"/>
                </a:lnTo>
                <a:lnTo>
                  <a:pt x="656" y="241"/>
                </a:lnTo>
                <a:lnTo>
                  <a:pt x="693" y="267"/>
                </a:lnTo>
                <a:lnTo>
                  <a:pt x="713" y="291"/>
                </a:lnTo>
                <a:lnTo>
                  <a:pt x="723" y="302"/>
                </a:lnTo>
                <a:lnTo>
                  <a:pt x="747" y="330"/>
                </a:lnTo>
                <a:lnTo>
                  <a:pt x="767" y="354"/>
                </a:lnTo>
                <a:lnTo>
                  <a:pt x="778" y="365"/>
                </a:lnTo>
                <a:lnTo>
                  <a:pt x="795" y="383"/>
                </a:lnTo>
                <a:lnTo>
                  <a:pt x="796" y="396"/>
                </a:lnTo>
                <a:lnTo>
                  <a:pt x="800" y="417"/>
                </a:lnTo>
                <a:lnTo>
                  <a:pt x="808" y="455"/>
                </a:lnTo>
                <a:lnTo>
                  <a:pt x="808" y="461"/>
                </a:lnTo>
                <a:lnTo>
                  <a:pt x="813" y="485"/>
                </a:lnTo>
                <a:lnTo>
                  <a:pt x="817" y="509"/>
                </a:lnTo>
                <a:lnTo>
                  <a:pt x="811" y="531"/>
                </a:lnTo>
                <a:lnTo>
                  <a:pt x="808" y="546"/>
                </a:lnTo>
                <a:lnTo>
                  <a:pt x="798" y="575"/>
                </a:lnTo>
                <a:lnTo>
                  <a:pt x="793" y="605"/>
                </a:lnTo>
                <a:lnTo>
                  <a:pt x="784" y="640"/>
                </a:lnTo>
                <a:lnTo>
                  <a:pt x="780" y="655"/>
                </a:lnTo>
                <a:lnTo>
                  <a:pt x="765" y="677"/>
                </a:lnTo>
                <a:lnTo>
                  <a:pt x="739" y="719"/>
                </a:lnTo>
                <a:lnTo>
                  <a:pt x="728" y="736"/>
                </a:lnTo>
                <a:lnTo>
                  <a:pt x="708" y="756"/>
                </a:lnTo>
                <a:lnTo>
                  <a:pt x="689" y="773"/>
                </a:lnTo>
                <a:lnTo>
                  <a:pt x="688" y="773"/>
                </a:lnTo>
                <a:lnTo>
                  <a:pt x="636" y="775"/>
                </a:lnTo>
                <a:lnTo>
                  <a:pt x="610" y="777"/>
                </a:lnTo>
                <a:lnTo>
                  <a:pt x="599" y="771"/>
                </a:lnTo>
                <a:lnTo>
                  <a:pt x="557" y="745"/>
                </a:lnTo>
                <a:lnTo>
                  <a:pt x="416" y="620"/>
                </a:lnTo>
                <a:lnTo>
                  <a:pt x="416" y="618"/>
                </a:lnTo>
                <a:lnTo>
                  <a:pt x="396" y="572"/>
                </a:lnTo>
                <a:lnTo>
                  <a:pt x="345" y="599"/>
                </a:lnTo>
                <a:lnTo>
                  <a:pt x="321" y="550"/>
                </a:lnTo>
                <a:lnTo>
                  <a:pt x="263" y="550"/>
                </a:lnTo>
                <a:lnTo>
                  <a:pt x="265" y="516"/>
                </a:lnTo>
                <a:lnTo>
                  <a:pt x="221" y="502"/>
                </a:lnTo>
                <a:lnTo>
                  <a:pt x="188" y="459"/>
                </a:lnTo>
                <a:lnTo>
                  <a:pt x="164" y="457"/>
                </a:lnTo>
                <a:lnTo>
                  <a:pt x="151" y="424"/>
                </a:lnTo>
                <a:lnTo>
                  <a:pt x="151" y="380"/>
                </a:lnTo>
                <a:lnTo>
                  <a:pt x="151" y="334"/>
                </a:lnTo>
                <a:lnTo>
                  <a:pt x="149" y="313"/>
                </a:lnTo>
                <a:lnTo>
                  <a:pt x="149" y="310"/>
                </a:lnTo>
                <a:lnTo>
                  <a:pt x="129" y="304"/>
                </a:lnTo>
                <a:lnTo>
                  <a:pt x="121" y="330"/>
                </a:lnTo>
                <a:lnTo>
                  <a:pt x="118" y="328"/>
                </a:lnTo>
                <a:lnTo>
                  <a:pt x="73" y="310"/>
                </a:lnTo>
                <a:lnTo>
                  <a:pt x="101" y="311"/>
                </a:lnTo>
                <a:lnTo>
                  <a:pt x="103" y="295"/>
                </a:lnTo>
                <a:lnTo>
                  <a:pt x="94" y="276"/>
                </a:lnTo>
                <a:lnTo>
                  <a:pt x="92" y="271"/>
                </a:lnTo>
                <a:lnTo>
                  <a:pt x="94" y="225"/>
                </a:lnTo>
                <a:lnTo>
                  <a:pt x="94" y="221"/>
                </a:lnTo>
                <a:lnTo>
                  <a:pt x="92" y="221"/>
                </a:lnTo>
                <a:lnTo>
                  <a:pt x="62" y="221"/>
                </a:lnTo>
                <a:lnTo>
                  <a:pt x="53" y="215"/>
                </a:lnTo>
                <a:lnTo>
                  <a:pt x="9" y="188"/>
                </a:lnTo>
                <a:lnTo>
                  <a:pt x="0" y="182"/>
                </a:lnTo>
                <a:lnTo>
                  <a:pt x="0" y="169"/>
                </a:lnTo>
                <a:lnTo>
                  <a:pt x="40" y="171"/>
                </a:lnTo>
                <a:lnTo>
                  <a:pt x="42" y="173"/>
                </a:lnTo>
                <a:lnTo>
                  <a:pt x="51" y="166"/>
                </a:lnTo>
                <a:lnTo>
                  <a:pt x="51" y="145"/>
                </a:lnTo>
                <a:lnTo>
                  <a:pt x="27" y="136"/>
                </a:lnTo>
                <a:lnTo>
                  <a:pt x="22" y="116"/>
                </a:lnTo>
                <a:lnTo>
                  <a:pt x="20" y="107"/>
                </a:lnTo>
                <a:lnTo>
                  <a:pt x="42" y="86"/>
                </a:lnTo>
                <a:lnTo>
                  <a:pt x="70" y="62"/>
                </a:lnTo>
                <a:lnTo>
                  <a:pt x="86" y="48"/>
                </a:lnTo>
                <a:lnTo>
                  <a:pt x="94" y="49"/>
                </a:lnTo>
                <a:lnTo>
                  <a:pt x="94" y="60"/>
                </a:lnTo>
                <a:lnTo>
                  <a:pt x="94" y="72"/>
                </a:lnTo>
                <a:lnTo>
                  <a:pt x="94" y="90"/>
                </a:lnTo>
                <a:lnTo>
                  <a:pt x="96" y="123"/>
                </a:lnTo>
                <a:lnTo>
                  <a:pt x="99" y="118"/>
                </a:lnTo>
                <a:lnTo>
                  <a:pt x="108" y="105"/>
                </a:lnTo>
                <a:lnTo>
                  <a:pt x="108" y="105"/>
                </a:lnTo>
                <a:lnTo>
                  <a:pt x="116" y="68"/>
                </a:lnTo>
                <a:lnTo>
                  <a:pt x="120" y="31"/>
                </a:lnTo>
                <a:lnTo>
                  <a:pt x="120" y="27"/>
                </a:lnTo>
                <a:lnTo>
                  <a:pt x="120" y="24"/>
                </a:lnTo>
                <a:lnTo>
                  <a:pt x="121" y="0"/>
                </a:lnTo>
                <a:lnTo>
                  <a:pt x="121" y="1"/>
                </a:lnTo>
                <a:lnTo>
                  <a:pt x="136" y="35"/>
                </a:lnTo>
                <a:lnTo>
                  <a:pt x="138" y="36"/>
                </a:lnTo>
                <a:lnTo>
                  <a:pt x="153" y="60"/>
                </a:lnTo>
                <a:lnTo>
                  <a:pt x="169" y="90"/>
                </a:lnTo>
                <a:lnTo>
                  <a:pt x="177" y="92"/>
                </a:lnTo>
                <a:lnTo>
                  <a:pt x="177" y="92"/>
                </a:lnTo>
                <a:lnTo>
                  <a:pt x="179" y="92"/>
                </a:lnTo>
                <a:lnTo>
                  <a:pt x="186" y="84"/>
                </a:lnTo>
                <a:lnTo>
                  <a:pt x="186" y="81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0" name="Freeform 31"/>
          <p:cNvSpPr>
            <a:spLocks noEditPoints="1"/>
          </p:cNvSpPr>
          <p:nvPr/>
        </p:nvSpPr>
        <p:spPr bwMode="auto">
          <a:xfrm>
            <a:off x="879475" y="4543425"/>
            <a:ext cx="365125" cy="325437"/>
          </a:xfrm>
          <a:custGeom>
            <a:avLst/>
            <a:gdLst>
              <a:gd name="T0" fmla="*/ 1 w 230"/>
              <a:gd name="T1" fmla="*/ 205 h 205"/>
              <a:gd name="T2" fmla="*/ 0 w 230"/>
              <a:gd name="T3" fmla="*/ 205 h 205"/>
              <a:gd name="T4" fmla="*/ 1 w 230"/>
              <a:gd name="T5" fmla="*/ 200 h 205"/>
              <a:gd name="T6" fmla="*/ 3 w 230"/>
              <a:gd name="T7" fmla="*/ 196 h 205"/>
              <a:gd name="T8" fmla="*/ 22 w 230"/>
              <a:gd name="T9" fmla="*/ 157 h 205"/>
              <a:gd name="T10" fmla="*/ 60 w 230"/>
              <a:gd name="T11" fmla="*/ 70 h 205"/>
              <a:gd name="T12" fmla="*/ 121 w 230"/>
              <a:gd name="T13" fmla="*/ 142 h 205"/>
              <a:gd name="T14" fmla="*/ 127 w 230"/>
              <a:gd name="T15" fmla="*/ 148 h 205"/>
              <a:gd name="T16" fmla="*/ 108 w 230"/>
              <a:gd name="T17" fmla="*/ 177 h 205"/>
              <a:gd name="T18" fmla="*/ 86 w 230"/>
              <a:gd name="T19" fmla="*/ 185 h 205"/>
              <a:gd name="T20" fmla="*/ 44 w 230"/>
              <a:gd name="T21" fmla="*/ 201 h 205"/>
              <a:gd name="T22" fmla="*/ 1 w 230"/>
              <a:gd name="T23" fmla="*/ 205 h 205"/>
              <a:gd name="T24" fmla="*/ 230 w 230"/>
              <a:gd name="T25" fmla="*/ 50 h 205"/>
              <a:gd name="T26" fmla="*/ 171 w 230"/>
              <a:gd name="T27" fmla="*/ 109 h 205"/>
              <a:gd name="T28" fmla="*/ 143 w 230"/>
              <a:gd name="T29" fmla="*/ 137 h 205"/>
              <a:gd name="T30" fmla="*/ 142 w 230"/>
              <a:gd name="T31" fmla="*/ 139 h 205"/>
              <a:gd name="T32" fmla="*/ 138 w 230"/>
              <a:gd name="T33" fmla="*/ 133 h 205"/>
              <a:gd name="T34" fmla="*/ 136 w 230"/>
              <a:gd name="T35" fmla="*/ 126 h 205"/>
              <a:gd name="T36" fmla="*/ 134 w 230"/>
              <a:gd name="T37" fmla="*/ 120 h 205"/>
              <a:gd name="T38" fmla="*/ 112 w 230"/>
              <a:gd name="T39" fmla="*/ 74 h 205"/>
              <a:gd name="T40" fmla="*/ 92 w 230"/>
              <a:gd name="T41" fmla="*/ 26 h 205"/>
              <a:gd name="T42" fmla="*/ 97 w 230"/>
              <a:gd name="T43" fmla="*/ 17 h 205"/>
              <a:gd name="T44" fmla="*/ 106 w 230"/>
              <a:gd name="T45" fmla="*/ 2 h 205"/>
              <a:gd name="T46" fmla="*/ 145 w 230"/>
              <a:gd name="T47" fmla="*/ 56 h 205"/>
              <a:gd name="T48" fmla="*/ 153 w 230"/>
              <a:gd name="T49" fmla="*/ 54 h 205"/>
              <a:gd name="T50" fmla="*/ 164 w 230"/>
              <a:gd name="T51" fmla="*/ 52 h 205"/>
              <a:gd name="T52" fmla="*/ 143 w 230"/>
              <a:gd name="T53" fmla="*/ 21 h 205"/>
              <a:gd name="T54" fmla="*/ 130 w 230"/>
              <a:gd name="T55" fmla="*/ 0 h 205"/>
              <a:gd name="T56" fmla="*/ 191 w 230"/>
              <a:gd name="T57" fmla="*/ 0 h 205"/>
              <a:gd name="T58" fmla="*/ 219 w 230"/>
              <a:gd name="T59" fmla="*/ 35 h 205"/>
              <a:gd name="T60" fmla="*/ 230 w 230"/>
              <a:gd name="T61" fmla="*/ 50 h 2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230" h="205">
                <a:moveTo>
                  <a:pt x="1" y="205"/>
                </a:moveTo>
                <a:lnTo>
                  <a:pt x="0" y="205"/>
                </a:lnTo>
                <a:lnTo>
                  <a:pt x="1" y="200"/>
                </a:lnTo>
                <a:lnTo>
                  <a:pt x="3" y="196"/>
                </a:lnTo>
                <a:lnTo>
                  <a:pt x="22" y="157"/>
                </a:lnTo>
                <a:lnTo>
                  <a:pt x="60" y="70"/>
                </a:lnTo>
                <a:lnTo>
                  <a:pt x="121" y="142"/>
                </a:lnTo>
                <a:lnTo>
                  <a:pt x="127" y="148"/>
                </a:lnTo>
                <a:lnTo>
                  <a:pt x="108" y="177"/>
                </a:lnTo>
                <a:lnTo>
                  <a:pt x="86" y="185"/>
                </a:lnTo>
                <a:lnTo>
                  <a:pt x="44" y="201"/>
                </a:lnTo>
                <a:lnTo>
                  <a:pt x="1" y="205"/>
                </a:lnTo>
                <a:close/>
                <a:moveTo>
                  <a:pt x="230" y="50"/>
                </a:moveTo>
                <a:lnTo>
                  <a:pt x="171" y="109"/>
                </a:lnTo>
                <a:lnTo>
                  <a:pt x="143" y="137"/>
                </a:lnTo>
                <a:lnTo>
                  <a:pt x="142" y="139"/>
                </a:lnTo>
                <a:lnTo>
                  <a:pt x="138" y="133"/>
                </a:lnTo>
                <a:lnTo>
                  <a:pt x="136" y="126"/>
                </a:lnTo>
                <a:lnTo>
                  <a:pt x="134" y="120"/>
                </a:lnTo>
                <a:lnTo>
                  <a:pt x="112" y="74"/>
                </a:lnTo>
                <a:lnTo>
                  <a:pt x="92" y="26"/>
                </a:lnTo>
                <a:lnTo>
                  <a:pt x="97" y="17"/>
                </a:lnTo>
                <a:lnTo>
                  <a:pt x="106" y="2"/>
                </a:lnTo>
                <a:lnTo>
                  <a:pt x="145" y="56"/>
                </a:lnTo>
                <a:lnTo>
                  <a:pt x="153" y="54"/>
                </a:lnTo>
                <a:lnTo>
                  <a:pt x="164" y="52"/>
                </a:lnTo>
                <a:lnTo>
                  <a:pt x="143" y="21"/>
                </a:lnTo>
                <a:lnTo>
                  <a:pt x="130" y="0"/>
                </a:lnTo>
                <a:lnTo>
                  <a:pt x="191" y="0"/>
                </a:lnTo>
                <a:lnTo>
                  <a:pt x="219" y="35"/>
                </a:lnTo>
                <a:lnTo>
                  <a:pt x="230" y="50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1" name="Freeform 32"/>
          <p:cNvSpPr>
            <a:spLocks noEditPoints="1"/>
          </p:cNvSpPr>
          <p:nvPr/>
        </p:nvSpPr>
        <p:spPr bwMode="auto">
          <a:xfrm>
            <a:off x="1501775" y="2619375"/>
            <a:ext cx="1168400" cy="1255712"/>
          </a:xfrm>
          <a:custGeom>
            <a:avLst/>
            <a:gdLst>
              <a:gd name="T0" fmla="*/ 194 w 736"/>
              <a:gd name="T1" fmla="*/ 596 h 791"/>
              <a:gd name="T2" fmla="*/ 207 w 736"/>
              <a:gd name="T3" fmla="*/ 570 h 791"/>
              <a:gd name="T4" fmla="*/ 303 w 736"/>
              <a:gd name="T5" fmla="*/ 528 h 791"/>
              <a:gd name="T6" fmla="*/ 307 w 736"/>
              <a:gd name="T7" fmla="*/ 596 h 791"/>
              <a:gd name="T8" fmla="*/ 331 w 736"/>
              <a:gd name="T9" fmla="*/ 622 h 791"/>
              <a:gd name="T10" fmla="*/ 340 w 736"/>
              <a:gd name="T11" fmla="*/ 432 h 791"/>
              <a:gd name="T12" fmla="*/ 318 w 736"/>
              <a:gd name="T13" fmla="*/ 393 h 791"/>
              <a:gd name="T14" fmla="*/ 340 w 736"/>
              <a:gd name="T15" fmla="*/ 430 h 791"/>
              <a:gd name="T16" fmla="*/ 589 w 736"/>
              <a:gd name="T17" fmla="*/ 539 h 791"/>
              <a:gd name="T18" fmla="*/ 570 w 736"/>
              <a:gd name="T19" fmla="*/ 631 h 791"/>
              <a:gd name="T20" fmla="*/ 587 w 736"/>
              <a:gd name="T21" fmla="*/ 648 h 791"/>
              <a:gd name="T22" fmla="*/ 628 w 736"/>
              <a:gd name="T23" fmla="*/ 579 h 791"/>
              <a:gd name="T24" fmla="*/ 629 w 736"/>
              <a:gd name="T25" fmla="*/ 456 h 791"/>
              <a:gd name="T26" fmla="*/ 712 w 736"/>
              <a:gd name="T27" fmla="*/ 478 h 791"/>
              <a:gd name="T28" fmla="*/ 685 w 736"/>
              <a:gd name="T29" fmla="*/ 592 h 791"/>
              <a:gd name="T30" fmla="*/ 642 w 736"/>
              <a:gd name="T31" fmla="*/ 731 h 791"/>
              <a:gd name="T32" fmla="*/ 596 w 736"/>
              <a:gd name="T33" fmla="*/ 738 h 791"/>
              <a:gd name="T34" fmla="*/ 552 w 736"/>
              <a:gd name="T35" fmla="*/ 725 h 791"/>
              <a:gd name="T36" fmla="*/ 506 w 736"/>
              <a:gd name="T37" fmla="*/ 640 h 791"/>
              <a:gd name="T38" fmla="*/ 450 w 736"/>
              <a:gd name="T39" fmla="*/ 642 h 791"/>
              <a:gd name="T40" fmla="*/ 382 w 736"/>
              <a:gd name="T41" fmla="*/ 614 h 791"/>
              <a:gd name="T42" fmla="*/ 366 w 736"/>
              <a:gd name="T43" fmla="*/ 568 h 791"/>
              <a:gd name="T44" fmla="*/ 417 w 736"/>
              <a:gd name="T45" fmla="*/ 535 h 791"/>
              <a:gd name="T46" fmla="*/ 458 w 736"/>
              <a:gd name="T47" fmla="*/ 557 h 791"/>
              <a:gd name="T48" fmla="*/ 423 w 736"/>
              <a:gd name="T49" fmla="*/ 511 h 791"/>
              <a:gd name="T50" fmla="*/ 373 w 736"/>
              <a:gd name="T51" fmla="*/ 531 h 791"/>
              <a:gd name="T52" fmla="*/ 371 w 736"/>
              <a:gd name="T53" fmla="*/ 555 h 791"/>
              <a:gd name="T54" fmla="*/ 336 w 736"/>
              <a:gd name="T55" fmla="*/ 502 h 791"/>
              <a:gd name="T56" fmla="*/ 364 w 736"/>
              <a:gd name="T57" fmla="*/ 419 h 791"/>
              <a:gd name="T58" fmla="*/ 390 w 736"/>
              <a:gd name="T59" fmla="*/ 332 h 791"/>
              <a:gd name="T60" fmla="*/ 497 w 736"/>
              <a:gd name="T61" fmla="*/ 280 h 791"/>
              <a:gd name="T62" fmla="*/ 605 w 736"/>
              <a:gd name="T63" fmla="*/ 267 h 791"/>
              <a:gd name="T64" fmla="*/ 589 w 736"/>
              <a:gd name="T65" fmla="*/ 347 h 791"/>
              <a:gd name="T66" fmla="*/ 602 w 736"/>
              <a:gd name="T67" fmla="*/ 408 h 791"/>
              <a:gd name="T68" fmla="*/ 303 w 736"/>
              <a:gd name="T69" fmla="*/ 374 h 791"/>
              <a:gd name="T70" fmla="*/ 281 w 736"/>
              <a:gd name="T71" fmla="*/ 476 h 791"/>
              <a:gd name="T72" fmla="*/ 176 w 736"/>
              <a:gd name="T73" fmla="*/ 544 h 791"/>
              <a:gd name="T74" fmla="*/ 39 w 736"/>
              <a:gd name="T75" fmla="*/ 548 h 791"/>
              <a:gd name="T76" fmla="*/ 6 w 736"/>
              <a:gd name="T77" fmla="*/ 489 h 791"/>
              <a:gd name="T78" fmla="*/ 70 w 736"/>
              <a:gd name="T79" fmla="*/ 485 h 791"/>
              <a:gd name="T80" fmla="*/ 111 w 736"/>
              <a:gd name="T81" fmla="*/ 463 h 791"/>
              <a:gd name="T82" fmla="*/ 187 w 736"/>
              <a:gd name="T83" fmla="*/ 395 h 791"/>
              <a:gd name="T84" fmla="*/ 109 w 736"/>
              <a:gd name="T85" fmla="*/ 308 h 791"/>
              <a:gd name="T86" fmla="*/ 211 w 736"/>
              <a:gd name="T87" fmla="*/ 301 h 791"/>
              <a:gd name="T88" fmla="*/ 211 w 736"/>
              <a:gd name="T89" fmla="*/ 249 h 791"/>
              <a:gd name="T90" fmla="*/ 268 w 736"/>
              <a:gd name="T91" fmla="*/ 251 h 791"/>
              <a:gd name="T92" fmla="*/ 358 w 736"/>
              <a:gd name="T93" fmla="*/ 312 h 791"/>
              <a:gd name="T94" fmla="*/ 319 w 736"/>
              <a:gd name="T95" fmla="*/ 81 h 791"/>
              <a:gd name="T96" fmla="*/ 384 w 736"/>
              <a:gd name="T97" fmla="*/ 205 h 791"/>
              <a:gd name="T98" fmla="*/ 449 w 736"/>
              <a:gd name="T99" fmla="*/ 243 h 791"/>
              <a:gd name="T100" fmla="*/ 277 w 736"/>
              <a:gd name="T101" fmla="*/ 171 h 791"/>
              <a:gd name="T102" fmla="*/ 294 w 736"/>
              <a:gd name="T103" fmla="*/ 105 h 791"/>
              <a:gd name="T104" fmla="*/ 238 w 736"/>
              <a:gd name="T105" fmla="*/ 57 h 791"/>
              <a:gd name="T106" fmla="*/ 198 w 736"/>
              <a:gd name="T107" fmla="*/ 61 h 791"/>
              <a:gd name="T108" fmla="*/ 260 w 736"/>
              <a:gd name="T109" fmla="*/ 40 h 7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736" h="791">
                <a:moveTo>
                  <a:pt x="281" y="636"/>
                </a:moveTo>
                <a:lnTo>
                  <a:pt x="257" y="646"/>
                </a:lnTo>
                <a:lnTo>
                  <a:pt x="253" y="618"/>
                </a:lnTo>
                <a:lnTo>
                  <a:pt x="194" y="596"/>
                </a:lnTo>
                <a:lnTo>
                  <a:pt x="192" y="594"/>
                </a:lnTo>
                <a:lnTo>
                  <a:pt x="183" y="579"/>
                </a:lnTo>
                <a:lnTo>
                  <a:pt x="205" y="570"/>
                </a:lnTo>
                <a:lnTo>
                  <a:pt x="207" y="570"/>
                </a:lnTo>
                <a:lnTo>
                  <a:pt x="253" y="555"/>
                </a:lnTo>
                <a:lnTo>
                  <a:pt x="277" y="544"/>
                </a:lnTo>
                <a:lnTo>
                  <a:pt x="292" y="537"/>
                </a:lnTo>
                <a:lnTo>
                  <a:pt x="303" y="528"/>
                </a:lnTo>
                <a:lnTo>
                  <a:pt x="314" y="570"/>
                </a:lnTo>
                <a:lnTo>
                  <a:pt x="310" y="581"/>
                </a:lnTo>
                <a:lnTo>
                  <a:pt x="308" y="592"/>
                </a:lnTo>
                <a:lnTo>
                  <a:pt x="307" y="596"/>
                </a:lnTo>
                <a:lnTo>
                  <a:pt x="323" y="598"/>
                </a:lnTo>
                <a:lnTo>
                  <a:pt x="325" y="598"/>
                </a:lnTo>
                <a:lnTo>
                  <a:pt x="325" y="600"/>
                </a:lnTo>
                <a:lnTo>
                  <a:pt x="331" y="622"/>
                </a:lnTo>
                <a:lnTo>
                  <a:pt x="325" y="624"/>
                </a:lnTo>
                <a:lnTo>
                  <a:pt x="319" y="625"/>
                </a:lnTo>
                <a:lnTo>
                  <a:pt x="281" y="636"/>
                </a:lnTo>
                <a:close/>
                <a:moveTo>
                  <a:pt x="340" y="432"/>
                </a:moveTo>
                <a:lnTo>
                  <a:pt x="325" y="450"/>
                </a:lnTo>
                <a:lnTo>
                  <a:pt x="314" y="404"/>
                </a:lnTo>
                <a:lnTo>
                  <a:pt x="316" y="395"/>
                </a:lnTo>
                <a:lnTo>
                  <a:pt x="318" y="393"/>
                </a:lnTo>
                <a:lnTo>
                  <a:pt x="355" y="361"/>
                </a:lnTo>
                <a:lnTo>
                  <a:pt x="356" y="380"/>
                </a:lnTo>
                <a:lnTo>
                  <a:pt x="351" y="397"/>
                </a:lnTo>
                <a:lnTo>
                  <a:pt x="340" y="430"/>
                </a:lnTo>
                <a:lnTo>
                  <a:pt x="340" y="432"/>
                </a:lnTo>
                <a:close/>
                <a:moveTo>
                  <a:pt x="600" y="492"/>
                </a:moveTo>
                <a:lnTo>
                  <a:pt x="596" y="505"/>
                </a:lnTo>
                <a:lnTo>
                  <a:pt x="589" y="539"/>
                </a:lnTo>
                <a:lnTo>
                  <a:pt x="596" y="566"/>
                </a:lnTo>
                <a:lnTo>
                  <a:pt x="602" y="579"/>
                </a:lnTo>
                <a:lnTo>
                  <a:pt x="591" y="603"/>
                </a:lnTo>
                <a:lnTo>
                  <a:pt x="570" y="631"/>
                </a:lnTo>
                <a:lnTo>
                  <a:pt x="552" y="660"/>
                </a:lnTo>
                <a:lnTo>
                  <a:pt x="539" y="686"/>
                </a:lnTo>
                <a:lnTo>
                  <a:pt x="567" y="673"/>
                </a:lnTo>
                <a:lnTo>
                  <a:pt x="587" y="648"/>
                </a:lnTo>
                <a:lnTo>
                  <a:pt x="607" y="651"/>
                </a:lnTo>
                <a:lnTo>
                  <a:pt x="615" y="629"/>
                </a:lnTo>
                <a:lnTo>
                  <a:pt x="609" y="612"/>
                </a:lnTo>
                <a:lnTo>
                  <a:pt x="628" y="579"/>
                </a:lnTo>
                <a:lnTo>
                  <a:pt x="620" y="555"/>
                </a:lnTo>
                <a:lnTo>
                  <a:pt x="629" y="528"/>
                </a:lnTo>
                <a:lnTo>
                  <a:pt x="624" y="492"/>
                </a:lnTo>
                <a:lnTo>
                  <a:pt x="629" y="456"/>
                </a:lnTo>
                <a:lnTo>
                  <a:pt x="629" y="452"/>
                </a:lnTo>
                <a:lnTo>
                  <a:pt x="642" y="456"/>
                </a:lnTo>
                <a:lnTo>
                  <a:pt x="666" y="463"/>
                </a:lnTo>
                <a:lnTo>
                  <a:pt x="712" y="478"/>
                </a:lnTo>
                <a:lnTo>
                  <a:pt x="734" y="474"/>
                </a:lnTo>
                <a:lnTo>
                  <a:pt x="734" y="492"/>
                </a:lnTo>
                <a:lnTo>
                  <a:pt x="736" y="505"/>
                </a:lnTo>
                <a:lnTo>
                  <a:pt x="685" y="592"/>
                </a:lnTo>
                <a:lnTo>
                  <a:pt x="687" y="598"/>
                </a:lnTo>
                <a:lnTo>
                  <a:pt x="690" y="627"/>
                </a:lnTo>
                <a:lnTo>
                  <a:pt x="694" y="662"/>
                </a:lnTo>
                <a:lnTo>
                  <a:pt x="642" y="731"/>
                </a:lnTo>
                <a:lnTo>
                  <a:pt x="650" y="769"/>
                </a:lnTo>
                <a:lnTo>
                  <a:pt x="615" y="791"/>
                </a:lnTo>
                <a:lnTo>
                  <a:pt x="616" y="749"/>
                </a:lnTo>
                <a:lnTo>
                  <a:pt x="596" y="738"/>
                </a:lnTo>
                <a:lnTo>
                  <a:pt x="589" y="736"/>
                </a:lnTo>
                <a:lnTo>
                  <a:pt x="585" y="714"/>
                </a:lnTo>
                <a:lnTo>
                  <a:pt x="578" y="718"/>
                </a:lnTo>
                <a:lnTo>
                  <a:pt x="552" y="725"/>
                </a:lnTo>
                <a:lnTo>
                  <a:pt x="528" y="703"/>
                </a:lnTo>
                <a:lnTo>
                  <a:pt x="502" y="679"/>
                </a:lnTo>
                <a:lnTo>
                  <a:pt x="491" y="670"/>
                </a:lnTo>
                <a:lnTo>
                  <a:pt x="506" y="640"/>
                </a:lnTo>
                <a:lnTo>
                  <a:pt x="500" y="620"/>
                </a:lnTo>
                <a:lnTo>
                  <a:pt x="467" y="635"/>
                </a:lnTo>
                <a:lnTo>
                  <a:pt x="458" y="640"/>
                </a:lnTo>
                <a:lnTo>
                  <a:pt x="450" y="642"/>
                </a:lnTo>
                <a:lnTo>
                  <a:pt x="430" y="651"/>
                </a:lnTo>
                <a:lnTo>
                  <a:pt x="443" y="668"/>
                </a:lnTo>
                <a:lnTo>
                  <a:pt x="423" y="673"/>
                </a:lnTo>
                <a:lnTo>
                  <a:pt x="382" y="614"/>
                </a:lnTo>
                <a:lnTo>
                  <a:pt x="382" y="612"/>
                </a:lnTo>
                <a:lnTo>
                  <a:pt x="371" y="588"/>
                </a:lnTo>
                <a:lnTo>
                  <a:pt x="364" y="590"/>
                </a:lnTo>
                <a:lnTo>
                  <a:pt x="366" y="568"/>
                </a:lnTo>
                <a:lnTo>
                  <a:pt x="377" y="563"/>
                </a:lnTo>
                <a:lnTo>
                  <a:pt x="390" y="540"/>
                </a:lnTo>
                <a:lnTo>
                  <a:pt x="395" y="535"/>
                </a:lnTo>
                <a:lnTo>
                  <a:pt x="417" y="535"/>
                </a:lnTo>
                <a:lnTo>
                  <a:pt x="428" y="550"/>
                </a:lnTo>
                <a:lnTo>
                  <a:pt x="443" y="570"/>
                </a:lnTo>
                <a:lnTo>
                  <a:pt x="447" y="568"/>
                </a:lnTo>
                <a:lnTo>
                  <a:pt x="458" y="557"/>
                </a:lnTo>
                <a:lnTo>
                  <a:pt x="458" y="557"/>
                </a:lnTo>
                <a:lnTo>
                  <a:pt x="458" y="555"/>
                </a:lnTo>
                <a:lnTo>
                  <a:pt x="438" y="533"/>
                </a:lnTo>
                <a:lnTo>
                  <a:pt x="423" y="511"/>
                </a:lnTo>
                <a:lnTo>
                  <a:pt x="421" y="502"/>
                </a:lnTo>
                <a:lnTo>
                  <a:pt x="404" y="513"/>
                </a:lnTo>
                <a:lnTo>
                  <a:pt x="393" y="516"/>
                </a:lnTo>
                <a:lnTo>
                  <a:pt x="373" y="531"/>
                </a:lnTo>
                <a:lnTo>
                  <a:pt x="371" y="537"/>
                </a:lnTo>
                <a:lnTo>
                  <a:pt x="373" y="546"/>
                </a:lnTo>
                <a:lnTo>
                  <a:pt x="373" y="552"/>
                </a:lnTo>
                <a:lnTo>
                  <a:pt x="371" y="555"/>
                </a:lnTo>
                <a:lnTo>
                  <a:pt x="362" y="555"/>
                </a:lnTo>
                <a:lnTo>
                  <a:pt x="351" y="546"/>
                </a:lnTo>
                <a:lnTo>
                  <a:pt x="343" y="529"/>
                </a:lnTo>
                <a:lnTo>
                  <a:pt x="336" y="502"/>
                </a:lnTo>
                <a:lnTo>
                  <a:pt x="336" y="480"/>
                </a:lnTo>
                <a:lnTo>
                  <a:pt x="338" y="465"/>
                </a:lnTo>
                <a:lnTo>
                  <a:pt x="351" y="441"/>
                </a:lnTo>
                <a:lnTo>
                  <a:pt x="364" y="419"/>
                </a:lnTo>
                <a:lnTo>
                  <a:pt x="369" y="409"/>
                </a:lnTo>
                <a:lnTo>
                  <a:pt x="386" y="380"/>
                </a:lnTo>
                <a:lnTo>
                  <a:pt x="388" y="336"/>
                </a:lnTo>
                <a:lnTo>
                  <a:pt x="390" y="332"/>
                </a:lnTo>
                <a:lnTo>
                  <a:pt x="395" y="328"/>
                </a:lnTo>
                <a:lnTo>
                  <a:pt x="406" y="326"/>
                </a:lnTo>
                <a:lnTo>
                  <a:pt x="439" y="297"/>
                </a:lnTo>
                <a:lnTo>
                  <a:pt x="497" y="280"/>
                </a:lnTo>
                <a:lnTo>
                  <a:pt x="546" y="262"/>
                </a:lnTo>
                <a:lnTo>
                  <a:pt x="570" y="251"/>
                </a:lnTo>
                <a:lnTo>
                  <a:pt x="587" y="243"/>
                </a:lnTo>
                <a:lnTo>
                  <a:pt x="605" y="267"/>
                </a:lnTo>
                <a:lnTo>
                  <a:pt x="596" y="297"/>
                </a:lnTo>
                <a:lnTo>
                  <a:pt x="596" y="308"/>
                </a:lnTo>
                <a:lnTo>
                  <a:pt x="594" y="319"/>
                </a:lnTo>
                <a:lnTo>
                  <a:pt x="589" y="347"/>
                </a:lnTo>
                <a:lnTo>
                  <a:pt x="580" y="393"/>
                </a:lnTo>
                <a:lnTo>
                  <a:pt x="580" y="395"/>
                </a:lnTo>
                <a:lnTo>
                  <a:pt x="580" y="398"/>
                </a:lnTo>
                <a:lnTo>
                  <a:pt x="602" y="408"/>
                </a:lnTo>
                <a:lnTo>
                  <a:pt x="607" y="441"/>
                </a:lnTo>
                <a:lnTo>
                  <a:pt x="602" y="470"/>
                </a:lnTo>
                <a:lnTo>
                  <a:pt x="600" y="492"/>
                </a:lnTo>
                <a:close/>
                <a:moveTo>
                  <a:pt x="303" y="374"/>
                </a:moveTo>
                <a:lnTo>
                  <a:pt x="268" y="413"/>
                </a:lnTo>
                <a:lnTo>
                  <a:pt x="257" y="446"/>
                </a:lnTo>
                <a:lnTo>
                  <a:pt x="277" y="472"/>
                </a:lnTo>
                <a:lnTo>
                  <a:pt x="281" y="476"/>
                </a:lnTo>
                <a:lnTo>
                  <a:pt x="268" y="502"/>
                </a:lnTo>
                <a:lnTo>
                  <a:pt x="264" y="507"/>
                </a:lnTo>
                <a:lnTo>
                  <a:pt x="259" y="518"/>
                </a:lnTo>
                <a:lnTo>
                  <a:pt x="176" y="544"/>
                </a:lnTo>
                <a:lnTo>
                  <a:pt x="135" y="557"/>
                </a:lnTo>
                <a:lnTo>
                  <a:pt x="96" y="570"/>
                </a:lnTo>
                <a:lnTo>
                  <a:pt x="54" y="585"/>
                </a:lnTo>
                <a:lnTo>
                  <a:pt x="39" y="548"/>
                </a:lnTo>
                <a:lnTo>
                  <a:pt x="24" y="542"/>
                </a:lnTo>
                <a:lnTo>
                  <a:pt x="4" y="533"/>
                </a:lnTo>
                <a:lnTo>
                  <a:pt x="0" y="494"/>
                </a:lnTo>
                <a:lnTo>
                  <a:pt x="6" y="489"/>
                </a:lnTo>
                <a:lnTo>
                  <a:pt x="17" y="476"/>
                </a:lnTo>
                <a:lnTo>
                  <a:pt x="37" y="474"/>
                </a:lnTo>
                <a:lnTo>
                  <a:pt x="48" y="472"/>
                </a:lnTo>
                <a:lnTo>
                  <a:pt x="70" y="485"/>
                </a:lnTo>
                <a:lnTo>
                  <a:pt x="93" y="496"/>
                </a:lnTo>
                <a:lnTo>
                  <a:pt x="100" y="500"/>
                </a:lnTo>
                <a:lnTo>
                  <a:pt x="120" y="467"/>
                </a:lnTo>
                <a:lnTo>
                  <a:pt x="111" y="463"/>
                </a:lnTo>
                <a:lnTo>
                  <a:pt x="67" y="439"/>
                </a:lnTo>
                <a:lnTo>
                  <a:pt x="67" y="400"/>
                </a:lnTo>
                <a:lnTo>
                  <a:pt x="187" y="395"/>
                </a:lnTo>
                <a:lnTo>
                  <a:pt x="187" y="395"/>
                </a:lnTo>
                <a:lnTo>
                  <a:pt x="187" y="369"/>
                </a:lnTo>
                <a:lnTo>
                  <a:pt x="187" y="365"/>
                </a:lnTo>
                <a:lnTo>
                  <a:pt x="106" y="361"/>
                </a:lnTo>
                <a:lnTo>
                  <a:pt x="109" y="308"/>
                </a:lnTo>
                <a:lnTo>
                  <a:pt x="170" y="313"/>
                </a:lnTo>
                <a:lnTo>
                  <a:pt x="185" y="289"/>
                </a:lnTo>
                <a:lnTo>
                  <a:pt x="209" y="293"/>
                </a:lnTo>
                <a:lnTo>
                  <a:pt x="211" y="301"/>
                </a:lnTo>
                <a:lnTo>
                  <a:pt x="229" y="387"/>
                </a:lnTo>
                <a:lnTo>
                  <a:pt x="238" y="312"/>
                </a:lnTo>
                <a:lnTo>
                  <a:pt x="244" y="271"/>
                </a:lnTo>
                <a:lnTo>
                  <a:pt x="211" y="249"/>
                </a:lnTo>
                <a:lnTo>
                  <a:pt x="213" y="217"/>
                </a:lnTo>
                <a:lnTo>
                  <a:pt x="257" y="205"/>
                </a:lnTo>
                <a:lnTo>
                  <a:pt x="268" y="251"/>
                </a:lnTo>
                <a:lnTo>
                  <a:pt x="268" y="251"/>
                </a:lnTo>
                <a:lnTo>
                  <a:pt x="329" y="269"/>
                </a:lnTo>
                <a:lnTo>
                  <a:pt x="340" y="284"/>
                </a:lnTo>
                <a:lnTo>
                  <a:pt x="358" y="312"/>
                </a:lnTo>
                <a:lnTo>
                  <a:pt x="358" y="312"/>
                </a:lnTo>
                <a:lnTo>
                  <a:pt x="303" y="374"/>
                </a:lnTo>
                <a:close/>
                <a:moveTo>
                  <a:pt x="290" y="74"/>
                </a:moveTo>
                <a:lnTo>
                  <a:pt x="305" y="96"/>
                </a:lnTo>
                <a:lnTo>
                  <a:pt x="319" y="81"/>
                </a:lnTo>
                <a:lnTo>
                  <a:pt x="351" y="105"/>
                </a:lnTo>
                <a:lnTo>
                  <a:pt x="343" y="162"/>
                </a:lnTo>
                <a:lnTo>
                  <a:pt x="375" y="157"/>
                </a:lnTo>
                <a:lnTo>
                  <a:pt x="384" y="205"/>
                </a:lnTo>
                <a:lnTo>
                  <a:pt x="410" y="216"/>
                </a:lnTo>
                <a:lnTo>
                  <a:pt x="447" y="195"/>
                </a:lnTo>
                <a:lnTo>
                  <a:pt x="456" y="223"/>
                </a:lnTo>
                <a:lnTo>
                  <a:pt x="449" y="243"/>
                </a:lnTo>
                <a:lnTo>
                  <a:pt x="443" y="256"/>
                </a:lnTo>
                <a:lnTo>
                  <a:pt x="379" y="269"/>
                </a:lnTo>
                <a:lnTo>
                  <a:pt x="338" y="229"/>
                </a:lnTo>
                <a:lnTo>
                  <a:pt x="277" y="171"/>
                </a:lnTo>
                <a:lnTo>
                  <a:pt x="224" y="160"/>
                </a:lnTo>
                <a:lnTo>
                  <a:pt x="233" y="127"/>
                </a:lnTo>
                <a:lnTo>
                  <a:pt x="277" y="134"/>
                </a:lnTo>
                <a:lnTo>
                  <a:pt x="294" y="105"/>
                </a:lnTo>
                <a:lnTo>
                  <a:pt x="262" y="88"/>
                </a:lnTo>
                <a:lnTo>
                  <a:pt x="268" y="79"/>
                </a:lnTo>
                <a:lnTo>
                  <a:pt x="290" y="74"/>
                </a:lnTo>
                <a:close/>
                <a:moveTo>
                  <a:pt x="238" y="57"/>
                </a:moveTo>
                <a:lnTo>
                  <a:pt x="220" y="90"/>
                </a:lnTo>
                <a:lnTo>
                  <a:pt x="201" y="66"/>
                </a:lnTo>
                <a:lnTo>
                  <a:pt x="200" y="61"/>
                </a:lnTo>
                <a:lnTo>
                  <a:pt x="198" y="61"/>
                </a:lnTo>
                <a:lnTo>
                  <a:pt x="192" y="61"/>
                </a:lnTo>
                <a:lnTo>
                  <a:pt x="213" y="0"/>
                </a:lnTo>
                <a:lnTo>
                  <a:pt x="253" y="20"/>
                </a:lnTo>
                <a:lnTo>
                  <a:pt x="260" y="40"/>
                </a:lnTo>
                <a:lnTo>
                  <a:pt x="238" y="57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2" name="Freeform 33"/>
          <p:cNvSpPr>
            <a:spLocks noEditPoints="1"/>
          </p:cNvSpPr>
          <p:nvPr/>
        </p:nvSpPr>
        <p:spPr bwMode="auto">
          <a:xfrm>
            <a:off x="2881313" y="2651125"/>
            <a:ext cx="1285875" cy="1438275"/>
          </a:xfrm>
          <a:custGeom>
            <a:avLst/>
            <a:gdLst>
              <a:gd name="T0" fmla="*/ 54 w 810"/>
              <a:gd name="T1" fmla="*/ 190 h 906"/>
              <a:gd name="T2" fmla="*/ 76 w 810"/>
              <a:gd name="T3" fmla="*/ 186 h 906"/>
              <a:gd name="T4" fmla="*/ 6 w 810"/>
              <a:gd name="T5" fmla="*/ 183 h 906"/>
              <a:gd name="T6" fmla="*/ 37 w 810"/>
              <a:gd name="T7" fmla="*/ 149 h 906"/>
              <a:gd name="T8" fmla="*/ 389 w 810"/>
              <a:gd name="T9" fmla="*/ 87 h 906"/>
              <a:gd name="T10" fmla="*/ 458 w 810"/>
              <a:gd name="T11" fmla="*/ 155 h 906"/>
              <a:gd name="T12" fmla="*/ 447 w 810"/>
              <a:gd name="T13" fmla="*/ 190 h 906"/>
              <a:gd name="T14" fmla="*/ 441 w 810"/>
              <a:gd name="T15" fmla="*/ 297 h 906"/>
              <a:gd name="T16" fmla="*/ 439 w 810"/>
              <a:gd name="T17" fmla="*/ 402 h 906"/>
              <a:gd name="T18" fmla="*/ 502 w 810"/>
              <a:gd name="T19" fmla="*/ 426 h 906"/>
              <a:gd name="T20" fmla="*/ 618 w 810"/>
              <a:gd name="T21" fmla="*/ 400 h 906"/>
              <a:gd name="T22" fmla="*/ 659 w 810"/>
              <a:gd name="T23" fmla="*/ 452 h 906"/>
              <a:gd name="T24" fmla="*/ 712 w 810"/>
              <a:gd name="T25" fmla="*/ 587 h 906"/>
              <a:gd name="T26" fmla="*/ 801 w 810"/>
              <a:gd name="T27" fmla="*/ 712 h 906"/>
              <a:gd name="T28" fmla="*/ 808 w 810"/>
              <a:gd name="T29" fmla="*/ 764 h 906"/>
              <a:gd name="T30" fmla="*/ 808 w 810"/>
              <a:gd name="T31" fmla="*/ 797 h 906"/>
              <a:gd name="T32" fmla="*/ 743 w 810"/>
              <a:gd name="T33" fmla="*/ 884 h 906"/>
              <a:gd name="T34" fmla="*/ 618 w 810"/>
              <a:gd name="T35" fmla="*/ 902 h 906"/>
              <a:gd name="T36" fmla="*/ 603 w 810"/>
              <a:gd name="T37" fmla="*/ 882 h 906"/>
              <a:gd name="T38" fmla="*/ 587 w 810"/>
              <a:gd name="T39" fmla="*/ 866 h 906"/>
              <a:gd name="T40" fmla="*/ 546 w 810"/>
              <a:gd name="T41" fmla="*/ 816 h 906"/>
              <a:gd name="T42" fmla="*/ 530 w 810"/>
              <a:gd name="T43" fmla="*/ 795 h 906"/>
              <a:gd name="T44" fmla="*/ 498 w 810"/>
              <a:gd name="T45" fmla="*/ 751 h 906"/>
              <a:gd name="T46" fmla="*/ 482 w 810"/>
              <a:gd name="T47" fmla="*/ 731 h 906"/>
              <a:gd name="T48" fmla="*/ 452 w 810"/>
              <a:gd name="T49" fmla="*/ 709 h 906"/>
              <a:gd name="T50" fmla="*/ 424 w 810"/>
              <a:gd name="T51" fmla="*/ 703 h 906"/>
              <a:gd name="T52" fmla="*/ 371 w 810"/>
              <a:gd name="T53" fmla="*/ 694 h 906"/>
              <a:gd name="T54" fmla="*/ 273 w 810"/>
              <a:gd name="T55" fmla="*/ 594 h 906"/>
              <a:gd name="T56" fmla="*/ 282 w 810"/>
              <a:gd name="T57" fmla="*/ 524 h 906"/>
              <a:gd name="T58" fmla="*/ 190 w 810"/>
              <a:gd name="T59" fmla="*/ 502 h 906"/>
              <a:gd name="T60" fmla="*/ 157 w 810"/>
              <a:gd name="T61" fmla="*/ 437 h 906"/>
              <a:gd name="T62" fmla="*/ 146 w 810"/>
              <a:gd name="T63" fmla="*/ 373 h 906"/>
              <a:gd name="T64" fmla="*/ 55 w 810"/>
              <a:gd name="T65" fmla="*/ 275 h 906"/>
              <a:gd name="T66" fmla="*/ 24 w 810"/>
              <a:gd name="T67" fmla="*/ 260 h 906"/>
              <a:gd name="T68" fmla="*/ 4 w 810"/>
              <a:gd name="T69" fmla="*/ 257 h 906"/>
              <a:gd name="T70" fmla="*/ 9 w 810"/>
              <a:gd name="T71" fmla="*/ 249 h 906"/>
              <a:gd name="T72" fmla="*/ 67 w 810"/>
              <a:gd name="T73" fmla="*/ 223 h 906"/>
              <a:gd name="T74" fmla="*/ 98 w 810"/>
              <a:gd name="T75" fmla="*/ 196 h 906"/>
              <a:gd name="T76" fmla="*/ 109 w 810"/>
              <a:gd name="T77" fmla="*/ 166 h 906"/>
              <a:gd name="T78" fmla="*/ 111 w 810"/>
              <a:gd name="T79" fmla="*/ 109 h 906"/>
              <a:gd name="T80" fmla="*/ 135 w 810"/>
              <a:gd name="T81" fmla="*/ 83 h 906"/>
              <a:gd name="T82" fmla="*/ 181 w 810"/>
              <a:gd name="T83" fmla="*/ 44 h 906"/>
              <a:gd name="T84" fmla="*/ 192 w 810"/>
              <a:gd name="T85" fmla="*/ 59 h 906"/>
              <a:gd name="T86" fmla="*/ 170 w 810"/>
              <a:gd name="T87" fmla="*/ 92 h 906"/>
              <a:gd name="T88" fmla="*/ 131 w 810"/>
              <a:gd name="T89" fmla="*/ 142 h 906"/>
              <a:gd name="T90" fmla="*/ 162 w 810"/>
              <a:gd name="T91" fmla="*/ 151 h 906"/>
              <a:gd name="T92" fmla="*/ 155 w 810"/>
              <a:gd name="T93" fmla="*/ 177 h 906"/>
              <a:gd name="T94" fmla="*/ 179 w 810"/>
              <a:gd name="T95" fmla="*/ 221 h 906"/>
              <a:gd name="T96" fmla="*/ 188 w 810"/>
              <a:gd name="T97" fmla="*/ 212 h 906"/>
              <a:gd name="T98" fmla="*/ 185 w 810"/>
              <a:gd name="T99" fmla="*/ 179 h 906"/>
              <a:gd name="T100" fmla="*/ 194 w 810"/>
              <a:gd name="T101" fmla="*/ 126 h 906"/>
              <a:gd name="T102" fmla="*/ 245 w 810"/>
              <a:gd name="T103" fmla="*/ 122 h 906"/>
              <a:gd name="T104" fmla="*/ 231 w 810"/>
              <a:gd name="T105" fmla="*/ 183 h 906"/>
              <a:gd name="T106" fmla="*/ 249 w 810"/>
              <a:gd name="T107" fmla="*/ 170 h 906"/>
              <a:gd name="T108" fmla="*/ 260 w 810"/>
              <a:gd name="T109" fmla="*/ 113 h 906"/>
              <a:gd name="T110" fmla="*/ 247 w 810"/>
              <a:gd name="T111" fmla="*/ 79 h 906"/>
              <a:gd name="T112" fmla="*/ 284 w 810"/>
              <a:gd name="T113" fmla="*/ 65 h 906"/>
              <a:gd name="T114" fmla="*/ 245 w 810"/>
              <a:gd name="T115" fmla="*/ 2 h 906"/>
              <a:gd name="T116" fmla="*/ 277 w 810"/>
              <a:gd name="T117" fmla="*/ 4 h 906"/>
              <a:gd name="T118" fmla="*/ 345 w 810"/>
              <a:gd name="T119" fmla="*/ 55 h 9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810" h="906">
                <a:moveTo>
                  <a:pt x="37" y="149"/>
                </a:moveTo>
                <a:lnTo>
                  <a:pt x="54" y="190"/>
                </a:lnTo>
                <a:lnTo>
                  <a:pt x="72" y="177"/>
                </a:lnTo>
                <a:lnTo>
                  <a:pt x="76" y="186"/>
                </a:lnTo>
                <a:lnTo>
                  <a:pt x="11" y="216"/>
                </a:lnTo>
                <a:lnTo>
                  <a:pt x="6" y="183"/>
                </a:lnTo>
                <a:lnTo>
                  <a:pt x="15" y="144"/>
                </a:lnTo>
                <a:lnTo>
                  <a:pt x="37" y="149"/>
                </a:lnTo>
                <a:close/>
                <a:moveTo>
                  <a:pt x="375" y="78"/>
                </a:moveTo>
                <a:lnTo>
                  <a:pt x="389" y="87"/>
                </a:lnTo>
                <a:lnTo>
                  <a:pt x="382" y="133"/>
                </a:lnTo>
                <a:lnTo>
                  <a:pt x="458" y="155"/>
                </a:lnTo>
                <a:lnTo>
                  <a:pt x="461" y="186"/>
                </a:lnTo>
                <a:lnTo>
                  <a:pt x="447" y="190"/>
                </a:lnTo>
                <a:lnTo>
                  <a:pt x="456" y="245"/>
                </a:lnTo>
                <a:lnTo>
                  <a:pt x="441" y="297"/>
                </a:lnTo>
                <a:lnTo>
                  <a:pt x="417" y="327"/>
                </a:lnTo>
                <a:lnTo>
                  <a:pt x="439" y="402"/>
                </a:lnTo>
                <a:lnTo>
                  <a:pt x="480" y="436"/>
                </a:lnTo>
                <a:lnTo>
                  <a:pt x="502" y="426"/>
                </a:lnTo>
                <a:lnTo>
                  <a:pt x="542" y="441"/>
                </a:lnTo>
                <a:lnTo>
                  <a:pt x="618" y="400"/>
                </a:lnTo>
                <a:lnTo>
                  <a:pt x="649" y="406"/>
                </a:lnTo>
                <a:lnTo>
                  <a:pt x="659" y="452"/>
                </a:lnTo>
                <a:lnTo>
                  <a:pt x="681" y="472"/>
                </a:lnTo>
                <a:lnTo>
                  <a:pt x="712" y="587"/>
                </a:lnTo>
                <a:lnTo>
                  <a:pt x="727" y="591"/>
                </a:lnTo>
                <a:lnTo>
                  <a:pt x="801" y="712"/>
                </a:lnTo>
                <a:lnTo>
                  <a:pt x="803" y="729"/>
                </a:lnTo>
                <a:lnTo>
                  <a:pt x="808" y="764"/>
                </a:lnTo>
                <a:lnTo>
                  <a:pt x="810" y="790"/>
                </a:lnTo>
                <a:lnTo>
                  <a:pt x="808" y="797"/>
                </a:lnTo>
                <a:lnTo>
                  <a:pt x="799" y="845"/>
                </a:lnTo>
                <a:lnTo>
                  <a:pt x="743" y="884"/>
                </a:lnTo>
                <a:lnTo>
                  <a:pt x="622" y="906"/>
                </a:lnTo>
                <a:lnTo>
                  <a:pt x="618" y="902"/>
                </a:lnTo>
                <a:lnTo>
                  <a:pt x="616" y="899"/>
                </a:lnTo>
                <a:lnTo>
                  <a:pt x="603" y="882"/>
                </a:lnTo>
                <a:lnTo>
                  <a:pt x="596" y="875"/>
                </a:lnTo>
                <a:lnTo>
                  <a:pt x="587" y="866"/>
                </a:lnTo>
                <a:lnTo>
                  <a:pt x="563" y="838"/>
                </a:lnTo>
                <a:lnTo>
                  <a:pt x="546" y="816"/>
                </a:lnTo>
                <a:lnTo>
                  <a:pt x="539" y="807"/>
                </a:lnTo>
                <a:lnTo>
                  <a:pt x="530" y="795"/>
                </a:lnTo>
                <a:lnTo>
                  <a:pt x="509" y="770"/>
                </a:lnTo>
                <a:lnTo>
                  <a:pt x="498" y="751"/>
                </a:lnTo>
                <a:lnTo>
                  <a:pt x="493" y="744"/>
                </a:lnTo>
                <a:lnTo>
                  <a:pt x="482" y="731"/>
                </a:lnTo>
                <a:lnTo>
                  <a:pt x="469" y="711"/>
                </a:lnTo>
                <a:lnTo>
                  <a:pt x="452" y="709"/>
                </a:lnTo>
                <a:lnTo>
                  <a:pt x="441" y="707"/>
                </a:lnTo>
                <a:lnTo>
                  <a:pt x="424" y="703"/>
                </a:lnTo>
                <a:lnTo>
                  <a:pt x="399" y="699"/>
                </a:lnTo>
                <a:lnTo>
                  <a:pt x="371" y="694"/>
                </a:lnTo>
                <a:lnTo>
                  <a:pt x="338" y="688"/>
                </a:lnTo>
                <a:lnTo>
                  <a:pt x="273" y="594"/>
                </a:lnTo>
                <a:lnTo>
                  <a:pt x="234" y="580"/>
                </a:lnTo>
                <a:lnTo>
                  <a:pt x="282" y="524"/>
                </a:lnTo>
                <a:lnTo>
                  <a:pt x="269" y="484"/>
                </a:lnTo>
                <a:lnTo>
                  <a:pt x="190" y="502"/>
                </a:lnTo>
                <a:lnTo>
                  <a:pt x="207" y="478"/>
                </a:lnTo>
                <a:lnTo>
                  <a:pt x="157" y="437"/>
                </a:lnTo>
                <a:lnTo>
                  <a:pt x="166" y="410"/>
                </a:lnTo>
                <a:lnTo>
                  <a:pt x="146" y="373"/>
                </a:lnTo>
                <a:lnTo>
                  <a:pt x="72" y="321"/>
                </a:lnTo>
                <a:lnTo>
                  <a:pt x="55" y="275"/>
                </a:lnTo>
                <a:lnTo>
                  <a:pt x="32" y="262"/>
                </a:lnTo>
                <a:lnTo>
                  <a:pt x="24" y="260"/>
                </a:lnTo>
                <a:lnTo>
                  <a:pt x="13" y="255"/>
                </a:lnTo>
                <a:lnTo>
                  <a:pt x="4" y="257"/>
                </a:lnTo>
                <a:lnTo>
                  <a:pt x="0" y="253"/>
                </a:lnTo>
                <a:lnTo>
                  <a:pt x="9" y="249"/>
                </a:lnTo>
                <a:lnTo>
                  <a:pt x="24" y="244"/>
                </a:lnTo>
                <a:lnTo>
                  <a:pt x="67" y="223"/>
                </a:lnTo>
                <a:lnTo>
                  <a:pt x="83" y="210"/>
                </a:lnTo>
                <a:lnTo>
                  <a:pt x="98" y="196"/>
                </a:lnTo>
                <a:lnTo>
                  <a:pt x="107" y="172"/>
                </a:lnTo>
                <a:lnTo>
                  <a:pt x="109" y="166"/>
                </a:lnTo>
                <a:lnTo>
                  <a:pt x="107" y="131"/>
                </a:lnTo>
                <a:lnTo>
                  <a:pt x="111" y="109"/>
                </a:lnTo>
                <a:lnTo>
                  <a:pt x="126" y="92"/>
                </a:lnTo>
                <a:lnTo>
                  <a:pt x="135" y="83"/>
                </a:lnTo>
                <a:lnTo>
                  <a:pt x="146" y="70"/>
                </a:lnTo>
                <a:lnTo>
                  <a:pt x="181" y="44"/>
                </a:lnTo>
                <a:lnTo>
                  <a:pt x="196" y="37"/>
                </a:lnTo>
                <a:lnTo>
                  <a:pt x="192" y="59"/>
                </a:lnTo>
                <a:lnTo>
                  <a:pt x="175" y="87"/>
                </a:lnTo>
                <a:lnTo>
                  <a:pt x="170" y="92"/>
                </a:lnTo>
                <a:lnTo>
                  <a:pt x="153" y="113"/>
                </a:lnTo>
                <a:lnTo>
                  <a:pt x="131" y="142"/>
                </a:lnTo>
                <a:lnTo>
                  <a:pt x="140" y="151"/>
                </a:lnTo>
                <a:lnTo>
                  <a:pt x="162" y="151"/>
                </a:lnTo>
                <a:lnTo>
                  <a:pt x="153" y="172"/>
                </a:lnTo>
                <a:lnTo>
                  <a:pt x="155" y="177"/>
                </a:lnTo>
                <a:lnTo>
                  <a:pt x="164" y="194"/>
                </a:lnTo>
                <a:lnTo>
                  <a:pt x="179" y="221"/>
                </a:lnTo>
                <a:lnTo>
                  <a:pt x="179" y="221"/>
                </a:lnTo>
                <a:lnTo>
                  <a:pt x="188" y="212"/>
                </a:lnTo>
                <a:lnTo>
                  <a:pt x="205" y="199"/>
                </a:lnTo>
                <a:lnTo>
                  <a:pt x="185" y="179"/>
                </a:lnTo>
                <a:lnTo>
                  <a:pt x="199" y="155"/>
                </a:lnTo>
                <a:lnTo>
                  <a:pt x="194" y="126"/>
                </a:lnTo>
                <a:lnTo>
                  <a:pt x="212" y="113"/>
                </a:lnTo>
                <a:lnTo>
                  <a:pt x="245" y="122"/>
                </a:lnTo>
                <a:lnTo>
                  <a:pt x="231" y="157"/>
                </a:lnTo>
                <a:lnTo>
                  <a:pt x="231" y="183"/>
                </a:lnTo>
                <a:lnTo>
                  <a:pt x="245" y="172"/>
                </a:lnTo>
                <a:lnTo>
                  <a:pt x="249" y="170"/>
                </a:lnTo>
                <a:lnTo>
                  <a:pt x="257" y="135"/>
                </a:lnTo>
                <a:lnTo>
                  <a:pt x="260" y="113"/>
                </a:lnTo>
                <a:lnTo>
                  <a:pt x="247" y="92"/>
                </a:lnTo>
                <a:lnTo>
                  <a:pt x="247" y="79"/>
                </a:lnTo>
                <a:lnTo>
                  <a:pt x="284" y="83"/>
                </a:lnTo>
                <a:lnTo>
                  <a:pt x="284" y="65"/>
                </a:lnTo>
                <a:lnTo>
                  <a:pt x="242" y="46"/>
                </a:lnTo>
                <a:lnTo>
                  <a:pt x="245" y="2"/>
                </a:lnTo>
                <a:lnTo>
                  <a:pt x="257" y="0"/>
                </a:lnTo>
                <a:lnTo>
                  <a:pt x="277" y="4"/>
                </a:lnTo>
                <a:lnTo>
                  <a:pt x="321" y="11"/>
                </a:lnTo>
                <a:lnTo>
                  <a:pt x="345" y="55"/>
                </a:lnTo>
                <a:lnTo>
                  <a:pt x="375" y="78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3" name="Freeform 34"/>
          <p:cNvSpPr>
            <a:spLocks/>
          </p:cNvSpPr>
          <p:nvPr/>
        </p:nvSpPr>
        <p:spPr bwMode="auto">
          <a:xfrm>
            <a:off x="1223963" y="4675188"/>
            <a:ext cx="377825" cy="384175"/>
          </a:xfrm>
          <a:custGeom>
            <a:avLst/>
            <a:gdLst>
              <a:gd name="T0" fmla="*/ 221 w 238"/>
              <a:gd name="T1" fmla="*/ 94 h 242"/>
              <a:gd name="T2" fmla="*/ 216 w 238"/>
              <a:gd name="T3" fmla="*/ 107 h 242"/>
              <a:gd name="T4" fmla="*/ 229 w 238"/>
              <a:gd name="T5" fmla="*/ 124 h 242"/>
              <a:gd name="T6" fmla="*/ 238 w 238"/>
              <a:gd name="T7" fmla="*/ 135 h 242"/>
              <a:gd name="T8" fmla="*/ 238 w 238"/>
              <a:gd name="T9" fmla="*/ 146 h 242"/>
              <a:gd name="T10" fmla="*/ 238 w 238"/>
              <a:gd name="T11" fmla="*/ 166 h 242"/>
              <a:gd name="T12" fmla="*/ 238 w 238"/>
              <a:gd name="T13" fmla="*/ 179 h 242"/>
              <a:gd name="T14" fmla="*/ 221 w 238"/>
              <a:gd name="T15" fmla="*/ 185 h 242"/>
              <a:gd name="T16" fmla="*/ 233 w 238"/>
              <a:gd name="T17" fmla="*/ 227 h 242"/>
              <a:gd name="T18" fmla="*/ 148 w 238"/>
              <a:gd name="T19" fmla="*/ 242 h 242"/>
              <a:gd name="T20" fmla="*/ 157 w 238"/>
              <a:gd name="T21" fmla="*/ 181 h 242"/>
              <a:gd name="T22" fmla="*/ 157 w 238"/>
              <a:gd name="T23" fmla="*/ 174 h 242"/>
              <a:gd name="T24" fmla="*/ 159 w 238"/>
              <a:gd name="T25" fmla="*/ 161 h 242"/>
              <a:gd name="T26" fmla="*/ 161 w 238"/>
              <a:gd name="T27" fmla="*/ 146 h 242"/>
              <a:gd name="T28" fmla="*/ 131 w 238"/>
              <a:gd name="T29" fmla="*/ 137 h 242"/>
              <a:gd name="T30" fmla="*/ 109 w 238"/>
              <a:gd name="T31" fmla="*/ 133 h 242"/>
              <a:gd name="T32" fmla="*/ 107 w 238"/>
              <a:gd name="T33" fmla="*/ 131 h 242"/>
              <a:gd name="T34" fmla="*/ 70 w 238"/>
              <a:gd name="T35" fmla="*/ 131 h 242"/>
              <a:gd name="T36" fmla="*/ 70 w 238"/>
              <a:gd name="T37" fmla="*/ 98 h 242"/>
              <a:gd name="T38" fmla="*/ 70 w 238"/>
              <a:gd name="T39" fmla="*/ 85 h 242"/>
              <a:gd name="T40" fmla="*/ 55 w 238"/>
              <a:gd name="T41" fmla="*/ 76 h 242"/>
              <a:gd name="T42" fmla="*/ 20 w 238"/>
              <a:gd name="T43" fmla="*/ 58 h 242"/>
              <a:gd name="T44" fmla="*/ 0 w 238"/>
              <a:gd name="T45" fmla="*/ 46 h 242"/>
              <a:gd name="T46" fmla="*/ 2 w 238"/>
              <a:gd name="T47" fmla="*/ 45 h 242"/>
              <a:gd name="T48" fmla="*/ 8 w 238"/>
              <a:gd name="T49" fmla="*/ 28 h 242"/>
              <a:gd name="T50" fmla="*/ 20 w 238"/>
              <a:gd name="T51" fmla="*/ 35 h 242"/>
              <a:gd name="T52" fmla="*/ 33 w 238"/>
              <a:gd name="T53" fmla="*/ 43 h 242"/>
              <a:gd name="T54" fmla="*/ 78 w 238"/>
              <a:gd name="T55" fmla="*/ 61 h 242"/>
              <a:gd name="T56" fmla="*/ 105 w 238"/>
              <a:gd name="T57" fmla="*/ 74 h 242"/>
              <a:gd name="T58" fmla="*/ 133 w 238"/>
              <a:gd name="T59" fmla="*/ 83 h 242"/>
              <a:gd name="T60" fmla="*/ 142 w 238"/>
              <a:gd name="T61" fmla="*/ 69 h 242"/>
              <a:gd name="T62" fmla="*/ 135 w 238"/>
              <a:gd name="T63" fmla="*/ 52 h 242"/>
              <a:gd name="T64" fmla="*/ 113 w 238"/>
              <a:gd name="T65" fmla="*/ 39 h 242"/>
              <a:gd name="T66" fmla="*/ 81 w 238"/>
              <a:gd name="T67" fmla="*/ 34 h 242"/>
              <a:gd name="T68" fmla="*/ 74 w 238"/>
              <a:gd name="T69" fmla="*/ 32 h 242"/>
              <a:gd name="T70" fmla="*/ 67 w 238"/>
              <a:gd name="T71" fmla="*/ 28 h 242"/>
              <a:gd name="T72" fmla="*/ 76 w 238"/>
              <a:gd name="T73" fmla="*/ 15 h 242"/>
              <a:gd name="T74" fmla="*/ 120 w 238"/>
              <a:gd name="T75" fmla="*/ 0 h 242"/>
              <a:gd name="T76" fmla="*/ 137 w 238"/>
              <a:gd name="T77" fmla="*/ 15 h 242"/>
              <a:gd name="T78" fmla="*/ 140 w 238"/>
              <a:gd name="T79" fmla="*/ 8 h 242"/>
              <a:gd name="T80" fmla="*/ 142 w 238"/>
              <a:gd name="T81" fmla="*/ 2 h 242"/>
              <a:gd name="T82" fmla="*/ 155 w 238"/>
              <a:gd name="T83" fmla="*/ 10 h 242"/>
              <a:gd name="T84" fmla="*/ 159 w 238"/>
              <a:gd name="T85" fmla="*/ 15 h 242"/>
              <a:gd name="T86" fmla="*/ 175 w 238"/>
              <a:gd name="T87" fmla="*/ 26 h 242"/>
              <a:gd name="T88" fmla="*/ 205 w 238"/>
              <a:gd name="T89" fmla="*/ 46 h 242"/>
              <a:gd name="T90" fmla="*/ 196 w 238"/>
              <a:gd name="T91" fmla="*/ 83 h 242"/>
              <a:gd name="T92" fmla="*/ 221 w 238"/>
              <a:gd name="T93" fmla="*/ 94 h 2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238" h="242">
                <a:moveTo>
                  <a:pt x="221" y="94"/>
                </a:moveTo>
                <a:lnTo>
                  <a:pt x="216" y="107"/>
                </a:lnTo>
                <a:lnTo>
                  <a:pt x="229" y="124"/>
                </a:lnTo>
                <a:lnTo>
                  <a:pt x="238" y="135"/>
                </a:lnTo>
                <a:lnTo>
                  <a:pt x="238" y="146"/>
                </a:lnTo>
                <a:lnTo>
                  <a:pt x="238" y="166"/>
                </a:lnTo>
                <a:lnTo>
                  <a:pt x="238" y="179"/>
                </a:lnTo>
                <a:lnTo>
                  <a:pt x="221" y="185"/>
                </a:lnTo>
                <a:lnTo>
                  <a:pt x="233" y="227"/>
                </a:lnTo>
                <a:lnTo>
                  <a:pt x="148" y="242"/>
                </a:lnTo>
                <a:lnTo>
                  <a:pt x="157" y="181"/>
                </a:lnTo>
                <a:lnTo>
                  <a:pt x="157" y="174"/>
                </a:lnTo>
                <a:lnTo>
                  <a:pt x="159" y="161"/>
                </a:lnTo>
                <a:lnTo>
                  <a:pt x="161" y="146"/>
                </a:lnTo>
                <a:lnTo>
                  <a:pt x="131" y="137"/>
                </a:lnTo>
                <a:lnTo>
                  <a:pt x="109" y="133"/>
                </a:lnTo>
                <a:lnTo>
                  <a:pt x="107" y="131"/>
                </a:lnTo>
                <a:lnTo>
                  <a:pt x="70" y="131"/>
                </a:lnTo>
                <a:lnTo>
                  <a:pt x="70" y="98"/>
                </a:lnTo>
                <a:lnTo>
                  <a:pt x="70" y="85"/>
                </a:lnTo>
                <a:lnTo>
                  <a:pt x="55" y="76"/>
                </a:lnTo>
                <a:lnTo>
                  <a:pt x="20" y="58"/>
                </a:lnTo>
                <a:lnTo>
                  <a:pt x="0" y="46"/>
                </a:lnTo>
                <a:lnTo>
                  <a:pt x="2" y="45"/>
                </a:lnTo>
                <a:lnTo>
                  <a:pt x="8" y="28"/>
                </a:lnTo>
                <a:lnTo>
                  <a:pt x="20" y="35"/>
                </a:lnTo>
                <a:lnTo>
                  <a:pt x="33" y="43"/>
                </a:lnTo>
                <a:lnTo>
                  <a:pt x="78" y="61"/>
                </a:lnTo>
                <a:lnTo>
                  <a:pt x="105" y="74"/>
                </a:lnTo>
                <a:lnTo>
                  <a:pt x="133" y="83"/>
                </a:lnTo>
                <a:lnTo>
                  <a:pt x="142" y="69"/>
                </a:lnTo>
                <a:lnTo>
                  <a:pt x="135" y="52"/>
                </a:lnTo>
                <a:lnTo>
                  <a:pt x="113" y="39"/>
                </a:lnTo>
                <a:lnTo>
                  <a:pt x="81" y="34"/>
                </a:lnTo>
                <a:lnTo>
                  <a:pt x="74" y="32"/>
                </a:lnTo>
                <a:lnTo>
                  <a:pt x="67" y="28"/>
                </a:lnTo>
                <a:lnTo>
                  <a:pt x="76" y="15"/>
                </a:lnTo>
                <a:lnTo>
                  <a:pt x="120" y="0"/>
                </a:lnTo>
                <a:lnTo>
                  <a:pt x="137" y="15"/>
                </a:lnTo>
                <a:lnTo>
                  <a:pt x="140" y="8"/>
                </a:lnTo>
                <a:lnTo>
                  <a:pt x="142" y="2"/>
                </a:lnTo>
                <a:lnTo>
                  <a:pt x="155" y="10"/>
                </a:lnTo>
                <a:lnTo>
                  <a:pt x="159" y="15"/>
                </a:lnTo>
                <a:lnTo>
                  <a:pt x="175" y="26"/>
                </a:lnTo>
                <a:lnTo>
                  <a:pt x="205" y="46"/>
                </a:lnTo>
                <a:lnTo>
                  <a:pt x="196" y="83"/>
                </a:lnTo>
                <a:lnTo>
                  <a:pt x="221" y="94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4" name="Freeform 35"/>
          <p:cNvSpPr>
            <a:spLocks/>
          </p:cNvSpPr>
          <p:nvPr/>
        </p:nvSpPr>
        <p:spPr bwMode="auto">
          <a:xfrm>
            <a:off x="1084263" y="4713288"/>
            <a:ext cx="395288" cy="355600"/>
          </a:xfrm>
          <a:custGeom>
            <a:avLst/>
            <a:gdLst>
              <a:gd name="T0" fmla="*/ 96 w 249"/>
              <a:gd name="T1" fmla="*/ 4 h 224"/>
              <a:gd name="T2" fmla="*/ 90 w 249"/>
              <a:gd name="T3" fmla="*/ 21 h 224"/>
              <a:gd name="T4" fmla="*/ 88 w 249"/>
              <a:gd name="T5" fmla="*/ 22 h 224"/>
              <a:gd name="T6" fmla="*/ 108 w 249"/>
              <a:gd name="T7" fmla="*/ 34 h 224"/>
              <a:gd name="T8" fmla="*/ 143 w 249"/>
              <a:gd name="T9" fmla="*/ 52 h 224"/>
              <a:gd name="T10" fmla="*/ 158 w 249"/>
              <a:gd name="T11" fmla="*/ 61 h 224"/>
              <a:gd name="T12" fmla="*/ 158 w 249"/>
              <a:gd name="T13" fmla="*/ 74 h 224"/>
              <a:gd name="T14" fmla="*/ 158 w 249"/>
              <a:gd name="T15" fmla="*/ 107 h 224"/>
              <a:gd name="T16" fmla="*/ 195 w 249"/>
              <a:gd name="T17" fmla="*/ 107 h 224"/>
              <a:gd name="T18" fmla="*/ 197 w 249"/>
              <a:gd name="T19" fmla="*/ 109 h 224"/>
              <a:gd name="T20" fmla="*/ 219 w 249"/>
              <a:gd name="T21" fmla="*/ 113 h 224"/>
              <a:gd name="T22" fmla="*/ 249 w 249"/>
              <a:gd name="T23" fmla="*/ 122 h 224"/>
              <a:gd name="T24" fmla="*/ 247 w 249"/>
              <a:gd name="T25" fmla="*/ 137 h 224"/>
              <a:gd name="T26" fmla="*/ 245 w 249"/>
              <a:gd name="T27" fmla="*/ 150 h 224"/>
              <a:gd name="T28" fmla="*/ 245 w 249"/>
              <a:gd name="T29" fmla="*/ 157 h 224"/>
              <a:gd name="T30" fmla="*/ 236 w 249"/>
              <a:gd name="T31" fmla="*/ 218 h 224"/>
              <a:gd name="T32" fmla="*/ 193 w 249"/>
              <a:gd name="T33" fmla="*/ 220 h 224"/>
              <a:gd name="T34" fmla="*/ 167 w 249"/>
              <a:gd name="T35" fmla="*/ 222 h 224"/>
              <a:gd name="T36" fmla="*/ 151 w 249"/>
              <a:gd name="T37" fmla="*/ 224 h 224"/>
              <a:gd name="T38" fmla="*/ 143 w 249"/>
              <a:gd name="T39" fmla="*/ 224 h 224"/>
              <a:gd name="T40" fmla="*/ 108 w 249"/>
              <a:gd name="T41" fmla="*/ 189 h 224"/>
              <a:gd name="T42" fmla="*/ 105 w 249"/>
              <a:gd name="T43" fmla="*/ 185 h 224"/>
              <a:gd name="T44" fmla="*/ 62 w 249"/>
              <a:gd name="T45" fmla="*/ 179 h 224"/>
              <a:gd name="T46" fmla="*/ 51 w 249"/>
              <a:gd name="T47" fmla="*/ 168 h 224"/>
              <a:gd name="T48" fmla="*/ 62 w 249"/>
              <a:gd name="T49" fmla="*/ 153 h 224"/>
              <a:gd name="T50" fmla="*/ 24 w 249"/>
              <a:gd name="T51" fmla="*/ 152 h 224"/>
              <a:gd name="T52" fmla="*/ 0 w 249"/>
              <a:gd name="T53" fmla="*/ 102 h 224"/>
              <a:gd name="T54" fmla="*/ 3 w 249"/>
              <a:gd name="T55" fmla="*/ 100 h 224"/>
              <a:gd name="T56" fmla="*/ 22 w 249"/>
              <a:gd name="T57" fmla="*/ 94 h 224"/>
              <a:gd name="T58" fmla="*/ 37 w 249"/>
              <a:gd name="T59" fmla="*/ 89 h 224"/>
              <a:gd name="T60" fmla="*/ 59 w 249"/>
              <a:gd name="T61" fmla="*/ 98 h 224"/>
              <a:gd name="T62" fmla="*/ 79 w 249"/>
              <a:gd name="T63" fmla="*/ 117 h 224"/>
              <a:gd name="T64" fmla="*/ 97 w 249"/>
              <a:gd name="T65" fmla="*/ 133 h 224"/>
              <a:gd name="T66" fmla="*/ 108 w 249"/>
              <a:gd name="T67" fmla="*/ 137 h 224"/>
              <a:gd name="T68" fmla="*/ 127 w 249"/>
              <a:gd name="T69" fmla="*/ 142 h 224"/>
              <a:gd name="T70" fmla="*/ 160 w 249"/>
              <a:gd name="T71" fmla="*/ 148 h 224"/>
              <a:gd name="T72" fmla="*/ 188 w 249"/>
              <a:gd name="T73" fmla="*/ 148 h 224"/>
              <a:gd name="T74" fmla="*/ 193 w 249"/>
              <a:gd name="T75" fmla="*/ 139 h 224"/>
              <a:gd name="T76" fmla="*/ 180 w 249"/>
              <a:gd name="T77" fmla="*/ 128 h 224"/>
              <a:gd name="T78" fmla="*/ 179 w 249"/>
              <a:gd name="T79" fmla="*/ 126 h 224"/>
              <a:gd name="T80" fmla="*/ 143 w 249"/>
              <a:gd name="T81" fmla="*/ 117 h 224"/>
              <a:gd name="T82" fmla="*/ 116 w 249"/>
              <a:gd name="T83" fmla="*/ 100 h 224"/>
              <a:gd name="T84" fmla="*/ 108 w 249"/>
              <a:gd name="T85" fmla="*/ 80 h 224"/>
              <a:gd name="T86" fmla="*/ 105 w 249"/>
              <a:gd name="T87" fmla="*/ 72 h 224"/>
              <a:gd name="T88" fmla="*/ 72 w 249"/>
              <a:gd name="T89" fmla="*/ 70 h 224"/>
              <a:gd name="T90" fmla="*/ 49 w 249"/>
              <a:gd name="T91" fmla="*/ 74 h 224"/>
              <a:gd name="T92" fmla="*/ 38 w 249"/>
              <a:gd name="T93" fmla="*/ 65 h 224"/>
              <a:gd name="T94" fmla="*/ 27 w 249"/>
              <a:gd name="T95" fmla="*/ 56 h 224"/>
              <a:gd name="T96" fmla="*/ 37 w 249"/>
              <a:gd name="T97" fmla="*/ 35 h 224"/>
              <a:gd name="T98" fmla="*/ 70 w 249"/>
              <a:gd name="T99" fmla="*/ 15 h 224"/>
              <a:gd name="T100" fmla="*/ 88 w 249"/>
              <a:gd name="T101" fmla="*/ 0 h 224"/>
              <a:gd name="T102" fmla="*/ 96 w 249"/>
              <a:gd name="T103" fmla="*/ 4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249" h="224">
                <a:moveTo>
                  <a:pt x="96" y="4"/>
                </a:moveTo>
                <a:lnTo>
                  <a:pt x="90" y="21"/>
                </a:lnTo>
                <a:lnTo>
                  <a:pt x="88" y="22"/>
                </a:lnTo>
                <a:lnTo>
                  <a:pt x="108" y="34"/>
                </a:lnTo>
                <a:lnTo>
                  <a:pt x="143" y="52"/>
                </a:lnTo>
                <a:lnTo>
                  <a:pt x="158" y="61"/>
                </a:lnTo>
                <a:lnTo>
                  <a:pt x="158" y="74"/>
                </a:lnTo>
                <a:lnTo>
                  <a:pt x="158" y="107"/>
                </a:lnTo>
                <a:lnTo>
                  <a:pt x="195" y="107"/>
                </a:lnTo>
                <a:lnTo>
                  <a:pt x="197" y="109"/>
                </a:lnTo>
                <a:lnTo>
                  <a:pt x="219" y="113"/>
                </a:lnTo>
                <a:lnTo>
                  <a:pt x="249" y="122"/>
                </a:lnTo>
                <a:lnTo>
                  <a:pt x="247" y="137"/>
                </a:lnTo>
                <a:lnTo>
                  <a:pt x="245" y="150"/>
                </a:lnTo>
                <a:lnTo>
                  <a:pt x="245" y="157"/>
                </a:lnTo>
                <a:lnTo>
                  <a:pt x="236" y="218"/>
                </a:lnTo>
                <a:lnTo>
                  <a:pt x="193" y="220"/>
                </a:lnTo>
                <a:lnTo>
                  <a:pt x="167" y="222"/>
                </a:lnTo>
                <a:lnTo>
                  <a:pt x="151" y="224"/>
                </a:lnTo>
                <a:lnTo>
                  <a:pt x="143" y="224"/>
                </a:lnTo>
                <a:lnTo>
                  <a:pt x="108" y="189"/>
                </a:lnTo>
                <a:lnTo>
                  <a:pt x="105" y="185"/>
                </a:lnTo>
                <a:lnTo>
                  <a:pt x="62" y="179"/>
                </a:lnTo>
                <a:lnTo>
                  <a:pt x="51" y="168"/>
                </a:lnTo>
                <a:lnTo>
                  <a:pt x="62" y="153"/>
                </a:lnTo>
                <a:lnTo>
                  <a:pt x="24" y="152"/>
                </a:lnTo>
                <a:lnTo>
                  <a:pt x="0" y="102"/>
                </a:lnTo>
                <a:lnTo>
                  <a:pt x="3" y="100"/>
                </a:lnTo>
                <a:lnTo>
                  <a:pt x="22" y="94"/>
                </a:lnTo>
                <a:lnTo>
                  <a:pt x="37" y="89"/>
                </a:lnTo>
                <a:lnTo>
                  <a:pt x="59" y="98"/>
                </a:lnTo>
                <a:lnTo>
                  <a:pt x="79" y="117"/>
                </a:lnTo>
                <a:lnTo>
                  <a:pt x="97" y="133"/>
                </a:lnTo>
                <a:lnTo>
                  <a:pt x="108" y="137"/>
                </a:lnTo>
                <a:lnTo>
                  <a:pt x="127" y="142"/>
                </a:lnTo>
                <a:lnTo>
                  <a:pt x="160" y="148"/>
                </a:lnTo>
                <a:lnTo>
                  <a:pt x="188" y="148"/>
                </a:lnTo>
                <a:lnTo>
                  <a:pt x="193" y="139"/>
                </a:lnTo>
                <a:lnTo>
                  <a:pt x="180" y="128"/>
                </a:lnTo>
                <a:lnTo>
                  <a:pt x="179" y="126"/>
                </a:lnTo>
                <a:lnTo>
                  <a:pt x="143" y="117"/>
                </a:lnTo>
                <a:lnTo>
                  <a:pt x="116" y="100"/>
                </a:lnTo>
                <a:lnTo>
                  <a:pt x="108" y="80"/>
                </a:lnTo>
                <a:lnTo>
                  <a:pt x="105" y="72"/>
                </a:lnTo>
                <a:lnTo>
                  <a:pt x="72" y="70"/>
                </a:lnTo>
                <a:lnTo>
                  <a:pt x="49" y="74"/>
                </a:lnTo>
                <a:lnTo>
                  <a:pt x="38" y="65"/>
                </a:lnTo>
                <a:lnTo>
                  <a:pt x="27" y="56"/>
                </a:lnTo>
                <a:lnTo>
                  <a:pt x="37" y="35"/>
                </a:lnTo>
                <a:lnTo>
                  <a:pt x="70" y="15"/>
                </a:lnTo>
                <a:lnTo>
                  <a:pt x="88" y="0"/>
                </a:lnTo>
                <a:lnTo>
                  <a:pt x="96" y="4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5" name="Freeform 36"/>
          <p:cNvSpPr>
            <a:spLocks/>
          </p:cNvSpPr>
          <p:nvPr/>
        </p:nvSpPr>
        <p:spPr bwMode="auto">
          <a:xfrm>
            <a:off x="1238250" y="4387850"/>
            <a:ext cx="442913" cy="436562"/>
          </a:xfrm>
          <a:custGeom>
            <a:avLst/>
            <a:gdLst>
              <a:gd name="T0" fmla="*/ 279 w 279"/>
              <a:gd name="T1" fmla="*/ 6 h 275"/>
              <a:gd name="T2" fmla="*/ 260 w 279"/>
              <a:gd name="T3" fmla="*/ 106 h 275"/>
              <a:gd name="T4" fmla="*/ 242 w 279"/>
              <a:gd name="T5" fmla="*/ 141 h 275"/>
              <a:gd name="T6" fmla="*/ 233 w 279"/>
              <a:gd name="T7" fmla="*/ 143 h 275"/>
              <a:gd name="T8" fmla="*/ 249 w 279"/>
              <a:gd name="T9" fmla="*/ 209 h 275"/>
              <a:gd name="T10" fmla="*/ 201 w 279"/>
              <a:gd name="T11" fmla="*/ 257 h 275"/>
              <a:gd name="T12" fmla="*/ 187 w 279"/>
              <a:gd name="T13" fmla="*/ 264 h 275"/>
              <a:gd name="T14" fmla="*/ 166 w 279"/>
              <a:gd name="T15" fmla="*/ 207 h 275"/>
              <a:gd name="T16" fmla="*/ 146 w 279"/>
              <a:gd name="T17" fmla="*/ 191 h 275"/>
              <a:gd name="T18" fmla="*/ 131 w 279"/>
              <a:gd name="T19" fmla="*/ 189 h 275"/>
              <a:gd name="T20" fmla="*/ 111 w 279"/>
              <a:gd name="T21" fmla="*/ 181 h 275"/>
              <a:gd name="T22" fmla="*/ 58 w 279"/>
              <a:gd name="T23" fmla="*/ 209 h 275"/>
              <a:gd name="T24" fmla="*/ 28 w 279"/>
              <a:gd name="T25" fmla="*/ 191 h 275"/>
              <a:gd name="T26" fmla="*/ 32 w 279"/>
              <a:gd name="T27" fmla="*/ 154 h 275"/>
              <a:gd name="T28" fmla="*/ 56 w 279"/>
              <a:gd name="T29" fmla="*/ 130 h 275"/>
              <a:gd name="T30" fmla="*/ 91 w 279"/>
              <a:gd name="T31" fmla="*/ 119 h 275"/>
              <a:gd name="T32" fmla="*/ 124 w 279"/>
              <a:gd name="T33" fmla="*/ 146 h 275"/>
              <a:gd name="T34" fmla="*/ 146 w 279"/>
              <a:gd name="T35" fmla="*/ 144 h 275"/>
              <a:gd name="T36" fmla="*/ 152 w 279"/>
              <a:gd name="T37" fmla="*/ 133 h 275"/>
              <a:gd name="T38" fmla="*/ 115 w 279"/>
              <a:gd name="T39" fmla="*/ 100 h 275"/>
              <a:gd name="T40" fmla="*/ 93 w 279"/>
              <a:gd name="T41" fmla="*/ 85 h 275"/>
              <a:gd name="T42" fmla="*/ 61 w 279"/>
              <a:gd name="T43" fmla="*/ 89 h 275"/>
              <a:gd name="T44" fmla="*/ 32 w 279"/>
              <a:gd name="T45" fmla="*/ 104 h 275"/>
              <a:gd name="T46" fmla="*/ 15 w 279"/>
              <a:gd name="T47" fmla="*/ 109 h 275"/>
              <a:gd name="T48" fmla="*/ 4 w 279"/>
              <a:gd name="T49" fmla="*/ 115 h 275"/>
              <a:gd name="T50" fmla="*/ 0 w 279"/>
              <a:gd name="T51" fmla="*/ 107 h 275"/>
              <a:gd name="T52" fmla="*/ 11 w 279"/>
              <a:gd name="T53" fmla="*/ 100 h 275"/>
              <a:gd name="T54" fmla="*/ 39 w 279"/>
              <a:gd name="T55" fmla="*/ 80 h 275"/>
              <a:gd name="T56" fmla="*/ 63 w 279"/>
              <a:gd name="T57" fmla="*/ 43 h 275"/>
              <a:gd name="T58" fmla="*/ 59 w 279"/>
              <a:gd name="T59" fmla="*/ 24 h 275"/>
              <a:gd name="T60" fmla="*/ 78 w 279"/>
              <a:gd name="T61" fmla="*/ 0 h 275"/>
              <a:gd name="T62" fmla="*/ 124 w 279"/>
              <a:gd name="T63" fmla="*/ 0 h 275"/>
              <a:gd name="T64" fmla="*/ 185 w 279"/>
              <a:gd name="T65" fmla="*/ 45 h 2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79" h="275">
                <a:moveTo>
                  <a:pt x="214" y="26"/>
                </a:moveTo>
                <a:lnTo>
                  <a:pt x="279" y="6"/>
                </a:lnTo>
                <a:lnTo>
                  <a:pt x="253" y="95"/>
                </a:lnTo>
                <a:lnTo>
                  <a:pt x="260" y="106"/>
                </a:lnTo>
                <a:lnTo>
                  <a:pt x="270" y="119"/>
                </a:lnTo>
                <a:lnTo>
                  <a:pt x="242" y="141"/>
                </a:lnTo>
                <a:lnTo>
                  <a:pt x="236" y="144"/>
                </a:lnTo>
                <a:lnTo>
                  <a:pt x="233" y="143"/>
                </a:lnTo>
                <a:lnTo>
                  <a:pt x="253" y="187"/>
                </a:lnTo>
                <a:lnTo>
                  <a:pt x="249" y="209"/>
                </a:lnTo>
                <a:lnTo>
                  <a:pt x="242" y="242"/>
                </a:lnTo>
                <a:lnTo>
                  <a:pt x="201" y="257"/>
                </a:lnTo>
                <a:lnTo>
                  <a:pt x="212" y="275"/>
                </a:lnTo>
                <a:lnTo>
                  <a:pt x="187" y="264"/>
                </a:lnTo>
                <a:lnTo>
                  <a:pt x="196" y="227"/>
                </a:lnTo>
                <a:lnTo>
                  <a:pt x="166" y="207"/>
                </a:lnTo>
                <a:lnTo>
                  <a:pt x="150" y="196"/>
                </a:lnTo>
                <a:lnTo>
                  <a:pt x="146" y="191"/>
                </a:lnTo>
                <a:lnTo>
                  <a:pt x="133" y="183"/>
                </a:lnTo>
                <a:lnTo>
                  <a:pt x="131" y="189"/>
                </a:lnTo>
                <a:lnTo>
                  <a:pt x="128" y="196"/>
                </a:lnTo>
                <a:lnTo>
                  <a:pt x="111" y="181"/>
                </a:lnTo>
                <a:lnTo>
                  <a:pt x="67" y="196"/>
                </a:lnTo>
                <a:lnTo>
                  <a:pt x="58" y="209"/>
                </a:lnTo>
                <a:lnTo>
                  <a:pt x="52" y="207"/>
                </a:lnTo>
                <a:lnTo>
                  <a:pt x="28" y="191"/>
                </a:lnTo>
                <a:lnTo>
                  <a:pt x="15" y="176"/>
                </a:lnTo>
                <a:lnTo>
                  <a:pt x="32" y="154"/>
                </a:lnTo>
                <a:lnTo>
                  <a:pt x="39" y="146"/>
                </a:lnTo>
                <a:lnTo>
                  <a:pt x="56" y="130"/>
                </a:lnTo>
                <a:lnTo>
                  <a:pt x="76" y="119"/>
                </a:lnTo>
                <a:lnTo>
                  <a:pt x="91" y="119"/>
                </a:lnTo>
                <a:lnTo>
                  <a:pt x="104" y="139"/>
                </a:lnTo>
                <a:lnTo>
                  <a:pt x="124" y="146"/>
                </a:lnTo>
                <a:lnTo>
                  <a:pt x="129" y="148"/>
                </a:lnTo>
                <a:lnTo>
                  <a:pt x="146" y="144"/>
                </a:lnTo>
                <a:lnTo>
                  <a:pt x="152" y="133"/>
                </a:lnTo>
                <a:lnTo>
                  <a:pt x="152" y="133"/>
                </a:lnTo>
                <a:lnTo>
                  <a:pt x="129" y="113"/>
                </a:lnTo>
                <a:lnTo>
                  <a:pt x="115" y="100"/>
                </a:lnTo>
                <a:lnTo>
                  <a:pt x="109" y="95"/>
                </a:lnTo>
                <a:lnTo>
                  <a:pt x="93" y="85"/>
                </a:lnTo>
                <a:lnTo>
                  <a:pt x="85" y="85"/>
                </a:lnTo>
                <a:lnTo>
                  <a:pt x="61" y="89"/>
                </a:lnTo>
                <a:lnTo>
                  <a:pt x="43" y="96"/>
                </a:lnTo>
                <a:lnTo>
                  <a:pt x="32" y="104"/>
                </a:lnTo>
                <a:lnTo>
                  <a:pt x="28" y="106"/>
                </a:lnTo>
                <a:lnTo>
                  <a:pt x="15" y="109"/>
                </a:lnTo>
                <a:lnTo>
                  <a:pt x="11" y="111"/>
                </a:lnTo>
                <a:lnTo>
                  <a:pt x="4" y="115"/>
                </a:lnTo>
                <a:lnTo>
                  <a:pt x="0" y="111"/>
                </a:lnTo>
                <a:lnTo>
                  <a:pt x="0" y="107"/>
                </a:lnTo>
                <a:lnTo>
                  <a:pt x="10" y="102"/>
                </a:lnTo>
                <a:lnTo>
                  <a:pt x="11" y="100"/>
                </a:lnTo>
                <a:lnTo>
                  <a:pt x="23" y="93"/>
                </a:lnTo>
                <a:lnTo>
                  <a:pt x="39" y="80"/>
                </a:lnTo>
                <a:lnTo>
                  <a:pt x="72" y="59"/>
                </a:lnTo>
                <a:lnTo>
                  <a:pt x="63" y="43"/>
                </a:lnTo>
                <a:lnTo>
                  <a:pt x="61" y="37"/>
                </a:lnTo>
                <a:lnTo>
                  <a:pt x="59" y="24"/>
                </a:lnTo>
                <a:lnTo>
                  <a:pt x="72" y="8"/>
                </a:lnTo>
                <a:lnTo>
                  <a:pt x="78" y="0"/>
                </a:lnTo>
                <a:lnTo>
                  <a:pt x="94" y="0"/>
                </a:lnTo>
                <a:lnTo>
                  <a:pt x="124" y="0"/>
                </a:lnTo>
                <a:lnTo>
                  <a:pt x="141" y="13"/>
                </a:lnTo>
                <a:lnTo>
                  <a:pt x="185" y="45"/>
                </a:lnTo>
                <a:lnTo>
                  <a:pt x="214" y="26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6" name="Freeform 37"/>
          <p:cNvSpPr>
            <a:spLocks noEditPoints="1"/>
          </p:cNvSpPr>
          <p:nvPr/>
        </p:nvSpPr>
        <p:spPr bwMode="auto">
          <a:xfrm>
            <a:off x="2770188" y="2279650"/>
            <a:ext cx="388938" cy="673100"/>
          </a:xfrm>
          <a:custGeom>
            <a:avLst/>
            <a:gdLst>
              <a:gd name="T0" fmla="*/ 142 w 245"/>
              <a:gd name="T1" fmla="*/ 411 h 424"/>
              <a:gd name="T2" fmla="*/ 124 w 245"/>
              <a:gd name="T3" fmla="*/ 424 h 424"/>
              <a:gd name="T4" fmla="*/ 107 w 245"/>
              <a:gd name="T5" fmla="*/ 383 h 424"/>
              <a:gd name="T6" fmla="*/ 85 w 245"/>
              <a:gd name="T7" fmla="*/ 378 h 424"/>
              <a:gd name="T8" fmla="*/ 92 w 245"/>
              <a:gd name="T9" fmla="*/ 343 h 424"/>
              <a:gd name="T10" fmla="*/ 137 w 245"/>
              <a:gd name="T11" fmla="*/ 332 h 424"/>
              <a:gd name="T12" fmla="*/ 148 w 245"/>
              <a:gd name="T13" fmla="*/ 345 h 424"/>
              <a:gd name="T14" fmla="*/ 129 w 245"/>
              <a:gd name="T15" fmla="*/ 372 h 424"/>
              <a:gd name="T16" fmla="*/ 142 w 245"/>
              <a:gd name="T17" fmla="*/ 411 h 424"/>
              <a:gd name="T18" fmla="*/ 216 w 245"/>
              <a:gd name="T19" fmla="*/ 230 h 424"/>
              <a:gd name="T20" fmla="*/ 210 w 245"/>
              <a:gd name="T21" fmla="*/ 241 h 424"/>
              <a:gd name="T22" fmla="*/ 223 w 245"/>
              <a:gd name="T23" fmla="*/ 238 h 424"/>
              <a:gd name="T24" fmla="*/ 236 w 245"/>
              <a:gd name="T25" fmla="*/ 230 h 424"/>
              <a:gd name="T26" fmla="*/ 245 w 245"/>
              <a:gd name="T27" fmla="*/ 254 h 424"/>
              <a:gd name="T28" fmla="*/ 214 w 245"/>
              <a:gd name="T29" fmla="*/ 269 h 424"/>
              <a:gd name="T30" fmla="*/ 216 w 245"/>
              <a:gd name="T31" fmla="*/ 278 h 424"/>
              <a:gd name="T32" fmla="*/ 186 w 245"/>
              <a:gd name="T33" fmla="*/ 295 h 424"/>
              <a:gd name="T34" fmla="*/ 164 w 245"/>
              <a:gd name="T35" fmla="*/ 306 h 424"/>
              <a:gd name="T36" fmla="*/ 144 w 245"/>
              <a:gd name="T37" fmla="*/ 275 h 424"/>
              <a:gd name="T38" fmla="*/ 125 w 245"/>
              <a:gd name="T39" fmla="*/ 225 h 424"/>
              <a:gd name="T40" fmla="*/ 170 w 245"/>
              <a:gd name="T41" fmla="*/ 197 h 424"/>
              <a:gd name="T42" fmla="*/ 192 w 245"/>
              <a:gd name="T43" fmla="*/ 232 h 424"/>
              <a:gd name="T44" fmla="*/ 196 w 245"/>
              <a:gd name="T45" fmla="*/ 225 h 424"/>
              <a:gd name="T46" fmla="*/ 207 w 245"/>
              <a:gd name="T47" fmla="*/ 204 h 424"/>
              <a:gd name="T48" fmla="*/ 227 w 245"/>
              <a:gd name="T49" fmla="*/ 166 h 424"/>
              <a:gd name="T50" fmla="*/ 238 w 245"/>
              <a:gd name="T51" fmla="*/ 190 h 424"/>
              <a:gd name="T52" fmla="*/ 232 w 245"/>
              <a:gd name="T53" fmla="*/ 201 h 424"/>
              <a:gd name="T54" fmla="*/ 216 w 245"/>
              <a:gd name="T55" fmla="*/ 230 h 424"/>
              <a:gd name="T56" fmla="*/ 120 w 245"/>
              <a:gd name="T57" fmla="*/ 125 h 424"/>
              <a:gd name="T58" fmla="*/ 131 w 245"/>
              <a:gd name="T59" fmla="*/ 169 h 424"/>
              <a:gd name="T60" fmla="*/ 98 w 245"/>
              <a:gd name="T61" fmla="*/ 195 h 424"/>
              <a:gd name="T62" fmla="*/ 76 w 245"/>
              <a:gd name="T63" fmla="*/ 212 h 424"/>
              <a:gd name="T64" fmla="*/ 72 w 245"/>
              <a:gd name="T65" fmla="*/ 173 h 424"/>
              <a:gd name="T66" fmla="*/ 55 w 245"/>
              <a:gd name="T67" fmla="*/ 153 h 424"/>
              <a:gd name="T68" fmla="*/ 35 w 245"/>
              <a:gd name="T69" fmla="*/ 193 h 424"/>
              <a:gd name="T70" fmla="*/ 31 w 245"/>
              <a:gd name="T71" fmla="*/ 203 h 424"/>
              <a:gd name="T72" fmla="*/ 20 w 245"/>
              <a:gd name="T73" fmla="*/ 192 h 424"/>
              <a:gd name="T74" fmla="*/ 11 w 245"/>
              <a:gd name="T75" fmla="*/ 182 h 424"/>
              <a:gd name="T76" fmla="*/ 0 w 245"/>
              <a:gd name="T77" fmla="*/ 169 h 424"/>
              <a:gd name="T78" fmla="*/ 0 w 245"/>
              <a:gd name="T79" fmla="*/ 118 h 424"/>
              <a:gd name="T80" fmla="*/ 0 w 245"/>
              <a:gd name="T81" fmla="*/ 107 h 424"/>
              <a:gd name="T82" fmla="*/ 0 w 245"/>
              <a:gd name="T83" fmla="*/ 75 h 424"/>
              <a:gd name="T84" fmla="*/ 37 w 245"/>
              <a:gd name="T85" fmla="*/ 40 h 424"/>
              <a:gd name="T86" fmla="*/ 41 w 245"/>
              <a:gd name="T87" fmla="*/ 13 h 424"/>
              <a:gd name="T88" fmla="*/ 42 w 245"/>
              <a:gd name="T89" fmla="*/ 7 h 424"/>
              <a:gd name="T90" fmla="*/ 100 w 245"/>
              <a:gd name="T91" fmla="*/ 0 h 424"/>
              <a:gd name="T92" fmla="*/ 118 w 245"/>
              <a:gd name="T93" fmla="*/ 13 h 424"/>
              <a:gd name="T94" fmla="*/ 137 w 245"/>
              <a:gd name="T95" fmla="*/ 25 h 424"/>
              <a:gd name="T96" fmla="*/ 120 w 245"/>
              <a:gd name="T97" fmla="*/ 125 h 4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245" h="424">
                <a:moveTo>
                  <a:pt x="142" y="411"/>
                </a:moveTo>
                <a:lnTo>
                  <a:pt x="124" y="424"/>
                </a:lnTo>
                <a:lnTo>
                  <a:pt x="107" y="383"/>
                </a:lnTo>
                <a:lnTo>
                  <a:pt x="85" y="378"/>
                </a:lnTo>
                <a:lnTo>
                  <a:pt x="92" y="343"/>
                </a:lnTo>
                <a:lnTo>
                  <a:pt x="137" y="332"/>
                </a:lnTo>
                <a:lnTo>
                  <a:pt x="148" y="345"/>
                </a:lnTo>
                <a:lnTo>
                  <a:pt x="129" y="372"/>
                </a:lnTo>
                <a:lnTo>
                  <a:pt x="142" y="411"/>
                </a:lnTo>
                <a:close/>
                <a:moveTo>
                  <a:pt x="216" y="230"/>
                </a:moveTo>
                <a:lnTo>
                  <a:pt x="210" y="241"/>
                </a:lnTo>
                <a:lnTo>
                  <a:pt x="223" y="238"/>
                </a:lnTo>
                <a:lnTo>
                  <a:pt x="236" y="230"/>
                </a:lnTo>
                <a:lnTo>
                  <a:pt x="245" y="254"/>
                </a:lnTo>
                <a:lnTo>
                  <a:pt x="214" y="269"/>
                </a:lnTo>
                <a:lnTo>
                  <a:pt x="216" y="278"/>
                </a:lnTo>
                <a:lnTo>
                  <a:pt x="186" y="295"/>
                </a:lnTo>
                <a:lnTo>
                  <a:pt x="164" y="306"/>
                </a:lnTo>
                <a:lnTo>
                  <a:pt x="144" y="275"/>
                </a:lnTo>
                <a:lnTo>
                  <a:pt x="125" y="225"/>
                </a:lnTo>
                <a:lnTo>
                  <a:pt x="170" y="197"/>
                </a:lnTo>
                <a:lnTo>
                  <a:pt x="192" y="232"/>
                </a:lnTo>
                <a:lnTo>
                  <a:pt x="196" y="225"/>
                </a:lnTo>
                <a:lnTo>
                  <a:pt x="207" y="204"/>
                </a:lnTo>
                <a:lnTo>
                  <a:pt x="227" y="166"/>
                </a:lnTo>
                <a:lnTo>
                  <a:pt x="238" y="190"/>
                </a:lnTo>
                <a:lnTo>
                  <a:pt x="232" y="201"/>
                </a:lnTo>
                <a:lnTo>
                  <a:pt x="216" y="230"/>
                </a:lnTo>
                <a:close/>
                <a:moveTo>
                  <a:pt x="120" y="125"/>
                </a:moveTo>
                <a:lnTo>
                  <a:pt x="131" y="169"/>
                </a:lnTo>
                <a:lnTo>
                  <a:pt x="98" y="195"/>
                </a:lnTo>
                <a:lnTo>
                  <a:pt x="76" y="212"/>
                </a:lnTo>
                <a:lnTo>
                  <a:pt x="72" y="173"/>
                </a:lnTo>
                <a:lnTo>
                  <a:pt x="55" y="153"/>
                </a:lnTo>
                <a:lnTo>
                  <a:pt x="35" y="193"/>
                </a:lnTo>
                <a:lnTo>
                  <a:pt x="31" y="203"/>
                </a:lnTo>
                <a:lnTo>
                  <a:pt x="20" y="192"/>
                </a:lnTo>
                <a:lnTo>
                  <a:pt x="11" y="182"/>
                </a:lnTo>
                <a:lnTo>
                  <a:pt x="0" y="169"/>
                </a:lnTo>
                <a:lnTo>
                  <a:pt x="0" y="118"/>
                </a:lnTo>
                <a:lnTo>
                  <a:pt x="0" y="107"/>
                </a:lnTo>
                <a:lnTo>
                  <a:pt x="0" y="75"/>
                </a:lnTo>
                <a:lnTo>
                  <a:pt x="37" y="40"/>
                </a:lnTo>
                <a:lnTo>
                  <a:pt x="41" y="13"/>
                </a:lnTo>
                <a:lnTo>
                  <a:pt x="42" y="7"/>
                </a:lnTo>
                <a:lnTo>
                  <a:pt x="100" y="0"/>
                </a:lnTo>
                <a:lnTo>
                  <a:pt x="118" y="13"/>
                </a:lnTo>
                <a:lnTo>
                  <a:pt x="137" y="25"/>
                </a:lnTo>
                <a:lnTo>
                  <a:pt x="120" y="125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7" name="Freeform 38"/>
          <p:cNvSpPr>
            <a:spLocks noEditPoints="1"/>
          </p:cNvSpPr>
          <p:nvPr/>
        </p:nvSpPr>
        <p:spPr bwMode="auto">
          <a:xfrm>
            <a:off x="831850" y="3430588"/>
            <a:ext cx="969963" cy="977900"/>
          </a:xfrm>
          <a:custGeom>
            <a:avLst/>
            <a:gdLst>
              <a:gd name="T0" fmla="*/ 411 w 611"/>
              <a:gd name="T1" fmla="*/ 330 h 616"/>
              <a:gd name="T2" fmla="*/ 413 w 611"/>
              <a:gd name="T3" fmla="*/ 262 h 616"/>
              <a:gd name="T4" fmla="*/ 463 w 611"/>
              <a:gd name="T5" fmla="*/ 238 h 616"/>
              <a:gd name="T6" fmla="*/ 446 w 611"/>
              <a:gd name="T7" fmla="*/ 168 h 616"/>
              <a:gd name="T8" fmla="*/ 402 w 611"/>
              <a:gd name="T9" fmla="*/ 175 h 616"/>
              <a:gd name="T10" fmla="*/ 437 w 611"/>
              <a:gd name="T11" fmla="*/ 114 h 616"/>
              <a:gd name="T12" fmla="*/ 358 w 611"/>
              <a:gd name="T13" fmla="*/ 137 h 616"/>
              <a:gd name="T14" fmla="*/ 385 w 611"/>
              <a:gd name="T15" fmla="*/ 44 h 616"/>
              <a:gd name="T16" fmla="*/ 293 w 611"/>
              <a:gd name="T17" fmla="*/ 0 h 616"/>
              <a:gd name="T18" fmla="*/ 271 w 611"/>
              <a:gd name="T19" fmla="*/ 35 h 616"/>
              <a:gd name="T20" fmla="*/ 240 w 611"/>
              <a:gd name="T21" fmla="*/ 15 h 616"/>
              <a:gd name="T22" fmla="*/ 271 w 611"/>
              <a:gd name="T23" fmla="*/ 120 h 616"/>
              <a:gd name="T24" fmla="*/ 245 w 611"/>
              <a:gd name="T25" fmla="*/ 98 h 616"/>
              <a:gd name="T26" fmla="*/ 181 w 611"/>
              <a:gd name="T27" fmla="*/ 77 h 616"/>
              <a:gd name="T28" fmla="*/ 151 w 611"/>
              <a:gd name="T29" fmla="*/ 113 h 616"/>
              <a:gd name="T30" fmla="*/ 148 w 611"/>
              <a:gd name="T31" fmla="*/ 127 h 616"/>
              <a:gd name="T32" fmla="*/ 194 w 611"/>
              <a:gd name="T33" fmla="*/ 168 h 616"/>
              <a:gd name="T34" fmla="*/ 227 w 611"/>
              <a:gd name="T35" fmla="*/ 159 h 616"/>
              <a:gd name="T36" fmla="*/ 247 w 611"/>
              <a:gd name="T37" fmla="*/ 183 h 616"/>
              <a:gd name="T38" fmla="*/ 194 w 611"/>
              <a:gd name="T39" fmla="*/ 192 h 616"/>
              <a:gd name="T40" fmla="*/ 219 w 611"/>
              <a:gd name="T41" fmla="*/ 218 h 616"/>
              <a:gd name="T42" fmla="*/ 179 w 611"/>
              <a:gd name="T43" fmla="*/ 216 h 616"/>
              <a:gd name="T44" fmla="*/ 166 w 611"/>
              <a:gd name="T45" fmla="*/ 194 h 616"/>
              <a:gd name="T46" fmla="*/ 113 w 611"/>
              <a:gd name="T47" fmla="*/ 208 h 616"/>
              <a:gd name="T48" fmla="*/ 46 w 611"/>
              <a:gd name="T49" fmla="*/ 210 h 616"/>
              <a:gd name="T50" fmla="*/ 66 w 611"/>
              <a:gd name="T51" fmla="*/ 249 h 616"/>
              <a:gd name="T52" fmla="*/ 120 w 611"/>
              <a:gd name="T53" fmla="*/ 247 h 616"/>
              <a:gd name="T54" fmla="*/ 89 w 611"/>
              <a:gd name="T55" fmla="*/ 253 h 616"/>
              <a:gd name="T56" fmla="*/ 85 w 611"/>
              <a:gd name="T57" fmla="*/ 260 h 616"/>
              <a:gd name="T58" fmla="*/ 114 w 611"/>
              <a:gd name="T59" fmla="*/ 284 h 616"/>
              <a:gd name="T60" fmla="*/ 76 w 611"/>
              <a:gd name="T61" fmla="*/ 286 h 616"/>
              <a:gd name="T62" fmla="*/ 70 w 611"/>
              <a:gd name="T63" fmla="*/ 343 h 616"/>
              <a:gd name="T64" fmla="*/ 109 w 611"/>
              <a:gd name="T65" fmla="*/ 330 h 616"/>
              <a:gd name="T66" fmla="*/ 142 w 611"/>
              <a:gd name="T67" fmla="*/ 332 h 616"/>
              <a:gd name="T68" fmla="*/ 124 w 611"/>
              <a:gd name="T69" fmla="*/ 382 h 616"/>
              <a:gd name="T70" fmla="*/ 113 w 611"/>
              <a:gd name="T71" fmla="*/ 388 h 616"/>
              <a:gd name="T72" fmla="*/ 37 w 611"/>
              <a:gd name="T73" fmla="*/ 388 h 616"/>
              <a:gd name="T74" fmla="*/ 94 w 611"/>
              <a:gd name="T75" fmla="*/ 430 h 616"/>
              <a:gd name="T76" fmla="*/ 2 w 611"/>
              <a:gd name="T77" fmla="*/ 502 h 616"/>
              <a:gd name="T78" fmla="*/ 4 w 611"/>
              <a:gd name="T79" fmla="*/ 563 h 616"/>
              <a:gd name="T80" fmla="*/ 96 w 611"/>
              <a:gd name="T81" fmla="*/ 616 h 616"/>
              <a:gd name="T82" fmla="*/ 148 w 611"/>
              <a:gd name="T83" fmla="*/ 537 h 616"/>
              <a:gd name="T84" fmla="*/ 227 w 611"/>
              <a:gd name="T85" fmla="*/ 432 h 616"/>
              <a:gd name="T86" fmla="*/ 267 w 611"/>
              <a:gd name="T87" fmla="*/ 404 h 616"/>
              <a:gd name="T88" fmla="*/ 255 w 611"/>
              <a:gd name="T89" fmla="*/ 465 h 616"/>
              <a:gd name="T90" fmla="*/ 371 w 611"/>
              <a:gd name="T91" fmla="*/ 456 h 616"/>
              <a:gd name="T92" fmla="*/ 391 w 611"/>
              <a:gd name="T93" fmla="*/ 382 h 616"/>
              <a:gd name="T94" fmla="*/ 598 w 611"/>
              <a:gd name="T95" fmla="*/ 216 h 616"/>
              <a:gd name="T96" fmla="*/ 570 w 611"/>
              <a:gd name="T97" fmla="*/ 205 h 616"/>
              <a:gd name="T98" fmla="*/ 528 w 611"/>
              <a:gd name="T99" fmla="*/ 306 h 616"/>
              <a:gd name="T100" fmla="*/ 522 w 611"/>
              <a:gd name="T101" fmla="*/ 251 h 616"/>
              <a:gd name="T102" fmla="*/ 557 w 611"/>
              <a:gd name="T103" fmla="*/ 172 h 616"/>
              <a:gd name="T104" fmla="*/ 502 w 611"/>
              <a:gd name="T105" fmla="*/ 127 h 616"/>
              <a:gd name="T106" fmla="*/ 500 w 611"/>
              <a:gd name="T107" fmla="*/ 207 h 616"/>
              <a:gd name="T108" fmla="*/ 441 w 611"/>
              <a:gd name="T109" fmla="*/ 301 h 616"/>
              <a:gd name="T110" fmla="*/ 432 w 611"/>
              <a:gd name="T111" fmla="*/ 375 h 616"/>
              <a:gd name="T112" fmla="*/ 468 w 611"/>
              <a:gd name="T113" fmla="*/ 393 h 616"/>
              <a:gd name="T114" fmla="*/ 537 w 611"/>
              <a:gd name="T115" fmla="*/ 360 h 616"/>
              <a:gd name="T116" fmla="*/ 585 w 611"/>
              <a:gd name="T117" fmla="*/ 306 h 616"/>
              <a:gd name="T118" fmla="*/ 611 w 611"/>
              <a:gd name="T119" fmla="*/ 269 h 6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611" h="616">
                <a:moveTo>
                  <a:pt x="417" y="360"/>
                </a:moveTo>
                <a:lnTo>
                  <a:pt x="417" y="356"/>
                </a:lnTo>
                <a:lnTo>
                  <a:pt x="411" y="330"/>
                </a:lnTo>
                <a:lnTo>
                  <a:pt x="393" y="292"/>
                </a:lnTo>
                <a:lnTo>
                  <a:pt x="387" y="282"/>
                </a:lnTo>
                <a:lnTo>
                  <a:pt x="413" y="262"/>
                </a:lnTo>
                <a:lnTo>
                  <a:pt x="443" y="251"/>
                </a:lnTo>
                <a:lnTo>
                  <a:pt x="459" y="244"/>
                </a:lnTo>
                <a:lnTo>
                  <a:pt x="463" y="238"/>
                </a:lnTo>
                <a:lnTo>
                  <a:pt x="459" y="227"/>
                </a:lnTo>
                <a:lnTo>
                  <a:pt x="452" y="220"/>
                </a:lnTo>
                <a:lnTo>
                  <a:pt x="446" y="168"/>
                </a:lnTo>
                <a:lnTo>
                  <a:pt x="439" y="155"/>
                </a:lnTo>
                <a:lnTo>
                  <a:pt x="417" y="186"/>
                </a:lnTo>
                <a:lnTo>
                  <a:pt x="402" y="175"/>
                </a:lnTo>
                <a:lnTo>
                  <a:pt x="422" y="138"/>
                </a:lnTo>
                <a:lnTo>
                  <a:pt x="428" y="131"/>
                </a:lnTo>
                <a:lnTo>
                  <a:pt x="437" y="114"/>
                </a:lnTo>
                <a:lnTo>
                  <a:pt x="411" y="96"/>
                </a:lnTo>
                <a:lnTo>
                  <a:pt x="378" y="146"/>
                </a:lnTo>
                <a:lnTo>
                  <a:pt x="358" y="137"/>
                </a:lnTo>
                <a:lnTo>
                  <a:pt x="373" y="90"/>
                </a:lnTo>
                <a:lnTo>
                  <a:pt x="373" y="90"/>
                </a:lnTo>
                <a:lnTo>
                  <a:pt x="385" y="44"/>
                </a:lnTo>
                <a:lnTo>
                  <a:pt x="374" y="42"/>
                </a:lnTo>
                <a:lnTo>
                  <a:pt x="356" y="39"/>
                </a:lnTo>
                <a:lnTo>
                  <a:pt x="293" y="0"/>
                </a:lnTo>
                <a:lnTo>
                  <a:pt x="301" y="96"/>
                </a:lnTo>
                <a:lnTo>
                  <a:pt x="288" y="77"/>
                </a:lnTo>
                <a:lnTo>
                  <a:pt x="271" y="35"/>
                </a:lnTo>
                <a:lnTo>
                  <a:pt x="267" y="31"/>
                </a:lnTo>
                <a:lnTo>
                  <a:pt x="243" y="17"/>
                </a:lnTo>
                <a:lnTo>
                  <a:pt x="240" y="15"/>
                </a:lnTo>
                <a:lnTo>
                  <a:pt x="219" y="44"/>
                </a:lnTo>
                <a:lnTo>
                  <a:pt x="267" y="113"/>
                </a:lnTo>
                <a:lnTo>
                  <a:pt x="271" y="120"/>
                </a:lnTo>
                <a:lnTo>
                  <a:pt x="267" y="120"/>
                </a:lnTo>
                <a:lnTo>
                  <a:pt x="256" y="120"/>
                </a:lnTo>
                <a:lnTo>
                  <a:pt x="245" y="98"/>
                </a:lnTo>
                <a:lnTo>
                  <a:pt x="218" y="77"/>
                </a:lnTo>
                <a:lnTo>
                  <a:pt x="184" y="63"/>
                </a:lnTo>
                <a:lnTo>
                  <a:pt x="181" y="77"/>
                </a:lnTo>
                <a:lnTo>
                  <a:pt x="197" y="120"/>
                </a:lnTo>
                <a:lnTo>
                  <a:pt x="183" y="131"/>
                </a:lnTo>
                <a:lnTo>
                  <a:pt x="151" y="113"/>
                </a:lnTo>
                <a:lnTo>
                  <a:pt x="149" y="111"/>
                </a:lnTo>
                <a:lnTo>
                  <a:pt x="140" y="105"/>
                </a:lnTo>
                <a:lnTo>
                  <a:pt x="148" y="127"/>
                </a:lnTo>
                <a:lnTo>
                  <a:pt x="157" y="153"/>
                </a:lnTo>
                <a:lnTo>
                  <a:pt x="170" y="164"/>
                </a:lnTo>
                <a:lnTo>
                  <a:pt x="194" y="168"/>
                </a:lnTo>
                <a:lnTo>
                  <a:pt x="208" y="170"/>
                </a:lnTo>
                <a:lnTo>
                  <a:pt x="223" y="159"/>
                </a:lnTo>
                <a:lnTo>
                  <a:pt x="227" y="159"/>
                </a:lnTo>
                <a:lnTo>
                  <a:pt x="232" y="160"/>
                </a:lnTo>
                <a:lnTo>
                  <a:pt x="247" y="170"/>
                </a:lnTo>
                <a:lnTo>
                  <a:pt x="247" y="183"/>
                </a:lnTo>
                <a:lnTo>
                  <a:pt x="240" y="181"/>
                </a:lnTo>
                <a:lnTo>
                  <a:pt x="232" y="179"/>
                </a:lnTo>
                <a:lnTo>
                  <a:pt x="194" y="192"/>
                </a:lnTo>
                <a:lnTo>
                  <a:pt x="179" y="201"/>
                </a:lnTo>
                <a:lnTo>
                  <a:pt x="177" y="203"/>
                </a:lnTo>
                <a:lnTo>
                  <a:pt x="219" y="218"/>
                </a:lnTo>
                <a:lnTo>
                  <a:pt x="212" y="244"/>
                </a:lnTo>
                <a:lnTo>
                  <a:pt x="184" y="218"/>
                </a:lnTo>
                <a:lnTo>
                  <a:pt x="179" y="216"/>
                </a:lnTo>
                <a:lnTo>
                  <a:pt x="170" y="212"/>
                </a:lnTo>
                <a:lnTo>
                  <a:pt x="166" y="199"/>
                </a:lnTo>
                <a:lnTo>
                  <a:pt x="166" y="194"/>
                </a:lnTo>
                <a:lnTo>
                  <a:pt x="144" y="192"/>
                </a:lnTo>
                <a:lnTo>
                  <a:pt x="124" y="194"/>
                </a:lnTo>
                <a:lnTo>
                  <a:pt x="113" y="208"/>
                </a:lnTo>
                <a:lnTo>
                  <a:pt x="103" y="221"/>
                </a:lnTo>
                <a:lnTo>
                  <a:pt x="66" y="214"/>
                </a:lnTo>
                <a:lnTo>
                  <a:pt x="46" y="210"/>
                </a:lnTo>
                <a:lnTo>
                  <a:pt x="18" y="255"/>
                </a:lnTo>
                <a:lnTo>
                  <a:pt x="55" y="251"/>
                </a:lnTo>
                <a:lnTo>
                  <a:pt x="66" y="249"/>
                </a:lnTo>
                <a:lnTo>
                  <a:pt x="79" y="236"/>
                </a:lnTo>
                <a:lnTo>
                  <a:pt x="100" y="240"/>
                </a:lnTo>
                <a:lnTo>
                  <a:pt x="120" y="247"/>
                </a:lnTo>
                <a:lnTo>
                  <a:pt x="114" y="256"/>
                </a:lnTo>
                <a:lnTo>
                  <a:pt x="105" y="255"/>
                </a:lnTo>
                <a:lnTo>
                  <a:pt x="89" y="253"/>
                </a:lnTo>
                <a:lnTo>
                  <a:pt x="87" y="253"/>
                </a:lnTo>
                <a:lnTo>
                  <a:pt x="83" y="260"/>
                </a:lnTo>
                <a:lnTo>
                  <a:pt x="85" y="260"/>
                </a:lnTo>
                <a:lnTo>
                  <a:pt x="100" y="273"/>
                </a:lnTo>
                <a:lnTo>
                  <a:pt x="107" y="277"/>
                </a:lnTo>
                <a:lnTo>
                  <a:pt x="114" y="284"/>
                </a:lnTo>
                <a:lnTo>
                  <a:pt x="114" y="299"/>
                </a:lnTo>
                <a:lnTo>
                  <a:pt x="90" y="284"/>
                </a:lnTo>
                <a:lnTo>
                  <a:pt x="76" y="286"/>
                </a:lnTo>
                <a:lnTo>
                  <a:pt x="35" y="301"/>
                </a:lnTo>
                <a:lnTo>
                  <a:pt x="59" y="338"/>
                </a:lnTo>
                <a:lnTo>
                  <a:pt x="70" y="343"/>
                </a:lnTo>
                <a:lnTo>
                  <a:pt x="85" y="349"/>
                </a:lnTo>
                <a:lnTo>
                  <a:pt x="96" y="354"/>
                </a:lnTo>
                <a:lnTo>
                  <a:pt x="109" y="330"/>
                </a:lnTo>
                <a:lnTo>
                  <a:pt x="109" y="328"/>
                </a:lnTo>
                <a:lnTo>
                  <a:pt x="131" y="321"/>
                </a:lnTo>
                <a:lnTo>
                  <a:pt x="142" y="332"/>
                </a:lnTo>
                <a:lnTo>
                  <a:pt x="114" y="360"/>
                </a:lnTo>
                <a:lnTo>
                  <a:pt x="122" y="375"/>
                </a:lnTo>
                <a:lnTo>
                  <a:pt x="124" y="382"/>
                </a:lnTo>
                <a:lnTo>
                  <a:pt x="124" y="384"/>
                </a:lnTo>
                <a:lnTo>
                  <a:pt x="122" y="386"/>
                </a:lnTo>
                <a:lnTo>
                  <a:pt x="113" y="388"/>
                </a:lnTo>
                <a:lnTo>
                  <a:pt x="105" y="391"/>
                </a:lnTo>
                <a:lnTo>
                  <a:pt x="74" y="378"/>
                </a:lnTo>
                <a:lnTo>
                  <a:pt x="37" y="388"/>
                </a:lnTo>
                <a:lnTo>
                  <a:pt x="37" y="411"/>
                </a:lnTo>
                <a:lnTo>
                  <a:pt x="55" y="417"/>
                </a:lnTo>
                <a:lnTo>
                  <a:pt x="94" y="430"/>
                </a:lnTo>
                <a:lnTo>
                  <a:pt x="94" y="472"/>
                </a:lnTo>
                <a:lnTo>
                  <a:pt x="74" y="478"/>
                </a:lnTo>
                <a:lnTo>
                  <a:pt x="2" y="502"/>
                </a:lnTo>
                <a:lnTo>
                  <a:pt x="0" y="502"/>
                </a:lnTo>
                <a:lnTo>
                  <a:pt x="4" y="561"/>
                </a:lnTo>
                <a:lnTo>
                  <a:pt x="4" y="563"/>
                </a:lnTo>
                <a:lnTo>
                  <a:pt x="57" y="550"/>
                </a:lnTo>
                <a:lnTo>
                  <a:pt x="94" y="541"/>
                </a:lnTo>
                <a:lnTo>
                  <a:pt x="96" y="616"/>
                </a:lnTo>
                <a:lnTo>
                  <a:pt x="135" y="602"/>
                </a:lnTo>
                <a:lnTo>
                  <a:pt x="160" y="592"/>
                </a:lnTo>
                <a:lnTo>
                  <a:pt x="148" y="537"/>
                </a:lnTo>
                <a:lnTo>
                  <a:pt x="148" y="533"/>
                </a:lnTo>
                <a:lnTo>
                  <a:pt x="225" y="454"/>
                </a:lnTo>
                <a:lnTo>
                  <a:pt x="227" y="432"/>
                </a:lnTo>
                <a:lnTo>
                  <a:pt x="227" y="421"/>
                </a:lnTo>
                <a:lnTo>
                  <a:pt x="227" y="415"/>
                </a:lnTo>
                <a:lnTo>
                  <a:pt x="267" y="404"/>
                </a:lnTo>
                <a:lnTo>
                  <a:pt x="269" y="404"/>
                </a:lnTo>
                <a:lnTo>
                  <a:pt x="267" y="417"/>
                </a:lnTo>
                <a:lnTo>
                  <a:pt x="255" y="465"/>
                </a:lnTo>
                <a:lnTo>
                  <a:pt x="267" y="461"/>
                </a:lnTo>
                <a:lnTo>
                  <a:pt x="341" y="445"/>
                </a:lnTo>
                <a:lnTo>
                  <a:pt x="371" y="456"/>
                </a:lnTo>
                <a:lnTo>
                  <a:pt x="384" y="448"/>
                </a:lnTo>
                <a:lnTo>
                  <a:pt x="437" y="411"/>
                </a:lnTo>
                <a:lnTo>
                  <a:pt x="391" y="382"/>
                </a:lnTo>
                <a:lnTo>
                  <a:pt x="417" y="360"/>
                </a:lnTo>
                <a:close/>
                <a:moveTo>
                  <a:pt x="605" y="249"/>
                </a:moveTo>
                <a:lnTo>
                  <a:pt x="598" y="216"/>
                </a:lnTo>
                <a:lnTo>
                  <a:pt x="588" y="212"/>
                </a:lnTo>
                <a:lnTo>
                  <a:pt x="588" y="212"/>
                </a:lnTo>
                <a:lnTo>
                  <a:pt x="570" y="205"/>
                </a:lnTo>
                <a:lnTo>
                  <a:pt x="551" y="240"/>
                </a:lnTo>
                <a:lnTo>
                  <a:pt x="546" y="273"/>
                </a:lnTo>
                <a:lnTo>
                  <a:pt x="528" y="306"/>
                </a:lnTo>
                <a:lnTo>
                  <a:pt x="528" y="303"/>
                </a:lnTo>
                <a:lnTo>
                  <a:pt x="518" y="284"/>
                </a:lnTo>
                <a:lnTo>
                  <a:pt x="522" y="251"/>
                </a:lnTo>
                <a:lnTo>
                  <a:pt x="531" y="229"/>
                </a:lnTo>
                <a:lnTo>
                  <a:pt x="540" y="201"/>
                </a:lnTo>
                <a:lnTo>
                  <a:pt x="557" y="172"/>
                </a:lnTo>
                <a:lnTo>
                  <a:pt x="561" y="129"/>
                </a:lnTo>
                <a:lnTo>
                  <a:pt x="533" y="107"/>
                </a:lnTo>
                <a:lnTo>
                  <a:pt x="502" y="127"/>
                </a:lnTo>
                <a:lnTo>
                  <a:pt x="480" y="137"/>
                </a:lnTo>
                <a:lnTo>
                  <a:pt x="483" y="173"/>
                </a:lnTo>
                <a:lnTo>
                  <a:pt x="500" y="207"/>
                </a:lnTo>
                <a:lnTo>
                  <a:pt x="481" y="210"/>
                </a:lnTo>
                <a:lnTo>
                  <a:pt x="467" y="247"/>
                </a:lnTo>
                <a:lnTo>
                  <a:pt x="441" y="301"/>
                </a:lnTo>
                <a:lnTo>
                  <a:pt x="428" y="358"/>
                </a:lnTo>
                <a:lnTo>
                  <a:pt x="426" y="367"/>
                </a:lnTo>
                <a:lnTo>
                  <a:pt x="432" y="375"/>
                </a:lnTo>
                <a:lnTo>
                  <a:pt x="443" y="369"/>
                </a:lnTo>
                <a:lnTo>
                  <a:pt x="472" y="369"/>
                </a:lnTo>
                <a:lnTo>
                  <a:pt x="468" y="393"/>
                </a:lnTo>
                <a:lnTo>
                  <a:pt x="476" y="391"/>
                </a:lnTo>
                <a:lnTo>
                  <a:pt x="542" y="380"/>
                </a:lnTo>
                <a:lnTo>
                  <a:pt x="537" y="360"/>
                </a:lnTo>
                <a:lnTo>
                  <a:pt x="535" y="351"/>
                </a:lnTo>
                <a:lnTo>
                  <a:pt x="557" y="330"/>
                </a:lnTo>
                <a:lnTo>
                  <a:pt x="585" y="306"/>
                </a:lnTo>
                <a:lnTo>
                  <a:pt x="601" y="292"/>
                </a:lnTo>
                <a:lnTo>
                  <a:pt x="609" y="293"/>
                </a:lnTo>
                <a:lnTo>
                  <a:pt x="611" y="269"/>
                </a:lnTo>
                <a:lnTo>
                  <a:pt x="605" y="249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8" name="Freeform 39"/>
          <p:cNvSpPr>
            <a:spLocks/>
          </p:cNvSpPr>
          <p:nvPr/>
        </p:nvSpPr>
        <p:spPr bwMode="auto">
          <a:xfrm>
            <a:off x="2503488" y="2717800"/>
            <a:ext cx="325438" cy="952500"/>
          </a:xfrm>
          <a:custGeom>
            <a:avLst/>
            <a:gdLst>
              <a:gd name="T0" fmla="*/ 151 w 205"/>
              <a:gd name="T1" fmla="*/ 582 h 600"/>
              <a:gd name="T2" fmla="*/ 131 w 205"/>
              <a:gd name="T3" fmla="*/ 586 h 600"/>
              <a:gd name="T4" fmla="*/ 63 w 205"/>
              <a:gd name="T5" fmla="*/ 600 h 600"/>
              <a:gd name="T6" fmla="*/ 59 w 205"/>
              <a:gd name="T7" fmla="*/ 565 h 600"/>
              <a:gd name="T8" fmla="*/ 56 w 205"/>
              <a:gd name="T9" fmla="*/ 536 h 600"/>
              <a:gd name="T10" fmla="*/ 54 w 205"/>
              <a:gd name="T11" fmla="*/ 530 h 600"/>
              <a:gd name="T12" fmla="*/ 105 w 205"/>
              <a:gd name="T13" fmla="*/ 443 h 600"/>
              <a:gd name="T14" fmla="*/ 103 w 205"/>
              <a:gd name="T15" fmla="*/ 430 h 600"/>
              <a:gd name="T16" fmla="*/ 103 w 205"/>
              <a:gd name="T17" fmla="*/ 412 h 600"/>
              <a:gd name="T18" fmla="*/ 131 w 205"/>
              <a:gd name="T19" fmla="*/ 410 h 600"/>
              <a:gd name="T20" fmla="*/ 124 w 205"/>
              <a:gd name="T21" fmla="*/ 401 h 600"/>
              <a:gd name="T22" fmla="*/ 122 w 205"/>
              <a:gd name="T23" fmla="*/ 397 h 600"/>
              <a:gd name="T24" fmla="*/ 81 w 205"/>
              <a:gd name="T25" fmla="*/ 397 h 600"/>
              <a:gd name="T26" fmla="*/ 50 w 205"/>
              <a:gd name="T27" fmla="*/ 384 h 600"/>
              <a:gd name="T28" fmla="*/ 50 w 205"/>
              <a:gd name="T29" fmla="*/ 384 h 600"/>
              <a:gd name="T30" fmla="*/ 26 w 205"/>
              <a:gd name="T31" fmla="*/ 370 h 600"/>
              <a:gd name="T32" fmla="*/ 15 w 205"/>
              <a:gd name="T33" fmla="*/ 342 h 600"/>
              <a:gd name="T34" fmla="*/ 9 w 205"/>
              <a:gd name="T35" fmla="*/ 333 h 600"/>
              <a:gd name="T36" fmla="*/ 0 w 205"/>
              <a:gd name="T37" fmla="*/ 318 h 600"/>
              <a:gd name="T38" fmla="*/ 4 w 205"/>
              <a:gd name="T39" fmla="*/ 279 h 600"/>
              <a:gd name="T40" fmla="*/ 20 w 205"/>
              <a:gd name="T41" fmla="*/ 263 h 600"/>
              <a:gd name="T42" fmla="*/ 20 w 205"/>
              <a:gd name="T43" fmla="*/ 220 h 600"/>
              <a:gd name="T44" fmla="*/ 54 w 205"/>
              <a:gd name="T45" fmla="*/ 152 h 600"/>
              <a:gd name="T46" fmla="*/ 63 w 205"/>
              <a:gd name="T47" fmla="*/ 165 h 600"/>
              <a:gd name="T48" fmla="*/ 57 w 205"/>
              <a:gd name="T49" fmla="*/ 209 h 600"/>
              <a:gd name="T50" fmla="*/ 68 w 205"/>
              <a:gd name="T51" fmla="*/ 207 h 600"/>
              <a:gd name="T52" fmla="*/ 72 w 205"/>
              <a:gd name="T53" fmla="*/ 205 h 600"/>
              <a:gd name="T54" fmla="*/ 78 w 205"/>
              <a:gd name="T55" fmla="*/ 155 h 600"/>
              <a:gd name="T56" fmla="*/ 80 w 205"/>
              <a:gd name="T57" fmla="*/ 155 h 600"/>
              <a:gd name="T58" fmla="*/ 91 w 205"/>
              <a:gd name="T59" fmla="*/ 104 h 600"/>
              <a:gd name="T60" fmla="*/ 98 w 205"/>
              <a:gd name="T61" fmla="*/ 71 h 600"/>
              <a:gd name="T62" fmla="*/ 107 w 205"/>
              <a:gd name="T63" fmla="*/ 45 h 600"/>
              <a:gd name="T64" fmla="*/ 107 w 205"/>
              <a:gd name="T65" fmla="*/ 41 h 600"/>
              <a:gd name="T66" fmla="*/ 113 w 205"/>
              <a:gd name="T67" fmla="*/ 58 h 600"/>
              <a:gd name="T68" fmla="*/ 127 w 205"/>
              <a:gd name="T69" fmla="*/ 52 h 600"/>
              <a:gd name="T70" fmla="*/ 142 w 205"/>
              <a:gd name="T71" fmla="*/ 13 h 600"/>
              <a:gd name="T72" fmla="*/ 151 w 205"/>
              <a:gd name="T73" fmla="*/ 0 h 600"/>
              <a:gd name="T74" fmla="*/ 174 w 205"/>
              <a:gd name="T75" fmla="*/ 26 h 600"/>
              <a:gd name="T76" fmla="*/ 194 w 205"/>
              <a:gd name="T77" fmla="*/ 65 h 600"/>
              <a:gd name="T78" fmla="*/ 201 w 205"/>
              <a:gd name="T79" fmla="*/ 98 h 600"/>
              <a:gd name="T80" fmla="*/ 190 w 205"/>
              <a:gd name="T81" fmla="*/ 157 h 600"/>
              <a:gd name="T82" fmla="*/ 183 w 205"/>
              <a:gd name="T83" fmla="*/ 216 h 600"/>
              <a:gd name="T84" fmla="*/ 183 w 205"/>
              <a:gd name="T85" fmla="*/ 231 h 600"/>
              <a:gd name="T86" fmla="*/ 179 w 205"/>
              <a:gd name="T87" fmla="*/ 275 h 600"/>
              <a:gd name="T88" fmla="*/ 174 w 205"/>
              <a:gd name="T89" fmla="*/ 307 h 600"/>
              <a:gd name="T90" fmla="*/ 194 w 205"/>
              <a:gd name="T91" fmla="*/ 331 h 600"/>
              <a:gd name="T92" fmla="*/ 205 w 205"/>
              <a:gd name="T93" fmla="*/ 368 h 600"/>
              <a:gd name="T94" fmla="*/ 192 w 205"/>
              <a:gd name="T95" fmla="*/ 399 h 600"/>
              <a:gd name="T96" fmla="*/ 174 w 205"/>
              <a:gd name="T97" fmla="*/ 408 h 600"/>
              <a:gd name="T98" fmla="*/ 174 w 205"/>
              <a:gd name="T99" fmla="*/ 410 h 600"/>
              <a:gd name="T100" fmla="*/ 168 w 205"/>
              <a:gd name="T101" fmla="*/ 440 h 600"/>
              <a:gd name="T102" fmla="*/ 179 w 205"/>
              <a:gd name="T103" fmla="*/ 475 h 600"/>
              <a:gd name="T104" fmla="*/ 183 w 205"/>
              <a:gd name="T105" fmla="*/ 508 h 600"/>
              <a:gd name="T106" fmla="*/ 163 w 205"/>
              <a:gd name="T107" fmla="*/ 528 h 600"/>
              <a:gd name="T108" fmla="*/ 157 w 205"/>
              <a:gd name="T109" fmla="*/ 565 h 600"/>
              <a:gd name="T110" fmla="*/ 151 w 205"/>
              <a:gd name="T111" fmla="*/ 582 h 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205" h="600">
                <a:moveTo>
                  <a:pt x="151" y="582"/>
                </a:moveTo>
                <a:lnTo>
                  <a:pt x="131" y="586"/>
                </a:lnTo>
                <a:lnTo>
                  <a:pt x="63" y="600"/>
                </a:lnTo>
                <a:lnTo>
                  <a:pt x="59" y="565"/>
                </a:lnTo>
                <a:lnTo>
                  <a:pt x="56" y="536"/>
                </a:lnTo>
                <a:lnTo>
                  <a:pt x="54" y="530"/>
                </a:lnTo>
                <a:lnTo>
                  <a:pt x="105" y="443"/>
                </a:lnTo>
                <a:lnTo>
                  <a:pt x="103" y="430"/>
                </a:lnTo>
                <a:lnTo>
                  <a:pt x="103" y="412"/>
                </a:lnTo>
                <a:lnTo>
                  <a:pt x="131" y="410"/>
                </a:lnTo>
                <a:lnTo>
                  <a:pt x="124" y="401"/>
                </a:lnTo>
                <a:lnTo>
                  <a:pt x="122" y="397"/>
                </a:lnTo>
                <a:lnTo>
                  <a:pt x="81" y="397"/>
                </a:lnTo>
                <a:lnTo>
                  <a:pt x="50" y="384"/>
                </a:lnTo>
                <a:lnTo>
                  <a:pt x="50" y="384"/>
                </a:lnTo>
                <a:lnTo>
                  <a:pt x="26" y="370"/>
                </a:lnTo>
                <a:lnTo>
                  <a:pt x="15" y="342"/>
                </a:lnTo>
                <a:lnTo>
                  <a:pt x="9" y="333"/>
                </a:lnTo>
                <a:lnTo>
                  <a:pt x="0" y="318"/>
                </a:lnTo>
                <a:lnTo>
                  <a:pt x="4" y="279"/>
                </a:lnTo>
                <a:lnTo>
                  <a:pt x="20" y="263"/>
                </a:lnTo>
                <a:lnTo>
                  <a:pt x="20" y="220"/>
                </a:lnTo>
                <a:lnTo>
                  <a:pt x="54" y="152"/>
                </a:lnTo>
                <a:lnTo>
                  <a:pt x="63" y="165"/>
                </a:lnTo>
                <a:lnTo>
                  <a:pt x="57" y="209"/>
                </a:lnTo>
                <a:lnTo>
                  <a:pt x="68" y="207"/>
                </a:lnTo>
                <a:lnTo>
                  <a:pt x="72" y="205"/>
                </a:lnTo>
                <a:lnTo>
                  <a:pt x="78" y="155"/>
                </a:lnTo>
                <a:lnTo>
                  <a:pt x="80" y="155"/>
                </a:lnTo>
                <a:lnTo>
                  <a:pt x="91" y="104"/>
                </a:lnTo>
                <a:lnTo>
                  <a:pt x="98" y="71"/>
                </a:lnTo>
                <a:lnTo>
                  <a:pt x="107" y="45"/>
                </a:lnTo>
                <a:lnTo>
                  <a:pt x="107" y="41"/>
                </a:lnTo>
                <a:lnTo>
                  <a:pt x="113" y="58"/>
                </a:lnTo>
                <a:lnTo>
                  <a:pt x="127" y="52"/>
                </a:lnTo>
                <a:lnTo>
                  <a:pt x="142" y="13"/>
                </a:lnTo>
                <a:lnTo>
                  <a:pt x="151" y="0"/>
                </a:lnTo>
                <a:lnTo>
                  <a:pt x="174" y="26"/>
                </a:lnTo>
                <a:lnTo>
                  <a:pt x="194" y="65"/>
                </a:lnTo>
                <a:lnTo>
                  <a:pt x="201" y="98"/>
                </a:lnTo>
                <a:lnTo>
                  <a:pt x="190" y="157"/>
                </a:lnTo>
                <a:lnTo>
                  <a:pt x="183" y="216"/>
                </a:lnTo>
                <a:lnTo>
                  <a:pt x="183" y="231"/>
                </a:lnTo>
                <a:lnTo>
                  <a:pt x="179" y="275"/>
                </a:lnTo>
                <a:lnTo>
                  <a:pt x="174" y="307"/>
                </a:lnTo>
                <a:lnTo>
                  <a:pt x="194" y="331"/>
                </a:lnTo>
                <a:lnTo>
                  <a:pt x="205" y="368"/>
                </a:lnTo>
                <a:lnTo>
                  <a:pt x="192" y="399"/>
                </a:lnTo>
                <a:lnTo>
                  <a:pt x="174" y="408"/>
                </a:lnTo>
                <a:lnTo>
                  <a:pt x="174" y="410"/>
                </a:lnTo>
                <a:lnTo>
                  <a:pt x="168" y="440"/>
                </a:lnTo>
                <a:lnTo>
                  <a:pt x="179" y="475"/>
                </a:lnTo>
                <a:lnTo>
                  <a:pt x="183" y="508"/>
                </a:lnTo>
                <a:lnTo>
                  <a:pt x="163" y="528"/>
                </a:lnTo>
                <a:lnTo>
                  <a:pt x="157" y="565"/>
                </a:lnTo>
                <a:lnTo>
                  <a:pt x="151" y="582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9" name="Freeform 40"/>
          <p:cNvSpPr>
            <a:spLocks/>
          </p:cNvSpPr>
          <p:nvPr/>
        </p:nvSpPr>
        <p:spPr bwMode="auto">
          <a:xfrm>
            <a:off x="2478088" y="3551238"/>
            <a:ext cx="874713" cy="690562"/>
          </a:xfrm>
          <a:custGeom>
            <a:avLst/>
            <a:gdLst>
              <a:gd name="T0" fmla="*/ 509 w 551"/>
              <a:gd name="T1" fmla="*/ 212 h 435"/>
              <a:gd name="T2" fmla="*/ 501 w 551"/>
              <a:gd name="T3" fmla="*/ 225 h 435"/>
              <a:gd name="T4" fmla="*/ 498 w 551"/>
              <a:gd name="T5" fmla="*/ 254 h 435"/>
              <a:gd name="T6" fmla="*/ 518 w 551"/>
              <a:gd name="T7" fmla="*/ 293 h 435"/>
              <a:gd name="T8" fmla="*/ 531 w 551"/>
              <a:gd name="T9" fmla="*/ 324 h 435"/>
              <a:gd name="T10" fmla="*/ 544 w 551"/>
              <a:gd name="T11" fmla="*/ 380 h 435"/>
              <a:gd name="T12" fmla="*/ 512 w 551"/>
              <a:gd name="T13" fmla="*/ 398 h 435"/>
              <a:gd name="T14" fmla="*/ 470 w 551"/>
              <a:gd name="T15" fmla="*/ 374 h 435"/>
              <a:gd name="T16" fmla="*/ 424 w 551"/>
              <a:gd name="T17" fmla="*/ 348 h 435"/>
              <a:gd name="T18" fmla="*/ 416 w 551"/>
              <a:gd name="T19" fmla="*/ 345 h 435"/>
              <a:gd name="T20" fmla="*/ 404 w 551"/>
              <a:gd name="T21" fmla="*/ 343 h 435"/>
              <a:gd name="T22" fmla="*/ 400 w 551"/>
              <a:gd name="T23" fmla="*/ 345 h 435"/>
              <a:gd name="T24" fmla="*/ 385 w 551"/>
              <a:gd name="T25" fmla="*/ 363 h 435"/>
              <a:gd name="T26" fmla="*/ 378 w 551"/>
              <a:gd name="T27" fmla="*/ 372 h 435"/>
              <a:gd name="T28" fmla="*/ 365 w 551"/>
              <a:gd name="T29" fmla="*/ 389 h 435"/>
              <a:gd name="T30" fmla="*/ 352 w 551"/>
              <a:gd name="T31" fmla="*/ 406 h 435"/>
              <a:gd name="T32" fmla="*/ 321 w 551"/>
              <a:gd name="T33" fmla="*/ 411 h 435"/>
              <a:gd name="T34" fmla="*/ 298 w 551"/>
              <a:gd name="T35" fmla="*/ 415 h 435"/>
              <a:gd name="T36" fmla="*/ 221 w 551"/>
              <a:gd name="T37" fmla="*/ 428 h 435"/>
              <a:gd name="T38" fmla="*/ 171 w 551"/>
              <a:gd name="T39" fmla="*/ 435 h 435"/>
              <a:gd name="T40" fmla="*/ 142 w 551"/>
              <a:gd name="T41" fmla="*/ 391 h 435"/>
              <a:gd name="T42" fmla="*/ 107 w 551"/>
              <a:gd name="T43" fmla="*/ 275 h 435"/>
              <a:gd name="T44" fmla="*/ 66 w 551"/>
              <a:gd name="T45" fmla="*/ 260 h 435"/>
              <a:gd name="T46" fmla="*/ 27 w 551"/>
              <a:gd name="T47" fmla="*/ 243 h 435"/>
              <a:gd name="T48" fmla="*/ 35 w 551"/>
              <a:gd name="T49" fmla="*/ 182 h 435"/>
              <a:gd name="T50" fmla="*/ 79 w 551"/>
              <a:gd name="T51" fmla="*/ 75 h 435"/>
              <a:gd name="T52" fmla="*/ 167 w 551"/>
              <a:gd name="T53" fmla="*/ 57 h 435"/>
              <a:gd name="T54" fmla="*/ 119 w 551"/>
              <a:gd name="T55" fmla="*/ 114 h 435"/>
              <a:gd name="T56" fmla="*/ 90 w 551"/>
              <a:gd name="T57" fmla="*/ 203 h 435"/>
              <a:gd name="T58" fmla="*/ 123 w 551"/>
              <a:gd name="T59" fmla="*/ 179 h 435"/>
              <a:gd name="T60" fmla="*/ 162 w 551"/>
              <a:gd name="T61" fmla="*/ 101 h 435"/>
              <a:gd name="T62" fmla="*/ 202 w 551"/>
              <a:gd name="T63" fmla="*/ 73 h 435"/>
              <a:gd name="T64" fmla="*/ 215 w 551"/>
              <a:gd name="T65" fmla="*/ 62 h 435"/>
              <a:gd name="T66" fmla="*/ 228 w 551"/>
              <a:gd name="T67" fmla="*/ 0 h 435"/>
              <a:gd name="T68" fmla="*/ 243 w 551"/>
              <a:gd name="T69" fmla="*/ 1 h 435"/>
              <a:gd name="T70" fmla="*/ 297 w 551"/>
              <a:gd name="T71" fmla="*/ 83 h 435"/>
              <a:gd name="T72" fmla="*/ 381 w 551"/>
              <a:gd name="T73" fmla="*/ 140 h 435"/>
              <a:gd name="T74" fmla="*/ 437 w 551"/>
              <a:gd name="T75" fmla="*/ 177 h 435"/>
              <a:gd name="T76" fmla="*/ 485 w 551"/>
              <a:gd name="T77" fmla="*/ 184 h 4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551" h="435">
                <a:moveTo>
                  <a:pt x="511" y="208"/>
                </a:moveTo>
                <a:lnTo>
                  <a:pt x="509" y="212"/>
                </a:lnTo>
                <a:lnTo>
                  <a:pt x="501" y="223"/>
                </a:lnTo>
                <a:lnTo>
                  <a:pt x="501" y="225"/>
                </a:lnTo>
                <a:lnTo>
                  <a:pt x="499" y="238"/>
                </a:lnTo>
                <a:lnTo>
                  <a:pt x="498" y="254"/>
                </a:lnTo>
                <a:lnTo>
                  <a:pt x="509" y="273"/>
                </a:lnTo>
                <a:lnTo>
                  <a:pt x="518" y="293"/>
                </a:lnTo>
                <a:lnTo>
                  <a:pt x="525" y="306"/>
                </a:lnTo>
                <a:lnTo>
                  <a:pt x="531" y="324"/>
                </a:lnTo>
                <a:lnTo>
                  <a:pt x="551" y="341"/>
                </a:lnTo>
                <a:lnTo>
                  <a:pt x="544" y="380"/>
                </a:lnTo>
                <a:lnTo>
                  <a:pt x="540" y="411"/>
                </a:lnTo>
                <a:lnTo>
                  <a:pt x="512" y="398"/>
                </a:lnTo>
                <a:lnTo>
                  <a:pt x="474" y="376"/>
                </a:lnTo>
                <a:lnTo>
                  <a:pt x="470" y="374"/>
                </a:lnTo>
                <a:lnTo>
                  <a:pt x="452" y="365"/>
                </a:lnTo>
                <a:lnTo>
                  <a:pt x="424" y="348"/>
                </a:lnTo>
                <a:lnTo>
                  <a:pt x="418" y="345"/>
                </a:lnTo>
                <a:lnTo>
                  <a:pt x="416" y="345"/>
                </a:lnTo>
                <a:lnTo>
                  <a:pt x="405" y="339"/>
                </a:lnTo>
                <a:lnTo>
                  <a:pt x="404" y="343"/>
                </a:lnTo>
                <a:lnTo>
                  <a:pt x="404" y="343"/>
                </a:lnTo>
                <a:lnTo>
                  <a:pt x="400" y="345"/>
                </a:lnTo>
                <a:lnTo>
                  <a:pt x="391" y="358"/>
                </a:lnTo>
                <a:lnTo>
                  <a:pt x="385" y="363"/>
                </a:lnTo>
                <a:lnTo>
                  <a:pt x="381" y="369"/>
                </a:lnTo>
                <a:lnTo>
                  <a:pt x="378" y="372"/>
                </a:lnTo>
                <a:lnTo>
                  <a:pt x="374" y="378"/>
                </a:lnTo>
                <a:lnTo>
                  <a:pt x="365" y="389"/>
                </a:lnTo>
                <a:lnTo>
                  <a:pt x="356" y="398"/>
                </a:lnTo>
                <a:lnTo>
                  <a:pt x="352" y="406"/>
                </a:lnTo>
                <a:lnTo>
                  <a:pt x="350" y="406"/>
                </a:lnTo>
                <a:lnTo>
                  <a:pt x="321" y="411"/>
                </a:lnTo>
                <a:lnTo>
                  <a:pt x="309" y="413"/>
                </a:lnTo>
                <a:lnTo>
                  <a:pt x="298" y="415"/>
                </a:lnTo>
                <a:lnTo>
                  <a:pt x="260" y="420"/>
                </a:lnTo>
                <a:lnTo>
                  <a:pt x="221" y="428"/>
                </a:lnTo>
                <a:lnTo>
                  <a:pt x="202" y="431"/>
                </a:lnTo>
                <a:lnTo>
                  <a:pt x="171" y="435"/>
                </a:lnTo>
                <a:lnTo>
                  <a:pt x="134" y="409"/>
                </a:lnTo>
                <a:lnTo>
                  <a:pt x="142" y="391"/>
                </a:lnTo>
                <a:lnTo>
                  <a:pt x="129" y="383"/>
                </a:lnTo>
                <a:lnTo>
                  <a:pt x="107" y="275"/>
                </a:lnTo>
                <a:lnTo>
                  <a:pt x="81" y="265"/>
                </a:lnTo>
                <a:lnTo>
                  <a:pt x="66" y="260"/>
                </a:lnTo>
                <a:lnTo>
                  <a:pt x="48" y="252"/>
                </a:lnTo>
                <a:lnTo>
                  <a:pt x="27" y="243"/>
                </a:lnTo>
                <a:lnTo>
                  <a:pt x="0" y="204"/>
                </a:lnTo>
                <a:lnTo>
                  <a:pt x="35" y="182"/>
                </a:lnTo>
                <a:lnTo>
                  <a:pt x="27" y="144"/>
                </a:lnTo>
                <a:lnTo>
                  <a:pt x="79" y="75"/>
                </a:lnTo>
                <a:lnTo>
                  <a:pt x="147" y="61"/>
                </a:lnTo>
                <a:lnTo>
                  <a:pt x="167" y="57"/>
                </a:lnTo>
                <a:lnTo>
                  <a:pt x="156" y="86"/>
                </a:lnTo>
                <a:lnTo>
                  <a:pt x="119" y="114"/>
                </a:lnTo>
                <a:lnTo>
                  <a:pt x="114" y="142"/>
                </a:lnTo>
                <a:lnTo>
                  <a:pt x="90" y="203"/>
                </a:lnTo>
                <a:lnTo>
                  <a:pt x="114" y="184"/>
                </a:lnTo>
                <a:lnTo>
                  <a:pt x="123" y="179"/>
                </a:lnTo>
                <a:lnTo>
                  <a:pt x="125" y="171"/>
                </a:lnTo>
                <a:lnTo>
                  <a:pt x="162" y="101"/>
                </a:lnTo>
                <a:lnTo>
                  <a:pt x="195" y="75"/>
                </a:lnTo>
                <a:lnTo>
                  <a:pt x="202" y="73"/>
                </a:lnTo>
                <a:lnTo>
                  <a:pt x="215" y="68"/>
                </a:lnTo>
                <a:lnTo>
                  <a:pt x="215" y="62"/>
                </a:lnTo>
                <a:lnTo>
                  <a:pt x="225" y="20"/>
                </a:lnTo>
                <a:lnTo>
                  <a:pt x="228" y="0"/>
                </a:lnTo>
                <a:lnTo>
                  <a:pt x="239" y="1"/>
                </a:lnTo>
                <a:lnTo>
                  <a:pt x="243" y="1"/>
                </a:lnTo>
                <a:lnTo>
                  <a:pt x="287" y="13"/>
                </a:lnTo>
                <a:lnTo>
                  <a:pt x="297" y="83"/>
                </a:lnTo>
                <a:lnTo>
                  <a:pt x="324" y="118"/>
                </a:lnTo>
                <a:lnTo>
                  <a:pt x="381" y="140"/>
                </a:lnTo>
                <a:lnTo>
                  <a:pt x="435" y="140"/>
                </a:lnTo>
                <a:lnTo>
                  <a:pt x="437" y="177"/>
                </a:lnTo>
                <a:lnTo>
                  <a:pt x="475" y="199"/>
                </a:lnTo>
                <a:lnTo>
                  <a:pt x="485" y="184"/>
                </a:lnTo>
                <a:lnTo>
                  <a:pt x="511" y="208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0" name="Freeform 41"/>
          <p:cNvSpPr>
            <a:spLocks/>
          </p:cNvSpPr>
          <p:nvPr/>
        </p:nvSpPr>
        <p:spPr bwMode="auto">
          <a:xfrm>
            <a:off x="2840038" y="3055938"/>
            <a:ext cx="577850" cy="825500"/>
          </a:xfrm>
          <a:custGeom>
            <a:avLst/>
            <a:gdLst>
              <a:gd name="T0" fmla="*/ 364 w 364"/>
              <a:gd name="T1" fmla="*/ 433 h 520"/>
              <a:gd name="T2" fmla="*/ 358 w 364"/>
              <a:gd name="T3" fmla="*/ 437 h 520"/>
              <a:gd name="T4" fmla="*/ 340 w 364"/>
              <a:gd name="T5" fmla="*/ 456 h 520"/>
              <a:gd name="T6" fmla="*/ 303 w 364"/>
              <a:gd name="T7" fmla="*/ 491 h 520"/>
              <a:gd name="T8" fmla="*/ 283 w 364"/>
              <a:gd name="T9" fmla="*/ 520 h 520"/>
              <a:gd name="T10" fmla="*/ 257 w 364"/>
              <a:gd name="T11" fmla="*/ 496 h 520"/>
              <a:gd name="T12" fmla="*/ 247 w 364"/>
              <a:gd name="T13" fmla="*/ 511 h 520"/>
              <a:gd name="T14" fmla="*/ 209 w 364"/>
              <a:gd name="T15" fmla="*/ 489 h 520"/>
              <a:gd name="T16" fmla="*/ 207 w 364"/>
              <a:gd name="T17" fmla="*/ 452 h 520"/>
              <a:gd name="T18" fmla="*/ 153 w 364"/>
              <a:gd name="T19" fmla="*/ 452 h 520"/>
              <a:gd name="T20" fmla="*/ 96 w 364"/>
              <a:gd name="T21" fmla="*/ 430 h 520"/>
              <a:gd name="T22" fmla="*/ 69 w 364"/>
              <a:gd name="T23" fmla="*/ 395 h 520"/>
              <a:gd name="T24" fmla="*/ 59 w 364"/>
              <a:gd name="T25" fmla="*/ 325 h 520"/>
              <a:gd name="T26" fmla="*/ 15 w 364"/>
              <a:gd name="T27" fmla="*/ 313 h 520"/>
              <a:gd name="T28" fmla="*/ 11 w 364"/>
              <a:gd name="T29" fmla="*/ 313 h 520"/>
              <a:gd name="T30" fmla="*/ 0 w 364"/>
              <a:gd name="T31" fmla="*/ 312 h 520"/>
              <a:gd name="T32" fmla="*/ 24 w 364"/>
              <a:gd name="T33" fmla="*/ 195 h 520"/>
              <a:gd name="T34" fmla="*/ 35 w 364"/>
              <a:gd name="T35" fmla="*/ 181 h 520"/>
              <a:gd name="T36" fmla="*/ 46 w 364"/>
              <a:gd name="T37" fmla="*/ 195 h 520"/>
              <a:gd name="T38" fmla="*/ 52 w 364"/>
              <a:gd name="T39" fmla="*/ 203 h 520"/>
              <a:gd name="T40" fmla="*/ 61 w 364"/>
              <a:gd name="T41" fmla="*/ 214 h 520"/>
              <a:gd name="T42" fmla="*/ 67 w 364"/>
              <a:gd name="T43" fmla="*/ 219 h 520"/>
              <a:gd name="T44" fmla="*/ 83 w 364"/>
              <a:gd name="T45" fmla="*/ 219 h 520"/>
              <a:gd name="T46" fmla="*/ 102 w 364"/>
              <a:gd name="T47" fmla="*/ 243 h 520"/>
              <a:gd name="T48" fmla="*/ 120 w 364"/>
              <a:gd name="T49" fmla="*/ 251 h 520"/>
              <a:gd name="T50" fmla="*/ 139 w 364"/>
              <a:gd name="T51" fmla="*/ 256 h 520"/>
              <a:gd name="T52" fmla="*/ 176 w 364"/>
              <a:gd name="T53" fmla="*/ 265 h 520"/>
              <a:gd name="T54" fmla="*/ 179 w 364"/>
              <a:gd name="T55" fmla="*/ 254 h 520"/>
              <a:gd name="T56" fmla="*/ 163 w 364"/>
              <a:gd name="T57" fmla="*/ 227 h 520"/>
              <a:gd name="T58" fmla="*/ 133 w 364"/>
              <a:gd name="T59" fmla="*/ 230 h 520"/>
              <a:gd name="T60" fmla="*/ 120 w 364"/>
              <a:gd name="T61" fmla="*/ 223 h 520"/>
              <a:gd name="T62" fmla="*/ 105 w 364"/>
              <a:gd name="T63" fmla="*/ 214 h 520"/>
              <a:gd name="T64" fmla="*/ 81 w 364"/>
              <a:gd name="T65" fmla="*/ 181 h 520"/>
              <a:gd name="T66" fmla="*/ 61 w 364"/>
              <a:gd name="T67" fmla="*/ 164 h 520"/>
              <a:gd name="T68" fmla="*/ 56 w 364"/>
              <a:gd name="T69" fmla="*/ 158 h 520"/>
              <a:gd name="T70" fmla="*/ 45 w 364"/>
              <a:gd name="T71" fmla="*/ 149 h 520"/>
              <a:gd name="T72" fmla="*/ 41 w 364"/>
              <a:gd name="T73" fmla="*/ 112 h 520"/>
              <a:gd name="T74" fmla="*/ 41 w 364"/>
              <a:gd name="T75" fmla="*/ 101 h 520"/>
              <a:gd name="T76" fmla="*/ 43 w 364"/>
              <a:gd name="T77" fmla="*/ 88 h 520"/>
              <a:gd name="T78" fmla="*/ 45 w 364"/>
              <a:gd name="T79" fmla="*/ 79 h 520"/>
              <a:gd name="T80" fmla="*/ 48 w 364"/>
              <a:gd name="T81" fmla="*/ 53 h 520"/>
              <a:gd name="T82" fmla="*/ 41 w 364"/>
              <a:gd name="T83" fmla="*/ 16 h 520"/>
              <a:gd name="T84" fmla="*/ 30 w 364"/>
              <a:gd name="T85" fmla="*/ 2 h 520"/>
              <a:gd name="T86" fmla="*/ 39 w 364"/>
              <a:gd name="T87" fmla="*/ 0 h 520"/>
              <a:gd name="T88" fmla="*/ 50 w 364"/>
              <a:gd name="T89" fmla="*/ 5 h 520"/>
              <a:gd name="T90" fmla="*/ 58 w 364"/>
              <a:gd name="T91" fmla="*/ 7 h 520"/>
              <a:gd name="T92" fmla="*/ 81 w 364"/>
              <a:gd name="T93" fmla="*/ 20 h 520"/>
              <a:gd name="T94" fmla="*/ 98 w 364"/>
              <a:gd name="T95" fmla="*/ 66 h 520"/>
              <a:gd name="T96" fmla="*/ 172 w 364"/>
              <a:gd name="T97" fmla="*/ 118 h 520"/>
              <a:gd name="T98" fmla="*/ 192 w 364"/>
              <a:gd name="T99" fmla="*/ 155 h 520"/>
              <a:gd name="T100" fmla="*/ 183 w 364"/>
              <a:gd name="T101" fmla="*/ 182 h 520"/>
              <a:gd name="T102" fmla="*/ 233 w 364"/>
              <a:gd name="T103" fmla="*/ 223 h 520"/>
              <a:gd name="T104" fmla="*/ 216 w 364"/>
              <a:gd name="T105" fmla="*/ 247 h 520"/>
              <a:gd name="T106" fmla="*/ 295 w 364"/>
              <a:gd name="T107" fmla="*/ 229 h 520"/>
              <a:gd name="T108" fmla="*/ 308 w 364"/>
              <a:gd name="T109" fmla="*/ 269 h 520"/>
              <a:gd name="T110" fmla="*/ 260 w 364"/>
              <a:gd name="T111" fmla="*/ 325 h 520"/>
              <a:gd name="T112" fmla="*/ 299 w 364"/>
              <a:gd name="T113" fmla="*/ 339 h 520"/>
              <a:gd name="T114" fmla="*/ 364 w 364"/>
              <a:gd name="T115" fmla="*/ 433 h 5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364" h="520">
                <a:moveTo>
                  <a:pt x="364" y="433"/>
                </a:moveTo>
                <a:lnTo>
                  <a:pt x="358" y="437"/>
                </a:lnTo>
                <a:lnTo>
                  <a:pt x="340" y="456"/>
                </a:lnTo>
                <a:lnTo>
                  <a:pt x="303" y="491"/>
                </a:lnTo>
                <a:lnTo>
                  <a:pt x="283" y="520"/>
                </a:lnTo>
                <a:lnTo>
                  <a:pt x="257" y="496"/>
                </a:lnTo>
                <a:lnTo>
                  <a:pt x="247" y="511"/>
                </a:lnTo>
                <a:lnTo>
                  <a:pt x="209" y="489"/>
                </a:lnTo>
                <a:lnTo>
                  <a:pt x="207" y="452"/>
                </a:lnTo>
                <a:lnTo>
                  <a:pt x="153" y="452"/>
                </a:lnTo>
                <a:lnTo>
                  <a:pt x="96" y="430"/>
                </a:lnTo>
                <a:lnTo>
                  <a:pt x="69" y="395"/>
                </a:lnTo>
                <a:lnTo>
                  <a:pt x="59" y="325"/>
                </a:lnTo>
                <a:lnTo>
                  <a:pt x="15" y="313"/>
                </a:lnTo>
                <a:lnTo>
                  <a:pt x="11" y="313"/>
                </a:lnTo>
                <a:lnTo>
                  <a:pt x="0" y="312"/>
                </a:lnTo>
                <a:lnTo>
                  <a:pt x="24" y="195"/>
                </a:lnTo>
                <a:lnTo>
                  <a:pt x="35" y="181"/>
                </a:lnTo>
                <a:lnTo>
                  <a:pt x="46" y="195"/>
                </a:lnTo>
                <a:lnTo>
                  <a:pt x="52" y="203"/>
                </a:lnTo>
                <a:lnTo>
                  <a:pt x="61" y="214"/>
                </a:lnTo>
                <a:lnTo>
                  <a:pt x="67" y="219"/>
                </a:lnTo>
                <a:lnTo>
                  <a:pt x="83" y="219"/>
                </a:lnTo>
                <a:lnTo>
                  <a:pt x="102" y="243"/>
                </a:lnTo>
                <a:lnTo>
                  <a:pt x="120" y="251"/>
                </a:lnTo>
                <a:lnTo>
                  <a:pt x="139" y="256"/>
                </a:lnTo>
                <a:lnTo>
                  <a:pt x="176" y="265"/>
                </a:lnTo>
                <a:lnTo>
                  <a:pt x="179" y="254"/>
                </a:lnTo>
                <a:lnTo>
                  <a:pt x="163" y="227"/>
                </a:lnTo>
                <a:lnTo>
                  <a:pt x="133" y="230"/>
                </a:lnTo>
                <a:lnTo>
                  <a:pt x="120" y="223"/>
                </a:lnTo>
                <a:lnTo>
                  <a:pt x="105" y="214"/>
                </a:lnTo>
                <a:lnTo>
                  <a:pt x="81" y="181"/>
                </a:lnTo>
                <a:lnTo>
                  <a:pt x="61" y="164"/>
                </a:lnTo>
                <a:lnTo>
                  <a:pt x="56" y="158"/>
                </a:lnTo>
                <a:lnTo>
                  <a:pt x="45" y="149"/>
                </a:lnTo>
                <a:lnTo>
                  <a:pt x="41" y="112"/>
                </a:lnTo>
                <a:lnTo>
                  <a:pt x="41" y="101"/>
                </a:lnTo>
                <a:lnTo>
                  <a:pt x="43" y="88"/>
                </a:lnTo>
                <a:lnTo>
                  <a:pt x="45" y="79"/>
                </a:lnTo>
                <a:lnTo>
                  <a:pt x="48" y="53"/>
                </a:lnTo>
                <a:lnTo>
                  <a:pt x="41" y="16"/>
                </a:lnTo>
                <a:lnTo>
                  <a:pt x="30" y="2"/>
                </a:lnTo>
                <a:lnTo>
                  <a:pt x="39" y="0"/>
                </a:lnTo>
                <a:lnTo>
                  <a:pt x="50" y="5"/>
                </a:lnTo>
                <a:lnTo>
                  <a:pt x="58" y="7"/>
                </a:lnTo>
                <a:lnTo>
                  <a:pt x="81" y="20"/>
                </a:lnTo>
                <a:lnTo>
                  <a:pt x="98" y="66"/>
                </a:lnTo>
                <a:lnTo>
                  <a:pt x="172" y="118"/>
                </a:lnTo>
                <a:lnTo>
                  <a:pt x="192" y="155"/>
                </a:lnTo>
                <a:lnTo>
                  <a:pt x="183" y="182"/>
                </a:lnTo>
                <a:lnTo>
                  <a:pt x="233" y="223"/>
                </a:lnTo>
                <a:lnTo>
                  <a:pt x="216" y="247"/>
                </a:lnTo>
                <a:lnTo>
                  <a:pt x="295" y="229"/>
                </a:lnTo>
                <a:lnTo>
                  <a:pt x="308" y="269"/>
                </a:lnTo>
                <a:lnTo>
                  <a:pt x="260" y="325"/>
                </a:lnTo>
                <a:lnTo>
                  <a:pt x="299" y="339"/>
                </a:lnTo>
                <a:lnTo>
                  <a:pt x="364" y="433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1" name="Freeform 42"/>
          <p:cNvSpPr>
            <a:spLocks noEditPoints="1"/>
          </p:cNvSpPr>
          <p:nvPr/>
        </p:nvSpPr>
        <p:spPr bwMode="auto">
          <a:xfrm>
            <a:off x="519113" y="4368800"/>
            <a:ext cx="303213" cy="781050"/>
          </a:xfrm>
          <a:custGeom>
            <a:avLst/>
            <a:gdLst>
              <a:gd name="T0" fmla="*/ 80 w 104"/>
              <a:gd name="T1" fmla="*/ 78 h 267"/>
              <a:gd name="T2" fmla="*/ 47 w 104"/>
              <a:gd name="T3" fmla="*/ 86 h 267"/>
              <a:gd name="T4" fmla="*/ 43 w 104"/>
              <a:gd name="T5" fmla="*/ 85 h 267"/>
              <a:gd name="T6" fmla="*/ 29 w 104"/>
              <a:gd name="T7" fmla="*/ 67 h 267"/>
              <a:gd name="T8" fmla="*/ 24 w 104"/>
              <a:gd name="T9" fmla="*/ 61 h 267"/>
              <a:gd name="T10" fmla="*/ 16 w 104"/>
              <a:gd name="T11" fmla="*/ 55 h 267"/>
              <a:gd name="T12" fmla="*/ 10 w 104"/>
              <a:gd name="T13" fmla="*/ 27 h 267"/>
              <a:gd name="T14" fmla="*/ 27 w 104"/>
              <a:gd name="T15" fmla="*/ 30 h 267"/>
              <a:gd name="T16" fmla="*/ 38 w 104"/>
              <a:gd name="T17" fmla="*/ 40 h 267"/>
              <a:gd name="T18" fmla="*/ 72 w 104"/>
              <a:gd name="T19" fmla="*/ 39 h 267"/>
              <a:gd name="T20" fmla="*/ 73 w 104"/>
              <a:gd name="T21" fmla="*/ 39 h 267"/>
              <a:gd name="T22" fmla="*/ 79 w 104"/>
              <a:gd name="T23" fmla="*/ 58 h 267"/>
              <a:gd name="T24" fmla="*/ 38 w 104"/>
              <a:gd name="T25" fmla="*/ 26 h 267"/>
              <a:gd name="T26" fmla="*/ 65 w 104"/>
              <a:gd name="T27" fmla="*/ 29 h 267"/>
              <a:gd name="T28" fmla="*/ 66 w 104"/>
              <a:gd name="T29" fmla="*/ 25 h 267"/>
              <a:gd name="T30" fmla="*/ 64 w 104"/>
              <a:gd name="T31" fmla="*/ 21 h 267"/>
              <a:gd name="T32" fmla="*/ 58 w 104"/>
              <a:gd name="T33" fmla="*/ 18 h 267"/>
              <a:gd name="T34" fmla="*/ 59 w 104"/>
              <a:gd name="T35" fmla="*/ 15 h 267"/>
              <a:gd name="T36" fmla="*/ 61 w 104"/>
              <a:gd name="T37" fmla="*/ 0 h 267"/>
              <a:gd name="T38" fmla="*/ 38 w 104"/>
              <a:gd name="T39" fmla="*/ 26 h 267"/>
              <a:gd name="T40" fmla="*/ 90 w 104"/>
              <a:gd name="T41" fmla="*/ 61 h 267"/>
              <a:gd name="T42" fmla="*/ 90 w 104"/>
              <a:gd name="T43" fmla="*/ 61 h 267"/>
              <a:gd name="T44" fmla="*/ 97 w 104"/>
              <a:gd name="T45" fmla="*/ 37 h 267"/>
              <a:gd name="T46" fmla="*/ 2 w 104"/>
              <a:gd name="T47" fmla="*/ 125 h 267"/>
              <a:gd name="T48" fmla="*/ 27 w 104"/>
              <a:gd name="T49" fmla="*/ 148 h 267"/>
              <a:gd name="T50" fmla="*/ 26 w 104"/>
              <a:gd name="T51" fmla="*/ 157 h 267"/>
              <a:gd name="T52" fmla="*/ 37 w 104"/>
              <a:gd name="T53" fmla="*/ 189 h 267"/>
              <a:gd name="T54" fmla="*/ 40 w 104"/>
              <a:gd name="T55" fmla="*/ 206 h 267"/>
              <a:gd name="T56" fmla="*/ 16 w 104"/>
              <a:gd name="T57" fmla="*/ 241 h 267"/>
              <a:gd name="T58" fmla="*/ 43 w 104"/>
              <a:gd name="T59" fmla="*/ 256 h 267"/>
              <a:gd name="T60" fmla="*/ 47 w 104"/>
              <a:gd name="T61" fmla="*/ 267 h 267"/>
              <a:gd name="T62" fmla="*/ 59 w 104"/>
              <a:gd name="T63" fmla="*/ 262 h 267"/>
              <a:gd name="T64" fmla="*/ 56 w 104"/>
              <a:gd name="T65" fmla="*/ 239 h 267"/>
              <a:gd name="T66" fmla="*/ 69 w 104"/>
              <a:gd name="T67" fmla="*/ 226 h 267"/>
              <a:gd name="T68" fmla="*/ 75 w 104"/>
              <a:gd name="T69" fmla="*/ 204 h 267"/>
              <a:gd name="T70" fmla="*/ 71 w 104"/>
              <a:gd name="T71" fmla="*/ 163 h 267"/>
              <a:gd name="T72" fmla="*/ 64 w 104"/>
              <a:gd name="T73" fmla="*/ 132 h 267"/>
              <a:gd name="T74" fmla="*/ 70 w 104"/>
              <a:gd name="T75" fmla="*/ 116 h 267"/>
              <a:gd name="T76" fmla="*/ 62 w 104"/>
              <a:gd name="T77" fmla="*/ 116 h 267"/>
              <a:gd name="T78" fmla="*/ 57 w 104"/>
              <a:gd name="T79" fmla="*/ 121 h 267"/>
              <a:gd name="T80" fmla="*/ 51 w 104"/>
              <a:gd name="T81" fmla="*/ 119 h 267"/>
              <a:gd name="T82" fmla="*/ 51 w 104"/>
              <a:gd name="T83" fmla="*/ 104 h 267"/>
              <a:gd name="T84" fmla="*/ 39 w 104"/>
              <a:gd name="T85" fmla="*/ 104 h 267"/>
              <a:gd name="T86" fmla="*/ 33 w 104"/>
              <a:gd name="T87" fmla="*/ 99 h 267"/>
              <a:gd name="T88" fmla="*/ 14 w 104"/>
              <a:gd name="T89" fmla="*/ 83 h 267"/>
              <a:gd name="T90" fmla="*/ 4 w 104"/>
              <a:gd name="T91" fmla="*/ 68 h 267"/>
              <a:gd name="T92" fmla="*/ 1 w 104"/>
              <a:gd name="T93" fmla="*/ 70 h 267"/>
              <a:gd name="T94" fmla="*/ 13 w 104"/>
              <a:gd name="T95" fmla="*/ 92 h 267"/>
              <a:gd name="T96" fmla="*/ 23 w 104"/>
              <a:gd name="T97" fmla="*/ 115 h 267"/>
              <a:gd name="T98" fmla="*/ 17 w 104"/>
              <a:gd name="T99" fmla="*/ 119 h 267"/>
              <a:gd name="T100" fmla="*/ 17 w 104"/>
              <a:gd name="T101" fmla="*/ 119 h 267"/>
              <a:gd name="T102" fmla="*/ 0 w 104"/>
              <a:gd name="T103" fmla="*/ 101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04" h="267">
                <a:moveTo>
                  <a:pt x="80" y="70"/>
                </a:moveTo>
                <a:cubicBezTo>
                  <a:pt x="80" y="78"/>
                  <a:pt x="80" y="78"/>
                  <a:pt x="80" y="78"/>
                </a:cubicBezTo>
                <a:cubicBezTo>
                  <a:pt x="65" y="89"/>
                  <a:pt x="65" y="89"/>
                  <a:pt x="65" y="89"/>
                </a:cubicBezTo>
                <a:cubicBezTo>
                  <a:pt x="47" y="86"/>
                  <a:pt x="47" y="86"/>
                  <a:pt x="47" y="86"/>
                </a:cubicBezTo>
                <a:cubicBezTo>
                  <a:pt x="45" y="85"/>
                  <a:pt x="45" y="85"/>
                  <a:pt x="45" y="85"/>
                </a:cubicBezTo>
                <a:cubicBezTo>
                  <a:pt x="43" y="85"/>
                  <a:pt x="43" y="85"/>
                  <a:pt x="43" y="85"/>
                </a:cubicBezTo>
                <a:cubicBezTo>
                  <a:pt x="35" y="74"/>
                  <a:pt x="35" y="74"/>
                  <a:pt x="35" y="74"/>
                </a:cubicBezTo>
                <a:cubicBezTo>
                  <a:pt x="29" y="67"/>
                  <a:pt x="29" y="67"/>
                  <a:pt x="29" y="67"/>
                </a:cubicBezTo>
                <a:cubicBezTo>
                  <a:pt x="26" y="63"/>
                  <a:pt x="26" y="63"/>
                  <a:pt x="26" y="63"/>
                </a:cubicBezTo>
                <a:cubicBezTo>
                  <a:pt x="24" y="61"/>
                  <a:pt x="24" y="61"/>
                  <a:pt x="24" y="61"/>
                </a:cubicBezTo>
                <a:cubicBezTo>
                  <a:pt x="20" y="58"/>
                  <a:pt x="20" y="58"/>
                  <a:pt x="20" y="58"/>
                </a:cubicBezTo>
                <a:cubicBezTo>
                  <a:pt x="16" y="55"/>
                  <a:pt x="16" y="55"/>
                  <a:pt x="16" y="55"/>
                </a:cubicBezTo>
                <a:cubicBezTo>
                  <a:pt x="3" y="45"/>
                  <a:pt x="3" y="45"/>
                  <a:pt x="3" y="45"/>
                </a:cubicBezTo>
                <a:cubicBezTo>
                  <a:pt x="10" y="27"/>
                  <a:pt x="10" y="27"/>
                  <a:pt x="10" y="27"/>
                </a:cubicBezTo>
                <a:cubicBezTo>
                  <a:pt x="15" y="28"/>
                  <a:pt x="15" y="28"/>
                  <a:pt x="15" y="28"/>
                </a:cubicBezTo>
                <a:cubicBezTo>
                  <a:pt x="27" y="30"/>
                  <a:pt x="27" y="30"/>
                  <a:pt x="27" y="30"/>
                </a:cubicBezTo>
                <a:cubicBezTo>
                  <a:pt x="27" y="31"/>
                  <a:pt x="27" y="31"/>
                  <a:pt x="27" y="31"/>
                </a:cubicBezTo>
                <a:cubicBezTo>
                  <a:pt x="38" y="40"/>
                  <a:pt x="38" y="40"/>
                  <a:pt x="38" y="40"/>
                </a:cubicBezTo>
                <a:cubicBezTo>
                  <a:pt x="62" y="48"/>
                  <a:pt x="62" y="48"/>
                  <a:pt x="62" y="48"/>
                </a:cubicBezTo>
                <a:cubicBezTo>
                  <a:pt x="72" y="39"/>
                  <a:pt x="72" y="39"/>
                  <a:pt x="72" y="39"/>
                </a:cubicBezTo>
                <a:cubicBezTo>
                  <a:pt x="72" y="39"/>
                  <a:pt x="72" y="39"/>
                  <a:pt x="72" y="39"/>
                </a:cubicBezTo>
                <a:cubicBezTo>
                  <a:pt x="73" y="39"/>
                  <a:pt x="73" y="39"/>
                  <a:pt x="73" y="39"/>
                </a:cubicBezTo>
                <a:cubicBezTo>
                  <a:pt x="79" y="55"/>
                  <a:pt x="79" y="55"/>
                  <a:pt x="79" y="55"/>
                </a:cubicBezTo>
                <a:cubicBezTo>
                  <a:pt x="79" y="58"/>
                  <a:pt x="79" y="58"/>
                  <a:pt x="79" y="58"/>
                </a:cubicBezTo>
                <a:cubicBezTo>
                  <a:pt x="80" y="70"/>
                  <a:pt x="80" y="70"/>
                  <a:pt x="80" y="70"/>
                </a:cubicBezTo>
                <a:moveTo>
                  <a:pt x="38" y="26"/>
                </a:moveTo>
                <a:cubicBezTo>
                  <a:pt x="41" y="27"/>
                  <a:pt x="41" y="27"/>
                  <a:pt x="41" y="27"/>
                </a:cubicBezTo>
                <a:cubicBezTo>
                  <a:pt x="65" y="29"/>
                  <a:pt x="65" y="29"/>
                  <a:pt x="65" y="29"/>
                </a:cubicBezTo>
                <a:cubicBezTo>
                  <a:pt x="67" y="29"/>
                  <a:pt x="67" y="29"/>
                  <a:pt x="67" y="29"/>
                </a:cubicBezTo>
                <a:cubicBezTo>
                  <a:pt x="66" y="25"/>
                  <a:pt x="66" y="25"/>
                  <a:pt x="66" y="25"/>
                </a:cubicBezTo>
                <a:cubicBezTo>
                  <a:pt x="65" y="21"/>
                  <a:pt x="65" y="21"/>
                  <a:pt x="65" y="21"/>
                </a:cubicBezTo>
                <a:cubicBezTo>
                  <a:pt x="64" y="21"/>
                  <a:pt x="64" y="21"/>
                  <a:pt x="64" y="21"/>
                </a:cubicBezTo>
                <a:cubicBezTo>
                  <a:pt x="58" y="19"/>
                  <a:pt x="58" y="19"/>
                  <a:pt x="58" y="19"/>
                </a:cubicBezTo>
                <a:cubicBezTo>
                  <a:pt x="58" y="19"/>
                  <a:pt x="58" y="18"/>
                  <a:pt x="58" y="18"/>
                </a:cubicBezTo>
                <a:cubicBezTo>
                  <a:pt x="58" y="18"/>
                  <a:pt x="58" y="18"/>
                  <a:pt x="58" y="18"/>
                </a:cubicBezTo>
                <a:cubicBezTo>
                  <a:pt x="59" y="15"/>
                  <a:pt x="59" y="15"/>
                  <a:pt x="59" y="15"/>
                </a:cubicBezTo>
                <a:cubicBezTo>
                  <a:pt x="63" y="6"/>
                  <a:pt x="63" y="6"/>
                  <a:pt x="63" y="6"/>
                </a:cubicBezTo>
                <a:cubicBezTo>
                  <a:pt x="61" y="0"/>
                  <a:pt x="61" y="0"/>
                  <a:pt x="61" y="0"/>
                </a:cubicBezTo>
                <a:cubicBezTo>
                  <a:pt x="45" y="10"/>
                  <a:pt x="45" y="10"/>
                  <a:pt x="45" y="10"/>
                </a:cubicBezTo>
                <a:lnTo>
                  <a:pt x="38" y="26"/>
                </a:lnTo>
                <a:close/>
                <a:moveTo>
                  <a:pt x="82" y="46"/>
                </a:moveTo>
                <a:cubicBezTo>
                  <a:pt x="90" y="61"/>
                  <a:pt x="90" y="61"/>
                  <a:pt x="90" y="61"/>
                </a:cubicBezTo>
                <a:cubicBezTo>
                  <a:pt x="90" y="61"/>
                  <a:pt x="90" y="61"/>
                  <a:pt x="90" y="61"/>
                </a:cubicBezTo>
                <a:cubicBezTo>
                  <a:pt x="90" y="61"/>
                  <a:pt x="90" y="61"/>
                  <a:pt x="90" y="61"/>
                </a:cubicBezTo>
                <a:cubicBezTo>
                  <a:pt x="104" y="50"/>
                  <a:pt x="104" y="50"/>
                  <a:pt x="104" y="50"/>
                </a:cubicBezTo>
                <a:cubicBezTo>
                  <a:pt x="97" y="37"/>
                  <a:pt x="97" y="37"/>
                  <a:pt x="97" y="37"/>
                </a:cubicBezTo>
                <a:lnTo>
                  <a:pt x="82" y="46"/>
                </a:lnTo>
                <a:close/>
                <a:moveTo>
                  <a:pt x="2" y="125"/>
                </a:moveTo>
                <a:cubicBezTo>
                  <a:pt x="22" y="139"/>
                  <a:pt x="22" y="139"/>
                  <a:pt x="22" y="139"/>
                </a:cubicBezTo>
                <a:cubicBezTo>
                  <a:pt x="27" y="148"/>
                  <a:pt x="27" y="148"/>
                  <a:pt x="27" y="148"/>
                </a:cubicBezTo>
                <a:cubicBezTo>
                  <a:pt x="20" y="157"/>
                  <a:pt x="20" y="157"/>
                  <a:pt x="20" y="157"/>
                </a:cubicBezTo>
                <a:cubicBezTo>
                  <a:pt x="26" y="157"/>
                  <a:pt x="26" y="157"/>
                  <a:pt x="26" y="157"/>
                </a:cubicBezTo>
                <a:cubicBezTo>
                  <a:pt x="29" y="185"/>
                  <a:pt x="29" y="185"/>
                  <a:pt x="29" y="185"/>
                </a:cubicBezTo>
                <a:cubicBezTo>
                  <a:pt x="37" y="189"/>
                  <a:pt x="37" y="189"/>
                  <a:pt x="37" y="189"/>
                </a:cubicBezTo>
                <a:cubicBezTo>
                  <a:pt x="33" y="195"/>
                  <a:pt x="33" y="195"/>
                  <a:pt x="33" y="195"/>
                </a:cubicBezTo>
                <a:cubicBezTo>
                  <a:pt x="40" y="206"/>
                  <a:pt x="40" y="206"/>
                  <a:pt x="40" y="206"/>
                </a:cubicBezTo>
                <a:cubicBezTo>
                  <a:pt x="9" y="228"/>
                  <a:pt x="9" y="228"/>
                  <a:pt x="9" y="228"/>
                </a:cubicBezTo>
                <a:cubicBezTo>
                  <a:pt x="16" y="241"/>
                  <a:pt x="16" y="241"/>
                  <a:pt x="16" y="241"/>
                </a:cubicBezTo>
                <a:cubicBezTo>
                  <a:pt x="17" y="244"/>
                  <a:pt x="17" y="244"/>
                  <a:pt x="17" y="244"/>
                </a:cubicBezTo>
                <a:cubicBezTo>
                  <a:pt x="43" y="256"/>
                  <a:pt x="43" y="256"/>
                  <a:pt x="43" y="256"/>
                </a:cubicBezTo>
                <a:cubicBezTo>
                  <a:pt x="43" y="256"/>
                  <a:pt x="43" y="256"/>
                  <a:pt x="43" y="256"/>
                </a:cubicBezTo>
                <a:cubicBezTo>
                  <a:pt x="47" y="267"/>
                  <a:pt x="47" y="267"/>
                  <a:pt x="47" y="267"/>
                </a:cubicBezTo>
                <a:cubicBezTo>
                  <a:pt x="49" y="267"/>
                  <a:pt x="49" y="267"/>
                  <a:pt x="49" y="267"/>
                </a:cubicBezTo>
                <a:cubicBezTo>
                  <a:pt x="59" y="262"/>
                  <a:pt x="59" y="262"/>
                  <a:pt x="59" y="262"/>
                </a:cubicBezTo>
                <a:cubicBezTo>
                  <a:pt x="55" y="240"/>
                  <a:pt x="55" y="240"/>
                  <a:pt x="55" y="240"/>
                </a:cubicBezTo>
                <a:cubicBezTo>
                  <a:pt x="55" y="239"/>
                  <a:pt x="56" y="239"/>
                  <a:pt x="56" y="239"/>
                </a:cubicBezTo>
                <a:cubicBezTo>
                  <a:pt x="64" y="237"/>
                  <a:pt x="64" y="237"/>
                  <a:pt x="64" y="237"/>
                </a:cubicBezTo>
                <a:cubicBezTo>
                  <a:pt x="69" y="226"/>
                  <a:pt x="69" y="226"/>
                  <a:pt x="69" y="226"/>
                </a:cubicBezTo>
                <a:cubicBezTo>
                  <a:pt x="74" y="214"/>
                  <a:pt x="74" y="214"/>
                  <a:pt x="74" y="214"/>
                </a:cubicBezTo>
                <a:cubicBezTo>
                  <a:pt x="75" y="204"/>
                  <a:pt x="75" y="204"/>
                  <a:pt x="75" y="204"/>
                </a:cubicBezTo>
                <a:cubicBezTo>
                  <a:pt x="73" y="173"/>
                  <a:pt x="73" y="173"/>
                  <a:pt x="73" y="173"/>
                </a:cubicBezTo>
                <a:cubicBezTo>
                  <a:pt x="71" y="163"/>
                  <a:pt x="71" y="163"/>
                  <a:pt x="71" y="163"/>
                </a:cubicBezTo>
                <a:cubicBezTo>
                  <a:pt x="65" y="136"/>
                  <a:pt x="65" y="136"/>
                  <a:pt x="65" y="136"/>
                </a:cubicBezTo>
                <a:cubicBezTo>
                  <a:pt x="64" y="132"/>
                  <a:pt x="64" y="132"/>
                  <a:pt x="64" y="132"/>
                </a:cubicBezTo>
                <a:cubicBezTo>
                  <a:pt x="64" y="132"/>
                  <a:pt x="64" y="131"/>
                  <a:pt x="64" y="131"/>
                </a:cubicBezTo>
                <a:cubicBezTo>
                  <a:pt x="70" y="116"/>
                  <a:pt x="70" y="116"/>
                  <a:pt x="70" y="116"/>
                </a:cubicBezTo>
                <a:cubicBezTo>
                  <a:pt x="65" y="111"/>
                  <a:pt x="65" y="111"/>
                  <a:pt x="65" y="111"/>
                </a:cubicBezTo>
                <a:cubicBezTo>
                  <a:pt x="62" y="116"/>
                  <a:pt x="62" y="116"/>
                  <a:pt x="62" y="116"/>
                </a:cubicBezTo>
                <a:cubicBezTo>
                  <a:pt x="58" y="121"/>
                  <a:pt x="58" y="121"/>
                  <a:pt x="58" y="121"/>
                </a:cubicBezTo>
                <a:cubicBezTo>
                  <a:pt x="58" y="121"/>
                  <a:pt x="57" y="121"/>
                  <a:pt x="57" y="121"/>
                </a:cubicBezTo>
                <a:cubicBezTo>
                  <a:pt x="52" y="120"/>
                  <a:pt x="52" y="120"/>
                  <a:pt x="52" y="120"/>
                </a:cubicBezTo>
                <a:cubicBezTo>
                  <a:pt x="51" y="120"/>
                  <a:pt x="51" y="119"/>
                  <a:pt x="51" y="119"/>
                </a:cubicBezTo>
                <a:cubicBezTo>
                  <a:pt x="51" y="115"/>
                  <a:pt x="51" y="115"/>
                  <a:pt x="51" y="115"/>
                </a:cubicBezTo>
                <a:cubicBezTo>
                  <a:pt x="51" y="104"/>
                  <a:pt x="51" y="104"/>
                  <a:pt x="51" y="104"/>
                </a:cubicBezTo>
                <a:cubicBezTo>
                  <a:pt x="45" y="99"/>
                  <a:pt x="45" y="99"/>
                  <a:pt x="45" y="99"/>
                </a:cubicBezTo>
                <a:cubicBezTo>
                  <a:pt x="39" y="104"/>
                  <a:pt x="39" y="104"/>
                  <a:pt x="39" y="104"/>
                </a:cubicBezTo>
                <a:cubicBezTo>
                  <a:pt x="39" y="104"/>
                  <a:pt x="39" y="104"/>
                  <a:pt x="38" y="104"/>
                </a:cubicBezTo>
                <a:cubicBezTo>
                  <a:pt x="33" y="99"/>
                  <a:pt x="33" y="99"/>
                  <a:pt x="33" y="99"/>
                </a:cubicBezTo>
                <a:cubicBezTo>
                  <a:pt x="25" y="92"/>
                  <a:pt x="25" y="92"/>
                  <a:pt x="25" y="92"/>
                </a:cubicBezTo>
                <a:cubicBezTo>
                  <a:pt x="14" y="83"/>
                  <a:pt x="14" y="83"/>
                  <a:pt x="14" y="83"/>
                </a:cubicBezTo>
                <a:cubicBezTo>
                  <a:pt x="14" y="83"/>
                  <a:pt x="14" y="83"/>
                  <a:pt x="14" y="83"/>
                </a:cubicBezTo>
                <a:cubicBezTo>
                  <a:pt x="4" y="68"/>
                  <a:pt x="4" y="68"/>
                  <a:pt x="4" y="68"/>
                </a:cubicBezTo>
                <a:cubicBezTo>
                  <a:pt x="1" y="68"/>
                  <a:pt x="1" y="68"/>
                  <a:pt x="1" y="68"/>
                </a:cubicBezTo>
                <a:cubicBezTo>
                  <a:pt x="1" y="70"/>
                  <a:pt x="1" y="70"/>
                  <a:pt x="1" y="70"/>
                </a:cubicBezTo>
                <a:cubicBezTo>
                  <a:pt x="3" y="83"/>
                  <a:pt x="3" y="83"/>
                  <a:pt x="3" y="83"/>
                </a:cubicBezTo>
                <a:cubicBezTo>
                  <a:pt x="13" y="92"/>
                  <a:pt x="13" y="92"/>
                  <a:pt x="13" y="92"/>
                </a:cubicBezTo>
                <a:cubicBezTo>
                  <a:pt x="13" y="92"/>
                  <a:pt x="13" y="92"/>
                  <a:pt x="13" y="92"/>
                </a:cubicBezTo>
                <a:cubicBezTo>
                  <a:pt x="23" y="115"/>
                  <a:pt x="23" y="115"/>
                  <a:pt x="23" y="115"/>
                </a:cubicBezTo>
                <a:cubicBezTo>
                  <a:pt x="23" y="115"/>
                  <a:pt x="23" y="115"/>
                  <a:pt x="22" y="115"/>
                </a:cubicBezTo>
                <a:cubicBezTo>
                  <a:pt x="17" y="119"/>
                  <a:pt x="17" y="119"/>
                  <a:pt x="17" y="119"/>
                </a:cubicBezTo>
                <a:cubicBezTo>
                  <a:pt x="17" y="119"/>
                  <a:pt x="17" y="119"/>
                  <a:pt x="17" y="119"/>
                </a:cubicBezTo>
                <a:cubicBezTo>
                  <a:pt x="17" y="119"/>
                  <a:pt x="17" y="119"/>
                  <a:pt x="17" y="119"/>
                </a:cubicBezTo>
                <a:cubicBezTo>
                  <a:pt x="4" y="102"/>
                  <a:pt x="4" y="102"/>
                  <a:pt x="4" y="102"/>
                </a:cubicBezTo>
                <a:cubicBezTo>
                  <a:pt x="0" y="101"/>
                  <a:pt x="0" y="101"/>
                  <a:pt x="0" y="101"/>
                </a:cubicBezTo>
                <a:lnTo>
                  <a:pt x="2" y="125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2" name="Freeform 43"/>
          <p:cNvSpPr>
            <a:spLocks noEditPoints="1"/>
          </p:cNvSpPr>
          <p:nvPr/>
        </p:nvSpPr>
        <p:spPr bwMode="auto">
          <a:xfrm>
            <a:off x="388938" y="4875213"/>
            <a:ext cx="922338" cy="561975"/>
          </a:xfrm>
          <a:custGeom>
            <a:avLst/>
            <a:gdLst>
              <a:gd name="T0" fmla="*/ 543 w 581"/>
              <a:gd name="T1" fmla="*/ 83 h 354"/>
              <a:gd name="T2" fmla="*/ 489 w 581"/>
              <a:gd name="T3" fmla="*/ 66 h 354"/>
              <a:gd name="T4" fmla="*/ 462 w 581"/>
              <a:gd name="T5" fmla="*/ 50 h 354"/>
              <a:gd name="T6" fmla="*/ 417 w 581"/>
              <a:gd name="T7" fmla="*/ 16 h 354"/>
              <a:gd name="T8" fmla="*/ 451 w 581"/>
              <a:gd name="T9" fmla="*/ 72 h 354"/>
              <a:gd name="T10" fmla="*/ 427 w 581"/>
              <a:gd name="T11" fmla="*/ 79 h 354"/>
              <a:gd name="T12" fmla="*/ 390 w 581"/>
              <a:gd name="T13" fmla="*/ 29 h 354"/>
              <a:gd name="T14" fmla="*/ 358 w 581"/>
              <a:gd name="T15" fmla="*/ 11 h 354"/>
              <a:gd name="T16" fmla="*/ 329 w 581"/>
              <a:gd name="T17" fmla="*/ 46 h 354"/>
              <a:gd name="T18" fmla="*/ 277 w 581"/>
              <a:gd name="T19" fmla="*/ 46 h 354"/>
              <a:gd name="T20" fmla="*/ 222 w 581"/>
              <a:gd name="T21" fmla="*/ 103 h 354"/>
              <a:gd name="T22" fmla="*/ 211 w 581"/>
              <a:gd name="T23" fmla="*/ 151 h 354"/>
              <a:gd name="T24" fmla="*/ 235 w 581"/>
              <a:gd name="T25" fmla="*/ 162 h 354"/>
              <a:gd name="T26" fmla="*/ 244 w 581"/>
              <a:gd name="T27" fmla="*/ 168 h 354"/>
              <a:gd name="T28" fmla="*/ 224 w 581"/>
              <a:gd name="T29" fmla="*/ 195 h 354"/>
              <a:gd name="T30" fmla="*/ 222 w 581"/>
              <a:gd name="T31" fmla="*/ 194 h 354"/>
              <a:gd name="T32" fmla="*/ 176 w 581"/>
              <a:gd name="T33" fmla="*/ 197 h 354"/>
              <a:gd name="T34" fmla="*/ 183 w 581"/>
              <a:gd name="T35" fmla="*/ 230 h 354"/>
              <a:gd name="T36" fmla="*/ 200 w 581"/>
              <a:gd name="T37" fmla="*/ 286 h 354"/>
              <a:gd name="T38" fmla="*/ 218 w 581"/>
              <a:gd name="T39" fmla="*/ 284 h 354"/>
              <a:gd name="T40" fmla="*/ 229 w 581"/>
              <a:gd name="T41" fmla="*/ 229 h 354"/>
              <a:gd name="T42" fmla="*/ 270 w 581"/>
              <a:gd name="T43" fmla="*/ 221 h 354"/>
              <a:gd name="T44" fmla="*/ 325 w 581"/>
              <a:gd name="T45" fmla="*/ 157 h 354"/>
              <a:gd name="T46" fmla="*/ 456 w 581"/>
              <a:gd name="T47" fmla="*/ 168 h 354"/>
              <a:gd name="T48" fmla="*/ 539 w 581"/>
              <a:gd name="T49" fmla="*/ 144 h 354"/>
              <a:gd name="T50" fmla="*/ 581 w 581"/>
              <a:gd name="T51" fmla="*/ 122 h 354"/>
              <a:gd name="T52" fmla="*/ 48 w 581"/>
              <a:gd name="T53" fmla="*/ 203 h 354"/>
              <a:gd name="T54" fmla="*/ 166 w 581"/>
              <a:gd name="T55" fmla="*/ 175 h 354"/>
              <a:gd name="T56" fmla="*/ 161 w 581"/>
              <a:gd name="T57" fmla="*/ 153 h 354"/>
              <a:gd name="T58" fmla="*/ 111 w 581"/>
              <a:gd name="T59" fmla="*/ 125 h 354"/>
              <a:gd name="T60" fmla="*/ 24 w 581"/>
              <a:gd name="T61" fmla="*/ 133 h 354"/>
              <a:gd name="T62" fmla="*/ 0 w 581"/>
              <a:gd name="T63" fmla="*/ 197 h 354"/>
              <a:gd name="T64" fmla="*/ 19 w 581"/>
              <a:gd name="T65" fmla="*/ 208 h 354"/>
              <a:gd name="T66" fmla="*/ 45 w 581"/>
              <a:gd name="T67" fmla="*/ 199 h 354"/>
              <a:gd name="T68" fmla="*/ 166 w 581"/>
              <a:gd name="T69" fmla="*/ 210 h 354"/>
              <a:gd name="T70" fmla="*/ 89 w 581"/>
              <a:gd name="T71" fmla="*/ 195 h 354"/>
              <a:gd name="T72" fmla="*/ 32 w 581"/>
              <a:gd name="T73" fmla="*/ 325 h 354"/>
              <a:gd name="T74" fmla="*/ 48 w 581"/>
              <a:gd name="T75" fmla="*/ 354 h 354"/>
              <a:gd name="T76" fmla="*/ 154 w 581"/>
              <a:gd name="T77" fmla="*/ 315 h 354"/>
              <a:gd name="T78" fmla="*/ 163 w 581"/>
              <a:gd name="T79" fmla="*/ 230 h 3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581" h="354">
                <a:moveTo>
                  <a:pt x="546" y="87"/>
                </a:moveTo>
                <a:lnTo>
                  <a:pt x="543" y="83"/>
                </a:lnTo>
                <a:lnTo>
                  <a:pt x="500" y="77"/>
                </a:lnTo>
                <a:lnTo>
                  <a:pt x="489" y="66"/>
                </a:lnTo>
                <a:lnTo>
                  <a:pt x="500" y="51"/>
                </a:lnTo>
                <a:lnTo>
                  <a:pt x="462" y="50"/>
                </a:lnTo>
                <a:lnTo>
                  <a:pt x="438" y="0"/>
                </a:lnTo>
                <a:lnTo>
                  <a:pt x="417" y="16"/>
                </a:lnTo>
                <a:lnTo>
                  <a:pt x="415" y="50"/>
                </a:lnTo>
                <a:lnTo>
                  <a:pt x="451" y="72"/>
                </a:lnTo>
                <a:lnTo>
                  <a:pt x="443" y="74"/>
                </a:lnTo>
                <a:lnTo>
                  <a:pt x="427" y="79"/>
                </a:lnTo>
                <a:lnTo>
                  <a:pt x="404" y="59"/>
                </a:lnTo>
                <a:lnTo>
                  <a:pt x="390" y="29"/>
                </a:lnTo>
                <a:lnTo>
                  <a:pt x="366" y="15"/>
                </a:lnTo>
                <a:lnTo>
                  <a:pt x="358" y="11"/>
                </a:lnTo>
                <a:lnTo>
                  <a:pt x="342" y="31"/>
                </a:lnTo>
                <a:lnTo>
                  <a:pt x="329" y="46"/>
                </a:lnTo>
                <a:lnTo>
                  <a:pt x="314" y="39"/>
                </a:lnTo>
                <a:lnTo>
                  <a:pt x="277" y="46"/>
                </a:lnTo>
                <a:lnTo>
                  <a:pt x="229" y="90"/>
                </a:lnTo>
                <a:lnTo>
                  <a:pt x="222" y="103"/>
                </a:lnTo>
                <a:lnTo>
                  <a:pt x="209" y="127"/>
                </a:lnTo>
                <a:lnTo>
                  <a:pt x="211" y="151"/>
                </a:lnTo>
                <a:lnTo>
                  <a:pt x="227" y="159"/>
                </a:lnTo>
                <a:lnTo>
                  <a:pt x="235" y="162"/>
                </a:lnTo>
                <a:lnTo>
                  <a:pt x="238" y="164"/>
                </a:lnTo>
                <a:lnTo>
                  <a:pt x="244" y="168"/>
                </a:lnTo>
                <a:lnTo>
                  <a:pt x="229" y="190"/>
                </a:lnTo>
                <a:lnTo>
                  <a:pt x="224" y="195"/>
                </a:lnTo>
                <a:lnTo>
                  <a:pt x="222" y="194"/>
                </a:lnTo>
                <a:lnTo>
                  <a:pt x="222" y="194"/>
                </a:lnTo>
                <a:lnTo>
                  <a:pt x="205" y="179"/>
                </a:lnTo>
                <a:lnTo>
                  <a:pt x="176" y="197"/>
                </a:lnTo>
                <a:lnTo>
                  <a:pt x="178" y="223"/>
                </a:lnTo>
                <a:lnTo>
                  <a:pt x="183" y="230"/>
                </a:lnTo>
                <a:lnTo>
                  <a:pt x="200" y="247"/>
                </a:lnTo>
                <a:lnTo>
                  <a:pt x="200" y="286"/>
                </a:lnTo>
                <a:lnTo>
                  <a:pt x="209" y="284"/>
                </a:lnTo>
                <a:lnTo>
                  <a:pt x="218" y="284"/>
                </a:lnTo>
                <a:lnTo>
                  <a:pt x="218" y="230"/>
                </a:lnTo>
                <a:lnTo>
                  <a:pt x="229" y="229"/>
                </a:lnTo>
                <a:lnTo>
                  <a:pt x="262" y="223"/>
                </a:lnTo>
                <a:lnTo>
                  <a:pt x="270" y="221"/>
                </a:lnTo>
                <a:lnTo>
                  <a:pt x="301" y="184"/>
                </a:lnTo>
                <a:lnTo>
                  <a:pt x="325" y="157"/>
                </a:lnTo>
                <a:lnTo>
                  <a:pt x="447" y="166"/>
                </a:lnTo>
                <a:lnTo>
                  <a:pt x="456" y="168"/>
                </a:lnTo>
                <a:lnTo>
                  <a:pt x="502" y="162"/>
                </a:lnTo>
                <a:lnTo>
                  <a:pt x="539" y="144"/>
                </a:lnTo>
                <a:lnTo>
                  <a:pt x="546" y="140"/>
                </a:lnTo>
                <a:lnTo>
                  <a:pt x="581" y="122"/>
                </a:lnTo>
                <a:lnTo>
                  <a:pt x="546" y="87"/>
                </a:lnTo>
                <a:close/>
                <a:moveTo>
                  <a:pt x="48" y="203"/>
                </a:moveTo>
                <a:lnTo>
                  <a:pt x="107" y="168"/>
                </a:lnTo>
                <a:lnTo>
                  <a:pt x="166" y="175"/>
                </a:lnTo>
                <a:lnTo>
                  <a:pt x="166" y="168"/>
                </a:lnTo>
                <a:lnTo>
                  <a:pt x="161" y="153"/>
                </a:lnTo>
                <a:lnTo>
                  <a:pt x="113" y="133"/>
                </a:lnTo>
                <a:lnTo>
                  <a:pt x="111" y="125"/>
                </a:lnTo>
                <a:lnTo>
                  <a:pt x="98" y="101"/>
                </a:lnTo>
                <a:lnTo>
                  <a:pt x="24" y="133"/>
                </a:lnTo>
                <a:lnTo>
                  <a:pt x="6" y="160"/>
                </a:lnTo>
                <a:lnTo>
                  <a:pt x="0" y="197"/>
                </a:lnTo>
                <a:lnTo>
                  <a:pt x="10" y="205"/>
                </a:lnTo>
                <a:lnTo>
                  <a:pt x="19" y="208"/>
                </a:lnTo>
                <a:lnTo>
                  <a:pt x="21" y="207"/>
                </a:lnTo>
                <a:lnTo>
                  <a:pt x="45" y="199"/>
                </a:lnTo>
                <a:lnTo>
                  <a:pt x="48" y="203"/>
                </a:lnTo>
                <a:close/>
                <a:moveTo>
                  <a:pt x="166" y="210"/>
                </a:moveTo>
                <a:lnTo>
                  <a:pt x="131" y="181"/>
                </a:lnTo>
                <a:lnTo>
                  <a:pt x="89" y="195"/>
                </a:lnTo>
                <a:lnTo>
                  <a:pt x="72" y="230"/>
                </a:lnTo>
                <a:lnTo>
                  <a:pt x="32" y="325"/>
                </a:lnTo>
                <a:lnTo>
                  <a:pt x="48" y="352"/>
                </a:lnTo>
                <a:lnTo>
                  <a:pt x="48" y="354"/>
                </a:lnTo>
                <a:lnTo>
                  <a:pt x="102" y="315"/>
                </a:lnTo>
                <a:lnTo>
                  <a:pt x="154" y="315"/>
                </a:lnTo>
                <a:lnTo>
                  <a:pt x="189" y="264"/>
                </a:lnTo>
                <a:lnTo>
                  <a:pt x="163" y="230"/>
                </a:lnTo>
                <a:lnTo>
                  <a:pt x="166" y="210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3" name="Freeform 44"/>
          <p:cNvSpPr>
            <a:spLocks/>
          </p:cNvSpPr>
          <p:nvPr/>
        </p:nvSpPr>
        <p:spPr bwMode="auto">
          <a:xfrm>
            <a:off x="3425825" y="1954213"/>
            <a:ext cx="111125" cy="207962"/>
          </a:xfrm>
          <a:custGeom>
            <a:avLst/>
            <a:gdLst>
              <a:gd name="T0" fmla="*/ 19 w 38"/>
              <a:gd name="T1" fmla="*/ 71 h 71"/>
              <a:gd name="T2" fmla="*/ 19 w 38"/>
              <a:gd name="T3" fmla="*/ 71 h 71"/>
              <a:gd name="T4" fmla="*/ 17 w 38"/>
              <a:gd name="T5" fmla="*/ 69 h 71"/>
              <a:gd name="T6" fmla="*/ 6 w 38"/>
              <a:gd name="T7" fmla="*/ 59 h 71"/>
              <a:gd name="T8" fmla="*/ 6 w 38"/>
              <a:gd name="T9" fmla="*/ 58 h 71"/>
              <a:gd name="T10" fmla="*/ 8 w 38"/>
              <a:gd name="T11" fmla="*/ 33 h 71"/>
              <a:gd name="T12" fmla="*/ 9 w 38"/>
              <a:gd name="T13" fmla="*/ 29 h 71"/>
              <a:gd name="T14" fmla="*/ 0 w 38"/>
              <a:gd name="T15" fmla="*/ 18 h 71"/>
              <a:gd name="T16" fmla="*/ 0 w 38"/>
              <a:gd name="T17" fmla="*/ 17 h 71"/>
              <a:gd name="T18" fmla="*/ 9 w 38"/>
              <a:gd name="T19" fmla="*/ 1 h 71"/>
              <a:gd name="T20" fmla="*/ 9 w 38"/>
              <a:gd name="T21" fmla="*/ 0 h 71"/>
              <a:gd name="T22" fmla="*/ 9 w 38"/>
              <a:gd name="T23" fmla="*/ 1 h 71"/>
              <a:gd name="T24" fmla="*/ 38 w 38"/>
              <a:gd name="T25" fmla="*/ 26 h 71"/>
              <a:gd name="T26" fmla="*/ 38 w 38"/>
              <a:gd name="T27" fmla="*/ 27 h 71"/>
              <a:gd name="T28" fmla="*/ 20 w 38"/>
              <a:gd name="T29" fmla="*/ 69 h 71"/>
              <a:gd name="T30" fmla="*/ 20 w 38"/>
              <a:gd name="T31" fmla="*/ 70 h 71"/>
              <a:gd name="T32" fmla="*/ 20 w 38"/>
              <a:gd name="T33" fmla="*/ 71 h 71"/>
              <a:gd name="T34" fmla="*/ 19 w 38"/>
              <a:gd name="T35" fmla="*/ 71 h 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38" h="71">
                <a:moveTo>
                  <a:pt x="19" y="71"/>
                </a:moveTo>
                <a:cubicBezTo>
                  <a:pt x="19" y="71"/>
                  <a:pt x="19" y="71"/>
                  <a:pt x="19" y="71"/>
                </a:cubicBezTo>
                <a:cubicBezTo>
                  <a:pt x="17" y="69"/>
                  <a:pt x="17" y="69"/>
                  <a:pt x="17" y="69"/>
                </a:cubicBezTo>
                <a:cubicBezTo>
                  <a:pt x="6" y="59"/>
                  <a:pt x="6" y="59"/>
                  <a:pt x="6" y="59"/>
                </a:cubicBezTo>
                <a:cubicBezTo>
                  <a:pt x="6" y="59"/>
                  <a:pt x="6" y="59"/>
                  <a:pt x="6" y="58"/>
                </a:cubicBezTo>
                <a:cubicBezTo>
                  <a:pt x="8" y="33"/>
                  <a:pt x="8" y="33"/>
                  <a:pt x="8" y="33"/>
                </a:cubicBezTo>
                <a:cubicBezTo>
                  <a:pt x="9" y="29"/>
                  <a:pt x="9" y="29"/>
                  <a:pt x="9" y="29"/>
                </a:cubicBezTo>
                <a:cubicBezTo>
                  <a:pt x="0" y="18"/>
                  <a:pt x="0" y="18"/>
                  <a:pt x="0" y="18"/>
                </a:cubicBezTo>
                <a:cubicBezTo>
                  <a:pt x="0" y="18"/>
                  <a:pt x="0" y="17"/>
                  <a:pt x="0" y="17"/>
                </a:cubicBezTo>
                <a:cubicBezTo>
                  <a:pt x="9" y="1"/>
                  <a:pt x="9" y="1"/>
                  <a:pt x="9" y="1"/>
                </a:cubicBezTo>
                <a:cubicBezTo>
                  <a:pt x="9" y="1"/>
                  <a:pt x="9" y="0"/>
                  <a:pt x="9" y="0"/>
                </a:cubicBezTo>
                <a:cubicBezTo>
                  <a:pt x="9" y="0"/>
                  <a:pt x="9" y="0"/>
                  <a:pt x="9" y="1"/>
                </a:cubicBezTo>
                <a:cubicBezTo>
                  <a:pt x="38" y="26"/>
                  <a:pt x="38" y="26"/>
                  <a:pt x="38" y="26"/>
                </a:cubicBezTo>
                <a:cubicBezTo>
                  <a:pt x="38" y="26"/>
                  <a:pt x="38" y="27"/>
                  <a:pt x="38" y="27"/>
                </a:cubicBezTo>
                <a:cubicBezTo>
                  <a:pt x="20" y="69"/>
                  <a:pt x="20" y="69"/>
                  <a:pt x="20" y="69"/>
                </a:cubicBezTo>
                <a:cubicBezTo>
                  <a:pt x="20" y="70"/>
                  <a:pt x="20" y="70"/>
                  <a:pt x="20" y="70"/>
                </a:cubicBezTo>
                <a:cubicBezTo>
                  <a:pt x="20" y="71"/>
                  <a:pt x="20" y="71"/>
                  <a:pt x="20" y="71"/>
                </a:cubicBezTo>
                <a:cubicBezTo>
                  <a:pt x="20" y="71"/>
                  <a:pt x="20" y="71"/>
                  <a:pt x="19" y="71"/>
                </a:cubicBez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4" name="Freeform 45"/>
          <p:cNvSpPr>
            <a:spLocks/>
          </p:cNvSpPr>
          <p:nvPr/>
        </p:nvSpPr>
        <p:spPr bwMode="auto">
          <a:xfrm>
            <a:off x="3824288" y="1909763"/>
            <a:ext cx="368300" cy="207962"/>
          </a:xfrm>
          <a:custGeom>
            <a:avLst/>
            <a:gdLst>
              <a:gd name="T0" fmla="*/ 12 w 126"/>
              <a:gd name="T1" fmla="*/ 29 h 71"/>
              <a:gd name="T2" fmla="*/ 12 w 126"/>
              <a:gd name="T3" fmla="*/ 29 h 71"/>
              <a:gd name="T4" fmla="*/ 16 w 126"/>
              <a:gd name="T5" fmla="*/ 31 h 71"/>
              <a:gd name="T6" fmla="*/ 17 w 126"/>
              <a:gd name="T7" fmla="*/ 31 h 71"/>
              <a:gd name="T8" fmla="*/ 26 w 126"/>
              <a:gd name="T9" fmla="*/ 14 h 71"/>
              <a:gd name="T10" fmla="*/ 60 w 126"/>
              <a:gd name="T11" fmla="*/ 3 h 71"/>
              <a:gd name="T12" fmla="*/ 61 w 126"/>
              <a:gd name="T13" fmla="*/ 3 h 71"/>
              <a:gd name="T14" fmla="*/ 72 w 126"/>
              <a:gd name="T15" fmla="*/ 0 h 71"/>
              <a:gd name="T16" fmla="*/ 85 w 126"/>
              <a:gd name="T17" fmla="*/ 22 h 71"/>
              <a:gd name="T18" fmla="*/ 85 w 126"/>
              <a:gd name="T19" fmla="*/ 22 h 71"/>
              <a:gd name="T20" fmla="*/ 105 w 126"/>
              <a:gd name="T21" fmla="*/ 25 h 71"/>
              <a:gd name="T22" fmla="*/ 106 w 126"/>
              <a:gd name="T23" fmla="*/ 27 h 71"/>
              <a:gd name="T24" fmla="*/ 114 w 126"/>
              <a:gd name="T25" fmla="*/ 44 h 71"/>
              <a:gd name="T26" fmla="*/ 126 w 126"/>
              <a:gd name="T27" fmla="*/ 65 h 71"/>
              <a:gd name="T28" fmla="*/ 73 w 126"/>
              <a:gd name="T29" fmla="*/ 71 h 71"/>
              <a:gd name="T30" fmla="*/ 33 w 126"/>
              <a:gd name="T31" fmla="*/ 59 h 71"/>
              <a:gd name="T32" fmla="*/ 31 w 126"/>
              <a:gd name="T33" fmla="*/ 59 h 71"/>
              <a:gd name="T34" fmla="*/ 25 w 126"/>
              <a:gd name="T35" fmla="*/ 57 h 71"/>
              <a:gd name="T36" fmla="*/ 0 w 126"/>
              <a:gd name="T37" fmla="*/ 37 h 71"/>
              <a:gd name="T38" fmla="*/ 2 w 126"/>
              <a:gd name="T39" fmla="*/ 29 h 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26" h="71">
                <a:moveTo>
                  <a:pt x="12" y="29"/>
                </a:moveTo>
                <a:cubicBezTo>
                  <a:pt x="12" y="29"/>
                  <a:pt x="12" y="29"/>
                  <a:pt x="12" y="29"/>
                </a:cubicBezTo>
                <a:cubicBezTo>
                  <a:pt x="16" y="31"/>
                  <a:pt x="16" y="31"/>
                  <a:pt x="16" y="31"/>
                </a:cubicBezTo>
                <a:cubicBezTo>
                  <a:pt x="17" y="31"/>
                  <a:pt x="17" y="31"/>
                  <a:pt x="17" y="31"/>
                </a:cubicBezTo>
                <a:cubicBezTo>
                  <a:pt x="26" y="14"/>
                  <a:pt x="26" y="14"/>
                  <a:pt x="26" y="14"/>
                </a:cubicBezTo>
                <a:cubicBezTo>
                  <a:pt x="60" y="3"/>
                  <a:pt x="60" y="3"/>
                  <a:pt x="60" y="3"/>
                </a:cubicBezTo>
                <a:cubicBezTo>
                  <a:pt x="61" y="3"/>
                  <a:pt x="61" y="3"/>
                  <a:pt x="61" y="3"/>
                </a:cubicBezTo>
                <a:cubicBezTo>
                  <a:pt x="72" y="0"/>
                  <a:pt x="72" y="0"/>
                  <a:pt x="72" y="0"/>
                </a:cubicBezTo>
                <a:cubicBezTo>
                  <a:pt x="85" y="22"/>
                  <a:pt x="85" y="22"/>
                  <a:pt x="85" y="22"/>
                </a:cubicBezTo>
                <a:cubicBezTo>
                  <a:pt x="85" y="22"/>
                  <a:pt x="85" y="22"/>
                  <a:pt x="85" y="22"/>
                </a:cubicBezTo>
                <a:cubicBezTo>
                  <a:pt x="105" y="25"/>
                  <a:pt x="105" y="25"/>
                  <a:pt x="105" y="25"/>
                </a:cubicBezTo>
                <a:cubicBezTo>
                  <a:pt x="106" y="27"/>
                  <a:pt x="106" y="27"/>
                  <a:pt x="106" y="27"/>
                </a:cubicBezTo>
                <a:cubicBezTo>
                  <a:pt x="114" y="44"/>
                  <a:pt x="114" y="44"/>
                  <a:pt x="114" y="44"/>
                </a:cubicBezTo>
                <a:cubicBezTo>
                  <a:pt x="126" y="65"/>
                  <a:pt x="126" y="65"/>
                  <a:pt x="126" y="65"/>
                </a:cubicBezTo>
                <a:cubicBezTo>
                  <a:pt x="73" y="71"/>
                  <a:pt x="73" y="71"/>
                  <a:pt x="73" y="71"/>
                </a:cubicBezTo>
                <a:cubicBezTo>
                  <a:pt x="33" y="59"/>
                  <a:pt x="33" y="59"/>
                  <a:pt x="33" y="59"/>
                </a:cubicBezTo>
                <a:cubicBezTo>
                  <a:pt x="31" y="59"/>
                  <a:pt x="31" y="59"/>
                  <a:pt x="31" y="59"/>
                </a:cubicBezTo>
                <a:cubicBezTo>
                  <a:pt x="25" y="57"/>
                  <a:pt x="25" y="57"/>
                  <a:pt x="25" y="57"/>
                </a:cubicBezTo>
                <a:cubicBezTo>
                  <a:pt x="0" y="37"/>
                  <a:pt x="0" y="37"/>
                  <a:pt x="0" y="37"/>
                </a:cubicBezTo>
                <a:cubicBezTo>
                  <a:pt x="2" y="29"/>
                  <a:pt x="2" y="29"/>
                  <a:pt x="2" y="29"/>
                </a:cubicBezTo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5" name="Freeform 46"/>
          <p:cNvSpPr>
            <a:spLocks/>
          </p:cNvSpPr>
          <p:nvPr/>
        </p:nvSpPr>
        <p:spPr bwMode="auto">
          <a:xfrm>
            <a:off x="3830638" y="1982788"/>
            <a:ext cx="25400" cy="12700"/>
          </a:xfrm>
          <a:custGeom>
            <a:avLst/>
            <a:gdLst>
              <a:gd name="T0" fmla="*/ 16 w 16"/>
              <a:gd name="T1" fmla="*/ 8 h 8"/>
              <a:gd name="T2" fmla="*/ 2 w 16"/>
              <a:gd name="T3" fmla="*/ 0 h 8"/>
              <a:gd name="T4" fmla="*/ 0 w 16"/>
              <a:gd name="T5" fmla="*/ 6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6" h="8">
                <a:moveTo>
                  <a:pt x="16" y="8"/>
                </a:moveTo>
                <a:lnTo>
                  <a:pt x="2" y="0"/>
                </a:lnTo>
                <a:lnTo>
                  <a:pt x="0" y="6"/>
                </a:lnTo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6" name="Freeform 47"/>
          <p:cNvSpPr>
            <a:spLocks/>
          </p:cNvSpPr>
          <p:nvPr/>
        </p:nvSpPr>
        <p:spPr bwMode="auto">
          <a:xfrm>
            <a:off x="4084638" y="1466850"/>
            <a:ext cx="398463" cy="577850"/>
          </a:xfrm>
          <a:custGeom>
            <a:avLst/>
            <a:gdLst>
              <a:gd name="T0" fmla="*/ 130 w 136"/>
              <a:gd name="T1" fmla="*/ 60 h 197"/>
              <a:gd name="T2" fmla="*/ 136 w 136"/>
              <a:gd name="T3" fmla="*/ 92 h 197"/>
              <a:gd name="T4" fmla="*/ 110 w 136"/>
              <a:gd name="T5" fmla="*/ 124 h 197"/>
              <a:gd name="T6" fmla="*/ 109 w 136"/>
              <a:gd name="T7" fmla="*/ 125 h 197"/>
              <a:gd name="T8" fmla="*/ 81 w 136"/>
              <a:gd name="T9" fmla="*/ 158 h 197"/>
              <a:gd name="T10" fmla="*/ 81 w 136"/>
              <a:gd name="T11" fmla="*/ 159 h 197"/>
              <a:gd name="T12" fmla="*/ 91 w 136"/>
              <a:gd name="T13" fmla="*/ 170 h 197"/>
              <a:gd name="T14" fmla="*/ 64 w 136"/>
              <a:gd name="T15" fmla="*/ 197 h 197"/>
              <a:gd name="T16" fmla="*/ 47 w 136"/>
              <a:gd name="T17" fmla="*/ 187 h 197"/>
              <a:gd name="T18" fmla="*/ 53 w 136"/>
              <a:gd name="T19" fmla="*/ 135 h 197"/>
              <a:gd name="T20" fmla="*/ 52 w 136"/>
              <a:gd name="T21" fmla="*/ 134 h 197"/>
              <a:gd name="T22" fmla="*/ 52 w 136"/>
              <a:gd name="T23" fmla="*/ 134 h 197"/>
              <a:gd name="T24" fmla="*/ 37 w 136"/>
              <a:gd name="T25" fmla="*/ 150 h 197"/>
              <a:gd name="T26" fmla="*/ 27 w 136"/>
              <a:gd name="T27" fmla="*/ 160 h 197"/>
              <a:gd name="T28" fmla="*/ 10 w 136"/>
              <a:gd name="T29" fmla="*/ 150 h 197"/>
              <a:gd name="T30" fmla="*/ 10 w 136"/>
              <a:gd name="T31" fmla="*/ 139 h 197"/>
              <a:gd name="T32" fmla="*/ 10 w 136"/>
              <a:gd name="T33" fmla="*/ 138 h 197"/>
              <a:gd name="T34" fmla="*/ 10 w 136"/>
              <a:gd name="T35" fmla="*/ 130 h 197"/>
              <a:gd name="T36" fmla="*/ 9 w 136"/>
              <a:gd name="T37" fmla="*/ 130 h 197"/>
              <a:gd name="T38" fmla="*/ 0 w 136"/>
              <a:gd name="T39" fmla="*/ 112 h 197"/>
              <a:gd name="T40" fmla="*/ 6 w 136"/>
              <a:gd name="T41" fmla="*/ 99 h 197"/>
              <a:gd name="T42" fmla="*/ 31 w 136"/>
              <a:gd name="T43" fmla="*/ 74 h 197"/>
              <a:gd name="T44" fmla="*/ 37 w 136"/>
              <a:gd name="T45" fmla="*/ 77 h 197"/>
              <a:gd name="T46" fmla="*/ 45 w 136"/>
              <a:gd name="T47" fmla="*/ 81 h 197"/>
              <a:gd name="T48" fmla="*/ 46 w 136"/>
              <a:gd name="T49" fmla="*/ 81 h 197"/>
              <a:gd name="T50" fmla="*/ 52 w 136"/>
              <a:gd name="T51" fmla="*/ 70 h 197"/>
              <a:gd name="T52" fmla="*/ 52 w 136"/>
              <a:gd name="T53" fmla="*/ 70 h 197"/>
              <a:gd name="T54" fmla="*/ 40 w 136"/>
              <a:gd name="T55" fmla="*/ 58 h 197"/>
              <a:gd name="T56" fmla="*/ 49 w 136"/>
              <a:gd name="T57" fmla="*/ 47 h 197"/>
              <a:gd name="T58" fmla="*/ 62 w 136"/>
              <a:gd name="T59" fmla="*/ 70 h 197"/>
              <a:gd name="T60" fmla="*/ 63 w 136"/>
              <a:gd name="T61" fmla="*/ 71 h 197"/>
              <a:gd name="T62" fmla="*/ 63 w 136"/>
              <a:gd name="T63" fmla="*/ 70 h 197"/>
              <a:gd name="T64" fmla="*/ 67 w 136"/>
              <a:gd name="T65" fmla="*/ 49 h 197"/>
              <a:gd name="T66" fmla="*/ 101 w 136"/>
              <a:gd name="T67" fmla="*/ 31 h 197"/>
              <a:gd name="T68" fmla="*/ 101 w 136"/>
              <a:gd name="T69" fmla="*/ 31 h 197"/>
              <a:gd name="T70" fmla="*/ 101 w 136"/>
              <a:gd name="T71" fmla="*/ 30 h 197"/>
              <a:gd name="T72" fmla="*/ 77 w 136"/>
              <a:gd name="T73" fmla="*/ 7 h 197"/>
              <a:gd name="T74" fmla="*/ 104 w 136"/>
              <a:gd name="T75" fmla="*/ 0 h 197"/>
              <a:gd name="T76" fmla="*/ 116 w 136"/>
              <a:gd name="T77" fmla="*/ 32 h 197"/>
              <a:gd name="T78" fmla="*/ 115 w 136"/>
              <a:gd name="T79" fmla="*/ 50 h 197"/>
              <a:gd name="T80" fmla="*/ 115 w 136"/>
              <a:gd name="T81" fmla="*/ 51 h 197"/>
              <a:gd name="T82" fmla="*/ 128 w 136"/>
              <a:gd name="T83" fmla="*/ 59 h 1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36" h="197">
                <a:moveTo>
                  <a:pt x="130" y="60"/>
                </a:moveTo>
                <a:cubicBezTo>
                  <a:pt x="136" y="92"/>
                  <a:pt x="136" y="92"/>
                  <a:pt x="136" y="92"/>
                </a:cubicBezTo>
                <a:cubicBezTo>
                  <a:pt x="110" y="124"/>
                  <a:pt x="110" y="124"/>
                  <a:pt x="110" y="124"/>
                </a:cubicBezTo>
                <a:cubicBezTo>
                  <a:pt x="109" y="125"/>
                  <a:pt x="109" y="125"/>
                  <a:pt x="109" y="125"/>
                </a:cubicBezTo>
                <a:cubicBezTo>
                  <a:pt x="81" y="158"/>
                  <a:pt x="81" y="158"/>
                  <a:pt x="81" y="158"/>
                </a:cubicBezTo>
                <a:cubicBezTo>
                  <a:pt x="81" y="159"/>
                  <a:pt x="81" y="159"/>
                  <a:pt x="81" y="159"/>
                </a:cubicBezTo>
                <a:cubicBezTo>
                  <a:pt x="91" y="170"/>
                  <a:pt x="91" y="170"/>
                  <a:pt x="91" y="170"/>
                </a:cubicBezTo>
                <a:cubicBezTo>
                  <a:pt x="64" y="197"/>
                  <a:pt x="64" y="197"/>
                  <a:pt x="64" y="197"/>
                </a:cubicBezTo>
                <a:cubicBezTo>
                  <a:pt x="47" y="187"/>
                  <a:pt x="47" y="187"/>
                  <a:pt x="47" y="187"/>
                </a:cubicBezTo>
                <a:cubicBezTo>
                  <a:pt x="53" y="135"/>
                  <a:pt x="53" y="135"/>
                  <a:pt x="53" y="135"/>
                </a:cubicBezTo>
                <a:cubicBezTo>
                  <a:pt x="53" y="135"/>
                  <a:pt x="53" y="134"/>
                  <a:pt x="52" y="134"/>
                </a:cubicBezTo>
                <a:cubicBezTo>
                  <a:pt x="52" y="134"/>
                  <a:pt x="52" y="134"/>
                  <a:pt x="52" y="134"/>
                </a:cubicBezTo>
                <a:cubicBezTo>
                  <a:pt x="37" y="150"/>
                  <a:pt x="37" y="150"/>
                  <a:pt x="37" y="150"/>
                </a:cubicBezTo>
                <a:cubicBezTo>
                  <a:pt x="27" y="160"/>
                  <a:pt x="27" y="160"/>
                  <a:pt x="27" y="160"/>
                </a:cubicBezTo>
                <a:cubicBezTo>
                  <a:pt x="10" y="150"/>
                  <a:pt x="10" y="150"/>
                  <a:pt x="10" y="150"/>
                </a:cubicBezTo>
                <a:cubicBezTo>
                  <a:pt x="10" y="139"/>
                  <a:pt x="10" y="139"/>
                  <a:pt x="10" y="139"/>
                </a:cubicBezTo>
                <a:cubicBezTo>
                  <a:pt x="10" y="138"/>
                  <a:pt x="10" y="138"/>
                  <a:pt x="10" y="138"/>
                </a:cubicBezTo>
                <a:cubicBezTo>
                  <a:pt x="10" y="130"/>
                  <a:pt x="10" y="130"/>
                  <a:pt x="10" y="130"/>
                </a:cubicBezTo>
                <a:cubicBezTo>
                  <a:pt x="10" y="130"/>
                  <a:pt x="10" y="130"/>
                  <a:pt x="9" y="130"/>
                </a:cubicBezTo>
                <a:cubicBezTo>
                  <a:pt x="0" y="112"/>
                  <a:pt x="0" y="112"/>
                  <a:pt x="0" y="112"/>
                </a:cubicBezTo>
                <a:cubicBezTo>
                  <a:pt x="6" y="99"/>
                  <a:pt x="6" y="99"/>
                  <a:pt x="6" y="99"/>
                </a:cubicBezTo>
                <a:cubicBezTo>
                  <a:pt x="31" y="74"/>
                  <a:pt x="31" y="74"/>
                  <a:pt x="31" y="74"/>
                </a:cubicBezTo>
                <a:cubicBezTo>
                  <a:pt x="37" y="77"/>
                  <a:pt x="37" y="77"/>
                  <a:pt x="37" y="77"/>
                </a:cubicBezTo>
                <a:cubicBezTo>
                  <a:pt x="45" y="81"/>
                  <a:pt x="45" y="81"/>
                  <a:pt x="45" y="81"/>
                </a:cubicBezTo>
                <a:cubicBezTo>
                  <a:pt x="46" y="81"/>
                  <a:pt x="46" y="81"/>
                  <a:pt x="46" y="81"/>
                </a:cubicBezTo>
                <a:cubicBezTo>
                  <a:pt x="52" y="70"/>
                  <a:pt x="52" y="70"/>
                  <a:pt x="52" y="70"/>
                </a:cubicBezTo>
                <a:cubicBezTo>
                  <a:pt x="52" y="70"/>
                  <a:pt x="52" y="70"/>
                  <a:pt x="52" y="70"/>
                </a:cubicBezTo>
                <a:cubicBezTo>
                  <a:pt x="40" y="58"/>
                  <a:pt x="40" y="58"/>
                  <a:pt x="40" y="58"/>
                </a:cubicBezTo>
                <a:cubicBezTo>
                  <a:pt x="49" y="47"/>
                  <a:pt x="49" y="47"/>
                  <a:pt x="49" y="47"/>
                </a:cubicBezTo>
                <a:cubicBezTo>
                  <a:pt x="62" y="70"/>
                  <a:pt x="62" y="70"/>
                  <a:pt x="62" y="70"/>
                </a:cubicBezTo>
                <a:cubicBezTo>
                  <a:pt x="62" y="71"/>
                  <a:pt x="62" y="71"/>
                  <a:pt x="63" y="71"/>
                </a:cubicBezTo>
                <a:cubicBezTo>
                  <a:pt x="63" y="71"/>
                  <a:pt x="63" y="70"/>
                  <a:pt x="63" y="70"/>
                </a:cubicBezTo>
                <a:cubicBezTo>
                  <a:pt x="67" y="49"/>
                  <a:pt x="67" y="49"/>
                  <a:pt x="67" y="49"/>
                </a:cubicBezTo>
                <a:cubicBezTo>
                  <a:pt x="101" y="31"/>
                  <a:pt x="101" y="31"/>
                  <a:pt x="101" y="31"/>
                </a:cubicBezTo>
                <a:cubicBezTo>
                  <a:pt x="101" y="31"/>
                  <a:pt x="101" y="31"/>
                  <a:pt x="101" y="31"/>
                </a:cubicBezTo>
                <a:cubicBezTo>
                  <a:pt x="101" y="31"/>
                  <a:pt x="101" y="30"/>
                  <a:pt x="101" y="30"/>
                </a:cubicBezTo>
                <a:cubicBezTo>
                  <a:pt x="77" y="7"/>
                  <a:pt x="77" y="7"/>
                  <a:pt x="77" y="7"/>
                </a:cubicBezTo>
                <a:cubicBezTo>
                  <a:pt x="104" y="0"/>
                  <a:pt x="104" y="0"/>
                  <a:pt x="104" y="0"/>
                </a:cubicBezTo>
                <a:cubicBezTo>
                  <a:pt x="116" y="32"/>
                  <a:pt x="116" y="32"/>
                  <a:pt x="116" y="32"/>
                </a:cubicBezTo>
                <a:cubicBezTo>
                  <a:pt x="115" y="50"/>
                  <a:pt x="115" y="50"/>
                  <a:pt x="115" y="50"/>
                </a:cubicBezTo>
                <a:cubicBezTo>
                  <a:pt x="115" y="51"/>
                  <a:pt x="115" y="51"/>
                  <a:pt x="115" y="51"/>
                </a:cubicBezTo>
                <a:cubicBezTo>
                  <a:pt x="128" y="59"/>
                  <a:pt x="128" y="59"/>
                  <a:pt x="128" y="59"/>
                </a:cubicBezTo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7" name="Freeform 48"/>
          <p:cNvSpPr>
            <a:spLocks/>
          </p:cNvSpPr>
          <p:nvPr/>
        </p:nvSpPr>
        <p:spPr bwMode="auto">
          <a:xfrm>
            <a:off x="3554413" y="1092200"/>
            <a:ext cx="793750" cy="700087"/>
          </a:xfrm>
          <a:custGeom>
            <a:avLst/>
            <a:gdLst>
              <a:gd name="T0" fmla="*/ 165 w 271"/>
              <a:gd name="T1" fmla="*/ 82 h 239"/>
              <a:gd name="T2" fmla="*/ 168 w 271"/>
              <a:gd name="T3" fmla="*/ 101 h 239"/>
              <a:gd name="T4" fmla="*/ 181 w 271"/>
              <a:gd name="T5" fmla="*/ 108 h 239"/>
              <a:gd name="T6" fmla="*/ 211 w 271"/>
              <a:gd name="T7" fmla="*/ 74 h 239"/>
              <a:gd name="T8" fmla="*/ 198 w 271"/>
              <a:gd name="T9" fmla="*/ 33 h 239"/>
              <a:gd name="T10" fmla="*/ 210 w 271"/>
              <a:gd name="T11" fmla="*/ 40 h 239"/>
              <a:gd name="T12" fmla="*/ 215 w 271"/>
              <a:gd name="T13" fmla="*/ 27 h 239"/>
              <a:gd name="T14" fmla="*/ 228 w 271"/>
              <a:gd name="T15" fmla="*/ 29 h 239"/>
              <a:gd name="T16" fmla="*/ 238 w 271"/>
              <a:gd name="T17" fmla="*/ 0 h 239"/>
              <a:gd name="T18" fmla="*/ 254 w 271"/>
              <a:gd name="T19" fmla="*/ 45 h 239"/>
              <a:gd name="T20" fmla="*/ 218 w 271"/>
              <a:gd name="T21" fmla="*/ 120 h 239"/>
              <a:gd name="T22" fmla="*/ 176 w 271"/>
              <a:gd name="T23" fmla="*/ 173 h 239"/>
              <a:gd name="T24" fmla="*/ 175 w 271"/>
              <a:gd name="T25" fmla="*/ 174 h 239"/>
              <a:gd name="T26" fmla="*/ 148 w 271"/>
              <a:gd name="T27" fmla="*/ 202 h 239"/>
              <a:gd name="T28" fmla="*/ 144 w 271"/>
              <a:gd name="T29" fmla="*/ 203 h 239"/>
              <a:gd name="T30" fmla="*/ 130 w 271"/>
              <a:gd name="T31" fmla="*/ 192 h 239"/>
              <a:gd name="T32" fmla="*/ 121 w 271"/>
              <a:gd name="T33" fmla="*/ 216 h 239"/>
              <a:gd name="T34" fmla="*/ 67 w 271"/>
              <a:gd name="T35" fmla="*/ 216 h 239"/>
              <a:gd name="T36" fmla="*/ 66 w 271"/>
              <a:gd name="T37" fmla="*/ 216 h 239"/>
              <a:gd name="T38" fmla="*/ 42 w 271"/>
              <a:gd name="T39" fmla="*/ 239 h 239"/>
              <a:gd name="T40" fmla="*/ 61 w 271"/>
              <a:gd name="T41" fmla="*/ 174 h 239"/>
              <a:gd name="T42" fmla="*/ 55 w 271"/>
              <a:gd name="T43" fmla="*/ 166 h 239"/>
              <a:gd name="T44" fmla="*/ 38 w 271"/>
              <a:gd name="T45" fmla="*/ 167 h 239"/>
              <a:gd name="T46" fmla="*/ 34 w 271"/>
              <a:gd name="T47" fmla="*/ 178 h 239"/>
              <a:gd name="T48" fmla="*/ 9 w 271"/>
              <a:gd name="T49" fmla="*/ 162 h 239"/>
              <a:gd name="T50" fmla="*/ 0 w 271"/>
              <a:gd name="T51" fmla="*/ 153 h 239"/>
              <a:gd name="T52" fmla="*/ 36 w 271"/>
              <a:gd name="T53" fmla="*/ 149 h 239"/>
              <a:gd name="T54" fmla="*/ 45 w 271"/>
              <a:gd name="T55" fmla="*/ 144 h 239"/>
              <a:gd name="T56" fmla="*/ 43 w 271"/>
              <a:gd name="T57" fmla="*/ 129 h 239"/>
              <a:gd name="T58" fmla="*/ 66 w 271"/>
              <a:gd name="T59" fmla="*/ 137 h 239"/>
              <a:gd name="T60" fmla="*/ 67 w 271"/>
              <a:gd name="T61" fmla="*/ 136 h 239"/>
              <a:gd name="T62" fmla="*/ 90 w 271"/>
              <a:gd name="T63" fmla="*/ 117 h 239"/>
              <a:gd name="T64" fmla="*/ 90 w 271"/>
              <a:gd name="T65" fmla="*/ 117 h 239"/>
              <a:gd name="T66" fmla="*/ 121 w 271"/>
              <a:gd name="T67" fmla="*/ 112 h 239"/>
              <a:gd name="T68" fmla="*/ 112 w 271"/>
              <a:gd name="T69" fmla="*/ 138 h 239"/>
              <a:gd name="T70" fmla="*/ 135 w 271"/>
              <a:gd name="T71" fmla="*/ 140 h 239"/>
              <a:gd name="T72" fmla="*/ 153 w 271"/>
              <a:gd name="T73" fmla="*/ 129 h 239"/>
              <a:gd name="T74" fmla="*/ 153 w 271"/>
              <a:gd name="T75" fmla="*/ 128 h 239"/>
              <a:gd name="T76" fmla="*/ 141 w 271"/>
              <a:gd name="T77" fmla="*/ 97 h 239"/>
              <a:gd name="T78" fmla="*/ 127 w 271"/>
              <a:gd name="T79" fmla="*/ 79 h 239"/>
              <a:gd name="T80" fmla="*/ 141 w 271"/>
              <a:gd name="T81" fmla="*/ 68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271" h="239">
                <a:moveTo>
                  <a:pt x="142" y="68"/>
                </a:moveTo>
                <a:cubicBezTo>
                  <a:pt x="165" y="82"/>
                  <a:pt x="165" y="82"/>
                  <a:pt x="165" y="82"/>
                </a:cubicBezTo>
                <a:cubicBezTo>
                  <a:pt x="168" y="100"/>
                  <a:pt x="168" y="100"/>
                  <a:pt x="168" y="100"/>
                </a:cubicBezTo>
                <a:cubicBezTo>
                  <a:pt x="168" y="100"/>
                  <a:pt x="168" y="100"/>
                  <a:pt x="168" y="101"/>
                </a:cubicBezTo>
                <a:cubicBezTo>
                  <a:pt x="180" y="108"/>
                  <a:pt x="180" y="108"/>
                  <a:pt x="180" y="108"/>
                </a:cubicBezTo>
                <a:cubicBezTo>
                  <a:pt x="180" y="108"/>
                  <a:pt x="180" y="108"/>
                  <a:pt x="181" y="108"/>
                </a:cubicBezTo>
                <a:cubicBezTo>
                  <a:pt x="211" y="75"/>
                  <a:pt x="211" y="75"/>
                  <a:pt x="211" y="75"/>
                </a:cubicBezTo>
                <a:cubicBezTo>
                  <a:pt x="211" y="75"/>
                  <a:pt x="211" y="74"/>
                  <a:pt x="211" y="74"/>
                </a:cubicBezTo>
                <a:cubicBezTo>
                  <a:pt x="187" y="49"/>
                  <a:pt x="187" y="49"/>
                  <a:pt x="187" y="49"/>
                </a:cubicBezTo>
                <a:cubicBezTo>
                  <a:pt x="198" y="33"/>
                  <a:pt x="198" y="33"/>
                  <a:pt x="198" y="33"/>
                </a:cubicBezTo>
                <a:cubicBezTo>
                  <a:pt x="210" y="40"/>
                  <a:pt x="210" y="40"/>
                  <a:pt x="210" y="40"/>
                </a:cubicBezTo>
                <a:cubicBezTo>
                  <a:pt x="210" y="40"/>
                  <a:pt x="210" y="40"/>
                  <a:pt x="210" y="40"/>
                </a:cubicBezTo>
                <a:cubicBezTo>
                  <a:pt x="211" y="40"/>
                  <a:pt x="211" y="40"/>
                  <a:pt x="211" y="40"/>
                </a:cubicBezTo>
                <a:cubicBezTo>
                  <a:pt x="215" y="27"/>
                  <a:pt x="215" y="27"/>
                  <a:pt x="215" y="27"/>
                </a:cubicBezTo>
                <a:cubicBezTo>
                  <a:pt x="218" y="27"/>
                  <a:pt x="218" y="27"/>
                  <a:pt x="218" y="27"/>
                </a:cubicBezTo>
                <a:cubicBezTo>
                  <a:pt x="228" y="29"/>
                  <a:pt x="228" y="29"/>
                  <a:pt x="228" y="29"/>
                </a:cubicBezTo>
                <a:cubicBezTo>
                  <a:pt x="228" y="30"/>
                  <a:pt x="229" y="29"/>
                  <a:pt x="229" y="29"/>
                </a:cubicBezTo>
                <a:cubicBezTo>
                  <a:pt x="238" y="0"/>
                  <a:pt x="238" y="0"/>
                  <a:pt x="238" y="0"/>
                </a:cubicBezTo>
                <a:cubicBezTo>
                  <a:pt x="271" y="32"/>
                  <a:pt x="271" y="32"/>
                  <a:pt x="271" y="32"/>
                </a:cubicBezTo>
                <a:cubicBezTo>
                  <a:pt x="254" y="45"/>
                  <a:pt x="254" y="45"/>
                  <a:pt x="254" y="45"/>
                </a:cubicBezTo>
                <a:cubicBezTo>
                  <a:pt x="254" y="46"/>
                  <a:pt x="254" y="46"/>
                  <a:pt x="254" y="46"/>
                </a:cubicBezTo>
                <a:cubicBezTo>
                  <a:pt x="218" y="120"/>
                  <a:pt x="218" y="120"/>
                  <a:pt x="218" y="120"/>
                </a:cubicBezTo>
                <a:cubicBezTo>
                  <a:pt x="193" y="170"/>
                  <a:pt x="193" y="170"/>
                  <a:pt x="193" y="170"/>
                </a:cubicBezTo>
                <a:cubicBezTo>
                  <a:pt x="176" y="173"/>
                  <a:pt x="176" y="173"/>
                  <a:pt x="176" y="173"/>
                </a:cubicBezTo>
                <a:cubicBezTo>
                  <a:pt x="176" y="174"/>
                  <a:pt x="175" y="174"/>
                  <a:pt x="175" y="174"/>
                </a:cubicBezTo>
                <a:cubicBezTo>
                  <a:pt x="175" y="174"/>
                  <a:pt x="175" y="174"/>
                  <a:pt x="175" y="174"/>
                </a:cubicBezTo>
                <a:cubicBezTo>
                  <a:pt x="183" y="189"/>
                  <a:pt x="183" y="189"/>
                  <a:pt x="183" y="189"/>
                </a:cubicBezTo>
                <a:cubicBezTo>
                  <a:pt x="148" y="202"/>
                  <a:pt x="148" y="202"/>
                  <a:pt x="148" y="202"/>
                </a:cubicBezTo>
                <a:cubicBezTo>
                  <a:pt x="147" y="202"/>
                  <a:pt x="147" y="202"/>
                  <a:pt x="147" y="202"/>
                </a:cubicBezTo>
                <a:cubicBezTo>
                  <a:pt x="144" y="203"/>
                  <a:pt x="144" y="203"/>
                  <a:pt x="144" y="203"/>
                </a:cubicBezTo>
                <a:cubicBezTo>
                  <a:pt x="131" y="192"/>
                  <a:pt x="131" y="192"/>
                  <a:pt x="131" y="192"/>
                </a:cubicBezTo>
                <a:cubicBezTo>
                  <a:pt x="131" y="192"/>
                  <a:pt x="130" y="192"/>
                  <a:pt x="130" y="192"/>
                </a:cubicBezTo>
                <a:cubicBezTo>
                  <a:pt x="130" y="192"/>
                  <a:pt x="130" y="192"/>
                  <a:pt x="130" y="192"/>
                </a:cubicBezTo>
                <a:cubicBezTo>
                  <a:pt x="121" y="216"/>
                  <a:pt x="121" y="216"/>
                  <a:pt x="121" y="216"/>
                </a:cubicBezTo>
                <a:cubicBezTo>
                  <a:pt x="76" y="228"/>
                  <a:pt x="76" y="228"/>
                  <a:pt x="76" y="228"/>
                </a:cubicBezTo>
                <a:cubicBezTo>
                  <a:pt x="67" y="216"/>
                  <a:pt x="67" y="216"/>
                  <a:pt x="67" y="216"/>
                </a:cubicBezTo>
                <a:cubicBezTo>
                  <a:pt x="67" y="216"/>
                  <a:pt x="67" y="216"/>
                  <a:pt x="67" y="216"/>
                </a:cubicBezTo>
                <a:cubicBezTo>
                  <a:pt x="67" y="216"/>
                  <a:pt x="66" y="216"/>
                  <a:pt x="66" y="216"/>
                </a:cubicBezTo>
                <a:cubicBezTo>
                  <a:pt x="62" y="232"/>
                  <a:pt x="62" y="232"/>
                  <a:pt x="62" y="232"/>
                </a:cubicBezTo>
                <a:cubicBezTo>
                  <a:pt x="42" y="239"/>
                  <a:pt x="42" y="239"/>
                  <a:pt x="42" y="239"/>
                </a:cubicBezTo>
                <a:cubicBezTo>
                  <a:pt x="37" y="216"/>
                  <a:pt x="37" y="216"/>
                  <a:pt x="37" y="216"/>
                </a:cubicBezTo>
                <a:cubicBezTo>
                  <a:pt x="61" y="174"/>
                  <a:pt x="61" y="174"/>
                  <a:pt x="61" y="174"/>
                </a:cubicBezTo>
                <a:cubicBezTo>
                  <a:pt x="61" y="174"/>
                  <a:pt x="61" y="174"/>
                  <a:pt x="61" y="174"/>
                </a:cubicBezTo>
                <a:cubicBezTo>
                  <a:pt x="55" y="166"/>
                  <a:pt x="55" y="166"/>
                  <a:pt x="55" y="166"/>
                </a:cubicBezTo>
                <a:cubicBezTo>
                  <a:pt x="55" y="166"/>
                  <a:pt x="55" y="166"/>
                  <a:pt x="55" y="166"/>
                </a:cubicBezTo>
                <a:cubicBezTo>
                  <a:pt x="38" y="167"/>
                  <a:pt x="38" y="167"/>
                  <a:pt x="38" y="167"/>
                </a:cubicBezTo>
                <a:cubicBezTo>
                  <a:pt x="38" y="167"/>
                  <a:pt x="38" y="168"/>
                  <a:pt x="38" y="168"/>
                </a:cubicBezTo>
                <a:cubicBezTo>
                  <a:pt x="34" y="178"/>
                  <a:pt x="34" y="178"/>
                  <a:pt x="34" y="178"/>
                </a:cubicBezTo>
                <a:cubicBezTo>
                  <a:pt x="12" y="182"/>
                  <a:pt x="12" y="182"/>
                  <a:pt x="12" y="182"/>
                </a:cubicBezTo>
                <a:cubicBezTo>
                  <a:pt x="9" y="162"/>
                  <a:pt x="9" y="162"/>
                  <a:pt x="9" y="162"/>
                </a:cubicBezTo>
                <a:cubicBezTo>
                  <a:pt x="9" y="162"/>
                  <a:pt x="9" y="162"/>
                  <a:pt x="9" y="162"/>
                </a:cubicBezTo>
                <a:cubicBezTo>
                  <a:pt x="0" y="153"/>
                  <a:pt x="0" y="153"/>
                  <a:pt x="0" y="153"/>
                </a:cubicBezTo>
                <a:cubicBezTo>
                  <a:pt x="0" y="140"/>
                  <a:pt x="0" y="140"/>
                  <a:pt x="0" y="140"/>
                </a:cubicBezTo>
                <a:cubicBezTo>
                  <a:pt x="36" y="149"/>
                  <a:pt x="36" y="149"/>
                  <a:pt x="36" y="149"/>
                </a:cubicBezTo>
                <a:cubicBezTo>
                  <a:pt x="36" y="149"/>
                  <a:pt x="36" y="149"/>
                  <a:pt x="36" y="149"/>
                </a:cubicBezTo>
                <a:cubicBezTo>
                  <a:pt x="45" y="144"/>
                  <a:pt x="45" y="144"/>
                  <a:pt x="45" y="144"/>
                </a:cubicBezTo>
                <a:cubicBezTo>
                  <a:pt x="45" y="144"/>
                  <a:pt x="45" y="144"/>
                  <a:pt x="45" y="144"/>
                </a:cubicBezTo>
                <a:cubicBezTo>
                  <a:pt x="43" y="129"/>
                  <a:pt x="43" y="129"/>
                  <a:pt x="43" y="129"/>
                </a:cubicBezTo>
                <a:cubicBezTo>
                  <a:pt x="54" y="125"/>
                  <a:pt x="54" y="125"/>
                  <a:pt x="54" y="125"/>
                </a:cubicBezTo>
                <a:cubicBezTo>
                  <a:pt x="66" y="137"/>
                  <a:pt x="66" y="137"/>
                  <a:pt x="66" y="137"/>
                </a:cubicBezTo>
                <a:cubicBezTo>
                  <a:pt x="67" y="137"/>
                  <a:pt x="67" y="137"/>
                  <a:pt x="67" y="137"/>
                </a:cubicBezTo>
                <a:cubicBezTo>
                  <a:pt x="67" y="137"/>
                  <a:pt x="67" y="137"/>
                  <a:pt x="67" y="136"/>
                </a:cubicBezTo>
                <a:cubicBezTo>
                  <a:pt x="74" y="104"/>
                  <a:pt x="74" y="104"/>
                  <a:pt x="74" y="104"/>
                </a:cubicBezTo>
                <a:cubicBezTo>
                  <a:pt x="90" y="117"/>
                  <a:pt x="90" y="117"/>
                  <a:pt x="90" y="117"/>
                </a:cubicBezTo>
                <a:cubicBezTo>
                  <a:pt x="90" y="117"/>
                  <a:pt x="90" y="117"/>
                  <a:pt x="90" y="117"/>
                </a:cubicBezTo>
                <a:cubicBezTo>
                  <a:pt x="90" y="117"/>
                  <a:pt x="90" y="117"/>
                  <a:pt x="90" y="117"/>
                </a:cubicBezTo>
                <a:cubicBezTo>
                  <a:pt x="102" y="99"/>
                  <a:pt x="102" y="99"/>
                  <a:pt x="102" y="99"/>
                </a:cubicBezTo>
                <a:cubicBezTo>
                  <a:pt x="121" y="112"/>
                  <a:pt x="121" y="112"/>
                  <a:pt x="121" y="112"/>
                </a:cubicBezTo>
                <a:cubicBezTo>
                  <a:pt x="112" y="138"/>
                  <a:pt x="112" y="138"/>
                  <a:pt x="112" y="138"/>
                </a:cubicBezTo>
                <a:cubicBezTo>
                  <a:pt x="112" y="138"/>
                  <a:pt x="112" y="138"/>
                  <a:pt x="112" y="138"/>
                </a:cubicBezTo>
                <a:cubicBezTo>
                  <a:pt x="112" y="138"/>
                  <a:pt x="112" y="138"/>
                  <a:pt x="112" y="138"/>
                </a:cubicBezTo>
                <a:cubicBezTo>
                  <a:pt x="135" y="140"/>
                  <a:pt x="135" y="140"/>
                  <a:pt x="135" y="140"/>
                </a:cubicBezTo>
                <a:cubicBezTo>
                  <a:pt x="135" y="140"/>
                  <a:pt x="135" y="140"/>
                  <a:pt x="135" y="140"/>
                </a:cubicBezTo>
                <a:cubicBezTo>
                  <a:pt x="153" y="129"/>
                  <a:pt x="153" y="129"/>
                  <a:pt x="153" y="129"/>
                </a:cubicBezTo>
                <a:cubicBezTo>
                  <a:pt x="153" y="129"/>
                  <a:pt x="153" y="129"/>
                  <a:pt x="153" y="129"/>
                </a:cubicBezTo>
                <a:cubicBezTo>
                  <a:pt x="153" y="129"/>
                  <a:pt x="153" y="128"/>
                  <a:pt x="153" y="128"/>
                </a:cubicBezTo>
                <a:cubicBezTo>
                  <a:pt x="141" y="114"/>
                  <a:pt x="141" y="114"/>
                  <a:pt x="141" y="114"/>
                </a:cubicBezTo>
                <a:cubicBezTo>
                  <a:pt x="141" y="97"/>
                  <a:pt x="141" y="97"/>
                  <a:pt x="141" y="97"/>
                </a:cubicBezTo>
                <a:cubicBezTo>
                  <a:pt x="141" y="97"/>
                  <a:pt x="141" y="97"/>
                  <a:pt x="141" y="96"/>
                </a:cubicBezTo>
                <a:cubicBezTo>
                  <a:pt x="127" y="79"/>
                  <a:pt x="127" y="79"/>
                  <a:pt x="127" y="79"/>
                </a:cubicBezTo>
                <a:cubicBezTo>
                  <a:pt x="141" y="67"/>
                  <a:pt x="141" y="67"/>
                  <a:pt x="141" y="67"/>
                </a:cubicBezTo>
                <a:cubicBezTo>
                  <a:pt x="141" y="68"/>
                  <a:pt x="141" y="68"/>
                  <a:pt x="141" y="68"/>
                </a:cubicBezTo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8" name="Freeform 49"/>
          <p:cNvSpPr>
            <a:spLocks/>
          </p:cNvSpPr>
          <p:nvPr/>
        </p:nvSpPr>
        <p:spPr bwMode="auto">
          <a:xfrm>
            <a:off x="4445000" y="1223963"/>
            <a:ext cx="266700" cy="369887"/>
          </a:xfrm>
          <a:custGeom>
            <a:avLst/>
            <a:gdLst>
              <a:gd name="T0" fmla="*/ 18 w 91"/>
              <a:gd name="T1" fmla="*/ 103 h 126"/>
              <a:gd name="T2" fmla="*/ 24 w 91"/>
              <a:gd name="T3" fmla="*/ 119 h 126"/>
              <a:gd name="T4" fmla="*/ 39 w 91"/>
              <a:gd name="T5" fmla="*/ 126 h 126"/>
              <a:gd name="T6" fmla="*/ 49 w 91"/>
              <a:gd name="T7" fmla="*/ 125 h 126"/>
              <a:gd name="T8" fmla="*/ 55 w 91"/>
              <a:gd name="T9" fmla="*/ 124 h 126"/>
              <a:gd name="T10" fmla="*/ 75 w 91"/>
              <a:gd name="T11" fmla="*/ 114 h 126"/>
              <a:gd name="T12" fmla="*/ 91 w 91"/>
              <a:gd name="T13" fmla="*/ 61 h 126"/>
              <a:gd name="T14" fmla="*/ 86 w 91"/>
              <a:gd name="T15" fmla="*/ 49 h 126"/>
              <a:gd name="T16" fmla="*/ 85 w 91"/>
              <a:gd name="T17" fmla="*/ 48 h 126"/>
              <a:gd name="T18" fmla="*/ 75 w 91"/>
              <a:gd name="T19" fmla="*/ 28 h 126"/>
              <a:gd name="T20" fmla="*/ 38 w 91"/>
              <a:gd name="T21" fmla="*/ 15 h 126"/>
              <a:gd name="T22" fmla="*/ 38 w 91"/>
              <a:gd name="T23" fmla="*/ 14 h 126"/>
              <a:gd name="T24" fmla="*/ 31 w 91"/>
              <a:gd name="T25" fmla="*/ 0 h 126"/>
              <a:gd name="T26" fmla="*/ 3 w 91"/>
              <a:gd name="T27" fmla="*/ 9 h 126"/>
              <a:gd name="T28" fmla="*/ 0 w 91"/>
              <a:gd name="T29" fmla="*/ 26 h 126"/>
              <a:gd name="T30" fmla="*/ 2 w 91"/>
              <a:gd name="T31" fmla="*/ 43 h 126"/>
              <a:gd name="T32" fmla="*/ 11 w 91"/>
              <a:gd name="T33" fmla="*/ 53 h 126"/>
              <a:gd name="T34" fmla="*/ 11 w 91"/>
              <a:gd name="T35" fmla="*/ 53 h 126"/>
              <a:gd name="T36" fmla="*/ 3 w 91"/>
              <a:gd name="T37" fmla="*/ 70 h 126"/>
              <a:gd name="T38" fmla="*/ 17 w 91"/>
              <a:gd name="T39" fmla="*/ 102 h 1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91" h="126">
                <a:moveTo>
                  <a:pt x="18" y="103"/>
                </a:moveTo>
                <a:cubicBezTo>
                  <a:pt x="24" y="119"/>
                  <a:pt x="24" y="119"/>
                  <a:pt x="24" y="119"/>
                </a:cubicBezTo>
                <a:cubicBezTo>
                  <a:pt x="39" y="126"/>
                  <a:pt x="39" y="126"/>
                  <a:pt x="39" y="126"/>
                </a:cubicBezTo>
                <a:cubicBezTo>
                  <a:pt x="49" y="125"/>
                  <a:pt x="49" y="125"/>
                  <a:pt x="49" y="125"/>
                </a:cubicBezTo>
                <a:cubicBezTo>
                  <a:pt x="55" y="124"/>
                  <a:pt x="55" y="124"/>
                  <a:pt x="55" y="124"/>
                </a:cubicBezTo>
                <a:cubicBezTo>
                  <a:pt x="75" y="114"/>
                  <a:pt x="75" y="114"/>
                  <a:pt x="75" y="114"/>
                </a:cubicBezTo>
                <a:cubicBezTo>
                  <a:pt x="91" y="61"/>
                  <a:pt x="91" y="61"/>
                  <a:pt x="91" y="61"/>
                </a:cubicBezTo>
                <a:cubicBezTo>
                  <a:pt x="86" y="49"/>
                  <a:pt x="86" y="49"/>
                  <a:pt x="86" y="49"/>
                </a:cubicBezTo>
                <a:cubicBezTo>
                  <a:pt x="85" y="48"/>
                  <a:pt x="85" y="48"/>
                  <a:pt x="85" y="48"/>
                </a:cubicBezTo>
                <a:cubicBezTo>
                  <a:pt x="75" y="28"/>
                  <a:pt x="75" y="28"/>
                  <a:pt x="75" y="28"/>
                </a:cubicBezTo>
                <a:cubicBezTo>
                  <a:pt x="38" y="15"/>
                  <a:pt x="38" y="15"/>
                  <a:pt x="38" y="15"/>
                </a:cubicBezTo>
                <a:cubicBezTo>
                  <a:pt x="38" y="15"/>
                  <a:pt x="38" y="14"/>
                  <a:pt x="38" y="14"/>
                </a:cubicBezTo>
                <a:cubicBezTo>
                  <a:pt x="31" y="0"/>
                  <a:pt x="31" y="0"/>
                  <a:pt x="31" y="0"/>
                </a:cubicBezTo>
                <a:cubicBezTo>
                  <a:pt x="3" y="9"/>
                  <a:pt x="3" y="9"/>
                  <a:pt x="3" y="9"/>
                </a:cubicBezTo>
                <a:cubicBezTo>
                  <a:pt x="0" y="26"/>
                  <a:pt x="0" y="26"/>
                  <a:pt x="0" y="26"/>
                </a:cubicBezTo>
                <a:cubicBezTo>
                  <a:pt x="2" y="43"/>
                  <a:pt x="2" y="43"/>
                  <a:pt x="2" y="43"/>
                </a:cubicBezTo>
                <a:cubicBezTo>
                  <a:pt x="11" y="53"/>
                  <a:pt x="11" y="53"/>
                  <a:pt x="11" y="53"/>
                </a:cubicBezTo>
                <a:cubicBezTo>
                  <a:pt x="11" y="53"/>
                  <a:pt x="11" y="53"/>
                  <a:pt x="11" y="53"/>
                </a:cubicBezTo>
                <a:cubicBezTo>
                  <a:pt x="3" y="70"/>
                  <a:pt x="3" y="70"/>
                  <a:pt x="3" y="70"/>
                </a:cubicBezTo>
                <a:cubicBezTo>
                  <a:pt x="17" y="102"/>
                  <a:pt x="17" y="102"/>
                  <a:pt x="17" y="102"/>
                </a:cubicBezTo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9" name="Freeform 50"/>
          <p:cNvSpPr>
            <a:spLocks/>
          </p:cNvSpPr>
          <p:nvPr/>
        </p:nvSpPr>
        <p:spPr bwMode="auto">
          <a:xfrm>
            <a:off x="4503738" y="773113"/>
            <a:ext cx="179388" cy="179387"/>
          </a:xfrm>
          <a:custGeom>
            <a:avLst/>
            <a:gdLst>
              <a:gd name="T0" fmla="*/ 6 w 61"/>
              <a:gd name="T1" fmla="*/ 44 h 61"/>
              <a:gd name="T2" fmla="*/ 34 w 61"/>
              <a:gd name="T3" fmla="*/ 61 h 61"/>
              <a:gd name="T4" fmla="*/ 42 w 61"/>
              <a:gd name="T5" fmla="*/ 48 h 61"/>
              <a:gd name="T6" fmla="*/ 43 w 61"/>
              <a:gd name="T7" fmla="*/ 48 h 61"/>
              <a:gd name="T8" fmla="*/ 61 w 61"/>
              <a:gd name="T9" fmla="*/ 40 h 61"/>
              <a:gd name="T10" fmla="*/ 56 w 61"/>
              <a:gd name="T11" fmla="*/ 25 h 61"/>
              <a:gd name="T12" fmla="*/ 32 w 61"/>
              <a:gd name="T13" fmla="*/ 33 h 61"/>
              <a:gd name="T14" fmla="*/ 32 w 61"/>
              <a:gd name="T15" fmla="*/ 33 h 61"/>
              <a:gd name="T16" fmla="*/ 31 w 61"/>
              <a:gd name="T17" fmla="*/ 32 h 61"/>
              <a:gd name="T18" fmla="*/ 31 w 61"/>
              <a:gd name="T19" fmla="*/ 20 h 61"/>
              <a:gd name="T20" fmla="*/ 32 w 61"/>
              <a:gd name="T21" fmla="*/ 20 h 61"/>
              <a:gd name="T22" fmla="*/ 48 w 61"/>
              <a:gd name="T23" fmla="*/ 9 h 61"/>
              <a:gd name="T24" fmla="*/ 26 w 61"/>
              <a:gd name="T25" fmla="*/ 0 h 61"/>
              <a:gd name="T26" fmla="*/ 10 w 61"/>
              <a:gd name="T27" fmla="*/ 3 h 61"/>
              <a:gd name="T28" fmla="*/ 0 w 61"/>
              <a:gd name="T29" fmla="*/ 18 h 61"/>
              <a:gd name="T30" fmla="*/ 17 w 61"/>
              <a:gd name="T31" fmla="*/ 30 h 61"/>
              <a:gd name="T32" fmla="*/ 18 w 61"/>
              <a:gd name="T33" fmla="*/ 31 h 61"/>
              <a:gd name="T34" fmla="*/ 17 w 61"/>
              <a:gd name="T35" fmla="*/ 31 h 61"/>
              <a:gd name="T36" fmla="*/ 6 w 61"/>
              <a:gd name="T37" fmla="*/ 44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61" h="61">
                <a:moveTo>
                  <a:pt x="6" y="44"/>
                </a:moveTo>
                <a:cubicBezTo>
                  <a:pt x="34" y="61"/>
                  <a:pt x="34" y="61"/>
                  <a:pt x="34" y="61"/>
                </a:cubicBezTo>
                <a:cubicBezTo>
                  <a:pt x="42" y="48"/>
                  <a:pt x="42" y="48"/>
                  <a:pt x="42" y="48"/>
                </a:cubicBezTo>
                <a:cubicBezTo>
                  <a:pt x="42" y="48"/>
                  <a:pt x="42" y="48"/>
                  <a:pt x="43" y="48"/>
                </a:cubicBezTo>
                <a:cubicBezTo>
                  <a:pt x="61" y="40"/>
                  <a:pt x="61" y="40"/>
                  <a:pt x="61" y="40"/>
                </a:cubicBezTo>
                <a:cubicBezTo>
                  <a:pt x="56" y="25"/>
                  <a:pt x="56" y="25"/>
                  <a:pt x="56" y="25"/>
                </a:cubicBezTo>
                <a:cubicBezTo>
                  <a:pt x="32" y="33"/>
                  <a:pt x="32" y="33"/>
                  <a:pt x="32" y="33"/>
                </a:cubicBezTo>
                <a:cubicBezTo>
                  <a:pt x="32" y="33"/>
                  <a:pt x="32" y="33"/>
                  <a:pt x="32" y="33"/>
                </a:cubicBezTo>
                <a:cubicBezTo>
                  <a:pt x="31" y="33"/>
                  <a:pt x="31" y="32"/>
                  <a:pt x="31" y="32"/>
                </a:cubicBezTo>
                <a:cubicBezTo>
                  <a:pt x="31" y="20"/>
                  <a:pt x="31" y="20"/>
                  <a:pt x="31" y="20"/>
                </a:cubicBezTo>
                <a:cubicBezTo>
                  <a:pt x="31" y="20"/>
                  <a:pt x="31" y="20"/>
                  <a:pt x="32" y="20"/>
                </a:cubicBezTo>
                <a:cubicBezTo>
                  <a:pt x="48" y="9"/>
                  <a:pt x="48" y="9"/>
                  <a:pt x="48" y="9"/>
                </a:cubicBezTo>
                <a:cubicBezTo>
                  <a:pt x="26" y="0"/>
                  <a:pt x="26" y="0"/>
                  <a:pt x="26" y="0"/>
                </a:cubicBezTo>
                <a:cubicBezTo>
                  <a:pt x="10" y="3"/>
                  <a:pt x="10" y="3"/>
                  <a:pt x="10" y="3"/>
                </a:cubicBezTo>
                <a:cubicBezTo>
                  <a:pt x="0" y="18"/>
                  <a:pt x="0" y="18"/>
                  <a:pt x="0" y="18"/>
                </a:cubicBezTo>
                <a:cubicBezTo>
                  <a:pt x="17" y="30"/>
                  <a:pt x="17" y="30"/>
                  <a:pt x="17" y="30"/>
                </a:cubicBezTo>
                <a:cubicBezTo>
                  <a:pt x="17" y="30"/>
                  <a:pt x="18" y="30"/>
                  <a:pt x="18" y="31"/>
                </a:cubicBezTo>
                <a:cubicBezTo>
                  <a:pt x="18" y="31"/>
                  <a:pt x="18" y="31"/>
                  <a:pt x="17" y="31"/>
                </a:cubicBezTo>
                <a:lnTo>
                  <a:pt x="6" y="44"/>
                </a:ln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0" name="Freeform 51"/>
          <p:cNvSpPr>
            <a:spLocks/>
          </p:cNvSpPr>
          <p:nvPr/>
        </p:nvSpPr>
        <p:spPr bwMode="auto">
          <a:xfrm>
            <a:off x="4887913" y="558800"/>
            <a:ext cx="93663" cy="131762"/>
          </a:xfrm>
          <a:custGeom>
            <a:avLst/>
            <a:gdLst>
              <a:gd name="T0" fmla="*/ 0 w 59"/>
              <a:gd name="T1" fmla="*/ 59 h 83"/>
              <a:gd name="T2" fmla="*/ 51 w 59"/>
              <a:gd name="T3" fmla="*/ 83 h 83"/>
              <a:gd name="T4" fmla="*/ 59 w 59"/>
              <a:gd name="T5" fmla="*/ 13 h 83"/>
              <a:gd name="T6" fmla="*/ 27 w 59"/>
              <a:gd name="T7" fmla="*/ 0 h 83"/>
              <a:gd name="T8" fmla="*/ 0 w 59"/>
              <a:gd name="T9" fmla="*/ 59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9" h="83">
                <a:moveTo>
                  <a:pt x="0" y="59"/>
                </a:moveTo>
                <a:lnTo>
                  <a:pt x="51" y="83"/>
                </a:lnTo>
                <a:lnTo>
                  <a:pt x="59" y="13"/>
                </a:lnTo>
                <a:lnTo>
                  <a:pt x="27" y="0"/>
                </a:lnTo>
                <a:lnTo>
                  <a:pt x="0" y="59"/>
                </a:ln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1" name="Freeform 52"/>
          <p:cNvSpPr>
            <a:spLocks/>
          </p:cNvSpPr>
          <p:nvPr/>
        </p:nvSpPr>
        <p:spPr bwMode="auto">
          <a:xfrm>
            <a:off x="5211763" y="384175"/>
            <a:ext cx="495300" cy="395287"/>
          </a:xfrm>
          <a:custGeom>
            <a:avLst/>
            <a:gdLst>
              <a:gd name="T0" fmla="*/ 35 w 169"/>
              <a:gd name="T1" fmla="*/ 105 h 135"/>
              <a:gd name="T2" fmla="*/ 67 w 169"/>
              <a:gd name="T3" fmla="*/ 135 h 135"/>
              <a:gd name="T4" fmla="*/ 89 w 169"/>
              <a:gd name="T5" fmla="*/ 121 h 135"/>
              <a:gd name="T6" fmla="*/ 89 w 169"/>
              <a:gd name="T7" fmla="*/ 105 h 135"/>
              <a:gd name="T8" fmla="*/ 89 w 169"/>
              <a:gd name="T9" fmla="*/ 104 h 135"/>
              <a:gd name="T10" fmla="*/ 90 w 169"/>
              <a:gd name="T11" fmla="*/ 104 h 135"/>
              <a:gd name="T12" fmla="*/ 135 w 169"/>
              <a:gd name="T13" fmla="*/ 105 h 135"/>
              <a:gd name="T14" fmla="*/ 169 w 169"/>
              <a:gd name="T15" fmla="*/ 74 h 135"/>
              <a:gd name="T16" fmla="*/ 168 w 169"/>
              <a:gd name="T17" fmla="*/ 48 h 135"/>
              <a:gd name="T18" fmla="*/ 157 w 169"/>
              <a:gd name="T19" fmla="*/ 51 h 135"/>
              <a:gd name="T20" fmla="*/ 149 w 169"/>
              <a:gd name="T21" fmla="*/ 69 h 135"/>
              <a:gd name="T22" fmla="*/ 149 w 169"/>
              <a:gd name="T23" fmla="*/ 69 h 135"/>
              <a:gd name="T24" fmla="*/ 137 w 169"/>
              <a:gd name="T25" fmla="*/ 79 h 135"/>
              <a:gd name="T26" fmla="*/ 136 w 169"/>
              <a:gd name="T27" fmla="*/ 79 h 135"/>
              <a:gd name="T28" fmla="*/ 111 w 169"/>
              <a:gd name="T29" fmla="*/ 52 h 135"/>
              <a:gd name="T30" fmla="*/ 111 w 169"/>
              <a:gd name="T31" fmla="*/ 51 h 135"/>
              <a:gd name="T32" fmla="*/ 133 w 169"/>
              <a:gd name="T33" fmla="*/ 26 h 135"/>
              <a:gd name="T34" fmla="*/ 121 w 169"/>
              <a:gd name="T35" fmla="*/ 18 h 135"/>
              <a:gd name="T36" fmla="*/ 85 w 169"/>
              <a:gd name="T37" fmla="*/ 25 h 135"/>
              <a:gd name="T38" fmla="*/ 85 w 169"/>
              <a:gd name="T39" fmla="*/ 25 h 135"/>
              <a:gd name="T40" fmla="*/ 85 w 169"/>
              <a:gd name="T41" fmla="*/ 25 h 135"/>
              <a:gd name="T42" fmla="*/ 86 w 169"/>
              <a:gd name="T43" fmla="*/ 0 h 135"/>
              <a:gd name="T44" fmla="*/ 48 w 169"/>
              <a:gd name="T45" fmla="*/ 4 h 135"/>
              <a:gd name="T46" fmla="*/ 40 w 169"/>
              <a:gd name="T47" fmla="*/ 14 h 135"/>
              <a:gd name="T48" fmla="*/ 78 w 169"/>
              <a:gd name="T49" fmla="*/ 42 h 135"/>
              <a:gd name="T50" fmla="*/ 78 w 169"/>
              <a:gd name="T51" fmla="*/ 43 h 135"/>
              <a:gd name="T52" fmla="*/ 74 w 169"/>
              <a:gd name="T53" fmla="*/ 57 h 135"/>
              <a:gd name="T54" fmla="*/ 74 w 169"/>
              <a:gd name="T55" fmla="*/ 57 h 135"/>
              <a:gd name="T56" fmla="*/ 73 w 169"/>
              <a:gd name="T57" fmla="*/ 57 h 135"/>
              <a:gd name="T58" fmla="*/ 52 w 169"/>
              <a:gd name="T59" fmla="*/ 45 h 135"/>
              <a:gd name="T60" fmla="*/ 0 w 169"/>
              <a:gd name="T61" fmla="*/ 57 h 135"/>
              <a:gd name="T62" fmla="*/ 6 w 169"/>
              <a:gd name="T63" fmla="*/ 94 h 135"/>
              <a:gd name="T64" fmla="*/ 6 w 169"/>
              <a:gd name="T65" fmla="*/ 97 h 135"/>
              <a:gd name="T66" fmla="*/ 47 w 169"/>
              <a:gd name="T67" fmla="*/ 84 h 135"/>
              <a:gd name="T68" fmla="*/ 48 w 169"/>
              <a:gd name="T69" fmla="*/ 84 h 135"/>
              <a:gd name="T70" fmla="*/ 54 w 169"/>
              <a:gd name="T71" fmla="*/ 90 h 135"/>
              <a:gd name="T72" fmla="*/ 54 w 169"/>
              <a:gd name="T73" fmla="*/ 91 h 135"/>
              <a:gd name="T74" fmla="*/ 54 w 169"/>
              <a:gd name="T75" fmla="*/ 91 h 135"/>
              <a:gd name="T76" fmla="*/ 35 w 169"/>
              <a:gd name="T77" fmla="*/ 105 h 1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69" h="135">
                <a:moveTo>
                  <a:pt x="35" y="105"/>
                </a:moveTo>
                <a:cubicBezTo>
                  <a:pt x="67" y="135"/>
                  <a:pt x="67" y="135"/>
                  <a:pt x="67" y="135"/>
                </a:cubicBezTo>
                <a:cubicBezTo>
                  <a:pt x="89" y="121"/>
                  <a:pt x="89" y="121"/>
                  <a:pt x="89" y="121"/>
                </a:cubicBezTo>
                <a:cubicBezTo>
                  <a:pt x="89" y="105"/>
                  <a:pt x="89" y="105"/>
                  <a:pt x="89" y="105"/>
                </a:cubicBezTo>
                <a:cubicBezTo>
                  <a:pt x="89" y="104"/>
                  <a:pt x="89" y="104"/>
                  <a:pt x="89" y="104"/>
                </a:cubicBezTo>
                <a:cubicBezTo>
                  <a:pt x="89" y="104"/>
                  <a:pt x="90" y="104"/>
                  <a:pt x="90" y="104"/>
                </a:cubicBezTo>
                <a:cubicBezTo>
                  <a:pt x="135" y="105"/>
                  <a:pt x="135" y="105"/>
                  <a:pt x="135" y="105"/>
                </a:cubicBezTo>
                <a:cubicBezTo>
                  <a:pt x="169" y="74"/>
                  <a:pt x="169" y="74"/>
                  <a:pt x="169" y="74"/>
                </a:cubicBezTo>
                <a:cubicBezTo>
                  <a:pt x="168" y="48"/>
                  <a:pt x="168" y="48"/>
                  <a:pt x="168" y="48"/>
                </a:cubicBezTo>
                <a:cubicBezTo>
                  <a:pt x="157" y="51"/>
                  <a:pt x="157" y="51"/>
                  <a:pt x="157" y="51"/>
                </a:cubicBezTo>
                <a:cubicBezTo>
                  <a:pt x="149" y="69"/>
                  <a:pt x="149" y="69"/>
                  <a:pt x="149" y="69"/>
                </a:cubicBezTo>
                <a:cubicBezTo>
                  <a:pt x="149" y="69"/>
                  <a:pt x="149" y="69"/>
                  <a:pt x="149" y="69"/>
                </a:cubicBezTo>
                <a:cubicBezTo>
                  <a:pt x="137" y="79"/>
                  <a:pt x="137" y="79"/>
                  <a:pt x="137" y="79"/>
                </a:cubicBezTo>
                <a:cubicBezTo>
                  <a:pt x="137" y="79"/>
                  <a:pt x="137" y="79"/>
                  <a:pt x="136" y="79"/>
                </a:cubicBezTo>
                <a:cubicBezTo>
                  <a:pt x="111" y="52"/>
                  <a:pt x="111" y="52"/>
                  <a:pt x="111" y="52"/>
                </a:cubicBezTo>
                <a:cubicBezTo>
                  <a:pt x="110" y="52"/>
                  <a:pt x="110" y="51"/>
                  <a:pt x="111" y="51"/>
                </a:cubicBezTo>
                <a:cubicBezTo>
                  <a:pt x="133" y="26"/>
                  <a:pt x="133" y="26"/>
                  <a:pt x="133" y="26"/>
                </a:cubicBezTo>
                <a:cubicBezTo>
                  <a:pt x="121" y="18"/>
                  <a:pt x="121" y="18"/>
                  <a:pt x="121" y="18"/>
                </a:cubicBezTo>
                <a:cubicBezTo>
                  <a:pt x="85" y="25"/>
                  <a:pt x="85" y="25"/>
                  <a:pt x="85" y="25"/>
                </a:cubicBezTo>
                <a:cubicBezTo>
                  <a:pt x="85" y="25"/>
                  <a:pt x="85" y="25"/>
                  <a:pt x="85" y="25"/>
                </a:cubicBezTo>
                <a:cubicBezTo>
                  <a:pt x="85" y="25"/>
                  <a:pt x="85" y="25"/>
                  <a:pt x="85" y="25"/>
                </a:cubicBezTo>
                <a:cubicBezTo>
                  <a:pt x="86" y="0"/>
                  <a:pt x="86" y="0"/>
                  <a:pt x="86" y="0"/>
                </a:cubicBezTo>
                <a:cubicBezTo>
                  <a:pt x="48" y="4"/>
                  <a:pt x="48" y="4"/>
                  <a:pt x="48" y="4"/>
                </a:cubicBezTo>
                <a:cubicBezTo>
                  <a:pt x="40" y="14"/>
                  <a:pt x="40" y="14"/>
                  <a:pt x="40" y="14"/>
                </a:cubicBezTo>
                <a:cubicBezTo>
                  <a:pt x="78" y="42"/>
                  <a:pt x="78" y="42"/>
                  <a:pt x="78" y="42"/>
                </a:cubicBezTo>
                <a:cubicBezTo>
                  <a:pt x="78" y="42"/>
                  <a:pt x="78" y="43"/>
                  <a:pt x="78" y="43"/>
                </a:cubicBezTo>
                <a:cubicBezTo>
                  <a:pt x="74" y="57"/>
                  <a:pt x="74" y="57"/>
                  <a:pt x="74" y="57"/>
                </a:cubicBezTo>
                <a:cubicBezTo>
                  <a:pt x="74" y="57"/>
                  <a:pt x="74" y="57"/>
                  <a:pt x="74" y="57"/>
                </a:cubicBezTo>
                <a:cubicBezTo>
                  <a:pt x="73" y="57"/>
                  <a:pt x="73" y="57"/>
                  <a:pt x="73" y="57"/>
                </a:cubicBezTo>
                <a:cubicBezTo>
                  <a:pt x="52" y="45"/>
                  <a:pt x="52" y="45"/>
                  <a:pt x="52" y="45"/>
                </a:cubicBezTo>
                <a:cubicBezTo>
                  <a:pt x="0" y="57"/>
                  <a:pt x="0" y="57"/>
                  <a:pt x="0" y="57"/>
                </a:cubicBezTo>
                <a:cubicBezTo>
                  <a:pt x="6" y="94"/>
                  <a:pt x="6" y="94"/>
                  <a:pt x="6" y="94"/>
                </a:cubicBezTo>
                <a:cubicBezTo>
                  <a:pt x="6" y="97"/>
                  <a:pt x="6" y="97"/>
                  <a:pt x="6" y="97"/>
                </a:cubicBezTo>
                <a:cubicBezTo>
                  <a:pt x="47" y="84"/>
                  <a:pt x="47" y="84"/>
                  <a:pt x="47" y="84"/>
                </a:cubicBezTo>
                <a:cubicBezTo>
                  <a:pt x="48" y="84"/>
                  <a:pt x="48" y="84"/>
                  <a:pt x="48" y="84"/>
                </a:cubicBezTo>
                <a:cubicBezTo>
                  <a:pt x="54" y="90"/>
                  <a:pt x="54" y="90"/>
                  <a:pt x="54" y="90"/>
                </a:cubicBezTo>
                <a:cubicBezTo>
                  <a:pt x="54" y="91"/>
                  <a:pt x="54" y="91"/>
                  <a:pt x="54" y="91"/>
                </a:cubicBezTo>
                <a:cubicBezTo>
                  <a:pt x="54" y="91"/>
                  <a:pt x="54" y="91"/>
                  <a:pt x="54" y="91"/>
                </a:cubicBezTo>
                <a:lnTo>
                  <a:pt x="35" y="105"/>
                </a:ln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2" name="Freeform 53"/>
          <p:cNvSpPr>
            <a:spLocks/>
          </p:cNvSpPr>
          <p:nvPr/>
        </p:nvSpPr>
        <p:spPr bwMode="auto">
          <a:xfrm>
            <a:off x="8526463" y="971550"/>
            <a:ext cx="53975" cy="53975"/>
          </a:xfrm>
          <a:custGeom>
            <a:avLst/>
            <a:gdLst>
              <a:gd name="T0" fmla="*/ 0 w 18"/>
              <a:gd name="T1" fmla="*/ 1 h 18"/>
              <a:gd name="T2" fmla="*/ 12 w 18"/>
              <a:gd name="T3" fmla="*/ 16 h 18"/>
              <a:gd name="T4" fmla="*/ 13 w 18"/>
              <a:gd name="T5" fmla="*/ 18 h 18"/>
              <a:gd name="T6" fmla="*/ 18 w 18"/>
              <a:gd name="T7" fmla="*/ 16 h 18"/>
              <a:gd name="T8" fmla="*/ 15 w 18"/>
              <a:gd name="T9" fmla="*/ 10 h 18"/>
              <a:gd name="T10" fmla="*/ 12 w 18"/>
              <a:gd name="T11" fmla="*/ 10 h 18"/>
              <a:gd name="T12" fmla="*/ 10 w 18"/>
              <a:gd name="T13" fmla="*/ 10 h 18"/>
              <a:gd name="T14" fmla="*/ 10 w 18"/>
              <a:gd name="T15" fmla="*/ 10 h 18"/>
              <a:gd name="T16" fmla="*/ 2 w 18"/>
              <a:gd name="T17" fmla="*/ 0 h 18"/>
              <a:gd name="T18" fmla="*/ 0 w 18"/>
              <a:gd name="T19" fmla="*/ 1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8" h="18">
                <a:moveTo>
                  <a:pt x="0" y="1"/>
                </a:moveTo>
                <a:cubicBezTo>
                  <a:pt x="12" y="16"/>
                  <a:pt x="12" y="16"/>
                  <a:pt x="12" y="16"/>
                </a:cubicBezTo>
                <a:cubicBezTo>
                  <a:pt x="13" y="18"/>
                  <a:pt x="13" y="18"/>
                  <a:pt x="13" y="18"/>
                </a:cubicBezTo>
                <a:cubicBezTo>
                  <a:pt x="18" y="16"/>
                  <a:pt x="18" y="16"/>
                  <a:pt x="18" y="16"/>
                </a:cubicBezTo>
                <a:cubicBezTo>
                  <a:pt x="15" y="10"/>
                  <a:pt x="15" y="10"/>
                  <a:pt x="15" y="10"/>
                </a:cubicBezTo>
                <a:cubicBezTo>
                  <a:pt x="12" y="10"/>
                  <a:pt x="12" y="10"/>
                  <a:pt x="12" y="10"/>
                </a:cubicBezTo>
                <a:cubicBezTo>
                  <a:pt x="10" y="10"/>
                  <a:pt x="10" y="10"/>
                  <a:pt x="10" y="10"/>
                </a:cubicBezTo>
                <a:cubicBezTo>
                  <a:pt x="10" y="10"/>
                  <a:pt x="10" y="10"/>
                  <a:pt x="10" y="10"/>
                </a:cubicBezTo>
                <a:cubicBezTo>
                  <a:pt x="2" y="0"/>
                  <a:pt x="2" y="0"/>
                  <a:pt x="2" y="0"/>
                </a:cubicBezTo>
                <a:lnTo>
                  <a:pt x="0" y="1"/>
                </a:ln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3" name="Freeform 54"/>
          <p:cNvSpPr>
            <a:spLocks/>
          </p:cNvSpPr>
          <p:nvPr/>
        </p:nvSpPr>
        <p:spPr bwMode="auto">
          <a:xfrm>
            <a:off x="671513" y="239713"/>
            <a:ext cx="7999413" cy="5086350"/>
          </a:xfrm>
          <a:custGeom>
            <a:avLst/>
            <a:gdLst>
              <a:gd name="T0" fmla="*/ 2657 w 2732"/>
              <a:gd name="T1" fmla="*/ 675 h 1736"/>
              <a:gd name="T2" fmla="*/ 2613 w 2732"/>
              <a:gd name="T3" fmla="*/ 696 h 1736"/>
              <a:gd name="T4" fmla="*/ 2516 w 2732"/>
              <a:gd name="T5" fmla="*/ 703 h 1736"/>
              <a:gd name="T6" fmla="*/ 2473 w 2732"/>
              <a:gd name="T7" fmla="*/ 590 h 1736"/>
              <a:gd name="T8" fmla="*/ 2303 w 2732"/>
              <a:gd name="T9" fmla="*/ 530 h 1736"/>
              <a:gd name="T10" fmla="*/ 2322 w 2732"/>
              <a:gd name="T11" fmla="*/ 490 h 1736"/>
              <a:gd name="T12" fmla="*/ 2641 w 2732"/>
              <a:gd name="T13" fmla="*/ 354 h 1736"/>
              <a:gd name="T14" fmla="*/ 2488 w 2732"/>
              <a:gd name="T15" fmla="*/ 235 h 1736"/>
              <a:gd name="T16" fmla="*/ 2401 w 2732"/>
              <a:gd name="T17" fmla="*/ 136 h 1736"/>
              <a:gd name="T18" fmla="*/ 2200 w 2732"/>
              <a:gd name="T19" fmla="*/ 206 h 1736"/>
              <a:gd name="T20" fmla="*/ 2175 w 2732"/>
              <a:gd name="T21" fmla="*/ 411 h 1736"/>
              <a:gd name="T22" fmla="*/ 2120 w 2732"/>
              <a:gd name="T23" fmla="*/ 360 h 1736"/>
              <a:gd name="T24" fmla="*/ 2028 w 2732"/>
              <a:gd name="T25" fmla="*/ 282 h 1736"/>
              <a:gd name="T26" fmla="*/ 2144 w 2732"/>
              <a:gd name="T27" fmla="*/ 44 h 1736"/>
              <a:gd name="T28" fmla="*/ 1979 w 2732"/>
              <a:gd name="T29" fmla="*/ 3 h 1736"/>
              <a:gd name="T30" fmla="*/ 1973 w 2732"/>
              <a:gd name="T31" fmla="*/ 148 h 1736"/>
              <a:gd name="T32" fmla="*/ 1965 w 2732"/>
              <a:gd name="T33" fmla="*/ 314 h 1736"/>
              <a:gd name="T34" fmla="*/ 1849 w 2732"/>
              <a:gd name="T35" fmla="*/ 451 h 1736"/>
              <a:gd name="T36" fmla="*/ 1732 w 2732"/>
              <a:gd name="T37" fmla="*/ 317 h 1736"/>
              <a:gd name="T38" fmla="*/ 1605 w 2732"/>
              <a:gd name="T39" fmla="*/ 664 h 1736"/>
              <a:gd name="T40" fmla="*/ 1587 w 2732"/>
              <a:gd name="T41" fmla="*/ 536 h 1736"/>
              <a:gd name="T42" fmla="*/ 1565 w 2732"/>
              <a:gd name="T43" fmla="*/ 436 h 1736"/>
              <a:gd name="T44" fmla="*/ 1672 w 2732"/>
              <a:gd name="T45" fmla="*/ 194 h 1736"/>
              <a:gd name="T46" fmla="*/ 1597 w 2732"/>
              <a:gd name="T47" fmla="*/ 233 h 1736"/>
              <a:gd name="T48" fmla="*/ 1457 w 2732"/>
              <a:gd name="T49" fmla="*/ 176 h 1736"/>
              <a:gd name="T50" fmla="*/ 1398 w 2732"/>
              <a:gd name="T51" fmla="*/ 283 h 1736"/>
              <a:gd name="T52" fmla="*/ 1437 w 2732"/>
              <a:gd name="T53" fmla="*/ 472 h 1736"/>
              <a:gd name="T54" fmla="*/ 1297 w 2732"/>
              <a:gd name="T55" fmla="*/ 587 h 1736"/>
              <a:gd name="T56" fmla="*/ 1290 w 2732"/>
              <a:gd name="T57" fmla="*/ 697 h 1736"/>
              <a:gd name="T58" fmla="*/ 1246 w 2732"/>
              <a:gd name="T59" fmla="*/ 786 h 1736"/>
              <a:gd name="T60" fmla="*/ 1089 w 2732"/>
              <a:gd name="T61" fmla="*/ 776 h 1736"/>
              <a:gd name="T62" fmla="*/ 1084 w 2732"/>
              <a:gd name="T63" fmla="*/ 656 h 1736"/>
              <a:gd name="T64" fmla="*/ 1035 w 2732"/>
              <a:gd name="T65" fmla="*/ 662 h 1736"/>
              <a:gd name="T66" fmla="*/ 943 w 2732"/>
              <a:gd name="T67" fmla="*/ 659 h 1736"/>
              <a:gd name="T68" fmla="*/ 916 w 2732"/>
              <a:gd name="T69" fmla="*/ 728 h 1736"/>
              <a:gd name="T70" fmla="*/ 1044 w 2732"/>
              <a:gd name="T71" fmla="*/ 799 h 1736"/>
              <a:gd name="T72" fmla="*/ 1067 w 2732"/>
              <a:gd name="T73" fmla="*/ 918 h 1736"/>
              <a:gd name="T74" fmla="*/ 943 w 2732"/>
              <a:gd name="T75" fmla="*/ 818 h 1736"/>
              <a:gd name="T76" fmla="*/ 870 w 2732"/>
              <a:gd name="T77" fmla="*/ 884 h 1736"/>
              <a:gd name="T78" fmla="*/ 853 w 2732"/>
              <a:gd name="T79" fmla="*/ 847 h 1736"/>
              <a:gd name="T80" fmla="*/ 798 w 2732"/>
              <a:gd name="T81" fmla="*/ 1077 h 1736"/>
              <a:gd name="T82" fmla="*/ 727 w 2732"/>
              <a:gd name="T83" fmla="*/ 1170 h 1736"/>
              <a:gd name="T84" fmla="*/ 730 w 2732"/>
              <a:gd name="T85" fmla="*/ 1061 h 1736"/>
              <a:gd name="T86" fmla="*/ 665 w 2732"/>
              <a:gd name="T87" fmla="*/ 957 h 1736"/>
              <a:gd name="T88" fmla="*/ 682 w 2732"/>
              <a:gd name="T89" fmla="*/ 1070 h 1736"/>
              <a:gd name="T90" fmla="*/ 604 w 2732"/>
              <a:gd name="T91" fmla="*/ 1139 h 1736"/>
              <a:gd name="T92" fmla="*/ 495 w 2732"/>
              <a:gd name="T93" fmla="*/ 992 h 1736"/>
              <a:gd name="T94" fmla="*/ 514 w 2732"/>
              <a:gd name="T95" fmla="*/ 1089 h 1736"/>
              <a:gd name="T96" fmla="*/ 546 w 2732"/>
              <a:gd name="T97" fmla="*/ 1191 h 1736"/>
              <a:gd name="T98" fmla="*/ 548 w 2732"/>
              <a:gd name="T99" fmla="*/ 1242 h 1736"/>
              <a:gd name="T100" fmla="*/ 421 w 2732"/>
              <a:gd name="T101" fmla="*/ 1113 h 1736"/>
              <a:gd name="T102" fmla="*/ 482 w 2732"/>
              <a:gd name="T103" fmla="*/ 1251 h 1736"/>
              <a:gd name="T104" fmla="*/ 409 w 2732"/>
              <a:gd name="T105" fmla="*/ 1241 h 1736"/>
              <a:gd name="T106" fmla="*/ 351 w 2732"/>
              <a:gd name="T107" fmla="*/ 1237 h 1736"/>
              <a:gd name="T108" fmla="*/ 295 w 2732"/>
              <a:gd name="T109" fmla="*/ 1289 h 1736"/>
              <a:gd name="T110" fmla="*/ 288 w 2732"/>
              <a:gd name="T111" fmla="*/ 1336 h 1736"/>
              <a:gd name="T112" fmla="*/ 214 w 2732"/>
              <a:gd name="T113" fmla="*/ 1443 h 1736"/>
              <a:gd name="T114" fmla="*/ 276 w 2732"/>
              <a:gd name="T115" fmla="*/ 1488 h 1736"/>
              <a:gd name="T116" fmla="*/ 266 w 2732"/>
              <a:gd name="T117" fmla="*/ 1551 h 1736"/>
              <a:gd name="T118" fmla="*/ 243 w 2732"/>
              <a:gd name="T119" fmla="*/ 1608 h 1736"/>
              <a:gd name="T120" fmla="*/ 89 w 2732"/>
              <a:gd name="T121" fmla="*/ 1599 h 1736"/>
              <a:gd name="T122" fmla="*/ 13 w 2732"/>
              <a:gd name="T123" fmla="*/ 1736 h 17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2732" h="1736">
                <a:moveTo>
                  <a:pt x="2732" y="598"/>
                </a:moveTo>
                <a:cubicBezTo>
                  <a:pt x="2726" y="599"/>
                  <a:pt x="2726" y="599"/>
                  <a:pt x="2726" y="599"/>
                </a:cubicBezTo>
                <a:cubicBezTo>
                  <a:pt x="2708" y="619"/>
                  <a:pt x="2708" y="619"/>
                  <a:pt x="2708" y="619"/>
                </a:cubicBezTo>
                <a:cubicBezTo>
                  <a:pt x="2708" y="619"/>
                  <a:pt x="2707" y="619"/>
                  <a:pt x="2707" y="619"/>
                </a:cubicBezTo>
                <a:cubicBezTo>
                  <a:pt x="2707" y="619"/>
                  <a:pt x="2707" y="619"/>
                  <a:pt x="2707" y="619"/>
                </a:cubicBezTo>
                <a:cubicBezTo>
                  <a:pt x="2713" y="595"/>
                  <a:pt x="2713" y="595"/>
                  <a:pt x="2713" y="595"/>
                </a:cubicBezTo>
                <a:cubicBezTo>
                  <a:pt x="2709" y="594"/>
                  <a:pt x="2709" y="594"/>
                  <a:pt x="2709" y="594"/>
                </a:cubicBezTo>
                <a:cubicBezTo>
                  <a:pt x="2688" y="594"/>
                  <a:pt x="2688" y="594"/>
                  <a:pt x="2688" y="594"/>
                </a:cubicBezTo>
                <a:cubicBezTo>
                  <a:pt x="2687" y="599"/>
                  <a:pt x="2687" y="599"/>
                  <a:pt x="2687" y="599"/>
                </a:cubicBezTo>
                <a:cubicBezTo>
                  <a:pt x="2687" y="599"/>
                  <a:pt x="2686" y="599"/>
                  <a:pt x="2686" y="599"/>
                </a:cubicBezTo>
                <a:cubicBezTo>
                  <a:pt x="2686" y="599"/>
                  <a:pt x="2686" y="599"/>
                  <a:pt x="2686" y="599"/>
                </a:cubicBezTo>
                <a:cubicBezTo>
                  <a:pt x="2670" y="593"/>
                  <a:pt x="2670" y="593"/>
                  <a:pt x="2670" y="593"/>
                </a:cubicBezTo>
                <a:cubicBezTo>
                  <a:pt x="2654" y="604"/>
                  <a:pt x="2654" y="604"/>
                  <a:pt x="2654" y="604"/>
                </a:cubicBezTo>
                <a:cubicBezTo>
                  <a:pt x="2662" y="624"/>
                  <a:pt x="2662" y="624"/>
                  <a:pt x="2662" y="624"/>
                </a:cubicBezTo>
                <a:cubicBezTo>
                  <a:pt x="2670" y="642"/>
                  <a:pt x="2670" y="642"/>
                  <a:pt x="2670" y="642"/>
                </a:cubicBezTo>
                <a:cubicBezTo>
                  <a:pt x="2670" y="642"/>
                  <a:pt x="2670" y="642"/>
                  <a:pt x="2670" y="642"/>
                </a:cubicBezTo>
                <a:cubicBezTo>
                  <a:pt x="2670" y="643"/>
                  <a:pt x="2670" y="643"/>
                  <a:pt x="2670" y="643"/>
                </a:cubicBezTo>
                <a:cubicBezTo>
                  <a:pt x="2671" y="658"/>
                  <a:pt x="2671" y="658"/>
                  <a:pt x="2671" y="658"/>
                </a:cubicBezTo>
                <a:cubicBezTo>
                  <a:pt x="2679" y="673"/>
                  <a:pt x="2679" y="673"/>
                  <a:pt x="2679" y="673"/>
                </a:cubicBezTo>
                <a:cubicBezTo>
                  <a:pt x="2679" y="674"/>
                  <a:pt x="2679" y="674"/>
                  <a:pt x="2679" y="674"/>
                </a:cubicBezTo>
                <a:cubicBezTo>
                  <a:pt x="2662" y="687"/>
                  <a:pt x="2662" y="687"/>
                  <a:pt x="2662" y="687"/>
                </a:cubicBezTo>
                <a:cubicBezTo>
                  <a:pt x="2662" y="687"/>
                  <a:pt x="2662" y="687"/>
                  <a:pt x="2662" y="687"/>
                </a:cubicBezTo>
                <a:cubicBezTo>
                  <a:pt x="2649" y="685"/>
                  <a:pt x="2649" y="685"/>
                  <a:pt x="2649" y="685"/>
                </a:cubicBezTo>
                <a:cubicBezTo>
                  <a:pt x="2649" y="685"/>
                  <a:pt x="2648" y="685"/>
                  <a:pt x="2648" y="685"/>
                </a:cubicBezTo>
                <a:cubicBezTo>
                  <a:pt x="2648" y="684"/>
                  <a:pt x="2648" y="684"/>
                  <a:pt x="2648" y="684"/>
                </a:cubicBezTo>
                <a:cubicBezTo>
                  <a:pt x="2657" y="675"/>
                  <a:pt x="2657" y="675"/>
                  <a:pt x="2657" y="675"/>
                </a:cubicBezTo>
                <a:cubicBezTo>
                  <a:pt x="2660" y="658"/>
                  <a:pt x="2660" y="658"/>
                  <a:pt x="2660" y="658"/>
                </a:cubicBezTo>
                <a:cubicBezTo>
                  <a:pt x="2659" y="650"/>
                  <a:pt x="2659" y="650"/>
                  <a:pt x="2659" y="650"/>
                </a:cubicBezTo>
                <a:cubicBezTo>
                  <a:pt x="2658" y="639"/>
                  <a:pt x="2658" y="639"/>
                  <a:pt x="2658" y="639"/>
                </a:cubicBezTo>
                <a:cubicBezTo>
                  <a:pt x="2649" y="617"/>
                  <a:pt x="2649" y="617"/>
                  <a:pt x="2649" y="617"/>
                </a:cubicBezTo>
                <a:cubicBezTo>
                  <a:pt x="2636" y="595"/>
                  <a:pt x="2636" y="595"/>
                  <a:pt x="2636" y="595"/>
                </a:cubicBezTo>
                <a:cubicBezTo>
                  <a:pt x="2618" y="597"/>
                  <a:pt x="2618" y="597"/>
                  <a:pt x="2618" y="597"/>
                </a:cubicBezTo>
                <a:cubicBezTo>
                  <a:pt x="2618" y="598"/>
                  <a:pt x="2618" y="597"/>
                  <a:pt x="2618" y="597"/>
                </a:cubicBezTo>
                <a:cubicBezTo>
                  <a:pt x="2618" y="597"/>
                  <a:pt x="2618" y="597"/>
                  <a:pt x="2618" y="597"/>
                </a:cubicBezTo>
                <a:cubicBezTo>
                  <a:pt x="2624" y="578"/>
                  <a:pt x="2624" y="578"/>
                  <a:pt x="2624" y="578"/>
                </a:cubicBezTo>
                <a:cubicBezTo>
                  <a:pt x="2600" y="578"/>
                  <a:pt x="2600" y="578"/>
                  <a:pt x="2600" y="578"/>
                </a:cubicBezTo>
                <a:cubicBezTo>
                  <a:pt x="2594" y="591"/>
                  <a:pt x="2594" y="591"/>
                  <a:pt x="2594" y="591"/>
                </a:cubicBezTo>
                <a:cubicBezTo>
                  <a:pt x="2605" y="611"/>
                  <a:pt x="2605" y="611"/>
                  <a:pt x="2605" y="611"/>
                </a:cubicBezTo>
                <a:cubicBezTo>
                  <a:pt x="2615" y="634"/>
                  <a:pt x="2615" y="634"/>
                  <a:pt x="2615" y="634"/>
                </a:cubicBezTo>
                <a:cubicBezTo>
                  <a:pt x="2615" y="635"/>
                  <a:pt x="2615" y="635"/>
                  <a:pt x="2615" y="635"/>
                </a:cubicBezTo>
                <a:cubicBezTo>
                  <a:pt x="2615" y="637"/>
                  <a:pt x="2615" y="637"/>
                  <a:pt x="2615" y="637"/>
                </a:cubicBezTo>
                <a:cubicBezTo>
                  <a:pt x="2615" y="637"/>
                  <a:pt x="2615" y="637"/>
                  <a:pt x="2615" y="637"/>
                </a:cubicBezTo>
                <a:cubicBezTo>
                  <a:pt x="2605" y="643"/>
                  <a:pt x="2605" y="643"/>
                  <a:pt x="2605" y="643"/>
                </a:cubicBezTo>
                <a:cubicBezTo>
                  <a:pt x="2602" y="645"/>
                  <a:pt x="2602" y="645"/>
                  <a:pt x="2602" y="645"/>
                </a:cubicBezTo>
                <a:cubicBezTo>
                  <a:pt x="2610" y="661"/>
                  <a:pt x="2610" y="661"/>
                  <a:pt x="2610" y="661"/>
                </a:cubicBezTo>
                <a:cubicBezTo>
                  <a:pt x="2615" y="672"/>
                  <a:pt x="2615" y="672"/>
                  <a:pt x="2615" y="672"/>
                </a:cubicBezTo>
                <a:cubicBezTo>
                  <a:pt x="2615" y="672"/>
                  <a:pt x="2615" y="672"/>
                  <a:pt x="2615" y="672"/>
                </a:cubicBezTo>
                <a:cubicBezTo>
                  <a:pt x="2615" y="676"/>
                  <a:pt x="2615" y="676"/>
                  <a:pt x="2615" y="676"/>
                </a:cubicBezTo>
                <a:cubicBezTo>
                  <a:pt x="2614" y="689"/>
                  <a:pt x="2614" y="689"/>
                  <a:pt x="2614" y="689"/>
                </a:cubicBezTo>
                <a:cubicBezTo>
                  <a:pt x="2614" y="696"/>
                  <a:pt x="2614" y="696"/>
                  <a:pt x="2614" y="696"/>
                </a:cubicBezTo>
                <a:cubicBezTo>
                  <a:pt x="2614" y="696"/>
                  <a:pt x="2614" y="696"/>
                  <a:pt x="2613" y="696"/>
                </a:cubicBezTo>
                <a:cubicBezTo>
                  <a:pt x="2613" y="696"/>
                  <a:pt x="2613" y="696"/>
                  <a:pt x="2613" y="696"/>
                </a:cubicBezTo>
                <a:cubicBezTo>
                  <a:pt x="2607" y="687"/>
                  <a:pt x="2607" y="687"/>
                  <a:pt x="2607" y="687"/>
                </a:cubicBezTo>
                <a:cubicBezTo>
                  <a:pt x="2594" y="666"/>
                  <a:pt x="2594" y="666"/>
                  <a:pt x="2594" y="666"/>
                </a:cubicBezTo>
                <a:cubicBezTo>
                  <a:pt x="2584" y="686"/>
                  <a:pt x="2584" y="686"/>
                  <a:pt x="2584" y="686"/>
                </a:cubicBezTo>
                <a:cubicBezTo>
                  <a:pt x="2580" y="693"/>
                  <a:pt x="2580" y="693"/>
                  <a:pt x="2580" y="693"/>
                </a:cubicBezTo>
                <a:cubicBezTo>
                  <a:pt x="2582" y="702"/>
                  <a:pt x="2582" y="702"/>
                  <a:pt x="2582" y="702"/>
                </a:cubicBezTo>
                <a:cubicBezTo>
                  <a:pt x="2584" y="710"/>
                  <a:pt x="2584" y="710"/>
                  <a:pt x="2584" y="710"/>
                </a:cubicBezTo>
                <a:cubicBezTo>
                  <a:pt x="2591" y="734"/>
                  <a:pt x="2591" y="734"/>
                  <a:pt x="2591" y="734"/>
                </a:cubicBezTo>
                <a:cubicBezTo>
                  <a:pt x="2591" y="734"/>
                  <a:pt x="2591" y="735"/>
                  <a:pt x="2591" y="735"/>
                </a:cubicBezTo>
                <a:cubicBezTo>
                  <a:pt x="2584" y="743"/>
                  <a:pt x="2584" y="743"/>
                  <a:pt x="2584" y="743"/>
                </a:cubicBezTo>
                <a:cubicBezTo>
                  <a:pt x="2583" y="743"/>
                  <a:pt x="2583" y="743"/>
                  <a:pt x="2583" y="743"/>
                </a:cubicBezTo>
                <a:cubicBezTo>
                  <a:pt x="2583" y="743"/>
                  <a:pt x="2583" y="743"/>
                  <a:pt x="2583" y="743"/>
                </a:cubicBezTo>
                <a:cubicBezTo>
                  <a:pt x="2573" y="721"/>
                  <a:pt x="2573" y="721"/>
                  <a:pt x="2573" y="721"/>
                </a:cubicBezTo>
                <a:cubicBezTo>
                  <a:pt x="2569" y="703"/>
                  <a:pt x="2569" y="703"/>
                  <a:pt x="2569" y="703"/>
                </a:cubicBezTo>
                <a:cubicBezTo>
                  <a:pt x="2566" y="690"/>
                  <a:pt x="2566" y="690"/>
                  <a:pt x="2566" y="690"/>
                </a:cubicBezTo>
                <a:cubicBezTo>
                  <a:pt x="2566" y="690"/>
                  <a:pt x="2566" y="690"/>
                  <a:pt x="2566" y="690"/>
                </a:cubicBezTo>
                <a:cubicBezTo>
                  <a:pt x="2570" y="685"/>
                  <a:pt x="2570" y="685"/>
                  <a:pt x="2570" y="685"/>
                </a:cubicBezTo>
                <a:cubicBezTo>
                  <a:pt x="2578" y="673"/>
                  <a:pt x="2578" y="673"/>
                  <a:pt x="2578" y="673"/>
                </a:cubicBezTo>
                <a:cubicBezTo>
                  <a:pt x="2582" y="667"/>
                  <a:pt x="2582" y="667"/>
                  <a:pt x="2582" y="667"/>
                </a:cubicBezTo>
                <a:cubicBezTo>
                  <a:pt x="2591" y="643"/>
                  <a:pt x="2591" y="643"/>
                  <a:pt x="2591" y="643"/>
                </a:cubicBezTo>
                <a:cubicBezTo>
                  <a:pt x="2583" y="644"/>
                  <a:pt x="2583" y="644"/>
                  <a:pt x="2583" y="644"/>
                </a:cubicBezTo>
                <a:cubicBezTo>
                  <a:pt x="2560" y="674"/>
                  <a:pt x="2560" y="674"/>
                  <a:pt x="2560" y="674"/>
                </a:cubicBezTo>
                <a:cubicBezTo>
                  <a:pt x="2560" y="674"/>
                  <a:pt x="2560" y="674"/>
                  <a:pt x="2560" y="674"/>
                </a:cubicBezTo>
                <a:cubicBezTo>
                  <a:pt x="2548" y="674"/>
                  <a:pt x="2548" y="674"/>
                  <a:pt x="2548" y="674"/>
                </a:cubicBezTo>
                <a:cubicBezTo>
                  <a:pt x="2534" y="672"/>
                  <a:pt x="2534" y="672"/>
                  <a:pt x="2534" y="672"/>
                </a:cubicBezTo>
                <a:cubicBezTo>
                  <a:pt x="2522" y="688"/>
                  <a:pt x="2522" y="688"/>
                  <a:pt x="2522" y="688"/>
                </a:cubicBezTo>
                <a:cubicBezTo>
                  <a:pt x="2516" y="703"/>
                  <a:pt x="2516" y="703"/>
                  <a:pt x="2516" y="703"/>
                </a:cubicBezTo>
                <a:cubicBezTo>
                  <a:pt x="2511" y="717"/>
                  <a:pt x="2511" y="717"/>
                  <a:pt x="2511" y="717"/>
                </a:cubicBezTo>
                <a:cubicBezTo>
                  <a:pt x="2511" y="717"/>
                  <a:pt x="2511" y="717"/>
                  <a:pt x="2511" y="717"/>
                </a:cubicBezTo>
                <a:cubicBezTo>
                  <a:pt x="2505" y="725"/>
                  <a:pt x="2505" y="725"/>
                  <a:pt x="2505" y="725"/>
                </a:cubicBezTo>
                <a:cubicBezTo>
                  <a:pt x="2498" y="734"/>
                  <a:pt x="2498" y="734"/>
                  <a:pt x="2498" y="734"/>
                </a:cubicBezTo>
                <a:cubicBezTo>
                  <a:pt x="2498" y="734"/>
                  <a:pt x="2497" y="734"/>
                  <a:pt x="2497" y="734"/>
                </a:cubicBezTo>
                <a:cubicBezTo>
                  <a:pt x="2497" y="734"/>
                  <a:pt x="2497" y="734"/>
                  <a:pt x="2497" y="734"/>
                </a:cubicBezTo>
                <a:cubicBezTo>
                  <a:pt x="2496" y="732"/>
                  <a:pt x="2496" y="732"/>
                  <a:pt x="2496" y="732"/>
                </a:cubicBezTo>
                <a:cubicBezTo>
                  <a:pt x="2493" y="714"/>
                  <a:pt x="2493" y="714"/>
                  <a:pt x="2493" y="714"/>
                </a:cubicBezTo>
                <a:cubicBezTo>
                  <a:pt x="2492" y="714"/>
                  <a:pt x="2492" y="714"/>
                  <a:pt x="2492" y="714"/>
                </a:cubicBezTo>
                <a:cubicBezTo>
                  <a:pt x="2492" y="714"/>
                  <a:pt x="2491" y="714"/>
                  <a:pt x="2491" y="714"/>
                </a:cubicBezTo>
                <a:cubicBezTo>
                  <a:pt x="2491" y="713"/>
                  <a:pt x="2491" y="713"/>
                  <a:pt x="2491" y="713"/>
                </a:cubicBezTo>
                <a:cubicBezTo>
                  <a:pt x="2477" y="710"/>
                  <a:pt x="2477" y="710"/>
                  <a:pt x="2477" y="710"/>
                </a:cubicBezTo>
                <a:cubicBezTo>
                  <a:pt x="2477" y="710"/>
                  <a:pt x="2477" y="710"/>
                  <a:pt x="2477" y="710"/>
                </a:cubicBezTo>
                <a:cubicBezTo>
                  <a:pt x="2477" y="710"/>
                  <a:pt x="2477" y="709"/>
                  <a:pt x="2477" y="709"/>
                </a:cubicBezTo>
                <a:cubicBezTo>
                  <a:pt x="2489" y="702"/>
                  <a:pt x="2489" y="702"/>
                  <a:pt x="2489" y="702"/>
                </a:cubicBezTo>
                <a:cubicBezTo>
                  <a:pt x="2503" y="694"/>
                  <a:pt x="2503" y="694"/>
                  <a:pt x="2503" y="694"/>
                </a:cubicBezTo>
                <a:cubicBezTo>
                  <a:pt x="2505" y="685"/>
                  <a:pt x="2505" y="685"/>
                  <a:pt x="2505" y="685"/>
                </a:cubicBezTo>
                <a:cubicBezTo>
                  <a:pt x="2510" y="665"/>
                  <a:pt x="2510" y="665"/>
                  <a:pt x="2510" y="665"/>
                </a:cubicBezTo>
                <a:cubicBezTo>
                  <a:pt x="2513" y="654"/>
                  <a:pt x="2513" y="654"/>
                  <a:pt x="2513" y="654"/>
                </a:cubicBezTo>
                <a:cubicBezTo>
                  <a:pt x="2515" y="644"/>
                  <a:pt x="2515" y="644"/>
                  <a:pt x="2515" y="644"/>
                </a:cubicBezTo>
                <a:cubicBezTo>
                  <a:pt x="2519" y="636"/>
                  <a:pt x="2519" y="636"/>
                  <a:pt x="2519" y="636"/>
                </a:cubicBezTo>
                <a:cubicBezTo>
                  <a:pt x="2521" y="616"/>
                  <a:pt x="2521" y="616"/>
                  <a:pt x="2521" y="616"/>
                </a:cubicBezTo>
                <a:cubicBezTo>
                  <a:pt x="2515" y="593"/>
                  <a:pt x="2515" y="593"/>
                  <a:pt x="2515" y="593"/>
                </a:cubicBezTo>
                <a:cubicBezTo>
                  <a:pt x="2504" y="584"/>
                  <a:pt x="2504" y="584"/>
                  <a:pt x="2504" y="584"/>
                </a:cubicBezTo>
                <a:cubicBezTo>
                  <a:pt x="2488" y="585"/>
                  <a:pt x="2488" y="585"/>
                  <a:pt x="2488" y="585"/>
                </a:cubicBezTo>
                <a:cubicBezTo>
                  <a:pt x="2473" y="590"/>
                  <a:pt x="2473" y="590"/>
                  <a:pt x="2473" y="590"/>
                </a:cubicBezTo>
                <a:cubicBezTo>
                  <a:pt x="2464" y="623"/>
                  <a:pt x="2464" y="623"/>
                  <a:pt x="2464" y="623"/>
                </a:cubicBezTo>
                <a:cubicBezTo>
                  <a:pt x="2464" y="624"/>
                  <a:pt x="2464" y="624"/>
                  <a:pt x="2463" y="624"/>
                </a:cubicBezTo>
                <a:cubicBezTo>
                  <a:pt x="2461" y="625"/>
                  <a:pt x="2461" y="625"/>
                  <a:pt x="2461" y="625"/>
                </a:cubicBezTo>
                <a:cubicBezTo>
                  <a:pt x="2449" y="629"/>
                  <a:pt x="2449" y="629"/>
                  <a:pt x="2449" y="629"/>
                </a:cubicBezTo>
                <a:cubicBezTo>
                  <a:pt x="2449" y="629"/>
                  <a:pt x="2449" y="629"/>
                  <a:pt x="2449" y="629"/>
                </a:cubicBezTo>
                <a:cubicBezTo>
                  <a:pt x="2449" y="629"/>
                  <a:pt x="2448" y="629"/>
                  <a:pt x="2449" y="629"/>
                </a:cubicBezTo>
                <a:cubicBezTo>
                  <a:pt x="2449" y="613"/>
                  <a:pt x="2449" y="613"/>
                  <a:pt x="2449" y="613"/>
                </a:cubicBezTo>
                <a:cubicBezTo>
                  <a:pt x="2450" y="608"/>
                  <a:pt x="2450" y="608"/>
                  <a:pt x="2450" y="608"/>
                </a:cubicBezTo>
                <a:cubicBezTo>
                  <a:pt x="2453" y="594"/>
                  <a:pt x="2453" y="594"/>
                  <a:pt x="2453" y="594"/>
                </a:cubicBezTo>
                <a:cubicBezTo>
                  <a:pt x="2453" y="594"/>
                  <a:pt x="2454" y="594"/>
                  <a:pt x="2454" y="594"/>
                </a:cubicBezTo>
                <a:cubicBezTo>
                  <a:pt x="2469" y="575"/>
                  <a:pt x="2469" y="575"/>
                  <a:pt x="2469" y="575"/>
                </a:cubicBezTo>
                <a:cubicBezTo>
                  <a:pt x="2483" y="556"/>
                  <a:pt x="2483" y="556"/>
                  <a:pt x="2483" y="556"/>
                </a:cubicBezTo>
                <a:cubicBezTo>
                  <a:pt x="2460" y="548"/>
                  <a:pt x="2460" y="548"/>
                  <a:pt x="2460" y="548"/>
                </a:cubicBezTo>
                <a:cubicBezTo>
                  <a:pt x="2441" y="544"/>
                  <a:pt x="2441" y="544"/>
                  <a:pt x="2441" y="544"/>
                </a:cubicBezTo>
                <a:cubicBezTo>
                  <a:pt x="2422" y="545"/>
                  <a:pt x="2422" y="545"/>
                  <a:pt x="2422" y="545"/>
                </a:cubicBezTo>
                <a:cubicBezTo>
                  <a:pt x="2421" y="546"/>
                  <a:pt x="2421" y="546"/>
                  <a:pt x="2421" y="546"/>
                </a:cubicBezTo>
                <a:cubicBezTo>
                  <a:pt x="2412" y="547"/>
                  <a:pt x="2412" y="547"/>
                  <a:pt x="2412" y="547"/>
                </a:cubicBezTo>
                <a:cubicBezTo>
                  <a:pt x="2389" y="548"/>
                  <a:pt x="2389" y="548"/>
                  <a:pt x="2389" y="548"/>
                </a:cubicBezTo>
                <a:cubicBezTo>
                  <a:pt x="2389" y="548"/>
                  <a:pt x="2388" y="548"/>
                  <a:pt x="2388" y="547"/>
                </a:cubicBezTo>
                <a:cubicBezTo>
                  <a:pt x="2382" y="534"/>
                  <a:pt x="2382" y="534"/>
                  <a:pt x="2382" y="534"/>
                </a:cubicBezTo>
                <a:cubicBezTo>
                  <a:pt x="2367" y="532"/>
                  <a:pt x="2367" y="532"/>
                  <a:pt x="2367" y="532"/>
                </a:cubicBezTo>
                <a:cubicBezTo>
                  <a:pt x="2346" y="530"/>
                  <a:pt x="2346" y="530"/>
                  <a:pt x="2346" y="530"/>
                </a:cubicBezTo>
                <a:cubicBezTo>
                  <a:pt x="2322" y="533"/>
                  <a:pt x="2322" y="533"/>
                  <a:pt x="2322" y="533"/>
                </a:cubicBezTo>
                <a:cubicBezTo>
                  <a:pt x="2311" y="534"/>
                  <a:pt x="2311" y="534"/>
                  <a:pt x="2311" y="534"/>
                </a:cubicBezTo>
                <a:cubicBezTo>
                  <a:pt x="2311" y="534"/>
                  <a:pt x="2310" y="534"/>
                  <a:pt x="2310" y="534"/>
                </a:cubicBezTo>
                <a:cubicBezTo>
                  <a:pt x="2303" y="530"/>
                  <a:pt x="2303" y="530"/>
                  <a:pt x="2303" y="530"/>
                </a:cubicBezTo>
                <a:cubicBezTo>
                  <a:pt x="2303" y="529"/>
                  <a:pt x="2303" y="529"/>
                  <a:pt x="2303" y="529"/>
                </a:cubicBezTo>
                <a:cubicBezTo>
                  <a:pt x="2303" y="529"/>
                  <a:pt x="2303" y="529"/>
                  <a:pt x="2303" y="529"/>
                </a:cubicBezTo>
                <a:cubicBezTo>
                  <a:pt x="2317" y="522"/>
                  <a:pt x="2317" y="522"/>
                  <a:pt x="2317" y="522"/>
                </a:cubicBezTo>
                <a:cubicBezTo>
                  <a:pt x="2315" y="518"/>
                  <a:pt x="2315" y="518"/>
                  <a:pt x="2315" y="518"/>
                </a:cubicBezTo>
                <a:cubicBezTo>
                  <a:pt x="2303" y="519"/>
                  <a:pt x="2303" y="519"/>
                  <a:pt x="2303" y="519"/>
                </a:cubicBezTo>
                <a:cubicBezTo>
                  <a:pt x="2288" y="528"/>
                  <a:pt x="2288" y="528"/>
                  <a:pt x="2288" y="528"/>
                </a:cubicBezTo>
                <a:cubicBezTo>
                  <a:pt x="2288" y="528"/>
                  <a:pt x="2288" y="528"/>
                  <a:pt x="2288" y="528"/>
                </a:cubicBezTo>
                <a:cubicBezTo>
                  <a:pt x="2275" y="526"/>
                  <a:pt x="2275" y="526"/>
                  <a:pt x="2275" y="526"/>
                </a:cubicBezTo>
                <a:cubicBezTo>
                  <a:pt x="2275" y="526"/>
                  <a:pt x="2275" y="526"/>
                  <a:pt x="2275" y="526"/>
                </a:cubicBezTo>
                <a:cubicBezTo>
                  <a:pt x="2270" y="517"/>
                  <a:pt x="2270" y="517"/>
                  <a:pt x="2270" y="517"/>
                </a:cubicBezTo>
                <a:cubicBezTo>
                  <a:pt x="2269" y="517"/>
                  <a:pt x="2270" y="516"/>
                  <a:pt x="2270" y="516"/>
                </a:cubicBezTo>
                <a:cubicBezTo>
                  <a:pt x="2285" y="505"/>
                  <a:pt x="2285" y="505"/>
                  <a:pt x="2285" y="505"/>
                </a:cubicBezTo>
                <a:cubicBezTo>
                  <a:pt x="2292" y="491"/>
                  <a:pt x="2292" y="491"/>
                  <a:pt x="2292" y="491"/>
                </a:cubicBezTo>
                <a:cubicBezTo>
                  <a:pt x="2280" y="493"/>
                  <a:pt x="2280" y="493"/>
                  <a:pt x="2280" y="493"/>
                </a:cubicBezTo>
                <a:cubicBezTo>
                  <a:pt x="2267" y="496"/>
                  <a:pt x="2267" y="496"/>
                  <a:pt x="2267" y="496"/>
                </a:cubicBezTo>
                <a:cubicBezTo>
                  <a:pt x="2261" y="497"/>
                  <a:pt x="2261" y="497"/>
                  <a:pt x="2261" y="497"/>
                </a:cubicBezTo>
                <a:cubicBezTo>
                  <a:pt x="2261" y="497"/>
                  <a:pt x="2260" y="497"/>
                  <a:pt x="2260" y="497"/>
                </a:cubicBezTo>
                <a:cubicBezTo>
                  <a:pt x="2257" y="489"/>
                  <a:pt x="2257" y="489"/>
                  <a:pt x="2257" y="489"/>
                </a:cubicBezTo>
                <a:cubicBezTo>
                  <a:pt x="2257" y="488"/>
                  <a:pt x="2257" y="488"/>
                  <a:pt x="2257" y="488"/>
                </a:cubicBezTo>
                <a:cubicBezTo>
                  <a:pt x="2267" y="484"/>
                  <a:pt x="2267" y="484"/>
                  <a:pt x="2267" y="484"/>
                </a:cubicBezTo>
                <a:cubicBezTo>
                  <a:pt x="2270" y="483"/>
                  <a:pt x="2270" y="483"/>
                  <a:pt x="2270" y="483"/>
                </a:cubicBezTo>
                <a:cubicBezTo>
                  <a:pt x="2284" y="480"/>
                  <a:pt x="2284" y="480"/>
                  <a:pt x="2284" y="480"/>
                </a:cubicBezTo>
                <a:cubicBezTo>
                  <a:pt x="2288" y="479"/>
                  <a:pt x="2288" y="479"/>
                  <a:pt x="2288" y="479"/>
                </a:cubicBezTo>
                <a:cubicBezTo>
                  <a:pt x="2288" y="479"/>
                  <a:pt x="2288" y="479"/>
                  <a:pt x="2288" y="479"/>
                </a:cubicBezTo>
                <a:cubicBezTo>
                  <a:pt x="2293" y="480"/>
                  <a:pt x="2293" y="480"/>
                  <a:pt x="2293" y="480"/>
                </a:cubicBezTo>
                <a:cubicBezTo>
                  <a:pt x="2322" y="490"/>
                  <a:pt x="2322" y="490"/>
                  <a:pt x="2322" y="490"/>
                </a:cubicBezTo>
                <a:cubicBezTo>
                  <a:pt x="2359" y="492"/>
                  <a:pt x="2359" y="492"/>
                  <a:pt x="2359" y="492"/>
                </a:cubicBezTo>
                <a:cubicBezTo>
                  <a:pt x="2379" y="492"/>
                  <a:pt x="2379" y="492"/>
                  <a:pt x="2379" y="492"/>
                </a:cubicBezTo>
                <a:cubicBezTo>
                  <a:pt x="2380" y="492"/>
                  <a:pt x="2380" y="492"/>
                  <a:pt x="2380" y="492"/>
                </a:cubicBezTo>
                <a:cubicBezTo>
                  <a:pt x="2390" y="492"/>
                  <a:pt x="2390" y="492"/>
                  <a:pt x="2390" y="492"/>
                </a:cubicBezTo>
                <a:cubicBezTo>
                  <a:pt x="2416" y="494"/>
                  <a:pt x="2416" y="494"/>
                  <a:pt x="2416" y="494"/>
                </a:cubicBezTo>
                <a:cubicBezTo>
                  <a:pt x="2420" y="495"/>
                  <a:pt x="2420" y="495"/>
                  <a:pt x="2420" y="495"/>
                </a:cubicBezTo>
                <a:cubicBezTo>
                  <a:pt x="2455" y="496"/>
                  <a:pt x="2455" y="496"/>
                  <a:pt x="2455" y="496"/>
                </a:cubicBezTo>
                <a:cubicBezTo>
                  <a:pt x="2488" y="498"/>
                  <a:pt x="2488" y="498"/>
                  <a:pt x="2488" y="498"/>
                </a:cubicBezTo>
                <a:cubicBezTo>
                  <a:pt x="2498" y="499"/>
                  <a:pt x="2498" y="499"/>
                  <a:pt x="2498" y="499"/>
                </a:cubicBezTo>
                <a:cubicBezTo>
                  <a:pt x="2537" y="484"/>
                  <a:pt x="2537" y="484"/>
                  <a:pt x="2537" y="484"/>
                </a:cubicBezTo>
                <a:cubicBezTo>
                  <a:pt x="2564" y="474"/>
                  <a:pt x="2564" y="474"/>
                  <a:pt x="2564" y="474"/>
                </a:cubicBezTo>
                <a:cubicBezTo>
                  <a:pt x="2551" y="467"/>
                  <a:pt x="2551" y="467"/>
                  <a:pt x="2551" y="467"/>
                </a:cubicBezTo>
                <a:cubicBezTo>
                  <a:pt x="2551" y="466"/>
                  <a:pt x="2551" y="466"/>
                  <a:pt x="2551" y="466"/>
                </a:cubicBezTo>
                <a:cubicBezTo>
                  <a:pt x="2551" y="466"/>
                  <a:pt x="2551" y="466"/>
                  <a:pt x="2551" y="466"/>
                </a:cubicBezTo>
                <a:cubicBezTo>
                  <a:pt x="2565" y="454"/>
                  <a:pt x="2565" y="454"/>
                  <a:pt x="2565" y="454"/>
                </a:cubicBezTo>
                <a:cubicBezTo>
                  <a:pt x="2578" y="442"/>
                  <a:pt x="2578" y="442"/>
                  <a:pt x="2578" y="442"/>
                </a:cubicBezTo>
                <a:cubicBezTo>
                  <a:pt x="2589" y="423"/>
                  <a:pt x="2589" y="423"/>
                  <a:pt x="2589" y="423"/>
                </a:cubicBezTo>
                <a:cubicBezTo>
                  <a:pt x="2585" y="403"/>
                  <a:pt x="2585" y="403"/>
                  <a:pt x="2585" y="403"/>
                </a:cubicBezTo>
                <a:cubicBezTo>
                  <a:pt x="2585" y="403"/>
                  <a:pt x="2585" y="403"/>
                  <a:pt x="2585" y="403"/>
                </a:cubicBezTo>
                <a:cubicBezTo>
                  <a:pt x="2605" y="393"/>
                  <a:pt x="2605" y="393"/>
                  <a:pt x="2605" y="393"/>
                </a:cubicBezTo>
                <a:cubicBezTo>
                  <a:pt x="2606" y="393"/>
                  <a:pt x="2606" y="393"/>
                  <a:pt x="2606" y="393"/>
                </a:cubicBezTo>
                <a:cubicBezTo>
                  <a:pt x="2606" y="393"/>
                  <a:pt x="2606" y="393"/>
                  <a:pt x="2606" y="393"/>
                </a:cubicBezTo>
                <a:cubicBezTo>
                  <a:pt x="2607" y="392"/>
                  <a:pt x="2607" y="392"/>
                  <a:pt x="2607" y="392"/>
                </a:cubicBezTo>
                <a:cubicBezTo>
                  <a:pt x="2607" y="370"/>
                  <a:pt x="2607" y="370"/>
                  <a:pt x="2607" y="370"/>
                </a:cubicBezTo>
                <a:cubicBezTo>
                  <a:pt x="2607" y="370"/>
                  <a:pt x="2607" y="369"/>
                  <a:pt x="2607" y="369"/>
                </a:cubicBezTo>
                <a:cubicBezTo>
                  <a:pt x="2641" y="354"/>
                  <a:pt x="2641" y="354"/>
                  <a:pt x="2641" y="354"/>
                </a:cubicBezTo>
                <a:cubicBezTo>
                  <a:pt x="2674" y="338"/>
                  <a:pt x="2674" y="338"/>
                  <a:pt x="2674" y="338"/>
                </a:cubicBezTo>
                <a:cubicBezTo>
                  <a:pt x="2685" y="332"/>
                  <a:pt x="2685" y="332"/>
                  <a:pt x="2685" y="332"/>
                </a:cubicBezTo>
                <a:cubicBezTo>
                  <a:pt x="2697" y="315"/>
                  <a:pt x="2697" y="315"/>
                  <a:pt x="2697" y="315"/>
                </a:cubicBezTo>
                <a:cubicBezTo>
                  <a:pt x="2696" y="308"/>
                  <a:pt x="2696" y="308"/>
                  <a:pt x="2696" y="308"/>
                </a:cubicBezTo>
                <a:cubicBezTo>
                  <a:pt x="2688" y="286"/>
                  <a:pt x="2688" y="286"/>
                  <a:pt x="2688" y="286"/>
                </a:cubicBezTo>
                <a:cubicBezTo>
                  <a:pt x="2684" y="277"/>
                  <a:pt x="2684" y="277"/>
                  <a:pt x="2684" y="277"/>
                </a:cubicBezTo>
                <a:cubicBezTo>
                  <a:pt x="2679" y="265"/>
                  <a:pt x="2679" y="265"/>
                  <a:pt x="2679" y="265"/>
                </a:cubicBezTo>
                <a:cubicBezTo>
                  <a:pt x="2674" y="248"/>
                  <a:pt x="2674" y="248"/>
                  <a:pt x="2674" y="248"/>
                </a:cubicBezTo>
                <a:cubicBezTo>
                  <a:pt x="2658" y="231"/>
                  <a:pt x="2658" y="231"/>
                  <a:pt x="2658" y="231"/>
                </a:cubicBezTo>
                <a:cubicBezTo>
                  <a:pt x="2636" y="248"/>
                  <a:pt x="2636" y="248"/>
                  <a:pt x="2636" y="248"/>
                </a:cubicBezTo>
                <a:cubicBezTo>
                  <a:pt x="2636" y="248"/>
                  <a:pt x="2636" y="248"/>
                  <a:pt x="2636" y="248"/>
                </a:cubicBezTo>
                <a:cubicBezTo>
                  <a:pt x="2620" y="252"/>
                  <a:pt x="2620" y="252"/>
                  <a:pt x="2620" y="252"/>
                </a:cubicBezTo>
                <a:cubicBezTo>
                  <a:pt x="2620" y="252"/>
                  <a:pt x="2620" y="252"/>
                  <a:pt x="2620" y="252"/>
                </a:cubicBezTo>
                <a:cubicBezTo>
                  <a:pt x="2614" y="232"/>
                  <a:pt x="2614" y="232"/>
                  <a:pt x="2614" y="232"/>
                </a:cubicBezTo>
                <a:cubicBezTo>
                  <a:pt x="2613" y="231"/>
                  <a:pt x="2613" y="231"/>
                  <a:pt x="2613" y="231"/>
                </a:cubicBezTo>
                <a:cubicBezTo>
                  <a:pt x="2613" y="230"/>
                  <a:pt x="2613" y="230"/>
                  <a:pt x="2613" y="230"/>
                </a:cubicBezTo>
                <a:cubicBezTo>
                  <a:pt x="2605" y="223"/>
                  <a:pt x="2605" y="223"/>
                  <a:pt x="2605" y="223"/>
                </a:cubicBezTo>
                <a:cubicBezTo>
                  <a:pt x="2587" y="219"/>
                  <a:pt x="2587" y="219"/>
                  <a:pt x="2587" y="219"/>
                </a:cubicBezTo>
                <a:cubicBezTo>
                  <a:pt x="2587" y="219"/>
                  <a:pt x="2586" y="218"/>
                  <a:pt x="2586" y="218"/>
                </a:cubicBezTo>
                <a:cubicBezTo>
                  <a:pt x="2585" y="210"/>
                  <a:pt x="2585" y="210"/>
                  <a:pt x="2585" y="210"/>
                </a:cubicBezTo>
                <a:cubicBezTo>
                  <a:pt x="2577" y="198"/>
                  <a:pt x="2577" y="198"/>
                  <a:pt x="2577" y="198"/>
                </a:cubicBezTo>
                <a:cubicBezTo>
                  <a:pt x="2548" y="212"/>
                  <a:pt x="2548" y="212"/>
                  <a:pt x="2548" y="212"/>
                </a:cubicBezTo>
                <a:cubicBezTo>
                  <a:pt x="2498" y="238"/>
                  <a:pt x="2498" y="238"/>
                  <a:pt x="2498" y="238"/>
                </a:cubicBezTo>
                <a:cubicBezTo>
                  <a:pt x="2498" y="238"/>
                  <a:pt x="2498" y="238"/>
                  <a:pt x="2498" y="238"/>
                </a:cubicBezTo>
                <a:cubicBezTo>
                  <a:pt x="2488" y="235"/>
                  <a:pt x="2488" y="235"/>
                  <a:pt x="2488" y="235"/>
                </a:cubicBezTo>
                <a:cubicBezTo>
                  <a:pt x="2488" y="235"/>
                  <a:pt x="2488" y="235"/>
                  <a:pt x="2488" y="235"/>
                </a:cubicBezTo>
                <a:cubicBezTo>
                  <a:pt x="2478" y="227"/>
                  <a:pt x="2478" y="227"/>
                  <a:pt x="2478" y="227"/>
                </a:cubicBezTo>
                <a:cubicBezTo>
                  <a:pt x="2478" y="227"/>
                  <a:pt x="2478" y="227"/>
                  <a:pt x="2478" y="226"/>
                </a:cubicBezTo>
                <a:cubicBezTo>
                  <a:pt x="2478" y="226"/>
                  <a:pt x="2478" y="226"/>
                  <a:pt x="2478" y="226"/>
                </a:cubicBezTo>
                <a:cubicBezTo>
                  <a:pt x="2494" y="214"/>
                  <a:pt x="2494" y="214"/>
                  <a:pt x="2494" y="214"/>
                </a:cubicBezTo>
                <a:cubicBezTo>
                  <a:pt x="2510" y="198"/>
                  <a:pt x="2510" y="198"/>
                  <a:pt x="2510" y="198"/>
                </a:cubicBezTo>
                <a:cubicBezTo>
                  <a:pt x="2524" y="176"/>
                  <a:pt x="2524" y="176"/>
                  <a:pt x="2524" y="176"/>
                </a:cubicBezTo>
                <a:cubicBezTo>
                  <a:pt x="2514" y="168"/>
                  <a:pt x="2514" y="168"/>
                  <a:pt x="2514" y="168"/>
                </a:cubicBezTo>
                <a:cubicBezTo>
                  <a:pt x="2496" y="160"/>
                  <a:pt x="2496" y="160"/>
                  <a:pt x="2496" y="160"/>
                </a:cubicBezTo>
                <a:cubicBezTo>
                  <a:pt x="2476" y="161"/>
                  <a:pt x="2476" y="161"/>
                  <a:pt x="2476" y="161"/>
                </a:cubicBezTo>
                <a:cubicBezTo>
                  <a:pt x="2476" y="161"/>
                  <a:pt x="2476" y="161"/>
                  <a:pt x="2476" y="160"/>
                </a:cubicBezTo>
                <a:cubicBezTo>
                  <a:pt x="2476" y="160"/>
                  <a:pt x="2476" y="160"/>
                  <a:pt x="2476" y="160"/>
                </a:cubicBezTo>
                <a:cubicBezTo>
                  <a:pt x="2490" y="146"/>
                  <a:pt x="2490" y="146"/>
                  <a:pt x="2490" y="146"/>
                </a:cubicBezTo>
                <a:cubicBezTo>
                  <a:pt x="2474" y="139"/>
                  <a:pt x="2474" y="139"/>
                  <a:pt x="2474" y="139"/>
                </a:cubicBezTo>
                <a:cubicBezTo>
                  <a:pt x="2448" y="133"/>
                  <a:pt x="2448" y="133"/>
                  <a:pt x="2448" y="133"/>
                </a:cubicBezTo>
                <a:cubicBezTo>
                  <a:pt x="2445" y="149"/>
                  <a:pt x="2445" y="149"/>
                  <a:pt x="2445" y="149"/>
                </a:cubicBezTo>
                <a:cubicBezTo>
                  <a:pt x="2445" y="149"/>
                  <a:pt x="2445" y="149"/>
                  <a:pt x="2445" y="149"/>
                </a:cubicBezTo>
                <a:cubicBezTo>
                  <a:pt x="2431" y="171"/>
                  <a:pt x="2431" y="171"/>
                  <a:pt x="2431" y="171"/>
                </a:cubicBezTo>
                <a:cubicBezTo>
                  <a:pt x="2427" y="187"/>
                  <a:pt x="2427" y="187"/>
                  <a:pt x="2427" y="187"/>
                </a:cubicBezTo>
                <a:cubicBezTo>
                  <a:pt x="2427" y="187"/>
                  <a:pt x="2427" y="187"/>
                  <a:pt x="2427" y="187"/>
                </a:cubicBezTo>
                <a:cubicBezTo>
                  <a:pt x="2404" y="202"/>
                  <a:pt x="2404" y="202"/>
                  <a:pt x="2404" y="202"/>
                </a:cubicBezTo>
                <a:cubicBezTo>
                  <a:pt x="2404" y="202"/>
                  <a:pt x="2403" y="202"/>
                  <a:pt x="2403" y="202"/>
                </a:cubicBezTo>
                <a:cubicBezTo>
                  <a:pt x="2403" y="202"/>
                  <a:pt x="2403" y="202"/>
                  <a:pt x="2403" y="202"/>
                </a:cubicBezTo>
                <a:cubicBezTo>
                  <a:pt x="2417" y="157"/>
                  <a:pt x="2417" y="157"/>
                  <a:pt x="2417" y="157"/>
                </a:cubicBezTo>
                <a:cubicBezTo>
                  <a:pt x="2409" y="134"/>
                  <a:pt x="2409" y="134"/>
                  <a:pt x="2409" y="134"/>
                </a:cubicBezTo>
                <a:cubicBezTo>
                  <a:pt x="2402" y="136"/>
                  <a:pt x="2402" y="136"/>
                  <a:pt x="2402" y="136"/>
                </a:cubicBezTo>
                <a:cubicBezTo>
                  <a:pt x="2401" y="136"/>
                  <a:pt x="2401" y="136"/>
                  <a:pt x="2401" y="136"/>
                </a:cubicBezTo>
                <a:cubicBezTo>
                  <a:pt x="2392" y="138"/>
                  <a:pt x="2392" y="138"/>
                  <a:pt x="2392" y="138"/>
                </a:cubicBezTo>
                <a:cubicBezTo>
                  <a:pt x="2367" y="159"/>
                  <a:pt x="2367" y="159"/>
                  <a:pt x="2367" y="159"/>
                </a:cubicBezTo>
                <a:cubicBezTo>
                  <a:pt x="2344" y="173"/>
                  <a:pt x="2344" y="173"/>
                  <a:pt x="2344" y="173"/>
                </a:cubicBezTo>
                <a:cubicBezTo>
                  <a:pt x="2320" y="195"/>
                  <a:pt x="2320" y="195"/>
                  <a:pt x="2320" y="195"/>
                </a:cubicBezTo>
                <a:cubicBezTo>
                  <a:pt x="2320" y="195"/>
                  <a:pt x="2320" y="195"/>
                  <a:pt x="2320" y="195"/>
                </a:cubicBezTo>
                <a:cubicBezTo>
                  <a:pt x="2319" y="195"/>
                  <a:pt x="2319" y="195"/>
                  <a:pt x="2319" y="195"/>
                </a:cubicBezTo>
                <a:cubicBezTo>
                  <a:pt x="2323" y="174"/>
                  <a:pt x="2323" y="174"/>
                  <a:pt x="2323" y="174"/>
                </a:cubicBezTo>
                <a:cubicBezTo>
                  <a:pt x="2323" y="174"/>
                  <a:pt x="2323" y="174"/>
                  <a:pt x="2323" y="174"/>
                </a:cubicBezTo>
                <a:cubicBezTo>
                  <a:pt x="2336" y="148"/>
                  <a:pt x="2336" y="148"/>
                  <a:pt x="2336" y="148"/>
                </a:cubicBezTo>
                <a:cubicBezTo>
                  <a:pt x="2315" y="145"/>
                  <a:pt x="2315" y="145"/>
                  <a:pt x="2315" y="145"/>
                </a:cubicBezTo>
                <a:cubicBezTo>
                  <a:pt x="2315" y="145"/>
                  <a:pt x="2315" y="145"/>
                  <a:pt x="2314" y="145"/>
                </a:cubicBezTo>
                <a:cubicBezTo>
                  <a:pt x="2314" y="145"/>
                  <a:pt x="2314" y="145"/>
                  <a:pt x="2314" y="145"/>
                </a:cubicBezTo>
                <a:cubicBezTo>
                  <a:pt x="2327" y="118"/>
                  <a:pt x="2327" y="118"/>
                  <a:pt x="2327" y="118"/>
                </a:cubicBezTo>
                <a:cubicBezTo>
                  <a:pt x="2304" y="112"/>
                  <a:pt x="2304" y="112"/>
                  <a:pt x="2304" y="112"/>
                </a:cubicBezTo>
                <a:cubicBezTo>
                  <a:pt x="2304" y="112"/>
                  <a:pt x="2304" y="112"/>
                  <a:pt x="2304" y="112"/>
                </a:cubicBezTo>
                <a:cubicBezTo>
                  <a:pt x="2294" y="92"/>
                  <a:pt x="2294" y="92"/>
                  <a:pt x="2294" y="92"/>
                </a:cubicBezTo>
                <a:cubicBezTo>
                  <a:pt x="2290" y="92"/>
                  <a:pt x="2290" y="92"/>
                  <a:pt x="2290" y="92"/>
                </a:cubicBezTo>
                <a:cubicBezTo>
                  <a:pt x="2271" y="91"/>
                  <a:pt x="2271" y="91"/>
                  <a:pt x="2271" y="91"/>
                </a:cubicBezTo>
                <a:cubicBezTo>
                  <a:pt x="2271" y="91"/>
                  <a:pt x="2271" y="91"/>
                  <a:pt x="2271" y="91"/>
                </a:cubicBezTo>
                <a:cubicBezTo>
                  <a:pt x="2250" y="84"/>
                  <a:pt x="2250" y="84"/>
                  <a:pt x="2250" y="84"/>
                </a:cubicBezTo>
                <a:cubicBezTo>
                  <a:pt x="2210" y="100"/>
                  <a:pt x="2210" y="100"/>
                  <a:pt x="2210" y="100"/>
                </a:cubicBezTo>
                <a:cubicBezTo>
                  <a:pt x="2209" y="104"/>
                  <a:pt x="2209" y="104"/>
                  <a:pt x="2209" y="104"/>
                </a:cubicBezTo>
                <a:cubicBezTo>
                  <a:pt x="2196" y="145"/>
                  <a:pt x="2196" y="145"/>
                  <a:pt x="2196" y="145"/>
                </a:cubicBezTo>
                <a:cubicBezTo>
                  <a:pt x="2187" y="173"/>
                  <a:pt x="2187" y="173"/>
                  <a:pt x="2187" y="173"/>
                </a:cubicBezTo>
                <a:cubicBezTo>
                  <a:pt x="2190" y="196"/>
                  <a:pt x="2190" y="196"/>
                  <a:pt x="2190" y="196"/>
                </a:cubicBezTo>
                <a:cubicBezTo>
                  <a:pt x="2200" y="206"/>
                  <a:pt x="2200" y="206"/>
                  <a:pt x="2200" y="206"/>
                </a:cubicBezTo>
                <a:cubicBezTo>
                  <a:pt x="2205" y="210"/>
                  <a:pt x="2205" y="210"/>
                  <a:pt x="2205" y="210"/>
                </a:cubicBezTo>
                <a:cubicBezTo>
                  <a:pt x="2205" y="210"/>
                  <a:pt x="2205" y="210"/>
                  <a:pt x="2205" y="210"/>
                </a:cubicBezTo>
                <a:cubicBezTo>
                  <a:pt x="2205" y="210"/>
                  <a:pt x="2205" y="210"/>
                  <a:pt x="2205" y="210"/>
                </a:cubicBezTo>
                <a:cubicBezTo>
                  <a:pt x="2201" y="212"/>
                  <a:pt x="2201" y="212"/>
                  <a:pt x="2201" y="212"/>
                </a:cubicBezTo>
                <a:cubicBezTo>
                  <a:pt x="2199" y="212"/>
                  <a:pt x="2199" y="212"/>
                  <a:pt x="2199" y="212"/>
                </a:cubicBezTo>
                <a:cubicBezTo>
                  <a:pt x="2185" y="215"/>
                  <a:pt x="2185" y="215"/>
                  <a:pt x="2185" y="215"/>
                </a:cubicBezTo>
                <a:cubicBezTo>
                  <a:pt x="2185" y="218"/>
                  <a:pt x="2185" y="218"/>
                  <a:pt x="2185" y="218"/>
                </a:cubicBezTo>
                <a:cubicBezTo>
                  <a:pt x="2185" y="219"/>
                  <a:pt x="2185" y="219"/>
                  <a:pt x="2185" y="219"/>
                </a:cubicBezTo>
                <a:cubicBezTo>
                  <a:pt x="2187" y="246"/>
                  <a:pt x="2187" y="246"/>
                  <a:pt x="2187" y="246"/>
                </a:cubicBezTo>
                <a:cubicBezTo>
                  <a:pt x="2184" y="270"/>
                  <a:pt x="2184" y="270"/>
                  <a:pt x="2184" y="270"/>
                </a:cubicBezTo>
                <a:cubicBezTo>
                  <a:pt x="2185" y="295"/>
                  <a:pt x="2185" y="295"/>
                  <a:pt x="2185" y="295"/>
                </a:cubicBezTo>
                <a:cubicBezTo>
                  <a:pt x="2208" y="305"/>
                  <a:pt x="2208" y="305"/>
                  <a:pt x="2208" y="305"/>
                </a:cubicBezTo>
                <a:cubicBezTo>
                  <a:pt x="2210" y="305"/>
                  <a:pt x="2210" y="305"/>
                  <a:pt x="2210" y="305"/>
                </a:cubicBezTo>
                <a:cubicBezTo>
                  <a:pt x="2210" y="305"/>
                  <a:pt x="2210" y="306"/>
                  <a:pt x="2210" y="306"/>
                </a:cubicBezTo>
                <a:cubicBezTo>
                  <a:pt x="2209" y="321"/>
                  <a:pt x="2209" y="321"/>
                  <a:pt x="2209" y="321"/>
                </a:cubicBezTo>
                <a:cubicBezTo>
                  <a:pt x="2208" y="323"/>
                  <a:pt x="2208" y="323"/>
                  <a:pt x="2208" y="323"/>
                </a:cubicBezTo>
                <a:cubicBezTo>
                  <a:pt x="2208" y="333"/>
                  <a:pt x="2208" y="333"/>
                  <a:pt x="2208" y="333"/>
                </a:cubicBezTo>
                <a:cubicBezTo>
                  <a:pt x="2207" y="341"/>
                  <a:pt x="2207" y="341"/>
                  <a:pt x="2207" y="341"/>
                </a:cubicBezTo>
                <a:cubicBezTo>
                  <a:pt x="2207" y="342"/>
                  <a:pt x="2206" y="342"/>
                  <a:pt x="2206" y="342"/>
                </a:cubicBezTo>
                <a:cubicBezTo>
                  <a:pt x="2206" y="342"/>
                  <a:pt x="2206" y="342"/>
                  <a:pt x="2206" y="342"/>
                </a:cubicBezTo>
                <a:cubicBezTo>
                  <a:pt x="2191" y="325"/>
                  <a:pt x="2191" y="325"/>
                  <a:pt x="2191" y="325"/>
                </a:cubicBezTo>
                <a:cubicBezTo>
                  <a:pt x="2184" y="338"/>
                  <a:pt x="2184" y="338"/>
                  <a:pt x="2184" y="338"/>
                </a:cubicBezTo>
                <a:cubicBezTo>
                  <a:pt x="2180" y="363"/>
                  <a:pt x="2180" y="363"/>
                  <a:pt x="2180" y="363"/>
                </a:cubicBezTo>
                <a:cubicBezTo>
                  <a:pt x="2180" y="363"/>
                  <a:pt x="2180" y="363"/>
                  <a:pt x="2180" y="363"/>
                </a:cubicBezTo>
                <a:cubicBezTo>
                  <a:pt x="2171" y="378"/>
                  <a:pt x="2171" y="378"/>
                  <a:pt x="2171" y="378"/>
                </a:cubicBezTo>
                <a:cubicBezTo>
                  <a:pt x="2175" y="411"/>
                  <a:pt x="2175" y="411"/>
                  <a:pt x="2175" y="411"/>
                </a:cubicBezTo>
                <a:cubicBezTo>
                  <a:pt x="2175" y="421"/>
                  <a:pt x="2175" y="421"/>
                  <a:pt x="2175" y="421"/>
                </a:cubicBezTo>
                <a:cubicBezTo>
                  <a:pt x="2175" y="444"/>
                  <a:pt x="2175" y="444"/>
                  <a:pt x="2175" y="444"/>
                </a:cubicBezTo>
                <a:cubicBezTo>
                  <a:pt x="2177" y="454"/>
                  <a:pt x="2177" y="454"/>
                  <a:pt x="2177" y="454"/>
                </a:cubicBezTo>
                <a:cubicBezTo>
                  <a:pt x="2180" y="469"/>
                  <a:pt x="2180" y="469"/>
                  <a:pt x="2180" y="469"/>
                </a:cubicBezTo>
                <a:cubicBezTo>
                  <a:pt x="2185" y="491"/>
                  <a:pt x="2185" y="491"/>
                  <a:pt x="2185" y="491"/>
                </a:cubicBezTo>
                <a:cubicBezTo>
                  <a:pt x="2185" y="491"/>
                  <a:pt x="2185" y="491"/>
                  <a:pt x="2185" y="491"/>
                </a:cubicBezTo>
                <a:cubicBezTo>
                  <a:pt x="2185" y="492"/>
                  <a:pt x="2185" y="492"/>
                  <a:pt x="2185" y="492"/>
                </a:cubicBezTo>
                <a:cubicBezTo>
                  <a:pt x="2185" y="492"/>
                  <a:pt x="2185" y="492"/>
                  <a:pt x="2185" y="492"/>
                </a:cubicBezTo>
                <a:cubicBezTo>
                  <a:pt x="2185" y="492"/>
                  <a:pt x="2185" y="492"/>
                  <a:pt x="2185" y="492"/>
                </a:cubicBezTo>
                <a:cubicBezTo>
                  <a:pt x="2172" y="490"/>
                  <a:pt x="2172" y="490"/>
                  <a:pt x="2172" y="490"/>
                </a:cubicBezTo>
                <a:cubicBezTo>
                  <a:pt x="2172" y="490"/>
                  <a:pt x="2172" y="490"/>
                  <a:pt x="2172" y="490"/>
                </a:cubicBezTo>
                <a:cubicBezTo>
                  <a:pt x="2163" y="456"/>
                  <a:pt x="2163" y="456"/>
                  <a:pt x="2163" y="456"/>
                </a:cubicBezTo>
                <a:cubicBezTo>
                  <a:pt x="2161" y="433"/>
                  <a:pt x="2161" y="433"/>
                  <a:pt x="2161" y="433"/>
                </a:cubicBezTo>
                <a:cubicBezTo>
                  <a:pt x="2159" y="399"/>
                  <a:pt x="2159" y="399"/>
                  <a:pt x="2159" y="399"/>
                </a:cubicBezTo>
                <a:cubicBezTo>
                  <a:pt x="2162" y="349"/>
                  <a:pt x="2162" y="349"/>
                  <a:pt x="2162" y="349"/>
                </a:cubicBezTo>
                <a:cubicBezTo>
                  <a:pt x="2162" y="349"/>
                  <a:pt x="2162" y="349"/>
                  <a:pt x="2162" y="349"/>
                </a:cubicBezTo>
                <a:cubicBezTo>
                  <a:pt x="2180" y="311"/>
                  <a:pt x="2180" y="311"/>
                  <a:pt x="2180" y="311"/>
                </a:cubicBezTo>
                <a:cubicBezTo>
                  <a:pt x="2161" y="315"/>
                  <a:pt x="2161" y="315"/>
                  <a:pt x="2161" y="315"/>
                </a:cubicBezTo>
                <a:cubicBezTo>
                  <a:pt x="2147" y="342"/>
                  <a:pt x="2147" y="342"/>
                  <a:pt x="2147" y="342"/>
                </a:cubicBezTo>
                <a:cubicBezTo>
                  <a:pt x="2145" y="346"/>
                  <a:pt x="2145" y="346"/>
                  <a:pt x="2145" y="346"/>
                </a:cubicBezTo>
                <a:cubicBezTo>
                  <a:pt x="2129" y="366"/>
                  <a:pt x="2129" y="366"/>
                  <a:pt x="2129" y="366"/>
                </a:cubicBezTo>
                <a:cubicBezTo>
                  <a:pt x="2129" y="366"/>
                  <a:pt x="2129" y="366"/>
                  <a:pt x="2129" y="366"/>
                </a:cubicBezTo>
                <a:cubicBezTo>
                  <a:pt x="2121" y="361"/>
                  <a:pt x="2121" y="361"/>
                  <a:pt x="2121" y="361"/>
                </a:cubicBezTo>
                <a:cubicBezTo>
                  <a:pt x="2120" y="360"/>
                  <a:pt x="2120" y="360"/>
                  <a:pt x="2120" y="360"/>
                </a:cubicBezTo>
                <a:cubicBezTo>
                  <a:pt x="2120" y="360"/>
                  <a:pt x="2120" y="360"/>
                  <a:pt x="2120" y="360"/>
                </a:cubicBezTo>
                <a:cubicBezTo>
                  <a:pt x="2120" y="360"/>
                  <a:pt x="2120" y="360"/>
                  <a:pt x="2120" y="360"/>
                </a:cubicBezTo>
                <a:cubicBezTo>
                  <a:pt x="2121" y="358"/>
                  <a:pt x="2121" y="358"/>
                  <a:pt x="2121" y="358"/>
                </a:cubicBezTo>
                <a:cubicBezTo>
                  <a:pt x="2133" y="340"/>
                  <a:pt x="2133" y="340"/>
                  <a:pt x="2133" y="340"/>
                </a:cubicBezTo>
                <a:cubicBezTo>
                  <a:pt x="2137" y="332"/>
                  <a:pt x="2137" y="332"/>
                  <a:pt x="2137" y="332"/>
                </a:cubicBezTo>
                <a:cubicBezTo>
                  <a:pt x="2132" y="331"/>
                  <a:pt x="2132" y="331"/>
                  <a:pt x="2132" y="331"/>
                </a:cubicBezTo>
                <a:cubicBezTo>
                  <a:pt x="2128" y="333"/>
                  <a:pt x="2128" y="333"/>
                  <a:pt x="2128" y="333"/>
                </a:cubicBezTo>
                <a:cubicBezTo>
                  <a:pt x="2104" y="340"/>
                  <a:pt x="2104" y="340"/>
                  <a:pt x="2104" y="340"/>
                </a:cubicBezTo>
                <a:cubicBezTo>
                  <a:pt x="2100" y="349"/>
                  <a:pt x="2100" y="349"/>
                  <a:pt x="2100" y="349"/>
                </a:cubicBezTo>
                <a:cubicBezTo>
                  <a:pt x="2091" y="372"/>
                  <a:pt x="2091" y="372"/>
                  <a:pt x="2091" y="372"/>
                </a:cubicBezTo>
                <a:cubicBezTo>
                  <a:pt x="2091" y="372"/>
                  <a:pt x="2091" y="372"/>
                  <a:pt x="2091" y="373"/>
                </a:cubicBezTo>
                <a:cubicBezTo>
                  <a:pt x="2090" y="373"/>
                  <a:pt x="2090" y="372"/>
                  <a:pt x="2090" y="372"/>
                </a:cubicBezTo>
                <a:cubicBezTo>
                  <a:pt x="2081" y="357"/>
                  <a:pt x="2081" y="357"/>
                  <a:pt x="2081" y="357"/>
                </a:cubicBezTo>
                <a:cubicBezTo>
                  <a:pt x="2081" y="357"/>
                  <a:pt x="2081" y="357"/>
                  <a:pt x="2081" y="356"/>
                </a:cubicBezTo>
                <a:cubicBezTo>
                  <a:pt x="2094" y="332"/>
                  <a:pt x="2094" y="332"/>
                  <a:pt x="2094" y="332"/>
                </a:cubicBezTo>
                <a:cubicBezTo>
                  <a:pt x="2113" y="308"/>
                  <a:pt x="2113" y="308"/>
                  <a:pt x="2113" y="308"/>
                </a:cubicBezTo>
                <a:cubicBezTo>
                  <a:pt x="2137" y="273"/>
                  <a:pt x="2137" y="273"/>
                  <a:pt x="2137" y="273"/>
                </a:cubicBezTo>
                <a:cubicBezTo>
                  <a:pt x="2149" y="236"/>
                  <a:pt x="2149" y="236"/>
                  <a:pt x="2149" y="236"/>
                </a:cubicBezTo>
                <a:cubicBezTo>
                  <a:pt x="2139" y="210"/>
                  <a:pt x="2139" y="210"/>
                  <a:pt x="2139" y="210"/>
                </a:cubicBezTo>
                <a:cubicBezTo>
                  <a:pt x="2138" y="207"/>
                  <a:pt x="2138" y="207"/>
                  <a:pt x="2138" y="207"/>
                </a:cubicBezTo>
                <a:cubicBezTo>
                  <a:pt x="2136" y="203"/>
                  <a:pt x="2136" y="203"/>
                  <a:pt x="2136" y="203"/>
                </a:cubicBezTo>
                <a:cubicBezTo>
                  <a:pt x="2120" y="227"/>
                  <a:pt x="2120" y="227"/>
                  <a:pt x="2120" y="227"/>
                </a:cubicBezTo>
                <a:cubicBezTo>
                  <a:pt x="2093" y="254"/>
                  <a:pt x="2093" y="254"/>
                  <a:pt x="2093" y="254"/>
                </a:cubicBezTo>
                <a:cubicBezTo>
                  <a:pt x="2050" y="282"/>
                  <a:pt x="2050" y="282"/>
                  <a:pt x="2050" y="282"/>
                </a:cubicBezTo>
                <a:cubicBezTo>
                  <a:pt x="2050" y="282"/>
                  <a:pt x="2050" y="282"/>
                  <a:pt x="2050" y="282"/>
                </a:cubicBezTo>
                <a:cubicBezTo>
                  <a:pt x="2035" y="282"/>
                  <a:pt x="2035" y="282"/>
                  <a:pt x="2035" y="282"/>
                </a:cubicBezTo>
                <a:cubicBezTo>
                  <a:pt x="2028" y="283"/>
                  <a:pt x="2028" y="283"/>
                  <a:pt x="2028" y="283"/>
                </a:cubicBezTo>
                <a:cubicBezTo>
                  <a:pt x="2028" y="283"/>
                  <a:pt x="2028" y="283"/>
                  <a:pt x="2028" y="282"/>
                </a:cubicBezTo>
                <a:cubicBezTo>
                  <a:pt x="2028" y="282"/>
                  <a:pt x="2028" y="282"/>
                  <a:pt x="2028" y="282"/>
                </a:cubicBezTo>
                <a:cubicBezTo>
                  <a:pt x="2030" y="281"/>
                  <a:pt x="2030" y="281"/>
                  <a:pt x="2030" y="281"/>
                </a:cubicBezTo>
                <a:cubicBezTo>
                  <a:pt x="2050" y="269"/>
                  <a:pt x="2050" y="269"/>
                  <a:pt x="2050" y="269"/>
                </a:cubicBezTo>
                <a:cubicBezTo>
                  <a:pt x="2070" y="248"/>
                  <a:pt x="2070" y="248"/>
                  <a:pt x="2070" y="248"/>
                </a:cubicBezTo>
                <a:cubicBezTo>
                  <a:pt x="2085" y="228"/>
                  <a:pt x="2085" y="228"/>
                  <a:pt x="2085" y="228"/>
                </a:cubicBezTo>
                <a:cubicBezTo>
                  <a:pt x="2103" y="202"/>
                  <a:pt x="2103" y="202"/>
                  <a:pt x="2103" y="202"/>
                </a:cubicBezTo>
                <a:cubicBezTo>
                  <a:pt x="2098" y="194"/>
                  <a:pt x="2098" y="194"/>
                  <a:pt x="2098" y="194"/>
                </a:cubicBezTo>
                <a:cubicBezTo>
                  <a:pt x="2067" y="191"/>
                  <a:pt x="2067" y="191"/>
                  <a:pt x="2067" y="191"/>
                </a:cubicBezTo>
                <a:cubicBezTo>
                  <a:pt x="2040" y="202"/>
                  <a:pt x="2040" y="202"/>
                  <a:pt x="2040" y="202"/>
                </a:cubicBezTo>
                <a:cubicBezTo>
                  <a:pt x="2040" y="202"/>
                  <a:pt x="2040" y="202"/>
                  <a:pt x="2040" y="202"/>
                </a:cubicBezTo>
                <a:cubicBezTo>
                  <a:pt x="2040" y="201"/>
                  <a:pt x="2040" y="201"/>
                  <a:pt x="2040" y="201"/>
                </a:cubicBezTo>
                <a:cubicBezTo>
                  <a:pt x="2046" y="175"/>
                  <a:pt x="2046" y="175"/>
                  <a:pt x="2046" y="175"/>
                </a:cubicBezTo>
                <a:cubicBezTo>
                  <a:pt x="2046" y="175"/>
                  <a:pt x="2046" y="175"/>
                  <a:pt x="2046" y="174"/>
                </a:cubicBezTo>
                <a:cubicBezTo>
                  <a:pt x="2071" y="161"/>
                  <a:pt x="2071" y="161"/>
                  <a:pt x="2071" y="161"/>
                </a:cubicBezTo>
                <a:cubicBezTo>
                  <a:pt x="2071" y="161"/>
                  <a:pt x="2071" y="161"/>
                  <a:pt x="2071" y="161"/>
                </a:cubicBezTo>
                <a:cubicBezTo>
                  <a:pt x="2090" y="169"/>
                  <a:pt x="2090" y="169"/>
                  <a:pt x="2090" y="169"/>
                </a:cubicBezTo>
                <a:cubicBezTo>
                  <a:pt x="2125" y="154"/>
                  <a:pt x="2125" y="154"/>
                  <a:pt x="2125" y="154"/>
                </a:cubicBezTo>
                <a:cubicBezTo>
                  <a:pt x="2116" y="144"/>
                  <a:pt x="2116" y="144"/>
                  <a:pt x="2116" y="144"/>
                </a:cubicBezTo>
                <a:cubicBezTo>
                  <a:pt x="2116" y="143"/>
                  <a:pt x="2116" y="143"/>
                  <a:pt x="2116" y="143"/>
                </a:cubicBezTo>
                <a:cubicBezTo>
                  <a:pt x="2116" y="143"/>
                  <a:pt x="2117" y="143"/>
                  <a:pt x="2117" y="143"/>
                </a:cubicBezTo>
                <a:cubicBezTo>
                  <a:pt x="2141" y="137"/>
                  <a:pt x="2141" y="137"/>
                  <a:pt x="2141" y="137"/>
                </a:cubicBezTo>
                <a:cubicBezTo>
                  <a:pt x="2147" y="111"/>
                  <a:pt x="2147" y="111"/>
                  <a:pt x="2147" y="111"/>
                </a:cubicBezTo>
                <a:cubicBezTo>
                  <a:pt x="2137" y="105"/>
                  <a:pt x="2137" y="105"/>
                  <a:pt x="2137" y="105"/>
                </a:cubicBezTo>
                <a:cubicBezTo>
                  <a:pt x="2137" y="105"/>
                  <a:pt x="2137" y="104"/>
                  <a:pt x="2137" y="104"/>
                </a:cubicBezTo>
                <a:cubicBezTo>
                  <a:pt x="2151" y="71"/>
                  <a:pt x="2151" y="71"/>
                  <a:pt x="2151" y="71"/>
                </a:cubicBezTo>
                <a:cubicBezTo>
                  <a:pt x="2144" y="44"/>
                  <a:pt x="2144" y="44"/>
                  <a:pt x="2144" y="44"/>
                </a:cubicBezTo>
                <a:cubicBezTo>
                  <a:pt x="2107" y="45"/>
                  <a:pt x="2107" y="45"/>
                  <a:pt x="2107" y="45"/>
                </a:cubicBezTo>
                <a:cubicBezTo>
                  <a:pt x="2087" y="64"/>
                  <a:pt x="2087" y="64"/>
                  <a:pt x="2087" y="64"/>
                </a:cubicBezTo>
                <a:cubicBezTo>
                  <a:pt x="2087" y="64"/>
                  <a:pt x="2087" y="64"/>
                  <a:pt x="2087" y="64"/>
                </a:cubicBezTo>
                <a:cubicBezTo>
                  <a:pt x="2086" y="64"/>
                  <a:pt x="2086" y="63"/>
                  <a:pt x="2086" y="63"/>
                </a:cubicBezTo>
                <a:cubicBezTo>
                  <a:pt x="2086" y="32"/>
                  <a:pt x="2086" y="32"/>
                  <a:pt x="2086" y="32"/>
                </a:cubicBezTo>
                <a:cubicBezTo>
                  <a:pt x="2086" y="31"/>
                  <a:pt x="2086" y="31"/>
                  <a:pt x="2086" y="31"/>
                </a:cubicBezTo>
                <a:cubicBezTo>
                  <a:pt x="2092" y="11"/>
                  <a:pt x="2092" y="11"/>
                  <a:pt x="2092" y="11"/>
                </a:cubicBezTo>
                <a:cubicBezTo>
                  <a:pt x="2092" y="11"/>
                  <a:pt x="2092" y="11"/>
                  <a:pt x="2092" y="11"/>
                </a:cubicBezTo>
                <a:cubicBezTo>
                  <a:pt x="2093" y="10"/>
                  <a:pt x="2093" y="10"/>
                  <a:pt x="2093" y="10"/>
                </a:cubicBezTo>
                <a:cubicBezTo>
                  <a:pt x="2094" y="8"/>
                  <a:pt x="2094" y="8"/>
                  <a:pt x="2094" y="8"/>
                </a:cubicBezTo>
                <a:cubicBezTo>
                  <a:pt x="2076" y="0"/>
                  <a:pt x="2076" y="0"/>
                  <a:pt x="2076" y="0"/>
                </a:cubicBezTo>
                <a:cubicBezTo>
                  <a:pt x="2074" y="4"/>
                  <a:pt x="2074" y="4"/>
                  <a:pt x="2074" y="4"/>
                </a:cubicBezTo>
                <a:cubicBezTo>
                  <a:pt x="2059" y="26"/>
                  <a:pt x="2059" y="26"/>
                  <a:pt x="2059" y="26"/>
                </a:cubicBezTo>
                <a:cubicBezTo>
                  <a:pt x="2059" y="26"/>
                  <a:pt x="2059" y="26"/>
                  <a:pt x="2058" y="26"/>
                </a:cubicBezTo>
                <a:cubicBezTo>
                  <a:pt x="2058" y="26"/>
                  <a:pt x="2058" y="26"/>
                  <a:pt x="2058" y="26"/>
                </a:cubicBezTo>
                <a:cubicBezTo>
                  <a:pt x="2047" y="14"/>
                  <a:pt x="2047" y="14"/>
                  <a:pt x="2047" y="14"/>
                </a:cubicBezTo>
                <a:cubicBezTo>
                  <a:pt x="2021" y="43"/>
                  <a:pt x="2021" y="43"/>
                  <a:pt x="2021" y="43"/>
                </a:cubicBezTo>
                <a:cubicBezTo>
                  <a:pt x="2021" y="43"/>
                  <a:pt x="2021" y="43"/>
                  <a:pt x="2021" y="43"/>
                </a:cubicBezTo>
                <a:cubicBezTo>
                  <a:pt x="2021" y="43"/>
                  <a:pt x="2021" y="43"/>
                  <a:pt x="2021" y="43"/>
                </a:cubicBezTo>
                <a:cubicBezTo>
                  <a:pt x="2016" y="37"/>
                  <a:pt x="2016" y="37"/>
                  <a:pt x="2016" y="37"/>
                </a:cubicBezTo>
                <a:cubicBezTo>
                  <a:pt x="2010" y="29"/>
                  <a:pt x="2010" y="29"/>
                  <a:pt x="2010" y="29"/>
                </a:cubicBezTo>
                <a:cubicBezTo>
                  <a:pt x="1993" y="38"/>
                  <a:pt x="1993" y="38"/>
                  <a:pt x="1993" y="38"/>
                </a:cubicBezTo>
                <a:cubicBezTo>
                  <a:pt x="1993" y="38"/>
                  <a:pt x="1992" y="38"/>
                  <a:pt x="1992" y="38"/>
                </a:cubicBezTo>
                <a:cubicBezTo>
                  <a:pt x="1992" y="38"/>
                  <a:pt x="1992" y="38"/>
                  <a:pt x="1992" y="37"/>
                </a:cubicBezTo>
                <a:cubicBezTo>
                  <a:pt x="1999" y="8"/>
                  <a:pt x="1999" y="8"/>
                  <a:pt x="1999" y="8"/>
                </a:cubicBezTo>
                <a:cubicBezTo>
                  <a:pt x="1979" y="3"/>
                  <a:pt x="1979" y="3"/>
                  <a:pt x="1979" y="3"/>
                </a:cubicBezTo>
                <a:cubicBezTo>
                  <a:pt x="1977" y="3"/>
                  <a:pt x="1977" y="3"/>
                  <a:pt x="1977" y="3"/>
                </a:cubicBezTo>
                <a:cubicBezTo>
                  <a:pt x="1975" y="3"/>
                  <a:pt x="1975" y="3"/>
                  <a:pt x="1975" y="3"/>
                </a:cubicBezTo>
                <a:cubicBezTo>
                  <a:pt x="1970" y="14"/>
                  <a:pt x="1970" y="14"/>
                  <a:pt x="1970" y="14"/>
                </a:cubicBezTo>
                <a:cubicBezTo>
                  <a:pt x="1970" y="14"/>
                  <a:pt x="1970" y="14"/>
                  <a:pt x="1970" y="14"/>
                </a:cubicBezTo>
                <a:cubicBezTo>
                  <a:pt x="1961" y="20"/>
                  <a:pt x="1961" y="20"/>
                  <a:pt x="1961" y="20"/>
                </a:cubicBezTo>
                <a:cubicBezTo>
                  <a:pt x="1960" y="44"/>
                  <a:pt x="1960" y="44"/>
                  <a:pt x="1960" y="44"/>
                </a:cubicBezTo>
                <a:cubicBezTo>
                  <a:pt x="1981" y="61"/>
                  <a:pt x="1981" y="61"/>
                  <a:pt x="1981" y="61"/>
                </a:cubicBezTo>
                <a:cubicBezTo>
                  <a:pt x="1982" y="61"/>
                  <a:pt x="1982" y="61"/>
                  <a:pt x="1982" y="61"/>
                </a:cubicBezTo>
                <a:cubicBezTo>
                  <a:pt x="1977" y="102"/>
                  <a:pt x="1977" y="102"/>
                  <a:pt x="1977" y="102"/>
                </a:cubicBezTo>
                <a:cubicBezTo>
                  <a:pt x="1977" y="102"/>
                  <a:pt x="1977" y="103"/>
                  <a:pt x="1976" y="103"/>
                </a:cubicBezTo>
                <a:cubicBezTo>
                  <a:pt x="1976" y="103"/>
                  <a:pt x="1976" y="103"/>
                  <a:pt x="1976" y="102"/>
                </a:cubicBezTo>
                <a:cubicBezTo>
                  <a:pt x="1958" y="70"/>
                  <a:pt x="1958" y="70"/>
                  <a:pt x="1958" y="70"/>
                </a:cubicBezTo>
                <a:cubicBezTo>
                  <a:pt x="1917" y="63"/>
                  <a:pt x="1917" y="63"/>
                  <a:pt x="1917" y="63"/>
                </a:cubicBezTo>
                <a:cubicBezTo>
                  <a:pt x="1914" y="80"/>
                  <a:pt x="1914" y="80"/>
                  <a:pt x="1914" y="80"/>
                </a:cubicBezTo>
                <a:cubicBezTo>
                  <a:pt x="1932" y="91"/>
                  <a:pt x="1932" y="91"/>
                  <a:pt x="1932" y="91"/>
                </a:cubicBezTo>
                <a:cubicBezTo>
                  <a:pt x="1932" y="91"/>
                  <a:pt x="1932" y="91"/>
                  <a:pt x="1932" y="91"/>
                </a:cubicBezTo>
                <a:cubicBezTo>
                  <a:pt x="1940" y="112"/>
                  <a:pt x="1940" y="112"/>
                  <a:pt x="1940" y="112"/>
                </a:cubicBezTo>
                <a:cubicBezTo>
                  <a:pt x="1940" y="112"/>
                  <a:pt x="1940" y="112"/>
                  <a:pt x="1939" y="112"/>
                </a:cubicBezTo>
                <a:cubicBezTo>
                  <a:pt x="1939" y="112"/>
                  <a:pt x="1939" y="113"/>
                  <a:pt x="1939" y="112"/>
                </a:cubicBezTo>
                <a:cubicBezTo>
                  <a:pt x="1906" y="103"/>
                  <a:pt x="1906" y="103"/>
                  <a:pt x="1906" y="103"/>
                </a:cubicBezTo>
                <a:cubicBezTo>
                  <a:pt x="1908" y="125"/>
                  <a:pt x="1908" y="125"/>
                  <a:pt x="1908" y="125"/>
                </a:cubicBezTo>
                <a:cubicBezTo>
                  <a:pt x="1932" y="142"/>
                  <a:pt x="1932" y="142"/>
                  <a:pt x="1932" y="142"/>
                </a:cubicBezTo>
                <a:cubicBezTo>
                  <a:pt x="1957" y="121"/>
                  <a:pt x="1957" y="121"/>
                  <a:pt x="1957" y="121"/>
                </a:cubicBezTo>
                <a:cubicBezTo>
                  <a:pt x="1957" y="121"/>
                  <a:pt x="1958" y="121"/>
                  <a:pt x="1958" y="121"/>
                </a:cubicBezTo>
                <a:cubicBezTo>
                  <a:pt x="1958" y="121"/>
                  <a:pt x="1958" y="121"/>
                  <a:pt x="1958" y="121"/>
                </a:cubicBezTo>
                <a:cubicBezTo>
                  <a:pt x="1973" y="148"/>
                  <a:pt x="1973" y="148"/>
                  <a:pt x="1973" y="148"/>
                </a:cubicBezTo>
                <a:cubicBezTo>
                  <a:pt x="1979" y="163"/>
                  <a:pt x="1979" y="163"/>
                  <a:pt x="1979" y="163"/>
                </a:cubicBezTo>
                <a:cubicBezTo>
                  <a:pt x="2000" y="172"/>
                  <a:pt x="2000" y="172"/>
                  <a:pt x="2000" y="172"/>
                </a:cubicBezTo>
                <a:cubicBezTo>
                  <a:pt x="2021" y="182"/>
                  <a:pt x="2021" y="182"/>
                  <a:pt x="2021" y="182"/>
                </a:cubicBezTo>
                <a:cubicBezTo>
                  <a:pt x="2021" y="182"/>
                  <a:pt x="2021" y="182"/>
                  <a:pt x="2021" y="182"/>
                </a:cubicBezTo>
                <a:cubicBezTo>
                  <a:pt x="2021" y="182"/>
                  <a:pt x="2021" y="183"/>
                  <a:pt x="2021" y="183"/>
                </a:cubicBezTo>
                <a:cubicBezTo>
                  <a:pt x="1981" y="183"/>
                  <a:pt x="1981" y="183"/>
                  <a:pt x="1981" y="183"/>
                </a:cubicBezTo>
                <a:cubicBezTo>
                  <a:pt x="1947" y="182"/>
                  <a:pt x="1947" y="182"/>
                  <a:pt x="1947" y="182"/>
                </a:cubicBezTo>
                <a:cubicBezTo>
                  <a:pt x="1949" y="211"/>
                  <a:pt x="1949" y="211"/>
                  <a:pt x="1949" y="211"/>
                </a:cubicBezTo>
                <a:cubicBezTo>
                  <a:pt x="1965" y="215"/>
                  <a:pt x="1965" y="215"/>
                  <a:pt x="1965" y="215"/>
                </a:cubicBezTo>
                <a:cubicBezTo>
                  <a:pt x="1965" y="215"/>
                  <a:pt x="1965" y="216"/>
                  <a:pt x="1965" y="216"/>
                </a:cubicBezTo>
                <a:cubicBezTo>
                  <a:pt x="1965" y="216"/>
                  <a:pt x="1965" y="216"/>
                  <a:pt x="1965" y="216"/>
                </a:cubicBezTo>
                <a:cubicBezTo>
                  <a:pt x="1959" y="229"/>
                  <a:pt x="1959" y="229"/>
                  <a:pt x="1959" y="229"/>
                </a:cubicBezTo>
                <a:cubicBezTo>
                  <a:pt x="1959" y="230"/>
                  <a:pt x="1959" y="230"/>
                  <a:pt x="1959" y="230"/>
                </a:cubicBezTo>
                <a:cubicBezTo>
                  <a:pt x="1923" y="229"/>
                  <a:pt x="1923" y="229"/>
                  <a:pt x="1923" y="229"/>
                </a:cubicBezTo>
                <a:cubicBezTo>
                  <a:pt x="1918" y="255"/>
                  <a:pt x="1918" y="255"/>
                  <a:pt x="1918" y="255"/>
                </a:cubicBezTo>
                <a:cubicBezTo>
                  <a:pt x="1938" y="263"/>
                  <a:pt x="1938" y="263"/>
                  <a:pt x="1938" y="263"/>
                </a:cubicBezTo>
                <a:cubicBezTo>
                  <a:pt x="1938" y="263"/>
                  <a:pt x="1938" y="263"/>
                  <a:pt x="1938" y="263"/>
                </a:cubicBezTo>
                <a:cubicBezTo>
                  <a:pt x="1938" y="263"/>
                  <a:pt x="1938" y="263"/>
                  <a:pt x="1938" y="263"/>
                </a:cubicBezTo>
                <a:cubicBezTo>
                  <a:pt x="1936" y="267"/>
                  <a:pt x="1936" y="267"/>
                  <a:pt x="1936" y="267"/>
                </a:cubicBezTo>
                <a:cubicBezTo>
                  <a:pt x="1932" y="279"/>
                  <a:pt x="1932" y="279"/>
                  <a:pt x="1932" y="279"/>
                </a:cubicBezTo>
                <a:cubicBezTo>
                  <a:pt x="1929" y="288"/>
                  <a:pt x="1929" y="288"/>
                  <a:pt x="1929" y="288"/>
                </a:cubicBezTo>
                <a:cubicBezTo>
                  <a:pt x="1961" y="301"/>
                  <a:pt x="1961" y="301"/>
                  <a:pt x="1961" y="301"/>
                </a:cubicBezTo>
                <a:cubicBezTo>
                  <a:pt x="1961" y="301"/>
                  <a:pt x="1961" y="302"/>
                  <a:pt x="1961" y="302"/>
                </a:cubicBezTo>
                <a:cubicBezTo>
                  <a:pt x="1963" y="306"/>
                  <a:pt x="1963" y="306"/>
                  <a:pt x="1963" y="306"/>
                </a:cubicBezTo>
                <a:cubicBezTo>
                  <a:pt x="1965" y="314"/>
                  <a:pt x="1965" y="314"/>
                  <a:pt x="1965" y="314"/>
                </a:cubicBezTo>
                <a:cubicBezTo>
                  <a:pt x="1965" y="314"/>
                  <a:pt x="1965" y="314"/>
                  <a:pt x="1965" y="314"/>
                </a:cubicBezTo>
                <a:cubicBezTo>
                  <a:pt x="1964" y="314"/>
                  <a:pt x="1964" y="315"/>
                  <a:pt x="1964" y="314"/>
                </a:cubicBezTo>
                <a:cubicBezTo>
                  <a:pt x="1957" y="312"/>
                  <a:pt x="1957" y="312"/>
                  <a:pt x="1957" y="312"/>
                </a:cubicBezTo>
                <a:cubicBezTo>
                  <a:pt x="1931" y="305"/>
                  <a:pt x="1931" y="305"/>
                  <a:pt x="1931" y="305"/>
                </a:cubicBezTo>
                <a:cubicBezTo>
                  <a:pt x="1926" y="304"/>
                  <a:pt x="1926" y="304"/>
                  <a:pt x="1926" y="304"/>
                </a:cubicBezTo>
                <a:cubicBezTo>
                  <a:pt x="1912" y="330"/>
                  <a:pt x="1912" y="330"/>
                  <a:pt x="1912" y="330"/>
                </a:cubicBezTo>
                <a:cubicBezTo>
                  <a:pt x="1921" y="332"/>
                  <a:pt x="1921" y="332"/>
                  <a:pt x="1921" y="332"/>
                </a:cubicBezTo>
                <a:cubicBezTo>
                  <a:pt x="1921" y="332"/>
                  <a:pt x="1921" y="332"/>
                  <a:pt x="1921" y="332"/>
                </a:cubicBezTo>
                <a:cubicBezTo>
                  <a:pt x="1922" y="332"/>
                  <a:pt x="1922" y="333"/>
                  <a:pt x="1921" y="333"/>
                </a:cubicBezTo>
                <a:cubicBezTo>
                  <a:pt x="1915" y="345"/>
                  <a:pt x="1915" y="345"/>
                  <a:pt x="1915" y="345"/>
                </a:cubicBezTo>
                <a:cubicBezTo>
                  <a:pt x="1942" y="376"/>
                  <a:pt x="1942" y="376"/>
                  <a:pt x="1942" y="376"/>
                </a:cubicBezTo>
                <a:cubicBezTo>
                  <a:pt x="1942" y="376"/>
                  <a:pt x="1942" y="376"/>
                  <a:pt x="1942" y="376"/>
                </a:cubicBezTo>
                <a:cubicBezTo>
                  <a:pt x="1942" y="377"/>
                  <a:pt x="1942" y="377"/>
                  <a:pt x="1942" y="377"/>
                </a:cubicBezTo>
                <a:cubicBezTo>
                  <a:pt x="1926" y="390"/>
                  <a:pt x="1926" y="390"/>
                  <a:pt x="1926" y="390"/>
                </a:cubicBezTo>
                <a:cubicBezTo>
                  <a:pt x="1926" y="390"/>
                  <a:pt x="1925" y="390"/>
                  <a:pt x="1925" y="390"/>
                </a:cubicBezTo>
                <a:cubicBezTo>
                  <a:pt x="1909" y="391"/>
                  <a:pt x="1909" y="391"/>
                  <a:pt x="1909" y="391"/>
                </a:cubicBezTo>
                <a:cubicBezTo>
                  <a:pt x="1894" y="391"/>
                  <a:pt x="1894" y="391"/>
                  <a:pt x="1894" y="391"/>
                </a:cubicBezTo>
                <a:cubicBezTo>
                  <a:pt x="1887" y="425"/>
                  <a:pt x="1887" y="425"/>
                  <a:pt x="1887" y="425"/>
                </a:cubicBezTo>
                <a:cubicBezTo>
                  <a:pt x="1887" y="425"/>
                  <a:pt x="1887" y="425"/>
                  <a:pt x="1887" y="425"/>
                </a:cubicBezTo>
                <a:cubicBezTo>
                  <a:pt x="1873" y="426"/>
                  <a:pt x="1873" y="426"/>
                  <a:pt x="1873" y="426"/>
                </a:cubicBezTo>
                <a:cubicBezTo>
                  <a:pt x="1868" y="427"/>
                  <a:pt x="1868" y="427"/>
                  <a:pt x="1868" y="427"/>
                </a:cubicBezTo>
                <a:cubicBezTo>
                  <a:pt x="1863" y="449"/>
                  <a:pt x="1863" y="449"/>
                  <a:pt x="1863" y="449"/>
                </a:cubicBezTo>
                <a:cubicBezTo>
                  <a:pt x="1863" y="449"/>
                  <a:pt x="1863" y="449"/>
                  <a:pt x="1863" y="449"/>
                </a:cubicBezTo>
                <a:cubicBezTo>
                  <a:pt x="1850" y="468"/>
                  <a:pt x="1850" y="468"/>
                  <a:pt x="1850" y="468"/>
                </a:cubicBezTo>
                <a:cubicBezTo>
                  <a:pt x="1850" y="468"/>
                  <a:pt x="1849" y="468"/>
                  <a:pt x="1849" y="468"/>
                </a:cubicBezTo>
                <a:cubicBezTo>
                  <a:pt x="1849" y="468"/>
                  <a:pt x="1849" y="467"/>
                  <a:pt x="1849" y="467"/>
                </a:cubicBezTo>
                <a:cubicBezTo>
                  <a:pt x="1849" y="451"/>
                  <a:pt x="1849" y="451"/>
                  <a:pt x="1849" y="451"/>
                </a:cubicBezTo>
                <a:cubicBezTo>
                  <a:pt x="1849" y="404"/>
                  <a:pt x="1849" y="404"/>
                  <a:pt x="1849" y="404"/>
                </a:cubicBezTo>
                <a:cubicBezTo>
                  <a:pt x="1849" y="393"/>
                  <a:pt x="1849" y="393"/>
                  <a:pt x="1849" y="393"/>
                </a:cubicBezTo>
                <a:cubicBezTo>
                  <a:pt x="1849" y="364"/>
                  <a:pt x="1849" y="364"/>
                  <a:pt x="1849" y="364"/>
                </a:cubicBezTo>
                <a:cubicBezTo>
                  <a:pt x="1849" y="337"/>
                  <a:pt x="1849" y="337"/>
                  <a:pt x="1849" y="337"/>
                </a:cubicBezTo>
                <a:cubicBezTo>
                  <a:pt x="1847" y="302"/>
                  <a:pt x="1847" y="302"/>
                  <a:pt x="1847" y="302"/>
                </a:cubicBezTo>
                <a:cubicBezTo>
                  <a:pt x="1819" y="301"/>
                  <a:pt x="1819" y="301"/>
                  <a:pt x="1819" y="301"/>
                </a:cubicBezTo>
                <a:cubicBezTo>
                  <a:pt x="1788" y="312"/>
                  <a:pt x="1788" y="312"/>
                  <a:pt x="1788" y="312"/>
                </a:cubicBezTo>
                <a:cubicBezTo>
                  <a:pt x="1787" y="312"/>
                  <a:pt x="1787" y="312"/>
                  <a:pt x="1787" y="312"/>
                </a:cubicBezTo>
                <a:cubicBezTo>
                  <a:pt x="1787" y="312"/>
                  <a:pt x="1787" y="312"/>
                  <a:pt x="1786" y="312"/>
                </a:cubicBezTo>
                <a:cubicBezTo>
                  <a:pt x="1786" y="312"/>
                  <a:pt x="1786" y="312"/>
                  <a:pt x="1786" y="312"/>
                </a:cubicBezTo>
                <a:cubicBezTo>
                  <a:pt x="1790" y="303"/>
                  <a:pt x="1790" y="303"/>
                  <a:pt x="1790" y="303"/>
                </a:cubicBezTo>
                <a:cubicBezTo>
                  <a:pt x="1790" y="303"/>
                  <a:pt x="1790" y="303"/>
                  <a:pt x="1790" y="303"/>
                </a:cubicBezTo>
                <a:cubicBezTo>
                  <a:pt x="1831" y="269"/>
                  <a:pt x="1831" y="269"/>
                  <a:pt x="1831" y="269"/>
                </a:cubicBezTo>
                <a:cubicBezTo>
                  <a:pt x="1844" y="247"/>
                  <a:pt x="1844" y="247"/>
                  <a:pt x="1844" y="247"/>
                </a:cubicBezTo>
                <a:cubicBezTo>
                  <a:pt x="1842" y="194"/>
                  <a:pt x="1842" y="194"/>
                  <a:pt x="1842" y="194"/>
                </a:cubicBezTo>
                <a:cubicBezTo>
                  <a:pt x="1827" y="194"/>
                  <a:pt x="1827" y="194"/>
                  <a:pt x="1827" y="194"/>
                </a:cubicBezTo>
                <a:cubicBezTo>
                  <a:pt x="1827" y="194"/>
                  <a:pt x="1827" y="194"/>
                  <a:pt x="1826" y="194"/>
                </a:cubicBezTo>
                <a:cubicBezTo>
                  <a:pt x="1826" y="194"/>
                  <a:pt x="1826" y="194"/>
                  <a:pt x="1826" y="194"/>
                </a:cubicBezTo>
                <a:cubicBezTo>
                  <a:pt x="1827" y="136"/>
                  <a:pt x="1827" y="136"/>
                  <a:pt x="1827" y="136"/>
                </a:cubicBezTo>
                <a:cubicBezTo>
                  <a:pt x="1820" y="131"/>
                  <a:pt x="1820" y="131"/>
                  <a:pt x="1820" y="131"/>
                </a:cubicBezTo>
                <a:cubicBezTo>
                  <a:pt x="1819" y="130"/>
                  <a:pt x="1819" y="130"/>
                  <a:pt x="1819" y="130"/>
                </a:cubicBezTo>
                <a:cubicBezTo>
                  <a:pt x="1813" y="126"/>
                  <a:pt x="1813" y="126"/>
                  <a:pt x="1813" y="126"/>
                </a:cubicBezTo>
                <a:cubicBezTo>
                  <a:pt x="1782" y="171"/>
                  <a:pt x="1782" y="171"/>
                  <a:pt x="1782" y="171"/>
                </a:cubicBezTo>
                <a:cubicBezTo>
                  <a:pt x="1753" y="236"/>
                  <a:pt x="1753" y="236"/>
                  <a:pt x="1753" y="236"/>
                </a:cubicBezTo>
                <a:cubicBezTo>
                  <a:pt x="1735" y="288"/>
                  <a:pt x="1735" y="288"/>
                  <a:pt x="1735" y="288"/>
                </a:cubicBezTo>
                <a:cubicBezTo>
                  <a:pt x="1732" y="317"/>
                  <a:pt x="1732" y="317"/>
                  <a:pt x="1732" y="317"/>
                </a:cubicBezTo>
                <a:cubicBezTo>
                  <a:pt x="1732" y="318"/>
                  <a:pt x="1732" y="318"/>
                  <a:pt x="1732" y="318"/>
                </a:cubicBezTo>
                <a:cubicBezTo>
                  <a:pt x="1729" y="348"/>
                  <a:pt x="1729" y="348"/>
                  <a:pt x="1729" y="348"/>
                </a:cubicBezTo>
                <a:cubicBezTo>
                  <a:pt x="1729" y="349"/>
                  <a:pt x="1729" y="349"/>
                  <a:pt x="1729" y="349"/>
                </a:cubicBezTo>
                <a:cubicBezTo>
                  <a:pt x="1696" y="412"/>
                  <a:pt x="1696" y="412"/>
                  <a:pt x="1696" y="412"/>
                </a:cubicBezTo>
                <a:cubicBezTo>
                  <a:pt x="1670" y="471"/>
                  <a:pt x="1670" y="471"/>
                  <a:pt x="1670" y="471"/>
                </a:cubicBezTo>
                <a:cubicBezTo>
                  <a:pt x="1660" y="492"/>
                  <a:pt x="1660" y="492"/>
                  <a:pt x="1660" y="492"/>
                </a:cubicBezTo>
                <a:cubicBezTo>
                  <a:pt x="1648" y="516"/>
                  <a:pt x="1648" y="516"/>
                  <a:pt x="1648" y="516"/>
                </a:cubicBezTo>
                <a:cubicBezTo>
                  <a:pt x="1657" y="526"/>
                  <a:pt x="1657" y="526"/>
                  <a:pt x="1657" y="526"/>
                </a:cubicBezTo>
                <a:cubicBezTo>
                  <a:pt x="1682" y="525"/>
                  <a:pt x="1682" y="525"/>
                  <a:pt x="1682" y="525"/>
                </a:cubicBezTo>
                <a:cubicBezTo>
                  <a:pt x="1682" y="525"/>
                  <a:pt x="1682" y="525"/>
                  <a:pt x="1682" y="525"/>
                </a:cubicBezTo>
                <a:cubicBezTo>
                  <a:pt x="1682" y="526"/>
                  <a:pt x="1682" y="526"/>
                  <a:pt x="1682" y="526"/>
                </a:cubicBezTo>
                <a:cubicBezTo>
                  <a:pt x="1679" y="533"/>
                  <a:pt x="1679" y="533"/>
                  <a:pt x="1679" y="533"/>
                </a:cubicBezTo>
                <a:cubicBezTo>
                  <a:pt x="1674" y="547"/>
                  <a:pt x="1674" y="547"/>
                  <a:pt x="1674" y="547"/>
                </a:cubicBezTo>
                <a:cubicBezTo>
                  <a:pt x="1662" y="574"/>
                  <a:pt x="1662" y="574"/>
                  <a:pt x="1662" y="574"/>
                </a:cubicBezTo>
                <a:cubicBezTo>
                  <a:pt x="1660" y="579"/>
                  <a:pt x="1660" y="579"/>
                  <a:pt x="1660" y="579"/>
                </a:cubicBezTo>
                <a:cubicBezTo>
                  <a:pt x="1660" y="579"/>
                  <a:pt x="1660" y="579"/>
                  <a:pt x="1660" y="579"/>
                </a:cubicBezTo>
                <a:cubicBezTo>
                  <a:pt x="1644" y="600"/>
                  <a:pt x="1644" y="600"/>
                  <a:pt x="1644" y="600"/>
                </a:cubicBezTo>
                <a:cubicBezTo>
                  <a:pt x="1638" y="639"/>
                  <a:pt x="1638" y="639"/>
                  <a:pt x="1638" y="639"/>
                </a:cubicBezTo>
                <a:cubicBezTo>
                  <a:pt x="1638" y="639"/>
                  <a:pt x="1638" y="639"/>
                  <a:pt x="1638" y="639"/>
                </a:cubicBezTo>
                <a:cubicBezTo>
                  <a:pt x="1637" y="640"/>
                  <a:pt x="1637" y="640"/>
                  <a:pt x="1637" y="640"/>
                </a:cubicBezTo>
                <a:cubicBezTo>
                  <a:pt x="1630" y="668"/>
                  <a:pt x="1630" y="668"/>
                  <a:pt x="1630" y="668"/>
                </a:cubicBezTo>
                <a:cubicBezTo>
                  <a:pt x="1630" y="668"/>
                  <a:pt x="1629" y="668"/>
                  <a:pt x="1629" y="668"/>
                </a:cubicBezTo>
                <a:cubicBezTo>
                  <a:pt x="1625" y="668"/>
                  <a:pt x="1625" y="668"/>
                  <a:pt x="1625" y="668"/>
                </a:cubicBezTo>
                <a:cubicBezTo>
                  <a:pt x="1623" y="667"/>
                  <a:pt x="1623" y="667"/>
                  <a:pt x="1623" y="667"/>
                </a:cubicBezTo>
                <a:cubicBezTo>
                  <a:pt x="1606" y="664"/>
                  <a:pt x="1606" y="664"/>
                  <a:pt x="1606" y="664"/>
                </a:cubicBezTo>
                <a:cubicBezTo>
                  <a:pt x="1605" y="664"/>
                  <a:pt x="1605" y="664"/>
                  <a:pt x="1605" y="664"/>
                </a:cubicBezTo>
                <a:cubicBezTo>
                  <a:pt x="1605" y="664"/>
                  <a:pt x="1605" y="664"/>
                  <a:pt x="1605" y="663"/>
                </a:cubicBezTo>
                <a:cubicBezTo>
                  <a:pt x="1607" y="660"/>
                  <a:pt x="1607" y="660"/>
                  <a:pt x="1607" y="660"/>
                </a:cubicBezTo>
                <a:cubicBezTo>
                  <a:pt x="1616" y="637"/>
                  <a:pt x="1616" y="637"/>
                  <a:pt x="1616" y="637"/>
                </a:cubicBezTo>
                <a:cubicBezTo>
                  <a:pt x="1605" y="633"/>
                  <a:pt x="1605" y="633"/>
                  <a:pt x="1605" y="633"/>
                </a:cubicBezTo>
                <a:cubicBezTo>
                  <a:pt x="1593" y="634"/>
                  <a:pt x="1593" y="634"/>
                  <a:pt x="1593" y="634"/>
                </a:cubicBezTo>
                <a:cubicBezTo>
                  <a:pt x="1593" y="657"/>
                  <a:pt x="1593" y="657"/>
                  <a:pt x="1593" y="657"/>
                </a:cubicBezTo>
                <a:cubicBezTo>
                  <a:pt x="1603" y="670"/>
                  <a:pt x="1603" y="670"/>
                  <a:pt x="1603" y="670"/>
                </a:cubicBezTo>
                <a:cubicBezTo>
                  <a:pt x="1603" y="670"/>
                  <a:pt x="1603" y="670"/>
                  <a:pt x="1603" y="670"/>
                </a:cubicBezTo>
                <a:cubicBezTo>
                  <a:pt x="1604" y="681"/>
                  <a:pt x="1604" y="681"/>
                  <a:pt x="1604" y="681"/>
                </a:cubicBezTo>
                <a:cubicBezTo>
                  <a:pt x="1604" y="681"/>
                  <a:pt x="1604" y="681"/>
                  <a:pt x="1604" y="682"/>
                </a:cubicBezTo>
                <a:cubicBezTo>
                  <a:pt x="1604" y="682"/>
                  <a:pt x="1604" y="682"/>
                  <a:pt x="1604" y="682"/>
                </a:cubicBezTo>
                <a:cubicBezTo>
                  <a:pt x="1592" y="682"/>
                  <a:pt x="1592" y="682"/>
                  <a:pt x="1592" y="682"/>
                </a:cubicBezTo>
                <a:cubicBezTo>
                  <a:pt x="1592" y="682"/>
                  <a:pt x="1592" y="682"/>
                  <a:pt x="1592" y="682"/>
                </a:cubicBezTo>
                <a:cubicBezTo>
                  <a:pt x="1583" y="668"/>
                  <a:pt x="1583" y="668"/>
                  <a:pt x="1583" y="668"/>
                </a:cubicBezTo>
                <a:cubicBezTo>
                  <a:pt x="1576" y="644"/>
                  <a:pt x="1576" y="644"/>
                  <a:pt x="1576" y="644"/>
                </a:cubicBezTo>
                <a:cubicBezTo>
                  <a:pt x="1576" y="644"/>
                  <a:pt x="1576" y="644"/>
                  <a:pt x="1576" y="643"/>
                </a:cubicBezTo>
                <a:cubicBezTo>
                  <a:pt x="1575" y="630"/>
                  <a:pt x="1575" y="630"/>
                  <a:pt x="1575" y="630"/>
                </a:cubicBezTo>
                <a:cubicBezTo>
                  <a:pt x="1574" y="619"/>
                  <a:pt x="1574" y="619"/>
                  <a:pt x="1574" y="619"/>
                </a:cubicBezTo>
                <a:cubicBezTo>
                  <a:pt x="1571" y="590"/>
                  <a:pt x="1571" y="590"/>
                  <a:pt x="1571" y="590"/>
                </a:cubicBezTo>
                <a:cubicBezTo>
                  <a:pt x="1571" y="590"/>
                  <a:pt x="1571" y="590"/>
                  <a:pt x="1571" y="590"/>
                </a:cubicBezTo>
                <a:cubicBezTo>
                  <a:pt x="1591" y="571"/>
                  <a:pt x="1591" y="571"/>
                  <a:pt x="1591" y="571"/>
                </a:cubicBezTo>
                <a:cubicBezTo>
                  <a:pt x="1591" y="571"/>
                  <a:pt x="1591" y="571"/>
                  <a:pt x="1591" y="571"/>
                </a:cubicBezTo>
                <a:cubicBezTo>
                  <a:pt x="1591" y="571"/>
                  <a:pt x="1592" y="570"/>
                  <a:pt x="1592" y="570"/>
                </a:cubicBezTo>
                <a:cubicBezTo>
                  <a:pt x="1604" y="555"/>
                  <a:pt x="1604" y="555"/>
                  <a:pt x="1604" y="555"/>
                </a:cubicBezTo>
                <a:cubicBezTo>
                  <a:pt x="1609" y="529"/>
                  <a:pt x="1609" y="529"/>
                  <a:pt x="1609" y="529"/>
                </a:cubicBezTo>
                <a:cubicBezTo>
                  <a:pt x="1587" y="536"/>
                  <a:pt x="1587" y="536"/>
                  <a:pt x="1587" y="536"/>
                </a:cubicBezTo>
                <a:cubicBezTo>
                  <a:pt x="1587" y="536"/>
                  <a:pt x="1587" y="536"/>
                  <a:pt x="1587" y="536"/>
                </a:cubicBezTo>
                <a:cubicBezTo>
                  <a:pt x="1585" y="536"/>
                  <a:pt x="1585" y="536"/>
                  <a:pt x="1585" y="536"/>
                </a:cubicBezTo>
                <a:cubicBezTo>
                  <a:pt x="1585" y="536"/>
                  <a:pt x="1585" y="535"/>
                  <a:pt x="1585" y="535"/>
                </a:cubicBezTo>
                <a:cubicBezTo>
                  <a:pt x="1584" y="516"/>
                  <a:pt x="1584" y="516"/>
                  <a:pt x="1584" y="516"/>
                </a:cubicBezTo>
                <a:cubicBezTo>
                  <a:pt x="1584" y="516"/>
                  <a:pt x="1584" y="516"/>
                  <a:pt x="1584" y="516"/>
                </a:cubicBezTo>
                <a:cubicBezTo>
                  <a:pt x="1595" y="494"/>
                  <a:pt x="1595" y="494"/>
                  <a:pt x="1595" y="494"/>
                </a:cubicBezTo>
                <a:cubicBezTo>
                  <a:pt x="1595" y="494"/>
                  <a:pt x="1595" y="493"/>
                  <a:pt x="1595" y="493"/>
                </a:cubicBezTo>
                <a:cubicBezTo>
                  <a:pt x="1596" y="493"/>
                  <a:pt x="1596" y="493"/>
                  <a:pt x="1596" y="493"/>
                </a:cubicBezTo>
                <a:cubicBezTo>
                  <a:pt x="1613" y="488"/>
                  <a:pt x="1613" y="488"/>
                  <a:pt x="1613" y="488"/>
                </a:cubicBezTo>
                <a:cubicBezTo>
                  <a:pt x="1604" y="480"/>
                  <a:pt x="1604" y="480"/>
                  <a:pt x="1604" y="480"/>
                </a:cubicBezTo>
                <a:cubicBezTo>
                  <a:pt x="1604" y="480"/>
                  <a:pt x="1603" y="479"/>
                  <a:pt x="1604" y="479"/>
                </a:cubicBezTo>
                <a:cubicBezTo>
                  <a:pt x="1607" y="463"/>
                  <a:pt x="1607" y="463"/>
                  <a:pt x="1607" y="463"/>
                </a:cubicBezTo>
                <a:cubicBezTo>
                  <a:pt x="1605" y="458"/>
                  <a:pt x="1605" y="458"/>
                  <a:pt x="1605" y="458"/>
                </a:cubicBezTo>
                <a:cubicBezTo>
                  <a:pt x="1602" y="452"/>
                  <a:pt x="1602" y="452"/>
                  <a:pt x="1602" y="452"/>
                </a:cubicBezTo>
                <a:cubicBezTo>
                  <a:pt x="1600" y="448"/>
                  <a:pt x="1600" y="448"/>
                  <a:pt x="1600" y="448"/>
                </a:cubicBezTo>
                <a:cubicBezTo>
                  <a:pt x="1599" y="448"/>
                  <a:pt x="1599" y="448"/>
                  <a:pt x="1599" y="448"/>
                </a:cubicBezTo>
                <a:cubicBezTo>
                  <a:pt x="1580" y="453"/>
                  <a:pt x="1580" y="453"/>
                  <a:pt x="1580" y="453"/>
                </a:cubicBezTo>
                <a:cubicBezTo>
                  <a:pt x="1579" y="453"/>
                  <a:pt x="1579" y="453"/>
                  <a:pt x="1579" y="453"/>
                </a:cubicBezTo>
                <a:cubicBezTo>
                  <a:pt x="1575" y="444"/>
                  <a:pt x="1575" y="444"/>
                  <a:pt x="1575" y="444"/>
                </a:cubicBezTo>
                <a:cubicBezTo>
                  <a:pt x="1575" y="442"/>
                  <a:pt x="1575" y="442"/>
                  <a:pt x="1575" y="442"/>
                </a:cubicBezTo>
                <a:cubicBezTo>
                  <a:pt x="1574" y="441"/>
                  <a:pt x="1575" y="441"/>
                  <a:pt x="1575" y="441"/>
                </a:cubicBezTo>
                <a:cubicBezTo>
                  <a:pt x="1598" y="436"/>
                  <a:pt x="1598" y="436"/>
                  <a:pt x="1598" y="436"/>
                </a:cubicBezTo>
                <a:cubicBezTo>
                  <a:pt x="1598" y="420"/>
                  <a:pt x="1598" y="420"/>
                  <a:pt x="1598" y="420"/>
                </a:cubicBezTo>
                <a:cubicBezTo>
                  <a:pt x="1567" y="436"/>
                  <a:pt x="1567" y="436"/>
                  <a:pt x="1567" y="436"/>
                </a:cubicBezTo>
                <a:cubicBezTo>
                  <a:pt x="1566" y="436"/>
                  <a:pt x="1566" y="436"/>
                  <a:pt x="1566" y="436"/>
                </a:cubicBezTo>
                <a:cubicBezTo>
                  <a:pt x="1565" y="436"/>
                  <a:pt x="1565" y="436"/>
                  <a:pt x="1565" y="436"/>
                </a:cubicBezTo>
                <a:cubicBezTo>
                  <a:pt x="1564" y="436"/>
                  <a:pt x="1564" y="436"/>
                  <a:pt x="1564" y="435"/>
                </a:cubicBezTo>
                <a:cubicBezTo>
                  <a:pt x="1564" y="434"/>
                  <a:pt x="1564" y="434"/>
                  <a:pt x="1564" y="434"/>
                </a:cubicBezTo>
                <a:cubicBezTo>
                  <a:pt x="1564" y="434"/>
                  <a:pt x="1564" y="434"/>
                  <a:pt x="1564" y="433"/>
                </a:cubicBezTo>
                <a:cubicBezTo>
                  <a:pt x="1579" y="414"/>
                  <a:pt x="1579" y="414"/>
                  <a:pt x="1579" y="414"/>
                </a:cubicBezTo>
                <a:cubicBezTo>
                  <a:pt x="1598" y="388"/>
                  <a:pt x="1598" y="388"/>
                  <a:pt x="1598" y="388"/>
                </a:cubicBezTo>
                <a:cubicBezTo>
                  <a:pt x="1610" y="366"/>
                  <a:pt x="1610" y="366"/>
                  <a:pt x="1610" y="366"/>
                </a:cubicBezTo>
                <a:cubicBezTo>
                  <a:pt x="1623" y="328"/>
                  <a:pt x="1623" y="328"/>
                  <a:pt x="1623" y="328"/>
                </a:cubicBezTo>
                <a:cubicBezTo>
                  <a:pt x="1623" y="328"/>
                  <a:pt x="1623" y="328"/>
                  <a:pt x="1623" y="328"/>
                </a:cubicBezTo>
                <a:cubicBezTo>
                  <a:pt x="1643" y="307"/>
                  <a:pt x="1643" y="307"/>
                  <a:pt x="1643" y="307"/>
                </a:cubicBezTo>
                <a:cubicBezTo>
                  <a:pt x="1644" y="308"/>
                  <a:pt x="1644" y="308"/>
                  <a:pt x="1644" y="308"/>
                </a:cubicBezTo>
                <a:cubicBezTo>
                  <a:pt x="1644" y="308"/>
                  <a:pt x="1644" y="308"/>
                  <a:pt x="1644" y="308"/>
                </a:cubicBezTo>
                <a:cubicBezTo>
                  <a:pt x="1652" y="300"/>
                  <a:pt x="1652" y="300"/>
                  <a:pt x="1652" y="300"/>
                </a:cubicBezTo>
                <a:cubicBezTo>
                  <a:pt x="1652" y="300"/>
                  <a:pt x="1652" y="300"/>
                  <a:pt x="1652" y="300"/>
                </a:cubicBezTo>
                <a:cubicBezTo>
                  <a:pt x="1661" y="280"/>
                  <a:pt x="1661" y="280"/>
                  <a:pt x="1661" y="280"/>
                </a:cubicBezTo>
                <a:cubicBezTo>
                  <a:pt x="1661" y="279"/>
                  <a:pt x="1661" y="279"/>
                  <a:pt x="1661" y="279"/>
                </a:cubicBezTo>
                <a:cubicBezTo>
                  <a:pt x="1661" y="279"/>
                  <a:pt x="1661" y="279"/>
                  <a:pt x="1660" y="279"/>
                </a:cubicBezTo>
                <a:cubicBezTo>
                  <a:pt x="1652" y="281"/>
                  <a:pt x="1652" y="281"/>
                  <a:pt x="1652" y="281"/>
                </a:cubicBezTo>
                <a:cubicBezTo>
                  <a:pt x="1647" y="267"/>
                  <a:pt x="1647" y="267"/>
                  <a:pt x="1647" y="267"/>
                </a:cubicBezTo>
                <a:cubicBezTo>
                  <a:pt x="1671" y="254"/>
                  <a:pt x="1671" y="254"/>
                  <a:pt x="1671" y="254"/>
                </a:cubicBezTo>
                <a:cubicBezTo>
                  <a:pt x="1671" y="254"/>
                  <a:pt x="1671" y="254"/>
                  <a:pt x="1671" y="254"/>
                </a:cubicBezTo>
                <a:cubicBezTo>
                  <a:pt x="1675" y="239"/>
                  <a:pt x="1675" y="239"/>
                  <a:pt x="1675" y="239"/>
                </a:cubicBezTo>
                <a:cubicBezTo>
                  <a:pt x="1686" y="213"/>
                  <a:pt x="1686" y="213"/>
                  <a:pt x="1686" y="213"/>
                </a:cubicBezTo>
                <a:cubicBezTo>
                  <a:pt x="1686" y="213"/>
                  <a:pt x="1686" y="213"/>
                  <a:pt x="1686" y="213"/>
                </a:cubicBezTo>
                <a:cubicBezTo>
                  <a:pt x="1685" y="198"/>
                  <a:pt x="1685" y="198"/>
                  <a:pt x="1685" y="198"/>
                </a:cubicBezTo>
                <a:cubicBezTo>
                  <a:pt x="1684" y="198"/>
                  <a:pt x="1684" y="198"/>
                  <a:pt x="1684" y="198"/>
                </a:cubicBezTo>
                <a:cubicBezTo>
                  <a:pt x="1672" y="194"/>
                  <a:pt x="1672" y="194"/>
                  <a:pt x="1672" y="194"/>
                </a:cubicBezTo>
                <a:cubicBezTo>
                  <a:pt x="1672" y="194"/>
                  <a:pt x="1672" y="194"/>
                  <a:pt x="1671" y="194"/>
                </a:cubicBezTo>
                <a:cubicBezTo>
                  <a:pt x="1662" y="210"/>
                  <a:pt x="1662" y="210"/>
                  <a:pt x="1662" y="210"/>
                </a:cubicBezTo>
                <a:cubicBezTo>
                  <a:pt x="1654" y="211"/>
                  <a:pt x="1654" y="211"/>
                  <a:pt x="1654" y="211"/>
                </a:cubicBezTo>
                <a:cubicBezTo>
                  <a:pt x="1647" y="199"/>
                  <a:pt x="1647" y="199"/>
                  <a:pt x="1647" y="199"/>
                </a:cubicBezTo>
                <a:cubicBezTo>
                  <a:pt x="1644" y="194"/>
                  <a:pt x="1644" y="194"/>
                  <a:pt x="1644" y="194"/>
                </a:cubicBezTo>
                <a:cubicBezTo>
                  <a:pt x="1644" y="194"/>
                  <a:pt x="1644" y="194"/>
                  <a:pt x="1644" y="194"/>
                </a:cubicBezTo>
                <a:cubicBezTo>
                  <a:pt x="1644" y="194"/>
                  <a:pt x="1644" y="194"/>
                  <a:pt x="1644" y="194"/>
                </a:cubicBezTo>
                <a:cubicBezTo>
                  <a:pt x="1628" y="203"/>
                  <a:pt x="1628" y="203"/>
                  <a:pt x="1628" y="203"/>
                </a:cubicBezTo>
                <a:cubicBezTo>
                  <a:pt x="1628" y="203"/>
                  <a:pt x="1628" y="203"/>
                  <a:pt x="1628" y="203"/>
                </a:cubicBezTo>
                <a:cubicBezTo>
                  <a:pt x="1618" y="223"/>
                  <a:pt x="1618" y="223"/>
                  <a:pt x="1618" y="223"/>
                </a:cubicBezTo>
                <a:cubicBezTo>
                  <a:pt x="1610" y="224"/>
                  <a:pt x="1610" y="224"/>
                  <a:pt x="1610" y="224"/>
                </a:cubicBezTo>
                <a:cubicBezTo>
                  <a:pt x="1617" y="203"/>
                  <a:pt x="1617" y="203"/>
                  <a:pt x="1617" y="203"/>
                </a:cubicBezTo>
                <a:cubicBezTo>
                  <a:pt x="1617" y="203"/>
                  <a:pt x="1617" y="203"/>
                  <a:pt x="1617" y="202"/>
                </a:cubicBezTo>
                <a:cubicBezTo>
                  <a:pt x="1609" y="193"/>
                  <a:pt x="1609" y="193"/>
                  <a:pt x="1609" y="193"/>
                </a:cubicBezTo>
                <a:cubicBezTo>
                  <a:pt x="1609" y="193"/>
                  <a:pt x="1609" y="193"/>
                  <a:pt x="1609" y="193"/>
                </a:cubicBezTo>
                <a:cubicBezTo>
                  <a:pt x="1609" y="193"/>
                  <a:pt x="1608" y="193"/>
                  <a:pt x="1608" y="193"/>
                </a:cubicBezTo>
                <a:cubicBezTo>
                  <a:pt x="1608" y="196"/>
                  <a:pt x="1608" y="196"/>
                  <a:pt x="1608" y="196"/>
                </a:cubicBezTo>
                <a:cubicBezTo>
                  <a:pt x="1608" y="194"/>
                  <a:pt x="1608" y="194"/>
                  <a:pt x="1608" y="194"/>
                </a:cubicBezTo>
                <a:cubicBezTo>
                  <a:pt x="1603" y="186"/>
                  <a:pt x="1603" y="186"/>
                  <a:pt x="1603" y="186"/>
                </a:cubicBezTo>
                <a:cubicBezTo>
                  <a:pt x="1587" y="173"/>
                  <a:pt x="1587" y="173"/>
                  <a:pt x="1587" y="173"/>
                </a:cubicBezTo>
                <a:cubicBezTo>
                  <a:pt x="1574" y="169"/>
                  <a:pt x="1574" y="169"/>
                  <a:pt x="1574" y="169"/>
                </a:cubicBezTo>
                <a:cubicBezTo>
                  <a:pt x="1579" y="186"/>
                  <a:pt x="1579" y="186"/>
                  <a:pt x="1579" y="186"/>
                </a:cubicBezTo>
                <a:cubicBezTo>
                  <a:pt x="1589" y="216"/>
                  <a:pt x="1589" y="216"/>
                  <a:pt x="1589" y="216"/>
                </a:cubicBezTo>
                <a:cubicBezTo>
                  <a:pt x="1595" y="229"/>
                  <a:pt x="1595" y="229"/>
                  <a:pt x="1595" y="229"/>
                </a:cubicBezTo>
                <a:cubicBezTo>
                  <a:pt x="1595" y="230"/>
                  <a:pt x="1595" y="230"/>
                  <a:pt x="1595" y="230"/>
                </a:cubicBezTo>
                <a:cubicBezTo>
                  <a:pt x="1597" y="233"/>
                  <a:pt x="1597" y="233"/>
                  <a:pt x="1597" y="233"/>
                </a:cubicBezTo>
                <a:cubicBezTo>
                  <a:pt x="1597" y="235"/>
                  <a:pt x="1597" y="235"/>
                  <a:pt x="1597" y="235"/>
                </a:cubicBezTo>
                <a:cubicBezTo>
                  <a:pt x="1587" y="253"/>
                  <a:pt x="1587" y="253"/>
                  <a:pt x="1587" y="253"/>
                </a:cubicBezTo>
                <a:cubicBezTo>
                  <a:pt x="1587" y="253"/>
                  <a:pt x="1587" y="254"/>
                  <a:pt x="1587" y="254"/>
                </a:cubicBezTo>
                <a:cubicBezTo>
                  <a:pt x="1574" y="266"/>
                  <a:pt x="1574" y="266"/>
                  <a:pt x="1574" y="266"/>
                </a:cubicBezTo>
                <a:cubicBezTo>
                  <a:pt x="1574" y="266"/>
                  <a:pt x="1573" y="266"/>
                  <a:pt x="1573" y="266"/>
                </a:cubicBezTo>
                <a:cubicBezTo>
                  <a:pt x="1573" y="266"/>
                  <a:pt x="1573" y="266"/>
                  <a:pt x="1573" y="265"/>
                </a:cubicBezTo>
                <a:cubicBezTo>
                  <a:pt x="1565" y="237"/>
                  <a:pt x="1565" y="237"/>
                  <a:pt x="1565" y="237"/>
                </a:cubicBezTo>
                <a:cubicBezTo>
                  <a:pt x="1550" y="210"/>
                  <a:pt x="1550" y="210"/>
                  <a:pt x="1550" y="210"/>
                </a:cubicBezTo>
                <a:cubicBezTo>
                  <a:pt x="1534" y="204"/>
                  <a:pt x="1534" y="204"/>
                  <a:pt x="1534" y="204"/>
                </a:cubicBezTo>
                <a:cubicBezTo>
                  <a:pt x="1526" y="237"/>
                  <a:pt x="1526" y="237"/>
                  <a:pt x="1526" y="237"/>
                </a:cubicBezTo>
                <a:cubicBezTo>
                  <a:pt x="1526" y="237"/>
                  <a:pt x="1526" y="237"/>
                  <a:pt x="1526" y="237"/>
                </a:cubicBezTo>
                <a:cubicBezTo>
                  <a:pt x="1526" y="237"/>
                  <a:pt x="1526" y="237"/>
                  <a:pt x="1526" y="237"/>
                </a:cubicBezTo>
                <a:cubicBezTo>
                  <a:pt x="1512" y="232"/>
                  <a:pt x="1512" y="232"/>
                  <a:pt x="1512" y="232"/>
                </a:cubicBezTo>
                <a:cubicBezTo>
                  <a:pt x="1512" y="232"/>
                  <a:pt x="1512" y="232"/>
                  <a:pt x="1512" y="232"/>
                </a:cubicBezTo>
                <a:cubicBezTo>
                  <a:pt x="1522" y="195"/>
                  <a:pt x="1522" y="195"/>
                  <a:pt x="1522" y="195"/>
                </a:cubicBezTo>
                <a:cubicBezTo>
                  <a:pt x="1514" y="183"/>
                  <a:pt x="1514" y="183"/>
                  <a:pt x="1514" y="183"/>
                </a:cubicBezTo>
                <a:cubicBezTo>
                  <a:pt x="1509" y="212"/>
                  <a:pt x="1509" y="212"/>
                  <a:pt x="1509" y="212"/>
                </a:cubicBezTo>
                <a:cubicBezTo>
                  <a:pt x="1509" y="212"/>
                  <a:pt x="1509" y="212"/>
                  <a:pt x="1508" y="212"/>
                </a:cubicBezTo>
                <a:cubicBezTo>
                  <a:pt x="1492" y="218"/>
                  <a:pt x="1492" y="218"/>
                  <a:pt x="1492" y="218"/>
                </a:cubicBezTo>
                <a:cubicBezTo>
                  <a:pt x="1492" y="218"/>
                  <a:pt x="1492" y="218"/>
                  <a:pt x="1491" y="217"/>
                </a:cubicBezTo>
                <a:cubicBezTo>
                  <a:pt x="1480" y="199"/>
                  <a:pt x="1480" y="199"/>
                  <a:pt x="1480" y="199"/>
                </a:cubicBezTo>
                <a:cubicBezTo>
                  <a:pt x="1473" y="180"/>
                  <a:pt x="1473" y="180"/>
                  <a:pt x="1473" y="180"/>
                </a:cubicBezTo>
                <a:cubicBezTo>
                  <a:pt x="1457" y="180"/>
                  <a:pt x="1457" y="180"/>
                  <a:pt x="1457" y="180"/>
                </a:cubicBezTo>
                <a:cubicBezTo>
                  <a:pt x="1457" y="180"/>
                  <a:pt x="1457" y="180"/>
                  <a:pt x="1456" y="180"/>
                </a:cubicBezTo>
                <a:cubicBezTo>
                  <a:pt x="1456" y="180"/>
                  <a:pt x="1456" y="180"/>
                  <a:pt x="1456" y="180"/>
                </a:cubicBezTo>
                <a:cubicBezTo>
                  <a:pt x="1457" y="176"/>
                  <a:pt x="1457" y="176"/>
                  <a:pt x="1457" y="176"/>
                </a:cubicBezTo>
                <a:cubicBezTo>
                  <a:pt x="1457" y="175"/>
                  <a:pt x="1457" y="175"/>
                  <a:pt x="1457" y="175"/>
                </a:cubicBezTo>
                <a:cubicBezTo>
                  <a:pt x="1452" y="166"/>
                  <a:pt x="1452" y="166"/>
                  <a:pt x="1452" y="166"/>
                </a:cubicBezTo>
                <a:cubicBezTo>
                  <a:pt x="1442" y="164"/>
                  <a:pt x="1442" y="164"/>
                  <a:pt x="1442" y="164"/>
                </a:cubicBezTo>
                <a:cubicBezTo>
                  <a:pt x="1437" y="172"/>
                  <a:pt x="1437" y="172"/>
                  <a:pt x="1437" y="172"/>
                </a:cubicBezTo>
                <a:cubicBezTo>
                  <a:pt x="1446" y="184"/>
                  <a:pt x="1446" y="184"/>
                  <a:pt x="1446" y="184"/>
                </a:cubicBezTo>
                <a:cubicBezTo>
                  <a:pt x="1446" y="185"/>
                  <a:pt x="1446" y="185"/>
                  <a:pt x="1446" y="185"/>
                </a:cubicBezTo>
                <a:cubicBezTo>
                  <a:pt x="1442" y="197"/>
                  <a:pt x="1442" y="197"/>
                  <a:pt x="1442" y="197"/>
                </a:cubicBezTo>
                <a:cubicBezTo>
                  <a:pt x="1444" y="230"/>
                  <a:pt x="1444" y="230"/>
                  <a:pt x="1444" y="230"/>
                </a:cubicBezTo>
                <a:cubicBezTo>
                  <a:pt x="1471" y="240"/>
                  <a:pt x="1471" y="240"/>
                  <a:pt x="1471" y="240"/>
                </a:cubicBezTo>
                <a:cubicBezTo>
                  <a:pt x="1472" y="240"/>
                  <a:pt x="1472" y="240"/>
                  <a:pt x="1472" y="241"/>
                </a:cubicBezTo>
                <a:cubicBezTo>
                  <a:pt x="1469" y="250"/>
                  <a:pt x="1469" y="250"/>
                  <a:pt x="1469" y="250"/>
                </a:cubicBezTo>
                <a:cubicBezTo>
                  <a:pt x="1469" y="250"/>
                  <a:pt x="1469" y="250"/>
                  <a:pt x="1468" y="250"/>
                </a:cubicBezTo>
                <a:cubicBezTo>
                  <a:pt x="1448" y="249"/>
                  <a:pt x="1448" y="249"/>
                  <a:pt x="1448" y="249"/>
                </a:cubicBezTo>
                <a:cubicBezTo>
                  <a:pt x="1449" y="263"/>
                  <a:pt x="1449" y="263"/>
                  <a:pt x="1449" y="263"/>
                </a:cubicBezTo>
                <a:cubicBezTo>
                  <a:pt x="1466" y="276"/>
                  <a:pt x="1466" y="276"/>
                  <a:pt x="1466" y="276"/>
                </a:cubicBezTo>
                <a:cubicBezTo>
                  <a:pt x="1467" y="276"/>
                  <a:pt x="1467" y="276"/>
                  <a:pt x="1467" y="276"/>
                </a:cubicBezTo>
                <a:cubicBezTo>
                  <a:pt x="1463" y="296"/>
                  <a:pt x="1463" y="296"/>
                  <a:pt x="1463" y="296"/>
                </a:cubicBezTo>
                <a:cubicBezTo>
                  <a:pt x="1463" y="298"/>
                  <a:pt x="1463" y="298"/>
                  <a:pt x="1463" y="298"/>
                </a:cubicBezTo>
                <a:cubicBezTo>
                  <a:pt x="1463" y="298"/>
                  <a:pt x="1463" y="298"/>
                  <a:pt x="1463" y="298"/>
                </a:cubicBezTo>
                <a:cubicBezTo>
                  <a:pt x="1463" y="298"/>
                  <a:pt x="1463" y="298"/>
                  <a:pt x="1463" y="298"/>
                </a:cubicBezTo>
                <a:cubicBezTo>
                  <a:pt x="1462" y="297"/>
                  <a:pt x="1462" y="297"/>
                  <a:pt x="1462" y="297"/>
                </a:cubicBezTo>
                <a:cubicBezTo>
                  <a:pt x="1441" y="284"/>
                  <a:pt x="1441" y="284"/>
                  <a:pt x="1441" y="284"/>
                </a:cubicBezTo>
                <a:cubicBezTo>
                  <a:pt x="1426" y="271"/>
                  <a:pt x="1426" y="271"/>
                  <a:pt x="1426" y="271"/>
                </a:cubicBezTo>
                <a:cubicBezTo>
                  <a:pt x="1411" y="256"/>
                  <a:pt x="1411" y="256"/>
                  <a:pt x="1411" y="256"/>
                </a:cubicBezTo>
                <a:cubicBezTo>
                  <a:pt x="1396" y="270"/>
                  <a:pt x="1396" y="270"/>
                  <a:pt x="1396" y="270"/>
                </a:cubicBezTo>
                <a:cubicBezTo>
                  <a:pt x="1398" y="283"/>
                  <a:pt x="1398" y="283"/>
                  <a:pt x="1398" y="283"/>
                </a:cubicBezTo>
                <a:cubicBezTo>
                  <a:pt x="1402" y="309"/>
                  <a:pt x="1402" y="309"/>
                  <a:pt x="1402" y="309"/>
                </a:cubicBezTo>
                <a:cubicBezTo>
                  <a:pt x="1421" y="316"/>
                  <a:pt x="1421" y="316"/>
                  <a:pt x="1421" y="316"/>
                </a:cubicBezTo>
                <a:cubicBezTo>
                  <a:pt x="1443" y="314"/>
                  <a:pt x="1443" y="314"/>
                  <a:pt x="1443" y="314"/>
                </a:cubicBezTo>
                <a:cubicBezTo>
                  <a:pt x="1443" y="314"/>
                  <a:pt x="1443" y="314"/>
                  <a:pt x="1444" y="314"/>
                </a:cubicBezTo>
                <a:cubicBezTo>
                  <a:pt x="1452" y="323"/>
                  <a:pt x="1452" y="323"/>
                  <a:pt x="1452" y="323"/>
                </a:cubicBezTo>
                <a:cubicBezTo>
                  <a:pt x="1473" y="340"/>
                  <a:pt x="1473" y="340"/>
                  <a:pt x="1473" y="340"/>
                </a:cubicBezTo>
                <a:cubicBezTo>
                  <a:pt x="1473" y="340"/>
                  <a:pt x="1473" y="340"/>
                  <a:pt x="1473" y="340"/>
                </a:cubicBezTo>
                <a:cubicBezTo>
                  <a:pt x="1476" y="350"/>
                  <a:pt x="1476" y="350"/>
                  <a:pt x="1476" y="350"/>
                </a:cubicBezTo>
                <a:cubicBezTo>
                  <a:pt x="1485" y="365"/>
                  <a:pt x="1485" y="365"/>
                  <a:pt x="1485" y="365"/>
                </a:cubicBezTo>
                <a:cubicBezTo>
                  <a:pt x="1484" y="366"/>
                  <a:pt x="1484" y="366"/>
                  <a:pt x="1484" y="366"/>
                </a:cubicBezTo>
                <a:cubicBezTo>
                  <a:pt x="1492" y="379"/>
                  <a:pt x="1492" y="379"/>
                  <a:pt x="1492" y="379"/>
                </a:cubicBezTo>
                <a:cubicBezTo>
                  <a:pt x="1482" y="388"/>
                  <a:pt x="1482" y="388"/>
                  <a:pt x="1482" y="388"/>
                </a:cubicBezTo>
                <a:cubicBezTo>
                  <a:pt x="1466" y="375"/>
                  <a:pt x="1466" y="375"/>
                  <a:pt x="1466" y="375"/>
                </a:cubicBezTo>
                <a:cubicBezTo>
                  <a:pt x="1444" y="358"/>
                  <a:pt x="1444" y="358"/>
                  <a:pt x="1444" y="358"/>
                </a:cubicBezTo>
                <a:cubicBezTo>
                  <a:pt x="1443" y="358"/>
                  <a:pt x="1443" y="358"/>
                  <a:pt x="1443" y="358"/>
                </a:cubicBezTo>
                <a:cubicBezTo>
                  <a:pt x="1420" y="353"/>
                  <a:pt x="1420" y="353"/>
                  <a:pt x="1420" y="353"/>
                </a:cubicBezTo>
                <a:cubicBezTo>
                  <a:pt x="1420" y="353"/>
                  <a:pt x="1420" y="353"/>
                  <a:pt x="1420" y="354"/>
                </a:cubicBezTo>
                <a:cubicBezTo>
                  <a:pt x="1411" y="375"/>
                  <a:pt x="1411" y="375"/>
                  <a:pt x="1411" y="375"/>
                </a:cubicBezTo>
                <a:cubicBezTo>
                  <a:pt x="1404" y="407"/>
                  <a:pt x="1404" y="407"/>
                  <a:pt x="1404" y="407"/>
                </a:cubicBezTo>
                <a:cubicBezTo>
                  <a:pt x="1395" y="426"/>
                  <a:pt x="1395" y="426"/>
                  <a:pt x="1395" y="426"/>
                </a:cubicBezTo>
                <a:cubicBezTo>
                  <a:pt x="1395" y="426"/>
                  <a:pt x="1395" y="426"/>
                  <a:pt x="1395" y="426"/>
                </a:cubicBezTo>
                <a:cubicBezTo>
                  <a:pt x="1396" y="447"/>
                  <a:pt x="1396" y="447"/>
                  <a:pt x="1396" y="447"/>
                </a:cubicBezTo>
                <a:cubicBezTo>
                  <a:pt x="1396" y="447"/>
                  <a:pt x="1396" y="447"/>
                  <a:pt x="1396" y="447"/>
                </a:cubicBezTo>
                <a:cubicBezTo>
                  <a:pt x="1410" y="450"/>
                  <a:pt x="1410" y="450"/>
                  <a:pt x="1410" y="450"/>
                </a:cubicBezTo>
                <a:cubicBezTo>
                  <a:pt x="1426" y="458"/>
                  <a:pt x="1426" y="458"/>
                  <a:pt x="1426" y="458"/>
                </a:cubicBezTo>
                <a:cubicBezTo>
                  <a:pt x="1437" y="472"/>
                  <a:pt x="1437" y="472"/>
                  <a:pt x="1437" y="472"/>
                </a:cubicBezTo>
                <a:cubicBezTo>
                  <a:pt x="1439" y="479"/>
                  <a:pt x="1439" y="479"/>
                  <a:pt x="1439" y="479"/>
                </a:cubicBezTo>
                <a:cubicBezTo>
                  <a:pt x="1440" y="486"/>
                  <a:pt x="1440" y="486"/>
                  <a:pt x="1440" y="486"/>
                </a:cubicBezTo>
                <a:cubicBezTo>
                  <a:pt x="1436" y="484"/>
                  <a:pt x="1436" y="484"/>
                  <a:pt x="1436" y="484"/>
                </a:cubicBezTo>
                <a:cubicBezTo>
                  <a:pt x="1429" y="480"/>
                  <a:pt x="1429" y="480"/>
                  <a:pt x="1429" y="480"/>
                </a:cubicBezTo>
                <a:cubicBezTo>
                  <a:pt x="1412" y="471"/>
                  <a:pt x="1412" y="471"/>
                  <a:pt x="1412" y="471"/>
                </a:cubicBezTo>
                <a:cubicBezTo>
                  <a:pt x="1411" y="471"/>
                  <a:pt x="1411" y="471"/>
                  <a:pt x="1411" y="471"/>
                </a:cubicBezTo>
                <a:cubicBezTo>
                  <a:pt x="1411" y="471"/>
                  <a:pt x="1411" y="470"/>
                  <a:pt x="1411" y="470"/>
                </a:cubicBezTo>
                <a:cubicBezTo>
                  <a:pt x="1409" y="470"/>
                  <a:pt x="1409" y="470"/>
                  <a:pt x="1409" y="470"/>
                </a:cubicBezTo>
                <a:cubicBezTo>
                  <a:pt x="1380" y="463"/>
                  <a:pt x="1380" y="463"/>
                  <a:pt x="1380" y="463"/>
                </a:cubicBezTo>
                <a:cubicBezTo>
                  <a:pt x="1380" y="463"/>
                  <a:pt x="1380" y="463"/>
                  <a:pt x="1379" y="463"/>
                </a:cubicBezTo>
                <a:cubicBezTo>
                  <a:pt x="1366" y="470"/>
                  <a:pt x="1366" y="470"/>
                  <a:pt x="1366" y="470"/>
                </a:cubicBezTo>
                <a:cubicBezTo>
                  <a:pt x="1360" y="473"/>
                  <a:pt x="1360" y="473"/>
                  <a:pt x="1360" y="473"/>
                </a:cubicBezTo>
                <a:cubicBezTo>
                  <a:pt x="1360" y="473"/>
                  <a:pt x="1360" y="473"/>
                  <a:pt x="1360" y="473"/>
                </a:cubicBezTo>
                <a:cubicBezTo>
                  <a:pt x="1340" y="494"/>
                  <a:pt x="1340" y="494"/>
                  <a:pt x="1340" y="494"/>
                </a:cubicBezTo>
                <a:cubicBezTo>
                  <a:pt x="1340" y="494"/>
                  <a:pt x="1340" y="494"/>
                  <a:pt x="1340" y="494"/>
                </a:cubicBezTo>
                <a:cubicBezTo>
                  <a:pt x="1320" y="529"/>
                  <a:pt x="1320" y="529"/>
                  <a:pt x="1320" y="529"/>
                </a:cubicBezTo>
                <a:cubicBezTo>
                  <a:pt x="1300" y="554"/>
                  <a:pt x="1300" y="554"/>
                  <a:pt x="1300" y="554"/>
                </a:cubicBezTo>
                <a:cubicBezTo>
                  <a:pt x="1300" y="555"/>
                  <a:pt x="1300" y="555"/>
                  <a:pt x="1300" y="555"/>
                </a:cubicBezTo>
                <a:cubicBezTo>
                  <a:pt x="1300" y="555"/>
                  <a:pt x="1300" y="555"/>
                  <a:pt x="1300" y="555"/>
                </a:cubicBezTo>
                <a:cubicBezTo>
                  <a:pt x="1300" y="555"/>
                  <a:pt x="1300" y="555"/>
                  <a:pt x="1300" y="555"/>
                </a:cubicBezTo>
                <a:cubicBezTo>
                  <a:pt x="1297" y="560"/>
                  <a:pt x="1297" y="560"/>
                  <a:pt x="1297" y="560"/>
                </a:cubicBezTo>
                <a:cubicBezTo>
                  <a:pt x="1290" y="572"/>
                  <a:pt x="1290" y="572"/>
                  <a:pt x="1290" y="572"/>
                </a:cubicBezTo>
                <a:cubicBezTo>
                  <a:pt x="1286" y="578"/>
                  <a:pt x="1286" y="578"/>
                  <a:pt x="1286" y="578"/>
                </a:cubicBezTo>
                <a:cubicBezTo>
                  <a:pt x="1296" y="587"/>
                  <a:pt x="1296" y="587"/>
                  <a:pt x="1296" y="587"/>
                </a:cubicBezTo>
                <a:cubicBezTo>
                  <a:pt x="1296" y="587"/>
                  <a:pt x="1296" y="587"/>
                  <a:pt x="1296" y="587"/>
                </a:cubicBezTo>
                <a:cubicBezTo>
                  <a:pt x="1297" y="587"/>
                  <a:pt x="1297" y="587"/>
                  <a:pt x="1297" y="587"/>
                </a:cubicBezTo>
                <a:cubicBezTo>
                  <a:pt x="1313" y="591"/>
                  <a:pt x="1313" y="591"/>
                  <a:pt x="1313" y="591"/>
                </a:cubicBezTo>
                <a:cubicBezTo>
                  <a:pt x="1314" y="592"/>
                  <a:pt x="1314" y="592"/>
                  <a:pt x="1314" y="592"/>
                </a:cubicBezTo>
                <a:cubicBezTo>
                  <a:pt x="1314" y="592"/>
                  <a:pt x="1314" y="592"/>
                  <a:pt x="1314" y="592"/>
                </a:cubicBezTo>
                <a:cubicBezTo>
                  <a:pt x="1314" y="593"/>
                  <a:pt x="1314" y="593"/>
                  <a:pt x="1314" y="593"/>
                </a:cubicBezTo>
                <a:cubicBezTo>
                  <a:pt x="1305" y="603"/>
                  <a:pt x="1305" y="603"/>
                  <a:pt x="1305" y="603"/>
                </a:cubicBezTo>
                <a:cubicBezTo>
                  <a:pt x="1304" y="603"/>
                  <a:pt x="1304" y="603"/>
                  <a:pt x="1304" y="603"/>
                </a:cubicBezTo>
                <a:cubicBezTo>
                  <a:pt x="1282" y="607"/>
                  <a:pt x="1282" y="607"/>
                  <a:pt x="1282" y="607"/>
                </a:cubicBezTo>
                <a:cubicBezTo>
                  <a:pt x="1255" y="628"/>
                  <a:pt x="1255" y="628"/>
                  <a:pt x="1255" y="628"/>
                </a:cubicBezTo>
                <a:cubicBezTo>
                  <a:pt x="1263" y="629"/>
                  <a:pt x="1263" y="629"/>
                  <a:pt x="1263" y="629"/>
                </a:cubicBezTo>
                <a:cubicBezTo>
                  <a:pt x="1290" y="624"/>
                  <a:pt x="1290" y="624"/>
                  <a:pt x="1290" y="624"/>
                </a:cubicBezTo>
                <a:cubicBezTo>
                  <a:pt x="1290" y="624"/>
                  <a:pt x="1290" y="624"/>
                  <a:pt x="1290" y="625"/>
                </a:cubicBezTo>
                <a:cubicBezTo>
                  <a:pt x="1292" y="628"/>
                  <a:pt x="1292" y="628"/>
                  <a:pt x="1292" y="628"/>
                </a:cubicBezTo>
                <a:cubicBezTo>
                  <a:pt x="1292" y="629"/>
                  <a:pt x="1292" y="629"/>
                  <a:pt x="1292" y="629"/>
                </a:cubicBezTo>
                <a:cubicBezTo>
                  <a:pt x="1281" y="635"/>
                  <a:pt x="1281" y="635"/>
                  <a:pt x="1281" y="635"/>
                </a:cubicBezTo>
                <a:cubicBezTo>
                  <a:pt x="1277" y="637"/>
                  <a:pt x="1277" y="637"/>
                  <a:pt x="1277" y="637"/>
                </a:cubicBezTo>
                <a:cubicBezTo>
                  <a:pt x="1261" y="643"/>
                  <a:pt x="1261" y="643"/>
                  <a:pt x="1261" y="643"/>
                </a:cubicBezTo>
                <a:cubicBezTo>
                  <a:pt x="1248" y="651"/>
                  <a:pt x="1248" y="651"/>
                  <a:pt x="1248" y="651"/>
                </a:cubicBezTo>
                <a:cubicBezTo>
                  <a:pt x="1255" y="659"/>
                  <a:pt x="1255" y="659"/>
                  <a:pt x="1255" y="659"/>
                </a:cubicBezTo>
                <a:cubicBezTo>
                  <a:pt x="1272" y="663"/>
                  <a:pt x="1272" y="663"/>
                  <a:pt x="1272" y="663"/>
                </a:cubicBezTo>
                <a:cubicBezTo>
                  <a:pt x="1272" y="663"/>
                  <a:pt x="1272" y="663"/>
                  <a:pt x="1272" y="664"/>
                </a:cubicBezTo>
                <a:cubicBezTo>
                  <a:pt x="1272" y="664"/>
                  <a:pt x="1272" y="664"/>
                  <a:pt x="1272" y="664"/>
                </a:cubicBezTo>
                <a:cubicBezTo>
                  <a:pt x="1265" y="670"/>
                  <a:pt x="1265" y="670"/>
                  <a:pt x="1265" y="670"/>
                </a:cubicBezTo>
                <a:cubicBezTo>
                  <a:pt x="1266" y="679"/>
                  <a:pt x="1266" y="679"/>
                  <a:pt x="1266" y="679"/>
                </a:cubicBezTo>
                <a:cubicBezTo>
                  <a:pt x="1271" y="682"/>
                  <a:pt x="1271" y="682"/>
                  <a:pt x="1271" y="682"/>
                </a:cubicBezTo>
                <a:cubicBezTo>
                  <a:pt x="1290" y="696"/>
                  <a:pt x="1290" y="696"/>
                  <a:pt x="1290" y="696"/>
                </a:cubicBezTo>
                <a:cubicBezTo>
                  <a:pt x="1290" y="696"/>
                  <a:pt x="1291" y="697"/>
                  <a:pt x="1290" y="697"/>
                </a:cubicBezTo>
                <a:cubicBezTo>
                  <a:pt x="1286" y="708"/>
                  <a:pt x="1286" y="708"/>
                  <a:pt x="1286" y="708"/>
                </a:cubicBezTo>
                <a:cubicBezTo>
                  <a:pt x="1285" y="708"/>
                  <a:pt x="1285" y="708"/>
                  <a:pt x="1285" y="708"/>
                </a:cubicBezTo>
                <a:cubicBezTo>
                  <a:pt x="1268" y="711"/>
                  <a:pt x="1268" y="711"/>
                  <a:pt x="1268" y="711"/>
                </a:cubicBezTo>
                <a:cubicBezTo>
                  <a:pt x="1249" y="722"/>
                  <a:pt x="1249" y="722"/>
                  <a:pt x="1249" y="722"/>
                </a:cubicBezTo>
                <a:cubicBezTo>
                  <a:pt x="1255" y="730"/>
                  <a:pt x="1255" y="730"/>
                  <a:pt x="1255" y="730"/>
                </a:cubicBezTo>
                <a:cubicBezTo>
                  <a:pt x="1261" y="739"/>
                  <a:pt x="1261" y="739"/>
                  <a:pt x="1261" y="739"/>
                </a:cubicBezTo>
                <a:cubicBezTo>
                  <a:pt x="1288" y="750"/>
                  <a:pt x="1288" y="750"/>
                  <a:pt x="1288" y="750"/>
                </a:cubicBezTo>
                <a:cubicBezTo>
                  <a:pt x="1292" y="752"/>
                  <a:pt x="1292" y="752"/>
                  <a:pt x="1292" y="752"/>
                </a:cubicBezTo>
                <a:cubicBezTo>
                  <a:pt x="1319" y="744"/>
                  <a:pt x="1319" y="744"/>
                  <a:pt x="1319" y="744"/>
                </a:cubicBezTo>
                <a:cubicBezTo>
                  <a:pt x="1319" y="744"/>
                  <a:pt x="1320" y="744"/>
                  <a:pt x="1320" y="744"/>
                </a:cubicBezTo>
                <a:cubicBezTo>
                  <a:pt x="1320" y="744"/>
                  <a:pt x="1320" y="744"/>
                  <a:pt x="1320" y="745"/>
                </a:cubicBezTo>
                <a:cubicBezTo>
                  <a:pt x="1322" y="756"/>
                  <a:pt x="1322" y="756"/>
                  <a:pt x="1322" y="756"/>
                </a:cubicBezTo>
                <a:cubicBezTo>
                  <a:pt x="1322" y="756"/>
                  <a:pt x="1322" y="756"/>
                  <a:pt x="1322" y="756"/>
                </a:cubicBezTo>
                <a:cubicBezTo>
                  <a:pt x="1311" y="776"/>
                  <a:pt x="1311" y="776"/>
                  <a:pt x="1311" y="776"/>
                </a:cubicBezTo>
                <a:cubicBezTo>
                  <a:pt x="1311" y="776"/>
                  <a:pt x="1311" y="776"/>
                  <a:pt x="1311" y="776"/>
                </a:cubicBezTo>
                <a:cubicBezTo>
                  <a:pt x="1300" y="776"/>
                  <a:pt x="1300" y="776"/>
                  <a:pt x="1300" y="776"/>
                </a:cubicBezTo>
                <a:cubicBezTo>
                  <a:pt x="1282" y="772"/>
                  <a:pt x="1282" y="772"/>
                  <a:pt x="1282" y="772"/>
                </a:cubicBezTo>
                <a:cubicBezTo>
                  <a:pt x="1268" y="789"/>
                  <a:pt x="1268" y="789"/>
                  <a:pt x="1268" y="789"/>
                </a:cubicBezTo>
                <a:cubicBezTo>
                  <a:pt x="1250" y="806"/>
                  <a:pt x="1250" y="806"/>
                  <a:pt x="1250" y="806"/>
                </a:cubicBezTo>
                <a:cubicBezTo>
                  <a:pt x="1232" y="816"/>
                  <a:pt x="1232" y="816"/>
                  <a:pt x="1232" y="816"/>
                </a:cubicBezTo>
                <a:cubicBezTo>
                  <a:pt x="1231" y="816"/>
                  <a:pt x="1231" y="816"/>
                  <a:pt x="1231" y="816"/>
                </a:cubicBezTo>
                <a:cubicBezTo>
                  <a:pt x="1231" y="816"/>
                  <a:pt x="1231" y="816"/>
                  <a:pt x="1231" y="816"/>
                </a:cubicBezTo>
                <a:cubicBezTo>
                  <a:pt x="1236" y="800"/>
                  <a:pt x="1236" y="800"/>
                  <a:pt x="1236" y="800"/>
                </a:cubicBezTo>
                <a:cubicBezTo>
                  <a:pt x="1236" y="800"/>
                  <a:pt x="1236" y="800"/>
                  <a:pt x="1236" y="800"/>
                </a:cubicBezTo>
                <a:cubicBezTo>
                  <a:pt x="1238" y="797"/>
                  <a:pt x="1238" y="797"/>
                  <a:pt x="1238" y="797"/>
                </a:cubicBezTo>
                <a:cubicBezTo>
                  <a:pt x="1246" y="786"/>
                  <a:pt x="1246" y="786"/>
                  <a:pt x="1246" y="786"/>
                </a:cubicBezTo>
                <a:cubicBezTo>
                  <a:pt x="1246" y="786"/>
                  <a:pt x="1246" y="786"/>
                  <a:pt x="1246" y="786"/>
                </a:cubicBezTo>
                <a:cubicBezTo>
                  <a:pt x="1247" y="773"/>
                  <a:pt x="1247" y="773"/>
                  <a:pt x="1247" y="773"/>
                </a:cubicBezTo>
                <a:cubicBezTo>
                  <a:pt x="1239" y="755"/>
                  <a:pt x="1239" y="755"/>
                  <a:pt x="1239" y="755"/>
                </a:cubicBezTo>
                <a:cubicBezTo>
                  <a:pt x="1232" y="764"/>
                  <a:pt x="1232" y="764"/>
                  <a:pt x="1232" y="764"/>
                </a:cubicBezTo>
                <a:cubicBezTo>
                  <a:pt x="1232" y="764"/>
                  <a:pt x="1232" y="764"/>
                  <a:pt x="1231" y="764"/>
                </a:cubicBezTo>
                <a:cubicBezTo>
                  <a:pt x="1231" y="764"/>
                  <a:pt x="1231" y="764"/>
                  <a:pt x="1231" y="764"/>
                </a:cubicBezTo>
                <a:cubicBezTo>
                  <a:pt x="1217" y="752"/>
                  <a:pt x="1217" y="752"/>
                  <a:pt x="1217" y="752"/>
                </a:cubicBezTo>
                <a:cubicBezTo>
                  <a:pt x="1217" y="752"/>
                  <a:pt x="1217" y="752"/>
                  <a:pt x="1217" y="752"/>
                </a:cubicBezTo>
                <a:cubicBezTo>
                  <a:pt x="1218" y="739"/>
                  <a:pt x="1218" y="739"/>
                  <a:pt x="1218" y="739"/>
                </a:cubicBezTo>
                <a:cubicBezTo>
                  <a:pt x="1219" y="722"/>
                  <a:pt x="1219" y="722"/>
                  <a:pt x="1219" y="722"/>
                </a:cubicBezTo>
                <a:cubicBezTo>
                  <a:pt x="1220" y="707"/>
                  <a:pt x="1220" y="707"/>
                  <a:pt x="1220" y="707"/>
                </a:cubicBezTo>
                <a:cubicBezTo>
                  <a:pt x="1211" y="703"/>
                  <a:pt x="1211" y="703"/>
                  <a:pt x="1211" y="703"/>
                </a:cubicBezTo>
                <a:cubicBezTo>
                  <a:pt x="1209" y="702"/>
                  <a:pt x="1209" y="702"/>
                  <a:pt x="1209" y="702"/>
                </a:cubicBezTo>
                <a:cubicBezTo>
                  <a:pt x="1208" y="703"/>
                  <a:pt x="1208" y="703"/>
                  <a:pt x="1208" y="703"/>
                </a:cubicBezTo>
                <a:cubicBezTo>
                  <a:pt x="1206" y="709"/>
                  <a:pt x="1206" y="709"/>
                  <a:pt x="1206" y="709"/>
                </a:cubicBezTo>
                <a:cubicBezTo>
                  <a:pt x="1204" y="713"/>
                  <a:pt x="1204" y="713"/>
                  <a:pt x="1204" y="713"/>
                </a:cubicBezTo>
                <a:cubicBezTo>
                  <a:pt x="1204" y="713"/>
                  <a:pt x="1204" y="713"/>
                  <a:pt x="1204" y="713"/>
                </a:cubicBezTo>
                <a:cubicBezTo>
                  <a:pt x="1204" y="713"/>
                  <a:pt x="1204" y="713"/>
                  <a:pt x="1204" y="713"/>
                </a:cubicBezTo>
                <a:cubicBezTo>
                  <a:pt x="1185" y="727"/>
                  <a:pt x="1185" y="727"/>
                  <a:pt x="1185" y="727"/>
                </a:cubicBezTo>
                <a:cubicBezTo>
                  <a:pt x="1185" y="727"/>
                  <a:pt x="1185" y="727"/>
                  <a:pt x="1184" y="727"/>
                </a:cubicBezTo>
                <a:cubicBezTo>
                  <a:pt x="1174" y="730"/>
                  <a:pt x="1174" y="730"/>
                  <a:pt x="1174" y="730"/>
                </a:cubicBezTo>
                <a:cubicBezTo>
                  <a:pt x="1157" y="741"/>
                  <a:pt x="1157" y="741"/>
                  <a:pt x="1157" y="741"/>
                </a:cubicBezTo>
                <a:cubicBezTo>
                  <a:pt x="1132" y="751"/>
                  <a:pt x="1132" y="751"/>
                  <a:pt x="1132" y="751"/>
                </a:cubicBezTo>
                <a:cubicBezTo>
                  <a:pt x="1113" y="756"/>
                  <a:pt x="1113" y="756"/>
                  <a:pt x="1113" y="756"/>
                </a:cubicBezTo>
                <a:cubicBezTo>
                  <a:pt x="1089" y="776"/>
                  <a:pt x="1089" y="776"/>
                  <a:pt x="1089" y="776"/>
                </a:cubicBezTo>
                <a:cubicBezTo>
                  <a:pt x="1089" y="776"/>
                  <a:pt x="1089" y="776"/>
                  <a:pt x="1089" y="776"/>
                </a:cubicBezTo>
                <a:cubicBezTo>
                  <a:pt x="1089" y="776"/>
                  <a:pt x="1089" y="776"/>
                  <a:pt x="1089" y="775"/>
                </a:cubicBezTo>
                <a:cubicBezTo>
                  <a:pt x="1089" y="762"/>
                  <a:pt x="1089" y="762"/>
                  <a:pt x="1089" y="762"/>
                </a:cubicBezTo>
                <a:cubicBezTo>
                  <a:pt x="1089" y="762"/>
                  <a:pt x="1089" y="762"/>
                  <a:pt x="1089" y="762"/>
                </a:cubicBezTo>
                <a:cubicBezTo>
                  <a:pt x="1106" y="751"/>
                  <a:pt x="1106" y="751"/>
                  <a:pt x="1106" y="751"/>
                </a:cubicBezTo>
                <a:cubicBezTo>
                  <a:pt x="1109" y="749"/>
                  <a:pt x="1109" y="749"/>
                  <a:pt x="1109" y="749"/>
                </a:cubicBezTo>
                <a:cubicBezTo>
                  <a:pt x="1129" y="738"/>
                  <a:pt x="1129" y="738"/>
                  <a:pt x="1129" y="738"/>
                </a:cubicBezTo>
                <a:cubicBezTo>
                  <a:pt x="1133" y="737"/>
                  <a:pt x="1133" y="737"/>
                  <a:pt x="1133" y="737"/>
                </a:cubicBezTo>
                <a:cubicBezTo>
                  <a:pt x="1145" y="731"/>
                  <a:pt x="1145" y="731"/>
                  <a:pt x="1145" y="731"/>
                </a:cubicBezTo>
                <a:cubicBezTo>
                  <a:pt x="1153" y="728"/>
                  <a:pt x="1153" y="728"/>
                  <a:pt x="1153" y="728"/>
                </a:cubicBezTo>
                <a:cubicBezTo>
                  <a:pt x="1162" y="723"/>
                  <a:pt x="1162" y="723"/>
                  <a:pt x="1162" y="723"/>
                </a:cubicBezTo>
                <a:cubicBezTo>
                  <a:pt x="1175" y="713"/>
                  <a:pt x="1175" y="713"/>
                  <a:pt x="1175" y="713"/>
                </a:cubicBezTo>
                <a:cubicBezTo>
                  <a:pt x="1181" y="708"/>
                  <a:pt x="1181" y="708"/>
                  <a:pt x="1181" y="708"/>
                </a:cubicBezTo>
                <a:cubicBezTo>
                  <a:pt x="1186" y="702"/>
                  <a:pt x="1186" y="702"/>
                  <a:pt x="1186" y="702"/>
                </a:cubicBezTo>
                <a:cubicBezTo>
                  <a:pt x="1196" y="688"/>
                  <a:pt x="1196" y="688"/>
                  <a:pt x="1196" y="688"/>
                </a:cubicBezTo>
                <a:cubicBezTo>
                  <a:pt x="1197" y="683"/>
                  <a:pt x="1197" y="683"/>
                  <a:pt x="1197" y="683"/>
                </a:cubicBezTo>
                <a:cubicBezTo>
                  <a:pt x="1201" y="664"/>
                  <a:pt x="1201" y="664"/>
                  <a:pt x="1201" y="664"/>
                </a:cubicBezTo>
                <a:cubicBezTo>
                  <a:pt x="1174" y="664"/>
                  <a:pt x="1174" y="664"/>
                  <a:pt x="1174" y="664"/>
                </a:cubicBezTo>
                <a:cubicBezTo>
                  <a:pt x="1150" y="662"/>
                  <a:pt x="1150" y="662"/>
                  <a:pt x="1150" y="662"/>
                </a:cubicBezTo>
                <a:cubicBezTo>
                  <a:pt x="1134" y="662"/>
                  <a:pt x="1134" y="662"/>
                  <a:pt x="1134" y="662"/>
                </a:cubicBezTo>
                <a:cubicBezTo>
                  <a:pt x="1134" y="662"/>
                  <a:pt x="1134" y="661"/>
                  <a:pt x="1134" y="661"/>
                </a:cubicBezTo>
                <a:cubicBezTo>
                  <a:pt x="1104" y="646"/>
                  <a:pt x="1104" y="646"/>
                  <a:pt x="1104" y="646"/>
                </a:cubicBezTo>
                <a:cubicBezTo>
                  <a:pt x="1102" y="645"/>
                  <a:pt x="1102" y="645"/>
                  <a:pt x="1102" y="645"/>
                </a:cubicBezTo>
                <a:cubicBezTo>
                  <a:pt x="1101" y="645"/>
                  <a:pt x="1101" y="645"/>
                  <a:pt x="1101" y="645"/>
                </a:cubicBezTo>
                <a:cubicBezTo>
                  <a:pt x="1085" y="644"/>
                  <a:pt x="1085" y="644"/>
                  <a:pt x="1085" y="644"/>
                </a:cubicBezTo>
                <a:cubicBezTo>
                  <a:pt x="1084" y="654"/>
                  <a:pt x="1084" y="654"/>
                  <a:pt x="1084" y="654"/>
                </a:cubicBezTo>
                <a:cubicBezTo>
                  <a:pt x="1084" y="656"/>
                  <a:pt x="1084" y="656"/>
                  <a:pt x="1084" y="656"/>
                </a:cubicBezTo>
                <a:cubicBezTo>
                  <a:pt x="1085" y="678"/>
                  <a:pt x="1085" y="678"/>
                  <a:pt x="1085" y="678"/>
                </a:cubicBezTo>
                <a:cubicBezTo>
                  <a:pt x="1083" y="699"/>
                  <a:pt x="1083" y="699"/>
                  <a:pt x="1083" y="699"/>
                </a:cubicBezTo>
                <a:cubicBezTo>
                  <a:pt x="1099" y="702"/>
                  <a:pt x="1099" y="702"/>
                  <a:pt x="1099" y="702"/>
                </a:cubicBezTo>
                <a:cubicBezTo>
                  <a:pt x="1107" y="704"/>
                  <a:pt x="1107" y="704"/>
                  <a:pt x="1107" y="704"/>
                </a:cubicBezTo>
                <a:cubicBezTo>
                  <a:pt x="1131" y="714"/>
                  <a:pt x="1131" y="714"/>
                  <a:pt x="1131" y="714"/>
                </a:cubicBezTo>
                <a:cubicBezTo>
                  <a:pt x="1131" y="714"/>
                  <a:pt x="1131" y="714"/>
                  <a:pt x="1131" y="714"/>
                </a:cubicBezTo>
                <a:cubicBezTo>
                  <a:pt x="1131" y="714"/>
                  <a:pt x="1131" y="714"/>
                  <a:pt x="1131" y="715"/>
                </a:cubicBezTo>
                <a:cubicBezTo>
                  <a:pt x="1129" y="716"/>
                  <a:pt x="1129" y="716"/>
                  <a:pt x="1129" y="716"/>
                </a:cubicBezTo>
                <a:cubicBezTo>
                  <a:pt x="1123" y="719"/>
                  <a:pt x="1123" y="719"/>
                  <a:pt x="1123" y="719"/>
                </a:cubicBezTo>
                <a:cubicBezTo>
                  <a:pt x="1123" y="719"/>
                  <a:pt x="1122" y="719"/>
                  <a:pt x="1122" y="719"/>
                </a:cubicBezTo>
                <a:cubicBezTo>
                  <a:pt x="1117" y="718"/>
                  <a:pt x="1117" y="718"/>
                  <a:pt x="1117" y="718"/>
                </a:cubicBezTo>
                <a:cubicBezTo>
                  <a:pt x="1092" y="714"/>
                  <a:pt x="1092" y="714"/>
                  <a:pt x="1092" y="714"/>
                </a:cubicBezTo>
                <a:cubicBezTo>
                  <a:pt x="1069" y="723"/>
                  <a:pt x="1069" y="723"/>
                  <a:pt x="1069" y="723"/>
                </a:cubicBezTo>
                <a:cubicBezTo>
                  <a:pt x="1069" y="723"/>
                  <a:pt x="1069" y="723"/>
                  <a:pt x="1069" y="723"/>
                </a:cubicBezTo>
                <a:cubicBezTo>
                  <a:pt x="1059" y="717"/>
                  <a:pt x="1059" y="717"/>
                  <a:pt x="1059" y="717"/>
                </a:cubicBezTo>
                <a:cubicBezTo>
                  <a:pt x="1059" y="717"/>
                  <a:pt x="1059" y="717"/>
                  <a:pt x="1059" y="717"/>
                </a:cubicBezTo>
                <a:cubicBezTo>
                  <a:pt x="1059" y="717"/>
                  <a:pt x="1059" y="716"/>
                  <a:pt x="1059" y="716"/>
                </a:cubicBezTo>
                <a:cubicBezTo>
                  <a:pt x="1071" y="709"/>
                  <a:pt x="1071" y="709"/>
                  <a:pt x="1071" y="709"/>
                </a:cubicBezTo>
                <a:cubicBezTo>
                  <a:pt x="1069" y="696"/>
                  <a:pt x="1069" y="696"/>
                  <a:pt x="1069" y="696"/>
                </a:cubicBezTo>
                <a:cubicBezTo>
                  <a:pt x="1067" y="674"/>
                  <a:pt x="1067" y="674"/>
                  <a:pt x="1067" y="674"/>
                </a:cubicBezTo>
                <a:cubicBezTo>
                  <a:pt x="1068" y="656"/>
                  <a:pt x="1068" y="656"/>
                  <a:pt x="1068" y="656"/>
                </a:cubicBezTo>
                <a:cubicBezTo>
                  <a:pt x="1069" y="636"/>
                  <a:pt x="1069" y="636"/>
                  <a:pt x="1069" y="636"/>
                </a:cubicBezTo>
                <a:cubicBezTo>
                  <a:pt x="1045" y="637"/>
                  <a:pt x="1045" y="637"/>
                  <a:pt x="1045" y="637"/>
                </a:cubicBezTo>
                <a:cubicBezTo>
                  <a:pt x="1040" y="658"/>
                  <a:pt x="1040" y="658"/>
                  <a:pt x="1040" y="658"/>
                </a:cubicBezTo>
                <a:cubicBezTo>
                  <a:pt x="1040" y="658"/>
                  <a:pt x="1040" y="659"/>
                  <a:pt x="1040" y="659"/>
                </a:cubicBezTo>
                <a:cubicBezTo>
                  <a:pt x="1035" y="662"/>
                  <a:pt x="1035" y="662"/>
                  <a:pt x="1035" y="662"/>
                </a:cubicBezTo>
                <a:cubicBezTo>
                  <a:pt x="1034" y="662"/>
                  <a:pt x="1034" y="662"/>
                  <a:pt x="1034" y="662"/>
                </a:cubicBezTo>
                <a:cubicBezTo>
                  <a:pt x="1034" y="662"/>
                  <a:pt x="1034" y="662"/>
                  <a:pt x="1034" y="662"/>
                </a:cubicBezTo>
                <a:cubicBezTo>
                  <a:pt x="1031" y="643"/>
                  <a:pt x="1031" y="643"/>
                  <a:pt x="1031" y="643"/>
                </a:cubicBezTo>
                <a:cubicBezTo>
                  <a:pt x="1028" y="624"/>
                  <a:pt x="1028" y="624"/>
                  <a:pt x="1028" y="624"/>
                </a:cubicBezTo>
                <a:cubicBezTo>
                  <a:pt x="1015" y="631"/>
                  <a:pt x="1015" y="631"/>
                  <a:pt x="1015" y="631"/>
                </a:cubicBezTo>
                <a:cubicBezTo>
                  <a:pt x="1015" y="631"/>
                  <a:pt x="1015" y="631"/>
                  <a:pt x="1014" y="631"/>
                </a:cubicBezTo>
                <a:cubicBezTo>
                  <a:pt x="1014" y="631"/>
                  <a:pt x="1014" y="631"/>
                  <a:pt x="1014" y="631"/>
                </a:cubicBezTo>
                <a:cubicBezTo>
                  <a:pt x="1013" y="620"/>
                  <a:pt x="1013" y="620"/>
                  <a:pt x="1013" y="620"/>
                </a:cubicBezTo>
                <a:cubicBezTo>
                  <a:pt x="994" y="632"/>
                  <a:pt x="994" y="632"/>
                  <a:pt x="994" y="632"/>
                </a:cubicBezTo>
                <a:cubicBezTo>
                  <a:pt x="983" y="652"/>
                  <a:pt x="983" y="652"/>
                  <a:pt x="983" y="652"/>
                </a:cubicBezTo>
                <a:cubicBezTo>
                  <a:pt x="979" y="668"/>
                  <a:pt x="979" y="668"/>
                  <a:pt x="979" y="668"/>
                </a:cubicBezTo>
                <a:cubicBezTo>
                  <a:pt x="991" y="681"/>
                  <a:pt x="991" y="681"/>
                  <a:pt x="991" y="681"/>
                </a:cubicBezTo>
                <a:cubicBezTo>
                  <a:pt x="991" y="681"/>
                  <a:pt x="991" y="682"/>
                  <a:pt x="991" y="682"/>
                </a:cubicBezTo>
                <a:cubicBezTo>
                  <a:pt x="992" y="694"/>
                  <a:pt x="992" y="694"/>
                  <a:pt x="992" y="694"/>
                </a:cubicBezTo>
                <a:cubicBezTo>
                  <a:pt x="998" y="702"/>
                  <a:pt x="998" y="702"/>
                  <a:pt x="998" y="702"/>
                </a:cubicBezTo>
                <a:cubicBezTo>
                  <a:pt x="1003" y="711"/>
                  <a:pt x="1003" y="711"/>
                  <a:pt x="1003" y="711"/>
                </a:cubicBezTo>
                <a:cubicBezTo>
                  <a:pt x="1003" y="711"/>
                  <a:pt x="1003" y="711"/>
                  <a:pt x="1003" y="711"/>
                </a:cubicBezTo>
                <a:cubicBezTo>
                  <a:pt x="999" y="725"/>
                  <a:pt x="999" y="725"/>
                  <a:pt x="999" y="725"/>
                </a:cubicBezTo>
                <a:cubicBezTo>
                  <a:pt x="999" y="725"/>
                  <a:pt x="999" y="725"/>
                  <a:pt x="998" y="725"/>
                </a:cubicBezTo>
                <a:cubicBezTo>
                  <a:pt x="998" y="725"/>
                  <a:pt x="998" y="725"/>
                  <a:pt x="998" y="725"/>
                </a:cubicBezTo>
                <a:cubicBezTo>
                  <a:pt x="989" y="710"/>
                  <a:pt x="989" y="710"/>
                  <a:pt x="989" y="710"/>
                </a:cubicBezTo>
                <a:cubicBezTo>
                  <a:pt x="986" y="703"/>
                  <a:pt x="986" y="703"/>
                  <a:pt x="986" y="703"/>
                </a:cubicBezTo>
                <a:cubicBezTo>
                  <a:pt x="980" y="692"/>
                  <a:pt x="980" y="692"/>
                  <a:pt x="980" y="692"/>
                </a:cubicBezTo>
                <a:cubicBezTo>
                  <a:pt x="969" y="681"/>
                  <a:pt x="969" y="681"/>
                  <a:pt x="969" y="681"/>
                </a:cubicBezTo>
                <a:cubicBezTo>
                  <a:pt x="944" y="660"/>
                  <a:pt x="944" y="660"/>
                  <a:pt x="944" y="660"/>
                </a:cubicBezTo>
                <a:cubicBezTo>
                  <a:pt x="943" y="659"/>
                  <a:pt x="943" y="659"/>
                  <a:pt x="943" y="659"/>
                </a:cubicBezTo>
                <a:cubicBezTo>
                  <a:pt x="943" y="659"/>
                  <a:pt x="943" y="659"/>
                  <a:pt x="943" y="659"/>
                </a:cubicBezTo>
                <a:cubicBezTo>
                  <a:pt x="933" y="634"/>
                  <a:pt x="933" y="634"/>
                  <a:pt x="933" y="634"/>
                </a:cubicBezTo>
                <a:cubicBezTo>
                  <a:pt x="923" y="630"/>
                  <a:pt x="923" y="630"/>
                  <a:pt x="923" y="630"/>
                </a:cubicBezTo>
                <a:cubicBezTo>
                  <a:pt x="920" y="646"/>
                  <a:pt x="920" y="646"/>
                  <a:pt x="920" y="646"/>
                </a:cubicBezTo>
                <a:cubicBezTo>
                  <a:pt x="924" y="671"/>
                  <a:pt x="924" y="671"/>
                  <a:pt x="924" y="671"/>
                </a:cubicBezTo>
                <a:cubicBezTo>
                  <a:pt x="924" y="676"/>
                  <a:pt x="924" y="676"/>
                  <a:pt x="924" y="676"/>
                </a:cubicBezTo>
                <a:cubicBezTo>
                  <a:pt x="928" y="700"/>
                  <a:pt x="928" y="700"/>
                  <a:pt x="928" y="700"/>
                </a:cubicBezTo>
                <a:cubicBezTo>
                  <a:pt x="928" y="701"/>
                  <a:pt x="928" y="701"/>
                  <a:pt x="927" y="701"/>
                </a:cubicBezTo>
                <a:cubicBezTo>
                  <a:pt x="927" y="701"/>
                  <a:pt x="927" y="701"/>
                  <a:pt x="927" y="701"/>
                </a:cubicBezTo>
                <a:cubicBezTo>
                  <a:pt x="910" y="687"/>
                  <a:pt x="910" y="687"/>
                  <a:pt x="910" y="687"/>
                </a:cubicBezTo>
                <a:cubicBezTo>
                  <a:pt x="910" y="687"/>
                  <a:pt x="910" y="687"/>
                  <a:pt x="910" y="687"/>
                </a:cubicBezTo>
                <a:cubicBezTo>
                  <a:pt x="905" y="658"/>
                  <a:pt x="905" y="658"/>
                  <a:pt x="905" y="658"/>
                </a:cubicBezTo>
                <a:cubicBezTo>
                  <a:pt x="898" y="664"/>
                  <a:pt x="898" y="664"/>
                  <a:pt x="898" y="664"/>
                </a:cubicBezTo>
                <a:cubicBezTo>
                  <a:pt x="879" y="677"/>
                  <a:pt x="879" y="677"/>
                  <a:pt x="879" y="677"/>
                </a:cubicBezTo>
                <a:cubicBezTo>
                  <a:pt x="870" y="688"/>
                  <a:pt x="870" y="688"/>
                  <a:pt x="870" y="688"/>
                </a:cubicBezTo>
                <a:cubicBezTo>
                  <a:pt x="870" y="688"/>
                  <a:pt x="870" y="689"/>
                  <a:pt x="870" y="689"/>
                </a:cubicBezTo>
                <a:cubicBezTo>
                  <a:pt x="870" y="689"/>
                  <a:pt x="870" y="689"/>
                  <a:pt x="870" y="689"/>
                </a:cubicBezTo>
                <a:cubicBezTo>
                  <a:pt x="867" y="693"/>
                  <a:pt x="867" y="693"/>
                  <a:pt x="867" y="693"/>
                </a:cubicBezTo>
                <a:cubicBezTo>
                  <a:pt x="874" y="703"/>
                  <a:pt x="874" y="703"/>
                  <a:pt x="874" y="703"/>
                </a:cubicBezTo>
                <a:cubicBezTo>
                  <a:pt x="879" y="709"/>
                  <a:pt x="879" y="709"/>
                  <a:pt x="879" y="709"/>
                </a:cubicBezTo>
                <a:cubicBezTo>
                  <a:pt x="894" y="718"/>
                  <a:pt x="894" y="718"/>
                  <a:pt x="894" y="718"/>
                </a:cubicBezTo>
                <a:cubicBezTo>
                  <a:pt x="921" y="708"/>
                  <a:pt x="921" y="708"/>
                  <a:pt x="921" y="708"/>
                </a:cubicBezTo>
                <a:cubicBezTo>
                  <a:pt x="922" y="708"/>
                  <a:pt x="922" y="708"/>
                  <a:pt x="922" y="708"/>
                </a:cubicBezTo>
                <a:cubicBezTo>
                  <a:pt x="927" y="713"/>
                  <a:pt x="927" y="713"/>
                  <a:pt x="927" y="713"/>
                </a:cubicBezTo>
                <a:cubicBezTo>
                  <a:pt x="927" y="714"/>
                  <a:pt x="927" y="714"/>
                  <a:pt x="927" y="714"/>
                </a:cubicBezTo>
                <a:cubicBezTo>
                  <a:pt x="916" y="728"/>
                  <a:pt x="916" y="728"/>
                  <a:pt x="916" y="728"/>
                </a:cubicBezTo>
                <a:cubicBezTo>
                  <a:pt x="925" y="752"/>
                  <a:pt x="925" y="752"/>
                  <a:pt x="925" y="752"/>
                </a:cubicBezTo>
                <a:cubicBezTo>
                  <a:pt x="940" y="758"/>
                  <a:pt x="940" y="758"/>
                  <a:pt x="940" y="758"/>
                </a:cubicBezTo>
                <a:cubicBezTo>
                  <a:pt x="947" y="745"/>
                  <a:pt x="947" y="745"/>
                  <a:pt x="947" y="745"/>
                </a:cubicBezTo>
                <a:cubicBezTo>
                  <a:pt x="947" y="745"/>
                  <a:pt x="947" y="745"/>
                  <a:pt x="947" y="745"/>
                </a:cubicBezTo>
                <a:cubicBezTo>
                  <a:pt x="947" y="745"/>
                  <a:pt x="947" y="745"/>
                  <a:pt x="947" y="745"/>
                </a:cubicBezTo>
                <a:cubicBezTo>
                  <a:pt x="954" y="758"/>
                  <a:pt x="954" y="758"/>
                  <a:pt x="954" y="758"/>
                </a:cubicBezTo>
                <a:cubicBezTo>
                  <a:pt x="976" y="775"/>
                  <a:pt x="976" y="775"/>
                  <a:pt x="976" y="775"/>
                </a:cubicBezTo>
                <a:cubicBezTo>
                  <a:pt x="994" y="753"/>
                  <a:pt x="994" y="753"/>
                  <a:pt x="994" y="753"/>
                </a:cubicBezTo>
                <a:cubicBezTo>
                  <a:pt x="994" y="752"/>
                  <a:pt x="994" y="752"/>
                  <a:pt x="994" y="752"/>
                </a:cubicBezTo>
                <a:cubicBezTo>
                  <a:pt x="1015" y="752"/>
                  <a:pt x="1015" y="752"/>
                  <a:pt x="1015" y="752"/>
                </a:cubicBezTo>
                <a:cubicBezTo>
                  <a:pt x="1039" y="724"/>
                  <a:pt x="1039" y="724"/>
                  <a:pt x="1039" y="724"/>
                </a:cubicBezTo>
                <a:cubicBezTo>
                  <a:pt x="1039" y="724"/>
                  <a:pt x="1039" y="724"/>
                  <a:pt x="1039" y="724"/>
                </a:cubicBezTo>
                <a:cubicBezTo>
                  <a:pt x="1039" y="724"/>
                  <a:pt x="1039" y="724"/>
                  <a:pt x="1039" y="724"/>
                </a:cubicBezTo>
                <a:cubicBezTo>
                  <a:pt x="1041" y="737"/>
                  <a:pt x="1041" y="737"/>
                  <a:pt x="1041" y="737"/>
                </a:cubicBezTo>
                <a:cubicBezTo>
                  <a:pt x="1041" y="737"/>
                  <a:pt x="1041" y="738"/>
                  <a:pt x="1041" y="738"/>
                </a:cubicBezTo>
                <a:cubicBezTo>
                  <a:pt x="1033" y="755"/>
                  <a:pt x="1033" y="755"/>
                  <a:pt x="1033" y="755"/>
                </a:cubicBezTo>
                <a:cubicBezTo>
                  <a:pt x="1033" y="755"/>
                  <a:pt x="1033" y="755"/>
                  <a:pt x="1033" y="755"/>
                </a:cubicBezTo>
                <a:cubicBezTo>
                  <a:pt x="1012" y="763"/>
                  <a:pt x="1012" y="763"/>
                  <a:pt x="1012" y="763"/>
                </a:cubicBezTo>
                <a:cubicBezTo>
                  <a:pt x="993" y="777"/>
                  <a:pt x="993" y="777"/>
                  <a:pt x="993" y="777"/>
                </a:cubicBezTo>
                <a:cubicBezTo>
                  <a:pt x="1004" y="792"/>
                  <a:pt x="1004" y="792"/>
                  <a:pt x="1004" y="792"/>
                </a:cubicBezTo>
                <a:cubicBezTo>
                  <a:pt x="1025" y="783"/>
                  <a:pt x="1025" y="783"/>
                  <a:pt x="1025" y="783"/>
                </a:cubicBezTo>
                <a:cubicBezTo>
                  <a:pt x="1050" y="778"/>
                  <a:pt x="1050" y="778"/>
                  <a:pt x="1050" y="778"/>
                </a:cubicBezTo>
                <a:cubicBezTo>
                  <a:pt x="1050" y="778"/>
                  <a:pt x="1050" y="778"/>
                  <a:pt x="1051" y="778"/>
                </a:cubicBezTo>
                <a:cubicBezTo>
                  <a:pt x="1051" y="778"/>
                  <a:pt x="1051" y="779"/>
                  <a:pt x="1050" y="779"/>
                </a:cubicBezTo>
                <a:cubicBezTo>
                  <a:pt x="1038" y="788"/>
                  <a:pt x="1038" y="788"/>
                  <a:pt x="1038" y="788"/>
                </a:cubicBezTo>
                <a:cubicBezTo>
                  <a:pt x="1044" y="799"/>
                  <a:pt x="1044" y="799"/>
                  <a:pt x="1044" y="799"/>
                </a:cubicBezTo>
                <a:cubicBezTo>
                  <a:pt x="1044" y="799"/>
                  <a:pt x="1044" y="799"/>
                  <a:pt x="1044" y="799"/>
                </a:cubicBezTo>
                <a:cubicBezTo>
                  <a:pt x="1048" y="834"/>
                  <a:pt x="1048" y="834"/>
                  <a:pt x="1048" y="834"/>
                </a:cubicBezTo>
                <a:cubicBezTo>
                  <a:pt x="1048" y="834"/>
                  <a:pt x="1047" y="834"/>
                  <a:pt x="1047" y="834"/>
                </a:cubicBezTo>
                <a:cubicBezTo>
                  <a:pt x="1047" y="834"/>
                  <a:pt x="1047" y="834"/>
                  <a:pt x="1047" y="834"/>
                </a:cubicBezTo>
                <a:cubicBezTo>
                  <a:pt x="1034" y="825"/>
                  <a:pt x="1034" y="825"/>
                  <a:pt x="1034" y="825"/>
                </a:cubicBezTo>
                <a:cubicBezTo>
                  <a:pt x="1033" y="825"/>
                  <a:pt x="1033" y="825"/>
                  <a:pt x="1033" y="824"/>
                </a:cubicBezTo>
                <a:cubicBezTo>
                  <a:pt x="1030" y="803"/>
                  <a:pt x="1030" y="803"/>
                  <a:pt x="1030" y="803"/>
                </a:cubicBezTo>
                <a:cubicBezTo>
                  <a:pt x="1015" y="808"/>
                  <a:pt x="1015" y="808"/>
                  <a:pt x="1015" y="808"/>
                </a:cubicBezTo>
                <a:cubicBezTo>
                  <a:pt x="1023" y="823"/>
                  <a:pt x="1023" y="823"/>
                  <a:pt x="1023" y="823"/>
                </a:cubicBezTo>
                <a:cubicBezTo>
                  <a:pt x="1023" y="823"/>
                  <a:pt x="1023" y="823"/>
                  <a:pt x="1023" y="823"/>
                </a:cubicBezTo>
                <a:cubicBezTo>
                  <a:pt x="1017" y="828"/>
                  <a:pt x="1017" y="828"/>
                  <a:pt x="1017" y="828"/>
                </a:cubicBezTo>
                <a:cubicBezTo>
                  <a:pt x="1016" y="829"/>
                  <a:pt x="1016" y="829"/>
                  <a:pt x="1016" y="829"/>
                </a:cubicBezTo>
                <a:cubicBezTo>
                  <a:pt x="1020" y="853"/>
                  <a:pt x="1020" y="853"/>
                  <a:pt x="1020" y="853"/>
                </a:cubicBezTo>
                <a:cubicBezTo>
                  <a:pt x="1026" y="871"/>
                  <a:pt x="1026" y="871"/>
                  <a:pt x="1026" y="871"/>
                </a:cubicBezTo>
                <a:cubicBezTo>
                  <a:pt x="1052" y="878"/>
                  <a:pt x="1052" y="878"/>
                  <a:pt x="1052" y="878"/>
                </a:cubicBezTo>
                <a:cubicBezTo>
                  <a:pt x="1052" y="878"/>
                  <a:pt x="1052" y="878"/>
                  <a:pt x="1052" y="879"/>
                </a:cubicBezTo>
                <a:cubicBezTo>
                  <a:pt x="1052" y="879"/>
                  <a:pt x="1052" y="879"/>
                  <a:pt x="1052" y="879"/>
                </a:cubicBezTo>
                <a:cubicBezTo>
                  <a:pt x="1049" y="881"/>
                  <a:pt x="1049" y="881"/>
                  <a:pt x="1049" y="881"/>
                </a:cubicBezTo>
                <a:cubicBezTo>
                  <a:pt x="1041" y="886"/>
                  <a:pt x="1041" y="886"/>
                  <a:pt x="1041" y="886"/>
                </a:cubicBezTo>
                <a:cubicBezTo>
                  <a:pt x="1041" y="886"/>
                  <a:pt x="1041" y="886"/>
                  <a:pt x="1041" y="886"/>
                </a:cubicBezTo>
                <a:cubicBezTo>
                  <a:pt x="1027" y="887"/>
                  <a:pt x="1027" y="887"/>
                  <a:pt x="1027" y="887"/>
                </a:cubicBezTo>
                <a:cubicBezTo>
                  <a:pt x="1024" y="887"/>
                  <a:pt x="1024" y="887"/>
                  <a:pt x="1024" y="887"/>
                </a:cubicBezTo>
                <a:cubicBezTo>
                  <a:pt x="1026" y="889"/>
                  <a:pt x="1026" y="889"/>
                  <a:pt x="1026" y="889"/>
                </a:cubicBezTo>
                <a:cubicBezTo>
                  <a:pt x="1038" y="897"/>
                  <a:pt x="1038" y="897"/>
                  <a:pt x="1038" y="897"/>
                </a:cubicBezTo>
                <a:cubicBezTo>
                  <a:pt x="1067" y="918"/>
                  <a:pt x="1067" y="918"/>
                  <a:pt x="1067" y="918"/>
                </a:cubicBezTo>
                <a:cubicBezTo>
                  <a:pt x="1067" y="918"/>
                  <a:pt x="1067" y="918"/>
                  <a:pt x="1067" y="918"/>
                </a:cubicBezTo>
                <a:cubicBezTo>
                  <a:pt x="1067" y="918"/>
                  <a:pt x="1067" y="918"/>
                  <a:pt x="1067" y="918"/>
                </a:cubicBezTo>
                <a:cubicBezTo>
                  <a:pt x="1060" y="924"/>
                  <a:pt x="1060" y="924"/>
                  <a:pt x="1060" y="924"/>
                </a:cubicBezTo>
                <a:cubicBezTo>
                  <a:pt x="1077" y="932"/>
                  <a:pt x="1077" y="932"/>
                  <a:pt x="1077" y="932"/>
                </a:cubicBezTo>
                <a:cubicBezTo>
                  <a:pt x="1077" y="932"/>
                  <a:pt x="1077" y="933"/>
                  <a:pt x="1077" y="933"/>
                </a:cubicBezTo>
                <a:cubicBezTo>
                  <a:pt x="1077" y="933"/>
                  <a:pt x="1077" y="933"/>
                  <a:pt x="1077" y="934"/>
                </a:cubicBezTo>
                <a:cubicBezTo>
                  <a:pt x="1075" y="942"/>
                  <a:pt x="1075" y="942"/>
                  <a:pt x="1075" y="942"/>
                </a:cubicBezTo>
                <a:cubicBezTo>
                  <a:pt x="1075" y="942"/>
                  <a:pt x="1075" y="942"/>
                  <a:pt x="1074" y="942"/>
                </a:cubicBezTo>
                <a:cubicBezTo>
                  <a:pt x="1064" y="947"/>
                  <a:pt x="1064" y="947"/>
                  <a:pt x="1064" y="947"/>
                </a:cubicBezTo>
                <a:cubicBezTo>
                  <a:pt x="1064" y="947"/>
                  <a:pt x="1064" y="947"/>
                  <a:pt x="1064" y="947"/>
                </a:cubicBezTo>
                <a:cubicBezTo>
                  <a:pt x="1046" y="945"/>
                  <a:pt x="1046" y="945"/>
                  <a:pt x="1046" y="945"/>
                </a:cubicBezTo>
                <a:cubicBezTo>
                  <a:pt x="1046" y="945"/>
                  <a:pt x="1046" y="944"/>
                  <a:pt x="1046" y="944"/>
                </a:cubicBezTo>
                <a:cubicBezTo>
                  <a:pt x="1046" y="944"/>
                  <a:pt x="1046" y="944"/>
                  <a:pt x="1046" y="944"/>
                </a:cubicBezTo>
                <a:cubicBezTo>
                  <a:pt x="1056" y="941"/>
                  <a:pt x="1056" y="941"/>
                  <a:pt x="1056" y="941"/>
                </a:cubicBezTo>
                <a:cubicBezTo>
                  <a:pt x="1047" y="936"/>
                  <a:pt x="1047" y="936"/>
                  <a:pt x="1047" y="936"/>
                </a:cubicBezTo>
                <a:cubicBezTo>
                  <a:pt x="1047" y="936"/>
                  <a:pt x="1047" y="936"/>
                  <a:pt x="1047" y="936"/>
                </a:cubicBezTo>
                <a:cubicBezTo>
                  <a:pt x="1028" y="911"/>
                  <a:pt x="1028" y="911"/>
                  <a:pt x="1028" y="911"/>
                </a:cubicBezTo>
                <a:cubicBezTo>
                  <a:pt x="1015" y="892"/>
                  <a:pt x="1015" y="892"/>
                  <a:pt x="1015" y="892"/>
                </a:cubicBezTo>
                <a:cubicBezTo>
                  <a:pt x="1013" y="889"/>
                  <a:pt x="1013" y="889"/>
                  <a:pt x="1013" y="889"/>
                </a:cubicBezTo>
                <a:cubicBezTo>
                  <a:pt x="996" y="870"/>
                  <a:pt x="996" y="870"/>
                  <a:pt x="996" y="870"/>
                </a:cubicBezTo>
                <a:cubicBezTo>
                  <a:pt x="982" y="866"/>
                  <a:pt x="982" y="866"/>
                  <a:pt x="982" y="866"/>
                </a:cubicBezTo>
                <a:cubicBezTo>
                  <a:pt x="968" y="863"/>
                  <a:pt x="968" y="863"/>
                  <a:pt x="968" y="863"/>
                </a:cubicBezTo>
                <a:cubicBezTo>
                  <a:pt x="968" y="863"/>
                  <a:pt x="968" y="863"/>
                  <a:pt x="968" y="863"/>
                </a:cubicBezTo>
                <a:cubicBezTo>
                  <a:pt x="955" y="846"/>
                  <a:pt x="955" y="846"/>
                  <a:pt x="955" y="846"/>
                </a:cubicBezTo>
                <a:cubicBezTo>
                  <a:pt x="950" y="833"/>
                  <a:pt x="950" y="833"/>
                  <a:pt x="950" y="833"/>
                </a:cubicBezTo>
                <a:cubicBezTo>
                  <a:pt x="948" y="830"/>
                  <a:pt x="948" y="830"/>
                  <a:pt x="948" y="830"/>
                </a:cubicBezTo>
                <a:cubicBezTo>
                  <a:pt x="943" y="818"/>
                  <a:pt x="943" y="818"/>
                  <a:pt x="943" y="818"/>
                </a:cubicBezTo>
                <a:cubicBezTo>
                  <a:pt x="930" y="807"/>
                  <a:pt x="930" y="807"/>
                  <a:pt x="930" y="807"/>
                </a:cubicBezTo>
                <a:cubicBezTo>
                  <a:pt x="918" y="799"/>
                  <a:pt x="918" y="799"/>
                  <a:pt x="918" y="799"/>
                </a:cubicBezTo>
                <a:cubicBezTo>
                  <a:pt x="904" y="803"/>
                  <a:pt x="904" y="803"/>
                  <a:pt x="904" y="803"/>
                </a:cubicBezTo>
                <a:cubicBezTo>
                  <a:pt x="891" y="806"/>
                  <a:pt x="891" y="806"/>
                  <a:pt x="891" y="806"/>
                </a:cubicBezTo>
                <a:cubicBezTo>
                  <a:pt x="889" y="823"/>
                  <a:pt x="889" y="823"/>
                  <a:pt x="889" y="823"/>
                </a:cubicBezTo>
                <a:cubicBezTo>
                  <a:pt x="889" y="824"/>
                  <a:pt x="889" y="824"/>
                  <a:pt x="889" y="824"/>
                </a:cubicBezTo>
                <a:cubicBezTo>
                  <a:pt x="886" y="848"/>
                  <a:pt x="886" y="848"/>
                  <a:pt x="886" y="848"/>
                </a:cubicBezTo>
                <a:cubicBezTo>
                  <a:pt x="910" y="858"/>
                  <a:pt x="910" y="858"/>
                  <a:pt x="910" y="858"/>
                </a:cubicBezTo>
                <a:cubicBezTo>
                  <a:pt x="910" y="858"/>
                  <a:pt x="910" y="858"/>
                  <a:pt x="910" y="858"/>
                </a:cubicBezTo>
                <a:cubicBezTo>
                  <a:pt x="909" y="868"/>
                  <a:pt x="909" y="868"/>
                  <a:pt x="909" y="868"/>
                </a:cubicBezTo>
                <a:cubicBezTo>
                  <a:pt x="909" y="868"/>
                  <a:pt x="909" y="868"/>
                  <a:pt x="909" y="868"/>
                </a:cubicBezTo>
                <a:cubicBezTo>
                  <a:pt x="889" y="866"/>
                  <a:pt x="889" y="866"/>
                  <a:pt x="889" y="866"/>
                </a:cubicBezTo>
                <a:cubicBezTo>
                  <a:pt x="889" y="873"/>
                  <a:pt x="889" y="873"/>
                  <a:pt x="889" y="873"/>
                </a:cubicBezTo>
                <a:cubicBezTo>
                  <a:pt x="897" y="884"/>
                  <a:pt x="897" y="884"/>
                  <a:pt x="897" y="884"/>
                </a:cubicBezTo>
                <a:cubicBezTo>
                  <a:pt x="897" y="884"/>
                  <a:pt x="897" y="884"/>
                  <a:pt x="897" y="885"/>
                </a:cubicBezTo>
                <a:cubicBezTo>
                  <a:pt x="894" y="896"/>
                  <a:pt x="894" y="896"/>
                  <a:pt x="894" y="896"/>
                </a:cubicBezTo>
                <a:cubicBezTo>
                  <a:pt x="891" y="915"/>
                  <a:pt x="891" y="915"/>
                  <a:pt x="891" y="915"/>
                </a:cubicBezTo>
                <a:cubicBezTo>
                  <a:pt x="891" y="915"/>
                  <a:pt x="891" y="915"/>
                  <a:pt x="890" y="915"/>
                </a:cubicBezTo>
                <a:cubicBezTo>
                  <a:pt x="888" y="917"/>
                  <a:pt x="888" y="917"/>
                  <a:pt x="888" y="917"/>
                </a:cubicBezTo>
                <a:cubicBezTo>
                  <a:pt x="880" y="923"/>
                  <a:pt x="880" y="923"/>
                  <a:pt x="880" y="923"/>
                </a:cubicBezTo>
                <a:cubicBezTo>
                  <a:pt x="880" y="923"/>
                  <a:pt x="879" y="923"/>
                  <a:pt x="879" y="923"/>
                </a:cubicBezTo>
                <a:cubicBezTo>
                  <a:pt x="879" y="923"/>
                  <a:pt x="879" y="922"/>
                  <a:pt x="879" y="922"/>
                </a:cubicBezTo>
                <a:cubicBezTo>
                  <a:pt x="880" y="908"/>
                  <a:pt x="880" y="908"/>
                  <a:pt x="880" y="908"/>
                </a:cubicBezTo>
                <a:cubicBezTo>
                  <a:pt x="880" y="908"/>
                  <a:pt x="880" y="908"/>
                  <a:pt x="880" y="908"/>
                </a:cubicBezTo>
                <a:cubicBezTo>
                  <a:pt x="887" y="889"/>
                  <a:pt x="887" y="889"/>
                  <a:pt x="887" y="889"/>
                </a:cubicBezTo>
                <a:cubicBezTo>
                  <a:pt x="870" y="884"/>
                  <a:pt x="870" y="884"/>
                  <a:pt x="870" y="884"/>
                </a:cubicBezTo>
                <a:cubicBezTo>
                  <a:pt x="861" y="891"/>
                  <a:pt x="861" y="891"/>
                  <a:pt x="861" y="891"/>
                </a:cubicBezTo>
                <a:cubicBezTo>
                  <a:pt x="864" y="907"/>
                  <a:pt x="864" y="907"/>
                  <a:pt x="864" y="907"/>
                </a:cubicBezTo>
                <a:cubicBezTo>
                  <a:pt x="864" y="907"/>
                  <a:pt x="864" y="907"/>
                  <a:pt x="864" y="907"/>
                </a:cubicBezTo>
                <a:cubicBezTo>
                  <a:pt x="855" y="920"/>
                  <a:pt x="855" y="920"/>
                  <a:pt x="855" y="920"/>
                </a:cubicBezTo>
                <a:cubicBezTo>
                  <a:pt x="866" y="930"/>
                  <a:pt x="866" y="930"/>
                  <a:pt x="866" y="930"/>
                </a:cubicBezTo>
                <a:cubicBezTo>
                  <a:pt x="866" y="931"/>
                  <a:pt x="866" y="931"/>
                  <a:pt x="866" y="931"/>
                </a:cubicBezTo>
                <a:cubicBezTo>
                  <a:pt x="866" y="931"/>
                  <a:pt x="866" y="931"/>
                  <a:pt x="866" y="931"/>
                </a:cubicBezTo>
                <a:cubicBezTo>
                  <a:pt x="857" y="939"/>
                  <a:pt x="857" y="939"/>
                  <a:pt x="857" y="939"/>
                </a:cubicBezTo>
                <a:cubicBezTo>
                  <a:pt x="852" y="943"/>
                  <a:pt x="852" y="943"/>
                  <a:pt x="852" y="943"/>
                </a:cubicBezTo>
                <a:cubicBezTo>
                  <a:pt x="852" y="943"/>
                  <a:pt x="852" y="943"/>
                  <a:pt x="852" y="943"/>
                </a:cubicBezTo>
                <a:cubicBezTo>
                  <a:pt x="852" y="943"/>
                  <a:pt x="852" y="943"/>
                  <a:pt x="852" y="943"/>
                </a:cubicBezTo>
                <a:cubicBezTo>
                  <a:pt x="852" y="943"/>
                  <a:pt x="852" y="943"/>
                  <a:pt x="852" y="943"/>
                </a:cubicBezTo>
                <a:cubicBezTo>
                  <a:pt x="843" y="929"/>
                  <a:pt x="843" y="929"/>
                  <a:pt x="843" y="929"/>
                </a:cubicBezTo>
                <a:cubicBezTo>
                  <a:pt x="839" y="919"/>
                  <a:pt x="839" y="919"/>
                  <a:pt x="839" y="919"/>
                </a:cubicBezTo>
                <a:cubicBezTo>
                  <a:pt x="837" y="916"/>
                  <a:pt x="837" y="916"/>
                  <a:pt x="837" y="916"/>
                </a:cubicBezTo>
                <a:cubicBezTo>
                  <a:pt x="837" y="916"/>
                  <a:pt x="837" y="916"/>
                  <a:pt x="837" y="916"/>
                </a:cubicBezTo>
                <a:cubicBezTo>
                  <a:pt x="843" y="905"/>
                  <a:pt x="843" y="905"/>
                  <a:pt x="843" y="905"/>
                </a:cubicBezTo>
                <a:cubicBezTo>
                  <a:pt x="831" y="905"/>
                  <a:pt x="831" y="905"/>
                  <a:pt x="831" y="905"/>
                </a:cubicBezTo>
                <a:cubicBezTo>
                  <a:pt x="830" y="905"/>
                  <a:pt x="830" y="905"/>
                  <a:pt x="830" y="905"/>
                </a:cubicBezTo>
                <a:cubicBezTo>
                  <a:pt x="826" y="900"/>
                  <a:pt x="826" y="900"/>
                  <a:pt x="826" y="900"/>
                </a:cubicBezTo>
                <a:cubicBezTo>
                  <a:pt x="826" y="900"/>
                  <a:pt x="826" y="900"/>
                  <a:pt x="826" y="900"/>
                </a:cubicBezTo>
                <a:cubicBezTo>
                  <a:pt x="837" y="883"/>
                  <a:pt x="837" y="883"/>
                  <a:pt x="837" y="883"/>
                </a:cubicBezTo>
                <a:cubicBezTo>
                  <a:pt x="850" y="869"/>
                  <a:pt x="850" y="869"/>
                  <a:pt x="850" y="869"/>
                </a:cubicBezTo>
                <a:cubicBezTo>
                  <a:pt x="859" y="855"/>
                  <a:pt x="859" y="855"/>
                  <a:pt x="859" y="855"/>
                </a:cubicBezTo>
                <a:cubicBezTo>
                  <a:pt x="861" y="844"/>
                  <a:pt x="861" y="844"/>
                  <a:pt x="861" y="844"/>
                </a:cubicBezTo>
                <a:cubicBezTo>
                  <a:pt x="853" y="847"/>
                  <a:pt x="853" y="847"/>
                  <a:pt x="853" y="847"/>
                </a:cubicBezTo>
                <a:cubicBezTo>
                  <a:pt x="835" y="862"/>
                  <a:pt x="835" y="862"/>
                  <a:pt x="835" y="862"/>
                </a:cubicBezTo>
                <a:cubicBezTo>
                  <a:pt x="829" y="868"/>
                  <a:pt x="829" y="868"/>
                  <a:pt x="829" y="868"/>
                </a:cubicBezTo>
                <a:cubicBezTo>
                  <a:pt x="823" y="873"/>
                  <a:pt x="823" y="873"/>
                  <a:pt x="823" y="873"/>
                </a:cubicBezTo>
                <a:cubicBezTo>
                  <a:pt x="816" y="882"/>
                  <a:pt x="816" y="882"/>
                  <a:pt x="816" y="882"/>
                </a:cubicBezTo>
                <a:cubicBezTo>
                  <a:pt x="814" y="894"/>
                  <a:pt x="814" y="894"/>
                  <a:pt x="814" y="894"/>
                </a:cubicBezTo>
                <a:cubicBezTo>
                  <a:pt x="815" y="913"/>
                  <a:pt x="815" y="913"/>
                  <a:pt x="815" y="913"/>
                </a:cubicBezTo>
                <a:cubicBezTo>
                  <a:pt x="815" y="913"/>
                  <a:pt x="815" y="913"/>
                  <a:pt x="815" y="913"/>
                </a:cubicBezTo>
                <a:cubicBezTo>
                  <a:pt x="814" y="916"/>
                  <a:pt x="814" y="916"/>
                  <a:pt x="814" y="916"/>
                </a:cubicBezTo>
                <a:cubicBezTo>
                  <a:pt x="809" y="929"/>
                  <a:pt x="809" y="929"/>
                  <a:pt x="809" y="929"/>
                </a:cubicBezTo>
                <a:cubicBezTo>
                  <a:pt x="809" y="929"/>
                  <a:pt x="809" y="929"/>
                  <a:pt x="809" y="930"/>
                </a:cubicBezTo>
                <a:cubicBezTo>
                  <a:pt x="791" y="944"/>
                  <a:pt x="791" y="944"/>
                  <a:pt x="791" y="944"/>
                </a:cubicBezTo>
                <a:cubicBezTo>
                  <a:pt x="768" y="956"/>
                  <a:pt x="768" y="956"/>
                  <a:pt x="768" y="956"/>
                </a:cubicBezTo>
                <a:cubicBezTo>
                  <a:pt x="756" y="960"/>
                  <a:pt x="756" y="960"/>
                  <a:pt x="756" y="960"/>
                </a:cubicBezTo>
                <a:cubicBezTo>
                  <a:pt x="757" y="962"/>
                  <a:pt x="757" y="962"/>
                  <a:pt x="757" y="962"/>
                </a:cubicBezTo>
                <a:cubicBezTo>
                  <a:pt x="758" y="962"/>
                  <a:pt x="758" y="962"/>
                  <a:pt x="758" y="962"/>
                </a:cubicBezTo>
                <a:cubicBezTo>
                  <a:pt x="763" y="970"/>
                  <a:pt x="763" y="970"/>
                  <a:pt x="763" y="970"/>
                </a:cubicBezTo>
                <a:cubicBezTo>
                  <a:pt x="764" y="970"/>
                  <a:pt x="764" y="970"/>
                  <a:pt x="764" y="970"/>
                </a:cubicBezTo>
                <a:cubicBezTo>
                  <a:pt x="767" y="990"/>
                  <a:pt x="767" y="990"/>
                  <a:pt x="767" y="990"/>
                </a:cubicBezTo>
                <a:cubicBezTo>
                  <a:pt x="767" y="990"/>
                  <a:pt x="767" y="990"/>
                  <a:pt x="767" y="991"/>
                </a:cubicBezTo>
                <a:cubicBezTo>
                  <a:pt x="765" y="1004"/>
                  <a:pt x="765" y="1004"/>
                  <a:pt x="765" y="1004"/>
                </a:cubicBezTo>
                <a:cubicBezTo>
                  <a:pt x="763" y="1016"/>
                  <a:pt x="763" y="1016"/>
                  <a:pt x="763" y="1016"/>
                </a:cubicBezTo>
                <a:cubicBezTo>
                  <a:pt x="764" y="1022"/>
                  <a:pt x="764" y="1022"/>
                  <a:pt x="764" y="1022"/>
                </a:cubicBezTo>
                <a:cubicBezTo>
                  <a:pt x="765" y="1042"/>
                  <a:pt x="765" y="1042"/>
                  <a:pt x="765" y="1042"/>
                </a:cubicBezTo>
                <a:cubicBezTo>
                  <a:pt x="775" y="1050"/>
                  <a:pt x="775" y="1050"/>
                  <a:pt x="775" y="1050"/>
                </a:cubicBezTo>
                <a:cubicBezTo>
                  <a:pt x="785" y="1059"/>
                  <a:pt x="785" y="1059"/>
                  <a:pt x="785" y="1059"/>
                </a:cubicBezTo>
                <a:cubicBezTo>
                  <a:pt x="798" y="1077"/>
                  <a:pt x="798" y="1077"/>
                  <a:pt x="798" y="1077"/>
                </a:cubicBezTo>
                <a:cubicBezTo>
                  <a:pt x="806" y="1082"/>
                  <a:pt x="806" y="1082"/>
                  <a:pt x="806" y="1082"/>
                </a:cubicBezTo>
                <a:cubicBezTo>
                  <a:pt x="813" y="1086"/>
                  <a:pt x="813" y="1086"/>
                  <a:pt x="813" y="1086"/>
                </a:cubicBezTo>
                <a:cubicBezTo>
                  <a:pt x="829" y="1084"/>
                  <a:pt x="829" y="1084"/>
                  <a:pt x="829" y="1084"/>
                </a:cubicBezTo>
                <a:cubicBezTo>
                  <a:pt x="829" y="1084"/>
                  <a:pt x="830" y="1084"/>
                  <a:pt x="830" y="1084"/>
                </a:cubicBezTo>
                <a:cubicBezTo>
                  <a:pt x="838" y="1099"/>
                  <a:pt x="838" y="1099"/>
                  <a:pt x="838" y="1099"/>
                </a:cubicBezTo>
                <a:cubicBezTo>
                  <a:pt x="838" y="1099"/>
                  <a:pt x="838" y="1099"/>
                  <a:pt x="838" y="1099"/>
                </a:cubicBezTo>
                <a:cubicBezTo>
                  <a:pt x="836" y="1105"/>
                  <a:pt x="836" y="1105"/>
                  <a:pt x="836" y="1105"/>
                </a:cubicBezTo>
                <a:cubicBezTo>
                  <a:pt x="836" y="1106"/>
                  <a:pt x="836" y="1106"/>
                  <a:pt x="836" y="1106"/>
                </a:cubicBezTo>
                <a:cubicBezTo>
                  <a:pt x="816" y="1100"/>
                  <a:pt x="816" y="1100"/>
                  <a:pt x="816" y="1100"/>
                </a:cubicBezTo>
                <a:cubicBezTo>
                  <a:pt x="806" y="1097"/>
                  <a:pt x="806" y="1097"/>
                  <a:pt x="806" y="1097"/>
                </a:cubicBezTo>
                <a:cubicBezTo>
                  <a:pt x="796" y="1094"/>
                  <a:pt x="796" y="1094"/>
                  <a:pt x="796" y="1094"/>
                </a:cubicBezTo>
                <a:cubicBezTo>
                  <a:pt x="796" y="1094"/>
                  <a:pt x="796" y="1094"/>
                  <a:pt x="796" y="1094"/>
                </a:cubicBezTo>
                <a:cubicBezTo>
                  <a:pt x="786" y="1080"/>
                  <a:pt x="786" y="1080"/>
                  <a:pt x="786" y="1080"/>
                </a:cubicBezTo>
                <a:cubicBezTo>
                  <a:pt x="777" y="1081"/>
                  <a:pt x="777" y="1081"/>
                  <a:pt x="777" y="1081"/>
                </a:cubicBezTo>
                <a:cubicBezTo>
                  <a:pt x="777" y="1081"/>
                  <a:pt x="777" y="1081"/>
                  <a:pt x="777" y="1081"/>
                </a:cubicBezTo>
                <a:cubicBezTo>
                  <a:pt x="774" y="1077"/>
                  <a:pt x="774" y="1077"/>
                  <a:pt x="774" y="1077"/>
                </a:cubicBezTo>
                <a:cubicBezTo>
                  <a:pt x="769" y="1071"/>
                  <a:pt x="769" y="1071"/>
                  <a:pt x="769" y="1071"/>
                </a:cubicBezTo>
                <a:cubicBezTo>
                  <a:pt x="766" y="1067"/>
                  <a:pt x="766" y="1067"/>
                  <a:pt x="766" y="1067"/>
                </a:cubicBezTo>
                <a:cubicBezTo>
                  <a:pt x="760" y="1059"/>
                  <a:pt x="760" y="1059"/>
                  <a:pt x="760" y="1059"/>
                </a:cubicBezTo>
                <a:cubicBezTo>
                  <a:pt x="754" y="1067"/>
                  <a:pt x="754" y="1067"/>
                  <a:pt x="754" y="1067"/>
                </a:cubicBezTo>
                <a:cubicBezTo>
                  <a:pt x="742" y="1130"/>
                  <a:pt x="742" y="1130"/>
                  <a:pt x="742" y="1130"/>
                </a:cubicBezTo>
                <a:cubicBezTo>
                  <a:pt x="742" y="1131"/>
                  <a:pt x="742" y="1131"/>
                  <a:pt x="742" y="1131"/>
                </a:cubicBezTo>
                <a:cubicBezTo>
                  <a:pt x="734" y="1164"/>
                  <a:pt x="734" y="1164"/>
                  <a:pt x="734" y="1164"/>
                </a:cubicBezTo>
                <a:cubicBezTo>
                  <a:pt x="734" y="1167"/>
                  <a:pt x="734" y="1167"/>
                  <a:pt x="734" y="1167"/>
                </a:cubicBezTo>
                <a:cubicBezTo>
                  <a:pt x="734" y="1167"/>
                  <a:pt x="734" y="1167"/>
                  <a:pt x="734" y="1167"/>
                </a:cubicBezTo>
                <a:cubicBezTo>
                  <a:pt x="727" y="1170"/>
                  <a:pt x="727" y="1170"/>
                  <a:pt x="727" y="1170"/>
                </a:cubicBezTo>
                <a:cubicBezTo>
                  <a:pt x="723" y="1171"/>
                  <a:pt x="723" y="1171"/>
                  <a:pt x="723" y="1171"/>
                </a:cubicBezTo>
                <a:cubicBezTo>
                  <a:pt x="705" y="1186"/>
                  <a:pt x="705" y="1186"/>
                  <a:pt x="705" y="1186"/>
                </a:cubicBezTo>
                <a:cubicBezTo>
                  <a:pt x="686" y="1223"/>
                  <a:pt x="686" y="1223"/>
                  <a:pt x="686" y="1223"/>
                </a:cubicBezTo>
                <a:cubicBezTo>
                  <a:pt x="684" y="1227"/>
                  <a:pt x="684" y="1227"/>
                  <a:pt x="684" y="1227"/>
                </a:cubicBezTo>
                <a:cubicBezTo>
                  <a:pt x="684" y="1227"/>
                  <a:pt x="684" y="1227"/>
                  <a:pt x="684" y="1227"/>
                </a:cubicBezTo>
                <a:cubicBezTo>
                  <a:pt x="680" y="1230"/>
                  <a:pt x="680" y="1230"/>
                  <a:pt x="680" y="1230"/>
                </a:cubicBezTo>
                <a:cubicBezTo>
                  <a:pt x="667" y="1241"/>
                  <a:pt x="667" y="1241"/>
                  <a:pt x="667" y="1241"/>
                </a:cubicBezTo>
                <a:cubicBezTo>
                  <a:pt x="666" y="1241"/>
                  <a:pt x="666" y="1241"/>
                  <a:pt x="666" y="1241"/>
                </a:cubicBezTo>
                <a:cubicBezTo>
                  <a:pt x="666" y="1241"/>
                  <a:pt x="666" y="1240"/>
                  <a:pt x="666" y="1240"/>
                </a:cubicBezTo>
                <a:cubicBezTo>
                  <a:pt x="679" y="1207"/>
                  <a:pt x="679" y="1207"/>
                  <a:pt x="679" y="1207"/>
                </a:cubicBezTo>
                <a:cubicBezTo>
                  <a:pt x="682" y="1192"/>
                  <a:pt x="682" y="1192"/>
                  <a:pt x="682" y="1192"/>
                </a:cubicBezTo>
                <a:cubicBezTo>
                  <a:pt x="682" y="1192"/>
                  <a:pt x="682" y="1192"/>
                  <a:pt x="682" y="1192"/>
                </a:cubicBezTo>
                <a:cubicBezTo>
                  <a:pt x="702" y="1176"/>
                  <a:pt x="702" y="1176"/>
                  <a:pt x="702" y="1176"/>
                </a:cubicBezTo>
                <a:cubicBezTo>
                  <a:pt x="707" y="1161"/>
                  <a:pt x="707" y="1161"/>
                  <a:pt x="707" y="1161"/>
                </a:cubicBezTo>
                <a:cubicBezTo>
                  <a:pt x="708" y="1160"/>
                  <a:pt x="708" y="1160"/>
                  <a:pt x="708" y="1160"/>
                </a:cubicBezTo>
                <a:cubicBezTo>
                  <a:pt x="711" y="1152"/>
                  <a:pt x="711" y="1152"/>
                  <a:pt x="711" y="1152"/>
                </a:cubicBezTo>
                <a:cubicBezTo>
                  <a:pt x="714" y="1132"/>
                  <a:pt x="714" y="1132"/>
                  <a:pt x="714" y="1132"/>
                </a:cubicBezTo>
                <a:cubicBezTo>
                  <a:pt x="714" y="1132"/>
                  <a:pt x="714" y="1132"/>
                  <a:pt x="714" y="1132"/>
                </a:cubicBezTo>
                <a:cubicBezTo>
                  <a:pt x="725" y="1120"/>
                  <a:pt x="725" y="1120"/>
                  <a:pt x="725" y="1120"/>
                </a:cubicBezTo>
                <a:cubicBezTo>
                  <a:pt x="723" y="1103"/>
                  <a:pt x="723" y="1103"/>
                  <a:pt x="723" y="1103"/>
                </a:cubicBezTo>
                <a:cubicBezTo>
                  <a:pt x="717" y="1084"/>
                  <a:pt x="717" y="1084"/>
                  <a:pt x="717" y="1084"/>
                </a:cubicBezTo>
                <a:cubicBezTo>
                  <a:pt x="717" y="1084"/>
                  <a:pt x="717" y="1084"/>
                  <a:pt x="717" y="1084"/>
                </a:cubicBezTo>
                <a:cubicBezTo>
                  <a:pt x="720" y="1068"/>
                  <a:pt x="720" y="1068"/>
                  <a:pt x="720" y="1068"/>
                </a:cubicBezTo>
                <a:cubicBezTo>
                  <a:pt x="720" y="1067"/>
                  <a:pt x="720" y="1067"/>
                  <a:pt x="720" y="1067"/>
                </a:cubicBezTo>
                <a:cubicBezTo>
                  <a:pt x="720" y="1067"/>
                  <a:pt x="720" y="1067"/>
                  <a:pt x="720" y="1067"/>
                </a:cubicBezTo>
                <a:cubicBezTo>
                  <a:pt x="730" y="1061"/>
                  <a:pt x="730" y="1061"/>
                  <a:pt x="730" y="1061"/>
                </a:cubicBezTo>
                <a:cubicBezTo>
                  <a:pt x="737" y="1045"/>
                  <a:pt x="737" y="1045"/>
                  <a:pt x="737" y="1045"/>
                </a:cubicBezTo>
                <a:cubicBezTo>
                  <a:pt x="731" y="1025"/>
                  <a:pt x="731" y="1025"/>
                  <a:pt x="731" y="1025"/>
                </a:cubicBezTo>
                <a:cubicBezTo>
                  <a:pt x="719" y="1012"/>
                  <a:pt x="719" y="1012"/>
                  <a:pt x="719" y="1012"/>
                </a:cubicBezTo>
                <a:cubicBezTo>
                  <a:pt x="719" y="1012"/>
                  <a:pt x="719" y="1012"/>
                  <a:pt x="719" y="1012"/>
                </a:cubicBezTo>
                <a:cubicBezTo>
                  <a:pt x="723" y="995"/>
                  <a:pt x="723" y="995"/>
                  <a:pt x="723" y="995"/>
                </a:cubicBezTo>
                <a:cubicBezTo>
                  <a:pt x="724" y="971"/>
                  <a:pt x="724" y="971"/>
                  <a:pt x="724" y="971"/>
                </a:cubicBezTo>
                <a:cubicBezTo>
                  <a:pt x="724" y="963"/>
                  <a:pt x="724" y="963"/>
                  <a:pt x="724" y="963"/>
                </a:cubicBezTo>
                <a:cubicBezTo>
                  <a:pt x="729" y="931"/>
                  <a:pt x="729" y="931"/>
                  <a:pt x="729" y="931"/>
                </a:cubicBezTo>
                <a:cubicBezTo>
                  <a:pt x="735" y="899"/>
                  <a:pt x="735" y="899"/>
                  <a:pt x="735" y="899"/>
                </a:cubicBezTo>
                <a:cubicBezTo>
                  <a:pt x="731" y="881"/>
                  <a:pt x="731" y="881"/>
                  <a:pt x="731" y="881"/>
                </a:cubicBezTo>
                <a:cubicBezTo>
                  <a:pt x="720" y="860"/>
                  <a:pt x="720" y="860"/>
                  <a:pt x="720" y="860"/>
                </a:cubicBezTo>
                <a:cubicBezTo>
                  <a:pt x="708" y="847"/>
                  <a:pt x="708" y="847"/>
                  <a:pt x="708" y="847"/>
                </a:cubicBezTo>
                <a:cubicBezTo>
                  <a:pt x="703" y="853"/>
                  <a:pt x="703" y="853"/>
                  <a:pt x="703" y="853"/>
                </a:cubicBezTo>
                <a:cubicBezTo>
                  <a:pt x="695" y="875"/>
                  <a:pt x="695" y="875"/>
                  <a:pt x="695" y="875"/>
                </a:cubicBezTo>
                <a:cubicBezTo>
                  <a:pt x="695" y="875"/>
                  <a:pt x="695" y="875"/>
                  <a:pt x="695" y="875"/>
                </a:cubicBezTo>
                <a:cubicBezTo>
                  <a:pt x="688" y="877"/>
                  <a:pt x="688" y="877"/>
                  <a:pt x="688" y="877"/>
                </a:cubicBezTo>
                <a:cubicBezTo>
                  <a:pt x="687" y="877"/>
                  <a:pt x="687" y="877"/>
                  <a:pt x="687" y="877"/>
                </a:cubicBezTo>
                <a:cubicBezTo>
                  <a:pt x="684" y="869"/>
                  <a:pt x="684" y="869"/>
                  <a:pt x="684" y="869"/>
                </a:cubicBezTo>
                <a:cubicBezTo>
                  <a:pt x="684" y="870"/>
                  <a:pt x="684" y="870"/>
                  <a:pt x="684" y="870"/>
                </a:cubicBezTo>
                <a:cubicBezTo>
                  <a:pt x="680" y="884"/>
                  <a:pt x="680" y="884"/>
                  <a:pt x="680" y="884"/>
                </a:cubicBezTo>
                <a:cubicBezTo>
                  <a:pt x="675" y="902"/>
                  <a:pt x="675" y="902"/>
                  <a:pt x="675" y="902"/>
                </a:cubicBezTo>
                <a:cubicBezTo>
                  <a:pt x="669" y="930"/>
                  <a:pt x="669" y="930"/>
                  <a:pt x="669" y="930"/>
                </a:cubicBezTo>
                <a:cubicBezTo>
                  <a:pt x="669" y="930"/>
                  <a:pt x="669" y="930"/>
                  <a:pt x="669" y="930"/>
                </a:cubicBezTo>
                <a:cubicBezTo>
                  <a:pt x="669" y="931"/>
                  <a:pt x="669" y="931"/>
                  <a:pt x="669" y="931"/>
                </a:cubicBezTo>
                <a:cubicBezTo>
                  <a:pt x="665" y="957"/>
                  <a:pt x="665" y="957"/>
                  <a:pt x="665" y="957"/>
                </a:cubicBezTo>
                <a:cubicBezTo>
                  <a:pt x="665" y="957"/>
                  <a:pt x="665" y="957"/>
                  <a:pt x="665" y="957"/>
                </a:cubicBezTo>
                <a:cubicBezTo>
                  <a:pt x="663" y="958"/>
                  <a:pt x="663" y="958"/>
                  <a:pt x="663" y="958"/>
                </a:cubicBezTo>
                <a:cubicBezTo>
                  <a:pt x="657" y="959"/>
                  <a:pt x="657" y="959"/>
                  <a:pt x="657" y="959"/>
                </a:cubicBezTo>
                <a:cubicBezTo>
                  <a:pt x="657" y="959"/>
                  <a:pt x="657" y="959"/>
                  <a:pt x="657" y="959"/>
                </a:cubicBezTo>
                <a:cubicBezTo>
                  <a:pt x="656" y="959"/>
                  <a:pt x="656" y="959"/>
                  <a:pt x="656" y="959"/>
                </a:cubicBezTo>
                <a:cubicBezTo>
                  <a:pt x="660" y="935"/>
                  <a:pt x="660" y="935"/>
                  <a:pt x="660" y="935"/>
                </a:cubicBezTo>
                <a:cubicBezTo>
                  <a:pt x="655" y="928"/>
                  <a:pt x="655" y="928"/>
                  <a:pt x="655" y="928"/>
                </a:cubicBezTo>
                <a:cubicBezTo>
                  <a:pt x="638" y="965"/>
                  <a:pt x="638" y="965"/>
                  <a:pt x="638" y="965"/>
                </a:cubicBezTo>
                <a:cubicBezTo>
                  <a:pt x="637" y="988"/>
                  <a:pt x="637" y="988"/>
                  <a:pt x="637" y="988"/>
                </a:cubicBezTo>
                <a:cubicBezTo>
                  <a:pt x="637" y="988"/>
                  <a:pt x="637" y="988"/>
                  <a:pt x="637" y="988"/>
                </a:cubicBezTo>
                <a:cubicBezTo>
                  <a:pt x="629" y="997"/>
                  <a:pt x="629" y="997"/>
                  <a:pt x="629" y="997"/>
                </a:cubicBezTo>
                <a:cubicBezTo>
                  <a:pt x="626" y="1018"/>
                  <a:pt x="626" y="1018"/>
                  <a:pt x="626" y="1018"/>
                </a:cubicBezTo>
                <a:cubicBezTo>
                  <a:pt x="631" y="1026"/>
                  <a:pt x="631" y="1026"/>
                  <a:pt x="631" y="1026"/>
                </a:cubicBezTo>
                <a:cubicBezTo>
                  <a:pt x="634" y="1030"/>
                  <a:pt x="634" y="1030"/>
                  <a:pt x="634" y="1030"/>
                </a:cubicBezTo>
                <a:cubicBezTo>
                  <a:pt x="640" y="1045"/>
                  <a:pt x="640" y="1045"/>
                  <a:pt x="640" y="1045"/>
                </a:cubicBezTo>
                <a:cubicBezTo>
                  <a:pt x="653" y="1053"/>
                  <a:pt x="653" y="1053"/>
                  <a:pt x="653" y="1053"/>
                </a:cubicBezTo>
                <a:cubicBezTo>
                  <a:pt x="653" y="1053"/>
                  <a:pt x="653" y="1053"/>
                  <a:pt x="653" y="1053"/>
                </a:cubicBezTo>
                <a:cubicBezTo>
                  <a:pt x="653" y="1053"/>
                  <a:pt x="653" y="1053"/>
                  <a:pt x="653" y="1053"/>
                </a:cubicBezTo>
                <a:cubicBezTo>
                  <a:pt x="670" y="1061"/>
                  <a:pt x="670" y="1061"/>
                  <a:pt x="670" y="1061"/>
                </a:cubicBezTo>
                <a:cubicBezTo>
                  <a:pt x="692" y="1061"/>
                  <a:pt x="692" y="1061"/>
                  <a:pt x="692" y="1061"/>
                </a:cubicBezTo>
                <a:cubicBezTo>
                  <a:pt x="692" y="1061"/>
                  <a:pt x="692" y="1061"/>
                  <a:pt x="692" y="1061"/>
                </a:cubicBezTo>
                <a:cubicBezTo>
                  <a:pt x="693" y="1063"/>
                  <a:pt x="693" y="1063"/>
                  <a:pt x="693" y="1063"/>
                </a:cubicBezTo>
                <a:cubicBezTo>
                  <a:pt x="698" y="1068"/>
                  <a:pt x="698" y="1068"/>
                  <a:pt x="698" y="1068"/>
                </a:cubicBezTo>
                <a:cubicBezTo>
                  <a:pt x="698" y="1068"/>
                  <a:pt x="698" y="1068"/>
                  <a:pt x="698" y="1068"/>
                </a:cubicBezTo>
                <a:cubicBezTo>
                  <a:pt x="698" y="1068"/>
                  <a:pt x="698" y="1068"/>
                  <a:pt x="697" y="1068"/>
                </a:cubicBezTo>
                <a:cubicBezTo>
                  <a:pt x="682" y="1070"/>
                  <a:pt x="682" y="1070"/>
                  <a:pt x="682" y="1070"/>
                </a:cubicBezTo>
                <a:cubicBezTo>
                  <a:pt x="682" y="1070"/>
                  <a:pt x="682" y="1070"/>
                  <a:pt x="682" y="1070"/>
                </a:cubicBezTo>
                <a:cubicBezTo>
                  <a:pt x="670" y="1071"/>
                  <a:pt x="670" y="1071"/>
                  <a:pt x="670" y="1071"/>
                </a:cubicBezTo>
                <a:cubicBezTo>
                  <a:pt x="670" y="1071"/>
                  <a:pt x="670" y="1071"/>
                  <a:pt x="670" y="1071"/>
                </a:cubicBezTo>
                <a:cubicBezTo>
                  <a:pt x="644" y="1064"/>
                  <a:pt x="644" y="1064"/>
                  <a:pt x="644" y="1064"/>
                </a:cubicBezTo>
                <a:cubicBezTo>
                  <a:pt x="632" y="1059"/>
                  <a:pt x="632" y="1059"/>
                  <a:pt x="632" y="1059"/>
                </a:cubicBezTo>
                <a:cubicBezTo>
                  <a:pt x="625" y="1057"/>
                  <a:pt x="625" y="1057"/>
                  <a:pt x="625" y="1057"/>
                </a:cubicBezTo>
                <a:cubicBezTo>
                  <a:pt x="625" y="1059"/>
                  <a:pt x="625" y="1059"/>
                  <a:pt x="625" y="1059"/>
                </a:cubicBezTo>
                <a:cubicBezTo>
                  <a:pt x="623" y="1079"/>
                  <a:pt x="623" y="1079"/>
                  <a:pt x="623" y="1079"/>
                </a:cubicBezTo>
                <a:cubicBezTo>
                  <a:pt x="625" y="1098"/>
                  <a:pt x="625" y="1098"/>
                  <a:pt x="625" y="1098"/>
                </a:cubicBezTo>
                <a:cubicBezTo>
                  <a:pt x="625" y="1098"/>
                  <a:pt x="625" y="1098"/>
                  <a:pt x="625" y="1098"/>
                </a:cubicBezTo>
                <a:cubicBezTo>
                  <a:pt x="621" y="1113"/>
                  <a:pt x="621" y="1113"/>
                  <a:pt x="621" y="1113"/>
                </a:cubicBezTo>
                <a:cubicBezTo>
                  <a:pt x="625" y="1126"/>
                  <a:pt x="625" y="1126"/>
                  <a:pt x="625" y="1126"/>
                </a:cubicBezTo>
                <a:cubicBezTo>
                  <a:pt x="625" y="1126"/>
                  <a:pt x="625" y="1126"/>
                  <a:pt x="625" y="1127"/>
                </a:cubicBezTo>
                <a:cubicBezTo>
                  <a:pt x="614" y="1144"/>
                  <a:pt x="614" y="1144"/>
                  <a:pt x="614" y="1144"/>
                </a:cubicBezTo>
                <a:cubicBezTo>
                  <a:pt x="617" y="1153"/>
                  <a:pt x="617" y="1153"/>
                  <a:pt x="617" y="1153"/>
                </a:cubicBezTo>
                <a:cubicBezTo>
                  <a:pt x="617" y="1153"/>
                  <a:pt x="617" y="1153"/>
                  <a:pt x="617" y="1153"/>
                </a:cubicBezTo>
                <a:cubicBezTo>
                  <a:pt x="613" y="1165"/>
                  <a:pt x="613" y="1165"/>
                  <a:pt x="613" y="1165"/>
                </a:cubicBezTo>
                <a:cubicBezTo>
                  <a:pt x="613" y="1165"/>
                  <a:pt x="613" y="1165"/>
                  <a:pt x="613" y="1165"/>
                </a:cubicBezTo>
                <a:cubicBezTo>
                  <a:pt x="602" y="1163"/>
                  <a:pt x="602" y="1163"/>
                  <a:pt x="602" y="1163"/>
                </a:cubicBezTo>
                <a:cubicBezTo>
                  <a:pt x="592" y="1177"/>
                  <a:pt x="592" y="1177"/>
                  <a:pt x="592" y="1177"/>
                </a:cubicBezTo>
                <a:cubicBezTo>
                  <a:pt x="592" y="1177"/>
                  <a:pt x="592" y="1177"/>
                  <a:pt x="591" y="1177"/>
                </a:cubicBezTo>
                <a:cubicBezTo>
                  <a:pt x="576" y="1185"/>
                  <a:pt x="576" y="1185"/>
                  <a:pt x="576" y="1185"/>
                </a:cubicBezTo>
                <a:cubicBezTo>
                  <a:pt x="576" y="1185"/>
                  <a:pt x="575" y="1185"/>
                  <a:pt x="575" y="1184"/>
                </a:cubicBezTo>
                <a:cubicBezTo>
                  <a:pt x="575" y="1184"/>
                  <a:pt x="575" y="1184"/>
                  <a:pt x="575" y="1184"/>
                </a:cubicBezTo>
                <a:cubicBezTo>
                  <a:pt x="582" y="1170"/>
                  <a:pt x="582" y="1170"/>
                  <a:pt x="582" y="1170"/>
                </a:cubicBezTo>
                <a:cubicBezTo>
                  <a:pt x="593" y="1153"/>
                  <a:pt x="593" y="1153"/>
                  <a:pt x="593" y="1153"/>
                </a:cubicBezTo>
                <a:cubicBezTo>
                  <a:pt x="604" y="1139"/>
                  <a:pt x="604" y="1139"/>
                  <a:pt x="604" y="1139"/>
                </a:cubicBezTo>
                <a:cubicBezTo>
                  <a:pt x="609" y="1126"/>
                  <a:pt x="609" y="1126"/>
                  <a:pt x="609" y="1126"/>
                </a:cubicBezTo>
                <a:cubicBezTo>
                  <a:pt x="607" y="1119"/>
                  <a:pt x="607" y="1119"/>
                  <a:pt x="607" y="1119"/>
                </a:cubicBezTo>
                <a:cubicBezTo>
                  <a:pt x="602" y="1104"/>
                  <a:pt x="602" y="1104"/>
                  <a:pt x="602" y="1104"/>
                </a:cubicBezTo>
                <a:cubicBezTo>
                  <a:pt x="602" y="1104"/>
                  <a:pt x="602" y="1104"/>
                  <a:pt x="602" y="1104"/>
                </a:cubicBezTo>
                <a:cubicBezTo>
                  <a:pt x="607" y="1086"/>
                  <a:pt x="607" y="1086"/>
                  <a:pt x="607" y="1086"/>
                </a:cubicBezTo>
                <a:cubicBezTo>
                  <a:pt x="608" y="1078"/>
                  <a:pt x="608" y="1078"/>
                  <a:pt x="608" y="1078"/>
                </a:cubicBezTo>
                <a:cubicBezTo>
                  <a:pt x="610" y="1067"/>
                  <a:pt x="610" y="1067"/>
                  <a:pt x="610" y="1067"/>
                </a:cubicBezTo>
                <a:cubicBezTo>
                  <a:pt x="612" y="1051"/>
                  <a:pt x="612" y="1051"/>
                  <a:pt x="612" y="1051"/>
                </a:cubicBezTo>
                <a:cubicBezTo>
                  <a:pt x="610" y="1033"/>
                  <a:pt x="610" y="1033"/>
                  <a:pt x="610" y="1033"/>
                </a:cubicBezTo>
                <a:cubicBezTo>
                  <a:pt x="598" y="1028"/>
                  <a:pt x="598" y="1028"/>
                  <a:pt x="598" y="1028"/>
                </a:cubicBezTo>
                <a:cubicBezTo>
                  <a:pt x="598" y="1028"/>
                  <a:pt x="597" y="1028"/>
                  <a:pt x="597" y="1028"/>
                </a:cubicBezTo>
                <a:cubicBezTo>
                  <a:pt x="597" y="1026"/>
                  <a:pt x="597" y="1026"/>
                  <a:pt x="597" y="1026"/>
                </a:cubicBezTo>
                <a:cubicBezTo>
                  <a:pt x="598" y="1024"/>
                  <a:pt x="598" y="1024"/>
                  <a:pt x="598" y="1024"/>
                </a:cubicBezTo>
                <a:cubicBezTo>
                  <a:pt x="603" y="1000"/>
                  <a:pt x="603" y="1000"/>
                  <a:pt x="603" y="1000"/>
                </a:cubicBezTo>
                <a:cubicBezTo>
                  <a:pt x="606" y="985"/>
                  <a:pt x="606" y="985"/>
                  <a:pt x="606" y="985"/>
                </a:cubicBezTo>
                <a:cubicBezTo>
                  <a:pt x="606" y="979"/>
                  <a:pt x="606" y="979"/>
                  <a:pt x="606" y="979"/>
                </a:cubicBezTo>
                <a:cubicBezTo>
                  <a:pt x="607" y="973"/>
                  <a:pt x="607" y="973"/>
                  <a:pt x="607" y="973"/>
                </a:cubicBezTo>
                <a:cubicBezTo>
                  <a:pt x="612" y="957"/>
                  <a:pt x="612" y="957"/>
                  <a:pt x="612" y="957"/>
                </a:cubicBezTo>
                <a:cubicBezTo>
                  <a:pt x="602" y="944"/>
                  <a:pt x="602" y="944"/>
                  <a:pt x="602" y="944"/>
                </a:cubicBezTo>
                <a:cubicBezTo>
                  <a:pt x="580" y="955"/>
                  <a:pt x="580" y="955"/>
                  <a:pt x="580" y="955"/>
                </a:cubicBezTo>
                <a:cubicBezTo>
                  <a:pt x="553" y="965"/>
                  <a:pt x="553" y="965"/>
                  <a:pt x="553" y="965"/>
                </a:cubicBezTo>
                <a:cubicBezTo>
                  <a:pt x="523" y="973"/>
                  <a:pt x="523" y="973"/>
                  <a:pt x="523" y="973"/>
                </a:cubicBezTo>
                <a:cubicBezTo>
                  <a:pt x="505" y="989"/>
                  <a:pt x="505" y="989"/>
                  <a:pt x="505" y="989"/>
                </a:cubicBezTo>
                <a:cubicBezTo>
                  <a:pt x="505" y="989"/>
                  <a:pt x="505" y="989"/>
                  <a:pt x="505" y="989"/>
                </a:cubicBezTo>
                <a:cubicBezTo>
                  <a:pt x="498" y="991"/>
                  <a:pt x="498" y="991"/>
                  <a:pt x="498" y="991"/>
                </a:cubicBezTo>
                <a:cubicBezTo>
                  <a:pt x="495" y="992"/>
                  <a:pt x="495" y="992"/>
                  <a:pt x="495" y="992"/>
                </a:cubicBezTo>
                <a:cubicBezTo>
                  <a:pt x="494" y="994"/>
                  <a:pt x="494" y="994"/>
                  <a:pt x="494" y="994"/>
                </a:cubicBezTo>
                <a:cubicBezTo>
                  <a:pt x="493" y="1018"/>
                  <a:pt x="493" y="1018"/>
                  <a:pt x="493" y="1018"/>
                </a:cubicBezTo>
                <a:cubicBezTo>
                  <a:pt x="493" y="1018"/>
                  <a:pt x="493" y="1018"/>
                  <a:pt x="493" y="1018"/>
                </a:cubicBezTo>
                <a:cubicBezTo>
                  <a:pt x="484" y="1034"/>
                  <a:pt x="484" y="1034"/>
                  <a:pt x="484" y="1034"/>
                </a:cubicBezTo>
                <a:cubicBezTo>
                  <a:pt x="482" y="1039"/>
                  <a:pt x="482" y="1039"/>
                  <a:pt x="482" y="1039"/>
                </a:cubicBezTo>
                <a:cubicBezTo>
                  <a:pt x="475" y="1051"/>
                  <a:pt x="475" y="1051"/>
                  <a:pt x="475" y="1051"/>
                </a:cubicBezTo>
                <a:cubicBezTo>
                  <a:pt x="468" y="1064"/>
                  <a:pt x="468" y="1064"/>
                  <a:pt x="468" y="1064"/>
                </a:cubicBezTo>
                <a:cubicBezTo>
                  <a:pt x="466" y="1072"/>
                  <a:pt x="466" y="1072"/>
                  <a:pt x="466" y="1072"/>
                </a:cubicBezTo>
                <a:cubicBezTo>
                  <a:pt x="466" y="1084"/>
                  <a:pt x="466" y="1084"/>
                  <a:pt x="466" y="1084"/>
                </a:cubicBezTo>
                <a:cubicBezTo>
                  <a:pt x="471" y="1099"/>
                  <a:pt x="471" y="1099"/>
                  <a:pt x="471" y="1099"/>
                </a:cubicBezTo>
                <a:cubicBezTo>
                  <a:pt x="475" y="1107"/>
                  <a:pt x="475" y="1107"/>
                  <a:pt x="475" y="1107"/>
                </a:cubicBezTo>
                <a:cubicBezTo>
                  <a:pt x="480" y="1113"/>
                  <a:pt x="480" y="1113"/>
                  <a:pt x="480" y="1113"/>
                </a:cubicBezTo>
                <a:cubicBezTo>
                  <a:pt x="484" y="1113"/>
                  <a:pt x="484" y="1113"/>
                  <a:pt x="484" y="1113"/>
                </a:cubicBezTo>
                <a:cubicBezTo>
                  <a:pt x="486" y="1111"/>
                  <a:pt x="486" y="1111"/>
                  <a:pt x="486" y="1111"/>
                </a:cubicBezTo>
                <a:cubicBezTo>
                  <a:pt x="485" y="1108"/>
                  <a:pt x="485" y="1108"/>
                  <a:pt x="485" y="1108"/>
                </a:cubicBezTo>
                <a:cubicBezTo>
                  <a:pt x="485" y="1103"/>
                  <a:pt x="485" y="1103"/>
                  <a:pt x="485" y="1103"/>
                </a:cubicBezTo>
                <a:cubicBezTo>
                  <a:pt x="485" y="1103"/>
                  <a:pt x="485" y="1103"/>
                  <a:pt x="485" y="1103"/>
                </a:cubicBezTo>
                <a:cubicBezTo>
                  <a:pt x="486" y="1100"/>
                  <a:pt x="486" y="1100"/>
                  <a:pt x="486" y="1100"/>
                </a:cubicBezTo>
                <a:cubicBezTo>
                  <a:pt x="486" y="1100"/>
                  <a:pt x="486" y="1100"/>
                  <a:pt x="486" y="1100"/>
                </a:cubicBezTo>
                <a:cubicBezTo>
                  <a:pt x="497" y="1091"/>
                  <a:pt x="497" y="1091"/>
                  <a:pt x="497" y="1091"/>
                </a:cubicBezTo>
                <a:cubicBezTo>
                  <a:pt x="497" y="1091"/>
                  <a:pt x="497" y="1091"/>
                  <a:pt x="497" y="1091"/>
                </a:cubicBezTo>
                <a:cubicBezTo>
                  <a:pt x="502" y="1090"/>
                  <a:pt x="502" y="1090"/>
                  <a:pt x="502" y="1090"/>
                </a:cubicBezTo>
                <a:cubicBezTo>
                  <a:pt x="512" y="1084"/>
                  <a:pt x="512" y="1084"/>
                  <a:pt x="512" y="1084"/>
                </a:cubicBezTo>
                <a:cubicBezTo>
                  <a:pt x="512" y="1084"/>
                  <a:pt x="512" y="1084"/>
                  <a:pt x="512" y="1084"/>
                </a:cubicBezTo>
                <a:cubicBezTo>
                  <a:pt x="512" y="1084"/>
                  <a:pt x="512" y="1084"/>
                  <a:pt x="512" y="1084"/>
                </a:cubicBezTo>
                <a:cubicBezTo>
                  <a:pt x="514" y="1089"/>
                  <a:pt x="514" y="1089"/>
                  <a:pt x="514" y="1089"/>
                </a:cubicBezTo>
                <a:cubicBezTo>
                  <a:pt x="522" y="1101"/>
                  <a:pt x="522" y="1101"/>
                  <a:pt x="522" y="1101"/>
                </a:cubicBezTo>
                <a:cubicBezTo>
                  <a:pt x="532" y="1113"/>
                  <a:pt x="532" y="1113"/>
                  <a:pt x="532" y="1113"/>
                </a:cubicBezTo>
                <a:cubicBezTo>
                  <a:pt x="532" y="1113"/>
                  <a:pt x="532" y="1113"/>
                  <a:pt x="532" y="1113"/>
                </a:cubicBezTo>
                <a:cubicBezTo>
                  <a:pt x="532" y="1114"/>
                  <a:pt x="532" y="1114"/>
                  <a:pt x="532" y="1114"/>
                </a:cubicBezTo>
                <a:cubicBezTo>
                  <a:pt x="525" y="1122"/>
                  <a:pt x="525" y="1122"/>
                  <a:pt x="525" y="1122"/>
                </a:cubicBezTo>
                <a:cubicBezTo>
                  <a:pt x="525" y="1122"/>
                  <a:pt x="524" y="1122"/>
                  <a:pt x="524" y="1122"/>
                </a:cubicBezTo>
                <a:cubicBezTo>
                  <a:pt x="524" y="1122"/>
                  <a:pt x="524" y="1122"/>
                  <a:pt x="524" y="1122"/>
                </a:cubicBezTo>
                <a:cubicBezTo>
                  <a:pt x="516" y="1110"/>
                  <a:pt x="516" y="1110"/>
                  <a:pt x="516" y="1110"/>
                </a:cubicBezTo>
                <a:cubicBezTo>
                  <a:pt x="510" y="1102"/>
                  <a:pt x="510" y="1102"/>
                  <a:pt x="510" y="1102"/>
                </a:cubicBezTo>
                <a:cubicBezTo>
                  <a:pt x="498" y="1103"/>
                  <a:pt x="498" y="1103"/>
                  <a:pt x="498" y="1103"/>
                </a:cubicBezTo>
                <a:cubicBezTo>
                  <a:pt x="496" y="1105"/>
                  <a:pt x="496" y="1105"/>
                  <a:pt x="496" y="1105"/>
                </a:cubicBezTo>
                <a:cubicBezTo>
                  <a:pt x="488" y="1117"/>
                  <a:pt x="488" y="1117"/>
                  <a:pt x="488" y="1117"/>
                </a:cubicBezTo>
                <a:cubicBezTo>
                  <a:pt x="488" y="1117"/>
                  <a:pt x="488" y="1117"/>
                  <a:pt x="488" y="1117"/>
                </a:cubicBezTo>
                <a:cubicBezTo>
                  <a:pt x="482" y="1120"/>
                  <a:pt x="482" y="1120"/>
                  <a:pt x="482" y="1120"/>
                </a:cubicBezTo>
                <a:cubicBezTo>
                  <a:pt x="482" y="1131"/>
                  <a:pt x="482" y="1131"/>
                  <a:pt x="482" y="1131"/>
                </a:cubicBezTo>
                <a:cubicBezTo>
                  <a:pt x="481" y="1132"/>
                  <a:pt x="481" y="1132"/>
                  <a:pt x="481" y="1132"/>
                </a:cubicBezTo>
                <a:cubicBezTo>
                  <a:pt x="481" y="1137"/>
                  <a:pt x="481" y="1137"/>
                  <a:pt x="481" y="1137"/>
                </a:cubicBezTo>
                <a:cubicBezTo>
                  <a:pt x="479" y="1154"/>
                  <a:pt x="479" y="1154"/>
                  <a:pt x="479" y="1154"/>
                </a:cubicBezTo>
                <a:cubicBezTo>
                  <a:pt x="494" y="1165"/>
                  <a:pt x="494" y="1165"/>
                  <a:pt x="494" y="1165"/>
                </a:cubicBezTo>
                <a:cubicBezTo>
                  <a:pt x="494" y="1165"/>
                  <a:pt x="494" y="1165"/>
                  <a:pt x="494" y="1165"/>
                </a:cubicBezTo>
                <a:cubicBezTo>
                  <a:pt x="498" y="1181"/>
                  <a:pt x="498" y="1181"/>
                  <a:pt x="498" y="1181"/>
                </a:cubicBezTo>
                <a:cubicBezTo>
                  <a:pt x="508" y="1195"/>
                  <a:pt x="508" y="1195"/>
                  <a:pt x="508" y="1195"/>
                </a:cubicBezTo>
                <a:cubicBezTo>
                  <a:pt x="528" y="1189"/>
                  <a:pt x="528" y="1189"/>
                  <a:pt x="528" y="1189"/>
                </a:cubicBezTo>
                <a:cubicBezTo>
                  <a:pt x="528" y="1189"/>
                  <a:pt x="528" y="1189"/>
                  <a:pt x="528" y="1189"/>
                </a:cubicBezTo>
                <a:cubicBezTo>
                  <a:pt x="545" y="1191"/>
                  <a:pt x="545" y="1191"/>
                  <a:pt x="545" y="1191"/>
                </a:cubicBezTo>
                <a:cubicBezTo>
                  <a:pt x="545" y="1191"/>
                  <a:pt x="546" y="1191"/>
                  <a:pt x="546" y="1191"/>
                </a:cubicBezTo>
                <a:cubicBezTo>
                  <a:pt x="556" y="1196"/>
                  <a:pt x="556" y="1196"/>
                  <a:pt x="556" y="1196"/>
                </a:cubicBezTo>
                <a:cubicBezTo>
                  <a:pt x="557" y="1196"/>
                  <a:pt x="557" y="1196"/>
                  <a:pt x="557" y="1196"/>
                </a:cubicBezTo>
                <a:cubicBezTo>
                  <a:pt x="557" y="1197"/>
                  <a:pt x="557" y="1197"/>
                  <a:pt x="557" y="1197"/>
                </a:cubicBezTo>
                <a:cubicBezTo>
                  <a:pt x="560" y="1202"/>
                  <a:pt x="560" y="1202"/>
                  <a:pt x="560" y="1202"/>
                </a:cubicBezTo>
                <a:cubicBezTo>
                  <a:pt x="565" y="1212"/>
                  <a:pt x="565" y="1212"/>
                  <a:pt x="565" y="1212"/>
                </a:cubicBezTo>
                <a:cubicBezTo>
                  <a:pt x="570" y="1229"/>
                  <a:pt x="570" y="1229"/>
                  <a:pt x="570" y="1229"/>
                </a:cubicBezTo>
                <a:cubicBezTo>
                  <a:pt x="571" y="1245"/>
                  <a:pt x="571" y="1245"/>
                  <a:pt x="571" y="1245"/>
                </a:cubicBezTo>
                <a:cubicBezTo>
                  <a:pt x="571" y="1248"/>
                  <a:pt x="571" y="1248"/>
                  <a:pt x="571" y="1248"/>
                </a:cubicBezTo>
                <a:cubicBezTo>
                  <a:pt x="582" y="1261"/>
                  <a:pt x="582" y="1261"/>
                  <a:pt x="582" y="1261"/>
                </a:cubicBezTo>
                <a:cubicBezTo>
                  <a:pt x="586" y="1263"/>
                  <a:pt x="586" y="1263"/>
                  <a:pt x="586" y="1263"/>
                </a:cubicBezTo>
                <a:cubicBezTo>
                  <a:pt x="595" y="1269"/>
                  <a:pt x="595" y="1269"/>
                  <a:pt x="595" y="1269"/>
                </a:cubicBezTo>
                <a:cubicBezTo>
                  <a:pt x="595" y="1269"/>
                  <a:pt x="595" y="1269"/>
                  <a:pt x="596" y="1269"/>
                </a:cubicBezTo>
                <a:cubicBezTo>
                  <a:pt x="597" y="1275"/>
                  <a:pt x="597" y="1275"/>
                  <a:pt x="597" y="1275"/>
                </a:cubicBezTo>
                <a:cubicBezTo>
                  <a:pt x="597" y="1275"/>
                  <a:pt x="597" y="1275"/>
                  <a:pt x="597" y="1275"/>
                </a:cubicBezTo>
                <a:cubicBezTo>
                  <a:pt x="596" y="1279"/>
                  <a:pt x="596" y="1279"/>
                  <a:pt x="596" y="1279"/>
                </a:cubicBezTo>
                <a:cubicBezTo>
                  <a:pt x="595" y="1279"/>
                  <a:pt x="595" y="1280"/>
                  <a:pt x="595" y="1279"/>
                </a:cubicBezTo>
                <a:cubicBezTo>
                  <a:pt x="585" y="1276"/>
                  <a:pt x="585" y="1276"/>
                  <a:pt x="585" y="1276"/>
                </a:cubicBezTo>
                <a:cubicBezTo>
                  <a:pt x="577" y="1274"/>
                  <a:pt x="577" y="1274"/>
                  <a:pt x="577" y="1274"/>
                </a:cubicBezTo>
                <a:cubicBezTo>
                  <a:pt x="560" y="1270"/>
                  <a:pt x="560" y="1270"/>
                  <a:pt x="560" y="1270"/>
                </a:cubicBezTo>
                <a:cubicBezTo>
                  <a:pt x="554" y="1276"/>
                  <a:pt x="554" y="1276"/>
                  <a:pt x="554" y="1276"/>
                </a:cubicBezTo>
                <a:cubicBezTo>
                  <a:pt x="554" y="1276"/>
                  <a:pt x="554" y="1276"/>
                  <a:pt x="554" y="1276"/>
                </a:cubicBezTo>
                <a:cubicBezTo>
                  <a:pt x="542" y="1275"/>
                  <a:pt x="542" y="1275"/>
                  <a:pt x="542" y="1275"/>
                </a:cubicBezTo>
                <a:cubicBezTo>
                  <a:pt x="542" y="1275"/>
                  <a:pt x="542" y="1275"/>
                  <a:pt x="542" y="1275"/>
                </a:cubicBezTo>
                <a:cubicBezTo>
                  <a:pt x="540" y="1262"/>
                  <a:pt x="540" y="1262"/>
                  <a:pt x="540" y="1262"/>
                </a:cubicBezTo>
                <a:cubicBezTo>
                  <a:pt x="540" y="1262"/>
                  <a:pt x="540" y="1262"/>
                  <a:pt x="540" y="1262"/>
                </a:cubicBezTo>
                <a:cubicBezTo>
                  <a:pt x="548" y="1242"/>
                  <a:pt x="548" y="1242"/>
                  <a:pt x="548" y="1242"/>
                </a:cubicBezTo>
                <a:cubicBezTo>
                  <a:pt x="554" y="1227"/>
                  <a:pt x="554" y="1227"/>
                  <a:pt x="554" y="1227"/>
                </a:cubicBezTo>
                <a:cubicBezTo>
                  <a:pt x="552" y="1218"/>
                  <a:pt x="552" y="1218"/>
                  <a:pt x="552" y="1218"/>
                </a:cubicBezTo>
                <a:cubicBezTo>
                  <a:pt x="538" y="1210"/>
                  <a:pt x="538" y="1210"/>
                  <a:pt x="538" y="1210"/>
                </a:cubicBezTo>
                <a:cubicBezTo>
                  <a:pt x="519" y="1217"/>
                  <a:pt x="519" y="1217"/>
                  <a:pt x="519" y="1217"/>
                </a:cubicBezTo>
                <a:cubicBezTo>
                  <a:pt x="519" y="1217"/>
                  <a:pt x="519" y="1217"/>
                  <a:pt x="518" y="1217"/>
                </a:cubicBezTo>
                <a:cubicBezTo>
                  <a:pt x="495" y="1209"/>
                  <a:pt x="495" y="1209"/>
                  <a:pt x="495" y="1209"/>
                </a:cubicBezTo>
                <a:cubicBezTo>
                  <a:pt x="495" y="1209"/>
                  <a:pt x="495" y="1209"/>
                  <a:pt x="495" y="1209"/>
                </a:cubicBezTo>
                <a:cubicBezTo>
                  <a:pt x="481" y="1191"/>
                  <a:pt x="481" y="1191"/>
                  <a:pt x="481" y="1191"/>
                </a:cubicBezTo>
                <a:cubicBezTo>
                  <a:pt x="481" y="1191"/>
                  <a:pt x="481" y="1191"/>
                  <a:pt x="481" y="1191"/>
                </a:cubicBezTo>
                <a:cubicBezTo>
                  <a:pt x="477" y="1174"/>
                  <a:pt x="477" y="1174"/>
                  <a:pt x="477" y="1174"/>
                </a:cubicBezTo>
                <a:cubicBezTo>
                  <a:pt x="465" y="1159"/>
                  <a:pt x="465" y="1159"/>
                  <a:pt x="465" y="1159"/>
                </a:cubicBezTo>
                <a:cubicBezTo>
                  <a:pt x="465" y="1159"/>
                  <a:pt x="465" y="1159"/>
                  <a:pt x="465" y="1159"/>
                </a:cubicBezTo>
                <a:cubicBezTo>
                  <a:pt x="463" y="1150"/>
                  <a:pt x="463" y="1150"/>
                  <a:pt x="463" y="1150"/>
                </a:cubicBezTo>
                <a:cubicBezTo>
                  <a:pt x="463" y="1149"/>
                  <a:pt x="463" y="1149"/>
                  <a:pt x="463" y="1149"/>
                </a:cubicBezTo>
                <a:cubicBezTo>
                  <a:pt x="460" y="1137"/>
                  <a:pt x="460" y="1137"/>
                  <a:pt x="460" y="1137"/>
                </a:cubicBezTo>
                <a:cubicBezTo>
                  <a:pt x="460" y="1137"/>
                  <a:pt x="459" y="1136"/>
                  <a:pt x="459" y="1136"/>
                </a:cubicBezTo>
                <a:cubicBezTo>
                  <a:pt x="450" y="1136"/>
                  <a:pt x="450" y="1136"/>
                  <a:pt x="450" y="1136"/>
                </a:cubicBezTo>
                <a:cubicBezTo>
                  <a:pt x="450" y="1136"/>
                  <a:pt x="450" y="1135"/>
                  <a:pt x="450" y="1135"/>
                </a:cubicBezTo>
                <a:cubicBezTo>
                  <a:pt x="450" y="1135"/>
                  <a:pt x="450" y="1135"/>
                  <a:pt x="450" y="1135"/>
                </a:cubicBezTo>
                <a:cubicBezTo>
                  <a:pt x="451" y="1133"/>
                  <a:pt x="451" y="1133"/>
                  <a:pt x="451" y="1133"/>
                </a:cubicBezTo>
                <a:cubicBezTo>
                  <a:pt x="452" y="1127"/>
                  <a:pt x="452" y="1127"/>
                  <a:pt x="452" y="1127"/>
                </a:cubicBezTo>
                <a:cubicBezTo>
                  <a:pt x="454" y="1121"/>
                  <a:pt x="454" y="1121"/>
                  <a:pt x="454" y="1121"/>
                </a:cubicBezTo>
                <a:cubicBezTo>
                  <a:pt x="448" y="1099"/>
                  <a:pt x="448" y="1099"/>
                  <a:pt x="448" y="1099"/>
                </a:cubicBezTo>
                <a:cubicBezTo>
                  <a:pt x="448" y="1099"/>
                  <a:pt x="442" y="1104"/>
                  <a:pt x="442" y="1104"/>
                </a:cubicBezTo>
                <a:cubicBezTo>
                  <a:pt x="435" y="1107"/>
                  <a:pt x="435" y="1107"/>
                  <a:pt x="435" y="1107"/>
                </a:cubicBezTo>
                <a:cubicBezTo>
                  <a:pt x="421" y="1113"/>
                  <a:pt x="421" y="1113"/>
                  <a:pt x="421" y="1113"/>
                </a:cubicBezTo>
                <a:cubicBezTo>
                  <a:pt x="396" y="1121"/>
                  <a:pt x="396" y="1121"/>
                  <a:pt x="396" y="1121"/>
                </a:cubicBezTo>
                <a:cubicBezTo>
                  <a:pt x="396" y="1122"/>
                  <a:pt x="396" y="1122"/>
                  <a:pt x="396" y="1122"/>
                </a:cubicBezTo>
                <a:cubicBezTo>
                  <a:pt x="383" y="1126"/>
                  <a:pt x="383" y="1126"/>
                  <a:pt x="383" y="1126"/>
                </a:cubicBezTo>
                <a:cubicBezTo>
                  <a:pt x="383" y="1126"/>
                  <a:pt x="383" y="1126"/>
                  <a:pt x="383" y="1126"/>
                </a:cubicBezTo>
                <a:cubicBezTo>
                  <a:pt x="377" y="1128"/>
                  <a:pt x="377" y="1128"/>
                  <a:pt x="377" y="1128"/>
                </a:cubicBezTo>
                <a:cubicBezTo>
                  <a:pt x="376" y="1134"/>
                  <a:pt x="376" y="1134"/>
                  <a:pt x="376" y="1134"/>
                </a:cubicBezTo>
                <a:cubicBezTo>
                  <a:pt x="381" y="1144"/>
                  <a:pt x="381" y="1144"/>
                  <a:pt x="381" y="1144"/>
                </a:cubicBezTo>
                <a:cubicBezTo>
                  <a:pt x="381" y="1144"/>
                  <a:pt x="381" y="1144"/>
                  <a:pt x="381" y="1144"/>
                </a:cubicBezTo>
                <a:cubicBezTo>
                  <a:pt x="378" y="1159"/>
                  <a:pt x="378" y="1159"/>
                  <a:pt x="378" y="1159"/>
                </a:cubicBezTo>
                <a:cubicBezTo>
                  <a:pt x="380" y="1168"/>
                  <a:pt x="380" y="1168"/>
                  <a:pt x="380" y="1168"/>
                </a:cubicBezTo>
                <a:cubicBezTo>
                  <a:pt x="387" y="1166"/>
                  <a:pt x="387" y="1166"/>
                  <a:pt x="387" y="1166"/>
                </a:cubicBezTo>
                <a:cubicBezTo>
                  <a:pt x="387" y="1166"/>
                  <a:pt x="388" y="1166"/>
                  <a:pt x="388" y="1166"/>
                </a:cubicBezTo>
                <a:cubicBezTo>
                  <a:pt x="403" y="1185"/>
                  <a:pt x="403" y="1185"/>
                  <a:pt x="403" y="1185"/>
                </a:cubicBezTo>
                <a:cubicBezTo>
                  <a:pt x="414" y="1205"/>
                  <a:pt x="414" y="1205"/>
                  <a:pt x="414" y="1205"/>
                </a:cubicBezTo>
                <a:cubicBezTo>
                  <a:pt x="446" y="1218"/>
                  <a:pt x="446" y="1218"/>
                  <a:pt x="446" y="1218"/>
                </a:cubicBezTo>
                <a:cubicBezTo>
                  <a:pt x="465" y="1218"/>
                  <a:pt x="465" y="1218"/>
                  <a:pt x="465" y="1218"/>
                </a:cubicBezTo>
                <a:cubicBezTo>
                  <a:pt x="465" y="1218"/>
                  <a:pt x="465" y="1218"/>
                  <a:pt x="465" y="1218"/>
                </a:cubicBezTo>
                <a:cubicBezTo>
                  <a:pt x="476" y="1225"/>
                  <a:pt x="476" y="1225"/>
                  <a:pt x="476" y="1225"/>
                </a:cubicBezTo>
                <a:cubicBezTo>
                  <a:pt x="476" y="1225"/>
                  <a:pt x="476" y="1225"/>
                  <a:pt x="476" y="1225"/>
                </a:cubicBezTo>
                <a:cubicBezTo>
                  <a:pt x="483" y="1236"/>
                  <a:pt x="483" y="1236"/>
                  <a:pt x="483" y="1236"/>
                </a:cubicBezTo>
                <a:cubicBezTo>
                  <a:pt x="486" y="1240"/>
                  <a:pt x="486" y="1240"/>
                  <a:pt x="486" y="1240"/>
                </a:cubicBezTo>
                <a:cubicBezTo>
                  <a:pt x="491" y="1247"/>
                  <a:pt x="491" y="1247"/>
                  <a:pt x="491" y="1247"/>
                </a:cubicBezTo>
                <a:cubicBezTo>
                  <a:pt x="491" y="1248"/>
                  <a:pt x="491" y="1248"/>
                  <a:pt x="491" y="1248"/>
                </a:cubicBezTo>
                <a:cubicBezTo>
                  <a:pt x="491" y="1248"/>
                  <a:pt x="491" y="1248"/>
                  <a:pt x="491" y="1248"/>
                </a:cubicBezTo>
                <a:cubicBezTo>
                  <a:pt x="482" y="1251"/>
                  <a:pt x="482" y="1251"/>
                  <a:pt x="482" y="1251"/>
                </a:cubicBezTo>
                <a:cubicBezTo>
                  <a:pt x="482" y="1251"/>
                  <a:pt x="482" y="1251"/>
                  <a:pt x="482" y="1251"/>
                </a:cubicBezTo>
                <a:cubicBezTo>
                  <a:pt x="470" y="1247"/>
                  <a:pt x="470" y="1247"/>
                  <a:pt x="470" y="1247"/>
                </a:cubicBezTo>
                <a:cubicBezTo>
                  <a:pt x="469" y="1247"/>
                  <a:pt x="469" y="1247"/>
                  <a:pt x="469" y="1247"/>
                </a:cubicBezTo>
                <a:cubicBezTo>
                  <a:pt x="464" y="1240"/>
                  <a:pt x="464" y="1240"/>
                  <a:pt x="464" y="1240"/>
                </a:cubicBezTo>
                <a:cubicBezTo>
                  <a:pt x="464" y="1239"/>
                  <a:pt x="464" y="1239"/>
                  <a:pt x="464" y="1239"/>
                </a:cubicBezTo>
                <a:cubicBezTo>
                  <a:pt x="463" y="1234"/>
                  <a:pt x="463" y="1234"/>
                  <a:pt x="463" y="1234"/>
                </a:cubicBezTo>
                <a:cubicBezTo>
                  <a:pt x="458" y="1231"/>
                  <a:pt x="458" y="1231"/>
                  <a:pt x="458" y="1231"/>
                </a:cubicBezTo>
                <a:cubicBezTo>
                  <a:pt x="435" y="1230"/>
                  <a:pt x="435" y="1230"/>
                  <a:pt x="435" y="1230"/>
                </a:cubicBezTo>
                <a:cubicBezTo>
                  <a:pt x="426" y="1231"/>
                  <a:pt x="426" y="1231"/>
                  <a:pt x="426" y="1231"/>
                </a:cubicBezTo>
                <a:cubicBezTo>
                  <a:pt x="421" y="1237"/>
                  <a:pt x="421" y="1237"/>
                  <a:pt x="421" y="1237"/>
                </a:cubicBezTo>
                <a:cubicBezTo>
                  <a:pt x="428" y="1245"/>
                  <a:pt x="428" y="1245"/>
                  <a:pt x="428" y="1245"/>
                </a:cubicBezTo>
                <a:cubicBezTo>
                  <a:pt x="436" y="1255"/>
                  <a:pt x="436" y="1255"/>
                  <a:pt x="436" y="1255"/>
                </a:cubicBezTo>
                <a:cubicBezTo>
                  <a:pt x="436" y="1255"/>
                  <a:pt x="436" y="1255"/>
                  <a:pt x="436" y="1255"/>
                </a:cubicBezTo>
                <a:cubicBezTo>
                  <a:pt x="436" y="1257"/>
                  <a:pt x="436" y="1257"/>
                  <a:pt x="436" y="1257"/>
                </a:cubicBezTo>
                <a:cubicBezTo>
                  <a:pt x="436" y="1265"/>
                  <a:pt x="436" y="1265"/>
                  <a:pt x="436" y="1265"/>
                </a:cubicBezTo>
                <a:cubicBezTo>
                  <a:pt x="436" y="1266"/>
                  <a:pt x="436" y="1266"/>
                  <a:pt x="436" y="1266"/>
                </a:cubicBezTo>
                <a:cubicBezTo>
                  <a:pt x="436" y="1267"/>
                  <a:pt x="436" y="1267"/>
                  <a:pt x="436" y="1267"/>
                </a:cubicBezTo>
                <a:cubicBezTo>
                  <a:pt x="436" y="1267"/>
                  <a:pt x="436" y="1267"/>
                  <a:pt x="435" y="1267"/>
                </a:cubicBezTo>
                <a:cubicBezTo>
                  <a:pt x="431" y="1271"/>
                  <a:pt x="431" y="1271"/>
                  <a:pt x="431" y="1271"/>
                </a:cubicBezTo>
                <a:cubicBezTo>
                  <a:pt x="430" y="1272"/>
                  <a:pt x="430" y="1272"/>
                  <a:pt x="430" y="1272"/>
                </a:cubicBezTo>
                <a:cubicBezTo>
                  <a:pt x="430" y="1272"/>
                  <a:pt x="430" y="1272"/>
                  <a:pt x="430" y="1272"/>
                </a:cubicBezTo>
                <a:cubicBezTo>
                  <a:pt x="430" y="1272"/>
                  <a:pt x="430" y="1272"/>
                  <a:pt x="430" y="1272"/>
                </a:cubicBezTo>
                <a:cubicBezTo>
                  <a:pt x="430" y="1272"/>
                  <a:pt x="430" y="1272"/>
                  <a:pt x="430" y="1272"/>
                </a:cubicBezTo>
                <a:cubicBezTo>
                  <a:pt x="425" y="1270"/>
                  <a:pt x="425" y="1270"/>
                  <a:pt x="425" y="1270"/>
                </a:cubicBezTo>
                <a:cubicBezTo>
                  <a:pt x="425" y="1270"/>
                  <a:pt x="425" y="1270"/>
                  <a:pt x="425" y="1270"/>
                </a:cubicBezTo>
                <a:cubicBezTo>
                  <a:pt x="416" y="1254"/>
                  <a:pt x="416" y="1254"/>
                  <a:pt x="416" y="1254"/>
                </a:cubicBezTo>
                <a:cubicBezTo>
                  <a:pt x="409" y="1241"/>
                  <a:pt x="409" y="1241"/>
                  <a:pt x="409" y="1241"/>
                </a:cubicBezTo>
                <a:cubicBezTo>
                  <a:pt x="408" y="1240"/>
                  <a:pt x="408" y="1240"/>
                  <a:pt x="408" y="1240"/>
                </a:cubicBezTo>
                <a:cubicBezTo>
                  <a:pt x="400" y="1222"/>
                  <a:pt x="400" y="1222"/>
                  <a:pt x="400" y="1222"/>
                </a:cubicBezTo>
                <a:cubicBezTo>
                  <a:pt x="400" y="1234"/>
                  <a:pt x="400" y="1234"/>
                  <a:pt x="400" y="1234"/>
                </a:cubicBezTo>
                <a:cubicBezTo>
                  <a:pt x="400" y="1236"/>
                  <a:pt x="400" y="1236"/>
                  <a:pt x="400" y="1236"/>
                </a:cubicBezTo>
                <a:cubicBezTo>
                  <a:pt x="399" y="1238"/>
                  <a:pt x="399" y="1238"/>
                  <a:pt x="399" y="1238"/>
                </a:cubicBezTo>
                <a:cubicBezTo>
                  <a:pt x="397" y="1258"/>
                  <a:pt x="397" y="1258"/>
                  <a:pt x="397" y="1258"/>
                </a:cubicBezTo>
                <a:cubicBezTo>
                  <a:pt x="394" y="1278"/>
                  <a:pt x="394" y="1278"/>
                  <a:pt x="394" y="1278"/>
                </a:cubicBezTo>
                <a:cubicBezTo>
                  <a:pt x="394" y="1278"/>
                  <a:pt x="394" y="1278"/>
                  <a:pt x="394" y="1278"/>
                </a:cubicBezTo>
                <a:cubicBezTo>
                  <a:pt x="393" y="1278"/>
                  <a:pt x="393" y="1278"/>
                  <a:pt x="393" y="1278"/>
                </a:cubicBezTo>
                <a:cubicBezTo>
                  <a:pt x="388" y="1285"/>
                  <a:pt x="388" y="1285"/>
                  <a:pt x="388" y="1285"/>
                </a:cubicBezTo>
                <a:cubicBezTo>
                  <a:pt x="386" y="1288"/>
                  <a:pt x="386" y="1288"/>
                  <a:pt x="386" y="1288"/>
                </a:cubicBezTo>
                <a:cubicBezTo>
                  <a:pt x="386" y="1288"/>
                  <a:pt x="386" y="1288"/>
                  <a:pt x="386" y="1288"/>
                </a:cubicBezTo>
                <a:cubicBezTo>
                  <a:pt x="386" y="1288"/>
                  <a:pt x="385" y="1288"/>
                  <a:pt x="385" y="1288"/>
                </a:cubicBezTo>
                <a:cubicBezTo>
                  <a:pt x="384" y="1260"/>
                  <a:pt x="384" y="1260"/>
                  <a:pt x="384" y="1260"/>
                </a:cubicBezTo>
                <a:cubicBezTo>
                  <a:pt x="384" y="1254"/>
                  <a:pt x="384" y="1254"/>
                  <a:pt x="384" y="1254"/>
                </a:cubicBezTo>
                <a:cubicBezTo>
                  <a:pt x="385" y="1248"/>
                  <a:pt x="385" y="1248"/>
                  <a:pt x="385" y="1248"/>
                </a:cubicBezTo>
                <a:cubicBezTo>
                  <a:pt x="385" y="1247"/>
                  <a:pt x="385" y="1247"/>
                  <a:pt x="385" y="1247"/>
                </a:cubicBezTo>
                <a:cubicBezTo>
                  <a:pt x="386" y="1235"/>
                  <a:pt x="386" y="1235"/>
                  <a:pt x="386" y="1235"/>
                </a:cubicBezTo>
                <a:cubicBezTo>
                  <a:pt x="383" y="1224"/>
                  <a:pt x="383" y="1224"/>
                  <a:pt x="383" y="1224"/>
                </a:cubicBezTo>
                <a:cubicBezTo>
                  <a:pt x="379" y="1206"/>
                  <a:pt x="379" y="1206"/>
                  <a:pt x="379" y="1206"/>
                </a:cubicBezTo>
                <a:cubicBezTo>
                  <a:pt x="374" y="1204"/>
                  <a:pt x="374" y="1204"/>
                  <a:pt x="374" y="1204"/>
                </a:cubicBezTo>
                <a:cubicBezTo>
                  <a:pt x="374" y="1204"/>
                  <a:pt x="374" y="1204"/>
                  <a:pt x="374" y="1204"/>
                </a:cubicBezTo>
                <a:cubicBezTo>
                  <a:pt x="374" y="1204"/>
                  <a:pt x="374" y="1204"/>
                  <a:pt x="374" y="1204"/>
                </a:cubicBezTo>
                <a:cubicBezTo>
                  <a:pt x="364" y="1201"/>
                  <a:pt x="364" y="1201"/>
                  <a:pt x="364" y="1201"/>
                </a:cubicBezTo>
                <a:cubicBezTo>
                  <a:pt x="355" y="1219"/>
                  <a:pt x="355" y="1219"/>
                  <a:pt x="355" y="1219"/>
                </a:cubicBezTo>
                <a:cubicBezTo>
                  <a:pt x="351" y="1237"/>
                  <a:pt x="351" y="1237"/>
                  <a:pt x="351" y="1237"/>
                </a:cubicBezTo>
                <a:cubicBezTo>
                  <a:pt x="351" y="1237"/>
                  <a:pt x="351" y="1237"/>
                  <a:pt x="351" y="1237"/>
                </a:cubicBezTo>
                <a:cubicBezTo>
                  <a:pt x="342" y="1255"/>
                  <a:pt x="342" y="1255"/>
                  <a:pt x="342" y="1255"/>
                </a:cubicBezTo>
                <a:cubicBezTo>
                  <a:pt x="342" y="1255"/>
                  <a:pt x="342" y="1255"/>
                  <a:pt x="341" y="1255"/>
                </a:cubicBezTo>
                <a:cubicBezTo>
                  <a:pt x="341" y="1255"/>
                  <a:pt x="341" y="1255"/>
                  <a:pt x="341" y="1255"/>
                </a:cubicBezTo>
                <a:cubicBezTo>
                  <a:pt x="340" y="1253"/>
                  <a:pt x="340" y="1253"/>
                  <a:pt x="340" y="1253"/>
                </a:cubicBezTo>
                <a:cubicBezTo>
                  <a:pt x="336" y="1243"/>
                  <a:pt x="336" y="1243"/>
                  <a:pt x="336" y="1243"/>
                </a:cubicBezTo>
                <a:cubicBezTo>
                  <a:pt x="336" y="1243"/>
                  <a:pt x="336" y="1243"/>
                  <a:pt x="336" y="1243"/>
                </a:cubicBezTo>
                <a:cubicBezTo>
                  <a:pt x="336" y="1243"/>
                  <a:pt x="338" y="1225"/>
                  <a:pt x="338" y="1225"/>
                </a:cubicBezTo>
                <a:cubicBezTo>
                  <a:pt x="343" y="1213"/>
                  <a:pt x="343" y="1213"/>
                  <a:pt x="343" y="1213"/>
                </a:cubicBezTo>
                <a:cubicBezTo>
                  <a:pt x="348" y="1198"/>
                  <a:pt x="348" y="1198"/>
                  <a:pt x="348" y="1198"/>
                </a:cubicBezTo>
                <a:cubicBezTo>
                  <a:pt x="356" y="1182"/>
                  <a:pt x="356" y="1182"/>
                  <a:pt x="356" y="1182"/>
                </a:cubicBezTo>
                <a:cubicBezTo>
                  <a:pt x="359" y="1159"/>
                  <a:pt x="359" y="1159"/>
                  <a:pt x="359" y="1159"/>
                </a:cubicBezTo>
                <a:cubicBezTo>
                  <a:pt x="344" y="1148"/>
                  <a:pt x="344" y="1148"/>
                  <a:pt x="344" y="1148"/>
                </a:cubicBezTo>
                <a:cubicBezTo>
                  <a:pt x="327" y="1158"/>
                  <a:pt x="327" y="1158"/>
                  <a:pt x="327" y="1158"/>
                </a:cubicBezTo>
                <a:cubicBezTo>
                  <a:pt x="315" y="1163"/>
                  <a:pt x="315" y="1163"/>
                  <a:pt x="315" y="1163"/>
                </a:cubicBezTo>
                <a:cubicBezTo>
                  <a:pt x="318" y="1183"/>
                  <a:pt x="318" y="1183"/>
                  <a:pt x="318" y="1183"/>
                </a:cubicBezTo>
                <a:cubicBezTo>
                  <a:pt x="327" y="1200"/>
                  <a:pt x="327" y="1200"/>
                  <a:pt x="327" y="1200"/>
                </a:cubicBezTo>
                <a:cubicBezTo>
                  <a:pt x="327" y="1201"/>
                  <a:pt x="327" y="1201"/>
                  <a:pt x="327" y="1201"/>
                </a:cubicBezTo>
                <a:cubicBezTo>
                  <a:pt x="327" y="1201"/>
                  <a:pt x="327" y="1201"/>
                  <a:pt x="327" y="1201"/>
                </a:cubicBezTo>
                <a:cubicBezTo>
                  <a:pt x="316" y="1204"/>
                  <a:pt x="316" y="1204"/>
                  <a:pt x="316" y="1204"/>
                </a:cubicBezTo>
                <a:cubicBezTo>
                  <a:pt x="308" y="1223"/>
                  <a:pt x="308" y="1223"/>
                  <a:pt x="308" y="1223"/>
                </a:cubicBezTo>
                <a:cubicBezTo>
                  <a:pt x="294" y="1252"/>
                  <a:pt x="294" y="1252"/>
                  <a:pt x="294" y="1252"/>
                </a:cubicBezTo>
                <a:cubicBezTo>
                  <a:pt x="287" y="1283"/>
                  <a:pt x="287" y="1283"/>
                  <a:pt x="287" y="1283"/>
                </a:cubicBezTo>
                <a:cubicBezTo>
                  <a:pt x="287" y="1287"/>
                  <a:pt x="287" y="1287"/>
                  <a:pt x="287" y="1287"/>
                </a:cubicBezTo>
                <a:cubicBezTo>
                  <a:pt x="289" y="1292"/>
                  <a:pt x="289" y="1292"/>
                  <a:pt x="289" y="1292"/>
                </a:cubicBezTo>
                <a:cubicBezTo>
                  <a:pt x="295" y="1289"/>
                  <a:pt x="295" y="1289"/>
                  <a:pt x="295" y="1289"/>
                </a:cubicBezTo>
                <a:cubicBezTo>
                  <a:pt x="295" y="1289"/>
                  <a:pt x="295" y="1289"/>
                  <a:pt x="295" y="1289"/>
                </a:cubicBezTo>
                <a:cubicBezTo>
                  <a:pt x="311" y="1289"/>
                  <a:pt x="311" y="1289"/>
                  <a:pt x="311" y="1289"/>
                </a:cubicBezTo>
                <a:cubicBezTo>
                  <a:pt x="311" y="1289"/>
                  <a:pt x="311" y="1289"/>
                  <a:pt x="311" y="1289"/>
                </a:cubicBezTo>
                <a:cubicBezTo>
                  <a:pt x="312" y="1289"/>
                  <a:pt x="312" y="1289"/>
                  <a:pt x="312" y="1289"/>
                </a:cubicBezTo>
                <a:cubicBezTo>
                  <a:pt x="309" y="1301"/>
                  <a:pt x="309" y="1301"/>
                  <a:pt x="309" y="1301"/>
                </a:cubicBezTo>
                <a:cubicBezTo>
                  <a:pt x="309" y="1302"/>
                  <a:pt x="309" y="1302"/>
                  <a:pt x="309" y="1302"/>
                </a:cubicBezTo>
                <a:cubicBezTo>
                  <a:pt x="305" y="1319"/>
                  <a:pt x="305" y="1319"/>
                  <a:pt x="305" y="1319"/>
                </a:cubicBezTo>
                <a:cubicBezTo>
                  <a:pt x="325" y="1329"/>
                  <a:pt x="325" y="1329"/>
                  <a:pt x="325" y="1329"/>
                </a:cubicBezTo>
                <a:cubicBezTo>
                  <a:pt x="325" y="1329"/>
                  <a:pt x="325" y="1329"/>
                  <a:pt x="325" y="1329"/>
                </a:cubicBezTo>
                <a:cubicBezTo>
                  <a:pt x="325" y="1334"/>
                  <a:pt x="325" y="1334"/>
                  <a:pt x="325" y="1334"/>
                </a:cubicBezTo>
                <a:cubicBezTo>
                  <a:pt x="326" y="1334"/>
                  <a:pt x="326" y="1334"/>
                  <a:pt x="326" y="1334"/>
                </a:cubicBezTo>
                <a:cubicBezTo>
                  <a:pt x="336" y="1343"/>
                  <a:pt x="336" y="1343"/>
                  <a:pt x="336" y="1343"/>
                </a:cubicBezTo>
                <a:cubicBezTo>
                  <a:pt x="337" y="1344"/>
                  <a:pt x="337" y="1344"/>
                  <a:pt x="337" y="1344"/>
                </a:cubicBezTo>
                <a:cubicBezTo>
                  <a:pt x="337" y="1344"/>
                  <a:pt x="337" y="1344"/>
                  <a:pt x="337" y="1344"/>
                </a:cubicBezTo>
                <a:cubicBezTo>
                  <a:pt x="337" y="1344"/>
                  <a:pt x="337" y="1344"/>
                  <a:pt x="337" y="1344"/>
                </a:cubicBezTo>
                <a:cubicBezTo>
                  <a:pt x="335" y="1347"/>
                  <a:pt x="335" y="1347"/>
                  <a:pt x="335" y="1347"/>
                </a:cubicBezTo>
                <a:cubicBezTo>
                  <a:pt x="335" y="1347"/>
                  <a:pt x="335" y="1347"/>
                  <a:pt x="335" y="1347"/>
                </a:cubicBezTo>
                <a:cubicBezTo>
                  <a:pt x="335" y="1347"/>
                  <a:pt x="335" y="1347"/>
                  <a:pt x="335" y="1347"/>
                </a:cubicBezTo>
                <a:cubicBezTo>
                  <a:pt x="332" y="1351"/>
                  <a:pt x="332" y="1351"/>
                  <a:pt x="332" y="1351"/>
                </a:cubicBezTo>
                <a:cubicBezTo>
                  <a:pt x="332" y="1351"/>
                  <a:pt x="332" y="1351"/>
                  <a:pt x="331" y="1351"/>
                </a:cubicBezTo>
                <a:cubicBezTo>
                  <a:pt x="331" y="1351"/>
                  <a:pt x="331" y="1351"/>
                  <a:pt x="331" y="1351"/>
                </a:cubicBezTo>
                <a:cubicBezTo>
                  <a:pt x="322" y="1338"/>
                  <a:pt x="322" y="1338"/>
                  <a:pt x="322" y="1338"/>
                </a:cubicBezTo>
                <a:cubicBezTo>
                  <a:pt x="321" y="1336"/>
                  <a:pt x="321" y="1336"/>
                  <a:pt x="321" y="1336"/>
                </a:cubicBezTo>
                <a:cubicBezTo>
                  <a:pt x="307" y="1337"/>
                  <a:pt x="307" y="1337"/>
                  <a:pt x="307" y="1337"/>
                </a:cubicBezTo>
                <a:cubicBezTo>
                  <a:pt x="291" y="1335"/>
                  <a:pt x="291" y="1335"/>
                  <a:pt x="291" y="1335"/>
                </a:cubicBezTo>
                <a:cubicBezTo>
                  <a:pt x="288" y="1336"/>
                  <a:pt x="288" y="1336"/>
                  <a:pt x="288" y="1336"/>
                </a:cubicBezTo>
                <a:cubicBezTo>
                  <a:pt x="276" y="1343"/>
                  <a:pt x="276" y="1343"/>
                  <a:pt x="276" y="1343"/>
                </a:cubicBezTo>
                <a:cubicBezTo>
                  <a:pt x="275" y="1343"/>
                  <a:pt x="275" y="1343"/>
                  <a:pt x="275" y="1343"/>
                </a:cubicBezTo>
                <a:cubicBezTo>
                  <a:pt x="273" y="1344"/>
                  <a:pt x="273" y="1344"/>
                  <a:pt x="273" y="1344"/>
                </a:cubicBezTo>
                <a:cubicBezTo>
                  <a:pt x="258" y="1351"/>
                  <a:pt x="258" y="1351"/>
                  <a:pt x="258" y="1351"/>
                </a:cubicBezTo>
                <a:cubicBezTo>
                  <a:pt x="250" y="1355"/>
                  <a:pt x="250" y="1355"/>
                  <a:pt x="250" y="1355"/>
                </a:cubicBezTo>
                <a:cubicBezTo>
                  <a:pt x="250" y="1355"/>
                  <a:pt x="250" y="1355"/>
                  <a:pt x="250" y="1355"/>
                </a:cubicBezTo>
                <a:cubicBezTo>
                  <a:pt x="237" y="1357"/>
                  <a:pt x="237" y="1357"/>
                  <a:pt x="237" y="1357"/>
                </a:cubicBezTo>
                <a:cubicBezTo>
                  <a:pt x="234" y="1359"/>
                  <a:pt x="234" y="1359"/>
                  <a:pt x="234" y="1359"/>
                </a:cubicBezTo>
                <a:cubicBezTo>
                  <a:pt x="224" y="1369"/>
                  <a:pt x="224" y="1369"/>
                  <a:pt x="224" y="1369"/>
                </a:cubicBezTo>
                <a:cubicBezTo>
                  <a:pt x="222" y="1371"/>
                  <a:pt x="222" y="1371"/>
                  <a:pt x="222" y="1371"/>
                </a:cubicBezTo>
                <a:cubicBezTo>
                  <a:pt x="227" y="1371"/>
                  <a:pt x="227" y="1371"/>
                  <a:pt x="227" y="1371"/>
                </a:cubicBezTo>
                <a:cubicBezTo>
                  <a:pt x="234" y="1372"/>
                  <a:pt x="234" y="1372"/>
                  <a:pt x="234" y="1372"/>
                </a:cubicBezTo>
                <a:cubicBezTo>
                  <a:pt x="234" y="1372"/>
                  <a:pt x="234" y="1372"/>
                  <a:pt x="234" y="1372"/>
                </a:cubicBezTo>
                <a:cubicBezTo>
                  <a:pt x="234" y="1372"/>
                  <a:pt x="234" y="1373"/>
                  <a:pt x="234" y="1373"/>
                </a:cubicBezTo>
                <a:cubicBezTo>
                  <a:pt x="225" y="1387"/>
                  <a:pt x="225" y="1387"/>
                  <a:pt x="225" y="1387"/>
                </a:cubicBezTo>
                <a:cubicBezTo>
                  <a:pt x="219" y="1396"/>
                  <a:pt x="219" y="1396"/>
                  <a:pt x="219" y="1396"/>
                </a:cubicBezTo>
                <a:cubicBezTo>
                  <a:pt x="218" y="1397"/>
                  <a:pt x="218" y="1397"/>
                  <a:pt x="218" y="1397"/>
                </a:cubicBezTo>
                <a:cubicBezTo>
                  <a:pt x="207" y="1407"/>
                  <a:pt x="207" y="1407"/>
                  <a:pt x="207" y="1407"/>
                </a:cubicBezTo>
                <a:cubicBezTo>
                  <a:pt x="200" y="1418"/>
                  <a:pt x="200" y="1418"/>
                  <a:pt x="200" y="1418"/>
                </a:cubicBezTo>
                <a:cubicBezTo>
                  <a:pt x="198" y="1421"/>
                  <a:pt x="198" y="1421"/>
                  <a:pt x="198" y="1421"/>
                </a:cubicBezTo>
                <a:cubicBezTo>
                  <a:pt x="197" y="1424"/>
                  <a:pt x="197" y="1424"/>
                  <a:pt x="197" y="1424"/>
                </a:cubicBezTo>
                <a:cubicBezTo>
                  <a:pt x="195" y="1433"/>
                  <a:pt x="195" y="1433"/>
                  <a:pt x="195" y="1433"/>
                </a:cubicBezTo>
                <a:cubicBezTo>
                  <a:pt x="207" y="1431"/>
                  <a:pt x="207" y="1431"/>
                  <a:pt x="207" y="1431"/>
                </a:cubicBezTo>
                <a:cubicBezTo>
                  <a:pt x="207" y="1431"/>
                  <a:pt x="207" y="1431"/>
                  <a:pt x="207" y="1431"/>
                </a:cubicBezTo>
                <a:cubicBezTo>
                  <a:pt x="214" y="1442"/>
                  <a:pt x="214" y="1442"/>
                  <a:pt x="214" y="1442"/>
                </a:cubicBezTo>
                <a:cubicBezTo>
                  <a:pt x="214" y="1442"/>
                  <a:pt x="214" y="1443"/>
                  <a:pt x="214" y="1443"/>
                </a:cubicBezTo>
                <a:cubicBezTo>
                  <a:pt x="214" y="1443"/>
                  <a:pt x="214" y="1443"/>
                  <a:pt x="214" y="1443"/>
                </a:cubicBezTo>
                <a:cubicBezTo>
                  <a:pt x="200" y="1448"/>
                  <a:pt x="200" y="1448"/>
                  <a:pt x="200" y="1448"/>
                </a:cubicBezTo>
                <a:cubicBezTo>
                  <a:pt x="196" y="1449"/>
                  <a:pt x="196" y="1449"/>
                  <a:pt x="196" y="1449"/>
                </a:cubicBezTo>
                <a:cubicBezTo>
                  <a:pt x="193" y="1459"/>
                  <a:pt x="193" y="1459"/>
                  <a:pt x="193" y="1459"/>
                </a:cubicBezTo>
                <a:cubicBezTo>
                  <a:pt x="195" y="1464"/>
                  <a:pt x="195" y="1464"/>
                  <a:pt x="195" y="1464"/>
                </a:cubicBezTo>
                <a:cubicBezTo>
                  <a:pt x="195" y="1464"/>
                  <a:pt x="195" y="1464"/>
                  <a:pt x="195" y="1464"/>
                </a:cubicBezTo>
                <a:cubicBezTo>
                  <a:pt x="193" y="1473"/>
                  <a:pt x="193" y="1473"/>
                  <a:pt x="193" y="1473"/>
                </a:cubicBezTo>
                <a:cubicBezTo>
                  <a:pt x="194" y="1474"/>
                  <a:pt x="194" y="1474"/>
                  <a:pt x="194" y="1474"/>
                </a:cubicBezTo>
                <a:cubicBezTo>
                  <a:pt x="194" y="1474"/>
                  <a:pt x="194" y="1474"/>
                  <a:pt x="194" y="1474"/>
                </a:cubicBezTo>
                <a:cubicBezTo>
                  <a:pt x="195" y="1476"/>
                  <a:pt x="195" y="1476"/>
                  <a:pt x="195" y="1476"/>
                </a:cubicBezTo>
                <a:cubicBezTo>
                  <a:pt x="196" y="1478"/>
                  <a:pt x="196" y="1478"/>
                  <a:pt x="196" y="1478"/>
                </a:cubicBezTo>
                <a:cubicBezTo>
                  <a:pt x="200" y="1476"/>
                  <a:pt x="200" y="1476"/>
                  <a:pt x="200" y="1476"/>
                </a:cubicBezTo>
                <a:cubicBezTo>
                  <a:pt x="202" y="1475"/>
                  <a:pt x="202" y="1475"/>
                  <a:pt x="202" y="1475"/>
                </a:cubicBezTo>
                <a:cubicBezTo>
                  <a:pt x="208" y="1472"/>
                  <a:pt x="208" y="1472"/>
                  <a:pt x="208" y="1472"/>
                </a:cubicBezTo>
                <a:cubicBezTo>
                  <a:pt x="211" y="1471"/>
                  <a:pt x="211" y="1471"/>
                  <a:pt x="211" y="1471"/>
                </a:cubicBezTo>
                <a:cubicBezTo>
                  <a:pt x="217" y="1468"/>
                  <a:pt x="217" y="1468"/>
                  <a:pt x="217" y="1468"/>
                </a:cubicBezTo>
                <a:cubicBezTo>
                  <a:pt x="217" y="1468"/>
                  <a:pt x="227" y="1464"/>
                  <a:pt x="227" y="1464"/>
                </a:cubicBezTo>
                <a:cubicBezTo>
                  <a:pt x="240" y="1462"/>
                  <a:pt x="240" y="1462"/>
                  <a:pt x="240" y="1462"/>
                </a:cubicBezTo>
                <a:cubicBezTo>
                  <a:pt x="244" y="1462"/>
                  <a:pt x="244" y="1462"/>
                  <a:pt x="244" y="1462"/>
                </a:cubicBezTo>
                <a:cubicBezTo>
                  <a:pt x="244" y="1462"/>
                  <a:pt x="244" y="1462"/>
                  <a:pt x="244" y="1462"/>
                </a:cubicBezTo>
                <a:cubicBezTo>
                  <a:pt x="254" y="1467"/>
                  <a:pt x="254" y="1467"/>
                  <a:pt x="254" y="1467"/>
                </a:cubicBezTo>
                <a:cubicBezTo>
                  <a:pt x="254" y="1467"/>
                  <a:pt x="254" y="1467"/>
                  <a:pt x="254" y="1467"/>
                </a:cubicBezTo>
                <a:cubicBezTo>
                  <a:pt x="256" y="1470"/>
                  <a:pt x="256" y="1470"/>
                  <a:pt x="256" y="1470"/>
                </a:cubicBezTo>
                <a:cubicBezTo>
                  <a:pt x="264" y="1477"/>
                  <a:pt x="264" y="1477"/>
                  <a:pt x="264" y="1477"/>
                </a:cubicBezTo>
                <a:cubicBezTo>
                  <a:pt x="276" y="1487"/>
                  <a:pt x="276" y="1487"/>
                  <a:pt x="276" y="1487"/>
                </a:cubicBezTo>
                <a:cubicBezTo>
                  <a:pt x="276" y="1487"/>
                  <a:pt x="276" y="1488"/>
                  <a:pt x="276" y="1488"/>
                </a:cubicBezTo>
                <a:cubicBezTo>
                  <a:pt x="276" y="1488"/>
                  <a:pt x="276" y="1488"/>
                  <a:pt x="276" y="1488"/>
                </a:cubicBezTo>
                <a:cubicBezTo>
                  <a:pt x="276" y="1488"/>
                  <a:pt x="276" y="1488"/>
                  <a:pt x="276" y="1488"/>
                </a:cubicBezTo>
                <a:cubicBezTo>
                  <a:pt x="274" y="1494"/>
                  <a:pt x="274" y="1494"/>
                  <a:pt x="274" y="1494"/>
                </a:cubicBezTo>
                <a:cubicBezTo>
                  <a:pt x="274" y="1494"/>
                  <a:pt x="273" y="1495"/>
                  <a:pt x="273" y="1495"/>
                </a:cubicBezTo>
                <a:cubicBezTo>
                  <a:pt x="264" y="1497"/>
                  <a:pt x="264" y="1497"/>
                  <a:pt x="264" y="1497"/>
                </a:cubicBezTo>
                <a:cubicBezTo>
                  <a:pt x="264" y="1497"/>
                  <a:pt x="264" y="1497"/>
                  <a:pt x="264" y="1497"/>
                </a:cubicBezTo>
                <a:cubicBezTo>
                  <a:pt x="261" y="1496"/>
                  <a:pt x="261" y="1496"/>
                  <a:pt x="261" y="1496"/>
                </a:cubicBezTo>
                <a:cubicBezTo>
                  <a:pt x="250" y="1492"/>
                  <a:pt x="250" y="1492"/>
                  <a:pt x="250" y="1492"/>
                </a:cubicBezTo>
                <a:cubicBezTo>
                  <a:pt x="250" y="1491"/>
                  <a:pt x="250" y="1491"/>
                  <a:pt x="250" y="1491"/>
                </a:cubicBezTo>
                <a:cubicBezTo>
                  <a:pt x="243" y="1480"/>
                  <a:pt x="243" y="1480"/>
                  <a:pt x="243" y="1480"/>
                </a:cubicBezTo>
                <a:cubicBezTo>
                  <a:pt x="235" y="1480"/>
                  <a:pt x="235" y="1480"/>
                  <a:pt x="235" y="1480"/>
                </a:cubicBezTo>
                <a:cubicBezTo>
                  <a:pt x="224" y="1486"/>
                  <a:pt x="224" y="1486"/>
                  <a:pt x="224" y="1486"/>
                </a:cubicBezTo>
                <a:cubicBezTo>
                  <a:pt x="215" y="1495"/>
                  <a:pt x="215" y="1495"/>
                  <a:pt x="215" y="1495"/>
                </a:cubicBezTo>
                <a:cubicBezTo>
                  <a:pt x="211" y="1499"/>
                  <a:pt x="211" y="1499"/>
                  <a:pt x="211" y="1499"/>
                </a:cubicBezTo>
                <a:cubicBezTo>
                  <a:pt x="202" y="1511"/>
                  <a:pt x="202" y="1511"/>
                  <a:pt x="202" y="1511"/>
                </a:cubicBezTo>
                <a:cubicBezTo>
                  <a:pt x="210" y="1519"/>
                  <a:pt x="210" y="1519"/>
                  <a:pt x="210" y="1519"/>
                </a:cubicBezTo>
                <a:cubicBezTo>
                  <a:pt x="222" y="1528"/>
                  <a:pt x="222" y="1528"/>
                  <a:pt x="222" y="1528"/>
                </a:cubicBezTo>
                <a:cubicBezTo>
                  <a:pt x="225" y="1529"/>
                  <a:pt x="225" y="1529"/>
                  <a:pt x="225" y="1529"/>
                </a:cubicBezTo>
                <a:cubicBezTo>
                  <a:pt x="226" y="1529"/>
                  <a:pt x="226" y="1529"/>
                  <a:pt x="226" y="1529"/>
                </a:cubicBezTo>
                <a:cubicBezTo>
                  <a:pt x="234" y="1532"/>
                  <a:pt x="234" y="1532"/>
                  <a:pt x="234" y="1532"/>
                </a:cubicBezTo>
                <a:cubicBezTo>
                  <a:pt x="250" y="1535"/>
                  <a:pt x="250" y="1535"/>
                  <a:pt x="250" y="1535"/>
                </a:cubicBezTo>
                <a:cubicBezTo>
                  <a:pt x="250" y="1535"/>
                  <a:pt x="250" y="1535"/>
                  <a:pt x="250" y="1535"/>
                </a:cubicBezTo>
                <a:cubicBezTo>
                  <a:pt x="262" y="1542"/>
                  <a:pt x="262" y="1542"/>
                  <a:pt x="262" y="1542"/>
                </a:cubicBezTo>
                <a:cubicBezTo>
                  <a:pt x="262" y="1542"/>
                  <a:pt x="263" y="1542"/>
                  <a:pt x="263" y="1542"/>
                </a:cubicBezTo>
                <a:cubicBezTo>
                  <a:pt x="266" y="1551"/>
                  <a:pt x="266" y="1551"/>
                  <a:pt x="266" y="1551"/>
                </a:cubicBezTo>
                <a:cubicBezTo>
                  <a:pt x="266" y="1551"/>
                  <a:pt x="266" y="1551"/>
                  <a:pt x="266" y="1551"/>
                </a:cubicBezTo>
                <a:cubicBezTo>
                  <a:pt x="262" y="1559"/>
                  <a:pt x="262" y="1559"/>
                  <a:pt x="262" y="1559"/>
                </a:cubicBezTo>
                <a:cubicBezTo>
                  <a:pt x="262" y="1560"/>
                  <a:pt x="261" y="1560"/>
                  <a:pt x="261" y="1560"/>
                </a:cubicBezTo>
                <a:cubicBezTo>
                  <a:pt x="246" y="1554"/>
                  <a:pt x="246" y="1554"/>
                  <a:pt x="246" y="1554"/>
                </a:cubicBezTo>
                <a:cubicBezTo>
                  <a:pt x="231" y="1548"/>
                  <a:pt x="231" y="1548"/>
                  <a:pt x="231" y="1548"/>
                </a:cubicBezTo>
                <a:cubicBezTo>
                  <a:pt x="207" y="1537"/>
                  <a:pt x="207" y="1537"/>
                  <a:pt x="207" y="1537"/>
                </a:cubicBezTo>
                <a:cubicBezTo>
                  <a:pt x="193" y="1530"/>
                  <a:pt x="193" y="1530"/>
                  <a:pt x="193" y="1530"/>
                </a:cubicBezTo>
                <a:cubicBezTo>
                  <a:pt x="193" y="1530"/>
                  <a:pt x="193" y="1530"/>
                  <a:pt x="193" y="1530"/>
                </a:cubicBezTo>
                <a:cubicBezTo>
                  <a:pt x="189" y="1527"/>
                  <a:pt x="189" y="1527"/>
                  <a:pt x="189" y="1527"/>
                </a:cubicBezTo>
                <a:cubicBezTo>
                  <a:pt x="179" y="1535"/>
                  <a:pt x="179" y="1535"/>
                  <a:pt x="179" y="1535"/>
                </a:cubicBezTo>
                <a:cubicBezTo>
                  <a:pt x="161" y="1546"/>
                  <a:pt x="161" y="1546"/>
                  <a:pt x="161" y="1546"/>
                </a:cubicBezTo>
                <a:cubicBezTo>
                  <a:pt x="156" y="1557"/>
                  <a:pt x="156" y="1557"/>
                  <a:pt x="156" y="1557"/>
                </a:cubicBezTo>
                <a:cubicBezTo>
                  <a:pt x="163" y="1562"/>
                  <a:pt x="163" y="1562"/>
                  <a:pt x="163" y="1562"/>
                </a:cubicBezTo>
                <a:cubicBezTo>
                  <a:pt x="168" y="1566"/>
                  <a:pt x="168" y="1566"/>
                  <a:pt x="168" y="1566"/>
                </a:cubicBezTo>
                <a:cubicBezTo>
                  <a:pt x="180" y="1565"/>
                  <a:pt x="180" y="1565"/>
                  <a:pt x="180" y="1565"/>
                </a:cubicBezTo>
                <a:cubicBezTo>
                  <a:pt x="198" y="1565"/>
                  <a:pt x="198" y="1565"/>
                  <a:pt x="198" y="1565"/>
                </a:cubicBezTo>
                <a:cubicBezTo>
                  <a:pt x="198" y="1565"/>
                  <a:pt x="198" y="1566"/>
                  <a:pt x="198" y="1566"/>
                </a:cubicBezTo>
                <a:cubicBezTo>
                  <a:pt x="200" y="1570"/>
                  <a:pt x="200" y="1570"/>
                  <a:pt x="200" y="1570"/>
                </a:cubicBezTo>
                <a:cubicBezTo>
                  <a:pt x="205" y="1581"/>
                  <a:pt x="205" y="1581"/>
                  <a:pt x="205" y="1581"/>
                </a:cubicBezTo>
                <a:cubicBezTo>
                  <a:pt x="219" y="1590"/>
                  <a:pt x="219" y="1590"/>
                  <a:pt x="219" y="1590"/>
                </a:cubicBezTo>
                <a:cubicBezTo>
                  <a:pt x="238" y="1595"/>
                  <a:pt x="238" y="1595"/>
                  <a:pt x="238" y="1595"/>
                </a:cubicBezTo>
                <a:cubicBezTo>
                  <a:pt x="238" y="1595"/>
                  <a:pt x="238" y="1595"/>
                  <a:pt x="238" y="1595"/>
                </a:cubicBezTo>
                <a:cubicBezTo>
                  <a:pt x="239" y="1596"/>
                  <a:pt x="239" y="1596"/>
                  <a:pt x="239" y="1596"/>
                </a:cubicBezTo>
                <a:cubicBezTo>
                  <a:pt x="247" y="1602"/>
                  <a:pt x="247" y="1602"/>
                  <a:pt x="247" y="1602"/>
                </a:cubicBezTo>
                <a:cubicBezTo>
                  <a:pt x="247" y="1602"/>
                  <a:pt x="247" y="1602"/>
                  <a:pt x="247" y="1602"/>
                </a:cubicBezTo>
                <a:cubicBezTo>
                  <a:pt x="243" y="1607"/>
                  <a:pt x="243" y="1607"/>
                  <a:pt x="243" y="1607"/>
                </a:cubicBezTo>
                <a:cubicBezTo>
                  <a:pt x="243" y="1607"/>
                  <a:pt x="243" y="1608"/>
                  <a:pt x="243" y="1608"/>
                </a:cubicBezTo>
                <a:cubicBezTo>
                  <a:pt x="228" y="1607"/>
                  <a:pt x="228" y="1607"/>
                  <a:pt x="228" y="1607"/>
                </a:cubicBezTo>
                <a:cubicBezTo>
                  <a:pt x="210" y="1605"/>
                  <a:pt x="210" y="1605"/>
                  <a:pt x="210" y="1605"/>
                </a:cubicBezTo>
                <a:cubicBezTo>
                  <a:pt x="200" y="1602"/>
                  <a:pt x="200" y="1602"/>
                  <a:pt x="200" y="1602"/>
                </a:cubicBezTo>
                <a:cubicBezTo>
                  <a:pt x="194" y="1600"/>
                  <a:pt x="194" y="1600"/>
                  <a:pt x="194" y="1600"/>
                </a:cubicBezTo>
                <a:cubicBezTo>
                  <a:pt x="194" y="1600"/>
                  <a:pt x="194" y="1600"/>
                  <a:pt x="194" y="1600"/>
                </a:cubicBezTo>
                <a:cubicBezTo>
                  <a:pt x="184" y="1590"/>
                  <a:pt x="184" y="1590"/>
                  <a:pt x="184" y="1590"/>
                </a:cubicBezTo>
                <a:cubicBezTo>
                  <a:pt x="172" y="1580"/>
                  <a:pt x="172" y="1580"/>
                  <a:pt x="172" y="1580"/>
                </a:cubicBezTo>
                <a:cubicBezTo>
                  <a:pt x="161" y="1576"/>
                  <a:pt x="161" y="1576"/>
                  <a:pt x="161" y="1576"/>
                </a:cubicBezTo>
                <a:cubicBezTo>
                  <a:pt x="153" y="1578"/>
                  <a:pt x="153" y="1578"/>
                  <a:pt x="153" y="1578"/>
                </a:cubicBezTo>
                <a:cubicBezTo>
                  <a:pt x="143" y="1581"/>
                  <a:pt x="143" y="1581"/>
                  <a:pt x="143" y="1581"/>
                </a:cubicBezTo>
                <a:cubicBezTo>
                  <a:pt x="142" y="1582"/>
                  <a:pt x="142" y="1582"/>
                  <a:pt x="142" y="1582"/>
                </a:cubicBezTo>
                <a:cubicBezTo>
                  <a:pt x="141" y="1583"/>
                  <a:pt x="141" y="1583"/>
                  <a:pt x="141" y="1583"/>
                </a:cubicBezTo>
                <a:cubicBezTo>
                  <a:pt x="130" y="1592"/>
                  <a:pt x="130" y="1592"/>
                  <a:pt x="130" y="1592"/>
                </a:cubicBezTo>
                <a:cubicBezTo>
                  <a:pt x="129" y="1608"/>
                  <a:pt x="129" y="1608"/>
                  <a:pt x="129" y="1608"/>
                </a:cubicBezTo>
                <a:cubicBezTo>
                  <a:pt x="148" y="1621"/>
                  <a:pt x="148" y="1621"/>
                  <a:pt x="148" y="1621"/>
                </a:cubicBezTo>
                <a:cubicBezTo>
                  <a:pt x="148" y="1621"/>
                  <a:pt x="148" y="1621"/>
                  <a:pt x="148" y="1621"/>
                </a:cubicBezTo>
                <a:cubicBezTo>
                  <a:pt x="148" y="1622"/>
                  <a:pt x="148" y="1622"/>
                  <a:pt x="148" y="1622"/>
                </a:cubicBezTo>
                <a:cubicBezTo>
                  <a:pt x="144" y="1622"/>
                  <a:pt x="144" y="1622"/>
                  <a:pt x="144" y="1622"/>
                </a:cubicBezTo>
                <a:cubicBezTo>
                  <a:pt x="135" y="1625"/>
                  <a:pt x="135" y="1625"/>
                  <a:pt x="135" y="1625"/>
                </a:cubicBezTo>
                <a:cubicBezTo>
                  <a:pt x="135" y="1625"/>
                  <a:pt x="135" y="1625"/>
                  <a:pt x="135" y="1625"/>
                </a:cubicBezTo>
                <a:cubicBezTo>
                  <a:pt x="123" y="1614"/>
                  <a:pt x="123" y="1614"/>
                  <a:pt x="123" y="1614"/>
                </a:cubicBezTo>
                <a:cubicBezTo>
                  <a:pt x="123" y="1614"/>
                  <a:pt x="123" y="1614"/>
                  <a:pt x="123" y="1614"/>
                </a:cubicBezTo>
                <a:cubicBezTo>
                  <a:pt x="115" y="1598"/>
                  <a:pt x="115" y="1598"/>
                  <a:pt x="115" y="1598"/>
                </a:cubicBezTo>
                <a:cubicBezTo>
                  <a:pt x="102" y="1590"/>
                  <a:pt x="102" y="1590"/>
                  <a:pt x="102" y="1590"/>
                </a:cubicBezTo>
                <a:cubicBezTo>
                  <a:pt x="98" y="1588"/>
                  <a:pt x="98" y="1588"/>
                  <a:pt x="98" y="1588"/>
                </a:cubicBezTo>
                <a:cubicBezTo>
                  <a:pt x="89" y="1599"/>
                  <a:pt x="89" y="1599"/>
                  <a:pt x="89" y="1599"/>
                </a:cubicBezTo>
                <a:cubicBezTo>
                  <a:pt x="83" y="1607"/>
                  <a:pt x="83" y="1607"/>
                  <a:pt x="83" y="1607"/>
                </a:cubicBezTo>
                <a:cubicBezTo>
                  <a:pt x="82" y="1608"/>
                  <a:pt x="82" y="1608"/>
                  <a:pt x="82" y="1607"/>
                </a:cubicBezTo>
                <a:cubicBezTo>
                  <a:pt x="73" y="1603"/>
                  <a:pt x="73" y="1603"/>
                  <a:pt x="73" y="1603"/>
                </a:cubicBezTo>
                <a:cubicBezTo>
                  <a:pt x="55" y="1607"/>
                  <a:pt x="55" y="1607"/>
                  <a:pt x="55" y="1607"/>
                </a:cubicBezTo>
                <a:cubicBezTo>
                  <a:pt x="28" y="1631"/>
                  <a:pt x="28" y="1631"/>
                  <a:pt x="28" y="1631"/>
                </a:cubicBezTo>
                <a:cubicBezTo>
                  <a:pt x="24" y="1638"/>
                  <a:pt x="24" y="1638"/>
                  <a:pt x="24" y="1638"/>
                </a:cubicBezTo>
                <a:cubicBezTo>
                  <a:pt x="18" y="1651"/>
                  <a:pt x="18" y="1651"/>
                  <a:pt x="18" y="1651"/>
                </a:cubicBezTo>
                <a:cubicBezTo>
                  <a:pt x="19" y="1664"/>
                  <a:pt x="19" y="1664"/>
                  <a:pt x="19" y="1664"/>
                </a:cubicBezTo>
                <a:cubicBezTo>
                  <a:pt x="27" y="1668"/>
                  <a:pt x="27" y="1668"/>
                  <a:pt x="27" y="1668"/>
                </a:cubicBezTo>
                <a:cubicBezTo>
                  <a:pt x="31" y="1670"/>
                  <a:pt x="31" y="1670"/>
                  <a:pt x="31" y="1670"/>
                </a:cubicBezTo>
                <a:cubicBezTo>
                  <a:pt x="33" y="1671"/>
                  <a:pt x="33" y="1671"/>
                  <a:pt x="33" y="1671"/>
                </a:cubicBezTo>
                <a:cubicBezTo>
                  <a:pt x="36" y="1673"/>
                  <a:pt x="36" y="1673"/>
                  <a:pt x="36" y="1673"/>
                </a:cubicBezTo>
                <a:cubicBezTo>
                  <a:pt x="36" y="1673"/>
                  <a:pt x="36" y="1673"/>
                  <a:pt x="36" y="1673"/>
                </a:cubicBezTo>
                <a:cubicBezTo>
                  <a:pt x="36" y="1673"/>
                  <a:pt x="36" y="1673"/>
                  <a:pt x="36" y="1673"/>
                </a:cubicBezTo>
                <a:cubicBezTo>
                  <a:pt x="26" y="1689"/>
                  <a:pt x="26" y="1689"/>
                  <a:pt x="26" y="1689"/>
                </a:cubicBezTo>
                <a:cubicBezTo>
                  <a:pt x="26" y="1689"/>
                  <a:pt x="25" y="1689"/>
                  <a:pt x="25" y="1689"/>
                </a:cubicBezTo>
                <a:cubicBezTo>
                  <a:pt x="25" y="1689"/>
                  <a:pt x="25" y="1689"/>
                  <a:pt x="25" y="1689"/>
                </a:cubicBezTo>
                <a:cubicBezTo>
                  <a:pt x="24" y="1688"/>
                  <a:pt x="24" y="1688"/>
                  <a:pt x="24" y="1688"/>
                </a:cubicBezTo>
                <a:cubicBezTo>
                  <a:pt x="24" y="1688"/>
                  <a:pt x="23" y="1687"/>
                  <a:pt x="22" y="1686"/>
                </a:cubicBezTo>
                <a:cubicBezTo>
                  <a:pt x="20" y="1684"/>
                  <a:pt x="15" y="1680"/>
                  <a:pt x="15" y="1680"/>
                </a:cubicBezTo>
                <a:cubicBezTo>
                  <a:pt x="0" y="1690"/>
                  <a:pt x="0" y="1690"/>
                  <a:pt x="0" y="1690"/>
                </a:cubicBezTo>
                <a:cubicBezTo>
                  <a:pt x="1" y="1703"/>
                  <a:pt x="1" y="1703"/>
                  <a:pt x="1" y="1703"/>
                </a:cubicBezTo>
                <a:cubicBezTo>
                  <a:pt x="4" y="1706"/>
                  <a:pt x="4" y="1706"/>
                  <a:pt x="4" y="1706"/>
                </a:cubicBezTo>
                <a:cubicBezTo>
                  <a:pt x="13" y="1716"/>
                  <a:pt x="13" y="1716"/>
                  <a:pt x="13" y="1716"/>
                </a:cubicBezTo>
                <a:cubicBezTo>
                  <a:pt x="13" y="1716"/>
                  <a:pt x="13" y="1716"/>
                  <a:pt x="13" y="1716"/>
                </a:cubicBezTo>
                <a:cubicBezTo>
                  <a:pt x="13" y="1736"/>
                  <a:pt x="13" y="1736"/>
                  <a:pt x="13" y="1736"/>
                </a:cubicBezTo>
                <a:cubicBezTo>
                  <a:pt x="17" y="1735"/>
                  <a:pt x="17" y="1735"/>
                  <a:pt x="17" y="1735"/>
                </a:cubicBezTo>
                <a:cubicBezTo>
                  <a:pt x="21" y="1735"/>
                  <a:pt x="21" y="1735"/>
                  <a:pt x="21" y="1735"/>
                </a:cubicBezTo>
                <a:cubicBezTo>
                  <a:pt x="23" y="1735"/>
                  <a:pt x="23" y="1735"/>
                  <a:pt x="23" y="1735"/>
                </a:cubicBezTo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4" name="Freeform 55"/>
          <p:cNvSpPr>
            <a:spLocks/>
          </p:cNvSpPr>
          <p:nvPr/>
        </p:nvSpPr>
        <p:spPr bwMode="auto">
          <a:xfrm>
            <a:off x="8064500" y="1924050"/>
            <a:ext cx="169863" cy="249237"/>
          </a:xfrm>
          <a:custGeom>
            <a:avLst/>
            <a:gdLst>
              <a:gd name="T0" fmla="*/ 0 w 58"/>
              <a:gd name="T1" fmla="*/ 85 h 85"/>
              <a:gd name="T2" fmla="*/ 0 w 58"/>
              <a:gd name="T3" fmla="*/ 85 h 85"/>
              <a:gd name="T4" fmla="*/ 0 w 58"/>
              <a:gd name="T5" fmla="*/ 85 h 85"/>
              <a:gd name="T6" fmla="*/ 12 w 58"/>
              <a:gd name="T7" fmla="*/ 50 h 85"/>
              <a:gd name="T8" fmla="*/ 1 w 58"/>
              <a:gd name="T9" fmla="*/ 5 h 85"/>
              <a:gd name="T10" fmla="*/ 1 w 58"/>
              <a:gd name="T11" fmla="*/ 5 h 85"/>
              <a:gd name="T12" fmla="*/ 2 w 58"/>
              <a:gd name="T13" fmla="*/ 4 h 85"/>
              <a:gd name="T14" fmla="*/ 32 w 58"/>
              <a:gd name="T15" fmla="*/ 0 h 85"/>
              <a:gd name="T16" fmla="*/ 32 w 58"/>
              <a:gd name="T17" fmla="*/ 0 h 85"/>
              <a:gd name="T18" fmla="*/ 42 w 58"/>
              <a:gd name="T19" fmla="*/ 23 h 85"/>
              <a:gd name="T20" fmla="*/ 42 w 58"/>
              <a:gd name="T21" fmla="*/ 23 h 85"/>
              <a:gd name="T22" fmla="*/ 38 w 58"/>
              <a:gd name="T23" fmla="*/ 33 h 85"/>
              <a:gd name="T24" fmla="*/ 52 w 58"/>
              <a:gd name="T25" fmla="*/ 32 h 85"/>
              <a:gd name="T26" fmla="*/ 52 w 58"/>
              <a:gd name="T27" fmla="*/ 32 h 85"/>
              <a:gd name="T28" fmla="*/ 58 w 58"/>
              <a:gd name="T29" fmla="*/ 44 h 85"/>
              <a:gd name="T30" fmla="*/ 58 w 58"/>
              <a:gd name="T31" fmla="*/ 45 h 85"/>
              <a:gd name="T32" fmla="*/ 21 w 58"/>
              <a:gd name="T33" fmla="*/ 82 h 85"/>
              <a:gd name="T34" fmla="*/ 22 w 58"/>
              <a:gd name="T35" fmla="*/ 83 h 85"/>
              <a:gd name="T36" fmla="*/ 22 w 58"/>
              <a:gd name="T37" fmla="*/ 83 h 85"/>
              <a:gd name="T38" fmla="*/ 22 w 58"/>
              <a:gd name="T39" fmla="*/ 84 h 85"/>
              <a:gd name="T40" fmla="*/ 0 w 58"/>
              <a:gd name="T41" fmla="*/ 85 h 85"/>
              <a:gd name="T42" fmla="*/ 0 w 58"/>
              <a:gd name="T43" fmla="*/ 85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58" h="85">
                <a:moveTo>
                  <a:pt x="0" y="85"/>
                </a:moveTo>
                <a:cubicBezTo>
                  <a:pt x="0" y="85"/>
                  <a:pt x="0" y="85"/>
                  <a:pt x="0" y="85"/>
                </a:cubicBezTo>
                <a:cubicBezTo>
                  <a:pt x="0" y="85"/>
                  <a:pt x="0" y="85"/>
                  <a:pt x="0" y="85"/>
                </a:cubicBezTo>
                <a:cubicBezTo>
                  <a:pt x="12" y="50"/>
                  <a:pt x="12" y="50"/>
                  <a:pt x="12" y="50"/>
                </a:cubicBezTo>
                <a:cubicBezTo>
                  <a:pt x="1" y="5"/>
                  <a:pt x="1" y="5"/>
                  <a:pt x="1" y="5"/>
                </a:cubicBezTo>
                <a:cubicBezTo>
                  <a:pt x="1" y="5"/>
                  <a:pt x="1" y="5"/>
                  <a:pt x="1" y="5"/>
                </a:cubicBezTo>
                <a:cubicBezTo>
                  <a:pt x="1" y="5"/>
                  <a:pt x="2" y="4"/>
                  <a:pt x="2" y="4"/>
                </a:cubicBezTo>
                <a:cubicBezTo>
                  <a:pt x="32" y="0"/>
                  <a:pt x="32" y="0"/>
                  <a:pt x="32" y="0"/>
                </a:cubicBezTo>
                <a:cubicBezTo>
                  <a:pt x="32" y="0"/>
                  <a:pt x="32" y="0"/>
                  <a:pt x="32" y="0"/>
                </a:cubicBezTo>
                <a:cubicBezTo>
                  <a:pt x="42" y="23"/>
                  <a:pt x="42" y="23"/>
                  <a:pt x="42" y="23"/>
                </a:cubicBezTo>
                <a:cubicBezTo>
                  <a:pt x="42" y="23"/>
                  <a:pt x="42" y="23"/>
                  <a:pt x="42" y="23"/>
                </a:cubicBezTo>
                <a:cubicBezTo>
                  <a:pt x="38" y="33"/>
                  <a:pt x="38" y="33"/>
                  <a:pt x="38" y="33"/>
                </a:cubicBezTo>
                <a:cubicBezTo>
                  <a:pt x="52" y="32"/>
                  <a:pt x="52" y="32"/>
                  <a:pt x="52" y="32"/>
                </a:cubicBezTo>
                <a:cubicBezTo>
                  <a:pt x="52" y="32"/>
                  <a:pt x="52" y="32"/>
                  <a:pt x="52" y="32"/>
                </a:cubicBezTo>
                <a:cubicBezTo>
                  <a:pt x="58" y="44"/>
                  <a:pt x="58" y="44"/>
                  <a:pt x="58" y="44"/>
                </a:cubicBezTo>
                <a:cubicBezTo>
                  <a:pt x="58" y="44"/>
                  <a:pt x="58" y="45"/>
                  <a:pt x="58" y="45"/>
                </a:cubicBezTo>
                <a:cubicBezTo>
                  <a:pt x="21" y="82"/>
                  <a:pt x="21" y="82"/>
                  <a:pt x="21" y="82"/>
                </a:cubicBezTo>
                <a:cubicBezTo>
                  <a:pt x="22" y="83"/>
                  <a:pt x="22" y="83"/>
                  <a:pt x="22" y="83"/>
                </a:cubicBezTo>
                <a:cubicBezTo>
                  <a:pt x="22" y="83"/>
                  <a:pt x="22" y="83"/>
                  <a:pt x="22" y="83"/>
                </a:cubicBezTo>
                <a:cubicBezTo>
                  <a:pt x="22" y="84"/>
                  <a:pt x="22" y="84"/>
                  <a:pt x="22" y="84"/>
                </a:cubicBezTo>
                <a:cubicBezTo>
                  <a:pt x="0" y="85"/>
                  <a:pt x="0" y="85"/>
                  <a:pt x="0" y="85"/>
                </a:cubicBezTo>
                <a:cubicBezTo>
                  <a:pt x="0" y="85"/>
                  <a:pt x="0" y="85"/>
                  <a:pt x="0" y="85"/>
                </a:cubicBez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5" name="Freeform 56"/>
          <p:cNvSpPr>
            <a:spLocks/>
          </p:cNvSpPr>
          <p:nvPr/>
        </p:nvSpPr>
        <p:spPr bwMode="auto">
          <a:xfrm>
            <a:off x="214313" y="4654550"/>
            <a:ext cx="347663" cy="557212"/>
          </a:xfrm>
          <a:custGeom>
            <a:avLst/>
            <a:gdLst>
              <a:gd name="T0" fmla="*/ 104 w 119"/>
              <a:gd name="T1" fmla="*/ 3 h 190"/>
              <a:gd name="T2" fmla="*/ 103 w 119"/>
              <a:gd name="T3" fmla="*/ 2 h 190"/>
              <a:gd name="T4" fmla="*/ 96 w 119"/>
              <a:gd name="T5" fmla="*/ 0 h 190"/>
              <a:gd name="T6" fmla="*/ 75 w 119"/>
              <a:gd name="T7" fmla="*/ 24 h 190"/>
              <a:gd name="T8" fmla="*/ 78 w 119"/>
              <a:gd name="T9" fmla="*/ 31 h 190"/>
              <a:gd name="T10" fmla="*/ 79 w 119"/>
              <a:gd name="T11" fmla="*/ 34 h 190"/>
              <a:gd name="T12" fmla="*/ 82 w 119"/>
              <a:gd name="T13" fmla="*/ 45 h 190"/>
              <a:gd name="T14" fmla="*/ 90 w 119"/>
              <a:gd name="T15" fmla="*/ 52 h 190"/>
              <a:gd name="T16" fmla="*/ 110 w 119"/>
              <a:gd name="T17" fmla="*/ 58 h 190"/>
              <a:gd name="T18" fmla="*/ 110 w 119"/>
              <a:gd name="T19" fmla="*/ 58 h 190"/>
              <a:gd name="T20" fmla="*/ 111 w 119"/>
              <a:gd name="T21" fmla="*/ 58 h 190"/>
              <a:gd name="T22" fmla="*/ 111 w 119"/>
              <a:gd name="T23" fmla="*/ 59 h 190"/>
              <a:gd name="T24" fmla="*/ 115 w 119"/>
              <a:gd name="T25" fmla="*/ 67 h 190"/>
              <a:gd name="T26" fmla="*/ 119 w 119"/>
              <a:gd name="T27" fmla="*/ 77 h 190"/>
              <a:gd name="T28" fmla="*/ 119 w 119"/>
              <a:gd name="T29" fmla="*/ 77 h 190"/>
              <a:gd name="T30" fmla="*/ 117 w 119"/>
              <a:gd name="T31" fmla="*/ 88 h 190"/>
              <a:gd name="T32" fmla="*/ 117 w 119"/>
              <a:gd name="T33" fmla="*/ 88 h 190"/>
              <a:gd name="T34" fmla="*/ 117 w 119"/>
              <a:gd name="T35" fmla="*/ 88 h 190"/>
              <a:gd name="T36" fmla="*/ 114 w 119"/>
              <a:gd name="T37" fmla="*/ 84 h 190"/>
              <a:gd name="T38" fmla="*/ 106 w 119"/>
              <a:gd name="T39" fmla="*/ 75 h 190"/>
              <a:gd name="T40" fmla="*/ 106 w 119"/>
              <a:gd name="T41" fmla="*/ 74 h 190"/>
              <a:gd name="T42" fmla="*/ 70 w 119"/>
              <a:gd name="T43" fmla="*/ 68 h 190"/>
              <a:gd name="T44" fmla="*/ 69 w 119"/>
              <a:gd name="T45" fmla="*/ 98 h 190"/>
              <a:gd name="T46" fmla="*/ 70 w 119"/>
              <a:gd name="T47" fmla="*/ 103 h 190"/>
              <a:gd name="T48" fmla="*/ 73 w 119"/>
              <a:gd name="T49" fmla="*/ 113 h 190"/>
              <a:gd name="T50" fmla="*/ 76 w 119"/>
              <a:gd name="T51" fmla="*/ 126 h 190"/>
              <a:gd name="T52" fmla="*/ 76 w 119"/>
              <a:gd name="T53" fmla="*/ 127 h 190"/>
              <a:gd name="T54" fmla="*/ 76 w 119"/>
              <a:gd name="T55" fmla="*/ 127 h 190"/>
              <a:gd name="T56" fmla="*/ 74 w 119"/>
              <a:gd name="T57" fmla="*/ 125 h 190"/>
              <a:gd name="T58" fmla="*/ 67 w 119"/>
              <a:gd name="T59" fmla="*/ 116 h 190"/>
              <a:gd name="T60" fmla="*/ 61 w 119"/>
              <a:gd name="T61" fmla="*/ 109 h 190"/>
              <a:gd name="T62" fmla="*/ 22 w 119"/>
              <a:gd name="T63" fmla="*/ 140 h 190"/>
              <a:gd name="T64" fmla="*/ 25 w 119"/>
              <a:gd name="T65" fmla="*/ 169 h 190"/>
              <a:gd name="T66" fmla="*/ 25 w 119"/>
              <a:gd name="T67" fmla="*/ 169 h 190"/>
              <a:gd name="T68" fmla="*/ 20 w 119"/>
              <a:gd name="T69" fmla="*/ 177 h 190"/>
              <a:gd name="T70" fmla="*/ 13 w 119"/>
              <a:gd name="T71" fmla="*/ 190 h 190"/>
              <a:gd name="T72" fmla="*/ 13 w 119"/>
              <a:gd name="T73" fmla="*/ 190 h 190"/>
              <a:gd name="T74" fmla="*/ 13 w 119"/>
              <a:gd name="T75" fmla="*/ 190 h 190"/>
              <a:gd name="T76" fmla="*/ 3 w 119"/>
              <a:gd name="T77" fmla="*/ 182 h 190"/>
              <a:gd name="T78" fmla="*/ 0 w 119"/>
              <a:gd name="T79" fmla="*/ 181 h 190"/>
              <a:gd name="T80" fmla="*/ 0 w 119"/>
              <a:gd name="T81" fmla="*/ 181 h 190"/>
              <a:gd name="T82" fmla="*/ 0 w 119"/>
              <a:gd name="T83" fmla="*/ 180 h 190"/>
              <a:gd name="T84" fmla="*/ 13 w 119"/>
              <a:gd name="T85" fmla="*/ 165 h 190"/>
              <a:gd name="T86" fmla="*/ 10 w 119"/>
              <a:gd name="T87" fmla="*/ 137 h 190"/>
              <a:gd name="T88" fmla="*/ 10 w 119"/>
              <a:gd name="T89" fmla="*/ 137 h 190"/>
              <a:gd name="T90" fmla="*/ 14 w 119"/>
              <a:gd name="T91" fmla="*/ 121 h 190"/>
              <a:gd name="T92" fmla="*/ 14 w 119"/>
              <a:gd name="T93" fmla="*/ 121 h 190"/>
              <a:gd name="T94" fmla="*/ 29 w 119"/>
              <a:gd name="T95" fmla="*/ 119 h 190"/>
              <a:gd name="T96" fmla="*/ 52 w 119"/>
              <a:gd name="T97" fmla="*/ 93 h 190"/>
              <a:gd name="T98" fmla="*/ 57 w 119"/>
              <a:gd name="T99" fmla="*/ 72 h 190"/>
              <a:gd name="T100" fmla="*/ 57 w 119"/>
              <a:gd name="T101" fmla="*/ 66 h 1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119" h="190">
                <a:moveTo>
                  <a:pt x="104" y="3"/>
                </a:moveTo>
                <a:cubicBezTo>
                  <a:pt x="103" y="2"/>
                  <a:pt x="103" y="2"/>
                  <a:pt x="103" y="2"/>
                </a:cubicBezTo>
                <a:cubicBezTo>
                  <a:pt x="96" y="0"/>
                  <a:pt x="96" y="0"/>
                  <a:pt x="96" y="0"/>
                </a:cubicBezTo>
                <a:cubicBezTo>
                  <a:pt x="75" y="24"/>
                  <a:pt x="75" y="24"/>
                  <a:pt x="75" y="24"/>
                </a:cubicBezTo>
                <a:cubicBezTo>
                  <a:pt x="78" y="31"/>
                  <a:pt x="78" y="31"/>
                  <a:pt x="78" y="31"/>
                </a:cubicBezTo>
                <a:cubicBezTo>
                  <a:pt x="79" y="34"/>
                  <a:pt x="79" y="34"/>
                  <a:pt x="79" y="34"/>
                </a:cubicBezTo>
                <a:cubicBezTo>
                  <a:pt x="82" y="45"/>
                  <a:pt x="82" y="45"/>
                  <a:pt x="82" y="45"/>
                </a:cubicBezTo>
                <a:cubicBezTo>
                  <a:pt x="90" y="52"/>
                  <a:pt x="90" y="52"/>
                  <a:pt x="90" y="52"/>
                </a:cubicBezTo>
                <a:cubicBezTo>
                  <a:pt x="110" y="58"/>
                  <a:pt x="110" y="58"/>
                  <a:pt x="110" y="58"/>
                </a:cubicBezTo>
                <a:cubicBezTo>
                  <a:pt x="110" y="58"/>
                  <a:pt x="110" y="58"/>
                  <a:pt x="110" y="58"/>
                </a:cubicBezTo>
                <a:cubicBezTo>
                  <a:pt x="111" y="58"/>
                  <a:pt x="111" y="58"/>
                  <a:pt x="111" y="58"/>
                </a:cubicBezTo>
                <a:cubicBezTo>
                  <a:pt x="111" y="59"/>
                  <a:pt x="111" y="59"/>
                  <a:pt x="111" y="59"/>
                </a:cubicBezTo>
                <a:cubicBezTo>
                  <a:pt x="115" y="67"/>
                  <a:pt x="115" y="67"/>
                  <a:pt x="115" y="67"/>
                </a:cubicBezTo>
                <a:cubicBezTo>
                  <a:pt x="119" y="77"/>
                  <a:pt x="119" y="77"/>
                  <a:pt x="119" y="77"/>
                </a:cubicBezTo>
                <a:cubicBezTo>
                  <a:pt x="119" y="77"/>
                  <a:pt x="119" y="77"/>
                  <a:pt x="119" y="77"/>
                </a:cubicBezTo>
                <a:cubicBezTo>
                  <a:pt x="117" y="88"/>
                  <a:pt x="117" y="88"/>
                  <a:pt x="117" y="88"/>
                </a:cubicBezTo>
                <a:cubicBezTo>
                  <a:pt x="117" y="88"/>
                  <a:pt x="117" y="88"/>
                  <a:pt x="117" y="88"/>
                </a:cubicBezTo>
                <a:cubicBezTo>
                  <a:pt x="117" y="88"/>
                  <a:pt x="117" y="88"/>
                  <a:pt x="117" y="88"/>
                </a:cubicBezTo>
                <a:cubicBezTo>
                  <a:pt x="114" y="84"/>
                  <a:pt x="114" y="84"/>
                  <a:pt x="114" y="84"/>
                </a:cubicBezTo>
                <a:cubicBezTo>
                  <a:pt x="106" y="75"/>
                  <a:pt x="106" y="75"/>
                  <a:pt x="106" y="75"/>
                </a:cubicBezTo>
                <a:cubicBezTo>
                  <a:pt x="106" y="74"/>
                  <a:pt x="106" y="74"/>
                  <a:pt x="106" y="74"/>
                </a:cubicBezTo>
                <a:cubicBezTo>
                  <a:pt x="70" y="68"/>
                  <a:pt x="70" y="68"/>
                  <a:pt x="70" y="68"/>
                </a:cubicBezTo>
                <a:cubicBezTo>
                  <a:pt x="69" y="98"/>
                  <a:pt x="69" y="98"/>
                  <a:pt x="69" y="98"/>
                </a:cubicBezTo>
                <a:cubicBezTo>
                  <a:pt x="70" y="103"/>
                  <a:pt x="70" y="103"/>
                  <a:pt x="70" y="103"/>
                </a:cubicBezTo>
                <a:cubicBezTo>
                  <a:pt x="73" y="113"/>
                  <a:pt x="73" y="113"/>
                  <a:pt x="73" y="113"/>
                </a:cubicBezTo>
                <a:cubicBezTo>
                  <a:pt x="76" y="126"/>
                  <a:pt x="76" y="126"/>
                  <a:pt x="76" y="126"/>
                </a:cubicBezTo>
                <a:cubicBezTo>
                  <a:pt x="76" y="127"/>
                  <a:pt x="76" y="127"/>
                  <a:pt x="76" y="127"/>
                </a:cubicBezTo>
                <a:cubicBezTo>
                  <a:pt x="76" y="127"/>
                  <a:pt x="76" y="127"/>
                  <a:pt x="76" y="127"/>
                </a:cubicBezTo>
                <a:cubicBezTo>
                  <a:pt x="74" y="125"/>
                  <a:pt x="74" y="125"/>
                  <a:pt x="74" y="125"/>
                </a:cubicBezTo>
                <a:cubicBezTo>
                  <a:pt x="67" y="116"/>
                  <a:pt x="67" y="116"/>
                  <a:pt x="67" y="116"/>
                </a:cubicBezTo>
                <a:cubicBezTo>
                  <a:pt x="61" y="109"/>
                  <a:pt x="61" y="109"/>
                  <a:pt x="61" y="109"/>
                </a:cubicBezTo>
                <a:cubicBezTo>
                  <a:pt x="22" y="140"/>
                  <a:pt x="22" y="140"/>
                  <a:pt x="22" y="140"/>
                </a:cubicBezTo>
                <a:cubicBezTo>
                  <a:pt x="25" y="169"/>
                  <a:pt x="25" y="169"/>
                  <a:pt x="25" y="169"/>
                </a:cubicBezTo>
                <a:cubicBezTo>
                  <a:pt x="25" y="169"/>
                  <a:pt x="25" y="169"/>
                  <a:pt x="25" y="169"/>
                </a:cubicBezTo>
                <a:cubicBezTo>
                  <a:pt x="20" y="177"/>
                  <a:pt x="20" y="177"/>
                  <a:pt x="20" y="177"/>
                </a:cubicBezTo>
                <a:cubicBezTo>
                  <a:pt x="13" y="190"/>
                  <a:pt x="13" y="190"/>
                  <a:pt x="13" y="190"/>
                </a:cubicBezTo>
                <a:cubicBezTo>
                  <a:pt x="13" y="190"/>
                  <a:pt x="13" y="190"/>
                  <a:pt x="13" y="190"/>
                </a:cubicBezTo>
                <a:cubicBezTo>
                  <a:pt x="13" y="190"/>
                  <a:pt x="13" y="190"/>
                  <a:pt x="13" y="190"/>
                </a:cubicBezTo>
                <a:cubicBezTo>
                  <a:pt x="3" y="182"/>
                  <a:pt x="3" y="182"/>
                  <a:pt x="3" y="182"/>
                </a:cubicBezTo>
                <a:cubicBezTo>
                  <a:pt x="0" y="181"/>
                  <a:pt x="0" y="181"/>
                  <a:pt x="0" y="181"/>
                </a:cubicBezTo>
                <a:cubicBezTo>
                  <a:pt x="0" y="181"/>
                  <a:pt x="0" y="181"/>
                  <a:pt x="0" y="181"/>
                </a:cubicBezTo>
                <a:cubicBezTo>
                  <a:pt x="0" y="180"/>
                  <a:pt x="0" y="180"/>
                  <a:pt x="0" y="180"/>
                </a:cubicBezTo>
                <a:cubicBezTo>
                  <a:pt x="13" y="165"/>
                  <a:pt x="13" y="165"/>
                  <a:pt x="13" y="165"/>
                </a:cubicBezTo>
                <a:cubicBezTo>
                  <a:pt x="10" y="137"/>
                  <a:pt x="10" y="137"/>
                  <a:pt x="10" y="137"/>
                </a:cubicBezTo>
                <a:cubicBezTo>
                  <a:pt x="10" y="137"/>
                  <a:pt x="10" y="137"/>
                  <a:pt x="10" y="137"/>
                </a:cubicBezTo>
                <a:cubicBezTo>
                  <a:pt x="14" y="121"/>
                  <a:pt x="14" y="121"/>
                  <a:pt x="14" y="121"/>
                </a:cubicBezTo>
                <a:cubicBezTo>
                  <a:pt x="14" y="121"/>
                  <a:pt x="14" y="121"/>
                  <a:pt x="14" y="121"/>
                </a:cubicBezTo>
                <a:cubicBezTo>
                  <a:pt x="29" y="119"/>
                  <a:pt x="29" y="119"/>
                  <a:pt x="29" y="119"/>
                </a:cubicBezTo>
                <a:cubicBezTo>
                  <a:pt x="52" y="93"/>
                  <a:pt x="52" y="93"/>
                  <a:pt x="52" y="93"/>
                </a:cubicBezTo>
                <a:cubicBezTo>
                  <a:pt x="57" y="72"/>
                  <a:pt x="57" y="72"/>
                  <a:pt x="57" y="72"/>
                </a:cubicBezTo>
                <a:cubicBezTo>
                  <a:pt x="57" y="66"/>
                  <a:pt x="57" y="66"/>
                  <a:pt x="57" y="66"/>
                </a:cubicBezTo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6" name="Freeform 57"/>
          <p:cNvSpPr>
            <a:spLocks/>
          </p:cNvSpPr>
          <p:nvPr/>
        </p:nvSpPr>
        <p:spPr bwMode="auto">
          <a:xfrm>
            <a:off x="463550" y="4567238"/>
            <a:ext cx="274638" cy="630237"/>
          </a:xfrm>
          <a:custGeom>
            <a:avLst/>
            <a:gdLst>
              <a:gd name="T0" fmla="*/ 19 w 94"/>
              <a:gd name="T1" fmla="*/ 33 h 215"/>
              <a:gd name="T2" fmla="*/ 23 w 94"/>
              <a:gd name="T3" fmla="*/ 34 h 215"/>
              <a:gd name="T4" fmla="*/ 36 w 94"/>
              <a:gd name="T5" fmla="*/ 51 h 215"/>
              <a:gd name="T6" fmla="*/ 36 w 94"/>
              <a:gd name="T7" fmla="*/ 51 h 215"/>
              <a:gd name="T8" fmla="*/ 36 w 94"/>
              <a:gd name="T9" fmla="*/ 51 h 215"/>
              <a:gd name="T10" fmla="*/ 41 w 94"/>
              <a:gd name="T11" fmla="*/ 47 h 215"/>
              <a:gd name="T12" fmla="*/ 42 w 94"/>
              <a:gd name="T13" fmla="*/ 47 h 215"/>
              <a:gd name="T14" fmla="*/ 32 w 94"/>
              <a:gd name="T15" fmla="*/ 24 h 215"/>
              <a:gd name="T16" fmla="*/ 32 w 94"/>
              <a:gd name="T17" fmla="*/ 24 h 215"/>
              <a:gd name="T18" fmla="*/ 22 w 94"/>
              <a:gd name="T19" fmla="*/ 15 h 215"/>
              <a:gd name="T20" fmla="*/ 20 w 94"/>
              <a:gd name="T21" fmla="*/ 2 h 215"/>
              <a:gd name="T22" fmla="*/ 20 w 94"/>
              <a:gd name="T23" fmla="*/ 0 h 215"/>
              <a:gd name="T24" fmla="*/ 23 w 94"/>
              <a:gd name="T25" fmla="*/ 0 h 215"/>
              <a:gd name="T26" fmla="*/ 33 w 94"/>
              <a:gd name="T27" fmla="*/ 15 h 215"/>
              <a:gd name="T28" fmla="*/ 44 w 94"/>
              <a:gd name="T29" fmla="*/ 24 h 215"/>
              <a:gd name="T30" fmla="*/ 52 w 94"/>
              <a:gd name="T31" fmla="*/ 31 h 215"/>
              <a:gd name="T32" fmla="*/ 57 w 94"/>
              <a:gd name="T33" fmla="*/ 36 h 215"/>
              <a:gd name="T34" fmla="*/ 58 w 94"/>
              <a:gd name="T35" fmla="*/ 36 h 215"/>
              <a:gd name="T36" fmla="*/ 64 w 94"/>
              <a:gd name="T37" fmla="*/ 31 h 215"/>
              <a:gd name="T38" fmla="*/ 70 w 94"/>
              <a:gd name="T39" fmla="*/ 36 h 215"/>
              <a:gd name="T40" fmla="*/ 70 w 94"/>
              <a:gd name="T41" fmla="*/ 47 h 215"/>
              <a:gd name="T42" fmla="*/ 70 w 94"/>
              <a:gd name="T43" fmla="*/ 51 h 215"/>
              <a:gd name="T44" fmla="*/ 71 w 94"/>
              <a:gd name="T45" fmla="*/ 52 h 215"/>
              <a:gd name="T46" fmla="*/ 76 w 94"/>
              <a:gd name="T47" fmla="*/ 53 h 215"/>
              <a:gd name="T48" fmla="*/ 77 w 94"/>
              <a:gd name="T49" fmla="*/ 53 h 215"/>
              <a:gd name="T50" fmla="*/ 81 w 94"/>
              <a:gd name="T51" fmla="*/ 48 h 215"/>
              <a:gd name="T52" fmla="*/ 84 w 94"/>
              <a:gd name="T53" fmla="*/ 43 h 215"/>
              <a:gd name="T54" fmla="*/ 89 w 94"/>
              <a:gd name="T55" fmla="*/ 48 h 215"/>
              <a:gd name="T56" fmla="*/ 83 w 94"/>
              <a:gd name="T57" fmla="*/ 63 h 215"/>
              <a:gd name="T58" fmla="*/ 83 w 94"/>
              <a:gd name="T59" fmla="*/ 64 h 215"/>
              <a:gd name="T60" fmla="*/ 84 w 94"/>
              <a:gd name="T61" fmla="*/ 68 h 215"/>
              <a:gd name="T62" fmla="*/ 90 w 94"/>
              <a:gd name="T63" fmla="*/ 95 h 215"/>
              <a:gd name="T64" fmla="*/ 92 w 94"/>
              <a:gd name="T65" fmla="*/ 105 h 215"/>
              <a:gd name="T66" fmla="*/ 94 w 94"/>
              <a:gd name="T67" fmla="*/ 136 h 215"/>
              <a:gd name="T68" fmla="*/ 93 w 94"/>
              <a:gd name="T69" fmla="*/ 146 h 215"/>
              <a:gd name="T70" fmla="*/ 88 w 94"/>
              <a:gd name="T71" fmla="*/ 158 h 215"/>
              <a:gd name="T72" fmla="*/ 83 w 94"/>
              <a:gd name="T73" fmla="*/ 169 h 215"/>
              <a:gd name="T74" fmla="*/ 75 w 94"/>
              <a:gd name="T75" fmla="*/ 171 h 215"/>
              <a:gd name="T76" fmla="*/ 74 w 94"/>
              <a:gd name="T77" fmla="*/ 172 h 215"/>
              <a:gd name="T78" fmla="*/ 78 w 94"/>
              <a:gd name="T79" fmla="*/ 194 h 215"/>
              <a:gd name="T80" fmla="*/ 68 w 94"/>
              <a:gd name="T81" fmla="*/ 199 h 215"/>
              <a:gd name="T82" fmla="*/ 66 w 94"/>
              <a:gd name="T83" fmla="*/ 199 h 215"/>
              <a:gd name="T84" fmla="*/ 61 w 94"/>
              <a:gd name="T85" fmla="*/ 198 h 215"/>
              <a:gd name="T86" fmla="*/ 33 w 94"/>
              <a:gd name="T87" fmla="*/ 195 h 215"/>
              <a:gd name="T88" fmla="*/ 32 w 94"/>
              <a:gd name="T89" fmla="*/ 196 h 215"/>
              <a:gd name="T90" fmla="*/ 0 w 94"/>
              <a:gd name="T91" fmla="*/ 215 h 2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94" h="215">
                <a:moveTo>
                  <a:pt x="19" y="33"/>
                </a:moveTo>
                <a:cubicBezTo>
                  <a:pt x="23" y="34"/>
                  <a:pt x="23" y="34"/>
                  <a:pt x="23" y="34"/>
                </a:cubicBezTo>
                <a:cubicBezTo>
                  <a:pt x="36" y="51"/>
                  <a:pt x="36" y="51"/>
                  <a:pt x="36" y="51"/>
                </a:cubicBezTo>
                <a:cubicBezTo>
                  <a:pt x="36" y="51"/>
                  <a:pt x="36" y="51"/>
                  <a:pt x="36" y="51"/>
                </a:cubicBezTo>
                <a:cubicBezTo>
                  <a:pt x="36" y="51"/>
                  <a:pt x="36" y="51"/>
                  <a:pt x="36" y="51"/>
                </a:cubicBezTo>
                <a:cubicBezTo>
                  <a:pt x="41" y="47"/>
                  <a:pt x="41" y="47"/>
                  <a:pt x="41" y="47"/>
                </a:cubicBezTo>
                <a:cubicBezTo>
                  <a:pt x="42" y="47"/>
                  <a:pt x="42" y="47"/>
                  <a:pt x="42" y="47"/>
                </a:cubicBezTo>
                <a:cubicBezTo>
                  <a:pt x="32" y="24"/>
                  <a:pt x="32" y="24"/>
                  <a:pt x="32" y="24"/>
                </a:cubicBezTo>
                <a:cubicBezTo>
                  <a:pt x="32" y="24"/>
                  <a:pt x="32" y="24"/>
                  <a:pt x="32" y="24"/>
                </a:cubicBezTo>
                <a:cubicBezTo>
                  <a:pt x="22" y="15"/>
                  <a:pt x="22" y="15"/>
                  <a:pt x="22" y="15"/>
                </a:cubicBezTo>
                <a:cubicBezTo>
                  <a:pt x="20" y="2"/>
                  <a:pt x="20" y="2"/>
                  <a:pt x="20" y="2"/>
                </a:cubicBezTo>
                <a:cubicBezTo>
                  <a:pt x="20" y="0"/>
                  <a:pt x="20" y="0"/>
                  <a:pt x="20" y="0"/>
                </a:cubicBezTo>
                <a:cubicBezTo>
                  <a:pt x="23" y="0"/>
                  <a:pt x="23" y="0"/>
                  <a:pt x="23" y="0"/>
                </a:cubicBezTo>
                <a:cubicBezTo>
                  <a:pt x="23" y="0"/>
                  <a:pt x="33" y="15"/>
                  <a:pt x="33" y="15"/>
                </a:cubicBezTo>
                <a:cubicBezTo>
                  <a:pt x="44" y="24"/>
                  <a:pt x="44" y="24"/>
                  <a:pt x="44" y="24"/>
                </a:cubicBezTo>
                <a:cubicBezTo>
                  <a:pt x="52" y="31"/>
                  <a:pt x="52" y="31"/>
                  <a:pt x="52" y="31"/>
                </a:cubicBezTo>
                <a:cubicBezTo>
                  <a:pt x="57" y="36"/>
                  <a:pt x="57" y="36"/>
                  <a:pt x="57" y="36"/>
                </a:cubicBezTo>
                <a:cubicBezTo>
                  <a:pt x="58" y="36"/>
                  <a:pt x="58" y="36"/>
                  <a:pt x="58" y="36"/>
                </a:cubicBezTo>
                <a:cubicBezTo>
                  <a:pt x="64" y="31"/>
                  <a:pt x="64" y="31"/>
                  <a:pt x="64" y="31"/>
                </a:cubicBezTo>
                <a:cubicBezTo>
                  <a:pt x="70" y="36"/>
                  <a:pt x="70" y="36"/>
                  <a:pt x="70" y="36"/>
                </a:cubicBezTo>
                <a:cubicBezTo>
                  <a:pt x="70" y="47"/>
                  <a:pt x="70" y="47"/>
                  <a:pt x="70" y="47"/>
                </a:cubicBezTo>
                <a:cubicBezTo>
                  <a:pt x="70" y="51"/>
                  <a:pt x="70" y="51"/>
                  <a:pt x="70" y="51"/>
                </a:cubicBezTo>
                <a:cubicBezTo>
                  <a:pt x="70" y="51"/>
                  <a:pt x="70" y="52"/>
                  <a:pt x="71" y="52"/>
                </a:cubicBezTo>
                <a:cubicBezTo>
                  <a:pt x="76" y="53"/>
                  <a:pt x="76" y="53"/>
                  <a:pt x="76" y="53"/>
                </a:cubicBezTo>
                <a:cubicBezTo>
                  <a:pt x="76" y="53"/>
                  <a:pt x="77" y="53"/>
                  <a:pt x="77" y="53"/>
                </a:cubicBezTo>
                <a:cubicBezTo>
                  <a:pt x="81" y="48"/>
                  <a:pt x="81" y="48"/>
                  <a:pt x="81" y="48"/>
                </a:cubicBezTo>
                <a:cubicBezTo>
                  <a:pt x="84" y="43"/>
                  <a:pt x="84" y="43"/>
                  <a:pt x="84" y="43"/>
                </a:cubicBezTo>
                <a:cubicBezTo>
                  <a:pt x="89" y="48"/>
                  <a:pt x="89" y="48"/>
                  <a:pt x="89" y="48"/>
                </a:cubicBezTo>
                <a:cubicBezTo>
                  <a:pt x="83" y="63"/>
                  <a:pt x="83" y="63"/>
                  <a:pt x="83" y="63"/>
                </a:cubicBezTo>
                <a:cubicBezTo>
                  <a:pt x="83" y="63"/>
                  <a:pt x="83" y="64"/>
                  <a:pt x="83" y="64"/>
                </a:cubicBezTo>
                <a:cubicBezTo>
                  <a:pt x="84" y="68"/>
                  <a:pt x="84" y="68"/>
                  <a:pt x="84" y="68"/>
                </a:cubicBezTo>
                <a:cubicBezTo>
                  <a:pt x="90" y="95"/>
                  <a:pt x="90" y="95"/>
                  <a:pt x="90" y="95"/>
                </a:cubicBezTo>
                <a:cubicBezTo>
                  <a:pt x="92" y="105"/>
                  <a:pt x="92" y="105"/>
                  <a:pt x="92" y="105"/>
                </a:cubicBezTo>
                <a:cubicBezTo>
                  <a:pt x="94" y="136"/>
                  <a:pt x="94" y="136"/>
                  <a:pt x="94" y="136"/>
                </a:cubicBezTo>
                <a:cubicBezTo>
                  <a:pt x="93" y="146"/>
                  <a:pt x="93" y="146"/>
                  <a:pt x="93" y="146"/>
                </a:cubicBezTo>
                <a:cubicBezTo>
                  <a:pt x="88" y="158"/>
                  <a:pt x="88" y="158"/>
                  <a:pt x="88" y="158"/>
                </a:cubicBezTo>
                <a:cubicBezTo>
                  <a:pt x="83" y="169"/>
                  <a:pt x="83" y="169"/>
                  <a:pt x="83" y="169"/>
                </a:cubicBezTo>
                <a:cubicBezTo>
                  <a:pt x="75" y="171"/>
                  <a:pt x="75" y="171"/>
                  <a:pt x="75" y="171"/>
                </a:cubicBezTo>
                <a:cubicBezTo>
                  <a:pt x="75" y="171"/>
                  <a:pt x="74" y="171"/>
                  <a:pt x="74" y="172"/>
                </a:cubicBezTo>
                <a:cubicBezTo>
                  <a:pt x="78" y="194"/>
                  <a:pt x="78" y="194"/>
                  <a:pt x="78" y="194"/>
                </a:cubicBezTo>
                <a:cubicBezTo>
                  <a:pt x="68" y="199"/>
                  <a:pt x="68" y="199"/>
                  <a:pt x="68" y="199"/>
                </a:cubicBezTo>
                <a:cubicBezTo>
                  <a:pt x="66" y="199"/>
                  <a:pt x="66" y="199"/>
                  <a:pt x="66" y="199"/>
                </a:cubicBezTo>
                <a:cubicBezTo>
                  <a:pt x="66" y="199"/>
                  <a:pt x="62" y="199"/>
                  <a:pt x="61" y="198"/>
                </a:cubicBezTo>
                <a:cubicBezTo>
                  <a:pt x="53" y="198"/>
                  <a:pt x="33" y="195"/>
                  <a:pt x="33" y="195"/>
                </a:cubicBezTo>
                <a:cubicBezTo>
                  <a:pt x="33" y="195"/>
                  <a:pt x="33" y="195"/>
                  <a:pt x="32" y="196"/>
                </a:cubicBezTo>
                <a:cubicBezTo>
                  <a:pt x="0" y="215"/>
                  <a:pt x="0" y="215"/>
                  <a:pt x="0" y="215"/>
                </a:cubicBezTo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7" name="Freeform 58"/>
          <p:cNvSpPr>
            <a:spLocks/>
          </p:cNvSpPr>
          <p:nvPr/>
        </p:nvSpPr>
        <p:spPr bwMode="auto">
          <a:xfrm>
            <a:off x="758825" y="4476750"/>
            <a:ext cx="63500" cy="69850"/>
          </a:xfrm>
          <a:custGeom>
            <a:avLst/>
            <a:gdLst>
              <a:gd name="T0" fmla="*/ 0 w 22"/>
              <a:gd name="T1" fmla="*/ 9 h 24"/>
              <a:gd name="T2" fmla="*/ 8 w 22"/>
              <a:gd name="T3" fmla="*/ 24 h 24"/>
              <a:gd name="T4" fmla="*/ 8 w 22"/>
              <a:gd name="T5" fmla="*/ 24 h 24"/>
              <a:gd name="T6" fmla="*/ 8 w 22"/>
              <a:gd name="T7" fmla="*/ 24 h 24"/>
              <a:gd name="T8" fmla="*/ 22 w 22"/>
              <a:gd name="T9" fmla="*/ 13 h 24"/>
              <a:gd name="T10" fmla="*/ 15 w 22"/>
              <a:gd name="T11" fmla="*/ 0 h 24"/>
              <a:gd name="T12" fmla="*/ 0 w 22"/>
              <a:gd name="T13" fmla="*/ 9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2" h="24">
                <a:moveTo>
                  <a:pt x="0" y="9"/>
                </a:moveTo>
                <a:cubicBezTo>
                  <a:pt x="8" y="24"/>
                  <a:pt x="8" y="24"/>
                  <a:pt x="8" y="24"/>
                </a:cubicBezTo>
                <a:cubicBezTo>
                  <a:pt x="8" y="24"/>
                  <a:pt x="8" y="24"/>
                  <a:pt x="8" y="24"/>
                </a:cubicBezTo>
                <a:cubicBezTo>
                  <a:pt x="8" y="24"/>
                  <a:pt x="8" y="24"/>
                  <a:pt x="8" y="24"/>
                </a:cubicBezTo>
                <a:cubicBezTo>
                  <a:pt x="22" y="13"/>
                  <a:pt x="22" y="13"/>
                  <a:pt x="22" y="13"/>
                </a:cubicBezTo>
                <a:cubicBezTo>
                  <a:pt x="15" y="0"/>
                  <a:pt x="15" y="0"/>
                  <a:pt x="15" y="0"/>
                </a:cubicBezTo>
                <a:lnTo>
                  <a:pt x="0" y="9"/>
                </a:ln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8" name="Freeform 59"/>
          <p:cNvSpPr>
            <a:spLocks/>
          </p:cNvSpPr>
          <p:nvPr/>
        </p:nvSpPr>
        <p:spPr bwMode="auto">
          <a:xfrm>
            <a:off x="630238" y="4368800"/>
            <a:ext cx="84138" cy="84137"/>
          </a:xfrm>
          <a:custGeom>
            <a:avLst/>
            <a:gdLst>
              <a:gd name="T0" fmla="*/ 0 w 29"/>
              <a:gd name="T1" fmla="*/ 26 h 29"/>
              <a:gd name="T2" fmla="*/ 3 w 29"/>
              <a:gd name="T3" fmla="*/ 27 h 29"/>
              <a:gd name="T4" fmla="*/ 27 w 29"/>
              <a:gd name="T5" fmla="*/ 29 h 29"/>
              <a:gd name="T6" fmla="*/ 29 w 29"/>
              <a:gd name="T7" fmla="*/ 29 h 29"/>
              <a:gd name="T8" fmla="*/ 28 w 29"/>
              <a:gd name="T9" fmla="*/ 25 h 29"/>
              <a:gd name="T10" fmla="*/ 27 w 29"/>
              <a:gd name="T11" fmla="*/ 21 h 29"/>
              <a:gd name="T12" fmla="*/ 26 w 29"/>
              <a:gd name="T13" fmla="*/ 21 h 29"/>
              <a:gd name="T14" fmla="*/ 20 w 29"/>
              <a:gd name="T15" fmla="*/ 19 h 29"/>
              <a:gd name="T16" fmla="*/ 20 w 29"/>
              <a:gd name="T17" fmla="*/ 18 h 29"/>
              <a:gd name="T18" fmla="*/ 20 w 29"/>
              <a:gd name="T19" fmla="*/ 18 h 29"/>
              <a:gd name="T20" fmla="*/ 21 w 29"/>
              <a:gd name="T21" fmla="*/ 15 h 29"/>
              <a:gd name="T22" fmla="*/ 25 w 29"/>
              <a:gd name="T23" fmla="*/ 6 h 29"/>
              <a:gd name="T24" fmla="*/ 23 w 29"/>
              <a:gd name="T25" fmla="*/ 0 h 29"/>
              <a:gd name="T26" fmla="*/ 7 w 29"/>
              <a:gd name="T27" fmla="*/ 10 h 29"/>
              <a:gd name="T28" fmla="*/ 0 w 29"/>
              <a:gd name="T29" fmla="*/ 26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9" h="29">
                <a:moveTo>
                  <a:pt x="0" y="26"/>
                </a:moveTo>
                <a:cubicBezTo>
                  <a:pt x="3" y="27"/>
                  <a:pt x="3" y="27"/>
                  <a:pt x="3" y="27"/>
                </a:cubicBezTo>
                <a:cubicBezTo>
                  <a:pt x="27" y="29"/>
                  <a:pt x="27" y="29"/>
                  <a:pt x="27" y="29"/>
                </a:cubicBezTo>
                <a:cubicBezTo>
                  <a:pt x="29" y="29"/>
                  <a:pt x="29" y="29"/>
                  <a:pt x="29" y="29"/>
                </a:cubicBezTo>
                <a:cubicBezTo>
                  <a:pt x="28" y="25"/>
                  <a:pt x="28" y="25"/>
                  <a:pt x="28" y="25"/>
                </a:cubicBezTo>
                <a:cubicBezTo>
                  <a:pt x="27" y="21"/>
                  <a:pt x="27" y="21"/>
                  <a:pt x="27" y="21"/>
                </a:cubicBezTo>
                <a:cubicBezTo>
                  <a:pt x="26" y="21"/>
                  <a:pt x="26" y="21"/>
                  <a:pt x="26" y="21"/>
                </a:cubicBezTo>
                <a:cubicBezTo>
                  <a:pt x="20" y="19"/>
                  <a:pt x="20" y="19"/>
                  <a:pt x="20" y="19"/>
                </a:cubicBezTo>
                <a:cubicBezTo>
                  <a:pt x="20" y="19"/>
                  <a:pt x="20" y="18"/>
                  <a:pt x="20" y="18"/>
                </a:cubicBezTo>
                <a:cubicBezTo>
                  <a:pt x="20" y="18"/>
                  <a:pt x="20" y="18"/>
                  <a:pt x="20" y="18"/>
                </a:cubicBezTo>
                <a:cubicBezTo>
                  <a:pt x="21" y="15"/>
                  <a:pt x="21" y="15"/>
                  <a:pt x="21" y="15"/>
                </a:cubicBezTo>
                <a:cubicBezTo>
                  <a:pt x="25" y="6"/>
                  <a:pt x="25" y="6"/>
                  <a:pt x="25" y="6"/>
                </a:cubicBezTo>
                <a:cubicBezTo>
                  <a:pt x="23" y="0"/>
                  <a:pt x="23" y="0"/>
                  <a:pt x="23" y="0"/>
                </a:cubicBezTo>
                <a:cubicBezTo>
                  <a:pt x="7" y="10"/>
                  <a:pt x="7" y="10"/>
                  <a:pt x="7" y="10"/>
                </a:cubicBezTo>
                <a:lnTo>
                  <a:pt x="0" y="26"/>
                </a:ln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9" name="Freeform 60"/>
          <p:cNvSpPr>
            <a:spLocks/>
          </p:cNvSpPr>
          <p:nvPr/>
        </p:nvSpPr>
        <p:spPr bwMode="auto">
          <a:xfrm>
            <a:off x="527050" y="4446588"/>
            <a:ext cx="225425" cy="182562"/>
          </a:xfrm>
          <a:custGeom>
            <a:avLst/>
            <a:gdLst>
              <a:gd name="T0" fmla="*/ 77 w 77"/>
              <a:gd name="T1" fmla="*/ 43 h 62"/>
              <a:gd name="T2" fmla="*/ 76 w 77"/>
              <a:gd name="T3" fmla="*/ 31 h 62"/>
              <a:gd name="T4" fmla="*/ 76 w 77"/>
              <a:gd name="T5" fmla="*/ 28 h 62"/>
              <a:gd name="T6" fmla="*/ 70 w 77"/>
              <a:gd name="T7" fmla="*/ 12 h 62"/>
              <a:gd name="T8" fmla="*/ 69 w 77"/>
              <a:gd name="T9" fmla="*/ 12 h 62"/>
              <a:gd name="T10" fmla="*/ 69 w 77"/>
              <a:gd name="T11" fmla="*/ 12 h 62"/>
              <a:gd name="T12" fmla="*/ 59 w 77"/>
              <a:gd name="T13" fmla="*/ 21 h 62"/>
              <a:gd name="T14" fmla="*/ 35 w 77"/>
              <a:gd name="T15" fmla="*/ 13 h 62"/>
              <a:gd name="T16" fmla="*/ 24 w 77"/>
              <a:gd name="T17" fmla="*/ 4 h 62"/>
              <a:gd name="T18" fmla="*/ 24 w 77"/>
              <a:gd name="T19" fmla="*/ 3 h 62"/>
              <a:gd name="T20" fmla="*/ 12 w 77"/>
              <a:gd name="T21" fmla="*/ 1 h 62"/>
              <a:gd name="T22" fmla="*/ 7 w 77"/>
              <a:gd name="T23" fmla="*/ 0 h 62"/>
              <a:gd name="T24" fmla="*/ 0 w 77"/>
              <a:gd name="T25" fmla="*/ 18 h 62"/>
              <a:gd name="T26" fmla="*/ 13 w 77"/>
              <a:gd name="T27" fmla="*/ 28 h 62"/>
              <a:gd name="T28" fmla="*/ 17 w 77"/>
              <a:gd name="T29" fmla="*/ 31 h 62"/>
              <a:gd name="T30" fmla="*/ 21 w 77"/>
              <a:gd name="T31" fmla="*/ 34 h 62"/>
              <a:gd name="T32" fmla="*/ 23 w 77"/>
              <a:gd name="T33" fmla="*/ 36 h 62"/>
              <a:gd name="T34" fmla="*/ 26 w 77"/>
              <a:gd name="T35" fmla="*/ 40 h 62"/>
              <a:gd name="T36" fmla="*/ 32 w 77"/>
              <a:gd name="T37" fmla="*/ 47 h 62"/>
              <a:gd name="T38" fmla="*/ 40 w 77"/>
              <a:gd name="T39" fmla="*/ 58 h 62"/>
              <a:gd name="T40" fmla="*/ 42 w 77"/>
              <a:gd name="T41" fmla="*/ 58 h 62"/>
              <a:gd name="T42" fmla="*/ 44 w 77"/>
              <a:gd name="T43" fmla="*/ 59 h 62"/>
              <a:gd name="T44" fmla="*/ 62 w 77"/>
              <a:gd name="T45" fmla="*/ 62 h 62"/>
              <a:gd name="T46" fmla="*/ 77 w 77"/>
              <a:gd name="T47" fmla="*/ 51 h 62"/>
              <a:gd name="T48" fmla="*/ 77 w 77"/>
              <a:gd name="T49" fmla="*/ 43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77" h="62">
                <a:moveTo>
                  <a:pt x="77" y="43"/>
                </a:moveTo>
                <a:cubicBezTo>
                  <a:pt x="76" y="31"/>
                  <a:pt x="76" y="31"/>
                  <a:pt x="76" y="31"/>
                </a:cubicBezTo>
                <a:cubicBezTo>
                  <a:pt x="76" y="28"/>
                  <a:pt x="76" y="28"/>
                  <a:pt x="76" y="28"/>
                </a:cubicBezTo>
                <a:cubicBezTo>
                  <a:pt x="70" y="12"/>
                  <a:pt x="70" y="12"/>
                  <a:pt x="70" y="12"/>
                </a:cubicBezTo>
                <a:cubicBezTo>
                  <a:pt x="70" y="12"/>
                  <a:pt x="70" y="12"/>
                  <a:pt x="69" y="12"/>
                </a:cubicBezTo>
                <a:cubicBezTo>
                  <a:pt x="69" y="12"/>
                  <a:pt x="69" y="12"/>
                  <a:pt x="69" y="12"/>
                </a:cubicBezTo>
                <a:cubicBezTo>
                  <a:pt x="59" y="21"/>
                  <a:pt x="59" y="21"/>
                  <a:pt x="59" y="21"/>
                </a:cubicBezTo>
                <a:cubicBezTo>
                  <a:pt x="35" y="13"/>
                  <a:pt x="35" y="13"/>
                  <a:pt x="35" y="13"/>
                </a:cubicBezTo>
                <a:cubicBezTo>
                  <a:pt x="24" y="4"/>
                  <a:pt x="24" y="4"/>
                  <a:pt x="24" y="4"/>
                </a:cubicBezTo>
                <a:cubicBezTo>
                  <a:pt x="24" y="4"/>
                  <a:pt x="24" y="4"/>
                  <a:pt x="24" y="3"/>
                </a:cubicBezTo>
                <a:cubicBezTo>
                  <a:pt x="12" y="1"/>
                  <a:pt x="12" y="1"/>
                  <a:pt x="12" y="1"/>
                </a:cubicBezTo>
                <a:cubicBezTo>
                  <a:pt x="7" y="0"/>
                  <a:pt x="7" y="0"/>
                  <a:pt x="7" y="0"/>
                </a:cubicBezTo>
                <a:cubicBezTo>
                  <a:pt x="0" y="18"/>
                  <a:pt x="0" y="18"/>
                  <a:pt x="0" y="18"/>
                </a:cubicBezTo>
                <a:cubicBezTo>
                  <a:pt x="13" y="28"/>
                  <a:pt x="13" y="28"/>
                  <a:pt x="13" y="28"/>
                </a:cubicBezTo>
                <a:cubicBezTo>
                  <a:pt x="17" y="31"/>
                  <a:pt x="17" y="31"/>
                  <a:pt x="17" y="31"/>
                </a:cubicBezTo>
                <a:cubicBezTo>
                  <a:pt x="21" y="34"/>
                  <a:pt x="21" y="34"/>
                  <a:pt x="21" y="34"/>
                </a:cubicBezTo>
                <a:cubicBezTo>
                  <a:pt x="23" y="36"/>
                  <a:pt x="23" y="36"/>
                  <a:pt x="23" y="36"/>
                </a:cubicBezTo>
                <a:cubicBezTo>
                  <a:pt x="26" y="40"/>
                  <a:pt x="26" y="40"/>
                  <a:pt x="26" y="40"/>
                </a:cubicBezTo>
                <a:cubicBezTo>
                  <a:pt x="32" y="47"/>
                  <a:pt x="32" y="47"/>
                  <a:pt x="32" y="47"/>
                </a:cubicBezTo>
                <a:cubicBezTo>
                  <a:pt x="40" y="58"/>
                  <a:pt x="40" y="58"/>
                  <a:pt x="40" y="58"/>
                </a:cubicBezTo>
                <a:cubicBezTo>
                  <a:pt x="42" y="58"/>
                  <a:pt x="42" y="58"/>
                  <a:pt x="42" y="58"/>
                </a:cubicBezTo>
                <a:cubicBezTo>
                  <a:pt x="44" y="59"/>
                  <a:pt x="44" y="59"/>
                  <a:pt x="44" y="59"/>
                </a:cubicBezTo>
                <a:cubicBezTo>
                  <a:pt x="62" y="62"/>
                  <a:pt x="62" y="62"/>
                  <a:pt x="62" y="62"/>
                </a:cubicBezTo>
                <a:cubicBezTo>
                  <a:pt x="77" y="51"/>
                  <a:pt x="77" y="51"/>
                  <a:pt x="77" y="51"/>
                </a:cubicBezTo>
                <a:cubicBezTo>
                  <a:pt x="77" y="43"/>
                  <a:pt x="77" y="43"/>
                  <a:pt x="77" y="43"/>
                </a:cubicBezTo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0" name="Freeform 61"/>
          <p:cNvSpPr>
            <a:spLocks/>
          </p:cNvSpPr>
          <p:nvPr/>
        </p:nvSpPr>
        <p:spPr bwMode="auto">
          <a:xfrm>
            <a:off x="1162050" y="4256088"/>
            <a:ext cx="117475" cy="179387"/>
          </a:xfrm>
          <a:custGeom>
            <a:avLst/>
            <a:gdLst>
              <a:gd name="T0" fmla="*/ 0 w 74"/>
              <a:gd name="T1" fmla="*/ 107 h 113"/>
              <a:gd name="T2" fmla="*/ 13 w 74"/>
              <a:gd name="T3" fmla="*/ 111 h 113"/>
              <a:gd name="T4" fmla="*/ 21 w 74"/>
              <a:gd name="T5" fmla="*/ 113 h 113"/>
              <a:gd name="T6" fmla="*/ 74 w 74"/>
              <a:gd name="T7" fmla="*/ 11 h 113"/>
              <a:gd name="T8" fmla="*/ 61 w 74"/>
              <a:gd name="T9" fmla="*/ 0 h 113"/>
              <a:gd name="T10" fmla="*/ 59 w 74"/>
              <a:gd name="T11" fmla="*/ 2 h 113"/>
              <a:gd name="T12" fmla="*/ 8 w 74"/>
              <a:gd name="T13" fmla="*/ 28 h 113"/>
              <a:gd name="T14" fmla="*/ 0 w 74"/>
              <a:gd name="T15" fmla="*/ 107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4" h="113">
                <a:moveTo>
                  <a:pt x="0" y="107"/>
                </a:moveTo>
                <a:lnTo>
                  <a:pt x="13" y="111"/>
                </a:lnTo>
                <a:lnTo>
                  <a:pt x="21" y="113"/>
                </a:lnTo>
                <a:lnTo>
                  <a:pt x="74" y="11"/>
                </a:lnTo>
                <a:lnTo>
                  <a:pt x="61" y="0"/>
                </a:lnTo>
                <a:lnTo>
                  <a:pt x="59" y="2"/>
                </a:lnTo>
                <a:lnTo>
                  <a:pt x="8" y="28"/>
                </a:lnTo>
                <a:lnTo>
                  <a:pt x="0" y="107"/>
                </a:ln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1" name="Freeform 62"/>
          <p:cNvSpPr>
            <a:spLocks/>
          </p:cNvSpPr>
          <p:nvPr/>
        </p:nvSpPr>
        <p:spPr bwMode="auto">
          <a:xfrm>
            <a:off x="879475" y="4657725"/>
            <a:ext cx="198438" cy="207962"/>
          </a:xfrm>
          <a:custGeom>
            <a:avLst/>
            <a:gdLst>
              <a:gd name="T0" fmla="*/ 0 w 125"/>
              <a:gd name="T1" fmla="*/ 131 h 131"/>
              <a:gd name="T2" fmla="*/ 1 w 125"/>
              <a:gd name="T3" fmla="*/ 131 h 131"/>
              <a:gd name="T4" fmla="*/ 44 w 125"/>
              <a:gd name="T5" fmla="*/ 129 h 131"/>
              <a:gd name="T6" fmla="*/ 84 w 125"/>
              <a:gd name="T7" fmla="*/ 113 h 131"/>
              <a:gd name="T8" fmla="*/ 108 w 125"/>
              <a:gd name="T9" fmla="*/ 104 h 131"/>
              <a:gd name="T10" fmla="*/ 125 w 125"/>
              <a:gd name="T11" fmla="*/ 76 h 131"/>
              <a:gd name="T12" fmla="*/ 121 w 125"/>
              <a:gd name="T13" fmla="*/ 70 h 131"/>
              <a:gd name="T14" fmla="*/ 60 w 125"/>
              <a:gd name="T15" fmla="*/ 0 h 131"/>
              <a:gd name="T16" fmla="*/ 22 w 125"/>
              <a:gd name="T17" fmla="*/ 85 h 131"/>
              <a:gd name="T18" fmla="*/ 3 w 125"/>
              <a:gd name="T19" fmla="*/ 124 h 131"/>
              <a:gd name="T20" fmla="*/ 0 w 125"/>
              <a:gd name="T21" fmla="*/ 131 h 1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25" h="131">
                <a:moveTo>
                  <a:pt x="0" y="131"/>
                </a:moveTo>
                <a:lnTo>
                  <a:pt x="1" y="131"/>
                </a:lnTo>
                <a:lnTo>
                  <a:pt x="44" y="129"/>
                </a:lnTo>
                <a:lnTo>
                  <a:pt x="84" y="113"/>
                </a:lnTo>
                <a:lnTo>
                  <a:pt x="108" y="104"/>
                </a:lnTo>
                <a:lnTo>
                  <a:pt x="125" y="76"/>
                </a:lnTo>
                <a:lnTo>
                  <a:pt x="121" y="70"/>
                </a:lnTo>
                <a:lnTo>
                  <a:pt x="60" y="0"/>
                </a:lnTo>
                <a:lnTo>
                  <a:pt x="22" y="85"/>
                </a:lnTo>
                <a:lnTo>
                  <a:pt x="3" y="124"/>
                </a:lnTo>
                <a:lnTo>
                  <a:pt x="0" y="131"/>
                </a:ln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2" name="Freeform 63"/>
          <p:cNvSpPr>
            <a:spLocks/>
          </p:cNvSpPr>
          <p:nvPr/>
        </p:nvSpPr>
        <p:spPr bwMode="auto">
          <a:xfrm>
            <a:off x="1025525" y="4546600"/>
            <a:ext cx="219075" cy="214312"/>
          </a:xfrm>
          <a:custGeom>
            <a:avLst/>
            <a:gdLst>
              <a:gd name="T0" fmla="*/ 0 w 75"/>
              <a:gd name="T1" fmla="*/ 13 h 73"/>
              <a:gd name="T2" fmla="*/ 12 w 75"/>
              <a:gd name="T3" fmla="*/ 39 h 73"/>
              <a:gd name="T4" fmla="*/ 23 w 75"/>
              <a:gd name="T5" fmla="*/ 64 h 73"/>
              <a:gd name="T6" fmla="*/ 24 w 75"/>
              <a:gd name="T7" fmla="*/ 67 h 73"/>
              <a:gd name="T8" fmla="*/ 26 w 75"/>
              <a:gd name="T9" fmla="*/ 71 h 73"/>
              <a:gd name="T10" fmla="*/ 27 w 75"/>
              <a:gd name="T11" fmla="*/ 73 h 73"/>
              <a:gd name="T12" fmla="*/ 27 w 75"/>
              <a:gd name="T13" fmla="*/ 73 h 73"/>
              <a:gd name="T14" fmla="*/ 43 w 75"/>
              <a:gd name="T15" fmla="*/ 57 h 73"/>
              <a:gd name="T16" fmla="*/ 75 w 75"/>
              <a:gd name="T17" fmla="*/ 26 h 73"/>
              <a:gd name="T18" fmla="*/ 69 w 75"/>
              <a:gd name="T19" fmla="*/ 18 h 73"/>
              <a:gd name="T20" fmla="*/ 53 w 75"/>
              <a:gd name="T21" fmla="*/ 0 h 73"/>
              <a:gd name="T22" fmla="*/ 21 w 75"/>
              <a:gd name="T23" fmla="*/ 0 h 73"/>
              <a:gd name="T24" fmla="*/ 39 w 75"/>
              <a:gd name="T25" fmla="*/ 27 h 73"/>
              <a:gd name="T26" fmla="*/ 39 w 75"/>
              <a:gd name="T27" fmla="*/ 27 h 73"/>
              <a:gd name="T28" fmla="*/ 39 w 75"/>
              <a:gd name="T29" fmla="*/ 28 h 73"/>
              <a:gd name="T30" fmla="*/ 29 w 75"/>
              <a:gd name="T31" fmla="*/ 30 h 73"/>
              <a:gd name="T32" fmla="*/ 29 w 75"/>
              <a:gd name="T33" fmla="*/ 29 h 73"/>
              <a:gd name="T34" fmla="*/ 8 w 75"/>
              <a:gd name="T35" fmla="*/ 0 h 73"/>
              <a:gd name="T36" fmla="*/ 3 w 75"/>
              <a:gd name="T37" fmla="*/ 8 h 73"/>
              <a:gd name="T38" fmla="*/ 0 w 75"/>
              <a:gd name="T39" fmla="*/ 13 h 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75" h="73">
                <a:moveTo>
                  <a:pt x="0" y="13"/>
                </a:moveTo>
                <a:cubicBezTo>
                  <a:pt x="12" y="39"/>
                  <a:pt x="12" y="39"/>
                  <a:pt x="12" y="39"/>
                </a:cubicBezTo>
                <a:cubicBezTo>
                  <a:pt x="23" y="64"/>
                  <a:pt x="23" y="64"/>
                  <a:pt x="23" y="64"/>
                </a:cubicBezTo>
                <a:cubicBezTo>
                  <a:pt x="24" y="67"/>
                  <a:pt x="24" y="67"/>
                  <a:pt x="24" y="67"/>
                </a:cubicBezTo>
                <a:cubicBezTo>
                  <a:pt x="26" y="71"/>
                  <a:pt x="26" y="71"/>
                  <a:pt x="26" y="71"/>
                </a:cubicBezTo>
                <a:cubicBezTo>
                  <a:pt x="27" y="73"/>
                  <a:pt x="27" y="73"/>
                  <a:pt x="27" y="73"/>
                </a:cubicBezTo>
                <a:cubicBezTo>
                  <a:pt x="27" y="73"/>
                  <a:pt x="27" y="73"/>
                  <a:pt x="27" y="73"/>
                </a:cubicBezTo>
                <a:cubicBezTo>
                  <a:pt x="43" y="57"/>
                  <a:pt x="43" y="57"/>
                  <a:pt x="43" y="57"/>
                </a:cubicBezTo>
                <a:cubicBezTo>
                  <a:pt x="75" y="26"/>
                  <a:pt x="75" y="26"/>
                  <a:pt x="75" y="26"/>
                </a:cubicBezTo>
                <a:cubicBezTo>
                  <a:pt x="69" y="18"/>
                  <a:pt x="69" y="18"/>
                  <a:pt x="69" y="18"/>
                </a:cubicBezTo>
                <a:cubicBezTo>
                  <a:pt x="53" y="0"/>
                  <a:pt x="53" y="0"/>
                  <a:pt x="53" y="0"/>
                </a:cubicBezTo>
                <a:cubicBezTo>
                  <a:pt x="21" y="0"/>
                  <a:pt x="21" y="0"/>
                  <a:pt x="21" y="0"/>
                </a:cubicBezTo>
                <a:cubicBezTo>
                  <a:pt x="39" y="27"/>
                  <a:pt x="39" y="27"/>
                  <a:pt x="39" y="27"/>
                </a:cubicBezTo>
                <a:cubicBezTo>
                  <a:pt x="39" y="27"/>
                  <a:pt x="39" y="27"/>
                  <a:pt x="39" y="27"/>
                </a:cubicBezTo>
                <a:cubicBezTo>
                  <a:pt x="39" y="28"/>
                  <a:pt x="39" y="28"/>
                  <a:pt x="39" y="28"/>
                </a:cubicBezTo>
                <a:cubicBezTo>
                  <a:pt x="29" y="30"/>
                  <a:pt x="29" y="30"/>
                  <a:pt x="29" y="30"/>
                </a:cubicBezTo>
                <a:cubicBezTo>
                  <a:pt x="29" y="30"/>
                  <a:pt x="29" y="30"/>
                  <a:pt x="29" y="29"/>
                </a:cubicBezTo>
                <a:cubicBezTo>
                  <a:pt x="8" y="0"/>
                  <a:pt x="8" y="0"/>
                  <a:pt x="8" y="0"/>
                </a:cubicBezTo>
                <a:cubicBezTo>
                  <a:pt x="3" y="8"/>
                  <a:pt x="3" y="8"/>
                  <a:pt x="3" y="8"/>
                </a:cubicBezTo>
                <a:lnTo>
                  <a:pt x="0" y="13"/>
                </a:ln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3" name="Freeform 64"/>
          <p:cNvSpPr>
            <a:spLocks/>
          </p:cNvSpPr>
          <p:nvPr/>
        </p:nvSpPr>
        <p:spPr bwMode="auto">
          <a:xfrm>
            <a:off x="828675" y="3430588"/>
            <a:ext cx="741363" cy="981075"/>
          </a:xfrm>
          <a:custGeom>
            <a:avLst/>
            <a:gdLst>
              <a:gd name="T0" fmla="*/ 148 w 253"/>
              <a:gd name="T1" fmla="*/ 19 h 335"/>
              <a:gd name="T2" fmla="*/ 159 w 253"/>
              <a:gd name="T3" fmla="*/ 0 h 335"/>
              <a:gd name="T4" fmla="*/ 194 w 253"/>
              <a:gd name="T5" fmla="*/ 21 h 335"/>
              <a:gd name="T6" fmla="*/ 211 w 253"/>
              <a:gd name="T7" fmla="*/ 24 h 335"/>
              <a:gd name="T8" fmla="*/ 203 w 253"/>
              <a:gd name="T9" fmla="*/ 49 h 335"/>
              <a:gd name="T10" fmla="*/ 205 w 253"/>
              <a:gd name="T11" fmla="*/ 78 h 335"/>
              <a:gd name="T12" fmla="*/ 224 w 253"/>
              <a:gd name="T13" fmla="*/ 51 h 335"/>
              <a:gd name="T14" fmla="*/ 233 w 253"/>
              <a:gd name="T15" fmla="*/ 71 h 335"/>
              <a:gd name="T16" fmla="*/ 226 w 253"/>
              <a:gd name="T17" fmla="*/ 101 h 335"/>
              <a:gd name="T18" fmla="*/ 239 w 253"/>
              <a:gd name="T19" fmla="*/ 84 h 335"/>
              <a:gd name="T20" fmla="*/ 244 w 253"/>
              <a:gd name="T21" fmla="*/ 91 h 335"/>
              <a:gd name="T22" fmla="*/ 250 w 253"/>
              <a:gd name="T23" fmla="*/ 123 h 335"/>
              <a:gd name="T24" fmla="*/ 251 w 253"/>
              <a:gd name="T25" fmla="*/ 132 h 335"/>
              <a:gd name="T26" fmla="*/ 225 w 253"/>
              <a:gd name="T27" fmla="*/ 143 h 335"/>
              <a:gd name="T28" fmla="*/ 225 w 253"/>
              <a:gd name="T29" fmla="*/ 179 h 335"/>
              <a:gd name="T30" fmla="*/ 227 w 253"/>
              <a:gd name="T31" fmla="*/ 195 h 335"/>
              <a:gd name="T32" fmla="*/ 239 w 253"/>
              <a:gd name="T33" fmla="*/ 223 h 335"/>
              <a:gd name="T34" fmla="*/ 203 w 253"/>
              <a:gd name="T35" fmla="*/ 247 h 335"/>
              <a:gd name="T36" fmla="*/ 139 w 253"/>
              <a:gd name="T37" fmla="*/ 252 h 335"/>
              <a:gd name="T38" fmla="*/ 145 w 253"/>
              <a:gd name="T39" fmla="*/ 226 h 335"/>
              <a:gd name="T40" fmla="*/ 124 w 253"/>
              <a:gd name="T41" fmla="*/ 228 h 335"/>
              <a:gd name="T42" fmla="*/ 123 w 253"/>
              <a:gd name="T43" fmla="*/ 246 h 335"/>
              <a:gd name="T44" fmla="*/ 89 w 253"/>
              <a:gd name="T45" fmla="*/ 321 h 335"/>
              <a:gd name="T46" fmla="*/ 53 w 253"/>
              <a:gd name="T47" fmla="*/ 335 h 335"/>
              <a:gd name="T48" fmla="*/ 52 w 253"/>
              <a:gd name="T49" fmla="*/ 334 h 335"/>
              <a:gd name="T50" fmla="*/ 4 w 253"/>
              <a:gd name="T51" fmla="*/ 306 h 335"/>
              <a:gd name="T52" fmla="*/ 3 w 253"/>
              <a:gd name="T53" fmla="*/ 304 h 335"/>
              <a:gd name="T54" fmla="*/ 1 w 253"/>
              <a:gd name="T55" fmla="*/ 272 h 335"/>
              <a:gd name="T56" fmla="*/ 52 w 253"/>
              <a:gd name="T57" fmla="*/ 240 h 335"/>
              <a:gd name="T58" fmla="*/ 21 w 253"/>
              <a:gd name="T59" fmla="*/ 223 h 335"/>
              <a:gd name="T60" fmla="*/ 21 w 253"/>
              <a:gd name="T61" fmla="*/ 210 h 335"/>
              <a:gd name="T62" fmla="*/ 58 w 253"/>
              <a:gd name="T63" fmla="*/ 212 h 335"/>
              <a:gd name="T64" fmla="*/ 67 w 253"/>
              <a:gd name="T65" fmla="*/ 208 h 335"/>
              <a:gd name="T66" fmla="*/ 63 w 253"/>
              <a:gd name="T67" fmla="*/ 195 h 335"/>
              <a:gd name="T68" fmla="*/ 72 w 253"/>
              <a:gd name="T69" fmla="*/ 174 h 335"/>
              <a:gd name="T70" fmla="*/ 54 w 253"/>
              <a:gd name="T71" fmla="*/ 192 h 335"/>
              <a:gd name="T72" fmla="*/ 39 w 253"/>
              <a:gd name="T73" fmla="*/ 186 h 335"/>
              <a:gd name="T74" fmla="*/ 20 w 253"/>
              <a:gd name="T75" fmla="*/ 163 h 335"/>
              <a:gd name="T76" fmla="*/ 42 w 253"/>
              <a:gd name="T77" fmla="*/ 155 h 335"/>
              <a:gd name="T78" fmla="*/ 50 w 253"/>
              <a:gd name="T79" fmla="*/ 154 h 335"/>
              <a:gd name="T80" fmla="*/ 58 w 253"/>
              <a:gd name="T81" fmla="*/ 150 h 335"/>
              <a:gd name="T82" fmla="*/ 46 w 253"/>
              <a:gd name="T83" fmla="*/ 141 h 335"/>
              <a:gd name="T84" fmla="*/ 48 w 253"/>
              <a:gd name="T85" fmla="*/ 137 h 335"/>
              <a:gd name="T86" fmla="*/ 63 w 253"/>
              <a:gd name="T87" fmla="*/ 138 h 335"/>
              <a:gd name="T88" fmla="*/ 44 w 253"/>
              <a:gd name="T89" fmla="*/ 129 h 335"/>
              <a:gd name="T90" fmla="*/ 12 w 253"/>
              <a:gd name="T91" fmla="*/ 139 h 335"/>
              <a:gd name="T92" fmla="*/ 26 w 253"/>
              <a:gd name="T93" fmla="*/ 114 h 335"/>
              <a:gd name="T94" fmla="*/ 57 w 253"/>
              <a:gd name="T95" fmla="*/ 119 h 3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253" h="335">
                <a:moveTo>
                  <a:pt x="133" y="9"/>
                </a:moveTo>
                <a:cubicBezTo>
                  <a:pt x="148" y="19"/>
                  <a:pt x="148" y="19"/>
                  <a:pt x="148" y="19"/>
                </a:cubicBezTo>
                <a:cubicBezTo>
                  <a:pt x="148" y="19"/>
                  <a:pt x="148" y="19"/>
                  <a:pt x="148" y="19"/>
                </a:cubicBezTo>
                <a:cubicBezTo>
                  <a:pt x="157" y="41"/>
                  <a:pt x="157" y="41"/>
                  <a:pt x="157" y="41"/>
                </a:cubicBezTo>
                <a:cubicBezTo>
                  <a:pt x="163" y="50"/>
                  <a:pt x="163" y="50"/>
                  <a:pt x="163" y="50"/>
                </a:cubicBezTo>
                <a:cubicBezTo>
                  <a:pt x="159" y="0"/>
                  <a:pt x="159" y="0"/>
                  <a:pt x="159" y="0"/>
                </a:cubicBezTo>
                <a:cubicBezTo>
                  <a:pt x="159" y="0"/>
                  <a:pt x="159" y="0"/>
                  <a:pt x="159" y="0"/>
                </a:cubicBezTo>
                <a:cubicBezTo>
                  <a:pt x="160" y="0"/>
                  <a:pt x="160" y="0"/>
                  <a:pt x="160" y="0"/>
                </a:cubicBezTo>
                <a:cubicBezTo>
                  <a:pt x="194" y="21"/>
                  <a:pt x="194" y="21"/>
                  <a:pt x="194" y="21"/>
                </a:cubicBezTo>
                <a:cubicBezTo>
                  <a:pt x="204" y="23"/>
                  <a:pt x="204" y="23"/>
                  <a:pt x="204" y="23"/>
                </a:cubicBezTo>
                <a:cubicBezTo>
                  <a:pt x="211" y="24"/>
                  <a:pt x="211" y="24"/>
                  <a:pt x="211" y="24"/>
                </a:cubicBezTo>
                <a:cubicBezTo>
                  <a:pt x="211" y="24"/>
                  <a:pt x="211" y="24"/>
                  <a:pt x="211" y="24"/>
                </a:cubicBezTo>
                <a:cubicBezTo>
                  <a:pt x="211" y="24"/>
                  <a:pt x="211" y="24"/>
                  <a:pt x="211" y="24"/>
                </a:cubicBezTo>
                <a:cubicBezTo>
                  <a:pt x="203" y="49"/>
                  <a:pt x="203" y="49"/>
                  <a:pt x="203" y="49"/>
                </a:cubicBezTo>
                <a:cubicBezTo>
                  <a:pt x="203" y="49"/>
                  <a:pt x="203" y="49"/>
                  <a:pt x="203" y="49"/>
                </a:cubicBezTo>
                <a:cubicBezTo>
                  <a:pt x="203" y="49"/>
                  <a:pt x="203" y="49"/>
                  <a:pt x="203" y="49"/>
                </a:cubicBezTo>
                <a:cubicBezTo>
                  <a:pt x="196" y="74"/>
                  <a:pt x="196" y="74"/>
                  <a:pt x="196" y="74"/>
                </a:cubicBezTo>
                <a:cubicBezTo>
                  <a:pt x="205" y="78"/>
                  <a:pt x="205" y="78"/>
                  <a:pt x="205" y="78"/>
                </a:cubicBezTo>
                <a:cubicBezTo>
                  <a:pt x="224" y="51"/>
                  <a:pt x="224" y="51"/>
                  <a:pt x="224" y="51"/>
                </a:cubicBezTo>
                <a:cubicBezTo>
                  <a:pt x="224" y="51"/>
                  <a:pt x="224" y="51"/>
                  <a:pt x="224" y="51"/>
                </a:cubicBezTo>
                <a:cubicBezTo>
                  <a:pt x="224" y="51"/>
                  <a:pt x="224" y="51"/>
                  <a:pt x="224" y="51"/>
                </a:cubicBezTo>
                <a:cubicBezTo>
                  <a:pt x="238" y="62"/>
                  <a:pt x="238" y="62"/>
                  <a:pt x="238" y="62"/>
                </a:cubicBezTo>
                <a:cubicBezTo>
                  <a:pt x="238" y="62"/>
                  <a:pt x="238" y="62"/>
                  <a:pt x="238" y="62"/>
                </a:cubicBezTo>
                <a:cubicBezTo>
                  <a:pt x="233" y="71"/>
                  <a:pt x="233" y="71"/>
                  <a:pt x="233" y="71"/>
                </a:cubicBezTo>
                <a:cubicBezTo>
                  <a:pt x="231" y="75"/>
                  <a:pt x="231" y="75"/>
                  <a:pt x="231" y="75"/>
                </a:cubicBezTo>
                <a:cubicBezTo>
                  <a:pt x="220" y="95"/>
                  <a:pt x="220" y="95"/>
                  <a:pt x="220" y="95"/>
                </a:cubicBezTo>
                <a:cubicBezTo>
                  <a:pt x="226" y="101"/>
                  <a:pt x="226" y="101"/>
                  <a:pt x="226" y="101"/>
                </a:cubicBezTo>
                <a:cubicBezTo>
                  <a:pt x="238" y="84"/>
                  <a:pt x="238" y="84"/>
                  <a:pt x="238" y="84"/>
                </a:cubicBezTo>
                <a:cubicBezTo>
                  <a:pt x="239" y="84"/>
                  <a:pt x="239" y="84"/>
                  <a:pt x="239" y="84"/>
                </a:cubicBezTo>
                <a:cubicBezTo>
                  <a:pt x="239" y="84"/>
                  <a:pt x="239" y="84"/>
                  <a:pt x="239" y="84"/>
                </a:cubicBezTo>
                <a:cubicBezTo>
                  <a:pt x="239" y="84"/>
                  <a:pt x="239" y="84"/>
                  <a:pt x="239" y="84"/>
                </a:cubicBezTo>
                <a:cubicBezTo>
                  <a:pt x="244" y="90"/>
                  <a:pt x="244" y="90"/>
                  <a:pt x="244" y="90"/>
                </a:cubicBezTo>
                <a:cubicBezTo>
                  <a:pt x="244" y="90"/>
                  <a:pt x="244" y="90"/>
                  <a:pt x="244" y="91"/>
                </a:cubicBezTo>
                <a:cubicBezTo>
                  <a:pt x="246" y="118"/>
                  <a:pt x="246" y="118"/>
                  <a:pt x="246" y="118"/>
                </a:cubicBezTo>
                <a:cubicBezTo>
                  <a:pt x="250" y="123"/>
                  <a:pt x="250" y="123"/>
                  <a:pt x="250" y="123"/>
                </a:cubicBezTo>
                <a:cubicBezTo>
                  <a:pt x="250" y="123"/>
                  <a:pt x="250" y="123"/>
                  <a:pt x="250" y="123"/>
                </a:cubicBezTo>
                <a:cubicBezTo>
                  <a:pt x="253" y="129"/>
                  <a:pt x="253" y="129"/>
                  <a:pt x="253" y="129"/>
                </a:cubicBezTo>
                <a:cubicBezTo>
                  <a:pt x="253" y="129"/>
                  <a:pt x="253" y="129"/>
                  <a:pt x="253" y="129"/>
                </a:cubicBezTo>
                <a:cubicBezTo>
                  <a:pt x="251" y="132"/>
                  <a:pt x="251" y="132"/>
                  <a:pt x="251" y="132"/>
                </a:cubicBezTo>
                <a:cubicBezTo>
                  <a:pt x="251" y="132"/>
                  <a:pt x="251" y="132"/>
                  <a:pt x="250" y="132"/>
                </a:cubicBezTo>
                <a:cubicBezTo>
                  <a:pt x="241" y="136"/>
                  <a:pt x="241" y="136"/>
                  <a:pt x="241" y="136"/>
                </a:cubicBezTo>
                <a:cubicBezTo>
                  <a:pt x="225" y="143"/>
                  <a:pt x="225" y="143"/>
                  <a:pt x="225" y="143"/>
                </a:cubicBezTo>
                <a:cubicBezTo>
                  <a:pt x="212" y="153"/>
                  <a:pt x="212" y="153"/>
                  <a:pt x="212" y="153"/>
                </a:cubicBezTo>
                <a:cubicBezTo>
                  <a:pt x="214" y="158"/>
                  <a:pt x="214" y="158"/>
                  <a:pt x="214" y="158"/>
                </a:cubicBezTo>
                <a:cubicBezTo>
                  <a:pt x="225" y="179"/>
                  <a:pt x="225" y="179"/>
                  <a:pt x="225" y="179"/>
                </a:cubicBezTo>
                <a:cubicBezTo>
                  <a:pt x="225" y="179"/>
                  <a:pt x="225" y="179"/>
                  <a:pt x="225" y="179"/>
                </a:cubicBezTo>
                <a:cubicBezTo>
                  <a:pt x="227" y="193"/>
                  <a:pt x="227" y="193"/>
                  <a:pt x="227" y="193"/>
                </a:cubicBezTo>
                <a:cubicBezTo>
                  <a:pt x="227" y="195"/>
                  <a:pt x="227" y="195"/>
                  <a:pt x="227" y="195"/>
                </a:cubicBezTo>
                <a:cubicBezTo>
                  <a:pt x="227" y="195"/>
                  <a:pt x="227" y="195"/>
                  <a:pt x="227" y="195"/>
                </a:cubicBezTo>
                <a:cubicBezTo>
                  <a:pt x="214" y="207"/>
                  <a:pt x="214" y="207"/>
                  <a:pt x="214" y="207"/>
                </a:cubicBezTo>
                <a:cubicBezTo>
                  <a:pt x="239" y="223"/>
                  <a:pt x="239" y="223"/>
                  <a:pt x="239" y="223"/>
                </a:cubicBezTo>
                <a:cubicBezTo>
                  <a:pt x="239" y="223"/>
                  <a:pt x="239" y="223"/>
                  <a:pt x="239" y="223"/>
                </a:cubicBezTo>
                <a:cubicBezTo>
                  <a:pt x="239" y="224"/>
                  <a:pt x="239" y="224"/>
                  <a:pt x="239" y="224"/>
                </a:cubicBezTo>
                <a:cubicBezTo>
                  <a:pt x="203" y="247"/>
                  <a:pt x="203" y="247"/>
                  <a:pt x="203" y="247"/>
                </a:cubicBezTo>
                <a:cubicBezTo>
                  <a:pt x="203" y="248"/>
                  <a:pt x="202" y="248"/>
                  <a:pt x="202" y="247"/>
                </a:cubicBezTo>
                <a:cubicBezTo>
                  <a:pt x="186" y="241"/>
                  <a:pt x="186" y="241"/>
                  <a:pt x="186" y="241"/>
                </a:cubicBezTo>
                <a:cubicBezTo>
                  <a:pt x="139" y="252"/>
                  <a:pt x="139" y="252"/>
                  <a:pt x="139" y="252"/>
                </a:cubicBezTo>
                <a:cubicBezTo>
                  <a:pt x="139" y="252"/>
                  <a:pt x="139" y="252"/>
                  <a:pt x="139" y="252"/>
                </a:cubicBezTo>
                <a:cubicBezTo>
                  <a:pt x="139" y="252"/>
                  <a:pt x="139" y="252"/>
                  <a:pt x="139" y="252"/>
                </a:cubicBezTo>
                <a:cubicBezTo>
                  <a:pt x="145" y="226"/>
                  <a:pt x="145" y="226"/>
                  <a:pt x="145" y="226"/>
                </a:cubicBezTo>
                <a:cubicBezTo>
                  <a:pt x="147" y="219"/>
                  <a:pt x="147" y="219"/>
                  <a:pt x="147" y="219"/>
                </a:cubicBezTo>
                <a:cubicBezTo>
                  <a:pt x="125" y="225"/>
                  <a:pt x="125" y="225"/>
                  <a:pt x="125" y="225"/>
                </a:cubicBezTo>
                <a:cubicBezTo>
                  <a:pt x="124" y="228"/>
                  <a:pt x="124" y="228"/>
                  <a:pt x="124" y="228"/>
                </a:cubicBezTo>
                <a:cubicBezTo>
                  <a:pt x="124" y="234"/>
                  <a:pt x="124" y="234"/>
                  <a:pt x="124" y="234"/>
                </a:cubicBezTo>
                <a:cubicBezTo>
                  <a:pt x="123" y="246"/>
                  <a:pt x="123" y="246"/>
                  <a:pt x="123" y="246"/>
                </a:cubicBezTo>
                <a:cubicBezTo>
                  <a:pt x="123" y="246"/>
                  <a:pt x="123" y="246"/>
                  <a:pt x="123" y="246"/>
                </a:cubicBezTo>
                <a:cubicBezTo>
                  <a:pt x="81" y="289"/>
                  <a:pt x="81" y="289"/>
                  <a:pt x="81" y="289"/>
                </a:cubicBezTo>
                <a:cubicBezTo>
                  <a:pt x="82" y="291"/>
                  <a:pt x="82" y="291"/>
                  <a:pt x="82" y="291"/>
                </a:cubicBezTo>
                <a:cubicBezTo>
                  <a:pt x="89" y="321"/>
                  <a:pt x="89" y="321"/>
                  <a:pt x="89" y="321"/>
                </a:cubicBezTo>
                <a:cubicBezTo>
                  <a:pt x="89" y="321"/>
                  <a:pt x="89" y="321"/>
                  <a:pt x="89" y="321"/>
                </a:cubicBezTo>
                <a:cubicBezTo>
                  <a:pt x="74" y="326"/>
                  <a:pt x="74" y="326"/>
                  <a:pt x="74" y="326"/>
                </a:cubicBezTo>
                <a:cubicBezTo>
                  <a:pt x="53" y="335"/>
                  <a:pt x="53" y="335"/>
                  <a:pt x="53" y="335"/>
                </a:cubicBezTo>
                <a:cubicBezTo>
                  <a:pt x="53" y="335"/>
                  <a:pt x="53" y="335"/>
                  <a:pt x="53" y="335"/>
                </a:cubicBezTo>
                <a:cubicBezTo>
                  <a:pt x="53" y="335"/>
                  <a:pt x="53" y="335"/>
                  <a:pt x="53" y="335"/>
                </a:cubicBezTo>
                <a:cubicBezTo>
                  <a:pt x="52" y="335"/>
                  <a:pt x="52" y="335"/>
                  <a:pt x="52" y="334"/>
                </a:cubicBezTo>
                <a:cubicBezTo>
                  <a:pt x="51" y="294"/>
                  <a:pt x="51" y="294"/>
                  <a:pt x="51" y="294"/>
                </a:cubicBezTo>
                <a:cubicBezTo>
                  <a:pt x="32" y="298"/>
                  <a:pt x="32" y="298"/>
                  <a:pt x="32" y="298"/>
                </a:cubicBezTo>
                <a:cubicBezTo>
                  <a:pt x="4" y="306"/>
                  <a:pt x="4" y="306"/>
                  <a:pt x="4" y="306"/>
                </a:cubicBezTo>
                <a:cubicBezTo>
                  <a:pt x="3" y="306"/>
                  <a:pt x="3" y="306"/>
                  <a:pt x="3" y="306"/>
                </a:cubicBezTo>
                <a:cubicBezTo>
                  <a:pt x="3" y="306"/>
                  <a:pt x="3" y="305"/>
                  <a:pt x="3" y="305"/>
                </a:cubicBezTo>
                <a:cubicBezTo>
                  <a:pt x="3" y="304"/>
                  <a:pt x="3" y="304"/>
                  <a:pt x="3" y="304"/>
                </a:cubicBezTo>
                <a:cubicBezTo>
                  <a:pt x="0" y="272"/>
                  <a:pt x="0" y="272"/>
                  <a:pt x="0" y="272"/>
                </a:cubicBezTo>
                <a:cubicBezTo>
                  <a:pt x="0" y="272"/>
                  <a:pt x="0" y="272"/>
                  <a:pt x="1" y="272"/>
                </a:cubicBezTo>
                <a:cubicBezTo>
                  <a:pt x="1" y="272"/>
                  <a:pt x="1" y="272"/>
                  <a:pt x="1" y="272"/>
                </a:cubicBezTo>
                <a:cubicBezTo>
                  <a:pt x="41" y="259"/>
                  <a:pt x="41" y="259"/>
                  <a:pt x="41" y="259"/>
                </a:cubicBezTo>
                <a:cubicBezTo>
                  <a:pt x="52" y="255"/>
                  <a:pt x="52" y="255"/>
                  <a:pt x="52" y="255"/>
                </a:cubicBezTo>
                <a:cubicBezTo>
                  <a:pt x="52" y="240"/>
                  <a:pt x="52" y="240"/>
                  <a:pt x="52" y="240"/>
                </a:cubicBezTo>
                <a:cubicBezTo>
                  <a:pt x="52" y="233"/>
                  <a:pt x="52" y="233"/>
                  <a:pt x="52" y="233"/>
                </a:cubicBezTo>
                <a:cubicBezTo>
                  <a:pt x="31" y="226"/>
                  <a:pt x="31" y="226"/>
                  <a:pt x="31" y="226"/>
                </a:cubicBezTo>
                <a:cubicBezTo>
                  <a:pt x="21" y="223"/>
                  <a:pt x="21" y="223"/>
                  <a:pt x="21" y="223"/>
                </a:cubicBezTo>
                <a:cubicBezTo>
                  <a:pt x="20" y="223"/>
                  <a:pt x="20" y="223"/>
                  <a:pt x="20" y="223"/>
                </a:cubicBezTo>
                <a:cubicBezTo>
                  <a:pt x="20" y="210"/>
                  <a:pt x="20" y="210"/>
                  <a:pt x="20" y="210"/>
                </a:cubicBezTo>
                <a:cubicBezTo>
                  <a:pt x="20" y="210"/>
                  <a:pt x="20" y="210"/>
                  <a:pt x="21" y="210"/>
                </a:cubicBezTo>
                <a:cubicBezTo>
                  <a:pt x="41" y="205"/>
                  <a:pt x="41" y="205"/>
                  <a:pt x="41" y="205"/>
                </a:cubicBezTo>
                <a:cubicBezTo>
                  <a:pt x="41" y="205"/>
                  <a:pt x="41" y="205"/>
                  <a:pt x="41" y="205"/>
                </a:cubicBezTo>
                <a:cubicBezTo>
                  <a:pt x="58" y="212"/>
                  <a:pt x="58" y="212"/>
                  <a:pt x="58" y="212"/>
                </a:cubicBezTo>
                <a:cubicBezTo>
                  <a:pt x="62" y="210"/>
                  <a:pt x="62" y="210"/>
                  <a:pt x="62" y="210"/>
                </a:cubicBezTo>
                <a:cubicBezTo>
                  <a:pt x="68" y="208"/>
                  <a:pt x="68" y="208"/>
                  <a:pt x="68" y="208"/>
                </a:cubicBezTo>
                <a:cubicBezTo>
                  <a:pt x="67" y="208"/>
                  <a:pt x="67" y="208"/>
                  <a:pt x="67" y="208"/>
                </a:cubicBezTo>
                <a:cubicBezTo>
                  <a:pt x="67" y="207"/>
                  <a:pt x="67" y="207"/>
                  <a:pt x="67" y="207"/>
                </a:cubicBezTo>
                <a:cubicBezTo>
                  <a:pt x="66" y="204"/>
                  <a:pt x="66" y="204"/>
                  <a:pt x="66" y="204"/>
                </a:cubicBezTo>
                <a:cubicBezTo>
                  <a:pt x="63" y="195"/>
                  <a:pt x="63" y="195"/>
                  <a:pt x="63" y="195"/>
                </a:cubicBezTo>
                <a:cubicBezTo>
                  <a:pt x="63" y="195"/>
                  <a:pt x="63" y="195"/>
                  <a:pt x="63" y="194"/>
                </a:cubicBezTo>
                <a:cubicBezTo>
                  <a:pt x="78" y="180"/>
                  <a:pt x="78" y="180"/>
                  <a:pt x="78" y="180"/>
                </a:cubicBezTo>
                <a:cubicBezTo>
                  <a:pt x="72" y="174"/>
                  <a:pt x="72" y="174"/>
                  <a:pt x="72" y="174"/>
                </a:cubicBezTo>
                <a:cubicBezTo>
                  <a:pt x="60" y="179"/>
                  <a:pt x="60" y="179"/>
                  <a:pt x="60" y="179"/>
                </a:cubicBezTo>
                <a:cubicBezTo>
                  <a:pt x="60" y="179"/>
                  <a:pt x="60" y="179"/>
                  <a:pt x="60" y="179"/>
                </a:cubicBezTo>
                <a:cubicBezTo>
                  <a:pt x="54" y="192"/>
                  <a:pt x="54" y="192"/>
                  <a:pt x="54" y="192"/>
                </a:cubicBezTo>
                <a:cubicBezTo>
                  <a:pt x="53" y="192"/>
                  <a:pt x="53" y="192"/>
                  <a:pt x="53" y="192"/>
                </a:cubicBezTo>
                <a:cubicBezTo>
                  <a:pt x="47" y="189"/>
                  <a:pt x="47" y="189"/>
                  <a:pt x="47" y="189"/>
                </a:cubicBezTo>
                <a:cubicBezTo>
                  <a:pt x="39" y="186"/>
                  <a:pt x="39" y="186"/>
                  <a:pt x="39" y="186"/>
                </a:cubicBezTo>
                <a:cubicBezTo>
                  <a:pt x="32" y="184"/>
                  <a:pt x="32" y="184"/>
                  <a:pt x="32" y="184"/>
                </a:cubicBezTo>
                <a:cubicBezTo>
                  <a:pt x="32" y="184"/>
                  <a:pt x="32" y="183"/>
                  <a:pt x="32" y="183"/>
                </a:cubicBezTo>
                <a:cubicBezTo>
                  <a:pt x="20" y="163"/>
                  <a:pt x="20" y="163"/>
                  <a:pt x="20" y="163"/>
                </a:cubicBezTo>
                <a:cubicBezTo>
                  <a:pt x="20" y="163"/>
                  <a:pt x="19" y="163"/>
                  <a:pt x="20" y="162"/>
                </a:cubicBezTo>
                <a:cubicBezTo>
                  <a:pt x="20" y="162"/>
                  <a:pt x="20" y="162"/>
                  <a:pt x="20" y="162"/>
                </a:cubicBezTo>
                <a:cubicBezTo>
                  <a:pt x="42" y="155"/>
                  <a:pt x="42" y="155"/>
                  <a:pt x="42" y="155"/>
                </a:cubicBezTo>
                <a:cubicBezTo>
                  <a:pt x="42" y="155"/>
                  <a:pt x="42" y="154"/>
                  <a:pt x="42" y="154"/>
                </a:cubicBezTo>
                <a:cubicBezTo>
                  <a:pt x="50" y="154"/>
                  <a:pt x="50" y="154"/>
                  <a:pt x="50" y="154"/>
                </a:cubicBezTo>
                <a:cubicBezTo>
                  <a:pt x="50" y="154"/>
                  <a:pt x="50" y="154"/>
                  <a:pt x="50" y="154"/>
                </a:cubicBezTo>
                <a:cubicBezTo>
                  <a:pt x="62" y="161"/>
                  <a:pt x="62" y="161"/>
                  <a:pt x="62" y="161"/>
                </a:cubicBezTo>
                <a:cubicBezTo>
                  <a:pt x="63" y="154"/>
                  <a:pt x="63" y="154"/>
                  <a:pt x="63" y="154"/>
                </a:cubicBezTo>
                <a:cubicBezTo>
                  <a:pt x="58" y="150"/>
                  <a:pt x="58" y="150"/>
                  <a:pt x="58" y="150"/>
                </a:cubicBezTo>
                <a:cubicBezTo>
                  <a:pt x="55" y="148"/>
                  <a:pt x="55" y="148"/>
                  <a:pt x="55" y="148"/>
                </a:cubicBezTo>
                <a:cubicBezTo>
                  <a:pt x="47" y="142"/>
                  <a:pt x="47" y="142"/>
                  <a:pt x="47" y="142"/>
                </a:cubicBezTo>
                <a:cubicBezTo>
                  <a:pt x="46" y="141"/>
                  <a:pt x="46" y="141"/>
                  <a:pt x="46" y="141"/>
                </a:cubicBezTo>
                <a:cubicBezTo>
                  <a:pt x="46" y="141"/>
                  <a:pt x="46" y="141"/>
                  <a:pt x="46" y="141"/>
                </a:cubicBezTo>
                <a:cubicBezTo>
                  <a:pt x="47" y="137"/>
                  <a:pt x="47" y="137"/>
                  <a:pt x="47" y="137"/>
                </a:cubicBezTo>
                <a:cubicBezTo>
                  <a:pt x="48" y="137"/>
                  <a:pt x="48" y="137"/>
                  <a:pt x="48" y="137"/>
                </a:cubicBezTo>
                <a:cubicBezTo>
                  <a:pt x="49" y="137"/>
                  <a:pt x="49" y="137"/>
                  <a:pt x="49" y="137"/>
                </a:cubicBezTo>
                <a:cubicBezTo>
                  <a:pt x="58" y="138"/>
                  <a:pt x="58" y="138"/>
                  <a:pt x="58" y="138"/>
                </a:cubicBezTo>
                <a:cubicBezTo>
                  <a:pt x="63" y="138"/>
                  <a:pt x="63" y="138"/>
                  <a:pt x="63" y="138"/>
                </a:cubicBezTo>
                <a:cubicBezTo>
                  <a:pt x="66" y="134"/>
                  <a:pt x="66" y="134"/>
                  <a:pt x="66" y="134"/>
                </a:cubicBezTo>
                <a:cubicBezTo>
                  <a:pt x="55" y="130"/>
                  <a:pt x="55" y="130"/>
                  <a:pt x="55" y="130"/>
                </a:cubicBezTo>
                <a:cubicBezTo>
                  <a:pt x="44" y="129"/>
                  <a:pt x="44" y="129"/>
                  <a:pt x="44" y="129"/>
                </a:cubicBezTo>
                <a:cubicBezTo>
                  <a:pt x="37" y="136"/>
                  <a:pt x="37" y="136"/>
                  <a:pt x="37" y="136"/>
                </a:cubicBezTo>
                <a:cubicBezTo>
                  <a:pt x="37" y="136"/>
                  <a:pt x="37" y="136"/>
                  <a:pt x="37" y="136"/>
                </a:cubicBezTo>
                <a:cubicBezTo>
                  <a:pt x="12" y="139"/>
                  <a:pt x="12" y="139"/>
                  <a:pt x="12" y="139"/>
                </a:cubicBezTo>
                <a:cubicBezTo>
                  <a:pt x="11" y="139"/>
                  <a:pt x="11" y="139"/>
                  <a:pt x="11" y="139"/>
                </a:cubicBezTo>
                <a:cubicBezTo>
                  <a:pt x="11" y="138"/>
                  <a:pt x="11" y="138"/>
                  <a:pt x="11" y="138"/>
                </a:cubicBezTo>
                <a:cubicBezTo>
                  <a:pt x="26" y="114"/>
                  <a:pt x="26" y="114"/>
                  <a:pt x="26" y="114"/>
                </a:cubicBezTo>
                <a:cubicBezTo>
                  <a:pt x="26" y="114"/>
                  <a:pt x="26" y="114"/>
                  <a:pt x="26" y="114"/>
                </a:cubicBezTo>
                <a:cubicBezTo>
                  <a:pt x="37" y="116"/>
                  <a:pt x="37" y="116"/>
                  <a:pt x="37" y="116"/>
                </a:cubicBezTo>
                <a:cubicBezTo>
                  <a:pt x="57" y="119"/>
                  <a:pt x="57" y="119"/>
                  <a:pt x="57" y="119"/>
                </a:cubicBezTo>
                <a:cubicBezTo>
                  <a:pt x="62" y="113"/>
                  <a:pt x="62" y="113"/>
                  <a:pt x="62" y="113"/>
                </a:cubicBezTo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4" name="Freeform 65"/>
          <p:cNvSpPr>
            <a:spLocks/>
          </p:cNvSpPr>
          <p:nvPr/>
        </p:nvSpPr>
        <p:spPr bwMode="auto">
          <a:xfrm>
            <a:off x="1011238" y="3451225"/>
            <a:ext cx="250825" cy="363537"/>
          </a:xfrm>
          <a:custGeom>
            <a:avLst/>
            <a:gdLst>
              <a:gd name="T0" fmla="*/ 0 w 86"/>
              <a:gd name="T1" fmla="*/ 106 h 124"/>
              <a:gd name="T2" fmla="*/ 5 w 86"/>
              <a:gd name="T3" fmla="*/ 98 h 124"/>
              <a:gd name="T4" fmla="*/ 6 w 86"/>
              <a:gd name="T5" fmla="*/ 98 h 124"/>
              <a:gd name="T6" fmla="*/ 17 w 86"/>
              <a:gd name="T7" fmla="*/ 96 h 124"/>
              <a:gd name="T8" fmla="*/ 17 w 86"/>
              <a:gd name="T9" fmla="*/ 96 h 124"/>
              <a:gd name="T10" fmla="*/ 29 w 86"/>
              <a:gd name="T11" fmla="*/ 98 h 124"/>
              <a:gd name="T12" fmla="*/ 29 w 86"/>
              <a:gd name="T13" fmla="*/ 98 h 124"/>
              <a:gd name="T14" fmla="*/ 30 w 86"/>
              <a:gd name="T15" fmla="*/ 101 h 124"/>
              <a:gd name="T16" fmla="*/ 31 w 86"/>
              <a:gd name="T17" fmla="*/ 107 h 124"/>
              <a:gd name="T18" fmla="*/ 36 w 86"/>
              <a:gd name="T19" fmla="*/ 109 h 124"/>
              <a:gd name="T20" fmla="*/ 40 w 86"/>
              <a:gd name="T21" fmla="*/ 110 h 124"/>
              <a:gd name="T22" fmla="*/ 40 w 86"/>
              <a:gd name="T23" fmla="*/ 110 h 124"/>
              <a:gd name="T24" fmla="*/ 54 w 86"/>
              <a:gd name="T25" fmla="*/ 124 h 124"/>
              <a:gd name="T26" fmla="*/ 58 w 86"/>
              <a:gd name="T27" fmla="*/ 111 h 124"/>
              <a:gd name="T28" fmla="*/ 35 w 86"/>
              <a:gd name="T29" fmla="*/ 103 h 124"/>
              <a:gd name="T30" fmla="*/ 35 w 86"/>
              <a:gd name="T31" fmla="*/ 103 h 124"/>
              <a:gd name="T32" fmla="*/ 35 w 86"/>
              <a:gd name="T33" fmla="*/ 103 h 124"/>
              <a:gd name="T34" fmla="*/ 36 w 86"/>
              <a:gd name="T35" fmla="*/ 102 h 124"/>
              <a:gd name="T36" fmla="*/ 44 w 86"/>
              <a:gd name="T37" fmla="*/ 96 h 124"/>
              <a:gd name="T38" fmla="*/ 44 w 86"/>
              <a:gd name="T39" fmla="*/ 96 h 124"/>
              <a:gd name="T40" fmla="*/ 65 w 86"/>
              <a:gd name="T41" fmla="*/ 90 h 124"/>
              <a:gd name="T42" fmla="*/ 66 w 86"/>
              <a:gd name="T43" fmla="*/ 90 h 124"/>
              <a:gd name="T44" fmla="*/ 69 w 86"/>
              <a:gd name="T45" fmla="*/ 90 h 124"/>
              <a:gd name="T46" fmla="*/ 73 w 86"/>
              <a:gd name="T47" fmla="*/ 91 h 124"/>
              <a:gd name="T48" fmla="*/ 73 w 86"/>
              <a:gd name="T49" fmla="*/ 85 h 124"/>
              <a:gd name="T50" fmla="*/ 65 w 86"/>
              <a:gd name="T51" fmla="*/ 80 h 124"/>
              <a:gd name="T52" fmla="*/ 62 w 86"/>
              <a:gd name="T53" fmla="*/ 80 h 124"/>
              <a:gd name="T54" fmla="*/ 60 w 86"/>
              <a:gd name="T55" fmla="*/ 79 h 124"/>
              <a:gd name="T56" fmla="*/ 52 w 86"/>
              <a:gd name="T57" fmla="*/ 86 h 124"/>
              <a:gd name="T58" fmla="*/ 52 w 86"/>
              <a:gd name="T59" fmla="*/ 86 h 124"/>
              <a:gd name="T60" fmla="*/ 44 w 86"/>
              <a:gd name="T61" fmla="*/ 85 h 124"/>
              <a:gd name="T62" fmla="*/ 31 w 86"/>
              <a:gd name="T63" fmla="*/ 83 h 124"/>
              <a:gd name="T64" fmla="*/ 31 w 86"/>
              <a:gd name="T65" fmla="*/ 83 h 124"/>
              <a:gd name="T66" fmla="*/ 23 w 86"/>
              <a:gd name="T67" fmla="*/ 76 h 124"/>
              <a:gd name="T68" fmla="*/ 23 w 86"/>
              <a:gd name="T69" fmla="*/ 76 h 124"/>
              <a:gd name="T70" fmla="*/ 18 w 86"/>
              <a:gd name="T71" fmla="*/ 62 h 124"/>
              <a:gd name="T72" fmla="*/ 14 w 86"/>
              <a:gd name="T73" fmla="*/ 50 h 124"/>
              <a:gd name="T74" fmla="*/ 14 w 86"/>
              <a:gd name="T75" fmla="*/ 50 h 124"/>
              <a:gd name="T76" fmla="*/ 15 w 86"/>
              <a:gd name="T77" fmla="*/ 50 h 124"/>
              <a:gd name="T78" fmla="*/ 20 w 86"/>
              <a:gd name="T79" fmla="*/ 53 h 124"/>
              <a:gd name="T80" fmla="*/ 21 w 86"/>
              <a:gd name="T81" fmla="*/ 53 h 124"/>
              <a:gd name="T82" fmla="*/ 38 w 86"/>
              <a:gd name="T83" fmla="*/ 64 h 124"/>
              <a:gd name="T84" fmla="*/ 45 w 86"/>
              <a:gd name="T85" fmla="*/ 58 h 124"/>
              <a:gd name="T86" fmla="*/ 37 w 86"/>
              <a:gd name="T87" fmla="*/ 35 h 124"/>
              <a:gd name="T88" fmla="*/ 37 w 86"/>
              <a:gd name="T89" fmla="*/ 35 h 124"/>
              <a:gd name="T90" fmla="*/ 39 w 86"/>
              <a:gd name="T91" fmla="*/ 26 h 124"/>
              <a:gd name="T92" fmla="*/ 39 w 86"/>
              <a:gd name="T93" fmla="*/ 26 h 124"/>
              <a:gd name="T94" fmla="*/ 40 w 86"/>
              <a:gd name="T95" fmla="*/ 26 h 124"/>
              <a:gd name="T96" fmla="*/ 57 w 86"/>
              <a:gd name="T97" fmla="*/ 35 h 124"/>
              <a:gd name="T98" fmla="*/ 72 w 86"/>
              <a:gd name="T99" fmla="*/ 45 h 124"/>
              <a:gd name="T100" fmla="*/ 72 w 86"/>
              <a:gd name="T101" fmla="*/ 46 h 124"/>
              <a:gd name="T102" fmla="*/ 78 w 86"/>
              <a:gd name="T103" fmla="*/ 58 h 124"/>
              <a:gd name="T104" fmla="*/ 84 w 86"/>
              <a:gd name="T105" fmla="*/ 58 h 124"/>
              <a:gd name="T106" fmla="*/ 86 w 86"/>
              <a:gd name="T107" fmla="*/ 58 h 124"/>
              <a:gd name="T108" fmla="*/ 83 w 86"/>
              <a:gd name="T109" fmla="*/ 54 h 124"/>
              <a:gd name="T110" fmla="*/ 58 w 86"/>
              <a:gd name="T111" fmla="*/ 18 h 124"/>
              <a:gd name="T112" fmla="*/ 58 w 86"/>
              <a:gd name="T113" fmla="*/ 17 h 124"/>
              <a:gd name="T114" fmla="*/ 69 w 86"/>
              <a:gd name="T115" fmla="*/ 1 h 124"/>
              <a:gd name="T116" fmla="*/ 69 w 86"/>
              <a:gd name="T117" fmla="*/ 1 h 124"/>
              <a:gd name="T118" fmla="*/ 71 w 86"/>
              <a:gd name="T119" fmla="*/ 2 h 1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86" h="124">
                <a:moveTo>
                  <a:pt x="0" y="106"/>
                </a:moveTo>
                <a:cubicBezTo>
                  <a:pt x="5" y="98"/>
                  <a:pt x="5" y="98"/>
                  <a:pt x="5" y="98"/>
                </a:cubicBezTo>
                <a:cubicBezTo>
                  <a:pt x="5" y="98"/>
                  <a:pt x="6" y="98"/>
                  <a:pt x="6" y="98"/>
                </a:cubicBezTo>
                <a:cubicBezTo>
                  <a:pt x="17" y="96"/>
                  <a:pt x="17" y="96"/>
                  <a:pt x="17" y="96"/>
                </a:cubicBezTo>
                <a:cubicBezTo>
                  <a:pt x="17" y="96"/>
                  <a:pt x="17" y="96"/>
                  <a:pt x="17" y="96"/>
                </a:cubicBezTo>
                <a:cubicBezTo>
                  <a:pt x="29" y="98"/>
                  <a:pt x="29" y="98"/>
                  <a:pt x="29" y="98"/>
                </a:cubicBezTo>
                <a:cubicBezTo>
                  <a:pt x="29" y="98"/>
                  <a:pt x="29" y="98"/>
                  <a:pt x="29" y="98"/>
                </a:cubicBezTo>
                <a:cubicBezTo>
                  <a:pt x="30" y="101"/>
                  <a:pt x="30" y="101"/>
                  <a:pt x="30" y="101"/>
                </a:cubicBezTo>
                <a:cubicBezTo>
                  <a:pt x="31" y="107"/>
                  <a:pt x="31" y="107"/>
                  <a:pt x="31" y="107"/>
                </a:cubicBezTo>
                <a:cubicBezTo>
                  <a:pt x="36" y="109"/>
                  <a:pt x="36" y="109"/>
                  <a:pt x="36" y="109"/>
                </a:cubicBezTo>
                <a:cubicBezTo>
                  <a:pt x="40" y="110"/>
                  <a:pt x="40" y="110"/>
                  <a:pt x="40" y="110"/>
                </a:cubicBezTo>
                <a:cubicBezTo>
                  <a:pt x="40" y="110"/>
                  <a:pt x="40" y="110"/>
                  <a:pt x="40" y="110"/>
                </a:cubicBezTo>
                <a:cubicBezTo>
                  <a:pt x="54" y="124"/>
                  <a:pt x="54" y="124"/>
                  <a:pt x="54" y="124"/>
                </a:cubicBezTo>
                <a:cubicBezTo>
                  <a:pt x="58" y="111"/>
                  <a:pt x="58" y="111"/>
                  <a:pt x="58" y="111"/>
                </a:cubicBezTo>
                <a:cubicBezTo>
                  <a:pt x="35" y="103"/>
                  <a:pt x="35" y="103"/>
                  <a:pt x="35" y="103"/>
                </a:cubicBezTo>
                <a:cubicBezTo>
                  <a:pt x="35" y="103"/>
                  <a:pt x="35" y="103"/>
                  <a:pt x="35" y="103"/>
                </a:cubicBezTo>
                <a:cubicBezTo>
                  <a:pt x="35" y="103"/>
                  <a:pt x="35" y="103"/>
                  <a:pt x="35" y="103"/>
                </a:cubicBezTo>
                <a:cubicBezTo>
                  <a:pt x="36" y="102"/>
                  <a:pt x="36" y="102"/>
                  <a:pt x="36" y="102"/>
                </a:cubicBezTo>
                <a:cubicBezTo>
                  <a:pt x="44" y="96"/>
                  <a:pt x="44" y="96"/>
                  <a:pt x="44" y="96"/>
                </a:cubicBezTo>
                <a:cubicBezTo>
                  <a:pt x="44" y="96"/>
                  <a:pt x="44" y="96"/>
                  <a:pt x="44" y="96"/>
                </a:cubicBezTo>
                <a:cubicBezTo>
                  <a:pt x="65" y="90"/>
                  <a:pt x="65" y="90"/>
                  <a:pt x="65" y="90"/>
                </a:cubicBezTo>
                <a:cubicBezTo>
                  <a:pt x="65" y="90"/>
                  <a:pt x="65" y="90"/>
                  <a:pt x="66" y="90"/>
                </a:cubicBezTo>
                <a:cubicBezTo>
                  <a:pt x="69" y="90"/>
                  <a:pt x="69" y="90"/>
                  <a:pt x="69" y="90"/>
                </a:cubicBezTo>
                <a:cubicBezTo>
                  <a:pt x="73" y="91"/>
                  <a:pt x="73" y="91"/>
                  <a:pt x="73" y="91"/>
                </a:cubicBezTo>
                <a:cubicBezTo>
                  <a:pt x="73" y="85"/>
                  <a:pt x="73" y="85"/>
                  <a:pt x="73" y="85"/>
                </a:cubicBezTo>
                <a:cubicBezTo>
                  <a:pt x="65" y="80"/>
                  <a:pt x="65" y="80"/>
                  <a:pt x="65" y="80"/>
                </a:cubicBezTo>
                <a:cubicBezTo>
                  <a:pt x="62" y="80"/>
                  <a:pt x="62" y="80"/>
                  <a:pt x="62" y="80"/>
                </a:cubicBezTo>
                <a:cubicBezTo>
                  <a:pt x="60" y="79"/>
                  <a:pt x="60" y="79"/>
                  <a:pt x="60" y="79"/>
                </a:cubicBezTo>
                <a:cubicBezTo>
                  <a:pt x="52" y="86"/>
                  <a:pt x="52" y="86"/>
                  <a:pt x="52" y="86"/>
                </a:cubicBezTo>
                <a:cubicBezTo>
                  <a:pt x="52" y="86"/>
                  <a:pt x="52" y="86"/>
                  <a:pt x="52" y="86"/>
                </a:cubicBezTo>
                <a:cubicBezTo>
                  <a:pt x="44" y="85"/>
                  <a:pt x="44" y="85"/>
                  <a:pt x="44" y="85"/>
                </a:cubicBezTo>
                <a:cubicBezTo>
                  <a:pt x="31" y="83"/>
                  <a:pt x="31" y="83"/>
                  <a:pt x="31" y="83"/>
                </a:cubicBezTo>
                <a:cubicBezTo>
                  <a:pt x="31" y="83"/>
                  <a:pt x="31" y="83"/>
                  <a:pt x="31" y="83"/>
                </a:cubicBezTo>
                <a:cubicBezTo>
                  <a:pt x="23" y="76"/>
                  <a:pt x="23" y="76"/>
                  <a:pt x="23" y="76"/>
                </a:cubicBezTo>
                <a:cubicBezTo>
                  <a:pt x="23" y="76"/>
                  <a:pt x="23" y="76"/>
                  <a:pt x="23" y="76"/>
                </a:cubicBezTo>
                <a:cubicBezTo>
                  <a:pt x="18" y="62"/>
                  <a:pt x="18" y="62"/>
                  <a:pt x="18" y="62"/>
                </a:cubicBezTo>
                <a:cubicBezTo>
                  <a:pt x="14" y="50"/>
                  <a:pt x="14" y="50"/>
                  <a:pt x="14" y="50"/>
                </a:cubicBezTo>
                <a:cubicBezTo>
                  <a:pt x="14" y="50"/>
                  <a:pt x="14" y="50"/>
                  <a:pt x="14" y="50"/>
                </a:cubicBezTo>
                <a:cubicBezTo>
                  <a:pt x="14" y="49"/>
                  <a:pt x="15" y="49"/>
                  <a:pt x="15" y="50"/>
                </a:cubicBezTo>
                <a:cubicBezTo>
                  <a:pt x="20" y="53"/>
                  <a:pt x="20" y="53"/>
                  <a:pt x="20" y="53"/>
                </a:cubicBezTo>
                <a:cubicBezTo>
                  <a:pt x="21" y="53"/>
                  <a:pt x="21" y="53"/>
                  <a:pt x="21" y="53"/>
                </a:cubicBezTo>
                <a:cubicBezTo>
                  <a:pt x="38" y="64"/>
                  <a:pt x="38" y="64"/>
                  <a:pt x="38" y="64"/>
                </a:cubicBezTo>
                <a:cubicBezTo>
                  <a:pt x="45" y="58"/>
                  <a:pt x="45" y="58"/>
                  <a:pt x="45" y="58"/>
                </a:cubicBezTo>
                <a:cubicBezTo>
                  <a:pt x="37" y="35"/>
                  <a:pt x="37" y="35"/>
                  <a:pt x="37" y="35"/>
                </a:cubicBezTo>
                <a:cubicBezTo>
                  <a:pt x="37" y="35"/>
                  <a:pt x="37" y="35"/>
                  <a:pt x="37" y="35"/>
                </a:cubicBezTo>
                <a:cubicBezTo>
                  <a:pt x="39" y="26"/>
                  <a:pt x="39" y="26"/>
                  <a:pt x="39" y="26"/>
                </a:cubicBezTo>
                <a:cubicBezTo>
                  <a:pt x="39" y="26"/>
                  <a:pt x="39" y="26"/>
                  <a:pt x="39" y="26"/>
                </a:cubicBezTo>
                <a:cubicBezTo>
                  <a:pt x="39" y="26"/>
                  <a:pt x="39" y="26"/>
                  <a:pt x="40" y="26"/>
                </a:cubicBezTo>
                <a:cubicBezTo>
                  <a:pt x="57" y="35"/>
                  <a:pt x="57" y="35"/>
                  <a:pt x="57" y="35"/>
                </a:cubicBezTo>
                <a:cubicBezTo>
                  <a:pt x="72" y="45"/>
                  <a:pt x="72" y="45"/>
                  <a:pt x="72" y="45"/>
                </a:cubicBezTo>
                <a:cubicBezTo>
                  <a:pt x="72" y="45"/>
                  <a:pt x="72" y="45"/>
                  <a:pt x="72" y="46"/>
                </a:cubicBezTo>
                <a:cubicBezTo>
                  <a:pt x="78" y="58"/>
                  <a:pt x="78" y="58"/>
                  <a:pt x="78" y="58"/>
                </a:cubicBezTo>
                <a:cubicBezTo>
                  <a:pt x="84" y="58"/>
                  <a:pt x="84" y="58"/>
                  <a:pt x="84" y="58"/>
                </a:cubicBezTo>
                <a:cubicBezTo>
                  <a:pt x="86" y="58"/>
                  <a:pt x="86" y="58"/>
                  <a:pt x="86" y="58"/>
                </a:cubicBezTo>
                <a:cubicBezTo>
                  <a:pt x="83" y="54"/>
                  <a:pt x="83" y="54"/>
                  <a:pt x="83" y="54"/>
                </a:cubicBezTo>
                <a:cubicBezTo>
                  <a:pt x="58" y="18"/>
                  <a:pt x="58" y="18"/>
                  <a:pt x="58" y="18"/>
                </a:cubicBezTo>
                <a:cubicBezTo>
                  <a:pt x="58" y="17"/>
                  <a:pt x="58" y="17"/>
                  <a:pt x="58" y="17"/>
                </a:cubicBezTo>
                <a:cubicBezTo>
                  <a:pt x="69" y="1"/>
                  <a:pt x="69" y="1"/>
                  <a:pt x="69" y="1"/>
                </a:cubicBezTo>
                <a:cubicBezTo>
                  <a:pt x="69" y="1"/>
                  <a:pt x="69" y="0"/>
                  <a:pt x="69" y="1"/>
                </a:cubicBezTo>
                <a:cubicBezTo>
                  <a:pt x="71" y="2"/>
                  <a:pt x="71" y="2"/>
                  <a:pt x="71" y="2"/>
                </a:cubicBezTo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5" name="Freeform 66"/>
          <p:cNvSpPr>
            <a:spLocks/>
          </p:cNvSpPr>
          <p:nvPr/>
        </p:nvSpPr>
        <p:spPr bwMode="auto">
          <a:xfrm>
            <a:off x="1504950" y="2944813"/>
            <a:ext cx="565150" cy="600075"/>
          </a:xfrm>
          <a:custGeom>
            <a:avLst/>
            <a:gdLst>
              <a:gd name="T0" fmla="*/ 1 w 193"/>
              <a:gd name="T1" fmla="*/ 178 h 205"/>
              <a:gd name="T2" fmla="*/ 13 w 193"/>
              <a:gd name="T3" fmla="*/ 183 h 205"/>
              <a:gd name="T4" fmla="*/ 20 w 193"/>
              <a:gd name="T5" fmla="*/ 185 h 205"/>
              <a:gd name="T6" fmla="*/ 20 w 193"/>
              <a:gd name="T7" fmla="*/ 186 h 205"/>
              <a:gd name="T8" fmla="*/ 28 w 193"/>
              <a:gd name="T9" fmla="*/ 205 h 205"/>
              <a:gd name="T10" fmla="*/ 51 w 193"/>
              <a:gd name="T11" fmla="*/ 198 h 205"/>
              <a:gd name="T12" fmla="*/ 72 w 193"/>
              <a:gd name="T13" fmla="*/ 191 h 205"/>
              <a:gd name="T14" fmla="*/ 94 w 193"/>
              <a:gd name="T15" fmla="*/ 184 h 205"/>
              <a:gd name="T16" fmla="*/ 139 w 193"/>
              <a:gd name="T17" fmla="*/ 169 h 205"/>
              <a:gd name="T18" fmla="*/ 142 w 193"/>
              <a:gd name="T19" fmla="*/ 164 h 205"/>
              <a:gd name="T20" fmla="*/ 144 w 193"/>
              <a:gd name="T21" fmla="*/ 161 h 205"/>
              <a:gd name="T22" fmla="*/ 151 w 193"/>
              <a:gd name="T23" fmla="*/ 147 h 205"/>
              <a:gd name="T24" fmla="*/ 149 w 193"/>
              <a:gd name="T25" fmla="*/ 145 h 205"/>
              <a:gd name="T26" fmla="*/ 137 w 193"/>
              <a:gd name="T27" fmla="*/ 131 h 205"/>
              <a:gd name="T28" fmla="*/ 137 w 193"/>
              <a:gd name="T29" fmla="*/ 131 h 205"/>
              <a:gd name="T30" fmla="*/ 143 w 193"/>
              <a:gd name="T31" fmla="*/ 113 h 205"/>
              <a:gd name="T32" fmla="*/ 143 w 193"/>
              <a:gd name="T33" fmla="*/ 112 h 205"/>
              <a:gd name="T34" fmla="*/ 163 w 193"/>
              <a:gd name="T35" fmla="*/ 92 h 205"/>
              <a:gd name="T36" fmla="*/ 193 w 193"/>
              <a:gd name="T37" fmla="*/ 58 h 205"/>
              <a:gd name="T38" fmla="*/ 193 w 193"/>
              <a:gd name="T39" fmla="*/ 58 h 205"/>
              <a:gd name="T40" fmla="*/ 182 w 193"/>
              <a:gd name="T41" fmla="*/ 43 h 205"/>
              <a:gd name="T42" fmla="*/ 176 w 193"/>
              <a:gd name="T43" fmla="*/ 35 h 205"/>
              <a:gd name="T44" fmla="*/ 144 w 193"/>
              <a:gd name="T45" fmla="*/ 26 h 205"/>
              <a:gd name="T46" fmla="*/ 144 w 193"/>
              <a:gd name="T47" fmla="*/ 26 h 205"/>
              <a:gd name="T48" fmla="*/ 143 w 193"/>
              <a:gd name="T49" fmla="*/ 25 h 205"/>
              <a:gd name="T50" fmla="*/ 138 w 193"/>
              <a:gd name="T51" fmla="*/ 0 h 205"/>
              <a:gd name="T52" fmla="*/ 115 w 193"/>
              <a:gd name="T53" fmla="*/ 8 h 205"/>
              <a:gd name="T54" fmla="*/ 114 w 193"/>
              <a:gd name="T55" fmla="*/ 24 h 205"/>
              <a:gd name="T56" fmla="*/ 132 w 193"/>
              <a:gd name="T57" fmla="*/ 35 h 205"/>
              <a:gd name="T58" fmla="*/ 132 w 193"/>
              <a:gd name="T59" fmla="*/ 36 h 205"/>
              <a:gd name="T60" fmla="*/ 129 w 193"/>
              <a:gd name="T61" fmla="*/ 58 h 205"/>
              <a:gd name="T62" fmla="*/ 123 w 193"/>
              <a:gd name="T63" fmla="*/ 99 h 205"/>
              <a:gd name="T64" fmla="*/ 123 w 193"/>
              <a:gd name="T65" fmla="*/ 100 h 205"/>
              <a:gd name="T66" fmla="*/ 122 w 193"/>
              <a:gd name="T67" fmla="*/ 99 h 205"/>
              <a:gd name="T68" fmla="*/ 113 w 193"/>
              <a:gd name="T69" fmla="*/ 52 h 205"/>
              <a:gd name="T70" fmla="*/ 112 w 193"/>
              <a:gd name="T71" fmla="*/ 48 h 205"/>
              <a:gd name="T72" fmla="*/ 99 w 193"/>
              <a:gd name="T73" fmla="*/ 47 h 205"/>
              <a:gd name="T74" fmla="*/ 91 w 193"/>
              <a:gd name="T75" fmla="*/ 60 h 205"/>
              <a:gd name="T76" fmla="*/ 91 w 193"/>
              <a:gd name="T77" fmla="*/ 60 h 205"/>
              <a:gd name="T78" fmla="*/ 58 w 193"/>
              <a:gd name="T79" fmla="*/ 57 h 205"/>
              <a:gd name="T80" fmla="*/ 57 w 193"/>
              <a:gd name="T81" fmla="*/ 85 h 205"/>
              <a:gd name="T82" fmla="*/ 100 w 193"/>
              <a:gd name="T83" fmla="*/ 87 h 205"/>
              <a:gd name="T84" fmla="*/ 100 w 193"/>
              <a:gd name="T85" fmla="*/ 87 h 205"/>
              <a:gd name="T86" fmla="*/ 100 w 193"/>
              <a:gd name="T87" fmla="*/ 103 h 205"/>
              <a:gd name="T88" fmla="*/ 100 w 193"/>
              <a:gd name="T89" fmla="*/ 104 h 205"/>
              <a:gd name="T90" fmla="*/ 36 w 193"/>
              <a:gd name="T91" fmla="*/ 107 h 205"/>
              <a:gd name="T92" fmla="*/ 36 w 193"/>
              <a:gd name="T93" fmla="*/ 127 h 205"/>
              <a:gd name="T94" fmla="*/ 60 w 193"/>
              <a:gd name="T95" fmla="*/ 139 h 205"/>
              <a:gd name="T96" fmla="*/ 64 w 193"/>
              <a:gd name="T97" fmla="*/ 142 h 205"/>
              <a:gd name="T98" fmla="*/ 64 w 193"/>
              <a:gd name="T99" fmla="*/ 142 h 205"/>
              <a:gd name="T100" fmla="*/ 64 w 193"/>
              <a:gd name="T101" fmla="*/ 142 h 205"/>
              <a:gd name="T102" fmla="*/ 54 w 193"/>
              <a:gd name="T103" fmla="*/ 161 h 205"/>
              <a:gd name="T104" fmla="*/ 53 w 193"/>
              <a:gd name="T105" fmla="*/ 161 h 205"/>
              <a:gd name="T106" fmla="*/ 49 w 193"/>
              <a:gd name="T107" fmla="*/ 159 h 205"/>
              <a:gd name="T108" fmla="*/ 25 w 193"/>
              <a:gd name="T109" fmla="*/ 146 h 205"/>
              <a:gd name="T110" fmla="*/ 19 w 193"/>
              <a:gd name="T111" fmla="*/ 146 h 205"/>
              <a:gd name="T112" fmla="*/ 8 w 193"/>
              <a:gd name="T113" fmla="*/ 147 h 205"/>
              <a:gd name="T114" fmla="*/ 2 w 193"/>
              <a:gd name="T115" fmla="*/ 154 h 205"/>
              <a:gd name="T116" fmla="*/ 0 w 193"/>
              <a:gd name="T117" fmla="*/ 157 h 205"/>
              <a:gd name="T118" fmla="*/ 1 w 193"/>
              <a:gd name="T119" fmla="*/ 178 h 2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93" h="205">
                <a:moveTo>
                  <a:pt x="1" y="178"/>
                </a:moveTo>
                <a:cubicBezTo>
                  <a:pt x="13" y="183"/>
                  <a:pt x="13" y="183"/>
                  <a:pt x="13" y="183"/>
                </a:cubicBezTo>
                <a:cubicBezTo>
                  <a:pt x="20" y="185"/>
                  <a:pt x="20" y="185"/>
                  <a:pt x="20" y="185"/>
                </a:cubicBezTo>
                <a:cubicBezTo>
                  <a:pt x="20" y="185"/>
                  <a:pt x="20" y="186"/>
                  <a:pt x="20" y="186"/>
                </a:cubicBezTo>
                <a:cubicBezTo>
                  <a:pt x="28" y="205"/>
                  <a:pt x="28" y="205"/>
                  <a:pt x="28" y="205"/>
                </a:cubicBezTo>
                <a:cubicBezTo>
                  <a:pt x="51" y="198"/>
                  <a:pt x="51" y="198"/>
                  <a:pt x="51" y="198"/>
                </a:cubicBezTo>
                <a:cubicBezTo>
                  <a:pt x="72" y="191"/>
                  <a:pt x="72" y="191"/>
                  <a:pt x="72" y="191"/>
                </a:cubicBezTo>
                <a:cubicBezTo>
                  <a:pt x="94" y="184"/>
                  <a:pt x="94" y="184"/>
                  <a:pt x="94" y="184"/>
                </a:cubicBezTo>
                <a:cubicBezTo>
                  <a:pt x="139" y="169"/>
                  <a:pt x="139" y="169"/>
                  <a:pt x="139" y="169"/>
                </a:cubicBezTo>
                <a:cubicBezTo>
                  <a:pt x="142" y="164"/>
                  <a:pt x="142" y="164"/>
                  <a:pt x="142" y="164"/>
                </a:cubicBezTo>
                <a:cubicBezTo>
                  <a:pt x="144" y="161"/>
                  <a:pt x="144" y="161"/>
                  <a:pt x="144" y="161"/>
                </a:cubicBezTo>
                <a:cubicBezTo>
                  <a:pt x="151" y="147"/>
                  <a:pt x="151" y="147"/>
                  <a:pt x="151" y="147"/>
                </a:cubicBezTo>
                <a:cubicBezTo>
                  <a:pt x="149" y="145"/>
                  <a:pt x="149" y="145"/>
                  <a:pt x="149" y="145"/>
                </a:cubicBezTo>
                <a:cubicBezTo>
                  <a:pt x="137" y="131"/>
                  <a:pt x="137" y="131"/>
                  <a:pt x="137" y="131"/>
                </a:cubicBezTo>
                <a:cubicBezTo>
                  <a:pt x="137" y="131"/>
                  <a:pt x="137" y="131"/>
                  <a:pt x="137" y="131"/>
                </a:cubicBezTo>
                <a:cubicBezTo>
                  <a:pt x="143" y="113"/>
                  <a:pt x="143" y="113"/>
                  <a:pt x="143" y="113"/>
                </a:cubicBezTo>
                <a:cubicBezTo>
                  <a:pt x="143" y="112"/>
                  <a:pt x="143" y="112"/>
                  <a:pt x="143" y="112"/>
                </a:cubicBezTo>
                <a:cubicBezTo>
                  <a:pt x="163" y="92"/>
                  <a:pt x="163" y="92"/>
                  <a:pt x="163" y="92"/>
                </a:cubicBezTo>
                <a:cubicBezTo>
                  <a:pt x="193" y="58"/>
                  <a:pt x="193" y="58"/>
                  <a:pt x="193" y="58"/>
                </a:cubicBezTo>
                <a:cubicBezTo>
                  <a:pt x="193" y="58"/>
                  <a:pt x="193" y="58"/>
                  <a:pt x="193" y="58"/>
                </a:cubicBezTo>
                <a:cubicBezTo>
                  <a:pt x="182" y="43"/>
                  <a:pt x="182" y="43"/>
                  <a:pt x="182" y="43"/>
                </a:cubicBezTo>
                <a:cubicBezTo>
                  <a:pt x="176" y="35"/>
                  <a:pt x="176" y="35"/>
                  <a:pt x="176" y="35"/>
                </a:cubicBezTo>
                <a:cubicBezTo>
                  <a:pt x="144" y="26"/>
                  <a:pt x="144" y="26"/>
                  <a:pt x="144" y="26"/>
                </a:cubicBezTo>
                <a:cubicBezTo>
                  <a:pt x="144" y="26"/>
                  <a:pt x="144" y="26"/>
                  <a:pt x="144" y="26"/>
                </a:cubicBezTo>
                <a:cubicBezTo>
                  <a:pt x="143" y="26"/>
                  <a:pt x="143" y="26"/>
                  <a:pt x="143" y="25"/>
                </a:cubicBezTo>
                <a:cubicBezTo>
                  <a:pt x="138" y="0"/>
                  <a:pt x="138" y="0"/>
                  <a:pt x="138" y="0"/>
                </a:cubicBezTo>
                <a:cubicBezTo>
                  <a:pt x="115" y="8"/>
                  <a:pt x="115" y="8"/>
                  <a:pt x="115" y="8"/>
                </a:cubicBezTo>
                <a:cubicBezTo>
                  <a:pt x="114" y="24"/>
                  <a:pt x="114" y="24"/>
                  <a:pt x="114" y="24"/>
                </a:cubicBezTo>
                <a:cubicBezTo>
                  <a:pt x="132" y="35"/>
                  <a:pt x="132" y="35"/>
                  <a:pt x="132" y="35"/>
                </a:cubicBezTo>
                <a:cubicBezTo>
                  <a:pt x="132" y="35"/>
                  <a:pt x="132" y="36"/>
                  <a:pt x="132" y="36"/>
                </a:cubicBezTo>
                <a:cubicBezTo>
                  <a:pt x="129" y="58"/>
                  <a:pt x="129" y="58"/>
                  <a:pt x="129" y="58"/>
                </a:cubicBezTo>
                <a:cubicBezTo>
                  <a:pt x="123" y="99"/>
                  <a:pt x="123" y="99"/>
                  <a:pt x="123" y="99"/>
                </a:cubicBezTo>
                <a:cubicBezTo>
                  <a:pt x="123" y="99"/>
                  <a:pt x="123" y="100"/>
                  <a:pt x="123" y="100"/>
                </a:cubicBezTo>
                <a:cubicBezTo>
                  <a:pt x="122" y="100"/>
                  <a:pt x="122" y="100"/>
                  <a:pt x="122" y="99"/>
                </a:cubicBezTo>
                <a:cubicBezTo>
                  <a:pt x="113" y="52"/>
                  <a:pt x="113" y="52"/>
                  <a:pt x="113" y="52"/>
                </a:cubicBezTo>
                <a:cubicBezTo>
                  <a:pt x="112" y="48"/>
                  <a:pt x="112" y="48"/>
                  <a:pt x="112" y="48"/>
                </a:cubicBezTo>
                <a:cubicBezTo>
                  <a:pt x="99" y="47"/>
                  <a:pt x="99" y="47"/>
                  <a:pt x="99" y="47"/>
                </a:cubicBezTo>
                <a:cubicBezTo>
                  <a:pt x="91" y="60"/>
                  <a:pt x="91" y="60"/>
                  <a:pt x="91" y="60"/>
                </a:cubicBezTo>
                <a:cubicBezTo>
                  <a:pt x="91" y="60"/>
                  <a:pt x="91" y="60"/>
                  <a:pt x="91" y="60"/>
                </a:cubicBezTo>
                <a:cubicBezTo>
                  <a:pt x="58" y="57"/>
                  <a:pt x="58" y="57"/>
                  <a:pt x="58" y="57"/>
                </a:cubicBezTo>
                <a:cubicBezTo>
                  <a:pt x="57" y="85"/>
                  <a:pt x="57" y="85"/>
                  <a:pt x="57" y="85"/>
                </a:cubicBezTo>
                <a:cubicBezTo>
                  <a:pt x="100" y="87"/>
                  <a:pt x="100" y="87"/>
                  <a:pt x="100" y="87"/>
                </a:cubicBezTo>
                <a:cubicBezTo>
                  <a:pt x="100" y="87"/>
                  <a:pt x="100" y="87"/>
                  <a:pt x="100" y="87"/>
                </a:cubicBezTo>
                <a:cubicBezTo>
                  <a:pt x="100" y="103"/>
                  <a:pt x="100" y="103"/>
                  <a:pt x="100" y="103"/>
                </a:cubicBezTo>
                <a:cubicBezTo>
                  <a:pt x="100" y="104"/>
                  <a:pt x="100" y="104"/>
                  <a:pt x="100" y="104"/>
                </a:cubicBezTo>
                <a:cubicBezTo>
                  <a:pt x="36" y="107"/>
                  <a:pt x="36" y="107"/>
                  <a:pt x="36" y="107"/>
                </a:cubicBezTo>
                <a:cubicBezTo>
                  <a:pt x="36" y="127"/>
                  <a:pt x="36" y="127"/>
                  <a:pt x="36" y="127"/>
                </a:cubicBezTo>
                <a:cubicBezTo>
                  <a:pt x="60" y="139"/>
                  <a:pt x="60" y="139"/>
                  <a:pt x="60" y="139"/>
                </a:cubicBezTo>
                <a:cubicBezTo>
                  <a:pt x="64" y="142"/>
                  <a:pt x="64" y="142"/>
                  <a:pt x="64" y="142"/>
                </a:cubicBezTo>
                <a:cubicBezTo>
                  <a:pt x="64" y="142"/>
                  <a:pt x="64" y="142"/>
                  <a:pt x="64" y="142"/>
                </a:cubicBezTo>
                <a:cubicBezTo>
                  <a:pt x="64" y="142"/>
                  <a:pt x="64" y="142"/>
                  <a:pt x="64" y="142"/>
                </a:cubicBezTo>
                <a:cubicBezTo>
                  <a:pt x="54" y="161"/>
                  <a:pt x="54" y="161"/>
                  <a:pt x="54" y="161"/>
                </a:cubicBezTo>
                <a:cubicBezTo>
                  <a:pt x="54" y="161"/>
                  <a:pt x="53" y="161"/>
                  <a:pt x="53" y="161"/>
                </a:cubicBezTo>
                <a:cubicBezTo>
                  <a:pt x="49" y="159"/>
                  <a:pt x="49" y="159"/>
                  <a:pt x="49" y="159"/>
                </a:cubicBezTo>
                <a:cubicBezTo>
                  <a:pt x="25" y="146"/>
                  <a:pt x="25" y="146"/>
                  <a:pt x="25" y="146"/>
                </a:cubicBezTo>
                <a:cubicBezTo>
                  <a:pt x="19" y="146"/>
                  <a:pt x="19" y="146"/>
                  <a:pt x="19" y="146"/>
                </a:cubicBezTo>
                <a:cubicBezTo>
                  <a:pt x="8" y="147"/>
                  <a:pt x="8" y="147"/>
                  <a:pt x="8" y="147"/>
                </a:cubicBezTo>
                <a:cubicBezTo>
                  <a:pt x="2" y="154"/>
                  <a:pt x="2" y="154"/>
                  <a:pt x="2" y="154"/>
                </a:cubicBezTo>
                <a:cubicBezTo>
                  <a:pt x="0" y="157"/>
                  <a:pt x="0" y="157"/>
                  <a:pt x="0" y="157"/>
                </a:cubicBezTo>
                <a:lnTo>
                  <a:pt x="1" y="178"/>
                </a:ln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6" name="Freeform 67"/>
          <p:cNvSpPr>
            <a:spLocks/>
          </p:cNvSpPr>
          <p:nvPr/>
        </p:nvSpPr>
        <p:spPr bwMode="auto">
          <a:xfrm>
            <a:off x="2003425" y="3195638"/>
            <a:ext cx="63500" cy="134937"/>
          </a:xfrm>
          <a:custGeom>
            <a:avLst/>
            <a:gdLst>
              <a:gd name="T0" fmla="*/ 0 w 40"/>
              <a:gd name="T1" fmla="*/ 41 h 85"/>
              <a:gd name="T2" fmla="*/ 9 w 40"/>
              <a:gd name="T3" fmla="*/ 85 h 85"/>
              <a:gd name="T4" fmla="*/ 22 w 40"/>
              <a:gd name="T5" fmla="*/ 67 h 85"/>
              <a:gd name="T6" fmla="*/ 24 w 40"/>
              <a:gd name="T7" fmla="*/ 67 h 85"/>
              <a:gd name="T8" fmla="*/ 35 w 40"/>
              <a:gd name="T9" fmla="*/ 34 h 85"/>
              <a:gd name="T10" fmla="*/ 40 w 40"/>
              <a:gd name="T11" fmla="*/ 17 h 85"/>
              <a:gd name="T12" fmla="*/ 37 w 40"/>
              <a:gd name="T13" fmla="*/ 0 h 85"/>
              <a:gd name="T14" fmla="*/ 2 w 40"/>
              <a:gd name="T15" fmla="*/ 30 h 85"/>
              <a:gd name="T16" fmla="*/ 0 w 40"/>
              <a:gd name="T17" fmla="*/ 32 h 85"/>
              <a:gd name="T18" fmla="*/ 0 w 40"/>
              <a:gd name="T19" fmla="*/ 41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0" h="85">
                <a:moveTo>
                  <a:pt x="0" y="41"/>
                </a:moveTo>
                <a:lnTo>
                  <a:pt x="9" y="85"/>
                </a:lnTo>
                <a:lnTo>
                  <a:pt x="22" y="67"/>
                </a:lnTo>
                <a:lnTo>
                  <a:pt x="24" y="67"/>
                </a:lnTo>
                <a:lnTo>
                  <a:pt x="35" y="34"/>
                </a:lnTo>
                <a:lnTo>
                  <a:pt x="40" y="17"/>
                </a:lnTo>
                <a:lnTo>
                  <a:pt x="37" y="0"/>
                </a:lnTo>
                <a:lnTo>
                  <a:pt x="2" y="30"/>
                </a:lnTo>
                <a:lnTo>
                  <a:pt x="0" y="32"/>
                </a:lnTo>
                <a:lnTo>
                  <a:pt x="0" y="41"/>
                </a:ln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7" name="Freeform 68"/>
          <p:cNvSpPr>
            <a:spLocks/>
          </p:cNvSpPr>
          <p:nvPr/>
        </p:nvSpPr>
        <p:spPr bwMode="auto">
          <a:xfrm>
            <a:off x="2890838" y="2803525"/>
            <a:ext cx="115888" cy="193675"/>
          </a:xfrm>
          <a:custGeom>
            <a:avLst/>
            <a:gdLst>
              <a:gd name="T0" fmla="*/ 36 w 40"/>
              <a:gd name="T1" fmla="*/ 44 h 66"/>
              <a:gd name="T2" fmla="*/ 37 w 40"/>
              <a:gd name="T3" fmla="*/ 44 h 66"/>
              <a:gd name="T4" fmla="*/ 38 w 40"/>
              <a:gd name="T5" fmla="*/ 49 h 66"/>
              <a:gd name="T6" fmla="*/ 38 w 40"/>
              <a:gd name="T7" fmla="*/ 49 h 66"/>
              <a:gd name="T8" fmla="*/ 3 w 40"/>
              <a:gd name="T9" fmla="*/ 66 h 66"/>
              <a:gd name="T10" fmla="*/ 3 w 40"/>
              <a:gd name="T11" fmla="*/ 66 h 66"/>
              <a:gd name="T12" fmla="*/ 3 w 40"/>
              <a:gd name="T13" fmla="*/ 66 h 66"/>
              <a:gd name="T14" fmla="*/ 3 w 40"/>
              <a:gd name="T15" fmla="*/ 65 h 66"/>
              <a:gd name="T16" fmla="*/ 0 w 40"/>
              <a:gd name="T17" fmla="*/ 47 h 66"/>
              <a:gd name="T18" fmla="*/ 0 w 40"/>
              <a:gd name="T19" fmla="*/ 47 h 66"/>
              <a:gd name="T20" fmla="*/ 4 w 40"/>
              <a:gd name="T21" fmla="*/ 26 h 66"/>
              <a:gd name="T22" fmla="*/ 4 w 40"/>
              <a:gd name="T23" fmla="*/ 26 h 66"/>
              <a:gd name="T24" fmla="*/ 9 w 40"/>
              <a:gd name="T25" fmla="*/ 7 h 66"/>
              <a:gd name="T26" fmla="*/ 9 w 40"/>
              <a:gd name="T27" fmla="*/ 6 h 66"/>
              <a:gd name="T28" fmla="*/ 33 w 40"/>
              <a:gd name="T29" fmla="*/ 0 h 66"/>
              <a:gd name="T30" fmla="*/ 34 w 40"/>
              <a:gd name="T31" fmla="*/ 0 h 66"/>
              <a:gd name="T32" fmla="*/ 40 w 40"/>
              <a:gd name="T33" fmla="*/ 8 h 66"/>
              <a:gd name="T34" fmla="*/ 40 w 40"/>
              <a:gd name="T35" fmla="*/ 9 h 66"/>
              <a:gd name="T36" fmla="*/ 29 w 40"/>
              <a:gd name="T37" fmla="*/ 23 h 66"/>
              <a:gd name="T38" fmla="*/ 37 w 40"/>
              <a:gd name="T39" fmla="*/ 44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40" h="66">
                <a:moveTo>
                  <a:pt x="36" y="44"/>
                </a:moveTo>
                <a:cubicBezTo>
                  <a:pt x="36" y="44"/>
                  <a:pt x="36" y="44"/>
                  <a:pt x="37" y="44"/>
                </a:cubicBezTo>
                <a:cubicBezTo>
                  <a:pt x="38" y="49"/>
                  <a:pt x="38" y="49"/>
                  <a:pt x="38" y="49"/>
                </a:cubicBezTo>
                <a:cubicBezTo>
                  <a:pt x="38" y="49"/>
                  <a:pt x="38" y="49"/>
                  <a:pt x="38" y="49"/>
                </a:cubicBezTo>
                <a:cubicBezTo>
                  <a:pt x="3" y="66"/>
                  <a:pt x="3" y="66"/>
                  <a:pt x="3" y="66"/>
                </a:cubicBezTo>
                <a:cubicBezTo>
                  <a:pt x="3" y="66"/>
                  <a:pt x="3" y="66"/>
                  <a:pt x="3" y="66"/>
                </a:cubicBezTo>
                <a:cubicBezTo>
                  <a:pt x="3" y="66"/>
                  <a:pt x="3" y="66"/>
                  <a:pt x="3" y="66"/>
                </a:cubicBezTo>
                <a:cubicBezTo>
                  <a:pt x="3" y="66"/>
                  <a:pt x="3" y="66"/>
                  <a:pt x="3" y="65"/>
                </a:cubicBezTo>
                <a:cubicBezTo>
                  <a:pt x="0" y="47"/>
                  <a:pt x="0" y="47"/>
                  <a:pt x="0" y="47"/>
                </a:cubicBezTo>
                <a:cubicBezTo>
                  <a:pt x="0" y="47"/>
                  <a:pt x="0" y="47"/>
                  <a:pt x="0" y="47"/>
                </a:cubicBezTo>
                <a:cubicBezTo>
                  <a:pt x="4" y="26"/>
                  <a:pt x="4" y="26"/>
                  <a:pt x="4" y="26"/>
                </a:cubicBezTo>
                <a:cubicBezTo>
                  <a:pt x="4" y="26"/>
                  <a:pt x="4" y="26"/>
                  <a:pt x="4" y="26"/>
                </a:cubicBezTo>
                <a:cubicBezTo>
                  <a:pt x="9" y="7"/>
                  <a:pt x="9" y="7"/>
                  <a:pt x="9" y="7"/>
                </a:cubicBezTo>
                <a:cubicBezTo>
                  <a:pt x="9" y="7"/>
                  <a:pt x="9" y="6"/>
                  <a:pt x="9" y="6"/>
                </a:cubicBezTo>
                <a:cubicBezTo>
                  <a:pt x="33" y="0"/>
                  <a:pt x="33" y="0"/>
                  <a:pt x="33" y="0"/>
                </a:cubicBezTo>
                <a:cubicBezTo>
                  <a:pt x="34" y="0"/>
                  <a:pt x="34" y="0"/>
                  <a:pt x="34" y="0"/>
                </a:cubicBezTo>
                <a:cubicBezTo>
                  <a:pt x="40" y="8"/>
                  <a:pt x="40" y="8"/>
                  <a:pt x="40" y="8"/>
                </a:cubicBezTo>
                <a:cubicBezTo>
                  <a:pt x="40" y="8"/>
                  <a:pt x="40" y="8"/>
                  <a:pt x="40" y="9"/>
                </a:cubicBezTo>
                <a:cubicBezTo>
                  <a:pt x="29" y="23"/>
                  <a:pt x="29" y="23"/>
                  <a:pt x="29" y="23"/>
                </a:cubicBezTo>
                <a:cubicBezTo>
                  <a:pt x="37" y="44"/>
                  <a:pt x="37" y="44"/>
                  <a:pt x="37" y="44"/>
                </a:cubicBezTo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8" name="Freeform 69"/>
          <p:cNvSpPr>
            <a:spLocks/>
          </p:cNvSpPr>
          <p:nvPr/>
        </p:nvSpPr>
        <p:spPr bwMode="auto">
          <a:xfrm>
            <a:off x="2968625" y="2540000"/>
            <a:ext cx="190500" cy="228600"/>
          </a:xfrm>
          <a:custGeom>
            <a:avLst/>
            <a:gdLst>
              <a:gd name="T0" fmla="*/ 21 w 65"/>
              <a:gd name="T1" fmla="*/ 78 h 78"/>
              <a:gd name="T2" fmla="*/ 21 w 65"/>
              <a:gd name="T3" fmla="*/ 77 h 78"/>
              <a:gd name="T4" fmla="*/ 9 w 65"/>
              <a:gd name="T5" fmla="*/ 61 h 78"/>
              <a:gd name="T6" fmla="*/ 9 w 65"/>
              <a:gd name="T7" fmla="*/ 61 h 78"/>
              <a:gd name="T8" fmla="*/ 0 w 65"/>
              <a:gd name="T9" fmla="*/ 33 h 78"/>
              <a:gd name="T10" fmla="*/ 0 w 65"/>
              <a:gd name="T11" fmla="*/ 33 h 78"/>
              <a:gd name="T12" fmla="*/ 24 w 65"/>
              <a:gd name="T13" fmla="*/ 18 h 78"/>
              <a:gd name="T14" fmla="*/ 24 w 65"/>
              <a:gd name="T15" fmla="*/ 18 h 78"/>
              <a:gd name="T16" fmla="*/ 24 w 65"/>
              <a:gd name="T17" fmla="*/ 18 h 78"/>
              <a:gd name="T18" fmla="*/ 36 w 65"/>
              <a:gd name="T19" fmla="*/ 37 h 78"/>
              <a:gd name="T20" fmla="*/ 38 w 65"/>
              <a:gd name="T21" fmla="*/ 33 h 78"/>
              <a:gd name="T22" fmla="*/ 44 w 65"/>
              <a:gd name="T23" fmla="*/ 22 h 78"/>
              <a:gd name="T24" fmla="*/ 55 w 65"/>
              <a:gd name="T25" fmla="*/ 1 h 78"/>
              <a:gd name="T26" fmla="*/ 55 w 65"/>
              <a:gd name="T27" fmla="*/ 0 h 78"/>
              <a:gd name="T28" fmla="*/ 56 w 65"/>
              <a:gd name="T29" fmla="*/ 1 h 78"/>
              <a:gd name="T30" fmla="*/ 62 w 65"/>
              <a:gd name="T31" fmla="*/ 14 h 78"/>
              <a:gd name="T32" fmla="*/ 62 w 65"/>
              <a:gd name="T33" fmla="*/ 14 h 78"/>
              <a:gd name="T34" fmla="*/ 58 w 65"/>
              <a:gd name="T35" fmla="*/ 20 h 78"/>
              <a:gd name="T36" fmla="*/ 50 w 65"/>
              <a:gd name="T37" fmla="*/ 36 h 78"/>
              <a:gd name="T38" fmla="*/ 47 w 65"/>
              <a:gd name="T39" fmla="*/ 42 h 78"/>
              <a:gd name="T40" fmla="*/ 53 w 65"/>
              <a:gd name="T41" fmla="*/ 39 h 78"/>
              <a:gd name="T42" fmla="*/ 60 w 65"/>
              <a:gd name="T43" fmla="*/ 36 h 78"/>
              <a:gd name="T44" fmla="*/ 60 w 65"/>
              <a:gd name="T45" fmla="*/ 36 h 78"/>
              <a:gd name="T46" fmla="*/ 60 w 65"/>
              <a:gd name="T47" fmla="*/ 36 h 78"/>
              <a:gd name="T48" fmla="*/ 65 w 65"/>
              <a:gd name="T49" fmla="*/ 48 h 78"/>
              <a:gd name="T50" fmla="*/ 65 w 65"/>
              <a:gd name="T51" fmla="*/ 49 h 78"/>
              <a:gd name="T52" fmla="*/ 48 w 65"/>
              <a:gd name="T53" fmla="*/ 58 h 78"/>
              <a:gd name="T54" fmla="*/ 50 w 65"/>
              <a:gd name="T55" fmla="*/ 62 h 78"/>
              <a:gd name="T56" fmla="*/ 50 w 65"/>
              <a:gd name="T57" fmla="*/ 62 h 78"/>
              <a:gd name="T58" fmla="*/ 33 w 65"/>
              <a:gd name="T59" fmla="*/ 71 h 78"/>
              <a:gd name="T60" fmla="*/ 22 w 65"/>
              <a:gd name="T61" fmla="*/ 78 h 78"/>
              <a:gd name="T62" fmla="*/ 21 w 65"/>
              <a:gd name="T63" fmla="*/ 78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5" h="78">
                <a:moveTo>
                  <a:pt x="21" y="78"/>
                </a:moveTo>
                <a:cubicBezTo>
                  <a:pt x="21" y="78"/>
                  <a:pt x="21" y="78"/>
                  <a:pt x="21" y="77"/>
                </a:cubicBezTo>
                <a:cubicBezTo>
                  <a:pt x="9" y="61"/>
                  <a:pt x="9" y="61"/>
                  <a:pt x="9" y="61"/>
                </a:cubicBezTo>
                <a:cubicBezTo>
                  <a:pt x="9" y="61"/>
                  <a:pt x="9" y="61"/>
                  <a:pt x="9" y="61"/>
                </a:cubicBezTo>
                <a:cubicBezTo>
                  <a:pt x="0" y="33"/>
                  <a:pt x="0" y="33"/>
                  <a:pt x="0" y="33"/>
                </a:cubicBezTo>
                <a:cubicBezTo>
                  <a:pt x="0" y="33"/>
                  <a:pt x="0" y="33"/>
                  <a:pt x="0" y="33"/>
                </a:cubicBezTo>
                <a:cubicBezTo>
                  <a:pt x="24" y="18"/>
                  <a:pt x="24" y="18"/>
                  <a:pt x="24" y="18"/>
                </a:cubicBezTo>
                <a:cubicBezTo>
                  <a:pt x="24" y="18"/>
                  <a:pt x="24" y="18"/>
                  <a:pt x="24" y="18"/>
                </a:cubicBezTo>
                <a:cubicBezTo>
                  <a:pt x="24" y="18"/>
                  <a:pt x="24" y="18"/>
                  <a:pt x="24" y="18"/>
                </a:cubicBezTo>
                <a:cubicBezTo>
                  <a:pt x="36" y="37"/>
                  <a:pt x="36" y="37"/>
                  <a:pt x="36" y="37"/>
                </a:cubicBezTo>
                <a:cubicBezTo>
                  <a:pt x="38" y="33"/>
                  <a:pt x="38" y="33"/>
                  <a:pt x="38" y="33"/>
                </a:cubicBezTo>
                <a:cubicBezTo>
                  <a:pt x="44" y="22"/>
                  <a:pt x="44" y="22"/>
                  <a:pt x="44" y="22"/>
                </a:cubicBezTo>
                <a:cubicBezTo>
                  <a:pt x="55" y="1"/>
                  <a:pt x="55" y="1"/>
                  <a:pt x="55" y="1"/>
                </a:cubicBezTo>
                <a:cubicBezTo>
                  <a:pt x="55" y="0"/>
                  <a:pt x="55" y="0"/>
                  <a:pt x="55" y="0"/>
                </a:cubicBezTo>
                <a:cubicBezTo>
                  <a:pt x="56" y="0"/>
                  <a:pt x="56" y="0"/>
                  <a:pt x="56" y="1"/>
                </a:cubicBezTo>
                <a:cubicBezTo>
                  <a:pt x="62" y="14"/>
                  <a:pt x="62" y="14"/>
                  <a:pt x="62" y="14"/>
                </a:cubicBezTo>
                <a:cubicBezTo>
                  <a:pt x="62" y="14"/>
                  <a:pt x="62" y="14"/>
                  <a:pt x="62" y="14"/>
                </a:cubicBezTo>
                <a:cubicBezTo>
                  <a:pt x="58" y="20"/>
                  <a:pt x="58" y="20"/>
                  <a:pt x="58" y="20"/>
                </a:cubicBezTo>
                <a:cubicBezTo>
                  <a:pt x="50" y="36"/>
                  <a:pt x="50" y="36"/>
                  <a:pt x="50" y="36"/>
                </a:cubicBezTo>
                <a:cubicBezTo>
                  <a:pt x="47" y="42"/>
                  <a:pt x="47" y="42"/>
                  <a:pt x="47" y="42"/>
                </a:cubicBezTo>
                <a:cubicBezTo>
                  <a:pt x="53" y="39"/>
                  <a:pt x="53" y="39"/>
                  <a:pt x="53" y="39"/>
                </a:cubicBezTo>
                <a:cubicBezTo>
                  <a:pt x="60" y="36"/>
                  <a:pt x="60" y="36"/>
                  <a:pt x="60" y="36"/>
                </a:cubicBezTo>
                <a:cubicBezTo>
                  <a:pt x="60" y="36"/>
                  <a:pt x="60" y="36"/>
                  <a:pt x="60" y="36"/>
                </a:cubicBezTo>
                <a:cubicBezTo>
                  <a:pt x="60" y="36"/>
                  <a:pt x="60" y="36"/>
                  <a:pt x="60" y="36"/>
                </a:cubicBezTo>
                <a:cubicBezTo>
                  <a:pt x="65" y="48"/>
                  <a:pt x="65" y="48"/>
                  <a:pt x="65" y="48"/>
                </a:cubicBezTo>
                <a:cubicBezTo>
                  <a:pt x="65" y="49"/>
                  <a:pt x="65" y="49"/>
                  <a:pt x="65" y="49"/>
                </a:cubicBezTo>
                <a:cubicBezTo>
                  <a:pt x="48" y="58"/>
                  <a:pt x="48" y="58"/>
                  <a:pt x="48" y="58"/>
                </a:cubicBezTo>
                <a:cubicBezTo>
                  <a:pt x="50" y="62"/>
                  <a:pt x="50" y="62"/>
                  <a:pt x="50" y="62"/>
                </a:cubicBezTo>
                <a:cubicBezTo>
                  <a:pt x="50" y="62"/>
                  <a:pt x="50" y="62"/>
                  <a:pt x="50" y="62"/>
                </a:cubicBezTo>
                <a:cubicBezTo>
                  <a:pt x="33" y="71"/>
                  <a:pt x="33" y="71"/>
                  <a:pt x="33" y="71"/>
                </a:cubicBezTo>
                <a:cubicBezTo>
                  <a:pt x="22" y="78"/>
                  <a:pt x="22" y="78"/>
                  <a:pt x="22" y="78"/>
                </a:cubicBezTo>
                <a:cubicBezTo>
                  <a:pt x="22" y="78"/>
                  <a:pt x="21" y="78"/>
                  <a:pt x="21" y="78"/>
                </a:cubicBez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9" name="Freeform 70"/>
          <p:cNvSpPr>
            <a:spLocks/>
          </p:cNvSpPr>
          <p:nvPr/>
        </p:nvSpPr>
        <p:spPr bwMode="auto">
          <a:xfrm>
            <a:off x="2292350" y="2703513"/>
            <a:ext cx="200025" cy="279400"/>
          </a:xfrm>
          <a:custGeom>
            <a:avLst/>
            <a:gdLst>
              <a:gd name="T0" fmla="*/ 0 w 68"/>
              <a:gd name="T1" fmla="*/ 89 h 95"/>
              <a:gd name="T2" fmla="*/ 1 w 68"/>
              <a:gd name="T3" fmla="*/ 95 h 95"/>
              <a:gd name="T4" fmla="*/ 49 w 68"/>
              <a:gd name="T5" fmla="*/ 77 h 95"/>
              <a:gd name="T6" fmla="*/ 50 w 68"/>
              <a:gd name="T7" fmla="*/ 50 h 95"/>
              <a:gd name="T8" fmla="*/ 50 w 68"/>
              <a:gd name="T9" fmla="*/ 50 h 95"/>
              <a:gd name="T10" fmla="*/ 52 w 68"/>
              <a:gd name="T11" fmla="*/ 48 h 95"/>
              <a:gd name="T12" fmla="*/ 68 w 68"/>
              <a:gd name="T13" fmla="*/ 14 h 95"/>
              <a:gd name="T14" fmla="*/ 55 w 68"/>
              <a:gd name="T15" fmla="*/ 0 h 95"/>
              <a:gd name="T16" fmla="*/ 30 w 68"/>
              <a:gd name="T17" fmla="*/ 41 h 95"/>
              <a:gd name="T18" fmla="*/ 30 w 68"/>
              <a:gd name="T19" fmla="*/ 42 h 95"/>
              <a:gd name="T20" fmla="*/ 18 w 68"/>
              <a:gd name="T21" fmla="*/ 46 h 95"/>
              <a:gd name="T22" fmla="*/ 13 w 68"/>
              <a:gd name="T23" fmla="*/ 59 h 95"/>
              <a:gd name="T24" fmla="*/ 7 w 68"/>
              <a:gd name="T25" fmla="*/ 73 h 95"/>
              <a:gd name="T26" fmla="*/ 0 w 68"/>
              <a:gd name="T27" fmla="*/ 89 h 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68" h="95">
                <a:moveTo>
                  <a:pt x="0" y="89"/>
                </a:moveTo>
                <a:cubicBezTo>
                  <a:pt x="1" y="95"/>
                  <a:pt x="1" y="95"/>
                  <a:pt x="1" y="95"/>
                </a:cubicBezTo>
                <a:cubicBezTo>
                  <a:pt x="49" y="77"/>
                  <a:pt x="49" y="77"/>
                  <a:pt x="49" y="77"/>
                </a:cubicBezTo>
                <a:cubicBezTo>
                  <a:pt x="50" y="50"/>
                  <a:pt x="50" y="50"/>
                  <a:pt x="50" y="50"/>
                </a:cubicBezTo>
                <a:cubicBezTo>
                  <a:pt x="50" y="50"/>
                  <a:pt x="50" y="50"/>
                  <a:pt x="50" y="50"/>
                </a:cubicBezTo>
                <a:cubicBezTo>
                  <a:pt x="52" y="48"/>
                  <a:pt x="52" y="48"/>
                  <a:pt x="52" y="48"/>
                </a:cubicBezTo>
                <a:cubicBezTo>
                  <a:pt x="68" y="14"/>
                  <a:pt x="68" y="14"/>
                  <a:pt x="68" y="14"/>
                </a:cubicBezTo>
                <a:cubicBezTo>
                  <a:pt x="55" y="0"/>
                  <a:pt x="55" y="0"/>
                  <a:pt x="55" y="0"/>
                </a:cubicBezTo>
                <a:cubicBezTo>
                  <a:pt x="30" y="41"/>
                  <a:pt x="30" y="41"/>
                  <a:pt x="30" y="41"/>
                </a:cubicBezTo>
                <a:cubicBezTo>
                  <a:pt x="30" y="41"/>
                  <a:pt x="30" y="41"/>
                  <a:pt x="30" y="42"/>
                </a:cubicBezTo>
                <a:cubicBezTo>
                  <a:pt x="18" y="46"/>
                  <a:pt x="18" y="46"/>
                  <a:pt x="18" y="46"/>
                </a:cubicBezTo>
                <a:cubicBezTo>
                  <a:pt x="13" y="59"/>
                  <a:pt x="13" y="59"/>
                  <a:pt x="13" y="59"/>
                </a:cubicBezTo>
                <a:cubicBezTo>
                  <a:pt x="7" y="73"/>
                  <a:pt x="7" y="73"/>
                  <a:pt x="7" y="73"/>
                </a:cubicBezTo>
                <a:lnTo>
                  <a:pt x="0" y="89"/>
                </a:ln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0" name="Freeform 71"/>
          <p:cNvSpPr>
            <a:spLocks/>
          </p:cNvSpPr>
          <p:nvPr/>
        </p:nvSpPr>
        <p:spPr bwMode="auto">
          <a:xfrm>
            <a:off x="2503488" y="2657475"/>
            <a:ext cx="69850" cy="42862"/>
          </a:xfrm>
          <a:custGeom>
            <a:avLst/>
            <a:gdLst>
              <a:gd name="T0" fmla="*/ 1 w 24"/>
              <a:gd name="T1" fmla="*/ 8 h 15"/>
              <a:gd name="T2" fmla="*/ 15 w 24"/>
              <a:gd name="T3" fmla="*/ 15 h 15"/>
              <a:gd name="T4" fmla="*/ 17 w 24"/>
              <a:gd name="T5" fmla="*/ 12 h 15"/>
              <a:gd name="T6" fmla="*/ 17 w 24"/>
              <a:gd name="T7" fmla="*/ 12 h 15"/>
              <a:gd name="T8" fmla="*/ 22 w 24"/>
              <a:gd name="T9" fmla="*/ 13 h 15"/>
              <a:gd name="T10" fmla="*/ 24 w 24"/>
              <a:gd name="T11" fmla="*/ 8 h 15"/>
              <a:gd name="T12" fmla="*/ 23 w 24"/>
              <a:gd name="T13" fmla="*/ 6 h 15"/>
              <a:gd name="T14" fmla="*/ 20 w 24"/>
              <a:gd name="T15" fmla="*/ 7 h 15"/>
              <a:gd name="T16" fmla="*/ 20 w 24"/>
              <a:gd name="T17" fmla="*/ 7 h 15"/>
              <a:gd name="T18" fmla="*/ 11 w 24"/>
              <a:gd name="T19" fmla="*/ 5 h 15"/>
              <a:gd name="T20" fmla="*/ 11 w 24"/>
              <a:gd name="T21" fmla="*/ 4 h 15"/>
              <a:gd name="T22" fmla="*/ 10 w 24"/>
              <a:gd name="T23" fmla="*/ 2 h 15"/>
              <a:gd name="T24" fmla="*/ 6 w 24"/>
              <a:gd name="T25" fmla="*/ 0 h 15"/>
              <a:gd name="T26" fmla="*/ 0 w 24"/>
              <a:gd name="T27" fmla="*/ 2 h 15"/>
              <a:gd name="T28" fmla="*/ 1 w 24"/>
              <a:gd name="T29" fmla="*/ 8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4" h="15">
                <a:moveTo>
                  <a:pt x="1" y="8"/>
                </a:moveTo>
                <a:cubicBezTo>
                  <a:pt x="15" y="15"/>
                  <a:pt x="15" y="15"/>
                  <a:pt x="15" y="15"/>
                </a:cubicBezTo>
                <a:cubicBezTo>
                  <a:pt x="17" y="12"/>
                  <a:pt x="17" y="12"/>
                  <a:pt x="17" y="12"/>
                </a:cubicBezTo>
                <a:cubicBezTo>
                  <a:pt x="17" y="12"/>
                  <a:pt x="17" y="12"/>
                  <a:pt x="17" y="12"/>
                </a:cubicBezTo>
                <a:cubicBezTo>
                  <a:pt x="22" y="13"/>
                  <a:pt x="22" y="13"/>
                  <a:pt x="22" y="13"/>
                </a:cubicBezTo>
                <a:cubicBezTo>
                  <a:pt x="24" y="8"/>
                  <a:pt x="24" y="8"/>
                  <a:pt x="24" y="8"/>
                </a:cubicBezTo>
                <a:cubicBezTo>
                  <a:pt x="23" y="6"/>
                  <a:pt x="23" y="6"/>
                  <a:pt x="23" y="6"/>
                </a:cubicBezTo>
                <a:cubicBezTo>
                  <a:pt x="20" y="7"/>
                  <a:pt x="20" y="7"/>
                  <a:pt x="20" y="7"/>
                </a:cubicBezTo>
                <a:cubicBezTo>
                  <a:pt x="20" y="7"/>
                  <a:pt x="20" y="7"/>
                  <a:pt x="20" y="7"/>
                </a:cubicBezTo>
                <a:cubicBezTo>
                  <a:pt x="11" y="5"/>
                  <a:pt x="11" y="5"/>
                  <a:pt x="11" y="5"/>
                </a:cubicBezTo>
                <a:cubicBezTo>
                  <a:pt x="11" y="5"/>
                  <a:pt x="11" y="5"/>
                  <a:pt x="11" y="4"/>
                </a:cubicBezTo>
                <a:cubicBezTo>
                  <a:pt x="10" y="2"/>
                  <a:pt x="10" y="2"/>
                  <a:pt x="10" y="2"/>
                </a:cubicBezTo>
                <a:cubicBezTo>
                  <a:pt x="6" y="0"/>
                  <a:pt x="6" y="0"/>
                  <a:pt x="6" y="0"/>
                </a:cubicBezTo>
                <a:cubicBezTo>
                  <a:pt x="0" y="2"/>
                  <a:pt x="0" y="2"/>
                  <a:pt x="0" y="2"/>
                </a:cubicBezTo>
                <a:lnTo>
                  <a:pt x="1" y="8"/>
                </a:ln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1" name="Freeform 72"/>
          <p:cNvSpPr>
            <a:spLocks/>
          </p:cNvSpPr>
          <p:nvPr/>
        </p:nvSpPr>
        <p:spPr bwMode="auto">
          <a:xfrm>
            <a:off x="2278063" y="2241550"/>
            <a:ext cx="314325" cy="368300"/>
          </a:xfrm>
          <a:custGeom>
            <a:avLst/>
            <a:gdLst>
              <a:gd name="T0" fmla="*/ 49 w 107"/>
              <a:gd name="T1" fmla="*/ 123 h 126"/>
              <a:gd name="T2" fmla="*/ 66 w 107"/>
              <a:gd name="T3" fmla="*/ 125 h 126"/>
              <a:gd name="T4" fmla="*/ 85 w 107"/>
              <a:gd name="T5" fmla="*/ 126 h 126"/>
              <a:gd name="T6" fmla="*/ 85 w 107"/>
              <a:gd name="T7" fmla="*/ 125 h 126"/>
              <a:gd name="T8" fmla="*/ 85 w 107"/>
              <a:gd name="T9" fmla="*/ 125 h 126"/>
              <a:gd name="T10" fmla="*/ 107 w 107"/>
              <a:gd name="T11" fmla="*/ 98 h 126"/>
              <a:gd name="T12" fmla="*/ 106 w 107"/>
              <a:gd name="T13" fmla="*/ 97 h 126"/>
              <a:gd name="T14" fmla="*/ 73 w 107"/>
              <a:gd name="T15" fmla="*/ 69 h 126"/>
              <a:gd name="T16" fmla="*/ 73 w 107"/>
              <a:gd name="T17" fmla="*/ 68 h 126"/>
              <a:gd name="T18" fmla="*/ 74 w 107"/>
              <a:gd name="T19" fmla="*/ 52 h 126"/>
              <a:gd name="T20" fmla="*/ 61 w 107"/>
              <a:gd name="T21" fmla="*/ 46 h 126"/>
              <a:gd name="T22" fmla="*/ 54 w 107"/>
              <a:gd name="T23" fmla="*/ 68 h 126"/>
              <a:gd name="T24" fmla="*/ 54 w 107"/>
              <a:gd name="T25" fmla="*/ 69 h 126"/>
              <a:gd name="T26" fmla="*/ 54 w 107"/>
              <a:gd name="T27" fmla="*/ 69 h 126"/>
              <a:gd name="T28" fmla="*/ 46 w 107"/>
              <a:gd name="T29" fmla="*/ 64 h 126"/>
              <a:gd name="T30" fmla="*/ 46 w 107"/>
              <a:gd name="T31" fmla="*/ 64 h 126"/>
              <a:gd name="T32" fmla="*/ 43 w 107"/>
              <a:gd name="T33" fmla="*/ 43 h 126"/>
              <a:gd name="T34" fmla="*/ 28 w 107"/>
              <a:gd name="T35" fmla="*/ 26 h 126"/>
              <a:gd name="T36" fmla="*/ 28 w 107"/>
              <a:gd name="T37" fmla="*/ 26 h 126"/>
              <a:gd name="T38" fmla="*/ 27 w 107"/>
              <a:gd name="T39" fmla="*/ 20 h 126"/>
              <a:gd name="T40" fmla="*/ 26 w 107"/>
              <a:gd name="T41" fmla="*/ 9 h 126"/>
              <a:gd name="T42" fmla="*/ 16 w 107"/>
              <a:gd name="T43" fmla="*/ 0 h 126"/>
              <a:gd name="T44" fmla="*/ 3 w 107"/>
              <a:gd name="T45" fmla="*/ 19 h 126"/>
              <a:gd name="T46" fmla="*/ 3 w 107"/>
              <a:gd name="T47" fmla="*/ 20 h 126"/>
              <a:gd name="T48" fmla="*/ 0 w 107"/>
              <a:gd name="T49" fmla="*/ 39 h 126"/>
              <a:gd name="T50" fmla="*/ 22 w 107"/>
              <a:gd name="T51" fmla="*/ 56 h 126"/>
              <a:gd name="T52" fmla="*/ 22 w 107"/>
              <a:gd name="T53" fmla="*/ 56 h 126"/>
              <a:gd name="T54" fmla="*/ 49 w 107"/>
              <a:gd name="T55" fmla="*/ 123 h 1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107" h="126">
                <a:moveTo>
                  <a:pt x="49" y="123"/>
                </a:moveTo>
                <a:cubicBezTo>
                  <a:pt x="66" y="125"/>
                  <a:pt x="66" y="125"/>
                  <a:pt x="66" y="125"/>
                </a:cubicBezTo>
                <a:cubicBezTo>
                  <a:pt x="85" y="126"/>
                  <a:pt x="85" y="126"/>
                  <a:pt x="85" y="126"/>
                </a:cubicBezTo>
                <a:cubicBezTo>
                  <a:pt x="85" y="125"/>
                  <a:pt x="85" y="125"/>
                  <a:pt x="85" y="125"/>
                </a:cubicBezTo>
                <a:cubicBezTo>
                  <a:pt x="85" y="125"/>
                  <a:pt x="85" y="125"/>
                  <a:pt x="85" y="125"/>
                </a:cubicBezTo>
                <a:cubicBezTo>
                  <a:pt x="107" y="98"/>
                  <a:pt x="107" y="98"/>
                  <a:pt x="107" y="98"/>
                </a:cubicBezTo>
                <a:cubicBezTo>
                  <a:pt x="106" y="97"/>
                  <a:pt x="106" y="97"/>
                  <a:pt x="106" y="97"/>
                </a:cubicBezTo>
                <a:cubicBezTo>
                  <a:pt x="73" y="69"/>
                  <a:pt x="73" y="69"/>
                  <a:pt x="73" y="69"/>
                </a:cubicBezTo>
                <a:cubicBezTo>
                  <a:pt x="73" y="68"/>
                  <a:pt x="73" y="68"/>
                  <a:pt x="73" y="68"/>
                </a:cubicBezTo>
                <a:cubicBezTo>
                  <a:pt x="74" y="52"/>
                  <a:pt x="74" y="52"/>
                  <a:pt x="74" y="52"/>
                </a:cubicBezTo>
                <a:cubicBezTo>
                  <a:pt x="61" y="46"/>
                  <a:pt x="61" y="46"/>
                  <a:pt x="61" y="46"/>
                </a:cubicBezTo>
                <a:cubicBezTo>
                  <a:pt x="54" y="68"/>
                  <a:pt x="54" y="68"/>
                  <a:pt x="54" y="68"/>
                </a:cubicBezTo>
                <a:cubicBezTo>
                  <a:pt x="54" y="68"/>
                  <a:pt x="54" y="69"/>
                  <a:pt x="54" y="69"/>
                </a:cubicBezTo>
                <a:cubicBezTo>
                  <a:pt x="54" y="69"/>
                  <a:pt x="54" y="69"/>
                  <a:pt x="54" y="69"/>
                </a:cubicBezTo>
                <a:cubicBezTo>
                  <a:pt x="46" y="64"/>
                  <a:pt x="46" y="64"/>
                  <a:pt x="46" y="64"/>
                </a:cubicBezTo>
                <a:cubicBezTo>
                  <a:pt x="46" y="64"/>
                  <a:pt x="46" y="64"/>
                  <a:pt x="46" y="64"/>
                </a:cubicBezTo>
                <a:cubicBezTo>
                  <a:pt x="43" y="43"/>
                  <a:pt x="43" y="43"/>
                  <a:pt x="43" y="43"/>
                </a:cubicBezTo>
                <a:cubicBezTo>
                  <a:pt x="28" y="26"/>
                  <a:pt x="28" y="26"/>
                  <a:pt x="28" y="26"/>
                </a:cubicBezTo>
                <a:cubicBezTo>
                  <a:pt x="28" y="26"/>
                  <a:pt x="28" y="26"/>
                  <a:pt x="28" y="26"/>
                </a:cubicBezTo>
                <a:cubicBezTo>
                  <a:pt x="27" y="20"/>
                  <a:pt x="27" y="20"/>
                  <a:pt x="27" y="20"/>
                </a:cubicBezTo>
                <a:cubicBezTo>
                  <a:pt x="26" y="9"/>
                  <a:pt x="26" y="9"/>
                  <a:pt x="26" y="9"/>
                </a:cubicBezTo>
                <a:cubicBezTo>
                  <a:pt x="16" y="0"/>
                  <a:pt x="16" y="0"/>
                  <a:pt x="16" y="0"/>
                </a:cubicBezTo>
                <a:cubicBezTo>
                  <a:pt x="3" y="19"/>
                  <a:pt x="3" y="19"/>
                  <a:pt x="3" y="19"/>
                </a:cubicBezTo>
                <a:cubicBezTo>
                  <a:pt x="3" y="20"/>
                  <a:pt x="3" y="20"/>
                  <a:pt x="3" y="20"/>
                </a:cubicBezTo>
                <a:cubicBezTo>
                  <a:pt x="0" y="39"/>
                  <a:pt x="0" y="39"/>
                  <a:pt x="0" y="39"/>
                </a:cubicBezTo>
                <a:cubicBezTo>
                  <a:pt x="22" y="56"/>
                  <a:pt x="22" y="56"/>
                  <a:pt x="22" y="56"/>
                </a:cubicBezTo>
                <a:cubicBezTo>
                  <a:pt x="22" y="56"/>
                  <a:pt x="22" y="56"/>
                  <a:pt x="22" y="56"/>
                </a:cubicBezTo>
                <a:lnTo>
                  <a:pt x="49" y="123"/>
                </a:ln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2" name="Freeform 73"/>
          <p:cNvSpPr>
            <a:spLocks/>
          </p:cNvSpPr>
          <p:nvPr/>
        </p:nvSpPr>
        <p:spPr bwMode="auto">
          <a:xfrm>
            <a:off x="2006600" y="2297113"/>
            <a:ext cx="146050" cy="249237"/>
          </a:xfrm>
          <a:custGeom>
            <a:avLst/>
            <a:gdLst>
              <a:gd name="T0" fmla="*/ 0 w 50"/>
              <a:gd name="T1" fmla="*/ 60 h 85"/>
              <a:gd name="T2" fmla="*/ 29 w 50"/>
              <a:gd name="T3" fmla="*/ 85 h 85"/>
              <a:gd name="T4" fmla="*/ 50 w 50"/>
              <a:gd name="T5" fmla="*/ 38 h 85"/>
              <a:gd name="T6" fmla="*/ 39 w 50"/>
              <a:gd name="T7" fmla="*/ 1 h 85"/>
              <a:gd name="T8" fmla="*/ 38 w 50"/>
              <a:gd name="T9" fmla="*/ 0 h 85"/>
              <a:gd name="T10" fmla="*/ 36 w 50"/>
              <a:gd name="T11" fmla="*/ 1 h 85"/>
              <a:gd name="T12" fmla="*/ 18 w 50"/>
              <a:gd name="T13" fmla="*/ 14 h 85"/>
              <a:gd name="T14" fmla="*/ 19 w 50"/>
              <a:gd name="T15" fmla="*/ 41 h 85"/>
              <a:gd name="T16" fmla="*/ 19 w 50"/>
              <a:gd name="T17" fmla="*/ 41 h 85"/>
              <a:gd name="T18" fmla="*/ 0 w 50"/>
              <a:gd name="T19" fmla="*/ 60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0" h="85">
                <a:moveTo>
                  <a:pt x="0" y="60"/>
                </a:moveTo>
                <a:cubicBezTo>
                  <a:pt x="29" y="85"/>
                  <a:pt x="29" y="85"/>
                  <a:pt x="29" y="85"/>
                </a:cubicBezTo>
                <a:cubicBezTo>
                  <a:pt x="50" y="38"/>
                  <a:pt x="50" y="38"/>
                  <a:pt x="50" y="38"/>
                </a:cubicBezTo>
                <a:cubicBezTo>
                  <a:pt x="39" y="1"/>
                  <a:pt x="39" y="1"/>
                  <a:pt x="39" y="1"/>
                </a:cubicBezTo>
                <a:cubicBezTo>
                  <a:pt x="38" y="0"/>
                  <a:pt x="38" y="0"/>
                  <a:pt x="38" y="0"/>
                </a:cubicBezTo>
                <a:cubicBezTo>
                  <a:pt x="36" y="1"/>
                  <a:pt x="36" y="1"/>
                  <a:pt x="36" y="1"/>
                </a:cubicBezTo>
                <a:cubicBezTo>
                  <a:pt x="18" y="14"/>
                  <a:pt x="18" y="14"/>
                  <a:pt x="18" y="14"/>
                </a:cubicBezTo>
                <a:cubicBezTo>
                  <a:pt x="19" y="41"/>
                  <a:pt x="19" y="41"/>
                  <a:pt x="19" y="41"/>
                </a:cubicBezTo>
                <a:cubicBezTo>
                  <a:pt x="19" y="41"/>
                  <a:pt x="19" y="41"/>
                  <a:pt x="19" y="41"/>
                </a:cubicBezTo>
                <a:lnTo>
                  <a:pt x="0" y="60"/>
                </a:ln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3" name="Freeform 74"/>
          <p:cNvSpPr>
            <a:spLocks/>
          </p:cNvSpPr>
          <p:nvPr/>
        </p:nvSpPr>
        <p:spPr bwMode="auto">
          <a:xfrm>
            <a:off x="2205038" y="2443163"/>
            <a:ext cx="117475" cy="103187"/>
          </a:xfrm>
          <a:custGeom>
            <a:avLst/>
            <a:gdLst>
              <a:gd name="T0" fmla="*/ 0 w 74"/>
              <a:gd name="T1" fmla="*/ 46 h 65"/>
              <a:gd name="T2" fmla="*/ 74 w 74"/>
              <a:gd name="T3" fmla="*/ 65 h 65"/>
              <a:gd name="T4" fmla="*/ 74 w 74"/>
              <a:gd name="T5" fmla="*/ 30 h 65"/>
              <a:gd name="T6" fmla="*/ 17 w 74"/>
              <a:gd name="T7" fmla="*/ 0 h 65"/>
              <a:gd name="T8" fmla="*/ 0 w 74"/>
              <a:gd name="T9" fmla="*/ 46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4" h="65">
                <a:moveTo>
                  <a:pt x="0" y="46"/>
                </a:moveTo>
                <a:lnTo>
                  <a:pt x="74" y="65"/>
                </a:lnTo>
                <a:lnTo>
                  <a:pt x="74" y="30"/>
                </a:lnTo>
                <a:lnTo>
                  <a:pt x="17" y="0"/>
                </a:lnTo>
                <a:lnTo>
                  <a:pt x="0" y="46"/>
                </a:ln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4" name="Freeform 75"/>
          <p:cNvSpPr>
            <a:spLocks/>
          </p:cNvSpPr>
          <p:nvPr/>
        </p:nvSpPr>
        <p:spPr bwMode="auto">
          <a:xfrm>
            <a:off x="2770188" y="2279650"/>
            <a:ext cx="217488" cy="336550"/>
          </a:xfrm>
          <a:custGeom>
            <a:avLst/>
            <a:gdLst>
              <a:gd name="T0" fmla="*/ 41 w 74"/>
              <a:gd name="T1" fmla="*/ 115 h 115"/>
              <a:gd name="T2" fmla="*/ 41 w 74"/>
              <a:gd name="T3" fmla="*/ 115 h 115"/>
              <a:gd name="T4" fmla="*/ 40 w 74"/>
              <a:gd name="T5" fmla="*/ 115 h 115"/>
              <a:gd name="T6" fmla="*/ 39 w 74"/>
              <a:gd name="T7" fmla="*/ 94 h 115"/>
              <a:gd name="T8" fmla="*/ 30 w 74"/>
              <a:gd name="T9" fmla="*/ 84 h 115"/>
              <a:gd name="T10" fmla="*/ 20 w 74"/>
              <a:gd name="T11" fmla="*/ 105 h 115"/>
              <a:gd name="T12" fmla="*/ 17 w 74"/>
              <a:gd name="T13" fmla="*/ 111 h 115"/>
              <a:gd name="T14" fmla="*/ 17 w 74"/>
              <a:gd name="T15" fmla="*/ 111 h 115"/>
              <a:gd name="T16" fmla="*/ 16 w 74"/>
              <a:gd name="T17" fmla="*/ 111 h 115"/>
              <a:gd name="T18" fmla="*/ 11 w 74"/>
              <a:gd name="T19" fmla="*/ 104 h 115"/>
              <a:gd name="T20" fmla="*/ 6 w 74"/>
              <a:gd name="T21" fmla="*/ 100 h 115"/>
              <a:gd name="T22" fmla="*/ 0 w 74"/>
              <a:gd name="T23" fmla="*/ 93 h 115"/>
              <a:gd name="T24" fmla="*/ 0 w 74"/>
              <a:gd name="T25" fmla="*/ 92 h 115"/>
              <a:gd name="T26" fmla="*/ 0 w 74"/>
              <a:gd name="T27" fmla="*/ 41 h 115"/>
              <a:gd name="T28" fmla="*/ 0 w 74"/>
              <a:gd name="T29" fmla="*/ 41 h 115"/>
              <a:gd name="T30" fmla="*/ 19 w 74"/>
              <a:gd name="T31" fmla="*/ 21 h 115"/>
              <a:gd name="T32" fmla="*/ 22 w 74"/>
              <a:gd name="T33" fmla="*/ 7 h 115"/>
              <a:gd name="T34" fmla="*/ 22 w 74"/>
              <a:gd name="T35" fmla="*/ 3 h 115"/>
              <a:gd name="T36" fmla="*/ 23 w 74"/>
              <a:gd name="T37" fmla="*/ 3 h 115"/>
              <a:gd name="T38" fmla="*/ 54 w 74"/>
              <a:gd name="T39" fmla="*/ 0 h 115"/>
              <a:gd name="T40" fmla="*/ 54 w 74"/>
              <a:gd name="T41" fmla="*/ 0 h 115"/>
              <a:gd name="T42" fmla="*/ 64 w 74"/>
              <a:gd name="T43" fmla="*/ 7 h 115"/>
              <a:gd name="T44" fmla="*/ 74 w 74"/>
              <a:gd name="T45" fmla="*/ 14 h 115"/>
              <a:gd name="T46" fmla="*/ 74 w 74"/>
              <a:gd name="T47" fmla="*/ 14 h 115"/>
              <a:gd name="T48" fmla="*/ 65 w 74"/>
              <a:gd name="T49" fmla="*/ 68 h 115"/>
              <a:gd name="T50" fmla="*/ 71 w 74"/>
              <a:gd name="T51" fmla="*/ 92 h 115"/>
              <a:gd name="T52" fmla="*/ 71 w 74"/>
              <a:gd name="T53" fmla="*/ 93 h 115"/>
              <a:gd name="T54" fmla="*/ 53 w 74"/>
              <a:gd name="T55" fmla="*/ 106 h 115"/>
              <a:gd name="T56" fmla="*/ 41 w 74"/>
              <a:gd name="T57" fmla="*/ 115 h 115"/>
              <a:gd name="T58" fmla="*/ 41 w 74"/>
              <a:gd name="T59" fmla="*/ 115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74" h="115">
                <a:moveTo>
                  <a:pt x="41" y="115"/>
                </a:moveTo>
                <a:cubicBezTo>
                  <a:pt x="41" y="115"/>
                  <a:pt x="41" y="115"/>
                  <a:pt x="41" y="115"/>
                </a:cubicBezTo>
                <a:cubicBezTo>
                  <a:pt x="41" y="115"/>
                  <a:pt x="40" y="115"/>
                  <a:pt x="40" y="115"/>
                </a:cubicBezTo>
                <a:cubicBezTo>
                  <a:pt x="39" y="94"/>
                  <a:pt x="39" y="94"/>
                  <a:pt x="39" y="94"/>
                </a:cubicBezTo>
                <a:cubicBezTo>
                  <a:pt x="30" y="84"/>
                  <a:pt x="30" y="84"/>
                  <a:pt x="30" y="84"/>
                </a:cubicBezTo>
                <a:cubicBezTo>
                  <a:pt x="20" y="105"/>
                  <a:pt x="20" y="105"/>
                  <a:pt x="20" y="105"/>
                </a:cubicBezTo>
                <a:cubicBezTo>
                  <a:pt x="17" y="111"/>
                  <a:pt x="17" y="111"/>
                  <a:pt x="17" y="111"/>
                </a:cubicBezTo>
                <a:cubicBezTo>
                  <a:pt x="17" y="111"/>
                  <a:pt x="17" y="111"/>
                  <a:pt x="17" y="111"/>
                </a:cubicBezTo>
                <a:cubicBezTo>
                  <a:pt x="17" y="111"/>
                  <a:pt x="17" y="111"/>
                  <a:pt x="16" y="111"/>
                </a:cubicBezTo>
                <a:cubicBezTo>
                  <a:pt x="11" y="104"/>
                  <a:pt x="11" y="104"/>
                  <a:pt x="11" y="104"/>
                </a:cubicBezTo>
                <a:cubicBezTo>
                  <a:pt x="6" y="100"/>
                  <a:pt x="6" y="100"/>
                  <a:pt x="6" y="100"/>
                </a:cubicBezTo>
                <a:cubicBezTo>
                  <a:pt x="0" y="93"/>
                  <a:pt x="0" y="93"/>
                  <a:pt x="0" y="93"/>
                </a:cubicBezTo>
                <a:cubicBezTo>
                  <a:pt x="0" y="93"/>
                  <a:pt x="0" y="92"/>
                  <a:pt x="0" y="92"/>
                </a:cubicBezTo>
                <a:cubicBezTo>
                  <a:pt x="0" y="41"/>
                  <a:pt x="0" y="41"/>
                  <a:pt x="0" y="41"/>
                </a:cubicBezTo>
                <a:cubicBezTo>
                  <a:pt x="0" y="41"/>
                  <a:pt x="0" y="41"/>
                  <a:pt x="0" y="41"/>
                </a:cubicBezTo>
                <a:cubicBezTo>
                  <a:pt x="19" y="21"/>
                  <a:pt x="19" y="21"/>
                  <a:pt x="19" y="21"/>
                </a:cubicBezTo>
                <a:cubicBezTo>
                  <a:pt x="22" y="7"/>
                  <a:pt x="22" y="7"/>
                  <a:pt x="22" y="7"/>
                </a:cubicBezTo>
                <a:cubicBezTo>
                  <a:pt x="22" y="3"/>
                  <a:pt x="22" y="3"/>
                  <a:pt x="22" y="3"/>
                </a:cubicBezTo>
                <a:cubicBezTo>
                  <a:pt x="22" y="3"/>
                  <a:pt x="23" y="3"/>
                  <a:pt x="23" y="3"/>
                </a:cubicBezTo>
                <a:cubicBezTo>
                  <a:pt x="54" y="0"/>
                  <a:pt x="54" y="0"/>
                  <a:pt x="54" y="0"/>
                </a:cubicBezTo>
                <a:cubicBezTo>
                  <a:pt x="54" y="0"/>
                  <a:pt x="54" y="0"/>
                  <a:pt x="54" y="0"/>
                </a:cubicBezTo>
                <a:cubicBezTo>
                  <a:pt x="64" y="7"/>
                  <a:pt x="64" y="7"/>
                  <a:pt x="64" y="7"/>
                </a:cubicBezTo>
                <a:cubicBezTo>
                  <a:pt x="74" y="14"/>
                  <a:pt x="74" y="14"/>
                  <a:pt x="74" y="14"/>
                </a:cubicBezTo>
                <a:cubicBezTo>
                  <a:pt x="74" y="14"/>
                  <a:pt x="74" y="14"/>
                  <a:pt x="74" y="14"/>
                </a:cubicBezTo>
                <a:cubicBezTo>
                  <a:pt x="65" y="68"/>
                  <a:pt x="65" y="68"/>
                  <a:pt x="65" y="68"/>
                </a:cubicBezTo>
                <a:cubicBezTo>
                  <a:pt x="71" y="92"/>
                  <a:pt x="71" y="92"/>
                  <a:pt x="71" y="92"/>
                </a:cubicBezTo>
                <a:cubicBezTo>
                  <a:pt x="71" y="92"/>
                  <a:pt x="71" y="93"/>
                  <a:pt x="71" y="93"/>
                </a:cubicBezTo>
                <a:cubicBezTo>
                  <a:pt x="53" y="106"/>
                  <a:pt x="53" y="106"/>
                  <a:pt x="53" y="106"/>
                </a:cubicBezTo>
                <a:cubicBezTo>
                  <a:pt x="41" y="115"/>
                  <a:pt x="41" y="115"/>
                  <a:pt x="41" y="115"/>
                </a:cubicBezTo>
                <a:cubicBezTo>
                  <a:pt x="41" y="115"/>
                  <a:pt x="41" y="115"/>
                  <a:pt x="41" y="115"/>
                </a:cubicBez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5" name="Freeform 76"/>
          <p:cNvSpPr>
            <a:spLocks/>
          </p:cNvSpPr>
          <p:nvPr/>
        </p:nvSpPr>
        <p:spPr bwMode="auto">
          <a:xfrm>
            <a:off x="1806575" y="2563813"/>
            <a:ext cx="184150" cy="201612"/>
          </a:xfrm>
          <a:custGeom>
            <a:avLst/>
            <a:gdLst>
              <a:gd name="T0" fmla="*/ 38 w 63"/>
              <a:gd name="T1" fmla="*/ 41 h 69"/>
              <a:gd name="T2" fmla="*/ 37 w 63"/>
              <a:gd name="T3" fmla="*/ 42 h 69"/>
              <a:gd name="T4" fmla="*/ 25 w 63"/>
              <a:gd name="T5" fmla="*/ 51 h 69"/>
              <a:gd name="T6" fmla="*/ 15 w 63"/>
              <a:gd name="T7" fmla="*/ 69 h 69"/>
              <a:gd name="T8" fmla="*/ 15 w 63"/>
              <a:gd name="T9" fmla="*/ 69 h 69"/>
              <a:gd name="T10" fmla="*/ 15 w 63"/>
              <a:gd name="T11" fmla="*/ 69 h 69"/>
              <a:gd name="T12" fmla="*/ 14 w 63"/>
              <a:gd name="T13" fmla="*/ 69 h 69"/>
              <a:gd name="T14" fmla="*/ 5 w 63"/>
              <a:gd name="T15" fmla="*/ 55 h 69"/>
              <a:gd name="T16" fmla="*/ 3 w 63"/>
              <a:gd name="T17" fmla="*/ 53 h 69"/>
              <a:gd name="T18" fmla="*/ 0 w 63"/>
              <a:gd name="T19" fmla="*/ 53 h 69"/>
              <a:gd name="T20" fmla="*/ 0 w 63"/>
              <a:gd name="T21" fmla="*/ 53 h 69"/>
              <a:gd name="T22" fmla="*/ 0 w 63"/>
              <a:gd name="T23" fmla="*/ 52 h 69"/>
              <a:gd name="T24" fmla="*/ 10 w 63"/>
              <a:gd name="T25" fmla="*/ 19 h 69"/>
              <a:gd name="T26" fmla="*/ 10 w 63"/>
              <a:gd name="T27" fmla="*/ 19 h 69"/>
              <a:gd name="T28" fmla="*/ 16 w 63"/>
              <a:gd name="T29" fmla="*/ 1 h 69"/>
              <a:gd name="T30" fmla="*/ 16 w 63"/>
              <a:gd name="T31" fmla="*/ 0 h 69"/>
              <a:gd name="T32" fmla="*/ 27 w 63"/>
              <a:gd name="T33" fmla="*/ 3 h 69"/>
              <a:gd name="T34" fmla="*/ 27 w 63"/>
              <a:gd name="T35" fmla="*/ 3 h 69"/>
              <a:gd name="T36" fmla="*/ 28 w 63"/>
              <a:gd name="T37" fmla="*/ 23 h 69"/>
              <a:gd name="T38" fmla="*/ 35 w 63"/>
              <a:gd name="T39" fmla="*/ 23 h 69"/>
              <a:gd name="T40" fmla="*/ 49 w 63"/>
              <a:gd name="T41" fmla="*/ 0 h 69"/>
              <a:gd name="T42" fmla="*/ 49 w 63"/>
              <a:gd name="T43" fmla="*/ 0 h 69"/>
              <a:gd name="T44" fmla="*/ 55 w 63"/>
              <a:gd name="T45" fmla="*/ 2 h 69"/>
              <a:gd name="T46" fmla="*/ 56 w 63"/>
              <a:gd name="T47" fmla="*/ 2 h 69"/>
              <a:gd name="T48" fmla="*/ 63 w 63"/>
              <a:gd name="T49" fmla="*/ 23 h 69"/>
              <a:gd name="T50" fmla="*/ 63 w 63"/>
              <a:gd name="T51" fmla="*/ 23 h 69"/>
              <a:gd name="T52" fmla="*/ 37 w 63"/>
              <a:gd name="T53" fmla="*/ 42 h 69"/>
              <a:gd name="T54" fmla="*/ 37 w 63"/>
              <a:gd name="T55" fmla="*/ 42 h 69"/>
              <a:gd name="T56" fmla="*/ 37 w 63"/>
              <a:gd name="T57" fmla="*/ 42 h 69"/>
              <a:gd name="T58" fmla="*/ 37 w 63"/>
              <a:gd name="T59" fmla="*/ 41 h 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63" h="69">
                <a:moveTo>
                  <a:pt x="38" y="41"/>
                </a:moveTo>
                <a:cubicBezTo>
                  <a:pt x="38" y="41"/>
                  <a:pt x="38" y="42"/>
                  <a:pt x="37" y="42"/>
                </a:cubicBezTo>
                <a:cubicBezTo>
                  <a:pt x="25" y="51"/>
                  <a:pt x="25" y="51"/>
                  <a:pt x="25" y="51"/>
                </a:cubicBezTo>
                <a:cubicBezTo>
                  <a:pt x="15" y="69"/>
                  <a:pt x="15" y="69"/>
                  <a:pt x="15" y="69"/>
                </a:cubicBezTo>
                <a:cubicBezTo>
                  <a:pt x="15" y="69"/>
                  <a:pt x="15" y="69"/>
                  <a:pt x="15" y="69"/>
                </a:cubicBezTo>
                <a:cubicBezTo>
                  <a:pt x="15" y="69"/>
                  <a:pt x="15" y="69"/>
                  <a:pt x="15" y="69"/>
                </a:cubicBezTo>
                <a:cubicBezTo>
                  <a:pt x="15" y="69"/>
                  <a:pt x="14" y="69"/>
                  <a:pt x="14" y="69"/>
                </a:cubicBezTo>
                <a:cubicBezTo>
                  <a:pt x="5" y="55"/>
                  <a:pt x="5" y="55"/>
                  <a:pt x="5" y="55"/>
                </a:cubicBezTo>
                <a:cubicBezTo>
                  <a:pt x="3" y="53"/>
                  <a:pt x="3" y="53"/>
                  <a:pt x="3" y="53"/>
                </a:cubicBezTo>
                <a:cubicBezTo>
                  <a:pt x="0" y="53"/>
                  <a:pt x="0" y="53"/>
                  <a:pt x="0" y="53"/>
                </a:cubicBezTo>
                <a:cubicBezTo>
                  <a:pt x="0" y="53"/>
                  <a:pt x="0" y="53"/>
                  <a:pt x="0" y="53"/>
                </a:cubicBezTo>
                <a:cubicBezTo>
                  <a:pt x="0" y="53"/>
                  <a:pt x="0" y="52"/>
                  <a:pt x="0" y="52"/>
                </a:cubicBezTo>
                <a:cubicBezTo>
                  <a:pt x="10" y="19"/>
                  <a:pt x="10" y="19"/>
                  <a:pt x="10" y="19"/>
                </a:cubicBezTo>
                <a:cubicBezTo>
                  <a:pt x="10" y="19"/>
                  <a:pt x="10" y="19"/>
                  <a:pt x="10" y="19"/>
                </a:cubicBezTo>
                <a:cubicBezTo>
                  <a:pt x="16" y="1"/>
                  <a:pt x="16" y="1"/>
                  <a:pt x="16" y="1"/>
                </a:cubicBezTo>
                <a:cubicBezTo>
                  <a:pt x="16" y="0"/>
                  <a:pt x="16" y="0"/>
                  <a:pt x="16" y="0"/>
                </a:cubicBezTo>
                <a:cubicBezTo>
                  <a:pt x="27" y="3"/>
                  <a:pt x="27" y="3"/>
                  <a:pt x="27" y="3"/>
                </a:cubicBezTo>
                <a:cubicBezTo>
                  <a:pt x="27" y="3"/>
                  <a:pt x="27" y="3"/>
                  <a:pt x="27" y="3"/>
                </a:cubicBezTo>
                <a:cubicBezTo>
                  <a:pt x="28" y="23"/>
                  <a:pt x="28" y="23"/>
                  <a:pt x="28" y="23"/>
                </a:cubicBezTo>
                <a:cubicBezTo>
                  <a:pt x="35" y="23"/>
                  <a:pt x="35" y="23"/>
                  <a:pt x="35" y="23"/>
                </a:cubicBezTo>
                <a:cubicBezTo>
                  <a:pt x="49" y="0"/>
                  <a:pt x="49" y="0"/>
                  <a:pt x="49" y="0"/>
                </a:cubicBezTo>
                <a:cubicBezTo>
                  <a:pt x="49" y="0"/>
                  <a:pt x="49" y="0"/>
                  <a:pt x="49" y="0"/>
                </a:cubicBezTo>
                <a:cubicBezTo>
                  <a:pt x="55" y="2"/>
                  <a:pt x="55" y="2"/>
                  <a:pt x="55" y="2"/>
                </a:cubicBezTo>
                <a:cubicBezTo>
                  <a:pt x="55" y="2"/>
                  <a:pt x="56" y="2"/>
                  <a:pt x="56" y="2"/>
                </a:cubicBezTo>
                <a:cubicBezTo>
                  <a:pt x="63" y="23"/>
                  <a:pt x="63" y="23"/>
                  <a:pt x="63" y="23"/>
                </a:cubicBezTo>
                <a:cubicBezTo>
                  <a:pt x="63" y="23"/>
                  <a:pt x="63" y="23"/>
                  <a:pt x="63" y="23"/>
                </a:cubicBezTo>
                <a:cubicBezTo>
                  <a:pt x="37" y="42"/>
                  <a:pt x="37" y="42"/>
                  <a:pt x="37" y="42"/>
                </a:cubicBezTo>
                <a:cubicBezTo>
                  <a:pt x="37" y="42"/>
                  <a:pt x="37" y="42"/>
                  <a:pt x="37" y="42"/>
                </a:cubicBezTo>
                <a:cubicBezTo>
                  <a:pt x="37" y="42"/>
                  <a:pt x="37" y="42"/>
                  <a:pt x="37" y="42"/>
                </a:cubicBezTo>
                <a:cubicBezTo>
                  <a:pt x="37" y="42"/>
                  <a:pt x="37" y="42"/>
                  <a:pt x="37" y="41"/>
                </a:cubicBezTo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6" name="Freeform 77"/>
          <p:cNvSpPr>
            <a:spLocks/>
          </p:cNvSpPr>
          <p:nvPr/>
        </p:nvSpPr>
        <p:spPr bwMode="auto">
          <a:xfrm>
            <a:off x="1857375" y="2578100"/>
            <a:ext cx="546100" cy="468312"/>
          </a:xfrm>
          <a:custGeom>
            <a:avLst/>
            <a:gdLst>
              <a:gd name="T0" fmla="*/ 126 w 187"/>
              <a:gd name="T1" fmla="*/ 135 h 160"/>
              <a:gd name="T2" fmla="*/ 126 w 187"/>
              <a:gd name="T3" fmla="*/ 135 h 160"/>
              <a:gd name="T4" fmla="*/ 122 w 187"/>
              <a:gd name="T5" fmla="*/ 146 h 160"/>
              <a:gd name="T6" fmla="*/ 119 w 187"/>
              <a:gd name="T7" fmla="*/ 154 h 160"/>
              <a:gd name="T8" fmla="*/ 119 w 187"/>
              <a:gd name="T9" fmla="*/ 154 h 160"/>
              <a:gd name="T10" fmla="*/ 84 w 187"/>
              <a:gd name="T11" fmla="*/ 160 h 160"/>
              <a:gd name="T12" fmla="*/ 84 w 187"/>
              <a:gd name="T13" fmla="*/ 160 h 160"/>
              <a:gd name="T14" fmla="*/ 83 w 187"/>
              <a:gd name="T15" fmla="*/ 160 h 160"/>
              <a:gd name="T16" fmla="*/ 61 w 187"/>
              <a:gd name="T17" fmla="*/ 138 h 160"/>
              <a:gd name="T18" fmla="*/ 28 w 187"/>
              <a:gd name="T19" fmla="*/ 107 h 160"/>
              <a:gd name="T20" fmla="*/ 0 w 187"/>
              <a:gd name="T21" fmla="*/ 101 h 160"/>
              <a:gd name="T22" fmla="*/ 0 w 187"/>
              <a:gd name="T23" fmla="*/ 101 h 160"/>
              <a:gd name="T24" fmla="*/ 0 w 187"/>
              <a:gd name="T25" fmla="*/ 101 h 160"/>
              <a:gd name="T26" fmla="*/ 4 w 187"/>
              <a:gd name="T27" fmla="*/ 83 h 160"/>
              <a:gd name="T28" fmla="*/ 5 w 187"/>
              <a:gd name="T29" fmla="*/ 82 h 160"/>
              <a:gd name="T30" fmla="*/ 28 w 187"/>
              <a:gd name="T31" fmla="*/ 87 h 160"/>
              <a:gd name="T32" fmla="*/ 37 w 187"/>
              <a:gd name="T33" fmla="*/ 71 h 160"/>
              <a:gd name="T34" fmla="*/ 21 w 187"/>
              <a:gd name="T35" fmla="*/ 62 h 160"/>
              <a:gd name="T36" fmla="*/ 21 w 187"/>
              <a:gd name="T37" fmla="*/ 62 h 160"/>
              <a:gd name="T38" fmla="*/ 21 w 187"/>
              <a:gd name="T39" fmla="*/ 61 h 160"/>
              <a:gd name="T40" fmla="*/ 24 w 187"/>
              <a:gd name="T41" fmla="*/ 57 h 160"/>
              <a:gd name="T42" fmla="*/ 24 w 187"/>
              <a:gd name="T43" fmla="*/ 57 h 160"/>
              <a:gd name="T44" fmla="*/ 24 w 187"/>
              <a:gd name="T45" fmla="*/ 57 h 160"/>
              <a:gd name="T46" fmla="*/ 34 w 187"/>
              <a:gd name="T47" fmla="*/ 39 h 160"/>
              <a:gd name="T48" fmla="*/ 35 w 187"/>
              <a:gd name="T49" fmla="*/ 39 h 160"/>
              <a:gd name="T50" fmla="*/ 73 w 187"/>
              <a:gd name="T51" fmla="*/ 39 h 160"/>
              <a:gd name="T52" fmla="*/ 66 w 187"/>
              <a:gd name="T53" fmla="*/ 20 h 160"/>
              <a:gd name="T54" fmla="*/ 64 w 187"/>
              <a:gd name="T55" fmla="*/ 17 h 160"/>
              <a:gd name="T56" fmla="*/ 64 w 187"/>
              <a:gd name="T57" fmla="*/ 16 h 160"/>
              <a:gd name="T58" fmla="*/ 69 w 187"/>
              <a:gd name="T59" fmla="*/ 12 h 160"/>
              <a:gd name="T60" fmla="*/ 83 w 187"/>
              <a:gd name="T61" fmla="*/ 0 h 160"/>
              <a:gd name="T62" fmla="*/ 83 w 187"/>
              <a:gd name="T63" fmla="*/ 0 h 160"/>
              <a:gd name="T64" fmla="*/ 106 w 187"/>
              <a:gd name="T65" fmla="*/ 7 h 160"/>
              <a:gd name="T66" fmla="*/ 106 w 187"/>
              <a:gd name="T67" fmla="*/ 7 h 160"/>
              <a:gd name="T68" fmla="*/ 106 w 187"/>
              <a:gd name="T69" fmla="*/ 33 h 160"/>
              <a:gd name="T70" fmla="*/ 123 w 187"/>
              <a:gd name="T71" fmla="*/ 43 h 160"/>
              <a:gd name="T72" fmla="*/ 129 w 187"/>
              <a:gd name="T73" fmla="*/ 48 h 160"/>
              <a:gd name="T74" fmla="*/ 137 w 187"/>
              <a:gd name="T75" fmla="*/ 24 h 160"/>
              <a:gd name="T76" fmla="*/ 137 w 187"/>
              <a:gd name="T77" fmla="*/ 24 h 160"/>
              <a:gd name="T78" fmla="*/ 153 w 187"/>
              <a:gd name="T79" fmla="*/ 21 h 160"/>
              <a:gd name="T80" fmla="*/ 154 w 187"/>
              <a:gd name="T81" fmla="*/ 21 h 160"/>
              <a:gd name="T82" fmla="*/ 158 w 187"/>
              <a:gd name="T83" fmla="*/ 35 h 160"/>
              <a:gd name="T84" fmla="*/ 170 w 187"/>
              <a:gd name="T85" fmla="*/ 32 h 160"/>
              <a:gd name="T86" fmla="*/ 170 w 187"/>
              <a:gd name="T87" fmla="*/ 32 h 160"/>
              <a:gd name="T88" fmla="*/ 180 w 187"/>
              <a:gd name="T89" fmla="*/ 34 h 160"/>
              <a:gd name="T90" fmla="*/ 181 w 187"/>
              <a:gd name="T91" fmla="*/ 34 h 160"/>
              <a:gd name="T92" fmla="*/ 186 w 187"/>
              <a:gd name="T93" fmla="*/ 43 h 160"/>
              <a:gd name="T94" fmla="*/ 186 w 187"/>
              <a:gd name="T95" fmla="*/ 43 h 160"/>
              <a:gd name="T96" fmla="*/ 187 w 187"/>
              <a:gd name="T97" fmla="*/ 59 h 160"/>
              <a:gd name="T98" fmla="*/ 187 w 187"/>
              <a:gd name="T99" fmla="*/ 59 h 160"/>
              <a:gd name="T100" fmla="*/ 177 w 187"/>
              <a:gd name="T101" fmla="*/ 68 h 160"/>
              <a:gd name="T102" fmla="*/ 177 w 187"/>
              <a:gd name="T103" fmla="*/ 68 h 160"/>
              <a:gd name="T104" fmla="*/ 154 w 187"/>
              <a:gd name="T105" fmla="*/ 76 h 160"/>
              <a:gd name="T106" fmla="*/ 138 w 187"/>
              <a:gd name="T107" fmla="*/ 103 h 160"/>
              <a:gd name="T108" fmla="*/ 127 w 187"/>
              <a:gd name="T109" fmla="*/ 135 h 160"/>
              <a:gd name="T110" fmla="*/ 127 w 187"/>
              <a:gd name="T111" fmla="*/ 135 h 1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87" h="160">
                <a:moveTo>
                  <a:pt x="126" y="135"/>
                </a:moveTo>
                <a:cubicBezTo>
                  <a:pt x="126" y="135"/>
                  <a:pt x="126" y="135"/>
                  <a:pt x="126" y="135"/>
                </a:cubicBezTo>
                <a:cubicBezTo>
                  <a:pt x="122" y="146"/>
                  <a:pt x="122" y="146"/>
                  <a:pt x="122" y="146"/>
                </a:cubicBezTo>
                <a:cubicBezTo>
                  <a:pt x="119" y="154"/>
                  <a:pt x="119" y="154"/>
                  <a:pt x="119" y="154"/>
                </a:cubicBezTo>
                <a:cubicBezTo>
                  <a:pt x="119" y="154"/>
                  <a:pt x="119" y="154"/>
                  <a:pt x="119" y="154"/>
                </a:cubicBezTo>
                <a:cubicBezTo>
                  <a:pt x="84" y="160"/>
                  <a:pt x="84" y="160"/>
                  <a:pt x="84" y="160"/>
                </a:cubicBezTo>
                <a:cubicBezTo>
                  <a:pt x="84" y="160"/>
                  <a:pt x="84" y="160"/>
                  <a:pt x="84" y="160"/>
                </a:cubicBezTo>
                <a:cubicBezTo>
                  <a:pt x="84" y="160"/>
                  <a:pt x="84" y="160"/>
                  <a:pt x="83" y="160"/>
                </a:cubicBezTo>
                <a:cubicBezTo>
                  <a:pt x="61" y="138"/>
                  <a:pt x="61" y="138"/>
                  <a:pt x="61" y="138"/>
                </a:cubicBezTo>
                <a:cubicBezTo>
                  <a:pt x="28" y="107"/>
                  <a:pt x="28" y="107"/>
                  <a:pt x="28" y="107"/>
                </a:cubicBezTo>
                <a:cubicBezTo>
                  <a:pt x="0" y="101"/>
                  <a:pt x="0" y="101"/>
                  <a:pt x="0" y="101"/>
                </a:cubicBezTo>
                <a:cubicBezTo>
                  <a:pt x="0" y="101"/>
                  <a:pt x="0" y="101"/>
                  <a:pt x="0" y="101"/>
                </a:cubicBezTo>
                <a:cubicBezTo>
                  <a:pt x="0" y="101"/>
                  <a:pt x="0" y="101"/>
                  <a:pt x="0" y="101"/>
                </a:cubicBezTo>
                <a:cubicBezTo>
                  <a:pt x="4" y="83"/>
                  <a:pt x="4" y="83"/>
                  <a:pt x="4" y="83"/>
                </a:cubicBezTo>
                <a:cubicBezTo>
                  <a:pt x="4" y="82"/>
                  <a:pt x="4" y="82"/>
                  <a:pt x="5" y="82"/>
                </a:cubicBezTo>
                <a:cubicBezTo>
                  <a:pt x="28" y="87"/>
                  <a:pt x="28" y="87"/>
                  <a:pt x="28" y="87"/>
                </a:cubicBezTo>
                <a:cubicBezTo>
                  <a:pt x="37" y="71"/>
                  <a:pt x="37" y="71"/>
                  <a:pt x="37" y="71"/>
                </a:cubicBezTo>
                <a:cubicBezTo>
                  <a:pt x="21" y="62"/>
                  <a:pt x="21" y="62"/>
                  <a:pt x="21" y="62"/>
                </a:cubicBezTo>
                <a:cubicBezTo>
                  <a:pt x="21" y="62"/>
                  <a:pt x="21" y="62"/>
                  <a:pt x="21" y="62"/>
                </a:cubicBezTo>
                <a:cubicBezTo>
                  <a:pt x="21" y="62"/>
                  <a:pt x="21" y="61"/>
                  <a:pt x="21" y="61"/>
                </a:cubicBezTo>
                <a:cubicBezTo>
                  <a:pt x="24" y="57"/>
                  <a:pt x="24" y="57"/>
                  <a:pt x="24" y="57"/>
                </a:cubicBezTo>
                <a:cubicBezTo>
                  <a:pt x="24" y="57"/>
                  <a:pt x="24" y="57"/>
                  <a:pt x="24" y="57"/>
                </a:cubicBezTo>
                <a:cubicBezTo>
                  <a:pt x="24" y="57"/>
                  <a:pt x="24" y="57"/>
                  <a:pt x="24" y="57"/>
                </a:cubicBezTo>
                <a:cubicBezTo>
                  <a:pt x="34" y="39"/>
                  <a:pt x="34" y="39"/>
                  <a:pt x="34" y="39"/>
                </a:cubicBezTo>
                <a:cubicBezTo>
                  <a:pt x="35" y="39"/>
                  <a:pt x="35" y="39"/>
                  <a:pt x="35" y="39"/>
                </a:cubicBezTo>
                <a:cubicBezTo>
                  <a:pt x="73" y="39"/>
                  <a:pt x="73" y="39"/>
                  <a:pt x="73" y="39"/>
                </a:cubicBezTo>
                <a:cubicBezTo>
                  <a:pt x="66" y="20"/>
                  <a:pt x="66" y="20"/>
                  <a:pt x="66" y="20"/>
                </a:cubicBezTo>
                <a:cubicBezTo>
                  <a:pt x="64" y="17"/>
                  <a:pt x="64" y="17"/>
                  <a:pt x="64" y="17"/>
                </a:cubicBezTo>
                <a:cubicBezTo>
                  <a:pt x="64" y="16"/>
                  <a:pt x="64" y="16"/>
                  <a:pt x="64" y="16"/>
                </a:cubicBezTo>
                <a:cubicBezTo>
                  <a:pt x="69" y="12"/>
                  <a:pt x="69" y="12"/>
                  <a:pt x="69" y="12"/>
                </a:cubicBezTo>
                <a:cubicBezTo>
                  <a:pt x="83" y="0"/>
                  <a:pt x="83" y="0"/>
                  <a:pt x="83" y="0"/>
                </a:cubicBezTo>
                <a:cubicBezTo>
                  <a:pt x="83" y="0"/>
                  <a:pt x="83" y="0"/>
                  <a:pt x="83" y="0"/>
                </a:cubicBezTo>
                <a:cubicBezTo>
                  <a:pt x="106" y="7"/>
                  <a:pt x="106" y="7"/>
                  <a:pt x="106" y="7"/>
                </a:cubicBezTo>
                <a:cubicBezTo>
                  <a:pt x="106" y="7"/>
                  <a:pt x="106" y="7"/>
                  <a:pt x="106" y="7"/>
                </a:cubicBezTo>
                <a:cubicBezTo>
                  <a:pt x="106" y="33"/>
                  <a:pt x="106" y="33"/>
                  <a:pt x="106" y="33"/>
                </a:cubicBezTo>
                <a:cubicBezTo>
                  <a:pt x="123" y="43"/>
                  <a:pt x="123" y="43"/>
                  <a:pt x="123" y="43"/>
                </a:cubicBezTo>
                <a:cubicBezTo>
                  <a:pt x="129" y="48"/>
                  <a:pt x="129" y="48"/>
                  <a:pt x="129" y="48"/>
                </a:cubicBezTo>
                <a:cubicBezTo>
                  <a:pt x="137" y="24"/>
                  <a:pt x="137" y="24"/>
                  <a:pt x="137" y="24"/>
                </a:cubicBezTo>
                <a:cubicBezTo>
                  <a:pt x="137" y="24"/>
                  <a:pt x="137" y="24"/>
                  <a:pt x="137" y="24"/>
                </a:cubicBezTo>
                <a:cubicBezTo>
                  <a:pt x="153" y="21"/>
                  <a:pt x="153" y="21"/>
                  <a:pt x="153" y="21"/>
                </a:cubicBezTo>
                <a:cubicBezTo>
                  <a:pt x="154" y="21"/>
                  <a:pt x="154" y="21"/>
                  <a:pt x="154" y="21"/>
                </a:cubicBezTo>
                <a:cubicBezTo>
                  <a:pt x="158" y="35"/>
                  <a:pt x="158" y="35"/>
                  <a:pt x="158" y="35"/>
                </a:cubicBezTo>
                <a:cubicBezTo>
                  <a:pt x="170" y="32"/>
                  <a:pt x="170" y="32"/>
                  <a:pt x="170" y="32"/>
                </a:cubicBezTo>
                <a:cubicBezTo>
                  <a:pt x="170" y="32"/>
                  <a:pt x="170" y="32"/>
                  <a:pt x="170" y="32"/>
                </a:cubicBezTo>
                <a:cubicBezTo>
                  <a:pt x="180" y="34"/>
                  <a:pt x="180" y="34"/>
                  <a:pt x="180" y="34"/>
                </a:cubicBezTo>
                <a:cubicBezTo>
                  <a:pt x="180" y="34"/>
                  <a:pt x="180" y="34"/>
                  <a:pt x="181" y="34"/>
                </a:cubicBezTo>
                <a:cubicBezTo>
                  <a:pt x="186" y="43"/>
                  <a:pt x="186" y="43"/>
                  <a:pt x="186" y="43"/>
                </a:cubicBezTo>
                <a:cubicBezTo>
                  <a:pt x="186" y="43"/>
                  <a:pt x="186" y="43"/>
                  <a:pt x="186" y="43"/>
                </a:cubicBezTo>
                <a:cubicBezTo>
                  <a:pt x="187" y="59"/>
                  <a:pt x="187" y="59"/>
                  <a:pt x="187" y="59"/>
                </a:cubicBezTo>
                <a:cubicBezTo>
                  <a:pt x="187" y="59"/>
                  <a:pt x="187" y="59"/>
                  <a:pt x="187" y="59"/>
                </a:cubicBezTo>
                <a:cubicBezTo>
                  <a:pt x="177" y="68"/>
                  <a:pt x="177" y="68"/>
                  <a:pt x="177" y="68"/>
                </a:cubicBezTo>
                <a:cubicBezTo>
                  <a:pt x="177" y="68"/>
                  <a:pt x="177" y="68"/>
                  <a:pt x="177" y="68"/>
                </a:cubicBezTo>
                <a:cubicBezTo>
                  <a:pt x="154" y="76"/>
                  <a:pt x="154" y="76"/>
                  <a:pt x="154" y="76"/>
                </a:cubicBezTo>
                <a:cubicBezTo>
                  <a:pt x="138" y="103"/>
                  <a:pt x="138" y="103"/>
                  <a:pt x="138" y="103"/>
                </a:cubicBezTo>
                <a:cubicBezTo>
                  <a:pt x="127" y="135"/>
                  <a:pt x="127" y="135"/>
                  <a:pt x="127" y="135"/>
                </a:cubicBezTo>
                <a:cubicBezTo>
                  <a:pt x="127" y="135"/>
                  <a:pt x="127" y="135"/>
                  <a:pt x="127" y="135"/>
                </a:cubicBezTo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7" name="Freeform 78"/>
          <p:cNvSpPr>
            <a:spLocks/>
          </p:cNvSpPr>
          <p:nvPr/>
        </p:nvSpPr>
        <p:spPr bwMode="auto">
          <a:xfrm>
            <a:off x="442913" y="5165725"/>
            <a:ext cx="242888" cy="265112"/>
          </a:xfrm>
          <a:custGeom>
            <a:avLst/>
            <a:gdLst>
              <a:gd name="T0" fmla="*/ 0 w 83"/>
              <a:gd name="T1" fmla="*/ 77 h 91"/>
              <a:gd name="T2" fmla="*/ 9 w 83"/>
              <a:gd name="T3" fmla="*/ 91 h 91"/>
              <a:gd name="T4" fmla="*/ 37 w 83"/>
              <a:gd name="T5" fmla="*/ 72 h 91"/>
              <a:gd name="T6" fmla="*/ 37 w 83"/>
              <a:gd name="T7" fmla="*/ 71 h 91"/>
              <a:gd name="T8" fmla="*/ 65 w 83"/>
              <a:gd name="T9" fmla="*/ 71 h 91"/>
              <a:gd name="T10" fmla="*/ 83 w 83"/>
              <a:gd name="T11" fmla="*/ 44 h 91"/>
              <a:gd name="T12" fmla="*/ 69 w 83"/>
              <a:gd name="T13" fmla="*/ 26 h 91"/>
              <a:gd name="T14" fmla="*/ 69 w 83"/>
              <a:gd name="T15" fmla="*/ 25 h 91"/>
              <a:gd name="T16" fmla="*/ 71 w 83"/>
              <a:gd name="T17" fmla="*/ 15 h 91"/>
              <a:gd name="T18" fmla="*/ 53 w 83"/>
              <a:gd name="T19" fmla="*/ 0 h 91"/>
              <a:gd name="T20" fmla="*/ 31 w 83"/>
              <a:gd name="T21" fmla="*/ 8 h 91"/>
              <a:gd name="T22" fmla="*/ 22 w 83"/>
              <a:gd name="T23" fmla="*/ 26 h 91"/>
              <a:gd name="T24" fmla="*/ 0 w 83"/>
              <a:gd name="T25" fmla="*/ 77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83" h="91">
                <a:moveTo>
                  <a:pt x="0" y="77"/>
                </a:moveTo>
                <a:cubicBezTo>
                  <a:pt x="9" y="91"/>
                  <a:pt x="9" y="91"/>
                  <a:pt x="9" y="91"/>
                </a:cubicBezTo>
                <a:cubicBezTo>
                  <a:pt x="37" y="72"/>
                  <a:pt x="37" y="72"/>
                  <a:pt x="37" y="72"/>
                </a:cubicBezTo>
                <a:cubicBezTo>
                  <a:pt x="37" y="71"/>
                  <a:pt x="37" y="71"/>
                  <a:pt x="37" y="71"/>
                </a:cubicBezTo>
                <a:cubicBezTo>
                  <a:pt x="65" y="71"/>
                  <a:pt x="65" y="71"/>
                  <a:pt x="65" y="71"/>
                </a:cubicBezTo>
                <a:cubicBezTo>
                  <a:pt x="83" y="44"/>
                  <a:pt x="83" y="44"/>
                  <a:pt x="83" y="44"/>
                </a:cubicBezTo>
                <a:cubicBezTo>
                  <a:pt x="69" y="26"/>
                  <a:pt x="69" y="26"/>
                  <a:pt x="69" y="26"/>
                </a:cubicBezTo>
                <a:cubicBezTo>
                  <a:pt x="69" y="26"/>
                  <a:pt x="69" y="26"/>
                  <a:pt x="69" y="25"/>
                </a:cubicBezTo>
                <a:cubicBezTo>
                  <a:pt x="71" y="15"/>
                  <a:pt x="71" y="15"/>
                  <a:pt x="71" y="15"/>
                </a:cubicBezTo>
                <a:cubicBezTo>
                  <a:pt x="53" y="0"/>
                  <a:pt x="53" y="0"/>
                  <a:pt x="53" y="0"/>
                </a:cubicBezTo>
                <a:cubicBezTo>
                  <a:pt x="31" y="8"/>
                  <a:pt x="31" y="8"/>
                  <a:pt x="31" y="8"/>
                </a:cubicBezTo>
                <a:cubicBezTo>
                  <a:pt x="22" y="26"/>
                  <a:pt x="22" y="26"/>
                  <a:pt x="22" y="26"/>
                </a:cubicBezTo>
                <a:lnTo>
                  <a:pt x="0" y="77"/>
                </a:lnTo>
                <a:close/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8" name="Freeform 79"/>
          <p:cNvSpPr>
            <a:spLocks/>
          </p:cNvSpPr>
          <p:nvPr/>
        </p:nvSpPr>
        <p:spPr bwMode="auto">
          <a:xfrm>
            <a:off x="3970338" y="1292225"/>
            <a:ext cx="109538" cy="392112"/>
          </a:xfrm>
          <a:custGeom>
            <a:avLst/>
            <a:gdLst>
              <a:gd name="T0" fmla="*/ 0 w 37"/>
              <a:gd name="T1" fmla="*/ 0 h 134"/>
              <a:gd name="T2" fmla="*/ 0 w 37"/>
              <a:gd name="T3" fmla="*/ 7 h 134"/>
              <a:gd name="T4" fmla="*/ 23 w 37"/>
              <a:gd name="T5" fmla="*/ 24 h 134"/>
              <a:gd name="T6" fmla="*/ 23 w 37"/>
              <a:gd name="T7" fmla="*/ 25 h 134"/>
              <a:gd name="T8" fmla="*/ 17 w 37"/>
              <a:gd name="T9" fmla="*/ 36 h 134"/>
              <a:gd name="T10" fmla="*/ 28 w 37"/>
              <a:gd name="T11" fmla="*/ 52 h 134"/>
              <a:gd name="T12" fmla="*/ 28 w 37"/>
              <a:gd name="T13" fmla="*/ 52 h 134"/>
              <a:gd name="T14" fmla="*/ 23 w 37"/>
              <a:gd name="T15" fmla="*/ 63 h 134"/>
              <a:gd name="T16" fmla="*/ 29 w 37"/>
              <a:gd name="T17" fmla="*/ 63 h 134"/>
              <a:gd name="T18" fmla="*/ 29 w 37"/>
              <a:gd name="T19" fmla="*/ 64 h 134"/>
              <a:gd name="T20" fmla="*/ 36 w 37"/>
              <a:gd name="T21" fmla="*/ 80 h 134"/>
              <a:gd name="T22" fmla="*/ 36 w 37"/>
              <a:gd name="T23" fmla="*/ 80 h 134"/>
              <a:gd name="T24" fmla="*/ 26 w 37"/>
              <a:gd name="T25" fmla="*/ 93 h 134"/>
              <a:gd name="T26" fmla="*/ 25 w 37"/>
              <a:gd name="T27" fmla="*/ 93 h 134"/>
              <a:gd name="T28" fmla="*/ 18 w 37"/>
              <a:gd name="T29" fmla="*/ 92 h 134"/>
              <a:gd name="T30" fmla="*/ 5 w 37"/>
              <a:gd name="T31" fmla="*/ 118 h 134"/>
              <a:gd name="T32" fmla="*/ 6 w 37"/>
              <a:gd name="T33" fmla="*/ 134 h 1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7" h="134">
                <a:moveTo>
                  <a:pt x="0" y="0"/>
                </a:moveTo>
                <a:cubicBezTo>
                  <a:pt x="0" y="7"/>
                  <a:pt x="0" y="7"/>
                  <a:pt x="0" y="7"/>
                </a:cubicBezTo>
                <a:cubicBezTo>
                  <a:pt x="23" y="24"/>
                  <a:pt x="23" y="24"/>
                  <a:pt x="23" y="24"/>
                </a:cubicBezTo>
                <a:cubicBezTo>
                  <a:pt x="23" y="24"/>
                  <a:pt x="23" y="24"/>
                  <a:pt x="23" y="25"/>
                </a:cubicBezTo>
                <a:cubicBezTo>
                  <a:pt x="17" y="36"/>
                  <a:pt x="17" y="36"/>
                  <a:pt x="17" y="36"/>
                </a:cubicBezTo>
                <a:cubicBezTo>
                  <a:pt x="28" y="52"/>
                  <a:pt x="28" y="52"/>
                  <a:pt x="28" y="52"/>
                </a:cubicBezTo>
                <a:cubicBezTo>
                  <a:pt x="28" y="52"/>
                  <a:pt x="28" y="52"/>
                  <a:pt x="28" y="52"/>
                </a:cubicBezTo>
                <a:cubicBezTo>
                  <a:pt x="23" y="63"/>
                  <a:pt x="23" y="63"/>
                  <a:pt x="23" y="63"/>
                </a:cubicBezTo>
                <a:cubicBezTo>
                  <a:pt x="29" y="63"/>
                  <a:pt x="29" y="63"/>
                  <a:pt x="29" y="63"/>
                </a:cubicBezTo>
                <a:cubicBezTo>
                  <a:pt x="29" y="63"/>
                  <a:pt x="29" y="63"/>
                  <a:pt x="29" y="64"/>
                </a:cubicBezTo>
                <a:cubicBezTo>
                  <a:pt x="36" y="80"/>
                  <a:pt x="36" y="80"/>
                  <a:pt x="36" y="80"/>
                </a:cubicBezTo>
                <a:cubicBezTo>
                  <a:pt x="37" y="80"/>
                  <a:pt x="37" y="80"/>
                  <a:pt x="36" y="80"/>
                </a:cubicBezTo>
                <a:cubicBezTo>
                  <a:pt x="26" y="93"/>
                  <a:pt x="26" y="93"/>
                  <a:pt x="26" y="93"/>
                </a:cubicBezTo>
                <a:cubicBezTo>
                  <a:pt x="26" y="93"/>
                  <a:pt x="26" y="93"/>
                  <a:pt x="25" y="93"/>
                </a:cubicBezTo>
                <a:cubicBezTo>
                  <a:pt x="18" y="92"/>
                  <a:pt x="18" y="92"/>
                  <a:pt x="18" y="92"/>
                </a:cubicBezTo>
                <a:cubicBezTo>
                  <a:pt x="5" y="118"/>
                  <a:pt x="5" y="118"/>
                  <a:pt x="5" y="118"/>
                </a:cubicBezTo>
                <a:cubicBezTo>
                  <a:pt x="6" y="134"/>
                  <a:pt x="6" y="134"/>
                  <a:pt x="6" y="134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9" name="Freeform 80"/>
          <p:cNvSpPr>
            <a:spLocks noEditPoints="1"/>
          </p:cNvSpPr>
          <p:nvPr/>
        </p:nvSpPr>
        <p:spPr bwMode="auto">
          <a:xfrm>
            <a:off x="7423150" y="1104900"/>
            <a:ext cx="874713" cy="576262"/>
          </a:xfrm>
          <a:custGeom>
            <a:avLst/>
            <a:gdLst>
              <a:gd name="T0" fmla="*/ 0 w 299"/>
              <a:gd name="T1" fmla="*/ 50 h 197"/>
              <a:gd name="T2" fmla="*/ 23 w 299"/>
              <a:gd name="T3" fmla="*/ 59 h 197"/>
              <a:gd name="T4" fmla="*/ 35 w 299"/>
              <a:gd name="T5" fmla="*/ 58 h 197"/>
              <a:gd name="T6" fmla="*/ 57 w 299"/>
              <a:gd name="T7" fmla="*/ 55 h 197"/>
              <a:gd name="T8" fmla="*/ 58 w 299"/>
              <a:gd name="T9" fmla="*/ 55 h 197"/>
              <a:gd name="T10" fmla="*/ 66 w 299"/>
              <a:gd name="T11" fmla="*/ 93 h 197"/>
              <a:gd name="T12" fmla="*/ 66 w 299"/>
              <a:gd name="T13" fmla="*/ 93 h 197"/>
              <a:gd name="T14" fmla="*/ 60 w 299"/>
              <a:gd name="T15" fmla="*/ 139 h 197"/>
              <a:gd name="T16" fmla="*/ 61 w 299"/>
              <a:gd name="T17" fmla="*/ 141 h 197"/>
              <a:gd name="T18" fmla="*/ 64 w 299"/>
              <a:gd name="T19" fmla="*/ 149 h 197"/>
              <a:gd name="T20" fmla="*/ 76 w 299"/>
              <a:gd name="T21" fmla="*/ 181 h 197"/>
              <a:gd name="T22" fmla="*/ 76 w 299"/>
              <a:gd name="T23" fmla="*/ 181 h 197"/>
              <a:gd name="T24" fmla="*/ 75 w 299"/>
              <a:gd name="T25" fmla="*/ 192 h 197"/>
              <a:gd name="T26" fmla="*/ 74 w 299"/>
              <a:gd name="T27" fmla="*/ 197 h 197"/>
              <a:gd name="T28" fmla="*/ 34 w 299"/>
              <a:gd name="T29" fmla="*/ 0 h 197"/>
              <a:gd name="T30" fmla="*/ 16 w 299"/>
              <a:gd name="T31" fmla="*/ 20 h 197"/>
              <a:gd name="T32" fmla="*/ 12 w 299"/>
              <a:gd name="T33" fmla="*/ 46 h 197"/>
              <a:gd name="T34" fmla="*/ 12 w 299"/>
              <a:gd name="T35" fmla="*/ 46 h 197"/>
              <a:gd name="T36" fmla="*/ 0 w 299"/>
              <a:gd name="T37" fmla="*/ 50 h 197"/>
              <a:gd name="T38" fmla="*/ 214 w 299"/>
              <a:gd name="T39" fmla="*/ 61 h 197"/>
              <a:gd name="T40" fmla="*/ 171 w 299"/>
              <a:gd name="T41" fmla="*/ 55 h 197"/>
              <a:gd name="T42" fmla="*/ 121 w 299"/>
              <a:gd name="T43" fmla="*/ 60 h 197"/>
              <a:gd name="T44" fmla="*/ 120 w 299"/>
              <a:gd name="T45" fmla="*/ 60 h 197"/>
              <a:gd name="T46" fmla="*/ 120 w 299"/>
              <a:gd name="T47" fmla="*/ 59 h 197"/>
              <a:gd name="T48" fmla="*/ 130 w 299"/>
              <a:gd name="T49" fmla="*/ 43 h 197"/>
              <a:gd name="T50" fmla="*/ 112 w 299"/>
              <a:gd name="T51" fmla="*/ 41 h 197"/>
              <a:gd name="T52" fmla="*/ 112 w 299"/>
              <a:gd name="T53" fmla="*/ 41 h 197"/>
              <a:gd name="T54" fmla="*/ 82 w 299"/>
              <a:gd name="T55" fmla="*/ 18 h 197"/>
              <a:gd name="T56" fmla="*/ 34 w 299"/>
              <a:gd name="T57" fmla="*/ 0 h 197"/>
              <a:gd name="T58" fmla="*/ 299 w 299"/>
              <a:gd name="T59" fmla="*/ 98 h 197"/>
              <a:gd name="T60" fmla="*/ 299 w 299"/>
              <a:gd name="T61" fmla="*/ 98 h 197"/>
              <a:gd name="T62" fmla="*/ 298 w 299"/>
              <a:gd name="T63" fmla="*/ 98 h 197"/>
              <a:gd name="T64" fmla="*/ 297 w 299"/>
              <a:gd name="T65" fmla="*/ 90 h 197"/>
              <a:gd name="T66" fmla="*/ 294 w 299"/>
              <a:gd name="T67" fmla="*/ 89 h 197"/>
              <a:gd name="T68" fmla="*/ 261 w 299"/>
              <a:gd name="T69" fmla="*/ 77 h 197"/>
              <a:gd name="T70" fmla="*/ 214 w 299"/>
              <a:gd name="T71" fmla="*/ 61 h 1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299" h="197">
                <a:moveTo>
                  <a:pt x="0" y="50"/>
                </a:moveTo>
                <a:cubicBezTo>
                  <a:pt x="23" y="59"/>
                  <a:pt x="23" y="59"/>
                  <a:pt x="23" y="59"/>
                </a:cubicBezTo>
                <a:cubicBezTo>
                  <a:pt x="35" y="58"/>
                  <a:pt x="35" y="58"/>
                  <a:pt x="35" y="58"/>
                </a:cubicBezTo>
                <a:cubicBezTo>
                  <a:pt x="57" y="55"/>
                  <a:pt x="57" y="55"/>
                  <a:pt x="57" y="55"/>
                </a:cubicBezTo>
                <a:cubicBezTo>
                  <a:pt x="57" y="54"/>
                  <a:pt x="58" y="55"/>
                  <a:pt x="58" y="55"/>
                </a:cubicBezTo>
                <a:cubicBezTo>
                  <a:pt x="66" y="93"/>
                  <a:pt x="66" y="93"/>
                  <a:pt x="66" y="93"/>
                </a:cubicBezTo>
                <a:cubicBezTo>
                  <a:pt x="66" y="93"/>
                  <a:pt x="66" y="93"/>
                  <a:pt x="66" y="93"/>
                </a:cubicBezTo>
                <a:cubicBezTo>
                  <a:pt x="60" y="139"/>
                  <a:pt x="60" y="139"/>
                  <a:pt x="60" y="139"/>
                </a:cubicBezTo>
                <a:cubicBezTo>
                  <a:pt x="61" y="141"/>
                  <a:pt x="61" y="141"/>
                  <a:pt x="61" y="141"/>
                </a:cubicBezTo>
                <a:cubicBezTo>
                  <a:pt x="64" y="149"/>
                  <a:pt x="64" y="149"/>
                  <a:pt x="64" y="149"/>
                </a:cubicBezTo>
                <a:cubicBezTo>
                  <a:pt x="76" y="181"/>
                  <a:pt x="76" y="181"/>
                  <a:pt x="76" y="181"/>
                </a:cubicBezTo>
                <a:cubicBezTo>
                  <a:pt x="76" y="181"/>
                  <a:pt x="76" y="181"/>
                  <a:pt x="76" y="181"/>
                </a:cubicBezTo>
                <a:cubicBezTo>
                  <a:pt x="75" y="192"/>
                  <a:pt x="75" y="192"/>
                  <a:pt x="75" y="192"/>
                </a:cubicBezTo>
                <a:cubicBezTo>
                  <a:pt x="74" y="197"/>
                  <a:pt x="74" y="197"/>
                  <a:pt x="74" y="197"/>
                </a:cubicBezTo>
                <a:moveTo>
                  <a:pt x="34" y="0"/>
                </a:moveTo>
                <a:cubicBezTo>
                  <a:pt x="16" y="20"/>
                  <a:pt x="16" y="20"/>
                  <a:pt x="16" y="20"/>
                </a:cubicBezTo>
                <a:cubicBezTo>
                  <a:pt x="12" y="46"/>
                  <a:pt x="12" y="46"/>
                  <a:pt x="12" y="46"/>
                </a:cubicBezTo>
                <a:cubicBezTo>
                  <a:pt x="12" y="46"/>
                  <a:pt x="12" y="46"/>
                  <a:pt x="12" y="46"/>
                </a:cubicBezTo>
                <a:cubicBezTo>
                  <a:pt x="0" y="50"/>
                  <a:pt x="0" y="50"/>
                  <a:pt x="0" y="50"/>
                </a:cubicBezTo>
                <a:moveTo>
                  <a:pt x="214" y="61"/>
                </a:moveTo>
                <a:cubicBezTo>
                  <a:pt x="171" y="55"/>
                  <a:pt x="171" y="55"/>
                  <a:pt x="171" y="55"/>
                </a:cubicBezTo>
                <a:cubicBezTo>
                  <a:pt x="121" y="60"/>
                  <a:pt x="121" y="60"/>
                  <a:pt x="121" y="60"/>
                </a:cubicBezTo>
                <a:cubicBezTo>
                  <a:pt x="120" y="60"/>
                  <a:pt x="120" y="60"/>
                  <a:pt x="120" y="60"/>
                </a:cubicBezTo>
                <a:cubicBezTo>
                  <a:pt x="120" y="60"/>
                  <a:pt x="120" y="59"/>
                  <a:pt x="120" y="59"/>
                </a:cubicBezTo>
                <a:cubicBezTo>
                  <a:pt x="130" y="43"/>
                  <a:pt x="130" y="43"/>
                  <a:pt x="130" y="43"/>
                </a:cubicBezTo>
                <a:cubicBezTo>
                  <a:pt x="112" y="41"/>
                  <a:pt x="112" y="41"/>
                  <a:pt x="112" y="41"/>
                </a:cubicBezTo>
                <a:cubicBezTo>
                  <a:pt x="112" y="41"/>
                  <a:pt x="112" y="41"/>
                  <a:pt x="112" y="41"/>
                </a:cubicBezTo>
                <a:cubicBezTo>
                  <a:pt x="82" y="18"/>
                  <a:pt x="82" y="18"/>
                  <a:pt x="82" y="18"/>
                </a:cubicBezTo>
                <a:cubicBezTo>
                  <a:pt x="34" y="0"/>
                  <a:pt x="34" y="0"/>
                  <a:pt x="34" y="0"/>
                </a:cubicBezTo>
                <a:moveTo>
                  <a:pt x="299" y="98"/>
                </a:moveTo>
                <a:cubicBezTo>
                  <a:pt x="299" y="98"/>
                  <a:pt x="299" y="98"/>
                  <a:pt x="299" y="98"/>
                </a:cubicBezTo>
                <a:cubicBezTo>
                  <a:pt x="299" y="98"/>
                  <a:pt x="299" y="98"/>
                  <a:pt x="298" y="98"/>
                </a:cubicBezTo>
                <a:cubicBezTo>
                  <a:pt x="297" y="90"/>
                  <a:pt x="297" y="90"/>
                  <a:pt x="297" y="90"/>
                </a:cubicBezTo>
                <a:cubicBezTo>
                  <a:pt x="294" y="89"/>
                  <a:pt x="294" y="89"/>
                  <a:pt x="294" y="89"/>
                </a:cubicBezTo>
                <a:cubicBezTo>
                  <a:pt x="261" y="77"/>
                  <a:pt x="261" y="77"/>
                  <a:pt x="261" y="77"/>
                </a:cubicBezTo>
                <a:cubicBezTo>
                  <a:pt x="214" y="61"/>
                  <a:pt x="214" y="61"/>
                  <a:pt x="214" y="61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0" name="Freeform 81"/>
          <p:cNvSpPr>
            <a:spLocks noEditPoints="1"/>
          </p:cNvSpPr>
          <p:nvPr/>
        </p:nvSpPr>
        <p:spPr bwMode="auto">
          <a:xfrm>
            <a:off x="3817938" y="1865313"/>
            <a:ext cx="1198563" cy="1193800"/>
          </a:xfrm>
          <a:custGeom>
            <a:avLst/>
            <a:gdLst>
              <a:gd name="T0" fmla="*/ 27 w 409"/>
              <a:gd name="T1" fmla="*/ 90 h 407"/>
              <a:gd name="T2" fmla="*/ 22 w 409"/>
              <a:gd name="T3" fmla="*/ 101 h 407"/>
              <a:gd name="T4" fmla="*/ 31 w 409"/>
              <a:gd name="T5" fmla="*/ 106 h 407"/>
              <a:gd name="T6" fmla="*/ 31 w 409"/>
              <a:gd name="T7" fmla="*/ 107 h 407"/>
              <a:gd name="T8" fmla="*/ 29 w 409"/>
              <a:gd name="T9" fmla="*/ 117 h 407"/>
              <a:gd name="T10" fmla="*/ 56 w 409"/>
              <a:gd name="T11" fmla="*/ 138 h 407"/>
              <a:gd name="T12" fmla="*/ 56 w 409"/>
              <a:gd name="T13" fmla="*/ 138 h 407"/>
              <a:gd name="T14" fmla="*/ 57 w 409"/>
              <a:gd name="T15" fmla="*/ 148 h 407"/>
              <a:gd name="T16" fmla="*/ 60 w 409"/>
              <a:gd name="T17" fmla="*/ 161 h 407"/>
              <a:gd name="T18" fmla="*/ 60 w 409"/>
              <a:gd name="T19" fmla="*/ 164 h 407"/>
              <a:gd name="T20" fmla="*/ 69 w 409"/>
              <a:gd name="T21" fmla="*/ 173 h 407"/>
              <a:gd name="T22" fmla="*/ 69 w 409"/>
              <a:gd name="T23" fmla="*/ 173 h 407"/>
              <a:gd name="T24" fmla="*/ 69 w 409"/>
              <a:gd name="T25" fmla="*/ 174 h 407"/>
              <a:gd name="T26" fmla="*/ 57 w 409"/>
              <a:gd name="T27" fmla="*/ 178 h 407"/>
              <a:gd name="T28" fmla="*/ 56 w 409"/>
              <a:gd name="T29" fmla="*/ 178 h 407"/>
              <a:gd name="T30" fmla="*/ 47 w 409"/>
              <a:gd name="T31" fmla="*/ 170 h 407"/>
              <a:gd name="T32" fmla="*/ 39 w 409"/>
              <a:gd name="T33" fmla="*/ 173 h 407"/>
              <a:gd name="T34" fmla="*/ 8 w 409"/>
              <a:gd name="T35" fmla="*/ 185 h 407"/>
              <a:gd name="T36" fmla="*/ 3 w 409"/>
              <a:gd name="T37" fmla="*/ 204 h 407"/>
              <a:gd name="T38" fmla="*/ 0 w 409"/>
              <a:gd name="T39" fmla="*/ 216 h 407"/>
              <a:gd name="T40" fmla="*/ 325 w 409"/>
              <a:gd name="T41" fmla="*/ 140 h 407"/>
              <a:gd name="T42" fmla="*/ 294 w 409"/>
              <a:gd name="T43" fmla="*/ 96 h 407"/>
              <a:gd name="T44" fmla="*/ 279 w 409"/>
              <a:gd name="T45" fmla="*/ 76 h 407"/>
              <a:gd name="T46" fmla="*/ 279 w 409"/>
              <a:gd name="T47" fmla="*/ 75 h 407"/>
              <a:gd name="T48" fmla="*/ 263 w 409"/>
              <a:gd name="T49" fmla="*/ 17 h 407"/>
              <a:gd name="T50" fmla="*/ 225 w 409"/>
              <a:gd name="T51" fmla="*/ 0 h 407"/>
              <a:gd name="T52" fmla="*/ 399 w 409"/>
              <a:gd name="T53" fmla="*/ 293 h 407"/>
              <a:gd name="T54" fmla="*/ 364 w 409"/>
              <a:gd name="T55" fmla="*/ 196 h 407"/>
              <a:gd name="T56" fmla="*/ 357 w 409"/>
              <a:gd name="T57" fmla="*/ 200 h 407"/>
              <a:gd name="T58" fmla="*/ 357 w 409"/>
              <a:gd name="T59" fmla="*/ 200 h 407"/>
              <a:gd name="T60" fmla="*/ 324 w 409"/>
              <a:gd name="T61" fmla="*/ 192 h 407"/>
              <a:gd name="T62" fmla="*/ 324 w 409"/>
              <a:gd name="T63" fmla="*/ 192 h 407"/>
              <a:gd name="T64" fmla="*/ 325 w 409"/>
              <a:gd name="T65" fmla="*/ 148 h 407"/>
              <a:gd name="T66" fmla="*/ 325 w 409"/>
              <a:gd name="T67" fmla="*/ 140 h 407"/>
              <a:gd name="T68" fmla="*/ 409 w 409"/>
              <a:gd name="T69" fmla="*/ 369 h 407"/>
              <a:gd name="T70" fmla="*/ 406 w 409"/>
              <a:gd name="T71" fmla="*/ 350 h 407"/>
              <a:gd name="T72" fmla="*/ 399 w 409"/>
              <a:gd name="T73" fmla="*/ 293 h 407"/>
              <a:gd name="T74" fmla="*/ 143 w 409"/>
              <a:gd name="T75" fmla="*/ 407 h 407"/>
              <a:gd name="T76" fmla="*/ 153 w 409"/>
              <a:gd name="T77" fmla="*/ 391 h 407"/>
              <a:gd name="T78" fmla="*/ 154 w 409"/>
              <a:gd name="T79" fmla="*/ 391 h 407"/>
              <a:gd name="T80" fmla="*/ 205 w 409"/>
              <a:gd name="T81" fmla="*/ 388 h 407"/>
              <a:gd name="T82" fmla="*/ 216 w 409"/>
              <a:gd name="T83" fmla="*/ 382 h 407"/>
              <a:gd name="T84" fmla="*/ 226 w 409"/>
              <a:gd name="T85" fmla="*/ 376 h 407"/>
              <a:gd name="T86" fmla="*/ 235 w 409"/>
              <a:gd name="T87" fmla="*/ 372 h 407"/>
              <a:gd name="T88" fmla="*/ 244 w 409"/>
              <a:gd name="T89" fmla="*/ 369 h 407"/>
              <a:gd name="T90" fmla="*/ 253 w 409"/>
              <a:gd name="T91" fmla="*/ 368 h 407"/>
              <a:gd name="T92" fmla="*/ 266 w 409"/>
              <a:gd name="T93" fmla="*/ 365 h 407"/>
              <a:gd name="T94" fmla="*/ 313 w 409"/>
              <a:gd name="T95" fmla="*/ 366 h 407"/>
              <a:gd name="T96" fmla="*/ 328 w 409"/>
              <a:gd name="T97" fmla="*/ 367 h 407"/>
              <a:gd name="T98" fmla="*/ 334 w 409"/>
              <a:gd name="T99" fmla="*/ 367 h 407"/>
              <a:gd name="T100" fmla="*/ 383 w 409"/>
              <a:gd name="T101" fmla="*/ 368 h 407"/>
              <a:gd name="T102" fmla="*/ 409 w 409"/>
              <a:gd name="T103" fmla="*/ 369 h 407"/>
              <a:gd name="T104" fmla="*/ 36 w 409"/>
              <a:gd name="T105" fmla="*/ 70 h 407"/>
              <a:gd name="T106" fmla="*/ 35 w 409"/>
              <a:gd name="T107" fmla="*/ 74 h 4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409" h="407">
                <a:moveTo>
                  <a:pt x="27" y="90"/>
                </a:moveTo>
                <a:cubicBezTo>
                  <a:pt x="22" y="101"/>
                  <a:pt x="22" y="101"/>
                  <a:pt x="22" y="101"/>
                </a:cubicBezTo>
                <a:cubicBezTo>
                  <a:pt x="31" y="106"/>
                  <a:pt x="31" y="106"/>
                  <a:pt x="31" y="106"/>
                </a:cubicBezTo>
                <a:cubicBezTo>
                  <a:pt x="31" y="106"/>
                  <a:pt x="31" y="106"/>
                  <a:pt x="31" y="107"/>
                </a:cubicBezTo>
                <a:cubicBezTo>
                  <a:pt x="29" y="117"/>
                  <a:pt x="29" y="117"/>
                  <a:pt x="29" y="117"/>
                </a:cubicBezTo>
                <a:cubicBezTo>
                  <a:pt x="56" y="138"/>
                  <a:pt x="56" y="138"/>
                  <a:pt x="56" y="138"/>
                </a:cubicBezTo>
                <a:cubicBezTo>
                  <a:pt x="56" y="138"/>
                  <a:pt x="56" y="138"/>
                  <a:pt x="56" y="138"/>
                </a:cubicBezTo>
                <a:cubicBezTo>
                  <a:pt x="57" y="148"/>
                  <a:pt x="57" y="148"/>
                  <a:pt x="57" y="148"/>
                </a:cubicBezTo>
                <a:cubicBezTo>
                  <a:pt x="60" y="161"/>
                  <a:pt x="60" y="161"/>
                  <a:pt x="60" y="161"/>
                </a:cubicBezTo>
                <a:cubicBezTo>
                  <a:pt x="60" y="164"/>
                  <a:pt x="60" y="164"/>
                  <a:pt x="60" y="164"/>
                </a:cubicBezTo>
                <a:cubicBezTo>
                  <a:pt x="69" y="173"/>
                  <a:pt x="69" y="173"/>
                  <a:pt x="69" y="173"/>
                </a:cubicBezTo>
                <a:cubicBezTo>
                  <a:pt x="69" y="173"/>
                  <a:pt x="69" y="173"/>
                  <a:pt x="69" y="173"/>
                </a:cubicBezTo>
                <a:cubicBezTo>
                  <a:pt x="69" y="174"/>
                  <a:pt x="69" y="174"/>
                  <a:pt x="69" y="174"/>
                </a:cubicBezTo>
                <a:cubicBezTo>
                  <a:pt x="57" y="178"/>
                  <a:pt x="57" y="178"/>
                  <a:pt x="57" y="178"/>
                </a:cubicBezTo>
                <a:cubicBezTo>
                  <a:pt x="57" y="178"/>
                  <a:pt x="57" y="178"/>
                  <a:pt x="56" y="178"/>
                </a:cubicBezTo>
                <a:cubicBezTo>
                  <a:pt x="47" y="170"/>
                  <a:pt x="47" y="170"/>
                  <a:pt x="47" y="170"/>
                </a:cubicBezTo>
                <a:cubicBezTo>
                  <a:pt x="39" y="173"/>
                  <a:pt x="39" y="173"/>
                  <a:pt x="39" y="173"/>
                </a:cubicBezTo>
                <a:cubicBezTo>
                  <a:pt x="8" y="185"/>
                  <a:pt x="8" y="185"/>
                  <a:pt x="8" y="185"/>
                </a:cubicBezTo>
                <a:cubicBezTo>
                  <a:pt x="3" y="204"/>
                  <a:pt x="3" y="204"/>
                  <a:pt x="3" y="204"/>
                </a:cubicBezTo>
                <a:cubicBezTo>
                  <a:pt x="0" y="216"/>
                  <a:pt x="0" y="216"/>
                  <a:pt x="0" y="216"/>
                </a:cubicBezTo>
                <a:moveTo>
                  <a:pt x="325" y="140"/>
                </a:moveTo>
                <a:cubicBezTo>
                  <a:pt x="294" y="96"/>
                  <a:pt x="294" y="96"/>
                  <a:pt x="294" y="96"/>
                </a:cubicBezTo>
                <a:cubicBezTo>
                  <a:pt x="279" y="76"/>
                  <a:pt x="279" y="76"/>
                  <a:pt x="279" y="76"/>
                </a:cubicBezTo>
                <a:cubicBezTo>
                  <a:pt x="279" y="76"/>
                  <a:pt x="279" y="76"/>
                  <a:pt x="279" y="75"/>
                </a:cubicBezTo>
                <a:cubicBezTo>
                  <a:pt x="263" y="17"/>
                  <a:pt x="263" y="17"/>
                  <a:pt x="263" y="17"/>
                </a:cubicBezTo>
                <a:cubicBezTo>
                  <a:pt x="225" y="0"/>
                  <a:pt x="225" y="0"/>
                  <a:pt x="225" y="0"/>
                </a:cubicBezTo>
                <a:moveTo>
                  <a:pt x="399" y="293"/>
                </a:moveTo>
                <a:cubicBezTo>
                  <a:pt x="364" y="196"/>
                  <a:pt x="364" y="196"/>
                  <a:pt x="364" y="196"/>
                </a:cubicBezTo>
                <a:cubicBezTo>
                  <a:pt x="357" y="200"/>
                  <a:pt x="357" y="200"/>
                  <a:pt x="357" y="200"/>
                </a:cubicBezTo>
                <a:cubicBezTo>
                  <a:pt x="357" y="200"/>
                  <a:pt x="357" y="200"/>
                  <a:pt x="357" y="200"/>
                </a:cubicBezTo>
                <a:cubicBezTo>
                  <a:pt x="324" y="192"/>
                  <a:pt x="324" y="192"/>
                  <a:pt x="324" y="192"/>
                </a:cubicBezTo>
                <a:cubicBezTo>
                  <a:pt x="324" y="192"/>
                  <a:pt x="324" y="192"/>
                  <a:pt x="324" y="192"/>
                </a:cubicBezTo>
                <a:cubicBezTo>
                  <a:pt x="325" y="148"/>
                  <a:pt x="325" y="148"/>
                  <a:pt x="325" y="148"/>
                </a:cubicBezTo>
                <a:cubicBezTo>
                  <a:pt x="325" y="140"/>
                  <a:pt x="325" y="140"/>
                  <a:pt x="325" y="140"/>
                </a:cubicBezTo>
                <a:moveTo>
                  <a:pt x="409" y="369"/>
                </a:moveTo>
                <a:cubicBezTo>
                  <a:pt x="406" y="350"/>
                  <a:pt x="406" y="350"/>
                  <a:pt x="406" y="350"/>
                </a:cubicBezTo>
                <a:cubicBezTo>
                  <a:pt x="399" y="293"/>
                  <a:pt x="399" y="293"/>
                  <a:pt x="399" y="293"/>
                </a:cubicBezTo>
                <a:moveTo>
                  <a:pt x="143" y="407"/>
                </a:moveTo>
                <a:cubicBezTo>
                  <a:pt x="153" y="391"/>
                  <a:pt x="153" y="391"/>
                  <a:pt x="153" y="391"/>
                </a:cubicBezTo>
                <a:cubicBezTo>
                  <a:pt x="153" y="391"/>
                  <a:pt x="153" y="391"/>
                  <a:pt x="154" y="391"/>
                </a:cubicBezTo>
                <a:cubicBezTo>
                  <a:pt x="205" y="388"/>
                  <a:pt x="205" y="388"/>
                  <a:pt x="205" y="388"/>
                </a:cubicBezTo>
                <a:cubicBezTo>
                  <a:pt x="216" y="382"/>
                  <a:pt x="216" y="382"/>
                  <a:pt x="216" y="382"/>
                </a:cubicBezTo>
                <a:cubicBezTo>
                  <a:pt x="226" y="376"/>
                  <a:pt x="226" y="376"/>
                  <a:pt x="226" y="376"/>
                </a:cubicBezTo>
                <a:cubicBezTo>
                  <a:pt x="235" y="372"/>
                  <a:pt x="235" y="372"/>
                  <a:pt x="235" y="372"/>
                </a:cubicBezTo>
                <a:cubicBezTo>
                  <a:pt x="244" y="369"/>
                  <a:pt x="244" y="369"/>
                  <a:pt x="244" y="369"/>
                </a:cubicBezTo>
                <a:cubicBezTo>
                  <a:pt x="253" y="368"/>
                  <a:pt x="253" y="368"/>
                  <a:pt x="253" y="368"/>
                </a:cubicBezTo>
                <a:cubicBezTo>
                  <a:pt x="266" y="365"/>
                  <a:pt x="266" y="365"/>
                  <a:pt x="266" y="365"/>
                </a:cubicBezTo>
                <a:cubicBezTo>
                  <a:pt x="313" y="366"/>
                  <a:pt x="313" y="366"/>
                  <a:pt x="313" y="366"/>
                </a:cubicBezTo>
                <a:cubicBezTo>
                  <a:pt x="328" y="367"/>
                  <a:pt x="328" y="367"/>
                  <a:pt x="328" y="367"/>
                </a:cubicBezTo>
                <a:cubicBezTo>
                  <a:pt x="334" y="367"/>
                  <a:pt x="334" y="367"/>
                  <a:pt x="334" y="367"/>
                </a:cubicBezTo>
                <a:cubicBezTo>
                  <a:pt x="383" y="368"/>
                  <a:pt x="383" y="368"/>
                  <a:pt x="383" y="368"/>
                </a:cubicBezTo>
                <a:cubicBezTo>
                  <a:pt x="409" y="369"/>
                  <a:pt x="409" y="369"/>
                  <a:pt x="409" y="369"/>
                </a:cubicBezTo>
                <a:moveTo>
                  <a:pt x="36" y="70"/>
                </a:moveTo>
                <a:cubicBezTo>
                  <a:pt x="35" y="74"/>
                  <a:pt x="35" y="74"/>
                  <a:pt x="35" y="74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1" name="Freeform 82"/>
          <p:cNvSpPr>
            <a:spLocks noEditPoints="1"/>
          </p:cNvSpPr>
          <p:nvPr/>
        </p:nvSpPr>
        <p:spPr bwMode="auto">
          <a:xfrm>
            <a:off x="5019675" y="808038"/>
            <a:ext cx="360363" cy="530225"/>
          </a:xfrm>
          <a:custGeom>
            <a:avLst/>
            <a:gdLst>
              <a:gd name="T0" fmla="*/ 0 w 123"/>
              <a:gd name="T1" fmla="*/ 171 h 181"/>
              <a:gd name="T2" fmla="*/ 6 w 123"/>
              <a:gd name="T3" fmla="*/ 170 h 181"/>
              <a:gd name="T4" fmla="*/ 17 w 123"/>
              <a:gd name="T5" fmla="*/ 168 h 181"/>
              <a:gd name="T6" fmla="*/ 17 w 123"/>
              <a:gd name="T7" fmla="*/ 168 h 181"/>
              <a:gd name="T8" fmla="*/ 17 w 123"/>
              <a:gd name="T9" fmla="*/ 168 h 181"/>
              <a:gd name="T10" fmla="*/ 60 w 123"/>
              <a:gd name="T11" fmla="*/ 181 h 181"/>
              <a:gd name="T12" fmla="*/ 109 w 123"/>
              <a:gd name="T13" fmla="*/ 95 h 181"/>
              <a:gd name="T14" fmla="*/ 118 w 123"/>
              <a:gd name="T15" fmla="*/ 55 h 181"/>
              <a:gd name="T16" fmla="*/ 112 w 123"/>
              <a:gd name="T17" fmla="*/ 41 h 181"/>
              <a:gd name="T18" fmla="*/ 110 w 123"/>
              <a:gd name="T19" fmla="*/ 35 h 181"/>
              <a:gd name="T20" fmla="*/ 121 w 123"/>
              <a:gd name="T21" fmla="*/ 22 h 181"/>
              <a:gd name="T22" fmla="*/ 123 w 123"/>
              <a:gd name="T23" fmla="*/ 0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23" h="181">
                <a:moveTo>
                  <a:pt x="0" y="171"/>
                </a:moveTo>
                <a:cubicBezTo>
                  <a:pt x="6" y="170"/>
                  <a:pt x="6" y="170"/>
                  <a:pt x="6" y="170"/>
                </a:cubicBezTo>
                <a:cubicBezTo>
                  <a:pt x="17" y="168"/>
                  <a:pt x="17" y="168"/>
                  <a:pt x="17" y="168"/>
                </a:cubicBezTo>
                <a:cubicBezTo>
                  <a:pt x="17" y="168"/>
                  <a:pt x="17" y="168"/>
                  <a:pt x="17" y="168"/>
                </a:cubicBezTo>
                <a:cubicBezTo>
                  <a:pt x="17" y="168"/>
                  <a:pt x="17" y="168"/>
                  <a:pt x="17" y="168"/>
                </a:cubicBezTo>
                <a:cubicBezTo>
                  <a:pt x="60" y="181"/>
                  <a:pt x="60" y="181"/>
                  <a:pt x="60" y="181"/>
                </a:cubicBezTo>
                <a:cubicBezTo>
                  <a:pt x="109" y="95"/>
                  <a:pt x="109" y="95"/>
                  <a:pt x="109" y="95"/>
                </a:cubicBezTo>
                <a:cubicBezTo>
                  <a:pt x="118" y="55"/>
                  <a:pt x="118" y="55"/>
                  <a:pt x="118" y="55"/>
                </a:cubicBezTo>
                <a:cubicBezTo>
                  <a:pt x="112" y="41"/>
                  <a:pt x="112" y="41"/>
                  <a:pt x="112" y="41"/>
                </a:cubicBezTo>
                <a:moveTo>
                  <a:pt x="110" y="35"/>
                </a:moveTo>
                <a:cubicBezTo>
                  <a:pt x="121" y="22"/>
                  <a:pt x="121" y="22"/>
                  <a:pt x="121" y="22"/>
                </a:cubicBezTo>
                <a:cubicBezTo>
                  <a:pt x="123" y="0"/>
                  <a:pt x="123" y="0"/>
                  <a:pt x="123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2" name="Freeform 83"/>
          <p:cNvSpPr>
            <a:spLocks noEditPoints="1"/>
          </p:cNvSpPr>
          <p:nvPr/>
        </p:nvSpPr>
        <p:spPr bwMode="auto">
          <a:xfrm>
            <a:off x="7145338" y="1247775"/>
            <a:ext cx="631825" cy="977900"/>
          </a:xfrm>
          <a:custGeom>
            <a:avLst/>
            <a:gdLst>
              <a:gd name="T0" fmla="*/ 40 w 216"/>
              <a:gd name="T1" fmla="*/ 316 h 334"/>
              <a:gd name="T2" fmla="*/ 40 w 216"/>
              <a:gd name="T3" fmla="*/ 298 h 334"/>
              <a:gd name="T4" fmla="*/ 40 w 216"/>
              <a:gd name="T5" fmla="*/ 284 h 334"/>
              <a:gd name="T6" fmla="*/ 33 w 216"/>
              <a:gd name="T7" fmla="*/ 266 h 334"/>
              <a:gd name="T8" fmla="*/ 8 w 216"/>
              <a:gd name="T9" fmla="*/ 203 h 334"/>
              <a:gd name="T10" fmla="*/ 1 w 216"/>
              <a:gd name="T11" fmla="*/ 153 h 334"/>
              <a:gd name="T12" fmla="*/ 1 w 216"/>
              <a:gd name="T13" fmla="*/ 150 h 334"/>
              <a:gd name="T14" fmla="*/ 0 w 216"/>
              <a:gd name="T15" fmla="*/ 144 h 334"/>
              <a:gd name="T16" fmla="*/ 0 w 216"/>
              <a:gd name="T17" fmla="*/ 144 h 334"/>
              <a:gd name="T18" fmla="*/ 6 w 216"/>
              <a:gd name="T19" fmla="*/ 120 h 334"/>
              <a:gd name="T20" fmla="*/ 13 w 216"/>
              <a:gd name="T21" fmla="*/ 90 h 334"/>
              <a:gd name="T22" fmla="*/ 22 w 216"/>
              <a:gd name="T23" fmla="*/ 55 h 334"/>
              <a:gd name="T24" fmla="*/ 22 w 216"/>
              <a:gd name="T25" fmla="*/ 55 h 334"/>
              <a:gd name="T26" fmla="*/ 70 w 216"/>
              <a:gd name="T27" fmla="*/ 46 h 334"/>
              <a:gd name="T28" fmla="*/ 93 w 216"/>
              <a:gd name="T29" fmla="*/ 0 h 334"/>
              <a:gd name="T30" fmla="*/ 211 w 216"/>
              <a:gd name="T31" fmla="*/ 200 h 334"/>
              <a:gd name="T32" fmla="*/ 211 w 216"/>
              <a:gd name="T33" fmla="*/ 201 h 334"/>
              <a:gd name="T34" fmla="*/ 216 w 216"/>
              <a:gd name="T35" fmla="*/ 226 h 334"/>
              <a:gd name="T36" fmla="*/ 215 w 216"/>
              <a:gd name="T37" fmla="*/ 227 h 334"/>
              <a:gd name="T38" fmla="*/ 197 w 216"/>
              <a:gd name="T39" fmla="*/ 234 h 334"/>
              <a:gd name="T40" fmla="*/ 106 w 216"/>
              <a:gd name="T41" fmla="*/ 272 h 334"/>
              <a:gd name="T42" fmla="*/ 43 w 216"/>
              <a:gd name="T43" fmla="*/ 334 h 3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216" h="334">
                <a:moveTo>
                  <a:pt x="40" y="316"/>
                </a:moveTo>
                <a:cubicBezTo>
                  <a:pt x="40" y="298"/>
                  <a:pt x="40" y="298"/>
                  <a:pt x="40" y="298"/>
                </a:cubicBezTo>
                <a:cubicBezTo>
                  <a:pt x="40" y="284"/>
                  <a:pt x="40" y="284"/>
                  <a:pt x="40" y="284"/>
                </a:cubicBezTo>
                <a:cubicBezTo>
                  <a:pt x="33" y="266"/>
                  <a:pt x="33" y="266"/>
                  <a:pt x="33" y="266"/>
                </a:cubicBezTo>
                <a:cubicBezTo>
                  <a:pt x="8" y="203"/>
                  <a:pt x="8" y="203"/>
                  <a:pt x="8" y="203"/>
                </a:cubicBezTo>
                <a:cubicBezTo>
                  <a:pt x="1" y="153"/>
                  <a:pt x="1" y="153"/>
                  <a:pt x="1" y="153"/>
                </a:cubicBezTo>
                <a:cubicBezTo>
                  <a:pt x="1" y="150"/>
                  <a:pt x="1" y="150"/>
                  <a:pt x="1" y="150"/>
                </a:cubicBezTo>
                <a:cubicBezTo>
                  <a:pt x="0" y="144"/>
                  <a:pt x="0" y="144"/>
                  <a:pt x="0" y="144"/>
                </a:cubicBezTo>
                <a:cubicBezTo>
                  <a:pt x="0" y="144"/>
                  <a:pt x="0" y="144"/>
                  <a:pt x="0" y="144"/>
                </a:cubicBezTo>
                <a:cubicBezTo>
                  <a:pt x="6" y="120"/>
                  <a:pt x="6" y="120"/>
                  <a:pt x="6" y="120"/>
                </a:cubicBezTo>
                <a:cubicBezTo>
                  <a:pt x="13" y="90"/>
                  <a:pt x="13" y="90"/>
                  <a:pt x="13" y="90"/>
                </a:cubicBezTo>
                <a:cubicBezTo>
                  <a:pt x="22" y="55"/>
                  <a:pt x="22" y="55"/>
                  <a:pt x="22" y="55"/>
                </a:cubicBezTo>
                <a:cubicBezTo>
                  <a:pt x="22" y="55"/>
                  <a:pt x="22" y="55"/>
                  <a:pt x="22" y="55"/>
                </a:cubicBezTo>
                <a:cubicBezTo>
                  <a:pt x="70" y="46"/>
                  <a:pt x="70" y="46"/>
                  <a:pt x="70" y="46"/>
                </a:cubicBezTo>
                <a:cubicBezTo>
                  <a:pt x="93" y="0"/>
                  <a:pt x="93" y="0"/>
                  <a:pt x="93" y="0"/>
                </a:cubicBezTo>
                <a:moveTo>
                  <a:pt x="211" y="200"/>
                </a:moveTo>
                <a:cubicBezTo>
                  <a:pt x="211" y="200"/>
                  <a:pt x="211" y="201"/>
                  <a:pt x="211" y="201"/>
                </a:cubicBezTo>
                <a:cubicBezTo>
                  <a:pt x="216" y="226"/>
                  <a:pt x="216" y="226"/>
                  <a:pt x="216" y="226"/>
                </a:cubicBezTo>
                <a:cubicBezTo>
                  <a:pt x="216" y="226"/>
                  <a:pt x="216" y="227"/>
                  <a:pt x="215" y="227"/>
                </a:cubicBezTo>
                <a:cubicBezTo>
                  <a:pt x="197" y="234"/>
                  <a:pt x="197" y="234"/>
                  <a:pt x="197" y="234"/>
                </a:cubicBezTo>
                <a:cubicBezTo>
                  <a:pt x="106" y="272"/>
                  <a:pt x="106" y="272"/>
                  <a:pt x="106" y="272"/>
                </a:cubicBezTo>
                <a:cubicBezTo>
                  <a:pt x="43" y="334"/>
                  <a:pt x="43" y="334"/>
                  <a:pt x="43" y="334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3" name="Freeform 84"/>
          <p:cNvSpPr>
            <a:spLocks/>
          </p:cNvSpPr>
          <p:nvPr/>
        </p:nvSpPr>
        <p:spPr bwMode="auto">
          <a:xfrm>
            <a:off x="6459538" y="246063"/>
            <a:ext cx="474663" cy="1200150"/>
          </a:xfrm>
          <a:custGeom>
            <a:avLst/>
            <a:gdLst>
              <a:gd name="T0" fmla="*/ 162 w 162"/>
              <a:gd name="T1" fmla="*/ 205 h 410"/>
              <a:gd name="T2" fmla="*/ 161 w 162"/>
              <a:gd name="T3" fmla="*/ 233 h 410"/>
              <a:gd name="T4" fmla="*/ 161 w 162"/>
              <a:gd name="T5" fmla="*/ 233 h 410"/>
              <a:gd name="T6" fmla="*/ 115 w 162"/>
              <a:gd name="T7" fmla="*/ 302 h 410"/>
              <a:gd name="T8" fmla="*/ 114 w 162"/>
              <a:gd name="T9" fmla="*/ 302 h 410"/>
              <a:gd name="T10" fmla="*/ 75 w 162"/>
              <a:gd name="T11" fmla="*/ 334 h 410"/>
              <a:gd name="T12" fmla="*/ 57 w 162"/>
              <a:gd name="T13" fmla="*/ 390 h 410"/>
              <a:gd name="T14" fmla="*/ 54 w 162"/>
              <a:gd name="T15" fmla="*/ 399 h 410"/>
              <a:gd name="T16" fmla="*/ 54 w 162"/>
              <a:gd name="T17" fmla="*/ 399 h 410"/>
              <a:gd name="T18" fmla="*/ 43 w 162"/>
              <a:gd name="T19" fmla="*/ 410 h 410"/>
              <a:gd name="T20" fmla="*/ 42 w 162"/>
              <a:gd name="T21" fmla="*/ 410 h 410"/>
              <a:gd name="T22" fmla="*/ 42 w 162"/>
              <a:gd name="T23" fmla="*/ 410 h 410"/>
              <a:gd name="T24" fmla="*/ 42 w 162"/>
              <a:gd name="T25" fmla="*/ 410 h 410"/>
              <a:gd name="T26" fmla="*/ 32 w 162"/>
              <a:gd name="T27" fmla="*/ 383 h 410"/>
              <a:gd name="T28" fmla="*/ 29 w 162"/>
              <a:gd name="T29" fmla="*/ 376 h 410"/>
              <a:gd name="T30" fmla="*/ 10 w 162"/>
              <a:gd name="T31" fmla="*/ 326 h 410"/>
              <a:gd name="T32" fmla="*/ 10 w 162"/>
              <a:gd name="T33" fmla="*/ 326 h 410"/>
              <a:gd name="T34" fmla="*/ 10 w 162"/>
              <a:gd name="T35" fmla="*/ 309 h 410"/>
              <a:gd name="T36" fmla="*/ 10 w 162"/>
              <a:gd name="T37" fmla="*/ 285 h 410"/>
              <a:gd name="T38" fmla="*/ 10 w 162"/>
              <a:gd name="T39" fmla="*/ 284 h 410"/>
              <a:gd name="T40" fmla="*/ 51 w 162"/>
              <a:gd name="T41" fmla="*/ 183 h 410"/>
              <a:gd name="T42" fmla="*/ 50 w 162"/>
              <a:gd name="T43" fmla="*/ 177 h 410"/>
              <a:gd name="T44" fmla="*/ 19 w 162"/>
              <a:gd name="T45" fmla="*/ 77 h 410"/>
              <a:gd name="T46" fmla="*/ 3 w 162"/>
              <a:gd name="T47" fmla="*/ 48 h 410"/>
              <a:gd name="T48" fmla="*/ 3 w 162"/>
              <a:gd name="T49" fmla="*/ 48 h 410"/>
              <a:gd name="T50" fmla="*/ 10 w 162"/>
              <a:gd name="T51" fmla="*/ 22 h 410"/>
              <a:gd name="T52" fmla="*/ 0 w 162"/>
              <a:gd name="T53" fmla="*/ 1 h 410"/>
              <a:gd name="T54" fmla="*/ 0 w 162"/>
              <a:gd name="T55" fmla="*/ 0 h 4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162" h="410">
                <a:moveTo>
                  <a:pt x="162" y="205"/>
                </a:moveTo>
                <a:cubicBezTo>
                  <a:pt x="161" y="233"/>
                  <a:pt x="161" y="233"/>
                  <a:pt x="161" y="233"/>
                </a:cubicBezTo>
                <a:cubicBezTo>
                  <a:pt x="161" y="233"/>
                  <a:pt x="161" y="233"/>
                  <a:pt x="161" y="233"/>
                </a:cubicBezTo>
                <a:cubicBezTo>
                  <a:pt x="115" y="302"/>
                  <a:pt x="115" y="302"/>
                  <a:pt x="115" y="302"/>
                </a:cubicBezTo>
                <a:cubicBezTo>
                  <a:pt x="115" y="302"/>
                  <a:pt x="115" y="302"/>
                  <a:pt x="114" y="302"/>
                </a:cubicBezTo>
                <a:cubicBezTo>
                  <a:pt x="75" y="334"/>
                  <a:pt x="75" y="334"/>
                  <a:pt x="75" y="334"/>
                </a:cubicBezTo>
                <a:cubicBezTo>
                  <a:pt x="57" y="390"/>
                  <a:pt x="57" y="390"/>
                  <a:pt x="57" y="390"/>
                </a:cubicBezTo>
                <a:cubicBezTo>
                  <a:pt x="54" y="399"/>
                  <a:pt x="54" y="399"/>
                  <a:pt x="54" y="399"/>
                </a:cubicBezTo>
                <a:cubicBezTo>
                  <a:pt x="54" y="399"/>
                  <a:pt x="54" y="399"/>
                  <a:pt x="54" y="399"/>
                </a:cubicBezTo>
                <a:cubicBezTo>
                  <a:pt x="43" y="410"/>
                  <a:pt x="43" y="410"/>
                  <a:pt x="43" y="410"/>
                </a:cubicBezTo>
                <a:cubicBezTo>
                  <a:pt x="43" y="410"/>
                  <a:pt x="43" y="410"/>
                  <a:pt x="42" y="410"/>
                </a:cubicBezTo>
                <a:cubicBezTo>
                  <a:pt x="42" y="410"/>
                  <a:pt x="42" y="410"/>
                  <a:pt x="42" y="410"/>
                </a:cubicBezTo>
                <a:cubicBezTo>
                  <a:pt x="42" y="410"/>
                  <a:pt x="42" y="410"/>
                  <a:pt x="42" y="410"/>
                </a:cubicBezTo>
                <a:cubicBezTo>
                  <a:pt x="32" y="383"/>
                  <a:pt x="32" y="383"/>
                  <a:pt x="32" y="383"/>
                </a:cubicBezTo>
                <a:cubicBezTo>
                  <a:pt x="29" y="376"/>
                  <a:pt x="29" y="376"/>
                  <a:pt x="29" y="376"/>
                </a:cubicBezTo>
                <a:cubicBezTo>
                  <a:pt x="10" y="326"/>
                  <a:pt x="10" y="326"/>
                  <a:pt x="10" y="326"/>
                </a:cubicBezTo>
                <a:cubicBezTo>
                  <a:pt x="10" y="326"/>
                  <a:pt x="10" y="326"/>
                  <a:pt x="10" y="326"/>
                </a:cubicBezTo>
                <a:cubicBezTo>
                  <a:pt x="10" y="309"/>
                  <a:pt x="10" y="309"/>
                  <a:pt x="10" y="309"/>
                </a:cubicBezTo>
                <a:cubicBezTo>
                  <a:pt x="10" y="285"/>
                  <a:pt x="10" y="285"/>
                  <a:pt x="10" y="285"/>
                </a:cubicBezTo>
                <a:cubicBezTo>
                  <a:pt x="10" y="285"/>
                  <a:pt x="10" y="284"/>
                  <a:pt x="10" y="284"/>
                </a:cubicBezTo>
                <a:cubicBezTo>
                  <a:pt x="51" y="183"/>
                  <a:pt x="51" y="183"/>
                  <a:pt x="51" y="183"/>
                </a:cubicBezTo>
                <a:cubicBezTo>
                  <a:pt x="50" y="177"/>
                  <a:pt x="50" y="177"/>
                  <a:pt x="50" y="177"/>
                </a:cubicBezTo>
                <a:cubicBezTo>
                  <a:pt x="19" y="77"/>
                  <a:pt x="19" y="77"/>
                  <a:pt x="19" y="77"/>
                </a:cubicBezTo>
                <a:cubicBezTo>
                  <a:pt x="3" y="48"/>
                  <a:pt x="3" y="48"/>
                  <a:pt x="3" y="48"/>
                </a:cubicBezTo>
                <a:cubicBezTo>
                  <a:pt x="3" y="48"/>
                  <a:pt x="3" y="48"/>
                  <a:pt x="3" y="48"/>
                </a:cubicBezTo>
                <a:cubicBezTo>
                  <a:pt x="10" y="22"/>
                  <a:pt x="10" y="22"/>
                  <a:pt x="10" y="22"/>
                </a:cubicBez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0"/>
                  <a:pt x="0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4" name="Freeform 85"/>
          <p:cNvSpPr>
            <a:spLocks noEditPoints="1"/>
          </p:cNvSpPr>
          <p:nvPr/>
        </p:nvSpPr>
        <p:spPr bwMode="auto">
          <a:xfrm>
            <a:off x="7069138" y="638175"/>
            <a:ext cx="631825" cy="477837"/>
          </a:xfrm>
          <a:custGeom>
            <a:avLst/>
            <a:gdLst>
              <a:gd name="T0" fmla="*/ 154 w 216"/>
              <a:gd name="T1" fmla="*/ 158 h 163"/>
              <a:gd name="T2" fmla="*/ 151 w 216"/>
              <a:gd name="T3" fmla="*/ 149 h 163"/>
              <a:gd name="T4" fmla="*/ 151 w 216"/>
              <a:gd name="T5" fmla="*/ 148 h 163"/>
              <a:gd name="T6" fmla="*/ 165 w 216"/>
              <a:gd name="T7" fmla="*/ 122 h 163"/>
              <a:gd name="T8" fmla="*/ 190 w 216"/>
              <a:gd name="T9" fmla="*/ 78 h 163"/>
              <a:gd name="T10" fmla="*/ 189 w 216"/>
              <a:gd name="T11" fmla="*/ 60 h 163"/>
              <a:gd name="T12" fmla="*/ 189 w 216"/>
              <a:gd name="T13" fmla="*/ 60 h 163"/>
              <a:gd name="T14" fmla="*/ 216 w 216"/>
              <a:gd name="T15" fmla="*/ 0 h 163"/>
              <a:gd name="T16" fmla="*/ 0 w 216"/>
              <a:gd name="T17" fmla="*/ 82 h 163"/>
              <a:gd name="T18" fmla="*/ 17 w 216"/>
              <a:gd name="T19" fmla="*/ 89 h 163"/>
              <a:gd name="T20" fmla="*/ 17 w 216"/>
              <a:gd name="T21" fmla="*/ 90 h 163"/>
              <a:gd name="T22" fmla="*/ 23 w 216"/>
              <a:gd name="T23" fmla="*/ 103 h 163"/>
              <a:gd name="T24" fmla="*/ 24 w 216"/>
              <a:gd name="T25" fmla="*/ 103 h 163"/>
              <a:gd name="T26" fmla="*/ 50 w 216"/>
              <a:gd name="T27" fmla="*/ 121 h 163"/>
              <a:gd name="T28" fmla="*/ 50 w 216"/>
              <a:gd name="T29" fmla="*/ 121 h 163"/>
              <a:gd name="T30" fmla="*/ 73 w 216"/>
              <a:gd name="T31" fmla="*/ 162 h 163"/>
              <a:gd name="T32" fmla="*/ 112 w 216"/>
              <a:gd name="T33" fmla="*/ 150 h 163"/>
              <a:gd name="T34" fmla="*/ 112 w 216"/>
              <a:gd name="T35" fmla="*/ 150 h 163"/>
              <a:gd name="T36" fmla="*/ 112 w 216"/>
              <a:gd name="T37" fmla="*/ 150 h 163"/>
              <a:gd name="T38" fmla="*/ 123 w 216"/>
              <a:gd name="T39" fmla="*/ 155 h 163"/>
              <a:gd name="T40" fmla="*/ 137 w 216"/>
              <a:gd name="T41" fmla="*/ 163 h 163"/>
              <a:gd name="T42" fmla="*/ 154 w 216"/>
              <a:gd name="T43" fmla="*/ 158 h 1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216" h="163">
                <a:moveTo>
                  <a:pt x="154" y="158"/>
                </a:moveTo>
                <a:cubicBezTo>
                  <a:pt x="151" y="149"/>
                  <a:pt x="151" y="149"/>
                  <a:pt x="151" y="149"/>
                </a:cubicBezTo>
                <a:cubicBezTo>
                  <a:pt x="151" y="148"/>
                  <a:pt x="151" y="148"/>
                  <a:pt x="151" y="148"/>
                </a:cubicBezTo>
                <a:cubicBezTo>
                  <a:pt x="165" y="122"/>
                  <a:pt x="165" y="122"/>
                  <a:pt x="165" y="122"/>
                </a:cubicBezTo>
                <a:cubicBezTo>
                  <a:pt x="190" y="78"/>
                  <a:pt x="190" y="78"/>
                  <a:pt x="190" y="78"/>
                </a:cubicBezTo>
                <a:cubicBezTo>
                  <a:pt x="189" y="60"/>
                  <a:pt x="189" y="60"/>
                  <a:pt x="189" y="60"/>
                </a:cubicBezTo>
                <a:cubicBezTo>
                  <a:pt x="189" y="60"/>
                  <a:pt x="189" y="60"/>
                  <a:pt x="189" y="60"/>
                </a:cubicBezTo>
                <a:cubicBezTo>
                  <a:pt x="216" y="0"/>
                  <a:pt x="216" y="0"/>
                  <a:pt x="216" y="0"/>
                </a:cubicBezTo>
                <a:moveTo>
                  <a:pt x="0" y="82"/>
                </a:moveTo>
                <a:cubicBezTo>
                  <a:pt x="17" y="89"/>
                  <a:pt x="17" y="89"/>
                  <a:pt x="17" y="89"/>
                </a:cubicBezTo>
                <a:cubicBezTo>
                  <a:pt x="17" y="89"/>
                  <a:pt x="17" y="89"/>
                  <a:pt x="17" y="90"/>
                </a:cubicBezTo>
                <a:cubicBezTo>
                  <a:pt x="23" y="103"/>
                  <a:pt x="23" y="103"/>
                  <a:pt x="23" y="103"/>
                </a:cubicBezTo>
                <a:cubicBezTo>
                  <a:pt x="24" y="103"/>
                  <a:pt x="24" y="103"/>
                  <a:pt x="24" y="103"/>
                </a:cubicBezTo>
                <a:cubicBezTo>
                  <a:pt x="50" y="121"/>
                  <a:pt x="50" y="121"/>
                  <a:pt x="50" y="121"/>
                </a:cubicBezTo>
                <a:cubicBezTo>
                  <a:pt x="50" y="121"/>
                  <a:pt x="50" y="121"/>
                  <a:pt x="50" y="121"/>
                </a:cubicBezTo>
                <a:cubicBezTo>
                  <a:pt x="73" y="162"/>
                  <a:pt x="73" y="162"/>
                  <a:pt x="73" y="162"/>
                </a:cubicBezTo>
                <a:cubicBezTo>
                  <a:pt x="112" y="150"/>
                  <a:pt x="112" y="150"/>
                  <a:pt x="112" y="150"/>
                </a:cubicBezTo>
                <a:cubicBezTo>
                  <a:pt x="112" y="150"/>
                  <a:pt x="112" y="150"/>
                  <a:pt x="112" y="150"/>
                </a:cubicBezTo>
                <a:cubicBezTo>
                  <a:pt x="112" y="150"/>
                  <a:pt x="112" y="150"/>
                  <a:pt x="112" y="150"/>
                </a:cubicBezTo>
                <a:cubicBezTo>
                  <a:pt x="123" y="155"/>
                  <a:pt x="123" y="155"/>
                  <a:pt x="123" y="155"/>
                </a:cubicBezTo>
                <a:cubicBezTo>
                  <a:pt x="137" y="163"/>
                  <a:pt x="137" y="163"/>
                  <a:pt x="137" y="163"/>
                </a:cubicBezTo>
                <a:cubicBezTo>
                  <a:pt x="154" y="158"/>
                  <a:pt x="154" y="158"/>
                  <a:pt x="154" y="158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5" name="Freeform 86"/>
          <p:cNvSpPr>
            <a:spLocks/>
          </p:cNvSpPr>
          <p:nvPr/>
        </p:nvSpPr>
        <p:spPr bwMode="auto">
          <a:xfrm>
            <a:off x="5019675" y="2946400"/>
            <a:ext cx="884238" cy="1190625"/>
          </a:xfrm>
          <a:custGeom>
            <a:avLst/>
            <a:gdLst>
              <a:gd name="T0" fmla="*/ 0 w 302"/>
              <a:gd name="T1" fmla="*/ 0 h 406"/>
              <a:gd name="T2" fmla="*/ 0 w 302"/>
              <a:gd name="T3" fmla="*/ 0 h 406"/>
              <a:gd name="T4" fmla="*/ 21 w 302"/>
              <a:gd name="T5" fmla="*/ 33 h 406"/>
              <a:gd name="T6" fmla="*/ 24 w 302"/>
              <a:gd name="T7" fmla="*/ 28 h 406"/>
              <a:gd name="T8" fmla="*/ 24 w 302"/>
              <a:gd name="T9" fmla="*/ 28 h 406"/>
              <a:gd name="T10" fmla="*/ 25 w 302"/>
              <a:gd name="T11" fmla="*/ 28 h 406"/>
              <a:gd name="T12" fmla="*/ 32 w 302"/>
              <a:gd name="T13" fmla="*/ 43 h 406"/>
              <a:gd name="T14" fmla="*/ 35 w 302"/>
              <a:gd name="T15" fmla="*/ 49 h 406"/>
              <a:gd name="T16" fmla="*/ 39 w 302"/>
              <a:gd name="T17" fmla="*/ 51 h 406"/>
              <a:gd name="T18" fmla="*/ 45 w 302"/>
              <a:gd name="T19" fmla="*/ 53 h 406"/>
              <a:gd name="T20" fmla="*/ 46 w 302"/>
              <a:gd name="T21" fmla="*/ 54 h 406"/>
              <a:gd name="T22" fmla="*/ 45 w 302"/>
              <a:gd name="T23" fmla="*/ 57 h 406"/>
              <a:gd name="T24" fmla="*/ 33 w 302"/>
              <a:gd name="T25" fmla="*/ 114 h 406"/>
              <a:gd name="T26" fmla="*/ 34 w 302"/>
              <a:gd name="T27" fmla="*/ 116 h 406"/>
              <a:gd name="T28" fmla="*/ 40 w 302"/>
              <a:gd name="T29" fmla="*/ 131 h 406"/>
              <a:gd name="T30" fmla="*/ 40 w 302"/>
              <a:gd name="T31" fmla="*/ 131 h 406"/>
              <a:gd name="T32" fmla="*/ 33 w 302"/>
              <a:gd name="T33" fmla="*/ 151 h 406"/>
              <a:gd name="T34" fmla="*/ 33 w 302"/>
              <a:gd name="T35" fmla="*/ 151 h 406"/>
              <a:gd name="T36" fmla="*/ 32 w 302"/>
              <a:gd name="T37" fmla="*/ 151 h 406"/>
              <a:gd name="T38" fmla="*/ 23 w 302"/>
              <a:gd name="T39" fmla="*/ 154 h 406"/>
              <a:gd name="T40" fmla="*/ 24 w 302"/>
              <a:gd name="T41" fmla="*/ 162 h 406"/>
              <a:gd name="T42" fmla="*/ 24 w 302"/>
              <a:gd name="T43" fmla="*/ 166 h 406"/>
              <a:gd name="T44" fmla="*/ 42 w 302"/>
              <a:gd name="T45" fmla="*/ 177 h 406"/>
              <a:gd name="T46" fmla="*/ 42 w 302"/>
              <a:gd name="T47" fmla="*/ 177 h 406"/>
              <a:gd name="T48" fmla="*/ 67 w 302"/>
              <a:gd name="T49" fmla="*/ 238 h 406"/>
              <a:gd name="T50" fmla="*/ 118 w 302"/>
              <a:gd name="T51" fmla="*/ 271 h 406"/>
              <a:gd name="T52" fmla="*/ 128 w 302"/>
              <a:gd name="T53" fmla="*/ 278 h 406"/>
              <a:gd name="T54" fmla="*/ 132 w 302"/>
              <a:gd name="T55" fmla="*/ 281 h 406"/>
              <a:gd name="T56" fmla="*/ 132 w 302"/>
              <a:gd name="T57" fmla="*/ 281 h 406"/>
              <a:gd name="T58" fmla="*/ 146 w 302"/>
              <a:gd name="T59" fmla="*/ 319 h 406"/>
              <a:gd name="T60" fmla="*/ 155 w 302"/>
              <a:gd name="T61" fmla="*/ 344 h 406"/>
              <a:gd name="T62" fmla="*/ 165 w 302"/>
              <a:gd name="T63" fmla="*/ 348 h 406"/>
              <a:gd name="T64" fmla="*/ 219 w 302"/>
              <a:gd name="T65" fmla="*/ 374 h 406"/>
              <a:gd name="T66" fmla="*/ 222 w 302"/>
              <a:gd name="T67" fmla="*/ 375 h 406"/>
              <a:gd name="T68" fmla="*/ 222 w 302"/>
              <a:gd name="T69" fmla="*/ 376 h 406"/>
              <a:gd name="T70" fmla="*/ 236 w 302"/>
              <a:gd name="T71" fmla="*/ 404 h 406"/>
              <a:gd name="T72" fmla="*/ 262 w 302"/>
              <a:gd name="T73" fmla="*/ 406 h 406"/>
              <a:gd name="T74" fmla="*/ 302 w 302"/>
              <a:gd name="T75" fmla="*/ 394 h 4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302" h="406">
                <a:moveTo>
                  <a:pt x="0" y="0"/>
                </a:moveTo>
                <a:cubicBezTo>
                  <a:pt x="0" y="0"/>
                  <a:pt x="0" y="0"/>
                  <a:pt x="0" y="0"/>
                </a:cubicBezTo>
                <a:cubicBezTo>
                  <a:pt x="21" y="33"/>
                  <a:pt x="21" y="33"/>
                  <a:pt x="21" y="33"/>
                </a:cubicBezTo>
                <a:cubicBezTo>
                  <a:pt x="24" y="28"/>
                  <a:pt x="24" y="28"/>
                  <a:pt x="24" y="28"/>
                </a:cubicBezTo>
                <a:cubicBezTo>
                  <a:pt x="24" y="28"/>
                  <a:pt x="24" y="28"/>
                  <a:pt x="24" y="28"/>
                </a:cubicBezTo>
                <a:cubicBezTo>
                  <a:pt x="25" y="28"/>
                  <a:pt x="25" y="28"/>
                  <a:pt x="25" y="28"/>
                </a:cubicBezTo>
                <a:cubicBezTo>
                  <a:pt x="32" y="43"/>
                  <a:pt x="32" y="43"/>
                  <a:pt x="32" y="43"/>
                </a:cubicBezTo>
                <a:cubicBezTo>
                  <a:pt x="35" y="49"/>
                  <a:pt x="35" y="49"/>
                  <a:pt x="35" y="49"/>
                </a:cubicBezTo>
                <a:cubicBezTo>
                  <a:pt x="39" y="51"/>
                  <a:pt x="39" y="51"/>
                  <a:pt x="39" y="51"/>
                </a:cubicBezTo>
                <a:cubicBezTo>
                  <a:pt x="45" y="53"/>
                  <a:pt x="45" y="53"/>
                  <a:pt x="45" y="53"/>
                </a:cubicBezTo>
                <a:cubicBezTo>
                  <a:pt x="46" y="53"/>
                  <a:pt x="46" y="54"/>
                  <a:pt x="46" y="54"/>
                </a:cubicBezTo>
                <a:cubicBezTo>
                  <a:pt x="45" y="57"/>
                  <a:pt x="45" y="57"/>
                  <a:pt x="45" y="57"/>
                </a:cubicBezTo>
                <a:cubicBezTo>
                  <a:pt x="33" y="114"/>
                  <a:pt x="33" y="114"/>
                  <a:pt x="33" y="114"/>
                </a:cubicBezTo>
                <a:cubicBezTo>
                  <a:pt x="34" y="116"/>
                  <a:pt x="34" y="116"/>
                  <a:pt x="34" y="116"/>
                </a:cubicBezTo>
                <a:cubicBezTo>
                  <a:pt x="40" y="131"/>
                  <a:pt x="40" y="131"/>
                  <a:pt x="40" y="131"/>
                </a:cubicBezTo>
                <a:cubicBezTo>
                  <a:pt x="40" y="131"/>
                  <a:pt x="40" y="131"/>
                  <a:pt x="40" y="131"/>
                </a:cubicBezTo>
                <a:cubicBezTo>
                  <a:pt x="33" y="151"/>
                  <a:pt x="33" y="151"/>
                  <a:pt x="33" y="151"/>
                </a:cubicBezTo>
                <a:cubicBezTo>
                  <a:pt x="33" y="151"/>
                  <a:pt x="33" y="151"/>
                  <a:pt x="33" y="151"/>
                </a:cubicBezTo>
                <a:cubicBezTo>
                  <a:pt x="32" y="151"/>
                  <a:pt x="32" y="151"/>
                  <a:pt x="32" y="151"/>
                </a:cubicBezTo>
                <a:cubicBezTo>
                  <a:pt x="23" y="154"/>
                  <a:pt x="23" y="154"/>
                  <a:pt x="23" y="154"/>
                </a:cubicBezTo>
                <a:cubicBezTo>
                  <a:pt x="24" y="162"/>
                  <a:pt x="24" y="162"/>
                  <a:pt x="24" y="162"/>
                </a:cubicBezTo>
                <a:cubicBezTo>
                  <a:pt x="24" y="166"/>
                  <a:pt x="24" y="166"/>
                  <a:pt x="24" y="166"/>
                </a:cubicBezTo>
                <a:cubicBezTo>
                  <a:pt x="42" y="177"/>
                  <a:pt x="42" y="177"/>
                  <a:pt x="42" y="177"/>
                </a:cubicBezTo>
                <a:cubicBezTo>
                  <a:pt x="42" y="177"/>
                  <a:pt x="42" y="177"/>
                  <a:pt x="42" y="177"/>
                </a:cubicBezTo>
                <a:cubicBezTo>
                  <a:pt x="67" y="238"/>
                  <a:pt x="67" y="238"/>
                  <a:pt x="67" y="238"/>
                </a:cubicBezTo>
                <a:cubicBezTo>
                  <a:pt x="118" y="271"/>
                  <a:pt x="118" y="271"/>
                  <a:pt x="118" y="271"/>
                </a:cubicBezTo>
                <a:cubicBezTo>
                  <a:pt x="128" y="278"/>
                  <a:pt x="128" y="278"/>
                  <a:pt x="128" y="278"/>
                </a:cubicBezTo>
                <a:cubicBezTo>
                  <a:pt x="132" y="281"/>
                  <a:pt x="132" y="281"/>
                  <a:pt x="132" y="281"/>
                </a:cubicBezTo>
                <a:cubicBezTo>
                  <a:pt x="132" y="281"/>
                  <a:pt x="132" y="281"/>
                  <a:pt x="132" y="281"/>
                </a:cubicBezTo>
                <a:cubicBezTo>
                  <a:pt x="146" y="319"/>
                  <a:pt x="146" y="319"/>
                  <a:pt x="146" y="319"/>
                </a:cubicBezTo>
                <a:cubicBezTo>
                  <a:pt x="155" y="344"/>
                  <a:pt x="155" y="344"/>
                  <a:pt x="155" y="344"/>
                </a:cubicBezTo>
                <a:cubicBezTo>
                  <a:pt x="165" y="348"/>
                  <a:pt x="165" y="348"/>
                  <a:pt x="165" y="348"/>
                </a:cubicBezTo>
                <a:cubicBezTo>
                  <a:pt x="219" y="374"/>
                  <a:pt x="219" y="374"/>
                  <a:pt x="219" y="374"/>
                </a:cubicBezTo>
                <a:cubicBezTo>
                  <a:pt x="222" y="375"/>
                  <a:pt x="222" y="375"/>
                  <a:pt x="222" y="375"/>
                </a:cubicBezTo>
                <a:cubicBezTo>
                  <a:pt x="222" y="375"/>
                  <a:pt x="222" y="375"/>
                  <a:pt x="222" y="376"/>
                </a:cubicBezTo>
                <a:cubicBezTo>
                  <a:pt x="236" y="404"/>
                  <a:pt x="236" y="404"/>
                  <a:pt x="236" y="404"/>
                </a:cubicBezTo>
                <a:cubicBezTo>
                  <a:pt x="262" y="406"/>
                  <a:pt x="262" y="406"/>
                  <a:pt x="262" y="406"/>
                </a:cubicBezTo>
                <a:cubicBezTo>
                  <a:pt x="302" y="394"/>
                  <a:pt x="302" y="394"/>
                  <a:pt x="302" y="394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6" name="Freeform 87"/>
          <p:cNvSpPr>
            <a:spLocks noEditPoints="1"/>
          </p:cNvSpPr>
          <p:nvPr/>
        </p:nvSpPr>
        <p:spPr bwMode="auto">
          <a:xfrm>
            <a:off x="4986338" y="2422525"/>
            <a:ext cx="1139825" cy="331787"/>
          </a:xfrm>
          <a:custGeom>
            <a:avLst/>
            <a:gdLst>
              <a:gd name="T0" fmla="*/ 287 w 389"/>
              <a:gd name="T1" fmla="*/ 0 h 113"/>
              <a:gd name="T2" fmla="*/ 287 w 389"/>
              <a:gd name="T3" fmla="*/ 0 h 113"/>
              <a:gd name="T4" fmla="*/ 301 w 389"/>
              <a:gd name="T5" fmla="*/ 5 h 113"/>
              <a:gd name="T6" fmla="*/ 301 w 389"/>
              <a:gd name="T7" fmla="*/ 5 h 113"/>
              <a:gd name="T8" fmla="*/ 301 w 389"/>
              <a:gd name="T9" fmla="*/ 20 h 113"/>
              <a:gd name="T10" fmla="*/ 312 w 389"/>
              <a:gd name="T11" fmla="*/ 17 h 113"/>
              <a:gd name="T12" fmla="*/ 313 w 389"/>
              <a:gd name="T13" fmla="*/ 17 h 113"/>
              <a:gd name="T14" fmla="*/ 329 w 389"/>
              <a:gd name="T15" fmla="*/ 28 h 113"/>
              <a:gd name="T16" fmla="*/ 352 w 389"/>
              <a:gd name="T17" fmla="*/ 19 h 113"/>
              <a:gd name="T18" fmla="*/ 352 w 389"/>
              <a:gd name="T19" fmla="*/ 19 h 113"/>
              <a:gd name="T20" fmla="*/ 360 w 389"/>
              <a:gd name="T21" fmla="*/ 35 h 113"/>
              <a:gd name="T22" fmla="*/ 373 w 389"/>
              <a:gd name="T23" fmla="*/ 33 h 113"/>
              <a:gd name="T24" fmla="*/ 387 w 389"/>
              <a:gd name="T25" fmla="*/ 30 h 113"/>
              <a:gd name="T26" fmla="*/ 389 w 389"/>
              <a:gd name="T27" fmla="*/ 29 h 113"/>
              <a:gd name="T28" fmla="*/ 389 w 389"/>
              <a:gd name="T29" fmla="*/ 29 h 113"/>
              <a:gd name="T30" fmla="*/ 0 w 389"/>
              <a:gd name="T31" fmla="*/ 103 h 113"/>
              <a:gd name="T32" fmla="*/ 0 w 389"/>
              <a:gd name="T33" fmla="*/ 102 h 113"/>
              <a:gd name="T34" fmla="*/ 69 w 389"/>
              <a:gd name="T35" fmla="*/ 85 h 113"/>
              <a:gd name="T36" fmla="*/ 70 w 389"/>
              <a:gd name="T37" fmla="*/ 85 h 113"/>
              <a:gd name="T38" fmla="*/ 131 w 389"/>
              <a:gd name="T39" fmla="*/ 106 h 113"/>
              <a:gd name="T40" fmla="*/ 149 w 389"/>
              <a:gd name="T41" fmla="*/ 113 h 113"/>
              <a:gd name="T42" fmla="*/ 205 w 389"/>
              <a:gd name="T43" fmla="*/ 112 h 113"/>
              <a:gd name="T44" fmla="*/ 243 w 389"/>
              <a:gd name="T45" fmla="*/ 97 h 113"/>
              <a:gd name="T46" fmla="*/ 250 w 389"/>
              <a:gd name="T47" fmla="*/ 95 h 113"/>
              <a:gd name="T48" fmla="*/ 253 w 389"/>
              <a:gd name="T49" fmla="*/ 86 h 113"/>
              <a:gd name="T50" fmla="*/ 265 w 389"/>
              <a:gd name="T51" fmla="*/ 56 h 113"/>
              <a:gd name="T52" fmla="*/ 287 w 389"/>
              <a:gd name="T53" fmla="*/ 0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389" h="113">
                <a:moveTo>
                  <a:pt x="287" y="0"/>
                </a:moveTo>
                <a:cubicBezTo>
                  <a:pt x="287" y="0"/>
                  <a:pt x="287" y="0"/>
                  <a:pt x="287" y="0"/>
                </a:cubicBezTo>
                <a:cubicBezTo>
                  <a:pt x="301" y="5"/>
                  <a:pt x="301" y="5"/>
                  <a:pt x="301" y="5"/>
                </a:cubicBezTo>
                <a:cubicBezTo>
                  <a:pt x="301" y="5"/>
                  <a:pt x="301" y="5"/>
                  <a:pt x="301" y="5"/>
                </a:cubicBezTo>
                <a:cubicBezTo>
                  <a:pt x="301" y="20"/>
                  <a:pt x="301" y="20"/>
                  <a:pt x="301" y="20"/>
                </a:cubicBezTo>
                <a:cubicBezTo>
                  <a:pt x="312" y="17"/>
                  <a:pt x="312" y="17"/>
                  <a:pt x="312" y="17"/>
                </a:cubicBezTo>
                <a:cubicBezTo>
                  <a:pt x="312" y="17"/>
                  <a:pt x="312" y="17"/>
                  <a:pt x="313" y="17"/>
                </a:cubicBezTo>
                <a:cubicBezTo>
                  <a:pt x="329" y="28"/>
                  <a:pt x="329" y="28"/>
                  <a:pt x="329" y="28"/>
                </a:cubicBezTo>
                <a:cubicBezTo>
                  <a:pt x="352" y="19"/>
                  <a:pt x="352" y="19"/>
                  <a:pt x="352" y="19"/>
                </a:cubicBezTo>
                <a:cubicBezTo>
                  <a:pt x="352" y="19"/>
                  <a:pt x="352" y="19"/>
                  <a:pt x="352" y="19"/>
                </a:cubicBezTo>
                <a:cubicBezTo>
                  <a:pt x="360" y="35"/>
                  <a:pt x="360" y="35"/>
                  <a:pt x="360" y="35"/>
                </a:cubicBezTo>
                <a:cubicBezTo>
                  <a:pt x="373" y="33"/>
                  <a:pt x="373" y="33"/>
                  <a:pt x="373" y="33"/>
                </a:cubicBezTo>
                <a:cubicBezTo>
                  <a:pt x="387" y="30"/>
                  <a:pt x="387" y="30"/>
                  <a:pt x="387" y="30"/>
                </a:cubicBezTo>
                <a:cubicBezTo>
                  <a:pt x="389" y="29"/>
                  <a:pt x="389" y="29"/>
                  <a:pt x="389" y="29"/>
                </a:cubicBezTo>
                <a:cubicBezTo>
                  <a:pt x="389" y="29"/>
                  <a:pt x="389" y="29"/>
                  <a:pt x="389" y="29"/>
                </a:cubicBezTo>
                <a:moveTo>
                  <a:pt x="0" y="103"/>
                </a:moveTo>
                <a:cubicBezTo>
                  <a:pt x="0" y="102"/>
                  <a:pt x="0" y="102"/>
                  <a:pt x="0" y="102"/>
                </a:cubicBezTo>
                <a:cubicBezTo>
                  <a:pt x="69" y="85"/>
                  <a:pt x="69" y="85"/>
                  <a:pt x="69" y="85"/>
                </a:cubicBezTo>
                <a:cubicBezTo>
                  <a:pt x="69" y="85"/>
                  <a:pt x="69" y="85"/>
                  <a:pt x="70" y="85"/>
                </a:cubicBezTo>
                <a:cubicBezTo>
                  <a:pt x="131" y="106"/>
                  <a:pt x="131" y="106"/>
                  <a:pt x="131" y="106"/>
                </a:cubicBezTo>
                <a:cubicBezTo>
                  <a:pt x="149" y="113"/>
                  <a:pt x="149" y="113"/>
                  <a:pt x="149" y="113"/>
                </a:cubicBezTo>
                <a:cubicBezTo>
                  <a:pt x="205" y="112"/>
                  <a:pt x="205" y="112"/>
                  <a:pt x="205" y="112"/>
                </a:cubicBezTo>
                <a:cubicBezTo>
                  <a:pt x="243" y="97"/>
                  <a:pt x="243" y="97"/>
                  <a:pt x="243" y="97"/>
                </a:cubicBezTo>
                <a:cubicBezTo>
                  <a:pt x="250" y="95"/>
                  <a:pt x="250" y="95"/>
                  <a:pt x="250" y="95"/>
                </a:cubicBezTo>
                <a:cubicBezTo>
                  <a:pt x="253" y="86"/>
                  <a:pt x="253" y="86"/>
                  <a:pt x="253" y="86"/>
                </a:cubicBezTo>
                <a:cubicBezTo>
                  <a:pt x="265" y="56"/>
                  <a:pt x="265" y="56"/>
                  <a:pt x="265" y="56"/>
                </a:cubicBezTo>
                <a:cubicBezTo>
                  <a:pt x="287" y="0"/>
                  <a:pt x="287" y="0"/>
                  <a:pt x="287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7" name="Freeform 88"/>
          <p:cNvSpPr>
            <a:spLocks noEditPoints="1"/>
          </p:cNvSpPr>
          <p:nvPr/>
        </p:nvSpPr>
        <p:spPr bwMode="auto">
          <a:xfrm>
            <a:off x="5338763" y="620713"/>
            <a:ext cx="658813" cy="547687"/>
          </a:xfrm>
          <a:custGeom>
            <a:avLst/>
            <a:gdLst>
              <a:gd name="T0" fmla="*/ 155 w 225"/>
              <a:gd name="T1" fmla="*/ 187 h 187"/>
              <a:gd name="T2" fmla="*/ 175 w 225"/>
              <a:gd name="T3" fmla="*/ 172 h 187"/>
              <a:gd name="T4" fmla="*/ 172 w 225"/>
              <a:gd name="T5" fmla="*/ 157 h 187"/>
              <a:gd name="T6" fmla="*/ 172 w 225"/>
              <a:gd name="T7" fmla="*/ 156 h 187"/>
              <a:gd name="T8" fmla="*/ 197 w 225"/>
              <a:gd name="T9" fmla="*/ 87 h 187"/>
              <a:gd name="T10" fmla="*/ 219 w 225"/>
              <a:gd name="T11" fmla="*/ 55 h 187"/>
              <a:gd name="T12" fmla="*/ 225 w 225"/>
              <a:gd name="T13" fmla="*/ 0 h 187"/>
              <a:gd name="T14" fmla="*/ 138 w 225"/>
              <a:gd name="T15" fmla="*/ 187 h 187"/>
              <a:gd name="T16" fmla="*/ 155 w 225"/>
              <a:gd name="T17" fmla="*/ 187 h 187"/>
              <a:gd name="T18" fmla="*/ 0 w 225"/>
              <a:gd name="T19" fmla="*/ 100 h 187"/>
              <a:gd name="T20" fmla="*/ 12 w 225"/>
              <a:gd name="T21" fmla="*/ 86 h 187"/>
              <a:gd name="T22" fmla="*/ 14 w 225"/>
              <a:gd name="T23" fmla="*/ 66 h 187"/>
              <a:gd name="T24" fmla="*/ 50 w 225"/>
              <a:gd name="T25" fmla="*/ 178 h 187"/>
              <a:gd name="T26" fmla="*/ 50 w 225"/>
              <a:gd name="T27" fmla="*/ 178 h 187"/>
              <a:gd name="T28" fmla="*/ 44 w 225"/>
              <a:gd name="T29" fmla="*/ 173 h 187"/>
              <a:gd name="T30" fmla="*/ 37 w 225"/>
              <a:gd name="T31" fmla="*/ 169 h 187"/>
              <a:gd name="T32" fmla="*/ 0 w 225"/>
              <a:gd name="T33" fmla="*/ 160 h 187"/>
              <a:gd name="T34" fmla="*/ 0 w 225"/>
              <a:gd name="T35" fmla="*/ 160 h 187"/>
              <a:gd name="T36" fmla="*/ 0 w 225"/>
              <a:gd name="T37" fmla="*/ 159 h 187"/>
              <a:gd name="T38" fmla="*/ 9 w 225"/>
              <a:gd name="T39" fmla="*/ 119 h 187"/>
              <a:gd name="T40" fmla="*/ 3 w 225"/>
              <a:gd name="T41" fmla="*/ 105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25" h="187">
                <a:moveTo>
                  <a:pt x="155" y="187"/>
                </a:moveTo>
                <a:cubicBezTo>
                  <a:pt x="175" y="172"/>
                  <a:pt x="175" y="172"/>
                  <a:pt x="175" y="172"/>
                </a:cubicBezTo>
                <a:cubicBezTo>
                  <a:pt x="172" y="157"/>
                  <a:pt x="172" y="157"/>
                  <a:pt x="172" y="157"/>
                </a:cubicBezTo>
                <a:cubicBezTo>
                  <a:pt x="172" y="157"/>
                  <a:pt x="172" y="156"/>
                  <a:pt x="172" y="156"/>
                </a:cubicBezTo>
                <a:cubicBezTo>
                  <a:pt x="197" y="87"/>
                  <a:pt x="197" y="87"/>
                  <a:pt x="197" y="87"/>
                </a:cubicBezTo>
                <a:cubicBezTo>
                  <a:pt x="219" y="55"/>
                  <a:pt x="219" y="55"/>
                  <a:pt x="219" y="55"/>
                </a:cubicBezTo>
                <a:cubicBezTo>
                  <a:pt x="225" y="0"/>
                  <a:pt x="225" y="0"/>
                  <a:pt x="225" y="0"/>
                </a:cubicBezTo>
                <a:moveTo>
                  <a:pt x="138" y="187"/>
                </a:moveTo>
                <a:cubicBezTo>
                  <a:pt x="155" y="187"/>
                  <a:pt x="155" y="187"/>
                  <a:pt x="155" y="187"/>
                </a:cubicBezTo>
                <a:moveTo>
                  <a:pt x="0" y="100"/>
                </a:moveTo>
                <a:cubicBezTo>
                  <a:pt x="12" y="86"/>
                  <a:pt x="12" y="86"/>
                  <a:pt x="12" y="86"/>
                </a:cubicBezTo>
                <a:cubicBezTo>
                  <a:pt x="14" y="66"/>
                  <a:pt x="14" y="66"/>
                  <a:pt x="14" y="66"/>
                </a:cubicBezTo>
                <a:moveTo>
                  <a:pt x="50" y="178"/>
                </a:moveTo>
                <a:cubicBezTo>
                  <a:pt x="50" y="178"/>
                  <a:pt x="50" y="178"/>
                  <a:pt x="50" y="178"/>
                </a:cubicBezTo>
                <a:cubicBezTo>
                  <a:pt x="44" y="173"/>
                  <a:pt x="44" y="173"/>
                  <a:pt x="44" y="173"/>
                </a:cubicBezTo>
                <a:cubicBezTo>
                  <a:pt x="37" y="169"/>
                  <a:pt x="37" y="169"/>
                  <a:pt x="37" y="169"/>
                </a:cubicBezTo>
                <a:cubicBezTo>
                  <a:pt x="0" y="160"/>
                  <a:pt x="0" y="160"/>
                  <a:pt x="0" y="160"/>
                </a:cubicBezTo>
                <a:cubicBezTo>
                  <a:pt x="0" y="160"/>
                  <a:pt x="0" y="160"/>
                  <a:pt x="0" y="160"/>
                </a:cubicBezTo>
                <a:cubicBezTo>
                  <a:pt x="0" y="159"/>
                  <a:pt x="0" y="159"/>
                  <a:pt x="0" y="159"/>
                </a:cubicBezTo>
                <a:cubicBezTo>
                  <a:pt x="9" y="119"/>
                  <a:pt x="9" y="119"/>
                  <a:pt x="9" y="119"/>
                </a:cubicBezTo>
                <a:cubicBezTo>
                  <a:pt x="3" y="105"/>
                  <a:pt x="3" y="105"/>
                  <a:pt x="3" y="105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8" name="Line 89"/>
          <p:cNvSpPr>
            <a:spLocks noChangeShapeType="1"/>
          </p:cNvSpPr>
          <p:nvPr/>
        </p:nvSpPr>
        <p:spPr bwMode="auto">
          <a:xfrm flipH="1">
            <a:off x="8053388" y="919163"/>
            <a:ext cx="271463" cy="360362"/>
          </a:xfrm>
          <a:prstGeom prst="line">
            <a:avLst/>
          </a:pr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9" name="Freeform 90"/>
          <p:cNvSpPr>
            <a:spLocks noEditPoints="1"/>
          </p:cNvSpPr>
          <p:nvPr/>
        </p:nvSpPr>
        <p:spPr bwMode="auto">
          <a:xfrm>
            <a:off x="3859213" y="1919288"/>
            <a:ext cx="149225" cy="160337"/>
          </a:xfrm>
          <a:custGeom>
            <a:avLst/>
            <a:gdLst>
              <a:gd name="T0" fmla="*/ 41 w 94"/>
              <a:gd name="T1" fmla="*/ 94 h 101"/>
              <a:gd name="T2" fmla="*/ 67 w 94"/>
              <a:gd name="T3" fmla="*/ 101 h 101"/>
              <a:gd name="T4" fmla="*/ 94 w 94"/>
              <a:gd name="T5" fmla="*/ 81 h 101"/>
              <a:gd name="T6" fmla="*/ 89 w 94"/>
              <a:gd name="T7" fmla="*/ 0 h 101"/>
              <a:gd name="T8" fmla="*/ 0 w 94"/>
              <a:gd name="T9" fmla="*/ 48 h 101"/>
              <a:gd name="T10" fmla="*/ 15 w 94"/>
              <a:gd name="T11" fmla="*/ 81 h 101"/>
              <a:gd name="T12" fmla="*/ 41 w 94"/>
              <a:gd name="T13" fmla="*/ 94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4" h="101">
                <a:moveTo>
                  <a:pt x="41" y="94"/>
                </a:moveTo>
                <a:lnTo>
                  <a:pt x="67" y="101"/>
                </a:lnTo>
                <a:lnTo>
                  <a:pt x="94" y="81"/>
                </a:lnTo>
                <a:lnTo>
                  <a:pt x="89" y="0"/>
                </a:lnTo>
                <a:moveTo>
                  <a:pt x="0" y="48"/>
                </a:moveTo>
                <a:lnTo>
                  <a:pt x="15" y="81"/>
                </a:lnTo>
                <a:lnTo>
                  <a:pt x="41" y="94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0" name="Freeform 91"/>
          <p:cNvSpPr>
            <a:spLocks noEditPoints="1"/>
          </p:cNvSpPr>
          <p:nvPr/>
        </p:nvSpPr>
        <p:spPr bwMode="auto">
          <a:xfrm>
            <a:off x="4114800" y="1338263"/>
            <a:ext cx="1082675" cy="938212"/>
          </a:xfrm>
          <a:custGeom>
            <a:avLst/>
            <a:gdLst>
              <a:gd name="T0" fmla="*/ 370 w 370"/>
              <a:gd name="T1" fmla="*/ 0 h 320"/>
              <a:gd name="T2" fmla="*/ 370 w 370"/>
              <a:gd name="T3" fmla="*/ 0 h 320"/>
              <a:gd name="T4" fmla="*/ 370 w 370"/>
              <a:gd name="T5" fmla="*/ 0 h 320"/>
              <a:gd name="T6" fmla="*/ 355 w 370"/>
              <a:gd name="T7" fmla="*/ 36 h 320"/>
              <a:gd name="T8" fmla="*/ 354 w 370"/>
              <a:gd name="T9" fmla="*/ 38 h 320"/>
              <a:gd name="T10" fmla="*/ 350 w 370"/>
              <a:gd name="T11" fmla="*/ 48 h 320"/>
              <a:gd name="T12" fmla="*/ 331 w 370"/>
              <a:gd name="T13" fmla="*/ 96 h 320"/>
              <a:gd name="T14" fmla="*/ 331 w 370"/>
              <a:gd name="T15" fmla="*/ 97 h 320"/>
              <a:gd name="T16" fmla="*/ 330 w 370"/>
              <a:gd name="T17" fmla="*/ 107 h 320"/>
              <a:gd name="T18" fmla="*/ 334 w 370"/>
              <a:gd name="T19" fmla="*/ 111 h 320"/>
              <a:gd name="T20" fmla="*/ 343 w 370"/>
              <a:gd name="T21" fmla="*/ 119 h 320"/>
              <a:gd name="T22" fmla="*/ 343 w 370"/>
              <a:gd name="T23" fmla="*/ 120 h 320"/>
              <a:gd name="T24" fmla="*/ 339 w 370"/>
              <a:gd name="T25" fmla="*/ 129 h 320"/>
              <a:gd name="T26" fmla="*/ 336 w 370"/>
              <a:gd name="T27" fmla="*/ 137 h 320"/>
              <a:gd name="T28" fmla="*/ 330 w 370"/>
              <a:gd name="T29" fmla="*/ 152 h 320"/>
              <a:gd name="T30" fmla="*/ 330 w 370"/>
              <a:gd name="T31" fmla="*/ 152 h 320"/>
              <a:gd name="T32" fmla="*/ 305 w 370"/>
              <a:gd name="T33" fmla="*/ 171 h 320"/>
              <a:gd name="T34" fmla="*/ 270 w 370"/>
              <a:gd name="T35" fmla="*/ 287 h 320"/>
              <a:gd name="T36" fmla="*/ 270 w 370"/>
              <a:gd name="T37" fmla="*/ 288 h 320"/>
              <a:gd name="T38" fmla="*/ 265 w 370"/>
              <a:gd name="T39" fmla="*/ 304 h 320"/>
              <a:gd name="T40" fmla="*/ 265 w 370"/>
              <a:gd name="T41" fmla="*/ 305 h 320"/>
              <a:gd name="T42" fmla="*/ 259 w 370"/>
              <a:gd name="T43" fmla="*/ 307 h 320"/>
              <a:gd name="T44" fmla="*/ 255 w 370"/>
              <a:gd name="T45" fmla="*/ 308 h 320"/>
              <a:gd name="T46" fmla="*/ 225 w 370"/>
              <a:gd name="T47" fmla="*/ 320 h 320"/>
              <a:gd name="T48" fmla="*/ 225 w 370"/>
              <a:gd name="T49" fmla="*/ 320 h 320"/>
              <a:gd name="T50" fmla="*/ 225 w 370"/>
              <a:gd name="T51" fmla="*/ 320 h 320"/>
              <a:gd name="T52" fmla="*/ 100 w 370"/>
              <a:gd name="T53" fmla="*/ 168 h 320"/>
              <a:gd name="T54" fmla="*/ 86 w 370"/>
              <a:gd name="T55" fmla="*/ 162 h 320"/>
              <a:gd name="T56" fmla="*/ 70 w 370"/>
              <a:gd name="T57" fmla="*/ 155 h 320"/>
              <a:gd name="T58" fmla="*/ 69 w 370"/>
              <a:gd name="T59" fmla="*/ 155 h 320"/>
              <a:gd name="T60" fmla="*/ 69 w 370"/>
              <a:gd name="T61" fmla="*/ 155 h 320"/>
              <a:gd name="T62" fmla="*/ 53 w 370"/>
              <a:gd name="T63" fmla="*/ 151 h 320"/>
              <a:gd name="T64" fmla="*/ 39 w 370"/>
              <a:gd name="T65" fmla="*/ 148 h 320"/>
              <a:gd name="T66" fmla="*/ 35 w 370"/>
              <a:gd name="T67" fmla="*/ 147 h 320"/>
              <a:gd name="T68" fmla="*/ 35 w 370"/>
              <a:gd name="T69" fmla="*/ 148 h 320"/>
              <a:gd name="T70" fmla="*/ 30 w 370"/>
              <a:gd name="T71" fmla="*/ 163 h 320"/>
              <a:gd name="T72" fmla="*/ 27 w 370"/>
              <a:gd name="T73" fmla="*/ 174 h 320"/>
              <a:gd name="T74" fmla="*/ 25 w 370"/>
              <a:gd name="T75" fmla="*/ 177 h 320"/>
              <a:gd name="T76" fmla="*/ 25 w 370"/>
              <a:gd name="T77" fmla="*/ 179 h 320"/>
              <a:gd name="T78" fmla="*/ 0 w 370"/>
              <a:gd name="T79" fmla="*/ 182 h 3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370" h="320">
                <a:moveTo>
                  <a:pt x="370" y="0"/>
                </a:moveTo>
                <a:cubicBezTo>
                  <a:pt x="370" y="0"/>
                  <a:pt x="370" y="0"/>
                  <a:pt x="370" y="0"/>
                </a:cubicBezTo>
                <a:cubicBezTo>
                  <a:pt x="370" y="0"/>
                  <a:pt x="370" y="0"/>
                  <a:pt x="370" y="0"/>
                </a:cubicBezTo>
                <a:cubicBezTo>
                  <a:pt x="355" y="36"/>
                  <a:pt x="355" y="36"/>
                  <a:pt x="355" y="36"/>
                </a:cubicBezTo>
                <a:cubicBezTo>
                  <a:pt x="354" y="38"/>
                  <a:pt x="354" y="38"/>
                  <a:pt x="354" y="38"/>
                </a:cubicBezTo>
                <a:cubicBezTo>
                  <a:pt x="350" y="48"/>
                  <a:pt x="350" y="48"/>
                  <a:pt x="350" y="48"/>
                </a:cubicBezTo>
                <a:cubicBezTo>
                  <a:pt x="331" y="96"/>
                  <a:pt x="331" y="96"/>
                  <a:pt x="331" y="96"/>
                </a:cubicBezTo>
                <a:cubicBezTo>
                  <a:pt x="331" y="97"/>
                  <a:pt x="331" y="97"/>
                  <a:pt x="331" y="97"/>
                </a:cubicBezTo>
                <a:cubicBezTo>
                  <a:pt x="330" y="107"/>
                  <a:pt x="330" y="107"/>
                  <a:pt x="330" y="107"/>
                </a:cubicBezTo>
                <a:cubicBezTo>
                  <a:pt x="334" y="111"/>
                  <a:pt x="334" y="111"/>
                  <a:pt x="334" y="111"/>
                </a:cubicBezTo>
                <a:cubicBezTo>
                  <a:pt x="343" y="119"/>
                  <a:pt x="343" y="119"/>
                  <a:pt x="343" y="119"/>
                </a:cubicBezTo>
                <a:cubicBezTo>
                  <a:pt x="343" y="119"/>
                  <a:pt x="343" y="120"/>
                  <a:pt x="343" y="120"/>
                </a:cubicBezTo>
                <a:cubicBezTo>
                  <a:pt x="339" y="129"/>
                  <a:pt x="339" y="129"/>
                  <a:pt x="339" y="129"/>
                </a:cubicBezTo>
                <a:cubicBezTo>
                  <a:pt x="336" y="137"/>
                  <a:pt x="336" y="137"/>
                  <a:pt x="336" y="137"/>
                </a:cubicBezTo>
                <a:cubicBezTo>
                  <a:pt x="330" y="152"/>
                  <a:pt x="330" y="152"/>
                  <a:pt x="330" y="152"/>
                </a:cubicBezTo>
                <a:cubicBezTo>
                  <a:pt x="330" y="152"/>
                  <a:pt x="330" y="152"/>
                  <a:pt x="330" y="152"/>
                </a:cubicBezTo>
                <a:cubicBezTo>
                  <a:pt x="305" y="171"/>
                  <a:pt x="305" y="171"/>
                  <a:pt x="305" y="171"/>
                </a:cubicBezTo>
                <a:cubicBezTo>
                  <a:pt x="270" y="287"/>
                  <a:pt x="270" y="287"/>
                  <a:pt x="270" y="287"/>
                </a:cubicBezTo>
                <a:cubicBezTo>
                  <a:pt x="270" y="288"/>
                  <a:pt x="270" y="288"/>
                  <a:pt x="270" y="288"/>
                </a:cubicBezTo>
                <a:cubicBezTo>
                  <a:pt x="265" y="304"/>
                  <a:pt x="265" y="304"/>
                  <a:pt x="265" y="304"/>
                </a:cubicBezTo>
                <a:cubicBezTo>
                  <a:pt x="265" y="304"/>
                  <a:pt x="265" y="304"/>
                  <a:pt x="265" y="305"/>
                </a:cubicBezTo>
                <a:cubicBezTo>
                  <a:pt x="259" y="307"/>
                  <a:pt x="259" y="307"/>
                  <a:pt x="259" y="307"/>
                </a:cubicBezTo>
                <a:cubicBezTo>
                  <a:pt x="255" y="308"/>
                  <a:pt x="255" y="308"/>
                  <a:pt x="255" y="308"/>
                </a:cubicBezTo>
                <a:cubicBezTo>
                  <a:pt x="225" y="320"/>
                  <a:pt x="225" y="320"/>
                  <a:pt x="225" y="320"/>
                </a:cubicBezTo>
                <a:cubicBezTo>
                  <a:pt x="225" y="320"/>
                  <a:pt x="225" y="320"/>
                  <a:pt x="225" y="320"/>
                </a:cubicBezTo>
                <a:cubicBezTo>
                  <a:pt x="225" y="320"/>
                  <a:pt x="225" y="320"/>
                  <a:pt x="225" y="320"/>
                </a:cubicBezTo>
                <a:moveTo>
                  <a:pt x="100" y="168"/>
                </a:moveTo>
                <a:cubicBezTo>
                  <a:pt x="86" y="162"/>
                  <a:pt x="86" y="162"/>
                  <a:pt x="86" y="162"/>
                </a:cubicBezTo>
                <a:cubicBezTo>
                  <a:pt x="70" y="155"/>
                  <a:pt x="70" y="155"/>
                  <a:pt x="70" y="155"/>
                </a:cubicBezTo>
                <a:cubicBezTo>
                  <a:pt x="70" y="155"/>
                  <a:pt x="70" y="155"/>
                  <a:pt x="69" y="155"/>
                </a:cubicBezTo>
                <a:cubicBezTo>
                  <a:pt x="69" y="155"/>
                  <a:pt x="69" y="155"/>
                  <a:pt x="69" y="155"/>
                </a:cubicBezTo>
                <a:cubicBezTo>
                  <a:pt x="53" y="151"/>
                  <a:pt x="53" y="151"/>
                  <a:pt x="53" y="151"/>
                </a:cubicBezTo>
                <a:cubicBezTo>
                  <a:pt x="39" y="148"/>
                  <a:pt x="39" y="148"/>
                  <a:pt x="39" y="148"/>
                </a:cubicBezTo>
                <a:cubicBezTo>
                  <a:pt x="35" y="147"/>
                  <a:pt x="35" y="147"/>
                  <a:pt x="35" y="147"/>
                </a:cubicBezTo>
                <a:cubicBezTo>
                  <a:pt x="35" y="147"/>
                  <a:pt x="35" y="148"/>
                  <a:pt x="35" y="148"/>
                </a:cubicBezTo>
                <a:cubicBezTo>
                  <a:pt x="30" y="163"/>
                  <a:pt x="30" y="163"/>
                  <a:pt x="30" y="163"/>
                </a:cubicBezTo>
                <a:cubicBezTo>
                  <a:pt x="27" y="174"/>
                  <a:pt x="27" y="174"/>
                  <a:pt x="27" y="174"/>
                </a:cubicBezTo>
                <a:cubicBezTo>
                  <a:pt x="25" y="177"/>
                  <a:pt x="25" y="177"/>
                  <a:pt x="25" y="177"/>
                </a:cubicBezTo>
                <a:cubicBezTo>
                  <a:pt x="25" y="179"/>
                  <a:pt x="25" y="179"/>
                  <a:pt x="25" y="179"/>
                </a:cubicBezTo>
                <a:cubicBezTo>
                  <a:pt x="0" y="182"/>
                  <a:pt x="0" y="182"/>
                  <a:pt x="0" y="182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1" name="Freeform 92"/>
          <p:cNvSpPr>
            <a:spLocks noEditPoints="1"/>
          </p:cNvSpPr>
          <p:nvPr/>
        </p:nvSpPr>
        <p:spPr bwMode="auto">
          <a:xfrm>
            <a:off x="5794375" y="1171575"/>
            <a:ext cx="790575" cy="1108075"/>
          </a:xfrm>
          <a:custGeom>
            <a:avLst/>
            <a:gdLst>
              <a:gd name="T0" fmla="*/ 39 w 270"/>
              <a:gd name="T1" fmla="*/ 378 h 378"/>
              <a:gd name="T2" fmla="*/ 72 w 270"/>
              <a:gd name="T3" fmla="*/ 376 h 378"/>
              <a:gd name="T4" fmla="*/ 95 w 270"/>
              <a:gd name="T5" fmla="*/ 358 h 378"/>
              <a:gd name="T6" fmla="*/ 83 w 270"/>
              <a:gd name="T7" fmla="*/ 314 h 378"/>
              <a:gd name="T8" fmla="*/ 84 w 270"/>
              <a:gd name="T9" fmla="*/ 313 h 378"/>
              <a:gd name="T10" fmla="*/ 170 w 270"/>
              <a:gd name="T11" fmla="*/ 260 h 378"/>
              <a:gd name="T12" fmla="*/ 218 w 270"/>
              <a:gd name="T13" fmla="*/ 243 h 378"/>
              <a:gd name="T14" fmla="*/ 212 w 270"/>
              <a:gd name="T15" fmla="*/ 212 h 378"/>
              <a:gd name="T16" fmla="*/ 212 w 270"/>
              <a:gd name="T17" fmla="*/ 211 h 378"/>
              <a:gd name="T18" fmla="*/ 270 w 270"/>
              <a:gd name="T19" fmla="*/ 154 h 378"/>
              <a:gd name="T20" fmla="*/ 264 w 270"/>
              <a:gd name="T21" fmla="*/ 112 h 378"/>
              <a:gd name="T22" fmla="*/ 264 w 270"/>
              <a:gd name="T23" fmla="*/ 111 h 378"/>
              <a:gd name="T24" fmla="*/ 269 w 270"/>
              <a:gd name="T25" fmla="*/ 93 h 378"/>
              <a:gd name="T26" fmla="*/ 0 w 270"/>
              <a:gd name="T27" fmla="*/ 0 h 378"/>
              <a:gd name="T28" fmla="*/ 14 w 270"/>
              <a:gd name="T29" fmla="*/ 47 h 378"/>
              <a:gd name="T30" fmla="*/ 18 w 270"/>
              <a:gd name="T31" fmla="*/ 60 h 378"/>
              <a:gd name="T32" fmla="*/ 18 w 270"/>
              <a:gd name="T33" fmla="*/ 61 h 378"/>
              <a:gd name="T34" fmla="*/ 18 w 270"/>
              <a:gd name="T35" fmla="*/ 111 h 378"/>
              <a:gd name="T36" fmla="*/ 18 w 270"/>
              <a:gd name="T37" fmla="*/ 112 h 378"/>
              <a:gd name="T38" fmla="*/ 8 w 270"/>
              <a:gd name="T39" fmla="*/ 150 h 378"/>
              <a:gd name="T40" fmla="*/ 9 w 270"/>
              <a:gd name="T41" fmla="*/ 158 h 378"/>
              <a:gd name="T42" fmla="*/ 11 w 270"/>
              <a:gd name="T43" fmla="*/ 172 h 378"/>
              <a:gd name="T44" fmla="*/ 14 w 270"/>
              <a:gd name="T45" fmla="*/ 198 h 378"/>
              <a:gd name="T46" fmla="*/ 36 w 270"/>
              <a:gd name="T47" fmla="*/ 244 h 378"/>
              <a:gd name="T48" fmla="*/ 36 w 270"/>
              <a:gd name="T49" fmla="*/ 245 h 378"/>
              <a:gd name="T50" fmla="*/ 24 w 270"/>
              <a:gd name="T51" fmla="*/ 270 h 378"/>
              <a:gd name="T52" fmla="*/ 29 w 270"/>
              <a:gd name="T53" fmla="*/ 282 h 378"/>
              <a:gd name="T54" fmla="*/ 29 w 270"/>
              <a:gd name="T55" fmla="*/ 282 h 378"/>
              <a:gd name="T56" fmla="*/ 21 w 270"/>
              <a:gd name="T57" fmla="*/ 318 h 378"/>
              <a:gd name="T58" fmla="*/ 39 w 270"/>
              <a:gd name="T59" fmla="*/ 378 h 3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270" h="378">
                <a:moveTo>
                  <a:pt x="39" y="378"/>
                </a:moveTo>
                <a:cubicBezTo>
                  <a:pt x="72" y="376"/>
                  <a:pt x="72" y="376"/>
                  <a:pt x="72" y="376"/>
                </a:cubicBezTo>
                <a:cubicBezTo>
                  <a:pt x="95" y="358"/>
                  <a:pt x="95" y="358"/>
                  <a:pt x="95" y="358"/>
                </a:cubicBezTo>
                <a:cubicBezTo>
                  <a:pt x="83" y="314"/>
                  <a:pt x="83" y="314"/>
                  <a:pt x="83" y="314"/>
                </a:cubicBezTo>
                <a:cubicBezTo>
                  <a:pt x="83" y="314"/>
                  <a:pt x="83" y="314"/>
                  <a:pt x="84" y="313"/>
                </a:cubicBezTo>
                <a:cubicBezTo>
                  <a:pt x="170" y="260"/>
                  <a:pt x="170" y="260"/>
                  <a:pt x="170" y="260"/>
                </a:cubicBezTo>
                <a:cubicBezTo>
                  <a:pt x="218" y="243"/>
                  <a:pt x="218" y="243"/>
                  <a:pt x="218" y="243"/>
                </a:cubicBezTo>
                <a:cubicBezTo>
                  <a:pt x="212" y="212"/>
                  <a:pt x="212" y="212"/>
                  <a:pt x="212" y="212"/>
                </a:cubicBezTo>
                <a:cubicBezTo>
                  <a:pt x="212" y="212"/>
                  <a:pt x="212" y="211"/>
                  <a:pt x="212" y="211"/>
                </a:cubicBezTo>
                <a:cubicBezTo>
                  <a:pt x="270" y="154"/>
                  <a:pt x="270" y="154"/>
                  <a:pt x="270" y="154"/>
                </a:cubicBezTo>
                <a:cubicBezTo>
                  <a:pt x="264" y="112"/>
                  <a:pt x="264" y="112"/>
                  <a:pt x="264" y="112"/>
                </a:cubicBezTo>
                <a:cubicBezTo>
                  <a:pt x="264" y="111"/>
                  <a:pt x="264" y="111"/>
                  <a:pt x="264" y="111"/>
                </a:cubicBezTo>
                <a:cubicBezTo>
                  <a:pt x="269" y="93"/>
                  <a:pt x="269" y="93"/>
                  <a:pt x="269" y="93"/>
                </a:cubicBezTo>
                <a:moveTo>
                  <a:pt x="0" y="0"/>
                </a:moveTo>
                <a:cubicBezTo>
                  <a:pt x="14" y="47"/>
                  <a:pt x="14" y="47"/>
                  <a:pt x="14" y="47"/>
                </a:cubicBezTo>
                <a:cubicBezTo>
                  <a:pt x="18" y="60"/>
                  <a:pt x="18" y="60"/>
                  <a:pt x="18" y="60"/>
                </a:cubicBezTo>
                <a:cubicBezTo>
                  <a:pt x="18" y="60"/>
                  <a:pt x="18" y="60"/>
                  <a:pt x="18" y="61"/>
                </a:cubicBezTo>
                <a:cubicBezTo>
                  <a:pt x="18" y="111"/>
                  <a:pt x="18" y="111"/>
                  <a:pt x="18" y="111"/>
                </a:cubicBezTo>
                <a:cubicBezTo>
                  <a:pt x="18" y="111"/>
                  <a:pt x="18" y="112"/>
                  <a:pt x="18" y="112"/>
                </a:cubicBezTo>
                <a:cubicBezTo>
                  <a:pt x="8" y="150"/>
                  <a:pt x="8" y="150"/>
                  <a:pt x="8" y="150"/>
                </a:cubicBezTo>
                <a:cubicBezTo>
                  <a:pt x="9" y="158"/>
                  <a:pt x="9" y="158"/>
                  <a:pt x="9" y="158"/>
                </a:cubicBezTo>
                <a:cubicBezTo>
                  <a:pt x="11" y="172"/>
                  <a:pt x="11" y="172"/>
                  <a:pt x="11" y="172"/>
                </a:cubicBezTo>
                <a:cubicBezTo>
                  <a:pt x="14" y="198"/>
                  <a:pt x="14" y="198"/>
                  <a:pt x="14" y="198"/>
                </a:cubicBezTo>
                <a:cubicBezTo>
                  <a:pt x="36" y="244"/>
                  <a:pt x="36" y="244"/>
                  <a:pt x="36" y="244"/>
                </a:cubicBezTo>
                <a:cubicBezTo>
                  <a:pt x="36" y="244"/>
                  <a:pt x="36" y="245"/>
                  <a:pt x="36" y="245"/>
                </a:cubicBezTo>
                <a:cubicBezTo>
                  <a:pt x="24" y="270"/>
                  <a:pt x="24" y="270"/>
                  <a:pt x="24" y="270"/>
                </a:cubicBezTo>
                <a:cubicBezTo>
                  <a:pt x="29" y="282"/>
                  <a:pt x="29" y="282"/>
                  <a:pt x="29" y="282"/>
                </a:cubicBezTo>
                <a:cubicBezTo>
                  <a:pt x="29" y="282"/>
                  <a:pt x="29" y="282"/>
                  <a:pt x="29" y="282"/>
                </a:cubicBezTo>
                <a:cubicBezTo>
                  <a:pt x="21" y="318"/>
                  <a:pt x="21" y="318"/>
                  <a:pt x="21" y="318"/>
                </a:cubicBezTo>
                <a:cubicBezTo>
                  <a:pt x="39" y="378"/>
                  <a:pt x="39" y="378"/>
                  <a:pt x="39" y="378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2" name="Freeform 93"/>
          <p:cNvSpPr>
            <a:spLocks/>
          </p:cNvSpPr>
          <p:nvPr/>
        </p:nvSpPr>
        <p:spPr bwMode="auto">
          <a:xfrm>
            <a:off x="5830888" y="2281238"/>
            <a:ext cx="77788" cy="141287"/>
          </a:xfrm>
          <a:custGeom>
            <a:avLst/>
            <a:gdLst>
              <a:gd name="T0" fmla="*/ 49 w 49"/>
              <a:gd name="T1" fmla="*/ 0 h 89"/>
              <a:gd name="T2" fmla="*/ 42 w 49"/>
              <a:gd name="T3" fmla="*/ 12 h 89"/>
              <a:gd name="T4" fmla="*/ 16 w 49"/>
              <a:gd name="T5" fmla="*/ 39 h 89"/>
              <a:gd name="T6" fmla="*/ 0 w 49"/>
              <a:gd name="T7" fmla="*/ 89 h 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9" h="89">
                <a:moveTo>
                  <a:pt x="49" y="0"/>
                </a:moveTo>
                <a:lnTo>
                  <a:pt x="42" y="12"/>
                </a:lnTo>
                <a:lnTo>
                  <a:pt x="16" y="39"/>
                </a:lnTo>
                <a:lnTo>
                  <a:pt x="0" y="89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3" name="Line 94"/>
          <p:cNvSpPr>
            <a:spLocks noChangeShapeType="1"/>
          </p:cNvSpPr>
          <p:nvPr/>
        </p:nvSpPr>
        <p:spPr bwMode="auto">
          <a:xfrm>
            <a:off x="3830638" y="1995488"/>
            <a:ext cx="25400" cy="1587"/>
          </a:xfrm>
          <a:prstGeom prst="line">
            <a:avLst/>
          </a:pr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4" name="Freeform 95"/>
          <p:cNvSpPr>
            <a:spLocks/>
          </p:cNvSpPr>
          <p:nvPr/>
        </p:nvSpPr>
        <p:spPr bwMode="auto">
          <a:xfrm>
            <a:off x="3273425" y="2647950"/>
            <a:ext cx="688975" cy="750887"/>
          </a:xfrm>
          <a:custGeom>
            <a:avLst/>
            <a:gdLst>
              <a:gd name="T0" fmla="*/ 0 w 235"/>
              <a:gd name="T1" fmla="*/ 1 h 256"/>
              <a:gd name="T2" fmla="*/ 5 w 235"/>
              <a:gd name="T3" fmla="*/ 0 h 256"/>
              <a:gd name="T4" fmla="*/ 5 w 235"/>
              <a:gd name="T5" fmla="*/ 0 h 256"/>
              <a:gd name="T6" fmla="*/ 16 w 235"/>
              <a:gd name="T7" fmla="*/ 2 h 256"/>
              <a:gd name="T8" fmla="*/ 40 w 235"/>
              <a:gd name="T9" fmla="*/ 6 h 256"/>
              <a:gd name="T10" fmla="*/ 41 w 235"/>
              <a:gd name="T11" fmla="*/ 6 h 256"/>
              <a:gd name="T12" fmla="*/ 54 w 235"/>
              <a:gd name="T13" fmla="*/ 30 h 256"/>
              <a:gd name="T14" fmla="*/ 77 w 235"/>
              <a:gd name="T15" fmla="*/ 48 h 256"/>
              <a:gd name="T16" fmla="*/ 77 w 235"/>
              <a:gd name="T17" fmla="*/ 48 h 256"/>
              <a:gd name="T18" fmla="*/ 74 w 235"/>
              <a:gd name="T19" fmla="*/ 73 h 256"/>
              <a:gd name="T20" fmla="*/ 114 w 235"/>
              <a:gd name="T21" fmla="*/ 85 h 256"/>
              <a:gd name="T22" fmla="*/ 114 w 235"/>
              <a:gd name="T23" fmla="*/ 85 h 256"/>
              <a:gd name="T24" fmla="*/ 116 w 235"/>
              <a:gd name="T25" fmla="*/ 102 h 256"/>
              <a:gd name="T26" fmla="*/ 116 w 235"/>
              <a:gd name="T27" fmla="*/ 102 h 256"/>
              <a:gd name="T28" fmla="*/ 108 w 235"/>
              <a:gd name="T29" fmla="*/ 104 h 256"/>
              <a:gd name="T30" fmla="*/ 113 w 235"/>
              <a:gd name="T31" fmla="*/ 134 h 256"/>
              <a:gd name="T32" fmla="*/ 113 w 235"/>
              <a:gd name="T33" fmla="*/ 134 h 256"/>
              <a:gd name="T34" fmla="*/ 106 w 235"/>
              <a:gd name="T35" fmla="*/ 162 h 256"/>
              <a:gd name="T36" fmla="*/ 106 w 235"/>
              <a:gd name="T37" fmla="*/ 162 h 256"/>
              <a:gd name="T38" fmla="*/ 92 w 235"/>
              <a:gd name="T39" fmla="*/ 178 h 256"/>
              <a:gd name="T40" fmla="*/ 104 w 235"/>
              <a:gd name="T41" fmla="*/ 218 h 256"/>
              <a:gd name="T42" fmla="*/ 126 w 235"/>
              <a:gd name="T43" fmla="*/ 236 h 256"/>
              <a:gd name="T44" fmla="*/ 138 w 235"/>
              <a:gd name="T45" fmla="*/ 231 h 256"/>
              <a:gd name="T46" fmla="*/ 138 w 235"/>
              <a:gd name="T47" fmla="*/ 231 h 256"/>
              <a:gd name="T48" fmla="*/ 160 w 235"/>
              <a:gd name="T49" fmla="*/ 239 h 256"/>
              <a:gd name="T50" fmla="*/ 200 w 235"/>
              <a:gd name="T51" fmla="*/ 218 h 256"/>
              <a:gd name="T52" fmla="*/ 201 w 235"/>
              <a:gd name="T53" fmla="*/ 217 h 256"/>
              <a:gd name="T54" fmla="*/ 218 w 235"/>
              <a:gd name="T55" fmla="*/ 220 h 256"/>
              <a:gd name="T56" fmla="*/ 218 w 235"/>
              <a:gd name="T57" fmla="*/ 220 h 256"/>
              <a:gd name="T58" fmla="*/ 224 w 235"/>
              <a:gd name="T59" fmla="*/ 246 h 256"/>
              <a:gd name="T60" fmla="*/ 235 w 235"/>
              <a:gd name="T61" fmla="*/ 256 h 2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235" h="256">
                <a:moveTo>
                  <a:pt x="0" y="1"/>
                </a:moveTo>
                <a:cubicBezTo>
                  <a:pt x="5" y="0"/>
                  <a:pt x="5" y="0"/>
                  <a:pt x="5" y="0"/>
                </a:cubicBezTo>
                <a:cubicBezTo>
                  <a:pt x="5" y="0"/>
                  <a:pt x="5" y="0"/>
                  <a:pt x="5" y="0"/>
                </a:cubicBezTo>
                <a:cubicBezTo>
                  <a:pt x="16" y="2"/>
                  <a:pt x="16" y="2"/>
                  <a:pt x="16" y="2"/>
                </a:cubicBezTo>
                <a:cubicBezTo>
                  <a:pt x="40" y="6"/>
                  <a:pt x="40" y="6"/>
                  <a:pt x="40" y="6"/>
                </a:cubicBezTo>
                <a:cubicBezTo>
                  <a:pt x="40" y="6"/>
                  <a:pt x="41" y="6"/>
                  <a:pt x="41" y="6"/>
                </a:cubicBezTo>
                <a:cubicBezTo>
                  <a:pt x="54" y="30"/>
                  <a:pt x="54" y="30"/>
                  <a:pt x="54" y="30"/>
                </a:cubicBezTo>
                <a:cubicBezTo>
                  <a:pt x="77" y="48"/>
                  <a:pt x="77" y="48"/>
                  <a:pt x="77" y="48"/>
                </a:cubicBezTo>
                <a:cubicBezTo>
                  <a:pt x="77" y="48"/>
                  <a:pt x="77" y="48"/>
                  <a:pt x="77" y="48"/>
                </a:cubicBezTo>
                <a:cubicBezTo>
                  <a:pt x="74" y="73"/>
                  <a:pt x="74" y="73"/>
                  <a:pt x="74" y="73"/>
                </a:cubicBezTo>
                <a:cubicBezTo>
                  <a:pt x="114" y="85"/>
                  <a:pt x="114" y="85"/>
                  <a:pt x="114" y="85"/>
                </a:cubicBezTo>
                <a:cubicBezTo>
                  <a:pt x="114" y="85"/>
                  <a:pt x="114" y="85"/>
                  <a:pt x="114" y="85"/>
                </a:cubicBezTo>
                <a:cubicBezTo>
                  <a:pt x="116" y="102"/>
                  <a:pt x="116" y="102"/>
                  <a:pt x="116" y="102"/>
                </a:cubicBezTo>
                <a:cubicBezTo>
                  <a:pt x="116" y="102"/>
                  <a:pt x="116" y="102"/>
                  <a:pt x="116" y="102"/>
                </a:cubicBezTo>
                <a:cubicBezTo>
                  <a:pt x="108" y="104"/>
                  <a:pt x="108" y="104"/>
                  <a:pt x="108" y="104"/>
                </a:cubicBezTo>
                <a:cubicBezTo>
                  <a:pt x="113" y="134"/>
                  <a:pt x="113" y="134"/>
                  <a:pt x="113" y="134"/>
                </a:cubicBezTo>
                <a:cubicBezTo>
                  <a:pt x="113" y="134"/>
                  <a:pt x="113" y="134"/>
                  <a:pt x="113" y="134"/>
                </a:cubicBezTo>
                <a:cubicBezTo>
                  <a:pt x="106" y="162"/>
                  <a:pt x="106" y="162"/>
                  <a:pt x="106" y="162"/>
                </a:cubicBezTo>
                <a:cubicBezTo>
                  <a:pt x="106" y="162"/>
                  <a:pt x="106" y="162"/>
                  <a:pt x="106" y="162"/>
                </a:cubicBezTo>
                <a:cubicBezTo>
                  <a:pt x="92" y="178"/>
                  <a:pt x="92" y="178"/>
                  <a:pt x="92" y="178"/>
                </a:cubicBezTo>
                <a:cubicBezTo>
                  <a:pt x="104" y="218"/>
                  <a:pt x="104" y="218"/>
                  <a:pt x="104" y="218"/>
                </a:cubicBezTo>
                <a:cubicBezTo>
                  <a:pt x="126" y="236"/>
                  <a:pt x="126" y="236"/>
                  <a:pt x="126" y="236"/>
                </a:cubicBezTo>
                <a:cubicBezTo>
                  <a:pt x="138" y="231"/>
                  <a:pt x="138" y="231"/>
                  <a:pt x="138" y="231"/>
                </a:cubicBezTo>
                <a:cubicBezTo>
                  <a:pt x="138" y="231"/>
                  <a:pt x="138" y="231"/>
                  <a:pt x="138" y="231"/>
                </a:cubicBezTo>
                <a:cubicBezTo>
                  <a:pt x="160" y="239"/>
                  <a:pt x="160" y="239"/>
                  <a:pt x="160" y="239"/>
                </a:cubicBezTo>
                <a:cubicBezTo>
                  <a:pt x="200" y="218"/>
                  <a:pt x="200" y="218"/>
                  <a:pt x="200" y="218"/>
                </a:cubicBezTo>
                <a:cubicBezTo>
                  <a:pt x="201" y="217"/>
                  <a:pt x="201" y="217"/>
                  <a:pt x="201" y="217"/>
                </a:cubicBezTo>
                <a:cubicBezTo>
                  <a:pt x="218" y="220"/>
                  <a:pt x="218" y="220"/>
                  <a:pt x="218" y="220"/>
                </a:cubicBezTo>
                <a:cubicBezTo>
                  <a:pt x="218" y="220"/>
                  <a:pt x="218" y="220"/>
                  <a:pt x="218" y="220"/>
                </a:cubicBezTo>
                <a:cubicBezTo>
                  <a:pt x="224" y="246"/>
                  <a:pt x="224" y="246"/>
                  <a:pt x="224" y="246"/>
                </a:cubicBezTo>
                <a:cubicBezTo>
                  <a:pt x="235" y="256"/>
                  <a:pt x="235" y="256"/>
                  <a:pt x="235" y="256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5" name="Freeform 96"/>
          <p:cNvSpPr>
            <a:spLocks noEditPoints="1"/>
          </p:cNvSpPr>
          <p:nvPr/>
        </p:nvSpPr>
        <p:spPr bwMode="auto">
          <a:xfrm>
            <a:off x="1557338" y="4300538"/>
            <a:ext cx="1185863" cy="747712"/>
          </a:xfrm>
          <a:custGeom>
            <a:avLst/>
            <a:gdLst>
              <a:gd name="T0" fmla="*/ 71 w 405"/>
              <a:gd name="T1" fmla="*/ 3 h 255"/>
              <a:gd name="T2" fmla="*/ 71 w 405"/>
              <a:gd name="T3" fmla="*/ 3 h 255"/>
              <a:gd name="T4" fmla="*/ 97 w 405"/>
              <a:gd name="T5" fmla="*/ 14 h 255"/>
              <a:gd name="T6" fmla="*/ 100 w 405"/>
              <a:gd name="T7" fmla="*/ 0 h 255"/>
              <a:gd name="T8" fmla="*/ 101 w 405"/>
              <a:gd name="T9" fmla="*/ 0 h 255"/>
              <a:gd name="T10" fmla="*/ 112 w 405"/>
              <a:gd name="T11" fmla="*/ 2 h 255"/>
              <a:gd name="T12" fmla="*/ 113 w 405"/>
              <a:gd name="T13" fmla="*/ 3 h 255"/>
              <a:gd name="T14" fmla="*/ 113 w 405"/>
              <a:gd name="T15" fmla="*/ 5 h 255"/>
              <a:gd name="T16" fmla="*/ 113 w 405"/>
              <a:gd name="T17" fmla="*/ 16 h 255"/>
              <a:gd name="T18" fmla="*/ 113 w 405"/>
              <a:gd name="T19" fmla="*/ 65 h 255"/>
              <a:gd name="T20" fmla="*/ 120 w 405"/>
              <a:gd name="T21" fmla="*/ 82 h 255"/>
              <a:gd name="T22" fmla="*/ 133 w 405"/>
              <a:gd name="T23" fmla="*/ 84 h 255"/>
              <a:gd name="T24" fmla="*/ 133 w 405"/>
              <a:gd name="T25" fmla="*/ 84 h 255"/>
              <a:gd name="T26" fmla="*/ 151 w 405"/>
              <a:gd name="T27" fmla="*/ 107 h 255"/>
              <a:gd name="T28" fmla="*/ 175 w 405"/>
              <a:gd name="T29" fmla="*/ 115 h 255"/>
              <a:gd name="T30" fmla="*/ 175 w 405"/>
              <a:gd name="T31" fmla="*/ 116 h 255"/>
              <a:gd name="T32" fmla="*/ 174 w 405"/>
              <a:gd name="T33" fmla="*/ 132 h 255"/>
              <a:gd name="T34" fmla="*/ 205 w 405"/>
              <a:gd name="T35" fmla="*/ 133 h 255"/>
              <a:gd name="T36" fmla="*/ 205 w 405"/>
              <a:gd name="T37" fmla="*/ 133 h 255"/>
              <a:gd name="T38" fmla="*/ 218 w 405"/>
              <a:gd name="T39" fmla="*/ 159 h 255"/>
              <a:gd name="T40" fmla="*/ 246 w 405"/>
              <a:gd name="T41" fmla="*/ 145 h 255"/>
              <a:gd name="T42" fmla="*/ 246 w 405"/>
              <a:gd name="T43" fmla="*/ 145 h 255"/>
              <a:gd name="T44" fmla="*/ 247 w 405"/>
              <a:gd name="T45" fmla="*/ 145 h 255"/>
              <a:gd name="T46" fmla="*/ 257 w 405"/>
              <a:gd name="T47" fmla="*/ 170 h 255"/>
              <a:gd name="T48" fmla="*/ 257 w 405"/>
              <a:gd name="T49" fmla="*/ 170 h 255"/>
              <a:gd name="T50" fmla="*/ 257 w 405"/>
              <a:gd name="T51" fmla="*/ 170 h 255"/>
              <a:gd name="T52" fmla="*/ 333 w 405"/>
              <a:gd name="T53" fmla="*/ 239 h 255"/>
              <a:gd name="T54" fmla="*/ 356 w 405"/>
              <a:gd name="T55" fmla="*/ 252 h 255"/>
              <a:gd name="T56" fmla="*/ 362 w 405"/>
              <a:gd name="T57" fmla="*/ 255 h 255"/>
              <a:gd name="T58" fmla="*/ 405 w 405"/>
              <a:gd name="T59" fmla="*/ 254 h 255"/>
              <a:gd name="T60" fmla="*/ 405 w 405"/>
              <a:gd name="T61" fmla="*/ 254 h 255"/>
              <a:gd name="T62" fmla="*/ 42 w 405"/>
              <a:gd name="T63" fmla="*/ 33 h 255"/>
              <a:gd name="T64" fmla="*/ 42 w 405"/>
              <a:gd name="T65" fmla="*/ 33 h 255"/>
              <a:gd name="T66" fmla="*/ 71 w 405"/>
              <a:gd name="T67" fmla="*/ 3 h 255"/>
              <a:gd name="T68" fmla="*/ 6 w 405"/>
              <a:gd name="T69" fmla="*/ 179 h 255"/>
              <a:gd name="T70" fmla="*/ 0 w 405"/>
              <a:gd name="T71" fmla="*/ 169 h 255"/>
              <a:gd name="T72" fmla="*/ 0 w 405"/>
              <a:gd name="T73" fmla="*/ 169 h 255"/>
              <a:gd name="T74" fmla="*/ 0 w 405"/>
              <a:gd name="T75" fmla="*/ 168 h 255"/>
              <a:gd name="T76" fmla="*/ 22 w 405"/>
              <a:gd name="T77" fmla="*/ 161 h 255"/>
              <a:gd name="T78" fmla="*/ 25 w 405"/>
              <a:gd name="T79" fmla="*/ 143 h 255"/>
              <a:gd name="T80" fmla="*/ 28 w 405"/>
              <a:gd name="T81" fmla="*/ 131 h 255"/>
              <a:gd name="T82" fmla="*/ 16 w 405"/>
              <a:gd name="T83" fmla="*/ 108 h 255"/>
              <a:gd name="T84" fmla="*/ 16 w 405"/>
              <a:gd name="T85" fmla="*/ 107 h 255"/>
              <a:gd name="T86" fmla="*/ 17 w 405"/>
              <a:gd name="T87" fmla="*/ 107 h 255"/>
              <a:gd name="T88" fmla="*/ 19 w 405"/>
              <a:gd name="T89" fmla="*/ 107 h 255"/>
              <a:gd name="T90" fmla="*/ 22 w 405"/>
              <a:gd name="T91" fmla="*/ 106 h 255"/>
              <a:gd name="T92" fmla="*/ 36 w 405"/>
              <a:gd name="T93" fmla="*/ 94 h 255"/>
              <a:gd name="T94" fmla="*/ 32 w 405"/>
              <a:gd name="T95" fmla="*/ 87 h 255"/>
              <a:gd name="T96" fmla="*/ 28 w 405"/>
              <a:gd name="T97" fmla="*/ 81 h 255"/>
              <a:gd name="T98" fmla="*/ 28 w 405"/>
              <a:gd name="T99" fmla="*/ 81 h 255"/>
              <a:gd name="T100" fmla="*/ 42 w 405"/>
              <a:gd name="T101" fmla="*/ 33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405" h="255">
                <a:moveTo>
                  <a:pt x="71" y="3"/>
                </a:moveTo>
                <a:cubicBezTo>
                  <a:pt x="71" y="3"/>
                  <a:pt x="71" y="3"/>
                  <a:pt x="71" y="3"/>
                </a:cubicBezTo>
                <a:cubicBezTo>
                  <a:pt x="97" y="14"/>
                  <a:pt x="97" y="14"/>
                  <a:pt x="97" y="14"/>
                </a:cubicBezTo>
                <a:cubicBezTo>
                  <a:pt x="100" y="0"/>
                  <a:pt x="100" y="0"/>
                  <a:pt x="100" y="0"/>
                </a:cubicBezTo>
                <a:cubicBezTo>
                  <a:pt x="100" y="0"/>
                  <a:pt x="101" y="0"/>
                  <a:pt x="101" y="0"/>
                </a:cubicBezTo>
                <a:cubicBezTo>
                  <a:pt x="112" y="2"/>
                  <a:pt x="112" y="2"/>
                  <a:pt x="112" y="2"/>
                </a:cubicBezTo>
                <a:cubicBezTo>
                  <a:pt x="113" y="2"/>
                  <a:pt x="113" y="2"/>
                  <a:pt x="113" y="3"/>
                </a:cubicBezTo>
                <a:cubicBezTo>
                  <a:pt x="113" y="5"/>
                  <a:pt x="113" y="5"/>
                  <a:pt x="113" y="5"/>
                </a:cubicBezTo>
                <a:cubicBezTo>
                  <a:pt x="113" y="16"/>
                  <a:pt x="113" y="16"/>
                  <a:pt x="113" y="16"/>
                </a:cubicBezTo>
                <a:cubicBezTo>
                  <a:pt x="113" y="65"/>
                  <a:pt x="113" y="65"/>
                  <a:pt x="113" y="65"/>
                </a:cubicBezTo>
                <a:cubicBezTo>
                  <a:pt x="120" y="82"/>
                  <a:pt x="120" y="82"/>
                  <a:pt x="120" y="82"/>
                </a:cubicBezTo>
                <a:cubicBezTo>
                  <a:pt x="133" y="84"/>
                  <a:pt x="133" y="84"/>
                  <a:pt x="133" y="84"/>
                </a:cubicBezTo>
                <a:cubicBezTo>
                  <a:pt x="133" y="84"/>
                  <a:pt x="133" y="84"/>
                  <a:pt x="133" y="84"/>
                </a:cubicBezTo>
                <a:cubicBezTo>
                  <a:pt x="151" y="107"/>
                  <a:pt x="151" y="107"/>
                  <a:pt x="151" y="107"/>
                </a:cubicBezTo>
                <a:cubicBezTo>
                  <a:pt x="175" y="115"/>
                  <a:pt x="175" y="115"/>
                  <a:pt x="175" y="115"/>
                </a:cubicBezTo>
                <a:cubicBezTo>
                  <a:pt x="175" y="115"/>
                  <a:pt x="175" y="115"/>
                  <a:pt x="175" y="116"/>
                </a:cubicBezTo>
                <a:cubicBezTo>
                  <a:pt x="174" y="132"/>
                  <a:pt x="174" y="132"/>
                  <a:pt x="174" y="132"/>
                </a:cubicBezTo>
                <a:cubicBezTo>
                  <a:pt x="205" y="133"/>
                  <a:pt x="205" y="133"/>
                  <a:pt x="205" y="133"/>
                </a:cubicBezTo>
                <a:cubicBezTo>
                  <a:pt x="205" y="133"/>
                  <a:pt x="205" y="133"/>
                  <a:pt x="205" y="133"/>
                </a:cubicBezTo>
                <a:cubicBezTo>
                  <a:pt x="218" y="159"/>
                  <a:pt x="218" y="159"/>
                  <a:pt x="218" y="159"/>
                </a:cubicBezTo>
                <a:cubicBezTo>
                  <a:pt x="246" y="145"/>
                  <a:pt x="246" y="145"/>
                  <a:pt x="246" y="145"/>
                </a:cubicBezTo>
                <a:cubicBezTo>
                  <a:pt x="246" y="145"/>
                  <a:pt x="246" y="145"/>
                  <a:pt x="246" y="145"/>
                </a:cubicBezTo>
                <a:cubicBezTo>
                  <a:pt x="246" y="145"/>
                  <a:pt x="247" y="145"/>
                  <a:pt x="247" y="145"/>
                </a:cubicBezTo>
                <a:cubicBezTo>
                  <a:pt x="257" y="170"/>
                  <a:pt x="257" y="170"/>
                  <a:pt x="257" y="170"/>
                </a:cubicBezTo>
                <a:cubicBezTo>
                  <a:pt x="257" y="170"/>
                  <a:pt x="257" y="170"/>
                  <a:pt x="257" y="170"/>
                </a:cubicBezTo>
                <a:cubicBezTo>
                  <a:pt x="257" y="170"/>
                  <a:pt x="257" y="170"/>
                  <a:pt x="257" y="170"/>
                </a:cubicBezTo>
                <a:cubicBezTo>
                  <a:pt x="333" y="239"/>
                  <a:pt x="333" y="239"/>
                  <a:pt x="333" y="239"/>
                </a:cubicBezTo>
                <a:cubicBezTo>
                  <a:pt x="356" y="252"/>
                  <a:pt x="356" y="252"/>
                  <a:pt x="356" y="252"/>
                </a:cubicBezTo>
                <a:cubicBezTo>
                  <a:pt x="362" y="255"/>
                  <a:pt x="362" y="255"/>
                  <a:pt x="362" y="255"/>
                </a:cubicBezTo>
                <a:cubicBezTo>
                  <a:pt x="405" y="254"/>
                  <a:pt x="405" y="254"/>
                  <a:pt x="405" y="254"/>
                </a:cubicBezTo>
                <a:cubicBezTo>
                  <a:pt x="405" y="254"/>
                  <a:pt x="405" y="254"/>
                  <a:pt x="405" y="254"/>
                </a:cubicBezTo>
                <a:moveTo>
                  <a:pt x="42" y="33"/>
                </a:moveTo>
                <a:cubicBezTo>
                  <a:pt x="42" y="33"/>
                  <a:pt x="42" y="33"/>
                  <a:pt x="42" y="33"/>
                </a:cubicBezTo>
                <a:cubicBezTo>
                  <a:pt x="71" y="3"/>
                  <a:pt x="71" y="3"/>
                  <a:pt x="71" y="3"/>
                </a:cubicBezTo>
                <a:moveTo>
                  <a:pt x="6" y="179"/>
                </a:moveTo>
                <a:cubicBezTo>
                  <a:pt x="0" y="169"/>
                  <a:pt x="0" y="169"/>
                  <a:pt x="0" y="169"/>
                </a:cubicBezTo>
                <a:cubicBezTo>
                  <a:pt x="0" y="169"/>
                  <a:pt x="0" y="169"/>
                  <a:pt x="0" y="169"/>
                </a:cubicBezTo>
                <a:cubicBezTo>
                  <a:pt x="0" y="168"/>
                  <a:pt x="0" y="168"/>
                  <a:pt x="0" y="168"/>
                </a:cubicBezTo>
                <a:cubicBezTo>
                  <a:pt x="22" y="161"/>
                  <a:pt x="22" y="161"/>
                  <a:pt x="22" y="161"/>
                </a:cubicBezTo>
                <a:cubicBezTo>
                  <a:pt x="25" y="143"/>
                  <a:pt x="25" y="143"/>
                  <a:pt x="25" y="143"/>
                </a:cubicBezTo>
                <a:cubicBezTo>
                  <a:pt x="28" y="131"/>
                  <a:pt x="28" y="131"/>
                  <a:pt x="28" y="131"/>
                </a:cubicBezTo>
                <a:cubicBezTo>
                  <a:pt x="16" y="108"/>
                  <a:pt x="16" y="108"/>
                  <a:pt x="16" y="108"/>
                </a:cubicBezTo>
                <a:cubicBezTo>
                  <a:pt x="16" y="107"/>
                  <a:pt x="16" y="107"/>
                  <a:pt x="16" y="107"/>
                </a:cubicBezTo>
                <a:cubicBezTo>
                  <a:pt x="16" y="107"/>
                  <a:pt x="17" y="107"/>
                  <a:pt x="17" y="107"/>
                </a:cubicBezTo>
                <a:cubicBezTo>
                  <a:pt x="19" y="107"/>
                  <a:pt x="19" y="107"/>
                  <a:pt x="19" y="107"/>
                </a:cubicBezTo>
                <a:cubicBezTo>
                  <a:pt x="22" y="106"/>
                  <a:pt x="22" y="106"/>
                  <a:pt x="22" y="106"/>
                </a:cubicBezTo>
                <a:cubicBezTo>
                  <a:pt x="36" y="94"/>
                  <a:pt x="36" y="94"/>
                  <a:pt x="36" y="94"/>
                </a:cubicBezTo>
                <a:cubicBezTo>
                  <a:pt x="32" y="87"/>
                  <a:pt x="32" y="87"/>
                  <a:pt x="32" y="87"/>
                </a:cubicBezTo>
                <a:cubicBezTo>
                  <a:pt x="28" y="81"/>
                  <a:pt x="28" y="81"/>
                  <a:pt x="28" y="81"/>
                </a:cubicBezTo>
                <a:cubicBezTo>
                  <a:pt x="28" y="81"/>
                  <a:pt x="28" y="81"/>
                  <a:pt x="28" y="81"/>
                </a:cubicBezTo>
                <a:cubicBezTo>
                  <a:pt x="42" y="33"/>
                  <a:pt x="42" y="33"/>
                  <a:pt x="42" y="33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6" name="Freeform 97"/>
          <p:cNvSpPr>
            <a:spLocks noEditPoints="1"/>
          </p:cNvSpPr>
          <p:nvPr/>
        </p:nvSpPr>
        <p:spPr bwMode="auto">
          <a:xfrm>
            <a:off x="1947863" y="3556000"/>
            <a:ext cx="755650" cy="736600"/>
          </a:xfrm>
          <a:custGeom>
            <a:avLst/>
            <a:gdLst>
              <a:gd name="T0" fmla="*/ 180 w 258"/>
              <a:gd name="T1" fmla="*/ 109 h 251"/>
              <a:gd name="T2" fmla="*/ 181 w 258"/>
              <a:gd name="T3" fmla="*/ 86 h 251"/>
              <a:gd name="T4" fmla="*/ 171 w 258"/>
              <a:gd name="T5" fmla="*/ 81 h 251"/>
              <a:gd name="T6" fmla="*/ 167 w 258"/>
              <a:gd name="T7" fmla="*/ 79 h 251"/>
              <a:gd name="T8" fmla="*/ 166 w 258"/>
              <a:gd name="T9" fmla="*/ 79 h 251"/>
              <a:gd name="T10" fmla="*/ 164 w 258"/>
              <a:gd name="T11" fmla="*/ 68 h 251"/>
              <a:gd name="T12" fmla="*/ 161 w 258"/>
              <a:gd name="T13" fmla="*/ 69 h 251"/>
              <a:gd name="T14" fmla="*/ 147 w 258"/>
              <a:gd name="T15" fmla="*/ 74 h 251"/>
              <a:gd name="T16" fmla="*/ 147 w 258"/>
              <a:gd name="T17" fmla="*/ 73 h 251"/>
              <a:gd name="T18" fmla="*/ 134 w 258"/>
              <a:gd name="T19" fmla="*/ 61 h 251"/>
              <a:gd name="T20" fmla="*/ 119 w 258"/>
              <a:gd name="T21" fmla="*/ 48 h 251"/>
              <a:gd name="T22" fmla="*/ 114 w 258"/>
              <a:gd name="T23" fmla="*/ 43 h 251"/>
              <a:gd name="T24" fmla="*/ 114 w 258"/>
              <a:gd name="T25" fmla="*/ 42 h 251"/>
              <a:gd name="T26" fmla="*/ 122 w 258"/>
              <a:gd name="T27" fmla="*/ 26 h 251"/>
              <a:gd name="T28" fmla="*/ 118 w 258"/>
              <a:gd name="T29" fmla="*/ 17 h 251"/>
              <a:gd name="T30" fmla="*/ 102 w 258"/>
              <a:gd name="T31" fmla="*/ 24 h 251"/>
              <a:gd name="T32" fmla="*/ 96 w 258"/>
              <a:gd name="T33" fmla="*/ 27 h 251"/>
              <a:gd name="T34" fmla="*/ 92 w 258"/>
              <a:gd name="T35" fmla="*/ 28 h 251"/>
              <a:gd name="T36" fmla="*/ 82 w 258"/>
              <a:gd name="T37" fmla="*/ 33 h 251"/>
              <a:gd name="T38" fmla="*/ 89 w 258"/>
              <a:gd name="T39" fmla="*/ 42 h 251"/>
              <a:gd name="T40" fmla="*/ 89 w 258"/>
              <a:gd name="T41" fmla="*/ 42 h 251"/>
              <a:gd name="T42" fmla="*/ 88 w 258"/>
              <a:gd name="T43" fmla="*/ 42 h 251"/>
              <a:gd name="T44" fmla="*/ 77 w 258"/>
              <a:gd name="T45" fmla="*/ 45 h 251"/>
              <a:gd name="T46" fmla="*/ 77 w 258"/>
              <a:gd name="T47" fmla="*/ 45 h 251"/>
              <a:gd name="T48" fmla="*/ 55 w 258"/>
              <a:gd name="T49" fmla="*/ 13 h 251"/>
              <a:gd name="T50" fmla="*/ 55 w 258"/>
              <a:gd name="T51" fmla="*/ 13 h 251"/>
              <a:gd name="T52" fmla="*/ 48 w 258"/>
              <a:gd name="T53" fmla="*/ 0 h 251"/>
              <a:gd name="T54" fmla="*/ 45 w 258"/>
              <a:gd name="T55" fmla="*/ 0 h 251"/>
              <a:gd name="T56" fmla="*/ 254 w 258"/>
              <a:gd name="T57" fmla="*/ 220 h 251"/>
              <a:gd name="T58" fmla="*/ 258 w 258"/>
              <a:gd name="T59" fmla="*/ 210 h 251"/>
              <a:gd name="T60" fmla="*/ 250 w 258"/>
              <a:gd name="T61" fmla="*/ 206 h 251"/>
              <a:gd name="T62" fmla="*/ 250 w 258"/>
              <a:gd name="T63" fmla="*/ 206 h 251"/>
              <a:gd name="T64" fmla="*/ 239 w 258"/>
              <a:gd name="T65" fmla="*/ 148 h 251"/>
              <a:gd name="T66" fmla="*/ 217 w 258"/>
              <a:gd name="T67" fmla="*/ 139 h 251"/>
              <a:gd name="T68" fmla="*/ 207 w 258"/>
              <a:gd name="T69" fmla="*/ 135 h 251"/>
              <a:gd name="T70" fmla="*/ 196 w 258"/>
              <a:gd name="T71" fmla="*/ 131 h 251"/>
              <a:gd name="T72" fmla="*/ 196 w 258"/>
              <a:gd name="T73" fmla="*/ 130 h 251"/>
              <a:gd name="T74" fmla="*/ 180 w 258"/>
              <a:gd name="T75" fmla="*/ 109 h 251"/>
              <a:gd name="T76" fmla="*/ 180 w 258"/>
              <a:gd name="T77" fmla="*/ 109 h 251"/>
              <a:gd name="T78" fmla="*/ 0 w 258"/>
              <a:gd name="T79" fmla="*/ 133 h 251"/>
              <a:gd name="T80" fmla="*/ 3 w 258"/>
              <a:gd name="T81" fmla="*/ 138 h 251"/>
              <a:gd name="T82" fmla="*/ 11 w 258"/>
              <a:gd name="T83" fmla="*/ 153 h 251"/>
              <a:gd name="T84" fmla="*/ 43 w 258"/>
              <a:gd name="T85" fmla="*/ 179 h 251"/>
              <a:gd name="T86" fmla="*/ 66 w 258"/>
              <a:gd name="T87" fmla="*/ 197 h 251"/>
              <a:gd name="T88" fmla="*/ 67 w 258"/>
              <a:gd name="T89" fmla="*/ 197 h 251"/>
              <a:gd name="T90" fmla="*/ 67 w 258"/>
              <a:gd name="T91" fmla="*/ 199 h 251"/>
              <a:gd name="T92" fmla="*/ 67 w 258"/>
              <a:gd name="T93" fmla="*/ 206 h 251"/>
              <a:gd name="T94" fmla="*/ 126 w 258"/>
              <a:gd name="T95" fmla="*/ 251 h 251"/>
              <a:gd name="T96" fmla="*/ 133 w 258"/>
              <a:gd name="T97" fmla="*/ 251 h 251"/>
              <a:gd name="T98" fmla="*/ 130 w 258"/>
              <a:gd name="T99" fmla="*/ 241 h 251"/>
              <a:gd name="T100" fmla="*/ 130 w 258"/>
              <a:gd name="T101" fmla="*/ 240 h 251"/>
              <a:gd name="T102" fmla="*/ 130 w 258"/>
              <a:gd name="T103" fmla="*/ 240 h 251"/>
              <a:gd name="T104" fmla="*/ 137 w 258"/>
              <a:gd name="T105" fmla="*/ 239 h 251"/>
              <a:gd name="T106" fmla="*/ 137 w 258"/>
              <a:gd name="T107" fmla="*/ 240 h 251"/>
              <a:gd name="T108" fmla="*/ 142 w 258"/>
              <a:gd name="T109" fmla="*/ 251 h 251"/>
              <a:gd name="T110" fmla="*/ 167 w 258"/>
              <a:gd name="T111" fmla="*/ 245 h 251"/>
              <a:gd name="T112" fmla="*/ 205 w 258"/>
              <a:gd name="T113" fmla="*/ 236 h 251"/>
              <a:gd name="T114" fmla="*/ 205 w 258"/>
              <a:gd name="T115" fmla="*/ 236 h 251"/>
              <a:gd name="T116" fmla="*/ 220 w 258"/>
              <a:gd name="T117" fmla="*/ 245 h 251"/>
              <a:gd name="T118" fmla="*/ 227 w 258"/>
              <a:gd name="T119" fmla="*/ 233 h 251"/>
              <a:gd name="T120" fmla="*/ 227 w 258"/>
              <a:gd name="T121" fmla="*/ 233 h 251"/>
              <a:gd name="T122" fmla="*/ 254 w 258"/>
              <a:gd name="T123" fmla="*/ 220 h 2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258" h="251">
                <a:moveTo>
                  <a:pt x="180" y="109"/>
                </a:moveTo>
                <a:cubicBezTo>
                  <a:pt x="181" y="86"/>
                  <a:pt x="181" y="86"/>
                  <a:pt x="181" y="86"/>
                </a:cubicBezTo>
                <a:cubicBezTo>
                  <a:pt x="171" y="81"/>
                  <a:pt x="171" y="81"/>
                  <a:pt x="171" y="81"/>
                </a:cubicBezTo>
                <a:cubicBezTo>
                  <a:pt x="167" y="79"/>
                  <a:pt x="167" y="79"/>
                  <a:pt x="167" y="79"/>
                </a:cubicBezTo>
                <a:cubicBezTo>
                  <a:pt x="167" y="79"/>
                  <a:pt x="166" y="79"/>
                  <a:pt x="166" y="79"/>
                </a:cubicBezTo>
                <a:cubicBezTo>
                  <a:pt x="164" y="68"/>
                  <a:pt x="164" y="68"/>
                  <a:pt x="164" y="68"/>
                </a:cubicBezTo>
                <a:cubicBezTo>
                  <a:pt x="161" y="69"/>
                  <a:pt x="161" y="69"/>
                  <a:pt x="161" y="69"/>
                </a:cubicBezTo>
                <a:cubicBezTo>
                  <a:pt x="147" y="74"/>
                  <a:pt x="147" y="74"/>
                  <a:pt x="147" y="74"/>
                </a:cubicBezTo>
                <a:cubicBezTo>
                  <a:pt x="147" y="74"/>
                  <a:pt x="147" y="74"/>
                  <a:pt x="147" y="73"/>
                </a:cubicBezTo>
                <a:cubicBezTo>
                  <a:pt x="134" y="61"/>
                  <a:pt x="134" y="61"/>
                  <a:pt x="134" y="61"/>
                </a:cubicBezTo>
                <a:cubicBezTo>
                  <a:pt x="119" y="48"/>
                  <a:pt x="119" y="48"/>
                  <a:pt x="119" y="48"/>
                </a:cubicBezTo>
                <a:cubicBezTo>
                  <a:pt x="114" y="43"/>
                  <a:pt x="114" y="43"/>
                  <a:pt x="114" y="43"/>
                </a:cubicBezTo>
                <a:cubicBezTo>
                  <a:pt x="114" y="43"/>
                  <a:pt x="114" y="43"/>
                  <a:pt x="114" y="42"/>
                </a:cubicBezTo>
                <a:cubicBezTo>
                  <a:pt x="122" y="26"/>
                  <a:pt x="122" y="26"/>
                  <a:pt x="122" y="26"/>
                </a:cubicBezTo>
                <a:cubicBezTo>
                  <a:pt x="118" y="17"/>
                  <a:pt x="118" y="17"/>
                  <a:pt x="118" y="17"/>
                </a:cubicBezTo>
                <a:cubicBezTo>
                  <a:pt x="102" y="24"/>
                  <a:pt x="102" y="24"/>
                  <a:pt x="102" y="24"/>
                </a:cubicBezTo>
                <a:cubicBezTo>
                  <a:pt x="96" y="27"/>
                  <a:pt x="96" y="27"/>
                  <a:pt x="96" y="27"/>
                </a:cubicBezTo>
                <a:cubicBezTo>
                  <a:pt x="92" y="28"/>
                  <a:pt x="92" y="28"/>
                  <a:pt x="92" y="28"/>
                </a:cubicBezTo>
                <a:cubicBezTo>
                  <a:pt x="82" y="33"/>
                  <a:pt x="82" y="33"/>
                  <a:pt x="82" y="33"/>
                </a:cubicBezTo>
                <a:cubicBezTo>
                  <a:pt x="89" y="42"/>
                  <a:pt x="89" y="42"/>
                  <a:pt x="89" y="42"/>
                </a:cubicBezTo>
                <a:cubicBezTo>
                  <a:pt x="89" y="42"/>
                  <a:pt x="89" y="42"/>
                  <a:pt x="89" y="42"/>
                </a:cubicBezTo>
                <a:cubicBezTo>
                  <a:pt x="89" y="42"/>
                  <a:pt x="89" y="42"/>
                  <a:pt x="88" y="42"/>
                </a:cubicBezTo>
                <a:cubicBezTo>
                  <a:pt x="77" y="45"/>
                  <a:pt x="77" y="45"/>
                  <a:pt x="77" y="45"/>
                </a:cubicBezTo>
                <a:cubicBezTo>
                  <a:pt x="77" y="45"/>
                  <a:pt x="77" y="45"/>
                  <a:pt x="77" y="45"/>
                </a:cubicBezTo>
                <a:cubicBezTo>
                  <a:pt x="55" y="13"/>
                  <a:pt x="55" y="13"/>
                  <a:pt x="55" y="13"/>
                </a:cubicBezTo>
                <a:cubicBezTo>
                  <a:pt x="55" y="13"/>
                  <a:pt x="55" y="13"/>
                  <a:pt x="55" y="13"/>
                </a:cubicBezTo>
                <a:cubicBezTo>
                  <a:pt x="48" y="0"/>
                  <a:pt x="48" y="0"/>
                  <a:pt x="48" y="0"/>
                </a:cubicBezTo>
                <a:cubicBezTo>
                  <a:pt x="45" y="0"/>
                  <a:pt x="45" y="0"/>
                  <a:pt x="45" y="0"/>
                </a:cubicBezTo>
                <a:moveTo>
                  <a:pt x="254" y="220"/>
                </a:moveTo>
                <a:cubicBezTo>
                  <a:pt x="258" y="210"/>
                  <a:pt x="258" y="210"/>
                  <a:pt x="258" y="210"/>
                </a:cubicBezTo>
                <a:cubicBezTo>
                  <a:pt x="250" y="206"/>
                  <a:pt x="250" y="206"/>
                  <a:pt x="250" y="206"/>
                </a:cubicBezTo>
                <a:cubicBezTo>
                  <a:pt x="250" y="206"/>
                  <a:pt x="250" y="206"/>
                  <a:pt x="250" y="206"/>
                </a:cubicBezTo>
                <a:cubicBezTo>
                  <a:pt x="239" y="148"/>
                  <a:pt x="239" y="148"/>
                  <a:pt x="239" y="148"/>
                </a:cubicBezTo>
                <a:cubicBezTo>
                  <a:pt x="217" y="139"/>
                  <a:pt x="217" y="139"/>
                  <a:pt x="217" y="139"/>
                </a:cubicBezTo>
                <a:cubicBezTo>
                  <a:pt x="207" y="135"/>
                  <a:pt x="207" y="135"/>
                  <a:pt x="207" y="135"/>
                </a:cubicBezTo>
                <a:cubicBezTo>
                  <a:pt x="196" y="131"/>
                  <a:pt x="196" y="131"/>
                  <a:pt x="196" y="131"/>
                </a:cubicBezTo>
                <a:cubicBezTo>
                  <a:pt x="196" y="131"/>
                  <a:pt x="196" y="131"/>
                  <a:pt x="196" y="130"/>
                </a:cubicBezTo>
                <a:cubicBezTo>
                  <a:pt x="180" y="109"/>
                  <a:pt x="180" y="109"/>
                  <a:pt x="180" y="109"/>
                </a:cubicBezTo>
                <a:cubicBezTo>
                  <a:pt x="180" y="109"/>
                  <a:pt x="180" y="109"/>
                  <a:pt x="180" y="109"/>
                </a:cubicBezTo>
                <a:moveTo>
                  <a:pt x="0" y="133"/>
                </a:moveTo>
                <a:cubicBezTo>
                  <a:pt x="3" y="138"/>
                  <a:pt x="3" y="138"/>
                  <a:pt x="3" y="138"/>
                </a:cubicBezTo>
                <a:cubicBezTo>
                  <a:pt x="11" y="153"/>
                  <a:pt x="11" y="153"/>
                  <a:pt x="11" y="153"/>
                </a:cubicBezTo>
                <a:cubicBezTo>
                  <a:pt x="43" y="179"/>
                  <a:pt x="43" y="179"/>
                  <a:pt x="43" y="179"/>
                </a:cubicBezTo>
                <a:cubicBezTo>
                  <a:pt x="66" y="197"/>
                  <a:pt x="66" y="197"/>
                  <a:pt x="66" y="197"/>
                </a:cubicBezTo>
                <a:cubicBezTo>
                  <a:pt x="66" y="197"/>
                  <a:pt x="67" y="197"/>
                  <a:pt x="67" y="197"/>
                </a:cubicBezTo>
                <a:cubicBezTo>
                  <a:pt x="67" y="199"/>
                  <a:pt x="67" y="199"/>
                  <a:pt x="67" y="199"/>
                </a:cubicBezTo>
                <a:cubicBezTo>
                  <a:pt x="67" y="206"/>
                  <a:pt x="67" y="206"/>
                  <a:pt x="67" y="206"/>
                </a:cubicBezTo>
                <a:cubicBezTo>
                  <a:pt x="126" y="251"/>
                  <a:pt x="126" y="251"/>
                  <a:pt x="126" y="251"/>
                </a:cubicBezTo>
                <a:cubicBezTo>
                  <a:pt x="133" y="251"/>
                  <a:pt x="133" y="251"/>
                  <a:pt x="133" y="251"/>
                </a:cubicBezTo>
                <a:cubicBezTo>
                  <a:pt x="130" y="241"/>
                  <a:pt x="130" y="241"/>
                  <a:pt x="130" y="241"/>
                </a:cubicBezTo>
                <a:cubicBezTo>
                  <a:pt x="130" y="240"/>
                  <a:pt x="130" y="240"/>
                  <a:pt x="130" y="240"/>
                </a:cubicBezTo>
                <a:cubicBezTo>
                  <a:pt x="130" y="240"/>
                  <a:pt x="130" y="240"/>
                  <a:pt x="130" y="240"/>
                </a:cubicBezTo>
                <a:cubicBezTo>
                  <a:pt x="137" y="239"/>
                  <a:pt x="137" y="239"/>
                  <a:pt x="137" y="239"/>
                </a:cubicBezTo>
                <a:cubicBezTo>
                  <a:pt x="137" y="239"/>
                  <a:pt x="137" y="239"/>
                  <a:pt x="137" y="240"/>
                </a:cubicBezTo>
                <a:cubicBezTo>
                  <a:pt x="142" y="251"/>
                  <a:pt x="142" y="251"/>
                  <a:pt x="142" y="251"/>
                </a:cubicBezTo>
                <a:cubicBezTo>
                  <a:pt x="167" y="245"/>
                  <a:pt x="167" y="245"/>
                  <a:pt x="167" y="245"/>
                </a:cubicBezTo>
                <a:cubicBezTo>
                  <a:pt x="205" y="236"/>
                  <a:pt x="205" y="236"/>
                  <a:pt x="205" y="236"/>
                </a:cubicBezTo>
                <a:cubicBezTo>
                  <a:pt x="205" y="236"/>
                  <a:pt x="205" y="236"/>
                  <a:pt x="205" y="236"/>
                </a:cubicBezTo>
                <a:cubicBezTo>
                  <a:pt x="220" y="245"/>
                  <a:pt x="220" y="245"/>
                  <a:pt x="220" y="245"/>
                </a:cubicBezTo>
                <a:cubicBezTo>
                  <a:pt x="227" y="233"/>
                  <a:pt x="227" y="233"/>
                  <a:pt x="227" y="233"/>
                </a:cubicBezTo>
                <a:cubicBezTo>
                  <a:pt x="227" y="233"/>
                  <a:pt x="227" y="233"/>
                  <a:pt x="227" y="233"/>
                </a:cubicBezTo>
                <a:cubicBezTo>
                  <a:pt x="254" y="220"/>
                  <a:pt x="254" y="220"/>
                  <a:pt x="254" y="22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7" name="Freeform 98"/>
          <p:cNvSpPr>
            <a:spLocks/>
          </p:cNvSpPr>
          <p:nvPr/>
        </p:nvSpPr>
        <p:spPr bwMode="auto">
          <a:xfrm>
            <a:off x="519113" y="4660900"/>
            <a:ext cx="115888" cy="377825"/>
          </a:xfrm>
          <a:custGeom>
            <a:avLst/>
            <a:gdLst>
              <a:gd name="T0" fmla="*/ 0 w 40"/>
              <a:gd name="T1" fmla="*/ 0 h 129"/>
              <a:gd name="T2" fmla="*/ 0 w 40"/>
              <a:gd name="T3" fmla="*/ 0 h 129"/>
              <a:gd name="T4" fmla="*/ 2 w 40"/>
              <a:gd name="T5" fmla="*/ 17 h 129"/>
              <a:gd name="T6" fmla="*/ 2 w 40"/>
              <a:gd name="T7" fmla="*/ 25 h 129"/>
              <a:gd name="T8" fmla="*/ 22 w 40"/>
              <a:gd name="T9" fmla="*/ 38 h 129"/>
              <a:gd name="T10" fmla="*/ 22 w 40"/>
              <a:gd name="T11" fmla="*/ 38 h 129"/>
              <a:gd name="T12" fmla="*/ 24 w 40"/>
              <a:gd name="T13" fmla="*/ 44 h 129"/>
              <a:gd name="T14" fmla="*/ 27 w 40"/>
              <a:gd name="T15" fmla="*/ 48 h 129"/>
              <a:gd name="T16" fmla="*/ 27 w 40"/>
              <a:gd name="T17" fmla="*/ 48 h 129"/>
              <a:gd name="T18" fmla="*/ 20 w 40"/>
              <a:gd name="T19" fmla="*/ 56 h 129"/>
              <a:gd name="T20" fmla="*/ 26 w 40"/>
              <a:gd name="T21" fmla="*/ 57 h 129"/>
              <a:gd name="T22" fmla="*/ 27 w 40"/>
              <a:gd name="T23" fmla="*/ 57 h 129"/>
              <a:gd name="T24" fmla="*/ 29 w 40"/>
              <a:gd name="T25" fmla="*/ 84 h 129"/>
              <a:gd name="T26" fmla="*/ 35 w 40"/>
              <a:gd name="T27" fmla="*/ 87 h 129"/>
              <a:gd name="T28" fmla="*/ 37 w 40"/>
              <a:gd name="T29" fmla="*/ 89 h 129"/>
              <a:gd name="T30" fmla="*/ 37 w 40"/>
              <a:gd name="T31" fmla="*/ 89 h 129"/>
              <a:gd name="T32" fmla="*/ 37 w 40"/>
              <a:gd name="T33" fmla="*/ 89 h 129"/>
              <a:gd name="T34" fmla="*/ 33 w 40"/>
              <a:gd name="T35" fmla="*/ 94 h 129"/>
              <a:gd name="T36" fmla="*/ 40 w 40"/>
              <a:gd name="T37" fmla="*/ 105 h 129"/>
              <a:gd name="T38" fmla="*/ 40 w 40"/>
              <a:gd name="T39" fmla="*/ 105 h 129"/>
              <a:gd name="T40" fmla="*/ 40 w 40"/>
              <a:gd name="T41" fmla="*/ 106 h 129"/>
              <a:gd name="T42" fmla="*/ 37 w 40"/>
              <a:gd name="T43" fmla="*/ 108 h 129"/>
              <a:gd name="T44" fmla="*/ 9 w 40"/>
              <a:gd name="T45" fmla="*/ 129 h 1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40" h="129">
                <a:moveTo>
                  <a:pt x="0" y="0"/>
                </a:moveTo>
                <a:cubicBezTo>
                  <a:pt x="0" y="0"/>
                  <a:pt x="0" y="0"/>
                  <a:pt x="0" y="0"/>
                </a:cubicBezTo>
                <a:cubicBezTo>
                  <a:pt x="2" y="17"/>
                  <a:pt x="2" y="17"/>
                  <a:pt x="2" y="17"/>
                </a:cubicBezTo>
                <a:cubicBezTo>
                  <a:pt x="2" y="25"/>
                  <a:pt x="2" y="25"/>
                  <a:pt x="2" y="25"/>
                </a:cubicBezTo>
                <a:cubicBezTo>
                  <a:pt x="22" y="38"/>
                  <a:pt x="22" y="38"/>
                  <a:pt x="22" y="38"/>
                </a:cubicBezTo>
                <a:cubicBezTo>
                  <a:pt x="22" y="38"/>
                  <a:pt x="22" y="38"/>
                  <a:pt x="22" y="38"/>
                </a:cubicBezTo>
                <a:cubicBezTo>
                  <a:pt x="24" y="44"/>
                  <a:pt x="24" y="44"/>
                  <a:pt x="24" y="44"/>
                </a:cubicBezTo>
                <a:cubicBezTo>
                  <a:pt x="27" y="48"/>
                  <a:pt x="27" y="48"/>
                  <a:pt x="27" y="48"/>
                </a:cubicBezTo>
                <a:cubicBezTo>
                  <a:pt x="27" y="48"/>
                  <a:pt x="27" y="48"/>
                  <a:pt x="27" y="48"/>
                </a:cubicBezTo>
                <a:cubicBezTo>
                  <a:pt x="20" y="56"/>
                  <a:pt x="20" y="56"/>
                  <a:pt x="20" y="56"/>
                </a:cubicBezTo>
                <a:cubicBezTo>
                  <a:pt x="26" y="57"/>
                  <a:pt x="26" y="57"/>
                  <a:pt x="26" y="57"/>
                </a:cubicBezTo>
                <a:cubicBezTo>
                  <a:pt x="27" y="57"/>
                  <a:pt x="27" y="57"/>
                  <a:pt x="27" y="57"/>
                </a:cubicBezTo>
                <a:cubicBezTo>
                  <a:pt x="29" y="84"/>
                  <a:pt x="29" y="84"/>
                  <a:pt x="29" y="84"/>
                </a:cubicBezTo>
                <a:cubicBezTo>
                  <a:pt x="35" y="87"/>
                  <a:pt x="35" y="87"/>
                  <a:pt x="35" y="87"/>
                </a:cubicBezTo>
                <a:cubicBezTo>
                  <a:pt x="37" y="89"/>
                  <a:pt x="37" y="89"/>
                  <a:pt x="37" y="89"/>
                </a:cubicBezTo>
                <a:cubicBezTo>
                  <a:pt x="37" y="89"/>
                  <a:pt x="37" y="89"/>
                  <a:pt x="37" y="89"/>
                </a:cubicBezTo>
                <a:cubicBezTo>
                  <a:pt x="37" y="89"/>
                  <a:pt x="37" y="89"/>
                  <a:pt x="37" y="89"/>
                </a:cubicBezTo>
                <a:cubicBezTo>
                  <a:pt x="33" y="94"/>
                  <a:pt x="33" y="94"/>
                  <a:pt x="33" y="94"/>
                </a:cubicBezTo>
                <a:cubicBezTo>
                  <a:pt x="40" y="105"/>
                  <a:pt x="40" y="105"/>
                  <a:pt x="40" y="105"/>
                </a:cubicBezTo>
                <a:cubicBezTo>
                  <a:pt x="40" y="105"/>
                  <a:pt x="40" y="105"/>
                  <a:pt x="40" y="105"/>
                </a:cubicBezTo>
                <a:cubicBezTo>
                  <a:pt x="40" y="106"/>
                  <a:pt x="40" y="106"/>
                  <a:pt x="40" y="106"/>
                </a:cubicBezTo>
                <a:cubicBezTo>
                  <a:pt x="37" y="108"/>
                  <a:pt x="37" y="108"/>
                  <a:pt x="37" y="108"/>
                </a:cubicBezTo>
                <a:cubicBezTo>
                  <a:pt x="9" y="129"/>
                  <a:pt x="9" y="129"/>
                  <a:pt x="9" y="129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8" name="Freeform 99"/>
          <p:cNvSpPr>
            <a:spLocks noEditPoints="1"/>
          </p:cNvSpPr>
          <p:nvPr/>
        </p:nvSpPr>
        <p:spPr bwMode="auto">
          <a:xfrm>
            <a:off x="1238250" y="4175125"/>
            <a:ext cx="339725" cy="382587"/>
          </a:xfrm>
          <a:custGeom>
            <a:avLst/>
            <a:gdLst>
              <a:gd name="T0" fmla="*/ 116 w 116"/>
              <a:gd name="T1" fmla="*/ 86 h 131"/>
              <a:gd name="T2" fmla="*/ 100 w 116"/>
              <a:gd name="T3" fmla="*/ 68 h 131"/>
              <a:gd name="T4" fmla="*/ 89 w 116"/>
              <a:gd name="T5" fmla="*/ 53 h 131"/>
              <a:gd name="T6" fmla="*/ 85 w 116"/>
              <a:gd name="T7" fmla="*/ 48 h 131"/>
              <a:gd name="T8" fmla="*/ 85 w 116"/>
              <a:gd name="T9" fmla="*/ 48 h 131"/>
              <a:gd name="T10" fmla="*/ 86 w 116"/>
              <a:gd name="T11" fmla="*/ 41 h 131"/>
              <a:gd name="T12" fmla="*/ 90 w 116"/>
              <a:gd name="T13" fmla="*/ 14 h 131"/>
              <a:gd name="T14" fmla="*/ 85 w 116"/>
              <a:gd name="T15" fmla="*/ 6 h 131"/>
              <a:gd name="T16" fmla="*/ 81 w 116"/>
              <a:gd name="T17" fmla="*/ 0 h 131"/>
              <a:gd name="T18" fmla="*/ 0 w 116"/>
              <a:gd name="T19" fmla="*/ 131 h 131"/>
              <a:gd name="T20" fmla="*/ 5 w 116"/>
              <a:gd name="T21" fmla="*/ 128 h 131"/>
              <a:gd name="T22" fmla="*/ 6 w 116"/>
              <a:gd name="T23" fmla="*/ 127 h 131"/>
              <a:gd name="T24" fmla="*/ 11 w 116"/>
              <a:gd name="T25" fmla="*/ 123 h 131"/>
              <a:gd name="T26" fmla="*/ 21 w 116"/>
              <a:gd name="T27" fmla="*/ 116 h 131"/>
              <a:gd name="T28" fmla="*/ 38 w 116"/>
              <a:gd name="T29" fmla="*/ 104 h 131"/>
              <a:gd name="T30" fmla="*/ 34 w 116"/>
              <a:gd name="T31" fmla="*/ 96 h 131"/>
              <a:gd name="T32" fmla="*/ 33 w 116"/>
              <a:gd name="T33" fmla="*/ 93 h 131"/>
              <a:gd name="T34" fmla="*/ 32 w 116"/>
              <a:gd name="T35" fmla="*/ 86 h 131"/>
              <a:gd name="T36" fmla="*/ 32 w 116"/>
              <a:gd name="T37" fmla="*/ 86 h 131"/>
              <a:gd name="T38" fmla="*/ 39 w 116"/>
              <a:gd name="T39" fmla="*/ 77 h 131"/>
              <a:gd name="T40" fmla="*/ 42 w 116"/>
              <a:gd name="T41" fmla="*/ 73 h 131"/>
              <a:gd name="T42" fmla="*/ 42 w 116"/>
              <a:gd name="T43" fmla="*/ 73 h 131"/>
              <a:gd name="T44" fmla="*/ 67 w 116"/>
              <a:gd name="T45" fmla="*/ 73 h 131"/>
              <a:gd name="T46" fmla="*/ 68 w 116"/>
              <a:gd name="T47" fmla="*/ 73 h 131"/>
              <a:gd name="T48" fmla="*/ 76 w 116"/>
              <a:gd name="T49" fmla="*/ 79 h 131"/>
              <a:gd name="T50" fmla="*/ 100 w 116"/>
              <a:gd name="T51" fmla="*/ 97 h 131"/>
              <a:gd name="T52" fmla="*/ 116 w 116"/>
              <a:gd name="T53" fmla="*/ 86 h 1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16" h="131">
                <a:moveTo>
                  <a:pt x="116" y="86"/>
                </a:moveTo>
                <a:cubicBezTo>
                  <a:pt x="100" y="68"/>
                  <a:pt x="100" y="68"/>
                  <a:pt x="100" y="68"/>
                </a:cubicBezTo>
                <a:cubicBezTo>
                  <a:pt x="89" y="53"/>
                  <a:pt x="89" y="53"/>
                  <a:pt x="89" y="53"/>
                </a:cubicBezTo>
                <a:cubicBezTo>
                  <a:pt x="85" y="48"/>
                  <a:pt x="85" y="48"/>
                  <a:pt x="85" y="48"/>
                </a:cubicBezTo>
                <a:cubicBezTo>
                  <a:pt x="85" y="48"/>
                  <a:pt x="85" y="48"/>
                  <a:pt x="85" y="48"/>
                </a:cubicBezTo>
                <a:cubicBezTo>
                  <a:pt x="86" y="41"/>
                  <a:pt x="86" y="41"/>
                  <a:pt x="86" y="41"/>
                </a:cubicBezTo>
                <a:cubicBezTo>
                  <a:pt x="90" y="14"/>
                  <a:pt x="90" y="14"/>
                  <a:pt x="90" y="14"/>
                </a:cubicBezTo>
                <a:cubicBezTo>
                  <a:pt x="85" y="6"/>
                  <a:pt x="85" y="6"/>
                  <a:pt x="85" y="6"/>
                </a:cubicBezTo>
                <a:cubicBezTo>
                  <a:pt x="81" y="0"/>
                  <a:pt x="81" y="0"/>
                  <a:pt x="81" y="0"/>
                </a:cubicBezTo>
                <a:moveTo>
                  <a:pt x="0" y="131"/>
                </a:moveTo>
                <a:cubicBezTo>
                  <a:pt x="5" y="128"/>
                  <a:pt x="5" y="128"/>
                  <a:pt x="5" y="128"/>
                </a:cubicBezTo>
                <a:cubicBezTo>
                  <a:pt x="6" y="127"/>
                  <a:pt x="6" y="127"/>
                  <a:pt x="6" y="127"/>
                </a:cubicBezTo>
                <a:cubicBezTo>
                  <a:pt x="11" y="123"/>
                  <a:pt x="11" y="123"/>
                  <a:pt x="11" y="123"/>
                </a:cubicBezTo>
                <a:cubicBezTo>
                  <a:pt x="21" y="116"/>
                  <a:pt x="21" y="116"/>
                  <a:pt x="21" y="116"/>
                </a:cubicBezTo>
                <a:cubicBezTo>
                  <a:pt x="38" y="104"/>
                  <a:pt x="38" y="104"/>
                  <a:pt x="38" y="104"/>
                </a:cubicBezTo>
                <a:cubicBezTo>
                  <a:pt x="34" y="96"/>
                  <a:pt x="34" y="96"/>
                  <a:pt x="34" y="96"/>
                </a:cubicBezTo>
                <a:cubicBezTo>
                  <a:pt x="33" y="93"/>
                  <a:pt x="33" y="93"/>
                  <a:pt x="33" y="93"/>
                </a:cubicBezTo>
                <a:cubicBezTo>
                  <a:pt x="32" y="86"/>
                  <a:pt x="32" y="86"/>
                  <a:pt x="32" y="86"/>
                </a:cubicBezTo>
                <a:cubicBezTo>
                  <a:pt x="32" y="86"/>
                  <a:pt x="32" y="86"/>
                  <a:pt x="32" y="86"/>
                </a:cubicBezTo>
                <a:cubicBezTo>
                  <a:pt x="39" y="77"/>
                  <a:pt x="39" y="77"/>
                  <a:pt x="39" y="77"/>
                </a:cubicBezTo>
                <a:cubicBezTo>
                  <a:pt x="42" y="73"/>
                  <a:pt x="42" y="73"/>
                  <a:pt x="42" y="73"/>
                </a:cubicBezTo>
                <a:cubicBezTo>
                  <a:pt x="42" y="73"/>
                  <a:pt x="42" y="73"/>
                  <a:pt x="42" y="73"/>
                </a:cubicBezTo>
                <a:cubicBezTo>
                  <a:pt x="67" y="73"/>
                  <a:pt x="67" y="73"/>
                  <a:pt x="67" y="73"/>
                </a:cubicBezTo>
                <a:cubicBezTo>
                  <a:pt x="68" y="73"/>
                  <a:pt x="68" y="73"/>
                  <a:pt x="68" y="73"/>
                </a:cubicBezTo>
                <a:cubicBezTo>
                  <a:pt x="76" y="79"/>
                  <a:pt x="76" y="79"/>
                  <a:pt x="76" y="79"/>
                </a:cubicBezTo>
                <a:cubicBezTo>
                  <a:pt x="100" y="97"/>
                  <a:pt x="100" y="97"/>
                  <a:pt x="100" y="97"/>
                </a:cubicBezTo>
                <a:cubicBezTo>
                  <a:pt x="116" y="86"/>
                  <a:pt x="116" y="86"/>
                  <a:pt x="116" y="86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9" name="Freeform 100"/>
          <p:cNvSpPr>
            <a:spLocks noEditPoints="1"/>
          </p:cNvSpPr>
          <p:nvPr/>
        </p:nvSpPr>
        <p:spPr bwMode="auto">
          <a:xfrm>
            <a:off x="1574800" y="4030663"/>
            <a:ext cx="241300" cy="398462"/>
          </a:xfrm>
          <a:custGeom>
            <a:avLst/>
            <a:gdLst>
              <a:gd name="T0" fmla="*/ 36 w 82"/>
              <a:gd name="T1" fmla="*/ 126 h 136"/>
              <a:gd name="T2" fmla="*/ 2 w 82"/>
              <a:gd name="T3" fmla="*/ 136 h 136"/>
              <a:gd name="T4" fmla="*/ 1 w 82"/>
              <a:gd name="T5" fmla="*/ 136 h 136"/>
              <a:gd name="T6" fmla="*/ 1 w 82"/>
              <a:gd name="T7" fmla="*/ 136 h 136"/>
              <a:gd name="T8" fmla="*/ 37 w 82"/>
              <a:gd name="T9" fmla="*/ 125 h 136"/>
              <a:gd name="T10" fmla="*/ 36 w 82"/>
              <a:gd name="T11" fmla="*/ 126 h 136"/>
              <a:gd name="T12" fmla="*/ 40 w 82"/>
              <a:gd name="T13" fmla="*/ 0 h 136"/>
              <a:gd name="T14" fmla="*/ 40 w 82"/>
              <a:gd name="T15" fmla="*/ 0 h 136"/>
              <a:gd name="T16" fmla="*/ 53 w 82"/>
              <a:gd name="T17" fmla="*/ 5 h 136"/>
              <a:gd name="T18" fmla="*/ 53 w 82"/>
              <a:gd name="T19" fmla="*/ 6 h 136"/>
              <a:gd name="T20" fmla="*/ 53 w 82"/>
              <a:gd name="T21" fmla="*/ 17 h 136"/>
              <a:gd name="T22" fmla="*/ 53 w 82"/>
              <a:gd name="T23" fmla="*/ 18 h 136"/>
              <a:gd name="T24" fmla="*/ 48 w 82"/>
              <a:gd name="T25" fmla="*/ 22 h 136"/>
              <a:gd name="T26" fmla="*/ 48 w 82"/>
              <a:gd name="T27" fmla="*/ 22 h 136"/>
              <a:gd name="T28" fmla="*/ 48 w 82"/>
              <a:gd name="T29" fmla="*/ 22 h 136"/>
              <a:gd name="T30" fmla="*/ 47 w 82"/>
              <a:gd name="T31" fmla="*/ 20 h 136"/>
              <a:gd name="T32" fmla="*/ 25 w 82"/>
              <a:gd name="T33" fmla="*/ 19 h 136"/>
              <a:gd name="T34" fmla="*/ 26 w 82"/>
              <a:gd name="T35" fmla="*/ 26 h 136"/>
              <a:gd name="T36" fmla="*/ 30 w 82"/>
              <a:gd name="T37" fmla="*/ 29 h 136"/>
              <a:gd name="T38" fmla="*/ 54 w 82"/>
              <a:gd name="T39" fmla="*/ 43 h 136"/>
              <a:gd name="T40" fmla="*/ 59 w 82"/>
              <a:gd name="T41" fmla="*/ 46 h 136"/>
              <a:gd name="T42" fmla="*/ 76 w 82"/>
              <a:gd name="T43" fmla="*/ 47 h 136"/>
              <a:gd name="T44" fmla="*/ 76 w 82"/>
              <a:gd name="T45" fmla="*/ 47 h 136"/>
              <a:gd name="T46" fmla="*/ 76 w 82"/>
              <a:gd name="T47" fmla="*/ 49 h 136"/>
              <a:gd name="T48" fmla="*/ 75 w 82"/>
              <a:gd name="T49" fmla="*/ 74 h 136"/>
              <a:gd name="T50" fmla="*/ 76 w 82"/>
              <a:gd name="T51" fmla="*/ 77 h 136"/>
              <a:gd name="T52" fmla="*/ 82 w 82"/>
              <a:gd name="T53" fmla="*/ 87 h 136"/>
              <a:gd name="T54" fmla="*/ 82 w 82"/>
              <a:gd name="T55" fmla="*/ 87 h 136"/>
              <a:gd name="T56" fmla="*/ 81 w 82"/>
              <a:gd name="T57" fmla="*/ 96 h 136"/>
              <a:gd name="T58" fmla="*/ 80 w 82"/>
              <a:gd name="T59" fmla="*/ 96 h 136"/>
              <a:gd name="T60" fmla="*/ 65 w 82"/>
              <a:gd name="T61" fmla="*/ 95 h 136"/>
              <a:gd name="T62" fmla="*/ 0 w 82"/>
              <a:gd name="T63" fmla="*/ 8 h 136"/>
              <a:gd name="T64" fmla="*/ 0 w 82"/>
              <a:gd name="T65" fmla="*/ 7 h 136"/>
              <a:gd name="T66" fmla="*/ 4 w 82"/>
              <a:gd name="T67" fmla="*/ 7 h 136"/>
              <a:gd name="T68" fmla="*/ 40 w 82"/>
              <a:gd name="T69" fmla="*/ 0 h 1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82" h="136">
                <a:moveTo>
                  <a:pt x="36" y="126"/>
                </a:moveTo>
                <a:cubicBezTo>
                  <a:pt x="2" y="136"/>
                  <a:pt x="2" y="136"/>
                  <a:pt x="2" y="136"/>
                </a:cubicBezTo>
                <a:cubicBezTo>
                  <a:pt x="1" y="136"/>
                  <a:pt x="1" y="136"/>
                  <a:pt x="1" y="136"/>
                </a:cubicBezTo>
                <a:cubicBezTo>
                  <a:pt x="1" y="136"/>
                  <a:pt x="1" y="136"/>
                  <a:pt x="1" y="136"/>
                </a:cubicBezTo>
                <a:moveTo>
                  <a:pt x="37" y="125"/>
                </a:moveTo>
                <a:cubicBezTo>
                  <a:pt x="36" y="126"/>
                  <a:pt x="36" y="126"/>
                  <a:pt x="36" y="126"/>
                </a:cubicBezTo>
                <a:moveTo>
                  <a:pt x="40" y="0"/>
                </a:moveTo>
                <a:cubicBezTo>
                  <a:pt x="40" y="0"/>
                  <a:pt x="40" y="0"/>
                  <a:pt x="40" y="0"/>
                </a:cubicBezTo>
                <a:cubicBezTo>
                  <a:pt x="53" y="5"/>
                  <a:pt x="53" y="5"/>
                  <a:pt x="53" y="5"/>
                </a:cubicBezTo>
                <a:cubicBezTo>
                  <a:pt x="53" y="5"/>
                  <a:pt x="53" y="6"/>
                  <a:pt x="53" y="6"/>
                </a:cubicBezTo>
                <a:cubicBezTo>
                  <a:pt x="53" y="17"/>
                  <a:pt x="53" y="17"/>
                  <a:pt x="53" y="17"/>
                </a:cubicBezTo>
                <a:cubicBezTo>
                  <a:pt x="53" y="17"/>
                  <a:pt x="53" y="17"/>
                  <a:pt x="53" y="18"/>
                </a:cubicBezTo>
                <a:cubicBezTo>
                  <a:pt x="48" y="22"/>
                  <a:pt x="48" y="22"/>
                  <a:pt x="48" y="22"/>
                </a:cubicBezTo>
                <a:cubicBezTo>
                  <a:pt x="48" y="22"/>
                  <a:pt x="48" y="22"/>
                  <a:pt x="48" y="22"/>
                </a:cubicBezTo>
                <a:cubicBezTo>
                  <a:pt x="48" y="22"/>
                  <a:pt x="48" y="22"/>
                  <a:pt x="48" y="22"/>
                </a:cubicBezTo>
                <a:cubicBezTo>
                  <a:pt x="47" y="20"/>
                  <a:pt x="47" y="20"/>
                  <a:pt x="47" y="20"/>
                </a:cubicBezTo>
                <a:cubicBezTo>
                  <a:pt x="25" y="19"/>
                  <a:pt x="25" y="19"/>
                  <a:pt x="25" y="19"/>
                </a:cubicBezTo>
                <a:cubicBezTo>
                  <a:pt x="26" y="26"/>
                  <a:pt x="26" y="26"/>
                  <a:pt x="26" y="26"/>
                </a:cubicBezTo>
                <a:cubicBezTo>
                  <a:pt x="30" y="29"/>
                  <a:pt x="30" y="29"/>
                  <a:pt x="30" y="29"/>
                </a:cubicBezTo>
                <a:cubicBezTo>
                  <a:pt x="54" y="43"/>
                  <a:pt x="54" y="43"/>
                  <a:pt x="54" y="43"/>
                </a:cubicBezTo>
                <a:cubicBezTo>
                  <a:pt x="59" y="46"/>
                  <a:pt x="59" y="46"/>
                  <a:pt x="59" y="46"/>
                </a:cubicBezTo>
                <a:cubicBezTo>
                  <a:pt x="76" y="47"/>
                  <a:pt x="76" y="47"/>
                  <a:pt x="76" y="47"/>
                </a:cubicBezTo>
                <a:cubicBezTo>
                  <a:pt x="76" y="47"/>
                  <a:pt x="76" y="47"/>
                  <a:pt x="76" y="47"/>
                </a:cubicBezTo>
                <a:cubicBezTo>
                  <a:pt x="76" y="49"/>
                  <a:pt x="76" y="49"/>
                  <a:pt x="76" y="49"/>
                </a:cubicBezTo>
                <a:cubicBezTo>
                  <a:pt x="75" y="74"/>
                  <a:pt x="75" y="74"/>
                  <a:pt x="75" y="74"/>
                </a:cubicBezTo>
                <a:cubicBezTo>
                  <a:pt x="76" y="77"/>
                  <a:pt x="76" y="77"/>
                  <a:pt x="76" y="77"/>
                </a:cubicBezTo>
                <a:cubicBezTo>
                  <a:pt x="82" y="87"/>
                  <a:pt x="82" y="87"/>
                  <a:pt x="82" y="87"/>
                </a:cubicBezTo>
                <a:cubicBezTo>
                  <a:pt x="82" y="87"/>
                  <a:pt x="82" y="87"/>
                  <a:pt x="82" y="87"/>
                </a:cubicBezTo>
                <a:cubicBezTo>
                  <a:pt x="81" y="96"/>
                  <a:pt x="81" y="96"/>
                  <a:pt x="81" y="96"/>
                </a:cubicBezTo>
                <a:cubicBezTo>
                  <a:pt x="81" y="96"/>
                  <a:pt x="80" y="96"/>
                  <a:pt x="80" y="96"/>
                </a:cubicBezTo>
                <a:cubicBezTo>
                  <a:pt x="65" y="95"/>
                  <a:pt x="65" y="95"/>
                  <a:pt x="65" y="95"/>
                </a:cubicBezTo>
                <a:moveTo>
                  <a:pt x="0" y="8"/>
                </a:moveTo>
                <a:cubicBezTo>
                  <a:pt x="0" y="7"/>
                  <a:pt x="0" y="7"/>
                  <a:pt x="0" y="7"/>
                </a:cubicBezTo>
                <a:cubicBezTo>
                  <a:pt x="4" y="7"/>
                  <a:pt x="4" y="7"/>
                  <a:pt x="4" y="7"/>
                </a:cubicBezTo>
                <a:cubicBezTo>
                  <a:pt x="40" y="0"/>
                  <a:pt x="40" y="0"/>
                  <a:pt x="40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0" name="Freeform 101"/>
          <p:cNvSpPr>
            <a:spLocks noEditPoints="1"/>
          </p:cNvSpPr>
          <p:nvPr/>
        </p:nvSpPr>
        <p:spPr bwMode="auto">
          <a:xfrm>
            <a:off x="1836738" y="2619375"/>
            <a:ext cx="392113" cy="354012"/>
          </a:xfrm>
          <a:custGeom>
            <a:avLst/>
            <a:gdLst>
              <a:gd name="T0" fmla="*/ 134 w 134"/>
              <a:gd name="T1" fmla="*/ 121 h 121"/>
              <a:gd name="T2" fmla="*/ 133 w 134"/>
              <a:gd name="T3" fmla="*/ 121 h 121"/>
              <a:gd name="T4" fmla="*/ 133 w 134"/>
              <a:gd name="T5" fmla="*/ 121 h 121"/>
              <a:gd name="T6" fmla="*/ 133 w 134"/>
              <a:gd name="T7" fmla="*/ 121 h 121"/>
              <a:gd name="T8" fmla="*/ 132 w 134"/>
              <a:gd name="T9" fmla="*/ 121 h 121"/>
              <a:gd name="T10" fmla="*/ 127 w 134"/>
              <a:gd name="T11" fmla="*/ 107 h 121"/>
              <a:gd name="T12" fmla="*/ 109 w 134"/>
              <a:gd name="T13" fmla="*/ 117 h 121"/>
              <a:gd name="T14" fmla="*/ 108 w 134"/>
              <a:gd name="T15" fmla="*/ 117 h 121"/>
              <a:gd name="T16" fmla="*/ 94 w 134"/>
              <a:gd name="T17" fmla="*/ 112 h 121"/>
              <a:gd name="T18" fmla="*/ 93 w 134"/>
              <a:gd name="T19" fmla="*/ 112 h 121"/>
              <a:gd name="T20" fmla="*/ 89 w 134"/>
              <a:gd name="T21" fmla="*/ 86 h 121"/>
              <a:gd name="T22" fmla="*/ 72 w 134"/>
              <a:gd name="T23" fmla="*/ 88 h 121"/>
              <a:gd name="T24" fmla="*/ 71 w 134"/>
              <a:gd name="T25" fmla="*/ 88 h 121"/>
              <a:gd name="T26" fmla="*/ 71 w 134"/>
              <a:gd name="T27" fmla="*/ 88 h 121"/>
              <a:gd name="T28" fmla="*/ 76 w 134"/>
              <a:gd name="T29" fmla="*/ 57 h 121"/>
              <a:gd name="T30" fmla="*/ 59 w 134"/>
              <a:gd name="T31" fmla="*/ 45 h 121"/>
              <a:gd name="T32" fmla="*/ 51 w 134"/>
              <a:gd name="T33" fmla="*/ 52 h 121"/>
              <a:gd name="T34" fmla="*/ 51 w 134"/>
              <a:gd name="T35" fmla="*/ 52 h 121"/>
              <a:gd name="T36" fmla="*/ 50 w 134"/>
              <a:gd name="T37" fmla="*/ 52 h 121"/>
              <a:gd name="T38" fmla="*/ 43 w 134"/>
              <a:gd name="T39" fmla="*/ 40 h 121"/>
              <a:gd name="T40" fmla="*/ 31 w 134"/>
              <a:gd name="T41" fmla="*/ 43 h 121"/>
              <a:gd name="T42" fmla="*/ 31 w 134"/>
              <a:gd name="T43" fmla="*/ 43 h 121"/>
              <a:gd name="T44" fmla="*/ 31 w 134"/>
              <a:gd name="T45" fmla="*/ 43 h 121"/>
              <a:gd name="T46" fmla="*/ 27 w 134"/>
              <a:gd name="T47" fmla="*/ 22 h 121"/>
              <a:gd name="T48" fmla="*/ 22 w 134"/>
              <a:gd name="T49" fmla="*/ 11 h 121"/>
              <a:gd name="T50" fmla="*/ 1 w 134"/>
              <a:gd name="T51" fmla="*/ 0 h 121"/>
              <a:gd name="T52" fmla="*/ 0 w 134"/>
              <a:gd name="T53" fmla="*/ 0 h 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34" h="121">
                <a:moveTo>
                  <a:pt x="134" y="121"/>
                </a:moveTo>
                <a:cubicBezTo>
                  <a:pt x="133" y="121"/>
                  <a:pt x="133" y="121"/>
                  <a:pt x="133" y="121"/>
                </a:cubicBezTo>
                <a:cubicBezTo>
                  <a:pt x="133" y="121"/>
                  <a:pt x="133" y="121"/>
                  <a:pt x="133" y="121"/>
                </a:cubicBezTo>
                <a:cubicBezTo>
                  <a:pt x="133" y="121"/>
                  <a:pt x="133" y="121"/>
                  <a:pt x="133" y="121"/>
                </a:cubicBezTo>
                <a:cubicBezTo>
                  <a:pt x="133" y="121"/>
                  <a:pt x="133" y="121"/>
                  <a:pt x="132" y="121"/>
                </a:cubicBezTo>
                <a:cubicBezTo>
                  <a:pt x="127" y="107"/>
                  <a:pt x="127" y="107"/>
                  <a:pt x="127" y="107"/>
                </a:cubicBezTo>
                <a:cubicBezTo>
                  <a:pt x="109" y="117"/>
                  <a:pt x="109" y="117"/>
                  <a:pt x="109" y="117"/>
                </a:cubicBezTo>
                <a:cubicBezTo>
                  <a:pt x="108" y="117"/>
                  <a:pt x="108" y="117"/>
                  <a:pt x="108" y="117"/>
                </a:cubicBezTo>
                <a:cubicBezTo>
                  <a:pt x="94" y="112"/>
                  <a:pt x="94" y="112"/>
                  <a:pt x="94" y="112"/>
                </a:cubicBezTo>
                <a:cubicBezTo>
                  <a:pt x="94" y="112"/>
                  <a:pt x="93" y="112"/>
                  <a:pt x="93" y="112"/>
                </a:cubicBezTo>
                <a:cubicBezTo>
                  <a:pt x="89" y="86"/>
                  <a:pt x="89" y="86"/>
                  <a:pt x="89" y="86"/>
                </a:cubicBezTo>
                <a:cubicBezTo>
                  <a:pt x="72" y="88"/>
                  <a:pt x="72" y="88"/>
                  <a:pt x="72" y="88"/>
                </a:cubicBezTo>
                <a:cubicBezTo>
                  <a:pt x="72" y="88"/>
                  <a:pt x="71" y="88"/>
                  <a:pt x="71" y="88"/>
                </a:cubicBezTo>
                <a:cubicBezTo>
                  <a:pt x="71" y="88"/>
                  <a:pt x="71" y="88"/>
                  <a:pt x="71" y="88"/>
                </a:cubicBezTo>
                <a:cubicBezTo>
                  <a:pt x="76" y="57"/>
                  <a:pt x="76" y="57"/>
                  <a:pt x="76" y="57"/>
                </a:cubicBezTo>
                <a:cubicBezTo>
                  <a:pt x="59" y="45"/>
                  <a:pt x="59" y="45"/>
                  <a:pt x="59" y="45"/>
                </a:cubicBezTo>
                <a:cubicBezTo>
                  <a:pt x="51" y="52"/>
                  <a:pt x="51" y="52"/>
                  <a:pt x="51" y="52"/>
                </a:cubicBezTo>
                <a:cubicBezTo>
                  <a:pt x="51" y="52"/>
                  <a:pt x="51" y="52"/>
                  <a:pt x="51" y="52"/>
                </a:cubicBezTo>
                <a:cubicBezTo>
                  <a:pt x="50" y="52"/>
                  <a:pt x="50" y="52"/>
                  <a:pt x="50" y="52"/>
                </a:cubicBezTo>
                <a:cubicBezTo>
                  <a:pt x="43" y="40"/>
                  <a:pt x="43" y="40"/>
                  <a:pt x="43" y="40"/>
                </a:cubicBezTo>
                <a:cubicBezTo>
                  <a:pt x="31" y="43"/>
                  <a:pt x="31" y="43"/>
                  <a:pt x="31" y="43"/>
                </a:cubicBezTo>
                <a:cubicBezTo>
                  <a:pt x="31" y="43"/>
                  <a:pt x="31" y="43"/>
                  <a:pt x="31" y="43"/>
                </a:cubicBezTo>
                <a:cubicBezTo>
                  <a:pt x="31" y="43"/>
                  <a:pt x="31" y="43"/>
                  <a:pt x="31" y="43"/>
                </a:cubicBezTo>
                <a:moveTo>
                  <a:pt x="27" y="22"/>
                </a:moveTo>
                <a:cubicBezTo>
                  <a:pt x="22" y="11"/>
                  <a:pt x="22" y="11"/>
                  <a:pt x="22" y="11"/>
                </a:cubicBezTo>
                <a:cubicBezTo>
                  <a:pt x="1" y="0"/>
                  <a:pt x="1" y="0"/>
                  <a:pt x="1" y="0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1" name="Freeform 102"/>
          <p:cNvSpPr>
            <a:spLocks/>
          </p:cNvSpPr>
          <p:nvPr/>
        </p:nvSpPr>
        <p:spPr bwMode="auto">
          <a:xfrm>
            <a:off x="1792288" y="3538538"/>
            <a:ext cx="234950" cy="103187"/>
          </a:xfrm>
          <a:custGeom>
            <a:avLst/>
            <a:gdLst>
              <a:gd name="T0" fmla="*/ 0 w 80"/>
              <a:gd name="T1" fmla="*/ 0 h 35"/>
              <a:gd name="T2" fmla="*/ 5 w 80"/>
              <a:gd name="T3" fmla="*/ 8 h 35"/>
              <a:gd name="T4" fmla="*/ 6 w 80"/>
              <a:gd name="T5" fmla="*/ 8 h 35"/>
              <a:gd name="T6" fmla="*/ 38 w 80"/>
              <a:gd name="T7" fmla="*/ 21 h 35"/>
              <a:gd name="T8" fmla="*/ 38 w 80"/>
              <a:gd name="T9" fmla="*/ 21 h 35"/>
              <a:gd name="T10" fmla="*/ 40 w 80"/>
              <a:gd name="T11" fmla="*/ 35 h 35"/>
              <a:gd name="T12" fmla="*/ 53 w 80"/>
              <a:gd name="T13" fmla="*/ 31 h 35"/>
              <a:gd name="T14" fmla="*/ 77 w 80"/>
              <a:gd name="T15" fmla="*/ 24 h 35"/>
              <a:gd name="T16" fmla="*/ 80 w 80"/>
              <a:gd name="T17" fmla="*/ 23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0" h="35">
                <a:moveTo>
                  <a:pt x="0" y="0"/>
                </a:moveTo>
                <a:cubicBezTo>
                  <a:pt x="5" y="8"/>
                  <a:pt x="5" y="8"/>
                  <a:pt x="5" y="8"/>
                </a:cubicBezTo>
                <a:cubicBezTo>
                  <a:pt x="6" y="8"/>
                  <a:pt x="6" y="8"/>
                  <a:pt x="6" y="8"/>
                </a:cubicBezTo>
                <a:cubicBezTo>
                  <a:pt x="38" y="21"/>
                  <a:pt x="38" y="21"/>
                  <a:pt x="38" y="21"/>
                </a:cubicBezTo>
                <a:cubicBezTo>
                  <a:pt x="38" y="21"/>
                  <a:pt x="38" y="21"/>
                  <a:pt x="38" y="21"/>
                </a:cubicBezTo>
                <a:cubicBezTo>
                  <a:pt x="40" y="35"/>
                  <a:pt x="40" y="35"/>
                  <a:pt x="40" y="35"/>
                </a:cubicBezTo>
                <a:cubicBezTo>
                  <a:pt x="53" y="31"/>
                  <a:pt x="53" y="31"/>
                  <a:pt x="53" y="31"/>
                </a:cubicBezTo>
                <a:cubicBezTo>
                  <a:pt x="77" y="24"/>
                  <a:pt x="77" y="24"/>
                  <a:pt x="77" y="24"/>
                </a:cubicBezTo>
                <a:cubicBezTo>
                  <a:pt x="80" y="23"/>
                  <a:pt x="80" y="23"/>
                  <a:pt x="80" y="23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2" name="Freeform 103"/>
          <p:cNvSpPr>
            <a:spLocks noEditPoints="1"/>
          </p:cNvSpPr>
          <p:nvPr/>
        </p:nvSpPr>
        <p:spPr bwMode="auto">
          <a:xfrm>
            <a:off x="2887663" y="3059113"/>
            <a:ext cx="530225" cy="684212"/>
          </a:xfrm>
          <a:custGeom>
            <a:avLst/>
            <a:gdLst>
              <a:gd name="T0" fmla="*/ 181 w 181"/>
              <a:gd name="T1" fmla="*/ 234 h 234"/>
              <a:gd name="T2" fmla="*/ 181 w 181"/>
              <a:gd name="T3" fmla="*/ 234 h 234"/>
              <a:gd name="T4" fmla="*/ 146 w 181"/>
              <a:gd name="T5" fmla="*/ 183 h 234"/>
              <a:gd name="T6" fmla="*/ 125 w 181"/>
              <a:gd name="T7" fmla="*/ 176 h 234"/>
              <a:gd name="T8" fmla="*/ 124 w 181"/>
              <a:gd name="T9" fmla="*/ 176 h 234"/>
              <a:gd name="T10" fmla="*/ 125 w 181"/>
              <a:gd name="T11" fmla="*/ 175 h 234"/>
              <a:gd name="T12" fmla="*/ 150 w 181"/>
              <a:gd name="T13" fmla="*/ 145 h 234"/>
              <a:gd name="T14" fmla="*/ 143 w 181"/>
              <a:gd name="T15" fmla="*/ 124 h 234"/>
              <a:gd name="T16" fmla="*/ 101 w 181"/>
              <a:gd name="T17" fmla="*/ 133 h 234"/>
              <a:gd name="T18" fmla="*/ 100 w 181"/>
              <a:gd name="T19" fmla="*/ 133 h 234"/>
              <a:gd name="T20" fmla="*/ 100 w 181"/>
              <a:gd name="T21" fmla="*/ 133 h 234"/>
              <a:gd name="T22" fmla="*/ 110 w 181"/>
              <a:gd name="T23" fmla="*/ 120 h 234"/>
              <a:gd name="T24" fmla="*/ 83 w 181"/>
              <a:gd name="T25" fmla="*/ 98 h 234"/>
              <a:gd name="T26" fmla="*/ 83 w 181"/>
              <a:gd name="T27" fmla="*/ 98 h 234"/>
              <a:gd name="T28" fmla="*/ 88 w 181"/>
              <a:gd name="T29" fmla="*/ 83 h 234"/>
              <a:gd name="T30" fmla="*/ 76 w 181"/>
              <a:gd name="T31" fmla="*/ 64 h 234"/>
              <a:gd name="T32" fmla="*/ 37 w 181"/>
              <a:gd name="T33" fmla="*/ 36 h 234"/>
              <a:gd name="T34" fmla="*/ 37 w 181"/>
              <a:gd name="T35" fmla="*/ 35 h 234"/>
              <a:gd name="T36" fmla="*/ 28 w 181"/>
              <a:gd name="T37" fmla="*/ 10 h 234"/>
              <a:gd name="T38" fmla="*/ 14 w 181"/>
              <a:gd name="T39" fmla="*/ 4 h 234"/>
              <a:gd name="T40" fmla="*/ 11 w 181"/>
              <a:gd name="T41" fmla="*/ 2 h 234"/>
              <a:gd name="T42" fmla="*/ 5 w 181"/>
              <a:gd name="T43" fmla="*/ 0 h 234"/>
              <a:gd name="T44" fmla="*/ 0 w 181"/>
              <a:gd name="T45" fmla="*/ 1 h 234"/>
              <a:gd name="T46" fmla="*/ 0 w 181"/>
              <a:gd name="T47" fmla="*/ 1 h 234"/>
              <a:gd name="T48" fmla="*/ 0 w 181"/>
              <a:gd name="T49" fmla="*/ 0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81" h="234">
                <a:moveTo>
                  <a:pt x="181" y="234"/>
                </a:moveTo>
                <a:cubicBezTo>
                  <a:pt x="181" y="234"/>
                  <a:pt x="181" y="234"/>
                  <a:pt x="181" y="234"/>
                </a:cubicBezTo>
                <a:cubicBezTo>
                  <a:pt x="146" y="183"/>
                  <a:pt x="146" y="183"/>
                  <a:pt x="146" y="183"/>
                </a:cubicBezTo>
                <a:cubicBezTo>
                  <a:pt x="125" y="176"/>
                  <a:pt x="125" y="176"/>
                  <a:pt x="125" y="176"/>
                </a:cubicBezTo>
                <a:cubicBezTo>
                  <a:pt x="125" y="176"/>
                  <a:pt x="124" y="176"/>
                  <a:pt x="124" y="176"/>
                </a:cubicBezTo>
                <a:cubicBezTo>
                  <a:pt x="124" y="175"/>
                  <a:pt x="124" y="175"/>
                  <a:pt x="125" y="175"/>
                </a:cubicBezTo>
                <a:cubicBezTo>
                  <a:pt x="150" y="145"/>
                  <a:pt x="150" y="145"/>
                  <a:pt x="150" y="145"/>
                </a:cubicBezTo>
                <a:cubicBezTo>
                  <a:pt x="143" y="124"/>
                  <a:pt x="143" y="124"/>
                  <a:pt x="143" y="124"/>
                </a:cubicBezTo>
                <a:cubicBezTo>
                  <a:pt x="101" y="133"/>
                  <a:pt x="101" y="133"/>
                  <a:pt x="101" y="133"/>
                </a:cubicBezTo>
                <a:cubicBezTo>
                  <a:pt x="101" y="133"/>
                  <a:pt x="100" y="133"/>
                  <a:pt x="100" y="133"/>
                </a:cubicBezTo>
                <a:cubicBezTo>
                  <a:pt x="100" y="133"/>
                  <a:pt x="100" y="133"/>
                  <a:pt x="100" y="133"/>
                </a:cubicBezTo>
                <a:cubicBezTo>
                  <a:pt x="110" y="120"/>
                  <a:pt x="110" y="120"/>
                  <a:pt x="110" y="120"/>
                </a:cubicBezTo>
                <a:cubicBezTo>
                  <a:pt x="83" y="98"/>
                  <a:pt x="83" y="98"/>
                  <a:pt x="83" y="98"/>
                </a:cubicBezTo>
                <a:cubicBezTo>
                  <a:pt x="83" y="98"/>
                  <a:pt x="83" y="98"/>
                  <a:pt x="83" y="98"/>
                </a:cubicBezTo>
                <a:cubicBezTo>
                  <a:pt x="88" y="83"/>
                  <a:pt x="88" y="83"/>
                  <a:pt x="88" y="83"/>
                </a:cubicBezTo>
                <a:cubicBezTo>
                  <a:pt x="76" y="64"/>
                  <a:pt x="76" y="64"/>
                  <a:pt x="76" y="64"/>
                </a:cubicBezTo>
                <a:cubicBezTo>
                  <a:pt x="37" y="36"/>
                  <a:pt x="37" y="36"/>
                  <a:pt x="37" y="36"/>
                </a:cubicBezTo>
                <a:cubicBezTo>
                  <a:pt x="37" y="36"/>
                  <a:pt x="37" y="36"/>
                  <a:pt x="37" y="35"/>
                </a:cubicBezTo>
                <a:cubicBezTo>
                  <a:pt x="28" y="10"/>
                  <a:pt x="28" y="10"/>
                  <a:pt x="28" y="10"/>
                </a:cubicBezTo>
                <a:cubicBezTo>
                  <a:pt x="14" y="4"/>
                  <a:pt x="14" y="4"/>
                  <a:pt x="14" y="4"/>
                </a:cubicBezTo>
                <a:cubicBezTo>
                  <a:pt x="11" y="2"/>
                  <a:pt x="11" y="2"/>
                  <a:pt x="11" y="2"/>
                </a:cubicBezTo>
                <a:cubicBezTo>
                  <a:pt x="5" y="0"/>
                  <a:pt x="5" y="0"/>
                  <a:pt x="5" y="0"/>
                </a:cubicBezTo>
                <a:cubicBezTo>
                  <a:pt x="0" y="1"/>
                  <a:pt x="0" y="1"/>
                  <a:pt x="0" y="1"/>
                </a:cubicBezTo>
                <a:moveTo>
                  <a:pt x="0" y="1"/>
                </a:moveTo>
                <a:cubicBezTo>
                  <a:pt x="0" y="1"/>
                  <a:pt x="0" y="0"/>
                  <a:pt x="0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3" name="Freeform 104"/>
          <p:cNvSpPr>
            <a:spLocks noEditPoints="1"/>
          </p:cNvSpPr>
          <p:nvPr/>
        </p:nvSpPr>
        <p:spPr bwMode="auto">
          <a:xfrm>
            <a:off x="1227138" y="4678363"/>
            <a:ext cx="374650" cy="377825"/>
          </a:xfrm>
          <a:custGeom>
            <a:avLst/>
            <a:gdLst>
              <a:gd name="T0" fmla="*/ 3 w 128"/>
              <a:gd name="T1" fmla="*/ 15 h 129"/>
              <a:gd name="T2" fmla="*/ 0 w 128"/>
              <a:gd name="T3" fmla="*/ 23 h 129"/>
              <a:gd name="T4" fmla="*/ 0 w 128"/>
              <a:gd name="T5" fmla="*/ 24 h 129"/>
              <a:gd name="T6" fmla="*/ 10 w 128"/>
              <a:gd name="T7" fmla="*/ 29 h 129"/>
              <a:gd name="T8" fmla="*/ 29 w 128"/>
              <a:gd name="T9" fmla="*/ 40 h 129"/>
              <a:gd name="T10" fmla="*/ 37 w 128"/>
              <a:gd name="T11" fmla="*/ 44 h 129"/>
              <a:gd name="T12" fmla="*/ 37 w 128"/>
              <a:gd name="T13" fmla="*/ 45 h 129"/>
              <a:gd name="T14" fmla="*/ 37 w 128"/>
              <a:gd name="T15" fmla="*/ 52 h 129"/>
              <a:gd name="T16" fmla="*/ 37 w 128"/>
              <a:gd name="T17" fmla="*/ 70 h 129"/>
              <a:gd name="T18" fmla="*/ 57 w 128"/>
              <a:gd name="T19" fmla="*/ 70 h 129"/>
              <a:gd name="T20" fmla="*/ 57 w 128"/>
              <a:gd name="T21" fmla="*/ 70 h 129"/>
              <a:gd name="T22" fmla="*/ 59 w 128"/>
              <a:gd name="T23" fmla="*/ 70 h 129"/>
              <a:gd name="T24" fmla="*/ 70 w 128"/>
              <a:gd name="T25" fmla="*/ 73 h 129"/>
              <a:gd name="T26" fmla="*/ 86 w 128"/>
              <a:gd name="T27" fmla="*/ 77 h 129"/>
              <a:gd name="T28" fmla="*/ 87 w 128"/>
              <a:gd name="T29" fmla="*/ 78 h 129"/>
              <a:gd name="T30" fmla="*/ 86 w 128"/>
              <a:gd name="T31" fmla="*/ 86 h 129"/>
              <a:gd name="T32" fmla="*/ 85 w 128"/>
              <a:gd name="T33" fmla="*/ 93 h 129"/>
              <a:gd name="T34" fmla="*/ 84 w 128"/>
              <a:gd name="T35" fmla="*/ 97 h 129"/>
              <a:gd name="T36" fmla="*/ 80 w 128"/>
              <a:gd name="T37" fmla="*/ 129 h 129"/>
              <a:gd name="T38" fmla="*/ 119 w 128"/>
              <a:gd name="T39" fmla="*/ 50 h 129"/>
              <a:gd name="T40" fmla="*/ 105 w 128"/>
              <a:gd name="T41" fmla="*/ 44 h 129"/>
              <a:gd name="T42" fmla="*/ 104 w 128"/>
              <a:gd name="T43" fmla="*/ 43 h 129"/>
              <a:gd name="T44" fmla="*/ 109 w 128"/>
              <a:gd name="T45" fmla="*/ 24 h 129"/>
              <a:gd name="T46" fmla="*/ 85 w 128"/>
              <a:gd name="T47" fmla="*/ 7 h 129"/>
              <a:gd name="T48" fmla="*/ 85 w 128"/>
              <a:gd name="T49" fmla="*/ 7 h 129"/>
              <a:gd name="T50" fmla="*/ 83 w 128"/>
              <a:gd name="T51" fmla="*/ 5 h 129"/>
              <a:gd name="T52" fmla="*/ 76 w 128"/>
              <a:gd name="T53" fmla="*/ 0 h 129"/>
              <a:gd name="T54" fmla="*/ 75 w 128"/>
              <a:gd name="T55" fmla="*/ 3 h 129"/>
              <a:gd name="T56" fmla="*/ 73 w 128"/>
              <a:gd name="T57" fmla="*/ 7 h 129"/>
              <a:gd name="T58" fmla="*/ 73 w 128"/>
              <a:gd name="T59" fmla="*/ 8 h 129"/>
              <a:gd name="T60" fmla="*/ 73 w 128"/>
              <a:gd name="T61" fmla="*/ 7 h 129"/>
              <a:gd name="T62" fmla="*/ 64 w 128"/>
              <a:gd name="T63" fmla="*/ 0 h 129"/>
              <a:gd name="T64" fmla="*/ 40 w 128"/>
              <a:gd name="T65" fmla="*/ 7 h 129"/>
              <a:gd name="T66" fmla="*/ 36 w 128"/>
              <a:gd name="T67" fmla="*/ 14 h 129"/>
              <a:gd name="T68" fmla="*/ 125 w 128"/>
              <a:gd name="T69" fmla="*/ 122 h 129"/>
              <a:gd name="T70" fmla="*/ 119 w 128"/>
              <a:gd name="T71" fmla="*/ 100 h 129"/>
              <a:gd name="T72" fmla="*/ 119 w 128"/>
              <a:gd name="T73" fmla="*/ 99 h 129"/>
              <a:gd name="T74" fmla="*/ 128 w 128"/>
              <a:gd name="T75" fmla="*/ 96 h 129"/>
              <a:gd name="T76" fmla="*/ 128 w 128"/>
              <a:gd name="T77" fmla="*/ 78 h 129"/>
              <a:gd name="T78" fmla="*/ 128 w 128"/>
              <a:gd name="T79" fmla="*/ 72 h 129"/>
              <a:gd name="T80" fmla="*/ 123 w 128"/>
              <a:gd name="T81" fmla="*/ 66 h 129"/>
              <a:gd name="T82" fmla="*/ 116 w 128"/>
              <a:gd name="T83" fmla="*/ 58 h 129"/>
              <a:gd name="T84" fmla="*/ 116 w 128"/>
              <a:gd name="T85" fmla="*/ 57 h 129"/>
              <a:gd name="T86" fmla="*/ 119 w 128"/>
              <a:gd name="T87" fmla="*/ 50 h 1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28" h="129">
                <a:moveTo>
                  <a:pt x="3" y="15"/>
                </a:moveTo>
                <a:cubicBezTo>
                  <a:pt x="0" y="23"/>
                  <a:pt x="0" y="23"/>
                  <a:pt x="0" y="23"/>
                </a:cubicBezTo>
                <a:cubicBezTo>
                  <a:pt x="0" y="24"/>
                  <a:pt x="0" y="24"/>
                  <a:pt x="0" y="24"/>
                </a:cubicBezTo>
                <a:cubicBezTo>
                  <a:pt x="10" y="29"/>
                  <a:pt x="10" y="29"/>
                  <a:pt x="10" y="29"/>
                </a:cubicBezTo>
                <a:cubicBezTo>
                  <a:pt x="29" y="40"/>
                  <a:pt x="29" y="40"/>
                  <a:pt x="29" y="40"/>
                </a:cubicBezTo>
                <a:cubicBezTo>
                  <a:pt x="37" y="44"/>
                  <a:pt x="37" y="44"/>
                  <a:pt x="37" y="44"/>
                </a:cubicBezTo>
                <a:cubicBezTo>
                  <a:pt x="37" y="44"/>
                  <a:pt x="37" y="45"/>
                  <a:pt x="37" y="45"/>
                </a:cubicBezTo>
                <a:cubicBezTo>
                  <a:pt x="37" y="52"/>
                  <a:pt x="37" y="52"/>
                  <a:pt x="37" y="52"/>
                </a:cubicBezTo>
                <a:cubicBezTo>
                  <a:pt x="37" y="70"/>
                  <a:pt x="37" y="70"/>
                  <a:pt x="37" y="70"/>
                </a:cubicBezTo>
                <a:cubicBezTo>
                  <a:pt x="57" y="70"/>
                  <a:pt x="57" y="70"/>
                  <a:pt x="57" y="70"/>
                </a:cubicBezTo>
                <a:cubicBezTo>
                  <a:pt x="57" y="70"/>
                  <a:pt x="57" y="70"/>
                  <a:pt x="57" y="70"/>
                </a:cubicBezTo>
                <a:cubicBezTo>
                  <a:pt x="59" y="70"/>
                  <a:pt x="59" y="70"/>
                  <a:pt x="59" y="70"/>
                </a:cubicBezTo>
                <a:cubicBezTo>
                  <a:pt x="70" y="73"/>
                  <a:pt x="70" y="73"/>
                  <a:pt x="70" y="73"/>
                </a:cubicBezTo>
                <a:cubicBezTo>
                  <a:pt x="86" y="77"/>
                  <a:pt x="86" y="77"/>
                  <a:pt x="86" y="77"/>
                </a:cubicBezTo>
                <a:cubicBezTo>
                  <a:pt x="87" y="77"/>
                  <a:pt x="87" y="77"/>
                  <a:pt x="87" y="78"/>
                </a:cubicBezTo>
                <a:cubicBezTo>
                  <a:pt x="86" y="86"/>
                  <a:pt x="86" y="86"/>
                  <a:pt x="86" y="86"/>
                </a:cubicBezTo>
                <a:cubicBezTo>
                  <a:pt x="85" y="93"/>
                  <a:pt x="85" y="93"/>
                  <a:pt x="85" y="93"/>
                </a:cubicBezTo>
                <a:cubicBezTo>
                  <a:pt x="84" y="97"/>
                  <a:pt x="84" y="97"/>
                  <a:pt x="84" y="97"/>
                </a:cubicBezTo>
                <a:cubicBezTo>
                  <a:pt x="80" y="129"/>
                  <a:pt x="80" y="129"/>
                  <a:pt x="80" y="129"/>
                </a:cubicBezTo>
                <a:moveTo>
                  <a:pt x="119" y="50"/>
                </a:moveTo>
                <a:cubicBezTo>
                  <a:pt x="105" y="44"/>
                  <a:pt x="105" y="44"/>
                  <a:pt x="105" y="44"/>
                </a:cubicBezTo>
                <a:cubicBezTo>
                  <a:pt x="104" y="44"/>
                  <a:pt x="104" y="44"/>
                  <a:pt x="104" y="43"/>
                </a:cubicBezTo>
                <a:cubicBezTo>
                  <a:pt x="109" y="24"/>
                  <a:pt x="109" y="24"/>
                  <a:pt x="109" y="24"/>
                </a:cubicBezTo>
                <a:cubicBezTo>
                  <a:pt x="85" y="7"/>
                  <a:pt x="85" y="7"/>
                  <a:pt x="85" y="7"/>
                </a:cubicBezTo>
                <a:cubicBezTo>
                  <a:pt x="85" y="7"/>
                  <a:pt x="85" y="7"/>
                  <a:pt x="85" y="7"/>
                </a:cubicBezTo>
                <a:cubicBezTo>
                  <a:pt x="83" y="5"/>
                  <a:pt x="83" y="5"/>
                  <a:pt x="83" y="5"/>
                </a:cubicBezTo>
                <a:cubicBezTo>
                  <a:pt x="76" y="0"/>
                  <a:pt x="76" y="0"/>
                  <a:pt x="76" y="0"/>
                </a:cubicBezTo>
                <a:cubicBezTo>
                  <a:pt x="75" y="3"/>
                  <a:pt x="75" y="3"/>
                  <a:pt x="75" y="3"/>
                </a:cubicBezTo>
                <a:cubicBezTo>
                  <a:pt x="73" y="7"/>
                  <a:pt x="73" y="7"/>
                  <a:pt x="73" y="7"/>
                </a:cubicBezTo>
                <a:cubicBezTo>
                  <a:pt x="73" y="7"/>
                  <a:pt x="73" y="8"/>
                  <a:pt x="73" y="8"/>
                </a:cubicBezTo>
                <a:cubicBezTo>
                  <a:pt x="73" y="8"/>
                  <a:pt x="73" y="8"/>
                  <a:pt x="73" y="7"/>
                </a:cubicBezTo>
                <a:cubicBezTo>
                  <a:pt x="64" y="0"/>
                  <a:pt x="64" y="0"/>
                  <a:pt x="64" y="0"/>
                </a:cubicBezTo>
                <a:cubicBezTo>
                  <a:pt x="40" y="7"/>
                  <a:pt x="40" y="7"/>
                  <a:pt x="40" y="7"/>
                </a:cubicBezTo>
                <a:cubicBezTo>
                  <a:pt x="36" y="14"/>
                  <a:pt x="36" y="14"/>
                  <a:pt x="36" y="14"/>
                </a:cubicBezTo>
                <a:moveTo>
                  <a:pt x="125" y="122"/>
                </a:moveTo>
                <a:cubicBezTo>
                  <a:pt x="119" y="100"/>
                  <a:pt x="119" y="100"/>
                  <a:pt x="119" y="100"/>
                </a:cubicBezTo>
                <a:cubicBezTo>
                  <a:pt x="119" y="99"/>
                  <a:pt x="119" y="99"/>
                  <a:pt x="119" y="99"/>
                </a:cubicBezTo>
                <a:cubicBezTo>
                  <a:pt x="128" y="96"/>
                  <a:pt x="128" y="96"/>
                  <a:pt x="128" y="96"/>
                </a:cubicBezTo>
                <a:cubicBezTo>
                  <a:pt x="128" y="78"/>
                  <a:pt x="128" y="78"/>
                  <a:pt x="128" y="78"/>
                </a:cubicBezTo>
                <a:cubicBezTo>
                  <a:pt x="128" y="72"/>
                  <a:pt x="128" y="72"/>
                  <a:pt x="128" y="72"/>
                </a:cubicBezTo>
                <a:cubicBezTo>
                  <a:pt x="123" y="66"/>
                  <a:pt x="123" y="66"/>
                  <a:pt x="123" y="66"/>
                </a:cubicBezTo>
                <a:cubicBezTo>
                  <a:pt x="116" y="58"/>
                  <a:pt x="116" y="58"/>
                  <a:pt x="116" y="58"/>
                </a:cubicBezTo>
                <a:cubicBezTo>
                  <a:pt x="116" y="57"/>
                  <a:pt x="116" y="57"/>
                  <a:pt x="116" y="57"/>
                </a:cubicBezTo>
                <a:cubicBezTo>
                  <a:pt x="119" y="50"/>
                  <a:pt x="119" y="50"/>
                  <a:pt x="119" y="5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4" name="Freeform 105"/>
          <p:cNvSpPr>
            <a:spLocks/>
          </p:cNvSpPr>
          <p:nvPr/>
        </p:nvSpPr>
        <p:spPr bwMode="auto">
          <a:xfrm>
            <a:off x="1085850" y="4875213"/>
            <a:ext cx="225425" cy="193675"/>
          </a:xfrm>
          <a:custGeom>
            <a:avLst/>
            <a:gdLst>
              <a:gd name="T0" fmla="*/ 0 w 77"/>
              <a:gd name="T1" fmla="*/ 0 h 66"/>
              <a:gd name="T2" fmla="*/ 12 w 77"/>
              <a:gd name="T3" fmla="*/ 26 h 66"/>
              <a:gd name="T4" fmla="*/ 33 w 77"/>
              <a:gd name="T5" fmla="*/ 27 h 66"/>
              <a:gd name="T6" fmla="*/ 34 w 77"/>
              <a:gd name="T7" fmla="*/ 28 h 66"/>
              <a:gd name="T8" fmla="*/ 34 w 77"/>
              <a:gd name="T9" fmla="*/ 28 h 66"/>
              <a:gd name="T10" fmla="*/ 27 w 77"/>
              <a:gd name="T11" fmla="*/ 36 h 66"/>
              <a:gd name="T12" fmla="*/ 33 w 77"/>
              <a:gd name="T13" fmla="*/ 42 h 66"/>
              <a:gd name="T14" fmla="*/ 56 w 77"/>
              <a:gd name="T15" fmla="*/ 44 h 66"/>
              <a:gd name="T16" fmla="*/ 56 w 77"/>
              <a:gd name="T17" fmla="*/ 44 h 66"/>
              <a:gd name="T18" fmla="*/ 58 w 77"/>
              <a:gd name="T19" fmla="*/ 47 h 66"/>
              <a:gd name="T20" fmla="*/ 77 w 77"/>
              <a:gd name="T21" fmla="*/ 66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77" h="66">
                <a:moveTo>
                  <a:pt x="0" y="0"/>
                </a:moveTo>
                <a:cubicBezTo>
                  <a:pt x="12" y="26"/>
                  <a:pt x="12" y="26"/>
                  <a:pt x="12" y="26"/>
                </a:cubicBezTo>
                <a:cubicBezTo>
                  <a:pt x="33" y="27"/>
                  <a:pt x="33" y="27"/>
                  <a:pt x="33" y="27"/>
                </a:cubicBezTo>
                <a:cubicBezTo>
                  <a:pt x="33" y="27"/>
                  <a:pt x="34" y="28"/>
                  <a:pt x="34" y="28"/>
                </a:cubicBezTo>
                <a:cubicBezTo>
                  <a:pt x="34" y="28"/>
                  <a:pt x="34" y="28"/>
                  <a:pt x="34" y="28"/>
                </a:cubicBezTo>
                <a:cubicBezTo>
                  <a:pt x="27" y="36"/>
                  <a:pt x="27" y="36"/>
                  <a:pt x="27" y="36"/>
                </a:cubicBezTo>
                <a:cubicBezTo>
                  <a:pt x="33" y="42"/>
                  <a:pt x="33" y="42"/>
                  <a:pt x="33" y="42"/>
                </a:cubicBezTo>
                <a:cubicBezTo>
                  <a:pt x="56" y="44"/>
                  <a:pt x="56" y="44"/>
                  <a:pt x="56" y="44"/>
                </a:cubicBezTo>
                <a:cubicBezTo>
                  <a:pt x="56" y="44"/>
                  <a:pt x="56" y="44"/>
                  <a:pt x="56" y="44"/>
                </a:cubicBezTo>
                <a:cubicBezTo>
                  <a:pt x="58" y="47"/>
                  <a:pt x="58" y="47"/>
                  <a:pt x="58" y="47"/>
                </a:cubicBezTo>
                <a:cubicBezTo>
                  <a:pt x="77" y="66"/>
                  <a:pt x="77" y="66"/>
                  <a:pt x="77" y="66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5" name="Freeform 106"/>
          <p:cNvSpPr>
            <a:spLocks/>
          </p:cNvSpPr>
          <p:nvPr/>
        </p:nvSpPr>
        <p:spPr bwMode="auto">
          <a:xfrm>
            <a:off x="1677988" y="3894138"/>
            <a:ext cx="120650" cy="136525"/>
          </a:xfrm>
          <a:custGeom>
            <a:avLst/>
            <a:gdLst>
              <a:gd name="T0" fmla="*/ 4 w 41"/>
              <a:gd name="T1" fmla="*/ 47 h 47"/>
              <a:gd name="T2" fmla="*/ 2 w 41"/>
              <a:gd name="T3" fmla="*/ 38 h 47"/>
              <a:gd name="T4" fmla="*/ 0 w 41"/>
              <a:gd name="T5" fmla="*/ 32 h 47"/>
              <a:gd name="T6" fmla="*/ 1 w 41"/>
              <a:gd name="T7" fmla="*/ 31 h 47"/>
              <a:gd name="T8" fmla="*/ 12 w 41"/>
              <a:gd name="T9" fmla="*/ 21 h 47"/>
              <a:gd name="T10" fmla="*/ 28 w 41"/>
              <a:gd name="T11" fmla="*/ 8 h 47"/>
              <a:gd name="T12" fmla="*/ 37 w 41"/>
              <a:gd name="T13" fmla="*/ 0 h 47"/>
              <a:gd name="T14" fmla="*/ 37 w 41"/>
              <a:gd name="T15" fmla="*/ 0 h 47"/>
              <a:gd name="T16" fmla="*/ 41 w 41"/>
              <a:gd name="T17" fmla="*/ 0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1" h="47">
                <a:moveTo>
                  <a:pt x="4" y="47"/>
                </a:moveTo>
                <a:cubicBezTo>
                  <a:pt x="2" y="38"/>
                  <a:pt x="2" y="38"/>
                  <a:pt x="2" y="38"/>
                </a:cubicBezTo>
                <a:cubicBezTo>
                  <a:pt x="0" y="32"/>
                  <a:pt x="0" y="32"/>
                  <a:pt x="0" y="32"/>
                </a:cubicBezTo>
                <a:cubicBezTo>
                  <a:pt x="0" y="32"/>
                  <a:pt x="0" y="32"/>
                  <a:pt x="1" y="31"/>
                </a:cubicBezTo>
                <a:cubicBezTo>
                  <a:pt x="12" y="21"/>
                  <a:pt x="12" y="21"/>
                  <a:pt x="12" y="21"/>
                </a:cubicBezTo>
                <a:cubicBezTo>
                  <a:pt x="28" y="8"/>
                  <a:pt x="28" y="8"/>
                  <a:pt x="28" y="8"/>
                </a:cubicBezTo>
                <a:cubicBezTo>
                  <a:pt x="37" y="0"/>
                  <a:pt x="37" y="0"/>
                  <a:pt x="37" y="0"/>
                </a:cubicBezTo>
                <a:cubicBezTo>
                  <a:pt x="37" y="0"/>
                  <a:pt x="37" y="0"/>
                  <a:pt x="37" y="0"/>
                </a:cubicBezTo>
                <a:cubicBezTo>
                  <a:pt x="41" y="0"/>
                  <a:pt x="41" y="0"/>
                  <a:pt x="41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6" name="Freeform 107"/>
          <p:cNvSpPr>
            <a:spLocks/>
          </p:cNvSpPr>
          <p:nvPr/>
        </p:nvSpPr>
        <p:spPr bwMode="auto">
          <a:xfrm>
            <a:off x="2905125" y="2879725"/>
            <a:ext cx="93663" cy="76200"/>
          </a:xfrm>
          <a:custGeom>
            <a:avLst/>
            <a:gdLst>
              <a:gd name="T0" fmla="*/ 32 w 32"/>
              <a:gd name="T1" fmla="*/ 18 h 26"/>
              <a:gd name="T2" fmla="*/ 31 w 32"/>
              <a:gd name="T3" fmla="*/ 19 h 26"/>
              <a:gd name="T4" fmla="*/ 21 w 32"/>
              <a:gd name="T5" fmla="*/ 25 h 26"/>
              <a:gd name="T6" fmla="*/ 21 w 32"/>
              <a:gd name="T7" fmla="*/ 26 h 26"/>
              <a:gd name="T8" fmla="*/ 21 w 32"/>
              <a:gd name="T9" fmla="*/ 26 h 26"/>
              <a:gd name="T10" fmla="*/ 21 w 32"/>
              <a:gd name="T11" fmla="*/ 25 h 26"/>
              <a:gd name="T12" fmla="*/ 11 w 32"/>
              <a:gd name="T13" fmla="*/ 3 h 26"/>
              <a:gd name="T14" fmla="*/ 0 w 32"/>
              <a:gd name="T15" fmla="*/ 0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2" h="26">
                <a:moveTo>
                  <a:pt x="32" y="18"/>
                </a:moveTo>
                <a:cubicBezTo>
                  <a:pt x="32" y="18"/>
                  <a:pt x="32" y="18"/>
                  <a:pt x="31" y="19"/>
                </a:cubicBezTo>
                <a:cubicBezTo>
                  <a:pt x="21" y="25"/>
                  <a:pt x="21" y="25"/>
                  <a:pt x="21" y="25"/>
                </a:cubicBezTo>
                <a:cubicBezTo>
                  <a:pt x="21" y="26"/>
                  <a:pt x="21" y="26"/>
                  <a:pt x="21" y="26"/>
                </a:cubicBezTo>
                <a:cubicBezTo>
                  <a:pt x="21" y="26"/>
                  <a:pt x="21" y="26"/>
                  <a:pt x="21" y="26"/>
                </a:cubicBezTo>
                <a:cubicBezTo>
                  <a:pt x="21" y="26"/>
                  <a:pt x="21" y="25"/>
                  <a:pt x="21" y="25"/>
                </a:cubicBezTo>
                <a:cubicBezTo>
                  <a:pt x="11" y="3"/>
                  <a:pt x="11" y="3"/>
                  <a:pt x="11" y="3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7" name="Freeform 108"/>
          <p:cNvSpPr>
            <a:spLocks/>
          </p:cNvSpPr>
          <p:nvPr/>
        </p:nvSpPr>
        <p:spPr bwMode="auto">
          <a:xfrm>
            <a:off x="2589213" y="3371850"/>
            <a:ext cx="153988" cy="298450"/>
          </a:xfrm>
          <a:custGeom>
            <a:avLst/>
            <a:gdLst>
              <a:gd name="T0" fmla="*/ 53 w 53"/>
              <a:gd name="T1" fmla="*/ 92 h 102"/>
              <a:gd name="T2" fmla="*/ 53 w 53"/>
              <a:gd name="T3" fmla="*/ 92 h 102"/>
              <a:gd name="T4" fmla="*/ 42 w 53"/>
              <a:gd name="T5" fmla="*/ 94 h 102"/>
              <a:gd name="T6" fmla="*/ 5 w 53"/>
              <a:gd name="T7" fmla="*/ 102 h 102"/>
              <a:gd name="T8" fmla="*/ 5 w 53"/>
              <a:gd name="T9" fmla="*/ 102 h 102"/>
              <a:gd name="T10" fmla="*/ 5 w 53"/>
              <a:gd name="T11" fmla="*/ 102 h 102"/>
              <a:gd name="T12" fmla="*/ 5 w 53"/>
              <a:gd name="T13" fmla="*/ 102 h 102"/>
              <a:gd name="T14" fmla="*/ 3 w 53"/>
              <a:gd name="T15" fmla="*/ 83 h 102"/>
              <a:gd name="T16" fmla="*/ 0 w 53"/>
              <a:gd name="T17" fmla="*/ 67 h 102"/>
              <a:gd name="T18" fmla="*/ 0 w 53"/>
              <a:gd name="T19" fmla="*/ 64 h 102"/>
              <a:gd name="T20" fmla="*/ 0 w 53"/>
              <a:gd name="T21" fmla="*/ 64 h 102"/>
              <a:gd name="T22" fmla="*/ 27 w 53"/>
              <a:gd name="T23" fmla="*/ 17 h 102"/>
              <a:gd name="T24" fmla="*/ 27 w 53"/>
              <a:gd name="T25" fmla="*/ 10 h 102"/>
              <a:gd name="T26" fmla="*/ 27 w 53"/>
              <a:gd name="T27" fmla="*/ 0 h 102"/>
              <a:gd name="T28" fmla="*/ 27 w 53"/>
              <a:gd name="T29" fmla="*/ 0 h 1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53" h="102">
                <a:moveTo>
                  <a:pt x="53" y="92"/>
                </a:moveTo>
                <a:cubicBezTo>
                  <a:pt x="53" y="92"/>
                  <a:pt x="53" y="92"/>
                  <a:pt x="53" y="92"/>
                </a:cubicBezTo>
                <a:cubicBezTo>
                  <a:pt x="42" y="94"/>
                  <a:pt x="42" y="94"/>
                  <a:pt x="42" y="94"/>
                </a:cubicBezTo>
                <a:cubicBezTo>
                  <a:pt x="5" y="102"/>
                  <a:pt x="5" y="102"/>
                  <a:pt x="5" y="102"/>
                </a:cubicBezTo>
                <a:cubicBezTo>
                  <a:pt x="5" y="102"/>
                  <a:pt x="5" y="102"/>
                  <a:pt x="5" y="102"/>
                </a:cubicBezTo>
                <a:cubicBezTo>
                  <a:pt x="5" y="102"/>
                  <a:pt x="5" y="102"/>
                  <a:pt x="5" y="102"/>
                </a:cubicBezTo>
                <a:cubicBezTo>
                  <a:pt x="5" y="102"/>
                  <a:pt x="5" y="102"/>
                  <a:pt x="5" y="102"/>
                </a:cubicBezTo>
                <a:cubicBezTo>
                  <a:pt x="3" y="83"/>
                  <a:pt x="3" y="83"/>
                  <a:pt x="3" y="83"/>
                </a:cubicBezTo>
                <a:cubicBezTo>
                  <a:pt x="0" y="67"/>
                  <a:pt x="0" y="67"/>
                  <a:pt x="0" y="67"/>
                </a:cubicBezTo>
                <a:cubicBezTo>
                  <a:pt x="0" y="64"/>
                  <a:pt x="0" y="64"/>
                  <a:pt x="0" y="64"/>
                </a:cubicBezTo>
                <a:cubicBezTo>
                  <a:pt x="0" y="64"/>
                  <a:pt x="0" y="64"/>
                  <a:pt x="0" y="64"/>
                </a:cubicBezTo>
                <a:cubicBezTo>
                  <a:pt x="27" y="17"/>
                  <a:pt x="27" y="17"/>
                  <a:pt x="27" y="17"/>
                </a:cubicBezTo>
                <a:cubicBezTo>
                  <a:pt x="27" y="10"/>
                  <a:pt x="27" y="10"/>
                  <a:pt x="27" y="10"/>
                </a:cubicBezTo>
                <a:cubicBezTo>
                  <a:pt x="27" y="0"/>
                  <a:pt x="27" y="0"/>
                  <a:pt x="27" y="0"/>
                </a:cubicBezTo>
                <a:cubicBezTo>
                  <a:pt x="27" y="0"/>
                  <a:pt x="27" y="0"/>
                  <a:pt x="27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8" name="Freeform 109"/>
          <p:cNvSpPr>
            <a:spLocks noEditPoints="1"/>
          </p:cNvSpPr>
          <p:nvPr/>
        </p:nvSpPr>
        <p:spPr bwMode="auto">
          <a:xfrm>
            <a:off x="2474913" y="3552825"/>
            <a:ext cx="811213" cy="692150"/>
          </a:xfrm>
          <a:custGeom>
            <a:avLst/>
            <a:gdLst>
              <a:gd name="T0" fmla="*/ 0 w 277"/>
              <a:gd name="T1" fmla="*/ 110 h 236"/>
              <a:gd name="T2" fmla="*/ 0 w 277"/>
              <a:gd name="T3" fmla="*/ 110 h 236"/>
              <a:gd name="T4" fmla="*/ 20 w 277"/>
              <a:gd name="T5" fmla="*/ 97 h 236"/>
              <a:gd name="T6" fmla="*/ 16 w 277"/>
              <a:gd name="T7" fmla="*/ 77 h 236"/>
              <a:gd name="T8" fmla="*/ 16 w 277"/>
              <a:gd name="T9" fmla="*/ 77 h 236"/>
              <a:gd name="T10" fmla="*/ 44 w 277"/>
              <a:gd name="T11" fmla="*/ 40 h 236"/>
              <a:gd name="T12" fmla="*/ 94 w 277"/>
              <a:gd name="T13" fmla="*/ 236 h 236"/>
              <a:gd name="T14" fmla="*/ 94 w 277"/>
              <a:gd name="T15" fmla="*/ 236 h 236"/>
              <a:gd name="T16" fmla="*/ 94 w 277"/>
              <a:gd name="T17" fmla="*/ 236 h 236"/>
              <a:gd name="T18" fmla="*/ 74 w 277"/>
              <a:gd name="T19" fmla="*/ 222 h 236"/>
              <a:gd name="T20" fmla="*/ 74 w 277"/>
              <a:gd name="T21" fmla="*/ 221 h 236"/>
              <a:gd name="T22" fmla="*/ 277 w 277"/>
              <a:gd name="T23" fmla="*/ 113 h 236"/>
              <a:gd name="T24" fmla="*/ 264 w 277"/>
              <a:gd name="T25" fmla="*/ 100 h 236"/>
              <a:gd name="T26" fmla="*/ 259 w 277"/>
              <a:gd name="T27" fmla="*/ 107 h 236"/>
              <a:gd name="T28" fmla="*/ 259 w 277"/>
              <a:gd name="T29" fmla="*/ 108 h 236"/>
              <a:gd name="T30" fmla="*/ 258 w 277"/>
              <a:gd name="T31" fmla="*/ 107 h 236"/>
              <a:gd name="T32" fmla="*/ 238 w 277"/>
              <a:gd name="T33" fmla="*/ 95 h 236"/>
              <a:gd name="T34" fmla="*/ 238 w 277"/>
              <a:gd name="T35" fmla="*/ 95 h 236"/>
              <a:gd name="T36" fmla="*/ 237 w 277"/>
              <a:gd name="T37" fmla="*/ 75 h 236"/>
              <a:gd name="T38" fmla="*/ 208 w 277"/>
              <a:gd name="T39" fmla="*/ 76 h 236"/>
              <a:gd name="T40" fmla="*/ 207 w 277"/>
              <a:gd name="T41" fmla="*/ 76 h 236"/>
              <a:gd name="T42" fmla="*/ 177 w 277"/>
              <a:gd name="T43" fmla="*/ 63 h 236"/>
              <a:gd name="T44" fmla="*/ 177 w 277"/>
              <a:gd name="T45" fmla="*/ 63 h 236"/>
              <a:gd name="T46" fmla="*/ 162 w 277"/>
              <a:gd name="T47" fmla="*/ 44 h 236"/>
              <a:gd name="T48" fmla="*/ 162 w 277"/>
              <a:gd name="T49" fmla="*/ 44 h 236"/>
              <a:gd name="T50" fmla="*/ 156 w 277"/>
              <a:gd name="T51" fmla="*/ 6 h 236"/>
              <a:gd name="T52" fmla="*/ 131 w 277"/>
              <a:gd name="T53" fmla="*/ 0 h 236"/>
              <a:gd name="T54" fmla="*/ 126 w 277"/>
              <a:gd name="T55" fmla="*/ 0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277" h="236">
                <a:moveTo>
                  <a:pt x="0" y="110"/>
                </a:moveTo>
                <a:cubicBezTo>
                  <a:pt x="0" y="110"/>
                  <a:pt x="0" y="110"/>
                  <a:pt x="0" y="110"/>
                </a:cubicBezTo>
                <a:cubicBezTo>
                  <a:pt x="20" y="97"/>
                  <a:pt x="20" y="97"/>
                  <a:pt x="20" y="97"/>
                </a:cubicBezTo>
                <a:cubicBezTo>
                  <a:pt x="16" y="77"/>
                  <a:pt x="16" y="77"/>
                  <a:pt x="16" y="77"/>
                </a:cubicBezTo>
                <a:cubicBezTo>
                  <a:pt x="16" y="77"/>
                  <a:pt x="16" y="77"/>
                  <a:pt x="16" y="77"/>
                </a:cubicBezTo>
                <a:cubicBezTo>
                  <a:pt x="44" y="40"/>
                  <a:pt x="44" y="40"/>
                  <a:pt x="44" y="40"/>
                </a:cubicBezTo>
                <a:moveTo>
                  <a:pt x="94" y="236"/>
                </a:moveTo>
                <a:cubicBezTo>
                  <a:pt x="94" y="236"/>
                  <a:pt x="94" y="236"/>
                  <a:pt x="94" y="236"/>
                </a:cubicBezTo>
                <a:cubicBezTo>
                  <a:pt x="94" y="236"/>
                  <a:pt x="94" y="236"/>
                  <a:pt x="94" y="236"/>
                </a:cubicBezTo>
                <a:cubicBezTo>
                  <a:pt x="74" y="222"/>
                  <a:pt x="74" y="222"/>
                  <a:pt x="74" y="222"/>
                </a:cubicBezTo>
                <a:cubicBezTo>
                  <a:pt x="74" y="221"/>
                  <a:pt x="74" y="221"/>
                  <a:pt x="74" y="221"/>
                </a:cubicBezTo>
                <a:moveTo>
                  <a:pt x="277" y="113"/>
                </a:moveTo>
                <a:cubicBezTo>
                  <a:pt x="264" y="100"/>
                  <a:pt x="264" y="100"/>
                  <a:pt x="264" y="100"/>
                </a:cubicBezTo>
                <a:cubicBezTo>
                  <a:pt x="259" y="107"/>
                  <a:pt x="259" y="107"/>
                  <a:pt x="259" y="107"/>
                </a:cubicBezTo>
                <a:cubicBezTo>
                  <a:pt x="259" y="107"/>
                  <a:pt x="259" y="107"/>
                  <a:pt x="259" y="108"/>
                </a:cubicBezTo>
                <a:cubicBezTo>
                  <a:pt x="259" y="108"/>
                  <a:pt x="258" y="108"/>
                  <a:pt x="258" y="107"/>
                </a:cubicBezTo>
                <a:cubicBezTo>
                  <a:pt x="238" y="95"/>
                  <a:pt x="238" y="95"/>
                  <a:pt x="238" y="95"/>
                </a:cubicBezTo>
                <a:cubicBezTo>
                  <a:pt x="238" y="95"/>
                  <a:pt x="238" y="95"/>
                  <a:pt x="238" y="95"/>
                </a:cubicBezTo>
                <a:cubicBezTo>
                  <a:pt x="237" y="75"/>
                  <a:pt x="237" y="75"/>
                  <a:pt x="237" y="75"/>
                </a:cubicBezTo>
                <a:cubicBezTo>
                  <a:pt x="208" y="76"/>
                  <a:pt x="208" y="76"/>
                  <a:pt x="208" y="76"/>
                </a:cubicBezTo>
                <a:cubicBezTo>
                  <a:pt x="208" y="76"/>
                  <a:pt x="208" y="76"/>
                  <a:pt x="207" y="76"/>
                </a:cubicBezTo>
                <a:cubicBezTo>
                  <a:pt x="177" y="63"/>
                  <a:pt x="177" y="63"/>
                  <a:pt x="177" y="63"/>
                </a:cubicBezTo>
                <a:cubicBezTo>
                  <a:pt x="177" y="63"/>
                  <a:pt x="177" y="63"/>
                  <a:pt x="177" y="63"/>
                </a:cubicBezTo>
                <a:cubicBezTo>
                  <a:pt x="162" y="44"/>
                  <a:pt x="162" y="44"/>
                  <a:pt x="162" y="44"/>
                </a:cubicBezTo>
                <a:cubicBezTo>
                  <a:pt x="162" y="44"/>
                  <a:pt x="162" y="44"/>
                  <a:pt x="162" y="44"/>
                </a:cubicBezTo>
                <a:cubicBezTo>
                  <a:pt x="156" y="6"/>
                  <a:pt x="156" y="6"/>
                  <a:pt x="156" y="6"/>
                </a:cubicBezTo>
                <a:cubicBezTo>
                  <a:pt x="131" y="0"/>
                  <a:pt x="131" y="0"/>
                  <a:pt x="131" y="0"/>
                </a:cubicBezTo>
                <a:cubicBezTo>
                  <a:pt x="126" y="0"/>
                  <a:pt x="126" y="0"/>
                  <a:pt x="126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9" name="Freeform 110"/>
          <p:cNvSpPr>
            <a:spLocks/>
          </p:cNvSpPr>
          <p:nvPr/>
        </p:nvSpPr>
        <p:spPr bwMode="auto">
          <a:xfrm>
            <a:off x="3217863" y="2262188"/>
            <a:ext cx="598488" cy="236537"/>
          </a:xfrm>
          <a:custGeom>
            <a:avLst/>
            <a:gdLst>
              <a:gd name="T0" fmla="*/ 204 w 204"/>
              <a:gd name="T1" fmla="*/ 81 h 81"/>
              <a:gd name="T2" fmla="*/ 199 w 204"/>
              <a:gd name="T3" fmla="*/ 72 h 81"/>
              <a:gd name="T4" fmla="*/ 178 w 204"/>
              <a:gd name="T5" fmla="*/ 35 h 81"/>
              <a:gd name="T6" fmla="*/ 178 w 204"/>
              <a:gd name="T7" fmla="*/ 35 h 81"/>
              <a:gd name="T8" fmla="*/ 177 w 204"/>
              <a:gd name="T9" fmla="*/ 27 h 81"/>
              <a:gd name="T10" fmla="*/ 177 w 204"/>
              <a:gd name="T11" fmla="*/ 11 h 81"/>
              <a:gd name="T12" fmla="*/ 151 w 204"/>
              <a:gd name="T13" fmla="*/ 24 h 81"/>
              <a:gd name="T14" fmla="*/ 150 w 204"/>
              <a:gd name="T15" fmla="*/ 25 h 81"/>
              <a:gd name="T16" fmla="*/ 149 w 204"/>
              <a:gd name="T17" fmla="*/ 25 h 81"/>
              <a:gd name="T18" fmla="*/ 148 w 204"/>
              <a:gd name="T19" fmla="*/ 25 h 81"/>
              <a:gd name="T20" fmla="*/ 140 w 204"/>
              <a:gd name="T21" fmla="*/ 22 h 81"/>
              <a:gd name="T22" fmla="*/ 136 w 204"/>
              <a:gd name="T23" fmla="*/ 48 h 81"/>
              <a:gd name="T24" fmla="*/ 136 w 204"/>
              <a:gd name="T25" fmla="*/ 48 h 81"/>
              <a:gd name="T26" fmla="*/ 127 w 204"/>
              <a:gd name="T27" fmla="*/ 55 h 81"/>
              <a:gd name="T28" fmla="*/ 127 w 204"/>
              <a:gd name="T29" fmla="*/ 55 h 81"/>
              <a:gd name="T30" fmla="*/ 113 w 204"/>
              <a:gd name="T31" fmla="*/ 49 h 81"/>
              <a:gd name="T32" fmla="*/ 105 w 204"/>
              <a:gd name="T33" fmla="*/ 45 h 81"/>
              <a:gd name="T34" fmla="*/ 105 w 204"/>
              <a:gd name="T35" fmla="*/ 45 h 81"/>
              <a:gd name="T36" fmla="*/ 104 w 204"/>
              <a:gd name="T37" fmla="*/ 35 h 81"/>
              <a:gd name="T38" fmla="*/ 97 w 204"/>
              <a:gd name="T39" fmla="*/ 31 h 81"/>
              <a:gd name="T40" fmla="*/ 85 w 204"/>
              <a:gd name="T41" fmla="*/ 23 h 81"/>
              <a:gd name="T42" fmla="*/ 85 w 204"/>
              <a:gd name="T43" fmla="*/ 23 h 81"/>
              <a:gd name="T44" fmla="*/ 83 w 204"/>
              <a:gd name="T45" fmla="*/ 13 h 81"/>
              <a:gd name="T46" fmla="*/ 83 w 204"/>
              <a:gd name="T47" fmla="*/ 10 h 81"/>
              <a:gd name="T48" fmla="*/ 66 w 204"/>
              <a:gd name="T49" fmla="*/ 13 h 81"/>
              <a:gd name="T50" fmla="*/ 58 w 204"/>
              <a:gd name="T51" fmla="*/ 15 h 81"/>
              <a:gd name="T52" fmla="*/ 46 w 204"/>
              <a:gd name="T53" fmla="*/ 18 h 81"/>
              <a:gd name="T54" fmla="*/ 45 w 204"/>
              <a:gd name="T55" fmla="*/ 18 h 81"/>
              <a:gd name="T56" fmla="*/ 12 w 204"/>
              <a:gd name="T57" fmla="*/ 1 h 81"/>
              <a:gd name="T58" fmla="*/ 0 w 204"/>
              <a:gd name="T59" fmla="*/ 0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204" h="81">
                <a:moveTo>
                  <a:pt x="204" y="81"/>
                </a:moveTo>
                <a:cubicBezTo>
                  <a:pt x="199" y="72"/>
                  <a:pt x="199" y="72"/>
                  <a:pt x="199" y="72"/>
                </a:cubicBezTo>
                <a:cubicBezTo>
                  <a:pt x="178" y="35"/>
                  <a:pt x="178" y="35"/>
                  <a:pt x="178" y="35"/>
                </a:cubicBezTo>
                <a:cubicBezTo>
                  <a:pt x="178" y="35"/>
                  <a:pt x="178" y="35"/>
                  <a:pt x="178" y="35"/>
                </a:cubicBezTo>
                <a:cubicBezTo>
                  <a:pt x="177" y="27"/>
                  <a:pt x="177" y="27"/>
                  <a:pt x="177" y="27"/>
                </a:cubicBezTo>
                <a:cubicBezTo>
                  <a:pt x="177" y="11"/>
                  <a:pt x="177" y="11"/>
                  <a:pt x="177" y="11"/>
                </a:cubicBezTo>
                <a:cubicBezTo>
                  <a:pt x="151" y="24"/>
                  <a:pt x="151" y="24"/>
                  <a:pt x="151" y="24"/>
                </a:cubicBezTo>
                <a:cubicBezTo>
                  <a:pt x="150" y="25"/>
                  <a:pt x="150" y="25"/>
                  <a:pt x="150" y="25"/>
                </a:cubicBezTo>
                <a:cubicBezTo>
                  <a:pt x="150" y="25"/>
                  <a:pt x="150" y="25"/>
                  <a:pt x="149" y="25"/>
                </a:cubicBezTo>
                <a:cubicBezTo>
                  <a:pt x="148" y="25"/>
                  <a:pt x="148" y="25"/>
                  <a:pt x="148" y="25"/>
                </a:cubicBezTo>
                <a:cubicBezTo>
                  <a:pt x="140" y="22"/>
                  <a:pt x="140" y="22"/>
                  <a:pt x="140" y="22"/>
                </a:cubicBezTo>
                <a:cubicBezTo>
                  <a:pt x="136" y="48"/>
                  <a:pt x="136" y="48"/>
                  <a:pt x="136" y="48"/>
                </a:cubicBezTo>
                <a:cubicBezTo>
                  <a:pt x="136" y="48"/>
                  <a:pt x="136" y="48"/>
                  <a:pt x="136" y="48"/>
                </a:cubicBezTo>
                <a:cubicBezTo>
                  <a:pt x="127" y="55"/>
                  <a:pt x="127" y="55"/>
                  <a:pt x="127" y="55"/>
                </a:cubicBezTo>
                <a:cubicBezTo>
                  <a:pt x="127" y="55"/>
                  <a:pt x="127" y="55"/>
                  <a:pt x="127" y="55"/>
                </a:cubicBezTo>
                <a:cubicBezTo>
                  <a:pt x="113" y="49"/>
                  <a:pt x="113" y="49"/>
                  <a:pt x="113" y="49"/>
                </a:cubicBezTo>
                <a:cubicBezTo>
                  <a:pt x="105" y="45"/>
                  <a:pt x="105" y="45"/>
                  <a:pt x="105" y="45"/>
                </a:cubicBezTo>
                <a:cubicBezTo>
                  <a:pt x="105" y="45"/>
                  <a:pt x="105" y="45"/>
                  <a:pt x="105" y="45"/>
                </a:cubicBezTo>
                <a:cubicBezTo>
                  <a:pt x="104" y="35"/>
                  <a:pt x="104" y="35"/>
                  <a:pt x="104" y="35"/>
                </a:cubicBezTo>
                <a:cubicBezTo>
                  <a:pt x="97" y="31"/>
                  <a:pt x="97" y="31"/>
                  <a:pt x="97" y="31"/>
                </a:cubicBezTo>
                <a:cubicBezTo>
                  <a:pt x="85" y="23"/>
                  <a:pt x="85" y="23"/>
                  <a:pt x="85" y="23"/>
                </a:cubicBezTo>
                <a:cubicBezTo>
                  <a:pt x="85" y="23"/>
                  <a:pt x="85" y="23"/>
                  <a:pt x="85" y="23"/>
                </a:cubicBezTo>
                <a:cubicBezTo>
                  <a:pt x="83" y="13"/>
                  <a:pt x="83" y="13"/>
                  <a:pt x="83" y="13"/>
                </a:cubicBezTo>
                <a:cubicBezTo>
                  <a:pt x="83" y="10"/>
                  <a:pt x="83" y="10"/>
                  <a:pt x="83" y="10"/>
                </a:cubicBezTo>
                <a:cubicBezTo>
                  <a:pt x="66" y="13"/>
                  <a:pt x="66" y="13"/>
                  <a:pt x="66" y="13"/>
                </a:cubicBezTo>
                <a:cubicBezTo>
                  <a:pt x="58" y="15"/>
                  <a:pt x="58" y="15"/>
                  <a:pt x="58" y="15"/>
                </a:cubicBezTo>
                <a:cubicBezTo>
                  <a:pt x="46" y="18"/>
                  <a:pt x="46" y="18"/>
                  <a:pt x="46" y="18"/>
                </a:cubicBezTo>
                <a:cubicBezTo>
                  <a:pt x="45" y="18"/>
                  <a:pt x="45" y="18"/>
                  <a:pt x="45" y="18"/>
                </a:cubicBezTo>
                <a:cubicBezTo>
                  <a:pt x="12" y="1"/>
                  <a:pt x="12" y="1"/>
                  <a:pt x="12" y="1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0" name="Freeform 111"/>
          <p:cNvSpPr>
            <a:spLocks/>
          </p:cNvSpPr>
          <p:nvPr/>
        </p:nvSpPr>
        <p:spPr bwMode="auto">
          <a:xfrm>
            <a:off x="3803650" y="2498725"/>
            <a:ext cx="436563" cy="603250"/>
          </a:xfrm>
          <a:custGeom>
            <a:avLst/>
            <a:gdLst>
              <a:gd name="T0" fmla="*/ 149 w 149"/>
              <a:gd name="T1" fmla="*/ 192 h 206"/>
              <a:gd name="T2" fmla="*/ 135 w 149"/>
              <a:gd name="T3" fmla="*/ 206 h 206"/>
              <a:gd name="T4" fmla="*/ 135 w 149"/>
              <a:gd name="T5" fmla="*/ 206 h 206"/>
              <a:gd name="T6" fmla="*/ 133 w 149"/>
              <a:gd name="T7" fmla="*/ 205 h 206"/>
              <a:gd name="T8" fmla="*/ 95 w 149"/>
              <a:gd name="T9" fmla="*/ 182 h 206"/>
              <a:gd name="T10" fmla="*/ 95 w 149"/>
              <a:gd name="T11" fmla="*/ 182 h 206"/>
              <a:gd name="T12" fmla="*/ 84 w 149"/>
              <a:gd name="T13" fmla="*/ 142 h 206"/>
              <a:gd name="T14" fmla="*/ 66 w 149"/>
              <a:gd name="T15" fmla="*/ 133 h 206"/>
              <a:gd name="T16" fmla="*/ 66 w 149"/>
              <a:gd name="T17" fmla="*/ 132 h 206"/>
              <a:gd name="T18" fmla="*/ 80 w 149"/>
              <a:gd name="T19" fmla="*/ 99 h 206"/>
              <a:gd name="T20" fmla="*/ 60 w 149"/>
              <a:gd name="T21" fmla="*/ 87 h 206"/>
              <a:gd name="T22" fmla="*/ 59 w 149"/>
              <a:gd name="T23" fmla="*/ 87 h 206"/>
              <a:gd name="T24" fmla="*/ 60 w 149"/>
              <a:gd name="T25" fmla="*/ 86 h 206"/>
              <a:gd name="T26" fmla="*/ 72 w 149"/>
              <a:gd name="T27" fmla="*/ 69 h 206"/>
              <a:gd name="T28" fmla="*/ 66 w 149"/>
              <a:gd name="T29" fmla="*/ 61 h 206"/>
              <a:gd name="T30" fmla="*/ 48 w 149"/>
              <a:gd name="T31" fmla="*/ 59 h 206"/>
              <a:gd name="T32" fmla="*/ 47 w 149"/>
              <a:gd name="T33" fmla="*/ 59 h 206"/>
              <a:gd name="T34" fmla="*/ 14 w 149"/>
              <a:gd name="T35" fmla="*/ 43 h 206"/>
              <a:gd name="T36" fmla="*/ 14 w 149"/>
              <a:gd name="T37" fmla="*/ 43 h 206"/>
              <a:gd name="T38" fmla="*/ 0 w 149"/>
              <a:gd name="T39" fmla="*/ 16 h 206"/>
              <a:gd name="T40" fmla="*/ 0 w 149"/>
              <a:gd name="T41" fmla="*/ 16 h 206"/>
              <a:gd name="T42" fmla="*/ 1 w 149"/>
              <a:gd name="T43" fmla="*/ 12 h 206"/>
              <a:gd name="T44" fmla="*/ 4 w 149"/>
              <a:gd name="T45" fmla="*/ 1 h 206"/>
              <a:gd name="T46" fmla="*/ 4 w 149"/>
              <a:gd name="T47" fmla="*/ 0 h 2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49" h="206">
                <a:moveTo>
                  <a:pt x="149" y="192"/>
                </a:moveTo>
                <a:cubicBezTo>
                  <a:pt x="135" y="206"/>
                  <a:pt x="135" y="206"/>
                  <a:pt x="135" y="206"/>
                </a:cubicBezTo>
                <a:cubicBezTo>
                  <a:pt x="135" y="206"/>
                  <a:pt x="135" y="206"/>
                  <a:pt x="135" y="206"/>
                </a:cubicBezTo>
                <a:cubicBezTo>
                  <a:pt x="133" y="205"/>
                  <a:pt x="133" y="205"/>
                  <a:pt x="133" y="205"/>
                </a:cubicBezTo>
                <a:cubicBezTo>
                  <a:pt x="95" y="182"/>
                  <a:pt x="95" y="182"/>
                  <a:pt x="95" y="182"/>
                </a:cubicBezTo>
                <a:cubicBezTo>
                  <a:pt x="95" y="182"/>
                  <a:pt x="95" y="182"/>
                  <a:pt x="95" y="182"/>
                </a:cubicBezTo>
                <a:cubicBezTo>
                  <a:pt x="84" y="142"/>
                  <a:pt x="84" y="142"/>
                  <a:pt x="84" y="142"/>
                </a:cubicBezTo>
                <a:cubicBezTo>
                  <a:pt x="66" y="133"/>
                  <a:pt x="66" y="133"/>
                  <a:pt x="66" y="133"/>
                </a:cubicBezTo>
                <a:cubicBezTo>
                  <a:pt x="66" y="132"/>
                  <a:pt x="66" y="132"/>
                  <a:pt x="66" y="132"/>
                </a:cubicBezTo>
                <a:cubicBezTo>
                  <a:pt x="80" y="99"/>
                  <a:pt x="80" y="99"/>
                  <a:pt x="80" y="99"/>
                </a:cubicBezTo>
                <a:cubicBezTo>
                  <a:pt x="60" y="87"/>
                  <a:pt x="60" y="87"/>
                  <a:pt x="60" y="87"/>
                </a:cubicBezTo>
                <a:cubicBezTo>
                  <a:pt x="60" y="87"/>
                  <a:pt x="59" y="87"/>
                  <a:pt x="59" y="87"/>
                </a:cubicBezTo>
                <a:cubicBezTo>
                  <a:pt x="59" y="87"/>
                  <a:pt x="59" y="87"/>
                  <a:pt x="60" y="86"/>
                </a:cubicBezTo>
                <a:cubicBezTo>
                  <a:pt x="72" y="69"/>
                  <a:pt x="72" y="69"/>
                  <a:pt x="72" y="69"/>
                </a:cubicBezTo>
                <a:cubicBezTo>
                  <a:pt x="66" y="61"/>
                  <a:pt x="66" y="61"/>
                  <a:pt x="66" y="61"/>
                </a:cubicBezTo>
                <a:cubicBezTo>
                  <a:pt x="48" y="59"/>
                  <a:pt x="48" y="59"/>
                  <a:pt x="48" y="59"/>
                </a:cubicBezTo>
                <a:cubicBezTo>
                  <a:pt x="47" y="59"/>
                  <a:pt x="47" y="59"/>
                  <a:pt x="47" y="59"/>
                </a:cubicBezTo>
                <a:cubicBezTo>
                  <a:pt x="14" y="43"/>
                  <a:pt x="14" y="43"/>
                  <a:pt x="14" y="43"/>
                </a:cubicBezTo>
                <a:cubicBezTo>
                  <a:pt x="14" y="43"/>
                  <a:pt x="14" y="43"/>
                  <a:pt x="14" y="43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6"/>
                  <a:pt x="0" y="16"/>
                  <a:pt x="0" y="16"/>
                </a:cubicBezTo>
                <a:cubicBezTo>
                  <a:pt x="1" y="12"/>
                  <a:pt x="1" y="12"/>
                  <a:pt x="1" y="12"/>
                </a:cubicBezTo>
                <a:cubicBezTo>
                  <a:pt x="4" y="1"/>
                  <a:pt x="4" y="1"/>
                  <a:pt x="4" y="1"/>
                </a:cubicBezTo>
                <a:cubicBezTo>
                  <a:pt x="4" y="0"/>
                  <a:pt x="4" y="0"/>
                  <a:pt x="4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1" name="Freeform 112"/>
          <p:cNvSpPr>
            <a:spLocks/>
          </p:cNvSpPr>
          <p:nvPr/>
        </p:nvSpPr>
        <p:spPr bwMode="auto">
          <a:xfrm>
            <a:off x="3962400" y="3060700"/>
            <a:ext cx="312738" cy="338137"/>
          </a:xfrm>
          <a:custGeom>
            <a:avLst/>
            <a:gdLst>
              <a:gd name="T0" fmla="*/ 0 w 107"/>
              <a:gd name="T1" fmla="*/ 115 h 115"/>
              <a:gd name="T2" fmla="*/ 42 w 107"/>
              <a:gd name="T3" fmla="*/ 93 h 115"/>
              <a:gd name="T4" fmla="*/ 43 w 107"/>
              <a:gd name="T5" fmla="*/ 93 h 115"/>
              <a:gd name="T6" fmla="*/ 79 w 107"/>
              <a:gd name="T7" fmla="*/ 91 h 115"/>
              <a:gd name="T8" fmla="*/ 83 w 107"/>
              <a:gd name="T9" fmla="*/ 90 h 115"/>
              <a:gd name="T10" fmla="*/ 79 w 107"/>
              <a:gd name="T11" fmla="*/ 75 h 115"/>
              <a:gd name="T12" fmla="*/ 78 w 107"/>
              <a:gd name="T13" fmla="*/ 72 h 115"/>
              <a:gd name="T14" fmla="*/ 78 w 107"/>
              <a:gd name="T15" fmla="*/ 72 h 115"/>
              <a:gd name="T16" fmla="*/ 79 w 107"/>
              <a:gd name="T17" fmla="*/ 72 h 115"/>
              <a:gd name="T18" fmla="*/ 85 w 107"/>
              <a:gd name="T19" fmla="*/ 67 h 115"/>
              <a:gd name="T20" fmla="*/ 87 w 107"/>
              <a:gd name="T21" fmla="*/ 35 h 115"/>
              <a:gd name="T22" fmla="*/ 87 w 107"/>
              <a:gd name="T23" fmla="*/ 35 h 115"/>
              <a:gd name="T24" fmla="*/ 107 w 107"/>
              <a:gd name="T25" fmla="*/ 9 h 115"/>
              <a:gd name="T26" fmla="*/ 95 w 107"/>
              <a:gd name="T27" fmla="*/ 0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07" h="115">
                <a:moveTo>
                  <a:pt x="0" y="115"/>
                </a:moveTo>
                <a:cubicBezTo>
                  <a:pt x="42" y="93"/>
                  <a:pt x="42" y="93"/>
                  <a:pt x="42" y="93"/>
                </a:cubicBezTo>
                <a:cubicBezTo>
                  <a:pt x="42" y="93"/>
                  <a:pt x="42" y="93"/>
                  <a:pt x="43" y="93"/>
                </a:cubicBezTo>
                <a:cubicBezTo>
                  <a:pt x="79" y="91"/>
                  <a:pt x="79" y="91"/>
                  <a:pt x="79" y="91"/>
                </a:cubicBezTo>
                <a:cubicBezTo>
                  <a:pt x="83" y="90"/>
                  <a:pt x="83" y="90"/>
                  <a:pt x="83" y="90"/>
                </a:cubicBezTo>
                <a:cubicBezTo>
                  <a:pt x="79" y="75"/>
                  <a:pt x="79" y="75"/>
                  <a:pt x="79" y="75"/>
                </a:cubicBezTo>
                <a:cubicBezTo>
                  <a:pt x="78" y="72"/>
                  <a:pt x="78" y="72"/>
                  <a:pt x="78" y="72"/>
                </a:cubicBezTo>
                <a:cubicBezTo>
                  <a:pt x="78" y="72"/>
                  <a:pt x="78" y="72"/>
                  <a:pt x="78" y="72"/>
                </a:cubicBezTo>
                <a:cubicBezTo>
                  <a:pt x="79" y="72"/>
                  <a:pt x="79" y="72"/>
                  <a:pt x="79" y="72"/>
                </a:cubicBezTo>
                <a:cubicBezTo>
                  <a:pt x="85" y="67"/>
                  <a:pt x="85" y="67"/>
                  <a:pt x="85" y="67"/>
                </a:cubicBezTo>
                <a:cubicBezTo>
                  <a:pt x="87" y="35"/>
                  <a:pt x="87" y="35"/>
                  <a:pt x="87" y="35"/>
                </a:cubicBezTo>
                <a:cubicBezTo>
                  <a:pt x="87" y="35"/>
                  <a:pt x="87" y="35"/>
                  <a:pt x="87" y="35"/>
                </a:cubicBezTo>
                <a:cubicBezTo>
                  <a:pt x="107" y="9"/>
                  <a:pt x="107" y="9"/>
                  <a:pt x="107" y="9"/>
                </a:cubicBezTo>
                <a:cubicBezTo>
                  <a:pt x="95" y="0"/>
                  <a:pt x="95" y="0"/>
                  <a:pt x="95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2" name="Freeform 113"/>
          <p:cNvSpPr>
            <a:spLocks/>
          </p:cNvSpPr>
          <p:nvPr/>
        </p:nvSpPr>
        <p:spPr bwMode="auto">
          <a:xfrm>
            <a:off x="3868738" y="3398838"/>
            <a:ext cx="298450" cy="687387"/>
          </a:xfrm>
          <a:custGeom>
            <a:avLst/>
            <a:gdLst>
              <a:gd name="T0" fmla="*/ 0 w 102"/>
              <a:gd name="T1" fmla="*/ 235 h 235"/>
              <a:gd name="T2" fmla="*/ 66 w 102"/>
              <a:gd name="T3" fmla="*/ 224 h 235"/>
              <a:gd name="T4" fmla="*/ 96 w 102"/>
              <a:gd name="T5" fmla="*/ 203 h 235"/>
              <a:gd name="T6" fmla="*/ 101 w 102"/>
              <a:gd name="T7" fmla="*/ 177 h 235"/>
              <a:gd name="T8" fmla="*/ 102 w 102"/>
              <a:gd name="T9" fmla="*/ 173 h 235"/>
              <a:gd name="T10" fmla="*/ 100 w 102"/>
              <a:gd name="T11" fmla="*/ 159 h 235"/>
              <a:gd name="T12" fmla="*/ 97 w 102"/>
              <a:gd name="T13" fmla="*/ 131 h 235"/>
              <a:gd name="T14" fmla="*/ 56 w 102"/>
              <a:gd name="T15" fmla="*/ 66 h 235"/>
              <a:gd name="T16" fmla="*/ 48 w 102"/>
              <a:gd name="T17" fmla="*/ 64 h 235"/>
              <a:gd name="T18" fmla="*/ 48 w 102"/>
              <a:gd name="T19" fmla="*/ 63 h 235"/>
              <a:gd name="T20" fmla="*/ 31 w 102"/>
              <a:gd name="T21" fmla="*/ 1 h 235"/>
              <a:gd name="T22" fmla="*/ 32 w 102"/>
              <a:gd name="T23" fmla="*/ 0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02" h="235">
                <a:moveTo>
                  <a:pt x="0" y="235"/>
                </a:moveTo>
                <a:cubicBezTo>
                  <a:pt x="66" y="224"/>
                  <a:pt x="66" y="224"/>
                  <a:pt x="66" y="224"/>
                </a:cubicBezTo>
                <a:cubicBezTo>
                  <a:pt x="96" y="203"/>
                  <a:pt x="96" y="203"/>
                  <a:pt x="96" y="203"/>
                </a:cubicBezTo>
                <a:cubicBezTo>
                  <a:pt x="101" y="177"/>
                  <a:pt x="101" y="177"/>
                  <a:pt x="101" y="177"/>
                </a:cubicBezTo>
                <a:cubicBezTo>
                  <a:pt x="102" y="173"/>
                  <a:pt x="102" y="173"/>
                  <a:pt x="102" y="173"/>
                </a:cubicBezTo>
                <a:cubicBezTo>
                  <a:pt x="100" y="159"/>
                  <a:pt x="100" y="159"/>
                  <a:pt x="100" y="159"/>
                </a:cubicBezTo>
                <a:cubicBezTo>
                  <a:pt x="97" y="131"/>
                  <a:pt x="97" y="131"/>
                  <a:pt x="97" y="131"/>
                </a:cubicBezTo>
                <a:cubicBezTo>
                  <a:pt x="56" y="66"/>
                  <a:pt x="56" y="66"/>
                  <a:pt x="56" y="66"/>
                </a:cubicBezTo>
                <a:cubicBezTo>
                  <a:pt x="48" y="64"/>
                  <a:pt x="48" y="64"/>
                  <a:pt x="48" y="64"/>
                </a:cubicBezTo>
                <a:cubicBezTo>
                  <a:pt x="48" y="64"/>
                  <a:pt x="48" y="64"/>
                  <a:pt x="48" y="63"/>
                </a:cubicBezTo>
                <a:cubicBezTo>
                  <a:pt x="31" y="1"/>
                  <a:pt x="31" y="1"/>
                  <a:pt x="31" y="1"/>
                </a:cubicBezTo>
                <a:cubicBezTo>
                  <a:pt x="32" y="0"/>
                  <a:pt x="32" y="0"/>
                  <a:pt x="32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3" name="Freeform 114"/>
          <p:cNvSpPr>
            <a:spLocks/>
          </p:cNvSpPr>
          <p:nvPr/>
        </p:nvSpPr>
        <p:spPr bwMode="auto">
          <a:xfrm>
            <a:off x="544513" y="5035550"/>
            <a:ext cx="111125" cy="114300"/>
          </a:xfrm>
          <a:custGeom>
            <a:avLst/>
            <a:gdLst>
              <a:gd name="T0" fmla="*/ 38 w 38"/>
              <a:gd name="T1" fmla="*/ 39 h 39"/>
              <a:gd name="T2" fmla="*/ 34 w 38"/>
              <a:gd name="T3" fmla="*/ 28 h 39"/>
              <a:gd name="T4" fmla="*/ 34 w 38"/>
              <a:gd name="T5" fmla="*/ 28 h 39"/>
              <a:gd name="T6" fmla="*/ 8 w 38"/>
              <a:gd name="T7" fmla="*/ 16 h 39"/>
              <a:gd name="T8" fmla="*/ 7 w 38"/>
              <a:gd name="T9" fmla="*/ 13 h 39"/>
              <a:gd name="T10" fmla="*/ 0 w 38"/>
              <a:gd name="T11" fmla="*/ 0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8" h="39">
                <a:moveTo>
                  <a:pt x="38" y="39"/>
                </a:moveTo>
                <a:cubicBezTo>
                  <a:pt x="34" y="28"/>
                  <a:pt x="34" y="28"/>
                  <a:pt x="34" y="28"/>
                </a:cubicBezTo>
                <a:cubicBezTo>
                  <a:pt x="34" y="28"/>
                  <a:pt x="34" y="28"/>
                  <a:pt x="34" y="28"/>
                </a:cubicBezTo>
                <a:cubicBezTo>
                  <a:pt x="8" y="16"/>
                  <a:pt x="8" y="16"/>
                  <a:pt x="8" y="16"/>
                </a:cubicBezTo>
                <a:cubicBezTo>
                  <a:pt x="7" y="13"/>
                  <a:pt x="7" y="13"/>
                  <a:pt x="7" y="13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4" name="Freeform 115"/>
          <p:cNvSpPr>
            <a:spLocks/>
          </p:cNvSpPr>
          <p:nvPr/>
        </p:nvSpPr>
        <p:spPr bwMode="auto">
          <a:xfrm>
            <a:off x="398463" y="5035550"/>
            <a:ext cx="146050" cy="92075"/>
          </a:xfrm>
          <a:custGeom>
            <a:avLst/>
            <a:gdLst>
              <a:gd name="T0" fmla="*/ 50 w 50"/>
              <a:gd name="T1" fmla="*/ 0 h 31"/>
              <a:gd name="T2" fmla="*/ 50 w 50"/>
              <a:gd name="T3" fmla="*/ 0 h 31"/>
              <a:gd name="T4" fmla="*/ 10 w 50"/>
              <a:gd name="T5" fmla="*/ 17 h 31"/>
              <a:gd name="T6" fmla="*/ 10 w 50"/>
              <a:gd name="T7" fmla="*/ 17 h 31"/>
              <a:gd name="T8" fmla="*/ 0 w 50"/>
              <a:gd name="T9" fmla="*/ 3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0" h="31">
                <a:moveTo>
                  <a:pt x="50" y="0"/>
                </a:moveTo>
                <a:cubicBezTo>
                  <a:pt x="50" y="0"/>
                  <a:pt x="50" y="0"/>
                  <a:pt x="50" y="0"/>
                </a:cubicBezTo>
                <a:cubicBezTo>
                  <a:pt x="10" y="17"/>
                  <a:pt x="10" y="17"/>
                  <a:pt x="10" y="17"/>
                </a:cubicBezTo>
                <a:cubicBezTo>
                  <a:pt x="10" y="17"/>
                  <a:pt x="10" y="17"/>
                  <a:pt x="10" y="17"/>
                </a:cubicBezTo>
                <a:cubicBezTo>
                  <a:pt x="0" y="31"/>
                  <a:pt x="0" y="31"/>
                  <a:pt x="0" y="31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5" name="Freeform 116"/>
          <p:cNvSpPr>
            <a:spLocks/>
          </p:cNvSpPr>
          <p:nvPr/>
        </p:nvSpPr>
        <p:spPr bwMode="auto">
          <a:xfrm>
            <a:off x="144463" y="4848225"/>
            <a:ext cx="315913" cy="501650"/>
          </a:xfrm>
          <a:custGeom>
            <a:avLst/>
            <a:gdLst>
              <a:gd name="T0" fmla="*/ 81 w 108"/>
              <a:gd name="T1" fmla="*/ 0 h 171"/>
              <a:gd name="T2" fmla="*/ 59 w 108"/>
              <a:gd name="T3" fmla="*/ 12 h 171"/>
              <a:gd name="T4" fmla="*/ 58 w 108"/>
              <a:gd name="T5" fmla="*/ 22 h 171"/>
              <a:gd name="T6" fmla="*/ 57 w 108"/>
              <a:gd name="T7" fmla="*/ 23 h 171"/>
              <a:gd name="T8" fmla="*/ 44 w 108"/>
              <a:gd name="T9" fmla="*/ 22 h 171"/>
              <a:gd name="T10" fmla="*/ 38 w 108"/>
              <a:gd name="T11" fmla="*/ 23 h 171"/>
              <a:gd name="T12" fmla="*/ 42 w 108"/>
              <a:gd name="T13" fmla="*/ 41 h 171"/>
              <a:gd name="T14" fmla="*/ 42 w 108"/>
              <a:gd name="T15" fmla="*/ 41 h 171"/>
              <a:gd name="T16" fmla="*/ 40 w 108"/>
              <a:gd name="T17" fmla="*/ 46 h 171"/>
              <a:gd name="T18" fmla="*/ 36 w 108"/>
              <a:gd name="T19" fmla="*/ 54 h 171"/>
              <a:gd name="T20" fmla="*/ 34 w 108"/>
              <a:gd name="T21" fmla="*/ 57 h 171"/>
              <a:gd name="T22" fmla="*/ 34 w 108"/>
              <a:gd name="T23" fmla="*/ 57 h 171"/>
              <a:gd name="T24" fmla="*/ 32 w 108"/>
              <a:gd name="T25" fmla="*/ 58 h 171"/>
              <a:gd name="T26" fmla="*/ 10 w 108"/>
              <a:gd name="T27" fmla="*/ 66 h 171"/>
              <a:gd name="T28" fmla="*/ 12 w 108"/>
              <a:gd name="T29" fmla="*/ 70 h 171"/>
              <a:gd name="T30" fmla="*/ 12 w 108"/>
              <a:gd name="T31" fmla="*/ 70 h 171"/>
              <a:gd name="T32" fmla="*/ 12 w 108"/>
              <a:gd name="T33" fmla="*/ 70 h 171"/>
              <a:gd name="T34" fmla="*/ 16 w 108"/>
              <a:gd name="T35" fmla="*/ 85 h 171"/>
              <a:gd name="T36" fmla="*/ 16 w 108"/>
              <a:gd name="T37" fmla="*/ 86 h 171"/>
              <a:gd name="T38" fmla="*/ 15 w 108"/>
              <a:gd name="T39" fmla="*/ 87 h 171"/>
              <a:gd name="T40" fmla="*/ 0 w 108"/>
              <a:gd name="T41" fmla="*/ 100 h 171"/>
              <a:gd name="T42" fmla="*/ 5 w 108"/>
              <a:gd name="T43" fmla="*/ 118 h 171"/>
              <a:gd name="T44" fmla="*/ 12 w 108"/>
              <a:gd name="T45" fmla="*/ 133 h 171"/>
              <a:gd name="T46" fmla="*/ 14 w 108"/>
              <a:gd name="T47" fmla="*/ 140 h 171"/>
              <a:gd name="T48" fmla="*/ 17 w 108"/>
              <a:gd name="T49" fmla="*/ 147 h 171"/>
              <a:gd name="T50" fmla="*/ 17 w 108"/>
              <a:gd name="T51" fmla="*/ 147 h 171"/>
              <a:gd name="T52" fmla="*/ 17 w 108"/>
              <a:gd name="T53" fmla="*/ 148 h 171"/>
              <a:gd name="T54" fmla="*/ 17 w 108"/>
              <a:gd name="T55" fmla="*/ 148 h 171"/>
              <a:gd name="T56" fmla="*/ 6 w 108"/>
              <a:gd name="T57" fmla="*/ 166 h 171"/>
              <a:gd name="T58" fmla="*/ 12 w 108"/>
              <a:gd name="T59" fmla="*/ 171 h 171"/>
              <a:gd name="T60" fmla="*/ 25 w 108"/>
              <a:gd name="T61" fmla="*/ 150 h 171"/>
              <a:gd name="T62" fmla="*/ 28 w 108"/>
              <a:gd name="T63" fmla="*/ 145 h 171"/>
              <a:gd name="T64" fmla="*/ 37 w 108"/>
              <a:gd name="T65" fmla="*/ 133 h 171"/>
              <a:gd name="T66" fmla="*/ 45 w 108"/>
              <a:gd name="T67" fmla="*/ 124 h 171"/>
              <a:gd name="T68" fmla="*/ 48 w 108"/>
              <a:gd name="T69" fmla="*/ 120 h 171"/>
              <a:gd name="T70" fmla="*/ 48 w 108"/>
              <a:gd name="T71" fmla="*/ 119 h 171"/>
              <a:gd name="T72" fmla="*/ 60 w 108"/>
              <a:gd name="T73" fmla="*/ 119 h 171"/>
              <a:gd name="T74" fmla="*/ 68 w 108"/>
              <a:gd name="T75" fmla="*/ 95 h 171"/>
              <a:gd name="T76" fmla="*/ 74 w 108"/>
              <a:gd name="T77" fmla="*/ 75 h 171"/>
              <a:gd name="T78" fmla="*/ 74 w 108"/>
              <a:gd name="T79" fmla="*/ 75 h 171"/>
              <a:gd name="T80" fmla="*/ 75 w 108"/>
              <a:gd name="T81" fmla="*/ 75 h 171"/>
              <a:gd name="T82" fmla="*/ 87 w 108"/>
              <a:gd name="T83" fmla="*/ 95 h 171"/>
              <a:gd name="T84" fmla="*/ 88 w 108"/>
              <a:gd name="T85" fmla="*/ 96 h 171"/>
              <a:gd name="T86" fmla="*/ 88 w 108"/>
              <a:gd name="T87" fmla="*/ 96 h 171"/>
              <a:gd name="T88" fmla="*/ 85 w 108"/>
              <a:gd name="T89" fmla="*/ 116 h 171"/>
              <a:gd name="T90" fmla="*/ 90 w 108"/>
              <a:gd name="T91" fmla="*/ 119 h 171"/>
              <a:gd name="T92" fmla="*/ 94 w 108"/>
              <a:gd name="T93" fmla="*/ 121 h 171"/>
              <a:gd name="T94" fmla="*/ 95 w 108"/>
              <a:gd name="T95" fmla="*/ 121 h 171"/>
              <a:gd name="T96" fmla="*/ 108 w 108"/>
              <a:gd name="T97" fmla="*/ 116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108" h="171">
                <a:moveTo>
                  <a:pt x="81" y="0"/>
                </a:moveTo>
                <a:cubicBezTo>
                  <a:pt x="59" y="12"/>
                  <a:pt x="59" y="12"/>
                  <a:pt x="59" y="12"/>
                </a:cubicBezTo>
                <a:cubicBezTo>
                  <a:pt x="58" y="22"/>
                  <a:pt x="58" y="22"/>
                  <a:pt x="58" y="22"/>
                </a:cubicBezTo>
                <a:cubicBezTo>
                  <a:pt x="58" y="23"/>
                  <a:pt x="57" y="23"/>
                  <a:pt x="57" y="23"/>
                </a:cubicBezTo>
                <a:cubicBezTo>
                  <a:pt x="44" y="22"/>
                  <a:pt x="44" y="22"/>
                  <a:pt x="44" y="22"/>
                </a:cubicBezTo>
                <a:cubicBezTo>
                  <a:pt x="38" y="23"/>
                  <a:pt x="38" y="23"/>
                  <a:pt x="38" y="23"/>
                </a:cubicBezTo>
                <a:cubicBezTo>
                  <a:pt x="42" y="41"/>
                  <a:pt x="42" y="41"/>
                  <a:pt x="42" y="41"/>
                </a:cubicBezTo>
                <a:cubicBezTo>
                  <a:pt x="42" y="41"/>
                  <a:pt x="42" y="41"/>
                  <a:pt x="42" y="41"/>
                </a:cubicBezTo>
                <a:cubicBezTo>
                  <a:pt x="40" y="46"/>
                  <a:pt x="40" y="46"/>
                  <a:pt x="40" y="46"/>
                </a:cubicBezTo>
                <a:cubicBezTo>
                  <a:pt x="36" y="54"/>
                  <a:pt x="36" y="54"/>
                  <a:pt x="36" y="54"/>
                </a:cubicBezTo>
                <a:cubicBezTo>
                  <a:pt x="34" y="57"/>
                  <a:pt x="34" y="57"/>
                  <a:pt x="34" y="57"/>
                </a:cubicBezTo>
                <a:cubicBezTo>
                  <a:pt x="34" y="57"/>
                  <a:pt x="34" y="57"/>
                  <a:pt x="34" y="57"/>
                </a:cubicBezTo>
                <a:cubicBezTo>
                  <a:pt x="32" y="58"/>
                  <a:pt x="32" y="58"/>
                  <a:pt x="32" y="58"/>
                </a:cubicBezTo>
                <a:cubicBezTo>
                  <a:pt x="10" y="66"/>
                  <a:pt x="10" y="66"/>
                  <a:pt x="10" y="66"/>
                </a:cubicBezTo>
                <a:cubicBezTo>
                  <a:pt x="12" y="70"/>
                  <a:pt x="12" y="70"/>
                  <a:pt x="12" y="70"/>
                </a:cubicBezTo>
                <a:cubicBezTo>
                  <a:pt x="12" y="70"/>
                  <a:pt x="12" y="70"/>
                  <a:pt x="12" y="70"/>
                </a:cubicBezTo>
                <a:cubicBezTo>
                  <a:pt x="12" y="70"/>
                  <a:pt x="12" y="70"/>
                  <a:pt x="12" y="70"/>
                </a:cubicBezTo>
                <a:cubicBezTo>
                  <a:pt x="16" y="85"/>
                  <a:pt x="16" y="85"/>
                  <a:pt x="16" y="85"/>
                </a:cubicBezTo>
                <a:cubicBezTo>
                  <a:pt x="16" y="85"/>
                  <a:pt x="16" y="86"/>
                  <a:pt x="16" y="86"/>
                </a:cubicBezTo>
                <a:cubicBezTo>
                  <a:pt x="15" y="87"/>
                  <a:pt x="15" y="87"/>
                  <a:pt x="15" y="87"/>
                </a:cubicBezTo>
                <a:cubicBezTo>
                  <a:pt x="0" y="100"/>
                  <a:pt x="0" y="100"/>
                  <a:pt x="0" y="100"/>
                </a:cubicBezTo>
                <a:cubicBezTo>
                  <a:pt x="5" y="118"/>
                  <a:pt x="5" y="118"/>
                  <a:pt x="5" y="118"/>
                </a:cubicBezTo>
                <a:cubicBezTo>
                  <a:pt x="12" y="133"/>
                  <a:pt x="12" y="133"/>
                  <a:pt x="12" y="133"/>
                </a:cubicBezTo>
                <a:cubicBezTo>
                  <a:pt x="14" y="140"/>
                  <a:pt x="14" y="140"/>
                  <a:pt x="14" y="140"/>
                </a:cubicBezTo>
                <a:cubicBezTo>
                  <a:pt x="17" y="147"/>
                  <a:pt x="17" y="147"/>
                  <a:pt x="17" y="147"/>
                </a:cubicBezTo>
                <a:cubicBezTo>
                  <a:pt x="17" y="147"/>
                  <a:pt x="17" y="147"/>
                  <a:pt x="17" y="147"/>
                </a:cubicBezTo>
                <a:cubicBezTo>
                  <a:pt x="17" y="148"/>
                  <a:pt x="17" y="148"/>
                  <a:pt x="17" y="148"/>
                </a:cubicBezTo>
                <a:cubicBezTo>
                  <a:pt x="17" y="148"/>
                  <a:pt x="17" y="148"/>
                  <a:pt x="17" y="148"/>
                </a:cubicBezTo>
                <a:cubicBezTo>
                  <a:pt x="6" y="166"/>
                  <a:pt x="6" y="166"/>
                  <a:pt x="6" y="166"/>
                </a:cubicBezTo>
                <a:cubicBezTo>
                  <a:pt x="12" y="171"/>
                  <a:pt x="12" y="171"/>
                  <a:pt x="12" y="171"/>
                </a:cubicBezTo>
                <a:cubicBezTo>
                  <a:pt x="25" y="150"/>
                  <a:pt x="25" y="150"/>
                  <a:pt x="25" y="150"/>
                </a:cubicBezTo>
                <a:cubicBezTo>
                  <a:pt x="28" y="145"/>
                  <a:pt x="28" y="145"/>
                  <a:pt x="28" y="145"/>
                </a:cubicBezTo>
                <a:cubicBezTo>
                  <a:pt x="37" y="133"/>
                  <a:pt x="37" y="133"/>
                  <a:pt x="37" y="133"/>
                </a:cubicBezTo>
                <a:cubicBezTo>
                  <a:pt x="45" y="124"/>
                  <a:pt x="45" y="124"/>
                  <a:pt x="45" y="124"/>
                </a:cubicBezTo>
                <a:cubicBezTo>
                  <a:pt x="48" y="120"/>
                  <a:pt x="48" y="120"/>
                  <a:pt x="48" y="120"/>
                </a:cubicBezTo>
                <a:cubicBezTo>
                  <a:pt x="48" y="120"/>
                  <a:pt x="48" y="119"/>
                  <a:pt x="48" y="119"/>
                </a:cubicBezTo>
                <a:cubicBezTo>
                  <a:pt x="60" y="119"/>
                  <a:pt x="60" y="119"/>
                  <a:pt x="60" y="119"/>
                </a:cubicBezTo>
                <a:cubicBezTo>
                  <a:pt x="68" y="95"/>
                  <a:pt x="68" y="95"/>
                  <a:pt x="68" y="95"/>
                </a:cubicBezTo>
                <a:cubicBezTo>
                  <a:pt x="74" y="75"/>
                  <a:pt x="74" y="75"/>
                  <a:pt x="74" y="75"/>
                </a:cubicBezTo>
                <a:cubicBezTo>
                  <a:pt x="74" y="75"/>
                  <a:pt x="74" y="75"/>
                  <a:pt x="74" y="75"/>
                </a:cubicBezTo>
                <a:cubicBezTo>
                  <a:pt x="74" y="75"/>
                  <a:pt x="75" y="75"/>
                  <a:pt x="75" y="75"/>
                </a:cubicBezTo>
                <a:cubicBezTo>
                  <a:pt x="87" y="95"/>
                  <a:pt x="87" y="95"/>
                  <a:pt x="87" y="95"/>
                </a:cubicBezTo>
                <a:cubicBezTo>
                  <a:pt x="87" y="95"/>
                  <a:pt x="88" y="95"/>
                  <a:pt x="88" y="96"/>
                </a:cubicBezTo>
                <a:cubicBezTo>
                  <a:pt x="88" y="96"/>
                  <a:pt x="88" y="96"/>
                  <a:pt x="88" y="96"/>
                </a:cubicBezTo>
                <a:cubicBezTo>
                  <a:pt x="85" y="116"/>
                  <a:pt x="85" y="116"/>
                  <a:pt x="85" y="116"/>
                </a:cubicBezTo>
                <a:cubicBezTo>
                  <a:pt x="90" y="119"/>
                  <a:pt x="90" y="119"/>
                  <a:pt x="90" y="119"/>
                </a:cubicBezTo>
                <a:cubicBezTo>
                  <a:pt x="94" y="121"/>
                  <a:pt x="94" y="121"/>
                  <a:pt x="94" y="121"/>
                </a:cubicBezTo>
                <a:cubicBezTo>
                  <a:pt x="95" y="121"/>
                  <a:pt x="95" y="121"/>
                  <a:pt x="95" y="121"/>
                </a:cubicBezTo>
                <a:cubicBezTo>
                  <a:pt x="108" y="116"/>
                  <a:pt x="108" y="116"/>
                  <a:pt x="108" y="116"/>
                </a:cubicBezTo>
              </a:path>
            </a:pathLst>
          </a:custGeom>
          <a:noFill/>
          <a:ln w="23813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6" name="Freeform 117"/>
          <p:cNvSpPr>
            <a:spLocks/>
          </p:cNvSpPr>
          <p:nvPr/>
        </p:nvSpPr>
        <p:spPr bwMode="auto">
          <a:xfrm>
            <a:off x="731838" y="5035550"/>
            <a:ext cx="928688" cy="287337"/>
          </a:xfrm>
          <a:custGeom>
            <a:avLst/>
            <a:gdLst>
              <a:gd name="T0" fmla="*/ 0 w 317"/>
              <a:gd name="T1" fmla="*/ 98 h 98"/>
              <a:gd name="T2" fmla="*/ 0 w 317"/>
              <a:gd name="T3" fmla="*/ 70 h 98"/>
              <a:gd name="T4" fmla="*/ 1 w 317"/>
              <a:gd name="T5" fmla="*/ 70 h 98"/>
              <a:gd name="T6" fmla="*/ 7 w 317"/>
              <a:gd name="T7" fmla="*/ 69 h 98"/>
              <a:gd name="T8" fmla="*/ 25 w 317"/>
              <a:gd name="T9" fmla="*/ 66 h 98"/>
              <a:gd name="T10" fmla="*/ 29 w 317"/>
              <a:gd name="T11" fmla="*/ 65 h 98"/>
              <a:gd name="T12" fmla="*/ 59 w 317"/>
              <a:gd name="T13" fmla="*/ 30 h 98"/>
              <a:gd name="T14" fmla="*/ 59 w 317"/>
              <a:gd name="T15" fmla="*/ 29 h 98"/>
              <a:gd name="T16" fmla="*/ 130 w 317"/>
              <a:gd name="T17" fmla="*/ 35 h 98"/>
              <a:gd name="T18" fmla="*/ 155 w 317"/>
              <a:gd name="T19" fmla="*/ 32 h 98"/>
              <a:gd name="T20" fmla="*/ 175 w 317"/>
              <a:gd name="T21" fmla="*/ 22 h 98"/>
              <a:gd name="T22" fmla="*/ 179 w 317"/>
              <a:gd name="T23" fmla="*/ 20 h 98"/>
              <a:gd name="T24" fmla="*/ 197 w 317"/>
              <a:gd name="T25" fmla="*/ 11 h 98"/>
              <a:gd name="T26" fmla="*/ 198 w 317"/>
              <a:gd name="T27" fmla="*/ 11 h 98"/>
              <a:gd name="T28" fmla="*/ 202 w 317"/>
              <a:gd name="T29" fmla="*/ 11 h 98"/>
              <a:gd name="T30" fmla="*/ 211 w 317"/>
              <a:gd name="T31" fmla="*/ 10 h 98"/>
              <a:gd name="T32" fmla="*/ 225 w 317"/>
              <a:gd name="T33" fmla="*/ 9 h 98"/>
              <a:gd name="T34" fmla="*/ 248 w 317"/>
              <a:gd name="T35" fmla="*/ 7 h 98"/>
              <a:gd name="T36" fmla="*/ 249 w 317"/>
              <a:gd name="T37" fmla="*/ 7 h 98"/>
              <a:gd name="T38" fmla="*/ 294 w 317"/>
              <a:gd name="T39" fmla="*/ 0 h 98"/>
              <a:gd name="T40" fmla="*/ 295 w 317"/>
              <a:gd name="T41" fmla="*/ 0 h 98"/>
              <a:gd name="T42" fmla="*/ 307 w 317"/>
              <a:gd name="T43" fmla="*/ 21 h 98"/>
              <a:gd name="T44" fmla="*/ 311 w 317"/>
              <a:gd name="T45" fmla="*/ 29 h 98"/>
              <a:gd name="T46" fmla="*/ 317 w 317"/>
              <a:gd name="T47" fmla="*/ 39 h 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17" h="98">
                <a:moveTo>
                  <a:pt x="0" y="98"/>
                </a:moveTo>
                <a:cubicBezTo>
                  <a:pt x="0" y="98"/>
                  <a:pt x="0" y="73"/>
                  <a:pt x="0" y="70"/>
                </a:cubicBezTo>
                <a:cubicBezTo>
                  <a:pt x="0" y="70"/>
                  <a:pt x="1" y="70"/>
                  <a:pt x="1" y="70"/>
                </a:cubicBezTo>
                <a:cubicBezTo>
                  <a:pt x="7" y="69"/>
                  <a:pt x="7" y="69"/>
                  <a:pt x="7" y="69"/>
                </a:cubicBezTo>
                <a:cubicBezTo>
                  <a:pt x="25" y="66"/>
                  <a:pt x="25" y="66"/>
                  <a:pt x="25" y="66"/>
                </a:cubicBezTo>
                <a:cubicBezTo>
                  <a:pt x="29" y="65"/>
                  <a:pt x="29" y="65"/>
                  <a:pt x="29" y="65"/>
                </a:cubicBezTo>
                <a:cubicBezTo>
                  <a:pt x="59" y="30"/>
                  <a:pt x="59" y="30"/>
                  <a:pt x="59" y="30"/>
                </a:cubicBezTo>
                <a:cubicBezTo>
                  <a:pt x="59" y="30"/>
                  <a:pt x="59" y="29"/>
                  <a:pt x="59" y="29"/>
                </a:cubicBezTo>
                <a:cubicBezTo>
                  <a:pt x="130" y="35"/>
                  <a:pt x="130" y="35"/>
                  <a:pt x="130" y="35"/>
                </a:cubicBezTo>
                <a:cubicBezTo>
                  <a:pt x="155" y="32"/>
                  <a:pt x="155" y="32"/>
                  <a:pt x="155" y="32"/>
                </a:cubicBezTo>
                <a:cubicBezTo>
                  <a:pt x="175" y="22"/>
                  <a:pt x="175" y="22"/>
                  <a:pt x="175" y="22"/>
                </a:cubicBezTo>
                <a:cubicBezTo>
                  <a:pt x="179" y="20"/>
                  <a:pt x="179" y="20"/>
                  <a:pt x="179" y="20"/>
                </a:cubicBezTo>
                <a:cubicBezTo>
                  <a:pt x="197" y="11"/>
                  <a:pt x="197" y="11"/>
                  <a:pt x="197" y="11"/>
                </a:cubicBezTo>
                <a:cubicBezTo>
                  <a:pt x="198" y="11"/>
                  <a:pt x="198" y="11"/>
                  <a:pt x="198" y="11"/>
                </a:cubicBezTo>
                <a:cubicBezTo>
                  <a:pt x="202" y="11"/>
                  <a:pt x="202" y="11"/>
                  <a:pt x="202" y="11"/>
                </a:cubicBezTo>
                <a:cubicBezTo>
                  <a:pt x="211" y="10"/>
                  <a:pt x="211" y="10"/>
                  <a:pt x="211" y="10"/>
                </a:cubicBezTo>
                <a:cubicBezTo>
                  <a:pt x="225" y="9"/>
                  <a:pt x="225" y="9"/>
                  <a:pt x="225" y="9"/>
                </a:cubicBezTo>
                <a:cubicBezTo>
                  <a:pt x="248" y="7"/>
                  <a:pt x="248" y="7"/>
                  <a:pt x="248" y="7"/>
                </a:cubicBezTo>
                <a:cubicBezTo>
                  <a:pt x="249" y="7"/>
                  <a:pt x="249" y="7"/>
                  <a:pt x="249" y="7"/>
                </a:cubicBezTo>
                <a:cubicBezTo>
                  <a:pt x="294" y="0"/>
                  <a:pt x="294" y="0"/>
                  <a:pt x="294" y="0"/>
                </a:cubicBezTo>
                <a:cubicBezTo>
                  <a:pt x="295" y="0"/>
                  <a:pt x="295" y="0"/>
                  <a:pt x="295" y="0"/>
                </a:cubicBezTo>
                <a:cubicBezTo>
                  <a:pt x="307" y="21"/>
                  <a:pt x="307" y="21"/>
                  <a:pt x="307" y="21"/>
                </a:cubicBezTo>
                <a:cubicBezTo>
                  <a:pt x="311" y="29"/>
                  <a:pt x="311" y="29"/>
                  <a:pt x="311" y="29"/>
                </a:cubicBezTo>
                <a:cubicBezTo>
                  <a:pt x="317" y="39"/>
                  <a:pt x="317" y="39"/>
                  <a:pt x="317" y="39"/>
                </a:cubicBezTo>
              </a:path>
            </a:pathLst>
          </a:custGeom>
          <a:noFill/>
          <a:ln w="23813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7" name="Freeform 118"/>
          <p:cNvSpPr>
            <a:spLocks/>
          </p:cNvSpPr>
          <p:nvPr/>
        </p:nvSpPr>
        <p:spPr bwMode="auto">
          <a:xfrm>
            <a:off x="1660525" y="1881188"/>
            <a:ext cx="7164388" cy="3494087"/>
          </a:xfrm>
          <a:custGeom>
            <a:avLst/>
            <a:gdLst>
              <a:gd name="T0" fmla="*/ 69 w 2447"/>
              <a:gd name="T1" fmla="*/ 1098 h 1193"/>
              <a:gd name="T2" fmla="*/ 176 w 2447"/>
              <a:gd name="T3" fmla="*/ 1117 h 1193"/>
              <a:gd name="T4" fmla="*/ 254 w 2447"/>
              <a:gd name="T5" fmla="*/ 1147 h 1193"/>
              <a:gd name="T6" fmla="*/ 375 w 2447"/>
              <a:gd name="T7" fmla="*/ 1193 h 1193"/>
              <a:gd name="T8" fmla="*/ 370 w 2447"/>
              <a:gd name="T9" fmla="*/ 1081 h 1193"/>
              <a:gd name="T10" fmla="*/ 436 w 2447"/>
              <a:gd name="T11" fmla="*/ 949 h 1193"/>
              <a:gd name="T12" fmla="*/ 388 w 2447"/>
              <a:gd name="T13" fmla="*/ 825 h 1193"/>
              <a:gd name="T14" fmla="*/ 469 w 2447"/>
              <a:gd name="T15" fmla="*/ 790 h 1193"/>
              <a:gd name="T16" fmla="*/ 499 w 2447"/>
              <a:gd name="T17" fmla="*/ 753 h 1193"/>
              <a:gd name="T18" fmla="*/ 578 w 2447"/>
              <a:gd name="T19" fmla="*/ 755 h 1193"/>
              <a:gd name="T20" fmla="*/ 550 w 2447"/>
              <a:gd name="T21" fmla="*/ 691 h 1193"/>
              <a:gd name="T22" fmla="*/ 656 w 2447"/>
              <a:gd name="T23" fmla="*/ 645 h 1193"/>
              <a:gd name="T24" fmla="*/ 722 w 2447"/>
              <a:gd name="T25" fmla="*/ 717 h 1193"/>
              <a:gd name="T26" fmla="*/ 800 w 2447"/>
              <a:gd name="T27" fmla="*/ 815 h 1193"/>
              <a:gd name="T28" fmla="*/ 865 w 2447"/>
              <a:gd name="T29" fmla="*/ 937 h 1193"/>
              <a:gd name="T30" fmla="*/ 923 w 2447"/>
              <a:gd name="T31" fmla="*/ 940 h 1193"/>
              <a:gd name="T32" fmla="*/ 994 w 2447"/>
              <a:gd name="T33" fmla="*/ 941 h 1193"/>
              <a:gd name="T34" fmla="*/ 1049 w 2447"/>
              <a:gd name="T35" fmla="*/ 948 h 1193"/>
              <a:gd name="T36" fmla="*/ 1119 w 2447"/>
              <a:gd name="T37" fmla="*/ 914 h 1193"/>
              <a:gd name="T38" fmla="*/ 1172 w 2447"/>
              <a:gd name="T39" fmla="*/ 838 h 1193"/>
              <a:gd name="T40" fmla="*/ 1266 w 2447"/>
              <a:gd name="T41" fmla="*/ 892 h 1193"/>
              <a:gd name="T42" fmla="*/ 1350 w 2447"/>
              <a:gd name="T43" fmla="*/ 919 h 1193"/>
              <a:gd name="T44" fmla="*/ 1385 w 2447"/>
              <a:gd name="T45" fmla="*/ 924 h 1193"/>
              <a:gd name="T46" fmla="*/ 1412 w 2447"/>
              <a:gd name="T47" fmla="*/ 890 h 1193"/>
              <a:gd name="T48" fmla="*/ 1408 w 2447"/>
              <a:gd name="T49" fmla="*/ 856 h 1193"/>
              <a:gd name="T50" fmla="*/ 1429 w 2447"/>
              <a:gd name="T51" fmla="*/ 782 h 1193"/>
              <a:gd name="T52" fmla="*/ 1494 w 2447"/>
              <a:gd name="T53" fmla="*/ 748 h 1193"/>
              <a:gd name="T54" fmla="*/ 1511 w 2447"/>
              <a:gd name="T55" fmla="*/ 680 h 1193"/>
              <a:gd name="T56" fmla="*/ 1495 w 2447"/>
              <a:gd name="T57" fmla="*/ 641 h 1193"/>
              <a:gd name="T58" fmla="*/ 1474 w 2447"/>
              <a:gd name="T59" fmla="*/ 546 h 1193"/>
              <a:gd name="T60" fmla="*/ 1477 w 2447"/>
              <a:gd name="T61" fmla="*/ 497 h 1193"/>
              <a:gd name="T62" fmla="*/ 1483 w 2447"/>
              <a:gd name="T63" fmla="*/ 476 h 1193"/>
              <a:gd name="T64" fmla="*/ 1476 w 2447"/>
              <a:gd name="T65" fmla="*/ 450 h 1193"/>
              <a:gd name="T66" fmla="*/ 1478 w 2447"/>
              <a:gd name="T67" fmla="*/ 410 h 1193"/>
              <a:gd name="T68" fmla="*/ 1472 w 2447"/>
              <a:gd name="T69" fmla="*/ 377 h 1193"/>
              <a:gd name="T70" fmla="*/ 1471 w 2447"/>
              <a:gd name="T71" fmla="*/ 311 h 1193"/>
              <a:gd name="T72" fmla="*/ 1508 w 2447"/>
              <a:gd name="T73" fmla="*/ 264 h 1193"/>
              <a:gd name="T74" fmla="*/ 1545 w 2447"/>
              <a:gd name="T75" fmla="*/ 190 h 1193"/>
              <a:gd name="T76" fmla="*/ 1561 w 2447"/>
              <a:gd name="T77" fmla="*/ 135 h 1193"/>
              <a:gd name="T78" fmla="*/ 1623 w 2447"/>
              <a:gd name="T79" fmla="*/ 115 h 1193"/>
              <a:gd name="T80" fmla="*/ 1660 w 2447"/>
              <a:gd name="T81" fmla="*/ 132 h 1193"/>
              <a:gd name="T82" fmla="*/ 1696 w 2447"/>
              <a:gd name="T83" fmla="*/ 107 h 1193"/>
              <a:gd name="T84" fmla="*/ 1714 w 2447"/>
              <a:gd name="T85" fmla="*/ 79 h 1193"/>
              <a:gd name="T86" fmla="*/ 1743 w 2447"/>
              <a:gd name="T87" fmla="*/ 53 h 1193"/>
              <a:gd name="T88" fmla="*/ 1770 w 2447"/>
              <a:gd name="T89" fmla="*/ 19 h 1193"/>
              <a:gd name="T90" fmla="*/ 1817 w 2447"/>
              <a:gd name="T91" fmla="*/ 1 h 1193"/>
              <a:gd name="T92" fmla="*/ 1843 w 2447"/>
              <a:gd name="T93" fmla="*/ 53 h 1193"/>
              <a:gd name="T94" fmla="*/ 1929 w 2447"/>
              <a:gd name="T95" fmla="*/ 127 h 1193"/>
              <a:gd name="T96" fmla="*/ 2017 w 2447"/>
              <a:gd name="T97" fmla="*/ 151 h 1193"/>
              <a:gd name="T98" fmla="*/ 2092 w 2447"/>
              <a:gd name="T99" fmla="*/ 176 h 1193"/>
              <a:gd name="T100" fmla="*/ 2132 w 2447"/>
              <a:gd name="T101" fmla="*/ 242 h 1193"/>
              <a:gd name="T102" fmla="*/ 2127 w 2447"/>
              <a:gd name="T103" fmla="*/ 359 h 1193"/>
              <a:gd name="T104" fmla="*/ 2140 w 2447"/>
              <a:gd name="T105" fmla="*/ 533 h 1193"/>
              <a:gd name="T106" fmla="*/ 2183 w 2447"/>
              <a:gd name="T107" fmla="*/ 481 h 1193"/>
              <a:gd name="T108" fmla="*/ 2182 w 2447"/>
              <a:gd name="T109" fmla="*/ 425 h 1193"/>
              <a:gd name="T110" fmla="*/ 2190 w 2447"/>
              <a:gd name="T111" fmla="*/ 360 h 1193"/>
              <a:gd name="T112" fmla="*/ 2240 w 2447"/>
              <a:gd name="T113" fmla="*/ 307 h 1193"/>
              <a:gd name="T114" fmla="*/ 2281 w 2447"/>
              <a:gd name="T115" fmla="*/ 287 h 1193"/>
              <a:gd name="T116" fmla="*/ 2306 w 2447"/>
              <a:gd name="T117" fmla="*/ 205 h 1193"/>
              <a:gd name="T118" fmla="*/ 2277 w 2447"/>
              <a:gd name="T119" fmla="*/ 138 h 1193"/>
              <a:gd name="T120" fmla="*/ 2430 w 2447"/>
              <a:gd name="T121" fmla="*/ 177 h 1193"/>
              <a:gd name="T122" fmla="*/ 2430 w 2447"/>
              <a:gd name="T123" fmla="*/ 92 h 1193"/>
              <a:gd name="T124" fmla="*/ 2396 w 2447"/>
              <a:gd name="T125" fmla="*/ 39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2447" h="1193">
                <a:moveTo>
                  <a:pt x="0" y="1116"/>
                </a:moveTo>
                <a:cubicBezTo>
                  <a:pt x="20" y="1106"/>
                  <a:pt x="20" y="1106"/>
                  <a:pt x="20" y="1106"/>
                </a:cubicBezTo>
                <a:cubicBezTo>
                  <a:pt x="35" y="1099"/>
                  <a:pt x="35" y="1099"/>
                  <a:pt x="35" y="1099"/>
                </a:cubicBezTo>
                <a:cubicBezTo>
                  <a:pt x="41" y="1095"/>
                  <a:pt x="41" y="1095"/>
                  <a:pt x="41" y="1095"/>
                </a:cubicBezTo>
                <a:cubicBezTo>
                  <a:pt x="56" y="1088"/>
                  <a:pt x="56" y="1088"/>
                  <a:pt x="56" y="1088"/>
                </a:cubicBezTo>
                <a:cubicBezTo>
                  <a:pt x="56" y="1088"/>
                  <a:pt x="56" y="1088"/>
                  <a:pt x="56" y="1088"/>
                </a:cubicBezTo>
                <a:cubicBezTo>
                  <a:pt x="56" y="1088"/>
                  <a:pt x="56" y="1088"/>
                  <a:pt x="56" y="1088"/>
                </a:cubicBezTo>
                <a:cubicBezTo>
                  <a:pt x="56" y="1088"/>
                  <a:pt x="56" y="1088"/>
                  <a:pt x="56" y="1088"/>
                </a:cubicBezTo>
                <a:cubicBezTo>
                  <a:pt x="59" y="1090"/>
                  <a:pt x="59" y="1090"/>
                  <a:pt x="59" y="1090"/>
                </a:cubicBezTo>
                <a:cubicBezTo>
                  <a:pt x="63" y="1094"/>
                  <a:pt x="63" y="1094"/>
                  <a:pt x="63" y="1094"/>
                </a:cubicBezTo>
                <a:cubicBezTo>
                  <a:pt x="69" y="1098"/>
                  <a:pt x="69" y="1098"/>
                  <a:pt x="69" y="1098"/>
                </a:cubicBezTo>
                <a:cubicBezTo>
                  <a:pt x="73" y="1101"/>
                  <a:pt x="73" y="1101"/>
                  <a:pt x="73" y="1101"/>
                </a:cubicBezTo>
                <a:cubicBezTo>
                  <a:pt x="88" y="1114"/>
                  <a:pt x="88" y="1114"/>
                  <a:pt x="88" y="1114"/>
                </a:cubicBezTo>
                <a:cubicBezTo>
                  <a:pt x="103" y="1127"/>
                  <a:pt x="103" y="1127"/>
                  <a:pt x="103" y="1127"/>
                </a:cubicBezTo>
                <a:cubicBezTo>
                  <a:pt x="107" y="1127"/>
                  <a:pt x="107" y="1127"/>
                  <a:pt x="107" y="1127"/>
                </a:cubicBezTo>
                <a:cubicBezTo>
                  <a:pt x="115" y="1126"/>
                  <a:pt x="115" y="1126"/>
                  <a:pt x="115" y="1126"/>
                </a:cubicBezTo>
                <a:cubicBezTo>
                  <a:pt x="123" y="1124"/>
                  <a:pt x="123" y="1124"/>
                  <a:pt x="123" y="1124"/>
                </a:cubicBezTo>
                <a:cubicBezTo>
                  <a:pt x="123" y="1124"/>
                  <a:pt x="123" y="1124"/>
                  <a:pt x="123" y="1124"/>
                </a:cubicBezTo>
                <a:cubicBezTo>
                  <a:pt x="127" y="1124"/>
                  <a:pt x="127" y="1124"/>
                  <a:pt x="127" y="1124"/>
                </a:cubicBezTo>
                <a:cubicBezTo>
                  <a:pt x="133" y="1123"/>
                  <a:pt x="133" y="1123"/>
                  <a:pt x="133" y="1123"/>
                </a:cubicBezTo>
                <a:cubicBezTo>
                  <a:pt x="160" y="1119"/>
                  <a:pt x="160" y="1119"/>
                  <a:pt x="160" y="1119"/>
                </a:cubicBezTo>
                <a:cubicBezTo>
                  <a:pt x="160" y="1119"/>
                  <a:pt x="176" y="1117"/>
                  <a:pt x="176" y="1117"/>
                </a:cubicBezTo>
                <a:cubicBezTo>
                  <a:pt x="176" y="1117"/>
                  <a:pt x="176" y="1117"/>
                  <a:pt x="177" y="1117"/>
                </a:cubicBezTo>
                <a:cubicBezTo>
                  <a:pt x="186" y="1121"/>
                  <a:pt x="186" y="1121"/>
                  <a:pt x="186" y="1121"/>
                </a:cubicBezTo>
                <a:cubicBezTo>
                  <a:pt x="195" y="1124"/>
                  <a:pt x="195" y="1124"/>
                  <a:pt x="195" y="1124"/>
                </a:cubicBezTo>
                <a:cubicBezTo>
                  <a:pt x="199" y="1126"/>
                  <a:pt x="199" y="1126"/>
                  <a:pt x="199" y="1126"/>
                </a:cubicBezTo>
                <a:cubicBezTo>
                  <a:pt x="209" y="1130"/>
                  <a:pt x="209" y="1130"/>
                  <a:pt x="209" y="1130"/>
                </a:cubicBezTo>
                <a:cubicBezTo>
                  <a:pt x="217" y="1133"/>
                  <a:pt x="217" y="1133"/>
                  <a:pt x="217" y="1133"/>
                </a:cubicBezTo>
                <a:cubicBezTo>
                  <a:pt x="229" y="1137"/>
                  <a:pt x="229" y="1137"/>
                  <a:pt x="229" y="1137"/>
                </a:cubicBezTo>
                <a:cubicBezTo>
                  <a:pt x="235" y="1139"/>
                  <a:pt x="235" y="1139"/>
                  <a:pt x="235" y="1139"/>
                </a:cubicBezTo>
                <a:cubicBezTo>
                  <a:pt x="237" y="1140"/>
                  <a:pt x="237" y="1140"/>
                  <a:pt x="237" y="1140"/>
                </a:cubicBezTo>
                <a:cubicBezTo>
                  <a:pt x="253" y="1146"/>
                  <a:pt x="253" y="1146"/>
                  <a:pt x="253" y="1146"/>
                </a:cubicBezTo>
                <a:cubicBezTo>
                  <a:pt x="254" y="1147"/>
                  <a:pt x="254" y="1147"/>
                  <a:pt x="254" y="1147"/>
                </a:cubicBezTo>
                <a:cubicBezTo>
                  <a:pt x="271" y="1153"/>
                  <a:pt x="271" y="1153"/>
                  <a:pt x="271" y="1153"/>
                </a:cubicBezTo>
                <a:cubicBezTo>
                  <a:pt x="275" y="1154"/>
                  <a:pt x="275" y="1154"/>
                  <a:pt x="275" y="1154"/>
                </a:cubicBezTo>
                <a:cubicBezTo>
                  <a:pt x="281" y="1157"/>
                  <a:pt x="281" y="1157"/>
                  <a:pt x="281" y="1157"/>
                </a:cubicBezTo>
                <a:cubicBezTo>
                  <a:pt x="286" y="1159"/>
                  <a:pt x="286" y="1159"/>
                  <a:pt x="286" y="1159"/>
                </a:cubicBezTo>
                <a:cubicBezTo>
                  <a:pt x="297" y="1163"/>
                  <a:pt x="297" y="1163"/>
                  <a:pt x="297" y="1163"/>
                </a:cubicBezTo>
                <a:cubicBezTo>
                  <a:pt x="318" y="1171"/>
                  <a:pt x="318" y="1171"/>
                  <a:pt x="318" y="1171"/>
                </a:cubicBezTo>
                <a:cubicBezTo>
                  <a:pt x="330" y="1175"/>
                  <a:pt x="330" y="1175"/>
                  <a:pt x="330" y="1175"/>
                </a:cubicBezTo>
                <a:cubicBezTo>
                  <a:pt x="341" y="1180"/>
                  <a:pt x="341" y="1180"/>
                  <a:pt x="341" y="1180"/>
                </a:cubicBezTo>
                <a:cubicBezTo>
                  <a:pt x="346" y="1182"/>
                  <a:pt x="346" y="1182"/>
                  <a:pt x="346" y="1182"/>
                </a:cubicBezTo>
                <a:cubicBezTo>
                  <a:pt x="355" y="1185"/>
                  <a:pt x="355" y="1185"/>
                  <a:pt x="355" y="1185"/>
                </a:cubicBezTo>
                <a:cubicBezTo>
                  <a:pt x="375" y="1193"/>
                  <a:pt x="375" y="1193"/>
                  <a:pt x="375" y="1193"/>
                </a:cubicBezTo>
                <a:cubicBezTo>
                  <a:pt x="385" y="1174"/>
                  <a:pt x="385" y="1174"/>
                  <a:pt x="385" y="1174"/>
                </a:cubicBezTo>
                <a:cubicBezTo>
                  <a:pt x="390" y="1168"/>
                  <a:pt x="390" y="1168"/>
                  <a:pt x="390" y="1168"/>
                </a:cubicBezTo>
                <a:cubicBezTo>
                  <a:pt x="392" y="1166"/>
                  <a:pt x="392" y="1166"/>
                  <a:pt x="392" y="1166"/>
                </a:cubicBezTo>
                <a:cubicBezTo>
                  <a:pt x="403" y="1151"/>
                  <a:pt x="403" y="1151"/>
                  <a:pt x="403" y="1151"/>
                </a:cubicBezTo>
                <a:cubicBezTo>
                  <a:pt x="406" y="1146"/>
                  <a:pt x="406" y="1146"/>
                  <a:pt x="406" y="1146"/>
                </a:cubicBezTo>
                <a:cubicBezTo>
                  <a:pt x="410" y="1141"/>
                  <a:pt x="410" y="1141"/>
                  <a:pt x="410" y="1141"/>
                </a:cubicBezTo>
                <a:cubicBezTo>
                  <a:pt x="418" y="1130"/>
                  <a:pt x="418" y="1130"/>
                  <a:pt x="418" y="1130"/>
                </a:cubicBezTo>
                <a:cubicBezTo>
                  <a:pt x="431" y="1113"/>
                  <a:pt x="431" y="1113"/>
                  <a:pt x="431" y="1113"/>
                </a:cubicBezTo>
                <a:cubicBezTo>
                  <a:pt x="389" y="1095"/>
                  <a:pt x="389" y="1095"/>
                  <a:pt x="389" y="1095"/>
                </a:cubicBezTo>
                <a:cubicBezTo>
                  <a:pt x="384" y="1091"/>
                  <a:pt x="384" y="1091"/>
                  <a:pt x="384" y="1091"/>
                </a:cubicBezTo>
                <a:cubicBezTo>
                  <a:pt x="370" y="1081"/>
                  <a:pt x="370" y="1081"/>
                  <a:pt x="370" y="1081"/>
                </a:cubicBezTo>
                <a:cubicBezTo>
                  <a:pt x="370" y="1080"/>
                  <a:pt x="370" y="1080"/>
                  <a:pt x="370" y="1080"/>
                </a:cubicBezTo>
                <a:cubicBezTo>
                  <a:pt x="380" y="1071"/>
                  <a:pt x="380" y="1071"/>
                  <a:pt x="380" y="1071"/>
                </a:cubicBezTo>
                <a:cubicBezTo>
                  <a:pt x="391" y="1060"/>
                  <a:pt x="391" y="1060"/>
                  <a:pt x="391" y="1060"/>
                </a:cubicBezTo>
                <a:cubicBezTo>
                  <a:pt x="397" y="1051"/>
                  <a:pt x="397" y="1051"/>
                  <a:pt x="397" y="1051"/>
                </a:cubicBezTo>
                <a:cubicBezTo>
                  <a:pt x="411" y="1028"/>
                  <a:pt x="411" y="1028"/>
                  <a:pt x="411" y="1028"/>
                </a:cubicBezTo>
                <a:cubicBezTo>
                  <a:pt x="418" y="1016"/>
                  <a:pt x="418" y="1016"/>
                  <a:pt x="418" y="1016"/>
                </a:cubicBezTo>
                <a:cubicBezTo>
                  <a:pt x="420" y="1008"/>
                  <a:pt x="420" y="1008"/>
                  <a:pt x="420" y="1008"/>
                </a:cubicBezTo>
                <a:cubicBezTo>
                  <a:pt x="425" y="989"/>
                  <a:pt x="425" y="989"/>
                  <a:pt x="425" y="989"/>
                </a:cubicBezTo>
                <a:cubicBezTo>
                  <a:pt x="429" y="973"/>
                  <a:pt x="429" y="973"/>
                  <a:pt x="429" y="973"/>
                </a:cubicBezTo>
                <a:cubicBezTo>
                  <a:pt x="433" y="957"/>
                  <a:pt x="433" y="957"/>
                  <a:pt x="433" y="957"/>
                </a:cubicBezTo>
                <a:cubicBezTo>
                  <a:pt x="436" y="949"/>
                  <a:pt x="436" y="949"/>
                  <a:pt x="436" y="949"/>
                </a:cubicBezTo>
                <a:cubicBezTo>
                  <a:pt x="439" y="937"/>
                  <a:pt x="439" y="937"/>
                  <a:pt x="439" y="937"/>
                </a:cubicBezTo>
                <a:cubicBezTo>
                  <a:pt x="436" y="924"/>
                  <a:pt x="436" y="924"/>
                  <a:pt x="436" y="924"/>
                </a:cubicBezTo>
                <a:cubicBezTo>
                  <a:pt x="434" y="911"/>
                  <a:pt x="434" y="911"/>
                  <a:pt x="434" y="911"/>
                </a:cubicBezTo>
                <a:cubicBezTo>
                  <a:pt x="433" y="908"/>
                  <a:pt x="433" y="908"/>
                  <a:pt x="433" y="908"/>
                </a:cubicBezTo>
                <a:cubicBezTo>
                  <a:pt x="430" y="887"/>
                  <a:pt x="430" y="887"/>
                  <a:pt x="430" y="887"/>
                </a:cubicBezTo>
                <a:cubicBezTo>
                  <a:pt x="428" y="876"/>
                  <a:pt x="428" y="876"/>
                  <a:pt x="428" y="876"/>
                </a:cubicBezTo>
                <a:cubicBezTo>
                  <a:pt x="427" y="869"/>
                  <a:pt x="427" y="869"/>
                  <a:pt x="427" y="869"/>
                </a:cubicBezTo>
                <a:cubicBezTo>
                  <a:pt x="417" y="859"/>
                  <a:pt x="417" y="859"/>
                  <a:pt x="417" y="859"/>
                </a:cubicBezTo>
                <a:cubicBezTo>
                  <a:pt x="412" y="854"/>
                  <a:pt x="412" y="854"/>
                  <a:pt x="412" y="854"/>
                </a:cubicBezTo>
                <a:cubicBezTo>
                  <a:pt x="400" y="840"/>
                  <a:pt x="400" y="840"/>
                  <a:pt x="400" y="840"/>
                </a:cubicBezTo>
                <a:cubicBezTo>
                  <a:pt x="388" y="825"/>
                  <a:pt x="388" y="825"/>
                  <a:pt x="388" y="825"/>
                </a:cubicBezTo>
                <a:cubicBezTo>
                  <a:pt x="383" y="819"/>
                  <a:pt x="383" y="819"/>
                  <a:pt x="383" y="819"/>
                </a:cubicBezTo>
                <a:cubicBezTo>
                  <a:pt x="372" y="807"/>
                  <a:pt x="372" y="807"/>
                  <a:pt x="372" y="807"/>
                </a:cubicBezTo>
                <a:cubicBezTo>
                  <a:pt x="372" y="806"/>
                  <a:pt x="372" y="806"/>
                  <a:pt x="372" y="806"/>
                </a:cubicBezTo>
                <a:cubicBezTo>
                  <a:pt x="389" y="803"/>
                  <a:pt x="389" y="803"/>
                  <a:pt x="389" y="803"/>
                </a:cubicBezTo>
                <a:cubicBezTo>
                  <a:pt x="399" y="801"/>
                  <a:pt x="399" y="801"/>
                  <a:pt x="399" y="801"/>
                </a:cubicBezTo>
                <a:cubicBezTo>
                  <a:pt x="420" y="798"/>
                  <a:pt x="420" y="798"/>
                  <a:pt x="420" y="798"/>
                </a:cubicBezTo>
                <a:cubicBezTo>
                  <a:pt x="441" y="795"/>
                  <a:pt x="441" y="795"/>
                  <a:pt x="441" y="795"/>
                </a:cubicBezTo>
                <a:cubicBezTo>
                  <a:pt x="447" y="793"/>
                  <a:pt x="447" y="793"/>
                  <a:pt x="447" y="793"/>
                </a:cubicBezTo>
                <a:cubicBezTo>
                  <a:pt x="453" y="792"/>
                  <a:pt x="453" y="792"/>
                  <a:pt x="453" y="792"/>
                </a:cubicBezTo>
                <a:cubicBezTo>
                  <a:pt x="469" y="790"/>
                  <a:pt x="469" y="790"/>
                  <a:pt x="469" y="790"/>
                </a:cubicBezTo>
                <a:cubicBezTo>
                  <a:pt x="469" y="790"/>
                  <a:pt x="469" y="790"/>
                  <a:pt x="469" y="790"/>
                </a:cubicBezTo>
                <a:cubicBezTo>
                  <a:pt x="472" y="786"/>
                  <a:pt x="472" y="786"/>
                  <a:pt x="472" y="786"/>
                </a:cubicBezTo>
                <a:cubicBezTo>
                  <a:pt x="477" y="780"/>
                  <a:pt x="477" y="780"/>
                  <a:pt x="477" y="780"/>
                </a:cubicBezTo>
                <a:cubicBezTo>
                  <a:pt x="482" y="775"/>
                  <a:pt x="482" y="775"/>
                  <a:pt x="482" y="775"/>
                </a:cubicBezTo>
                <a:cubicBezTo>
                  <a:pt x="486" y="770"/>
                  <a:pt x="486" y="770"/>
                  <a:pt x="486" y="770"/>
                </a:cubicBezTo>
                <a:cubicBezTo>
                  <a:pt x="488" y="767"/>
                  <a:pt x="488" y="767"/>
                  <a:pt x="488" y="767"/>
                </a:cubicBezTo>
                <a:cubicBezTo>
                  <a:pt x="490" y="764"/>
                  <a:pt x="490" y="764"/>
                  <a:pt x="490" y="764"/>
                </a:cubicBezTo>
                <a:cubicBezTo>
                  <a:pt x="496" y="757"/>
                  <a:pt x="496" y="757"/>
                  <a:pt x="496" y="757"/>
                </a:cubicBezTo>
                <a:cubicBezTo>
                  <a:pt x="497" y="756"/>
                  <a:pt x="497" y="756"/>
                  <a:pt x="497" y="756"/>
                </a:cubicBezTo>
                <a:cubicBezTo>
                  <a:pt x="497" y="756"/>
                  <a:pt x="497" y="756"/>
                  <a:pt x="497" y="756"/>
                </a:cubicBezTo>
                <a:cubicBezTo>
                  <a:pt x="497" y="756"/>
                  <a:pt x="497" y="756"/>
                  <a:pt x="497" y="756"/>
                </a:cubicBezTo>
                <a:cubicBezTo>
                  <a:pt x="499" y="753"/>
                  <a:pt x="499" y="753"/>
                  <a:pt x="499" y="753"/>
                </a:cubicBezTo>
                <a:cubicBezTo>
                  <a:pt x="499" y="753"/>
                  <a:pt x="499" y="753"/>
                  <a:pt x="500" y="753"/>
                </a:cubicBezTo>
                <a:cubicBezTo>
                  <a:pt x="505" y="756"/>
                  <a:pt x="505" y="756"/>
                  <a:pt x="505" y="756"/>
                </a:cubicBezTo>
                <a:cubicBezTo>
                  <a:pt x="506" y="757"/>
                  <a:pt x="506" y="757"/>
                  <a:pt x="506" y="757"/>
                </a:cubicBezTo>
                <a:cubicBezTo>
                  <a:pt x="509" y="759"/>
                  <a:pt x="509" y="759"/>
                  <a:pt x="509" y="759"/>
                </a:cubicBezTo>
                <a:cubicBezTo>
                  <a:pt x="524" y="767"/>
                  <a:pt x="524" y="767"/>
                  <a:pt x="524" y="767"/>
                </a:cubicBezTo>
                <a:cubicBezTo>
                  <a:pt x="534" y="773"/>
                  <a:pt x="534" y="773"/>
                  <a:pt x="534" y="773"/>
                </a:cubicBezTo>
                <a:cubicBezTo>
                  <a:pt x="536" y="774"/>
                  <a:pt x="536" y="774"/>
                  <a:pt x="536" y="774"/>
                </a:cubicBezTo>
                <a:cubicBezTo>
                  <a:pt x="557" y="785"/>
                  <a:pt x="557" y="785"/>
                  <a:pt x="557" y="785"/>
                </a:cubicBezTo>
                <a:cubicBezTo>
                  <a:pt x="571" y="793"/>
                  <a:pt x="571" y="793"/>
                  <a:pt x="571" y="793"/>
                </a:cubicBezTo>
                <a:cubicBezTo>
                  <a:pt x="574" y="776"/>
                  <a:pt x="574" y="776"/>
                  <a:pt x="574" y="776"/>
                </a:cubicBezTo>
                <a:cubicBezTo>
                  <a:pt x="578" y="755"/>
                  <a:pt x="578" y="755"/>
                  <a:pt x="578" y="755"/>
                </a:cubicBezTo>
                <a:cubicBezTo>
                  <a:pt x="567" y="746"/>
                  <a:pt x="567" y="746"/>
                  <a:pt x="567" y="746"/>
                </a:cubicBezTo>
                <a:cubicBezTo>
                  <a:pt x="566" y="746"/>
                  <a:pt x="566" y="746"/>
                  <a:pt x="566" y="746"/>
                </a:cubicBezTo>
                <a:cubicBezTo>
                  <a:pt x="563" y="736"/>
                  <a:pt x="563" y="736"/>
                  <a:pt x="563" y="736"/>
                </a:cubicBezTo>
                <a:cubicBezTo>
                  <a:pt x="560" y="729"/>
                  <a:pt x="560" y="729"/>
                  <a:pt x="560" y="729"/>
                </a:cubicBezTo>
                <a:cubicBezTo>
                  <a:pt x="554" y="719"/>
                  <a:pt x="554" y="719"/>
                  <a:pt x="554" y="719"/>
                </a:cubicBezTo>
                <a:cubicBezTo>
                  <a:pt x="549" y="708"/>
                  <a:pt x="549" y="708"/>
                  <a:pt x="549" y="708"/>
                </a:cubicBezTo>
                <a:cubicBezTo>
                  <a:pt x="549" y="708"/>
                  <a:pt x="549" y="708"/>
                  <a:pt x="549" y="708"/>
                </a:cubicBezTo>
                <a:cubicBezTo>
                  <a:pt x="550" y="699"/>
                  <a:pt x="550" y="699"/>
                  <a:pt x="550" y="699"/>
                </a:cubicBezTo>
                <a:cubicBezTo>
                  <a:pt x="550" y="692"/>
                  <a:pt x="550" y="692"/>
                  <a:pt x="550" y="692"/>
                </a:cubicBezTo>
                <a:cubicBezTo>
                  <a:pt x="550" y="691"/>
                  <a:pt x="550" y="691"/>
                  <a:pt x="550" y="691"/>
                </a:cubicBezTo>
                <a:cubicBezTo>
                  <a:pt x="550" y="691"/>
                  <a:pt x="550" y="691"/>
                  <a:pt x="550" y="691"/>
                </a:cubicBezTo>
                <a:cubicBezTo>
                  <a:pt x="555" y="685"/>
                  <a:pt x="555" y="685"/>
                  <a:pt x="555" y="685"/>
                </a:cubicBezTo>
                <a:cubicBezTo>
                  <a:pt x="555" y="684"/>
                  <a:pt x="555" y="684"/>
                  <a:pt x="555" y="684"/>
                </a:cubicBezTo>
                <a:cubicBezTo>
                  <a:pt x="556" y="683"/>
                  <a:pt x="556" y="683"/>
                  <a:pt x="556" y="683"/>
                </a:cubicBezTo>
                <a:cubicBezTo>
                  <a:pt x="566" y="667"/>
                  <a:pt x="566" y="667"/>
                  <a:pt x="566" y="667"/>
                </a:cubicBezTo>
                <a:cubicBezTo>
                  <a:pt x="587" y="648"/>
                  <a:pt x="587" y="648"/>
                  <a:pt x="587" y="648"/>
                </a:cubicBezTo>
                <a:cubicBezTo>
                  <a:pt x="597" y="638"/>
                  <a:pt x="597" y="638"/>
                  <a:pt x="597" y="638"/>
                </a:cubicBezTo>
                <a:cubicBezTo>
                  <a:pt x="600" y="636"/>
                  <a:pt x="600" y="636"/>
                  <a:pt x="600" y="636"/>
                </a:cubicBezTo>
                <a:cubicBezTo>
                  <a:pt x="600" y="635"/>
                  <a:pt x="600" y="635"/>
                  <a:pt x="600" y="635"/>
                </a:cubicBezTo>
                <a:cubicBezTo>
                  <a:pt x="618" y="639"/>
                  <a:pt x="618" y="639"/>
                  <a:pt x="618" y="639"/>
                </a:cubicBezTo>
                <a:cubicBezTo>
                  <a:pt x="633" y="641"/>
                  <a:pt x="633" y="641"/>
                  <a:pt x="633" y="641"/>
                </a:cubicBezTo>
                <a:cubicBezTo>
                  <a:pt x="656" y="645"/>
                  <a:pt x="656" y="645"/>
                  <a:pt x="656" y="645"/>
                </a:cubicBezTo>
                <a:cubicBezTo>
                  <a:pt x="663" y="646"/>
                  <a:pt x="663" y="646"/>
                  <a:pt x="663" y="646"/>
                </a:cubicBezTo>
                <a:cubicBezTo>
                  <a:pt x="671" y="648"/>
                  <a:pt x="671" y="648"/>
                  <a:pt x="671" y="648"/>
                </a:cubicBezTo>
                <a:cubicBezTo>
                  <a:pt x="671" y="648"/>
                  <a:pt x="671" y="648"/>
                  <a:pt x="671" y="648"/>
                </a:cubicBezTo>
                <a:cubicBezTo>
                  <a:pt x="678" y="658"/>
                  <a:pt x="678" y="658"/>
                  <a:pt x="678" y="658"/>
                </a:cubicBezTo>
                <a:cubicBezTo>
                  <a:pt x="684" y="666"/>
                  <a:pt x="684" y="666"/>
                  <a:pt x="684" y="666"/>
                </a:cubicBezTo>
                <a:cubicBezTo>
                  <a:pt x="687" y="670"/>
                  <a:pt x="687" y="670"/>
                  <a:pt x="687" y="670"/>
                </a:cubicBezTo>
                <a:cubicBezTo>
                  <a:pt x="694" y="680"/>
                  <a:pt x="694" y="680"/>
                  <a:pt x="694" y="680"/>
                </a:cubicBezTo>
                <a:cubicBezTo>
                  <a:pt x="704" y="694"/>
                  <a:pt x="704" y="694"/>
                  <a:pt x="704" y="694"/>
                </a:cubicBezTo>
                <a:cubicBezTo>
                  <a:pt x="709" y="700"/>
                  <a:pt x="709" y="700"/>
                  <a:pt x="709" y="700"/>
                </a:cubicBezTo>
                <a:cubicBezTo>
                  <a:pt x="713" y="705"/>
                  <a:pt x="713" y="705"/>
                  <a:pt x="713" y="705"/>
                </a:cubicBezTo>
                <a:cubicBezTo>
                  <a:pt x="722" y="717"/>
                  <a:pt x="722" y="717"/>
                  <a:pt x="722" y="717"/>
                </a:cubicBezTo>
                <a:cubicBezTo>
                  <a:pt x="740" y="737"/>
                  <a:pt x="740" y="737"/>
                  <a:pt x="740" y="737"/>
                </a:cubicBezTo>
                <a:cubicBezTo>
                  <a:pt x="744" y="741"/>
                  <a:pt x="744" y="741"/>
                  <a:pt x="744" y="741"/>
                </a:cubicBezTo>
                <a:cubicBezTo>
                  <a:pt x="751" y="749"/>
                  <a:pt x="751" y="749"/>
                  <a:pt x="751" y="749"/>
                </a:cubicBezTo>
                <a:cubicBezTo>
                  <a:pt x="755" y="754"/>
                  <a:pt x="755" y="754"/>
                  <a:pt x="755" y="754"/>
                </a:cubicBezTo>
                <a:cubicBezTo>
                  <a:pt x="760" y="761"/>
                  <a:pt x="760" y="761"/>
                  <a:pt x="760" y="761"/>
                </a:cubicBezTo>
                <a:cubicBezTo>
                  <a:pt x="764" y="767"/>
                  <a:pt x="764" y="767"/>
                  <a:pt x="764" y="767"/>
                </a:cubicBezTo>
                <a:cubicBezTo>
                  <a:pt x="771" y="776"/>
                  <a:pt x="771" y="776"/>
                  <a:pt x="771" y="776"/>
                </a:cubicBezTo>
                <a:cubicBezTo>
                  <a:pt x="777" y="783"/>
                  <a:pt x="777" y="783"/>
                  <a:pt x="777" y="783"/>
                </a:cubicBezTo>
                <a:cubicBezTo>
                  <a:pt x="780" y="788"/>
                  <a:pt x="780" y="788"/>
                  <a:pt x="780" y="788"/>
                </a:cubicBezTo>
                <a:cubicBezTo>
                  <a:pt x="800" y="814"/>
                  <a:pt x="800" y="814"/>
                  <a:pt x="800" y="814"/>
                </a:cubicBezTo>
                <a:cubicBezTo>
                  <a:pt x="800" y="814"/>
                  <a:pt x="800" y="815"/>
                  <a:pt x="800" y="815"/>
                </a:cubicBezTo>
                <a:cubicBezTo>
                  <a:pt x="804" y="826"/>
                  <a:pt x="804" y="826"/>
                  <a:pt x="804" y="826"/>
                </a:cubicBezTo>
                <a:cubicBezTo>
                  <a:pt x="805" y="829"/>
                  <a:pt x="805" y="829"/>
                  <a:pt x="805" y="829"/>
                </a:cubicBezTo>
                <a:cubicBezTo>
                  <a:pt x="806" y="835"/>
                  <a:pt x="806" y="835"/>
                  <a:pt x="806" y="835"/>
                </a:cubicBezTo>
                <a:cubicBezTo>
                  <a:pt x="824" y="858"/>
                  <a:pt x="824" y="858"/>
                  <a:pt x="824" y="858"/>
                </a:cubicBezTo>
                <a:cubicBezTo>
                  <a:pt x="842" y="882"/>
                  <a:pt x="842" y="882"/>
                  <a:pt x="842" y="882"/>
                </a:cubicBezTo>
                <a:cubicBezTo>
                  <a:pt x="842" y="882"/>
                  <a:pt x="842" y="882"/>
                  <a:pt x="842" y="882"/>
                </a:cubicBezTo>
                <a:cubicBezTo>
                  <a:pt x="842" y="885"/>
                  <a:pt x="842" y="885"/>
                  <a:pt x="842" y="885"/>
                </a:cubicBezTo>
                <a:cubicBezTo>
                  <a:pt x="845" y="895"/>
                  <a:pt x="845" y="895"/>
                  <a:pt x="845" y="895"/>
                </a:cubicBezTo>
                <a:cubicBezTo>
                  <a:pt x="856" y="942"/>
                  <a:pt x="856" y="942"/>
                  <a:pt x="856" y="942"/>
                </a:cubicBezTo>
                <a:cubicBezTo>
                  <a:pt x="861" y="939"/>
                  <a:pt x="861" y="939"/>
                  <a:pt x="861" y="939"/>
                </a:cubicBezTo>
                <a:cubicBezTo>
                  <a:pt x="865" y="937"/>
                  <a:pt x="865" y="937"/>
                  <a:pt x="865" y="937"/>
                </a:cubicBezTo>
                <a:cubicBezTo>
                  <a:pt x="867" y="936"/>
                  <a:pt x="867" y="936"/>
                  <a:pt x="867" y="936"/>
                </a:cubicBezTo>
                <a:cubicBezTo>
                  <a:pt x="878" y="929"/>
                  <a:pt x="878" y="929"/>
                  <a:pt x="878" y="929"/>
                </a:cubicBezTo>
                <a:cubicBezTo>
                  <a:pt x="886" y="923"/>
                  <a:pt x="886" y="923"/>
                  <a:pt x="886" y="923"/>
                </a:cubicBezTo>
                <a:cubicBezTo>
                  <a:pt x="886" y="923"/>
                  <a:pt x="886" y="923"/>
                  <a:pt x="887" y="923"/>
                </a:cubicBezTo>
                <a:cubicBezTo>
                  <a:pt x="900" y="930"/>
                  <a:pt x="900" y="930"/>
                  <a:pt x="900" y="930"/>
                </a:cubicBezTo>
                <a:cubicBezTo>
                  <a:pt x="902" y="932"/>
                  <a:pt x="902" y="932"/>
                  <a:pt x="902" y="932"/>
                </a:cubicBezTo>
                <a:cubicBezTo>
                  <a:pt x="908" y="934"/>
                  <a:pt x="908" y="934"/>
                  <a:pt x="908" y="934"/>
                </a:cubicBezTo>
                <a:cubicBezTo>
                  <a:pt x="912" y="936"/>
                  <a:pt x="912" y="936"/>
                  <a:pt x="912" y="936"/>
                </a:cubicBezTo>
                <a:cubicBezTo>
                  <a:pt x="913" y="936"/>
                  <a:pt x="913" y="936"/>
                  <a:pt x="913" y="936"/>
                </a:cubicBezTo>
                <a:cubicBezTo>
                  <a:pt x="919" y="938"/>
                  <a:pt x="919" y="938"/>
                  <a:pt x="919" y="938"/>
                </a:cubicBezTo>
                <a:cubicBezTo>
                  <a:pt x="923" y="940"/>
                  <a:pt x="923" y="940"/>
                  <a:pt x="923" y="940"/>
                </a:cubicBezTo>
                <a:cubicBezTo>
                  <a:pt x="926" y="941"/>
                  <a:pt x="926" y="941"/>
                  <a:pt x="926" y="941"/>
                </a:cubicBezTo>
                <a:cubicBezTo>
                  <a:pt x="929" y="942"/>
                  <a:pt x="929" y="942"/>
                  <a:pt x="929" y="942"/>
                </a:cubicBezTo>
                <a:cubicBezTo>
                  <a:pt x="932" y="943"/>
                  <a:pt x="932" y="943"/>
                  <a:pt x="932" y="943"/>
                </a:cubicBezTo>
                <a:cubicBezTo>
                  <a:pt x="944" y="948"/>
                  <a:pt x="944" y="948"/>
                  <a:pt x="944" y="948"/>
                </a:cubicBezTo>
                <a:cubicBezTo>
                  <a:pt x="959" y="946"/>
                  <a:pt x="959" y="946"/>
                  <a:pt x="959" y="946"/>
                </a:cubicBezTo>
                <a:cubicBezTo>
                  <a:pt x="975" y="943"/>
                  <a:pt x="975" y="943"/>
                  <a:pt x="975" y="943"/>
                </a:cubicBezTo>
                <a:cubicBezTo>
                  <a:pt x="986" y="942"/>
                  <a:pt x="986" y="942"/>
                  <a:pt x="986" y="942"/>
                </a:cubicBezTo>
                <a:cubicBezTo>
                  <a:pt x="992" y="941"/>
                  <a:pt x="992" y="941"/>
                  <a:pt x="992" y="941"/>
                </a:cubicBezTo>
                <a:cubicBezTo>
                  <a:pt x="993" y="941"/>
                  <a:pt x="993" y="941"/>
                  <a:pt x="993" y="941"/>
                </a:cubicBezTo>
                <a:cubicBezTo>
                  <a:pt x="993" y="941"/>
                  <a:pt x="993" y="941"/>
                  <a:pt x="994" y="941"/>
                </a:cubicBezTo>
                <a:cubicBezTo>
                  <a:pt x="994" y="941"/>
                  <a:pt x="994" y="941"/>
                  <a:pt x="994" y="941"/>
                </a:cubicBezTo>
                <a:cubicBezTo>
                  <a:pt x="996" y="943"/>
                  <a:pt x="996" y="943"/>
                  <a:pt x="996" y="943"/>
                </a:cubicBezTo>
                <a:cubicBezTo>
                  <a:pt x="997" y="945"/>
                  <a:pt x="997" y="945"/>
                  <a:pt x="997" y="945"/>
                </a:cubicBezTo>
                <a:cubicBezTo>
                  <a:pt x="999" y="946"/>
                  <a:pt x="999" y="946"/>
                  <a:pt x="999" y="946"/>
                </a:cubicBezTo>
                <a:cubicBezTo>
                  <a:pt x="1007" y="955"/>
                  <a:pt x="1007" y="955"/>
                  <a:pt x="1007" y="955"/>
                </a:cubicBezTo>
                <a:cubicBezTo>
                  <a:pt x="1015" y="963"/>
                  <a:pt x="1015" y="963"/>
                  <a:pt x="1015" y="963"/>
                </a:cubicBezTo>
                <a:cubicBezTo>
                  <a:pt x="1023" y="971"/>
                  <a:pt x="1023" y="971"/>
                  <a:pt x="1023" y="971"/>
                </a:cubicBezTo>
                <a:cubicBezTo>
                  <a:pt x="1030" y="965"/>
                  <a:pt x="1030" y="965"/>
                  <a:pt x="1030" y="965"/>
                </a:cubicBezTo>
                <a:cubicBezTo>
                  <a:pt x="1032" y="963"/>
                  <a:pt x="1032" y="963"/>
                  <a:pt x="1032" y="963"/>
                </a:cubicBezTo>
                <a:cubicBezTo>
                  <a:pt x="1035" y="960"/>
                  <a:pt x="1035" y="960"/>
                  <a:pt x="1035" y="960"/>
                </a:cubicBezTo>
                <a:cubicBezTo>
                  <a:pt x="1046" y="951"/>
                  <a:pt x="1046" y="951"/>
                  <a:pt x="1046" y="951"/>
                </a:cubicBezTo>
                <a:cubicBezTo>
                  <a:pt x="1049" y="948"/>
                  <a:pt x="1049" y="948"/>
                  <a:pt x="1049" y="948"/>
                </a:cubicBezTo>
                <a:cubicBezTo>
                  <a:pt x="1051" y="947"/>
                  <a:pt x="1051" y="947"/>
                  <a:pt x="1051" y="947"/>
                </a:cubicBezTo>
                <a:cubicBezTo>
                  <a:pt x="1054" y="944"/>
                  <a:pt x="1054" y="944"/>
                  <a:pt x="1054" y="944"/>
                </a:cubicBezTo>
                <a:cubicBezTo>
                  <a:pt x="1058" y="940"/>
                  <a:pt x="1058" y="940"/>
                  <a:pt x="1058" y="940"/>
                </a:cubicBezTo>
                <a:cubicBezTo>
                  <a:pt x="1063" y="936"/>
                  <a:pt x="1063" y="936"/>
                  <a:pt x="1063" y="936"/>
                </a:cubicBezTo>
                <a:cubicBezTo>
                  <a:pt x="1073" y="929"/>
                  <a:pt x="1073" y="929"/>
                  <a:pt x="1073" y="929"/>
                </a:cubicBezTo>
                <a:cubicBezTo>
                  <a:pt x="1073" y="929"/>
                  <a:pt x="1073" y="929"/>
                  <a:pt x="1073" y="929"/>
                </a:cubicBezTo>
                <a:cubicBezTo>
                  <a:pt x="1086" y="924"/>
                  <a:pt x="1086" y="924"/>
                  <a:pt x="1086" y="924"/>
                </a:cubicBezTo>
                <a:cubicBezTo>
                  <a:pt x="1087" y="924"/>
                  <a:pt x="1087" y="924"/>
                  <a:pt x="1087" y="924"/>
                </a:cubicBezTo>
                <a:cubicBezTo>
                  <a:pt x="1094" y="922"/>
                  <a:pt x="1094" y="922"/>
                  <a:pt x="1094" y="922"/>
                </a:cubicBezTo>
                <a:cubicBezTo>
                  <a:pt x="1111" y="917"/>
                  <a:pt x="1111" y="917"/>
                  <a:pt x="1111" y="917"/>
                </a:cubicBezTo>
                <a:cubicBezTo>
                  <a:pt x="1119" y="914"/>
                  <a:pt x="1119" y="914"/>
                  <a:pt x="1119" y="914"/>
                </a:cubicBezTo>
                <a:cubicBezTo>
                  <a:pt x="1127" y="888"/>
                  <a:pt x="1127" y="888"/>
                  <a:pt x="1127" y="888"/>
                </a:cubicBezTo>
                <a:cubicBezTo>
                  <a:pt x="1128" y="877"/>
                  <a:pt x="1128" y="877"/>
                  <a:pt x="1128" y="877"/>
                </a:cubicBezTo>
                <a:cubicBezTo>
                  <a:pt x="1128" y="868"/>
                  <a:pt x="1128" y="868"/>
                  <a:pt x="1128" y="868"/>
                </a:cubicBezTo>
                <a:cubicBezTo>
                  <a:pt x="1130" y="849"/>
                  <a:pt x="1130" y="849"/>
                  <a:pt x="1130" y="849"/>
                </a:cubicBezTo>
                <a:cubicBezTo>
                  <a:pt x="1130" y="849"/>
                  <a:pt x="1130" y="849"/>
                  <a:pt x="1131" y="849"/>
                </a:cubicBezTo>
                <a:cubicBezTo>
                  <a:pt x="1138" y="843"/>
                  <a:pt x="1138" y="843"/>
                  <a:pt x="1138" y="843"/>
                </a:cubicBezTo>
                <a:cubicBezTo>
                  <a:pt x="1148" y="836"/>
                  <a:pt x="1148" y="836"/>
                  <a:pt x="1148" y="836"/>
                </a:cubicBezTo>
                <a:cubicBezTo>
                  <a:pt x="1148" y="836"/>
                  <a:pt x="1148" y="836"/>
                  <a:pt x="1148" y="836"/>
                </a:cubicBezTo>
                <a:cubicBezTo>
                  <a:pt x="1165" y="837"/>
                  <a:pt x="1165" y="837"/>
                  <a:pt x="1165" y="837"/>
                </a:cubicBezTo>
                <a:cubicBezTo>
                  <a:pt x="1172" y="838"/>
                  <a:pt x="1172" y="838"/>
                  <a:pt x="1172" y="838"/>
                </a:cubicBezTo>
                <a:cubicBezTo>
                  <a:pt x="1172" y="838"/>
                  <a:pt x="1172" y="838"/>
                  <a:pt x="1172" y="838"/>
                </a:cubicBezTo>
                <a:cubicBezTo>
                  <a:pt x="1180" y="846"/>
                  <a:pt x="1180" y="846"/>
                  <a:pt x="1180" y="846"/>
                </a:cubicBezTo>
                <a:cubicBezTo>
                  <a:pt x="1194" y="861"/>
                  <a:pt x="1194" y="861"/>
                  <a:pt x="1194" y="861"/>
                </a:cubicBezTo>
                <a:cubicBezTo>
                  <a:pt x="1210" y="854"/>
                  <a:pt x="1210" y="854"/>
                  <a:pt x="1210" y="854"/>
                </a:cubicBezTo>
                <a:cubicBezTo>
                  <a:pt x="1210" y="854"/>
                  <a:pt x="1210" y="854"/>
                  <a:pt x="1211" y="854"/>
                </a:cubicBezTo>
                <a:cubicBezTo>
                  <a:pt x="1211" y="854"/>
                  <a:pt x="1211" y="854"/>
                  <a:pt x="1211" y="854"/>
                </a:cubicBezTo>
                <a:cubicBezTo>
                  <a:pt x="1212" y="873"/>
                  <a:pt x="1212" y="873"/>
                  <a:pt x="1212" y="873"/>
                </a:cubicBezTo>
                <a:cubicBezTo>
                  <a:pt x="1224" y="877"/>
                  <a:pt x="1224" y="877"/>
                  <a:pt x="1224" y="877"/>
                </a:cubicBezTo>
                <a:cubicBezTo>
                  <a:pt x="1224" y="877"/>
                  <a:pt x="1224" y="877"/>
                  <a:pt x="1224" y="877"/>
                </a:cubicBezTo>
                <a:cubicBezTo>
                  <a:pt x="1234" y="885"/>
                  <a:pt x="1234" y="885"/>
                  <a:pt x="1234" y="885"/>
                </a:cubicBezTo>
                <a:cubicBezTo>
                  <a:pt x="1245" y="889"/>
                  <a:pt x="1245" y="889"/>
                  <a:pt x="1245" y="889"/>
                </a:cubicBezTo>
                <a:cubicBezTo>
                  <a:pt x="1266" y="892"/>
                  <a:pt x="1266" y="892"/>
                  <a:pt x="1266" y="892"/>
                </a:cubicBezTo>
                <a:cubicBezTo>
                  <a:pt x="1273" y="893"/>
                  <a:pt x="1273" y="893"/>
                  <a:pt x="1273" y="893"/>
                </a:cubicBezTo>
                <a:cubicBezTo>
                  <a:pt x="1280" y="894"/>
                  <a:pt x="1280" y="894"/>
                  <a:pt x="1280" y="894"/>
                </a:cubicBezTo>
                <a:cubicBezTo>
                  <a:pt x="1285" y="895"/>
                  <a:pt x="1285" y="895"/>
                  <a:pt x="1285" y="895"/>
                </a:cubicBezTo>
                <a:cubicBezTo>
                  <a:pt x="1289" y="895"/>
                  <a:pt x="1289" y="895"/>
                  <a:pt x="1289" y="895"/>
                </a:cubicBezTo>
                <a:cubicBezTo>
                  <a:pt x="1303" y="898"/>
                  <a:pt x="1303" y="898"/>
                  <a:pt x="1303" y="898"/>
                </a:cubicBezTo>
                <a:cubicBezTo>
                  <a:pt x="1310" y="899"/>
                  <a:pt x="1310" y="899"/>
                  <a:pt x="1310" y="899"/>
                </a:cubicBezTo>
                <a:cubicBezTo>
                  <a:pt x="1310" y="899"/>
                  <a:pt x="1310" y="899"/>
                  <a:pt x="1310" y="899"/>
                </a:cubicBezTo>
                <a:cubicBezTo>
                  <a:pt x="1331" y="909"/>
                  <a:pt x="1331" y="909"/>
                  <a:pt x="1331" y="909"/>
                </a:cubicBezTo>
                <a:cubicBezTo>
                  <a:pt x="1334" y="912"/>
                  <a:pt x="1334" y="912"/>
                  <a:pt x="1334" y="912"/>
                </a:cubicBezTo>
                <a:cubicBezTo>
                  <a:pt x="1349" y="919"/>
                  <a:pt x="1349" y="919"/>
                  <a:pt x="1349" y="919"/>
                </a:cubicBezTo>
                <a:cubicBezTo>
                  <a:pt x="1350" y="919"/>
                  <a:pt x="1350" y="919"/>
                  <a:pt x="1350" y="919"/>
                </a:cubicBezTo>
                <a:cubicBezTo>
                  <a:pt x="1352" y="924"/>
                  <a:pt x="1352" y="924"/>
                  <a:pt x="1352" y="924"/>
                </a:cubicBezTo>
                <a:cubicBezTo>
                  <a:pt x="1355" y="928"/>
                  <a:pt x="1355" y="928"/>
                  <a:pt x="1355" y="928"/>
                </a:cubicBezTo>
                <a:cubicBezTo>
                  <a:pt x="1358" y="934"/>
                  <a:pt x="1358" y="934"/>
                  <a:pt x="1358" y="934"/>
                </a:cubicBezTo>
                <a:cubicBezTo>
                  <a:pt x="1363" y="943"/>
                  <a:pt x="1363" y="943"/>
                  <a:pt x="1363" y="943"/>
                </a:cubicBezTo>
                <a:cubicBezTo>
                  <a:pt x="1371" y="958"/>
                  <a:pt x="1371" y="958"/>
                  <a:pt x="1371" y="958"/>
                </a:cubicBezTo>
                <a:cubicBezTo>
                  <a:pt x="1380" y="960"/>
                  <a:pt x="1380" y="960"/>
                  <a:pt x="1380" y="960"/>
                </a:cubicBezTo>
                <a:cubicBezTo>
                  <a:pt x="1379" y="952"/>
                  <a:pt x="1379" y="952"/>
                  <a:pt x="1379" y="952"/>
                </a:cubicBezTo>
                <a:cubicBezTo>
                  <a:pt x="1378" y="932"/>
                  <a:pt x="1378" y="932"/>
                  <a:pt x="1378" y="932"/>
                </a:cubicBezTo>
                <a:cubicBezTo>
                  <a:pt x="1378" y="932"/>
                  <a:pt x="1378" y="932"/>
                  <a:pt x="1378" y="932"/>
                </a:cubicBezTo>
                <a:cubicBezTo>
                  <a:pt x="1378" y="932"/>
                  <a:pt x="1382" y="928"/>
                  <a:pt x="1382" y="928"/>
                </a:cubicBezTo>
                <a:cubicBezTo>
                  <a:pt x="1385" y="924"/>
                  <a:pt x="1385" y="924"/>
                  <a:pt x="1385" y="924"/>
                </a:cubicBezTo>
                <a:cubicBezTo>
                  <a:pt x="1385" y="924"/>
                  <a:pt x="1386" y="924"/>
                  <a:pt x="1386" y="924"/>
                </a:cubicBezTo>
                <a:cubicBezTo>
                  <a:pt x="1386" y="924"/>
                  <a:pt x="1386" y="924"/>
                  <a:pt x="1386" y="924"/>
                </a:cubicBezTo>
                <a:cubicBezTo>
                  <a:pt x="1395" y="925"/>
                  <a:pt x="1395" y="925"/>
                  <a:pt x="1395" y="925"/>
                </a:cubicBezTo>
                <a:cubicBezTo>
                  <a:pt x="1406" y="918"/>
                  <a:pt x="1406" y="918"/>
                  <a:pt x="1406" y="918"/>
                </a:cubicBezTo>
                <a:cubicBezTo>
                  <a:pt x="1411" y="912"/>
                  <a:pt x="1411" y="912"/>
                  <a:pt x="1411" y="912"/>
                </a:cubicBezTo>
                <a:cubicBezTo>
                  <a:pt x="1411" y="912"/>
                  <a:pt x="1411" y="912"/>
                  <a:pt x="1411" y="912"/>
                </a:cubicBezTo>
                <a:cubicBezTo>
                  <a:pt x="1415" y="906"/>
                  <a:pt x="1415" y="906"/>
                  <a:pt x="1415" y="906"/>
                </a:cubicBezTo>
                <a:cubicBezTo>
                  <a:pt x="1416" y="904"/>
                  <a:pt x="1416" y="904"/>
                  <a:pt x="1416" y="904"/>
                </a:cubicBezTo>
                <a:cubicBezTo>
                  <a:pt x="1413" y="894"/>
                  <a:pt x="1413" y="894"/>
                  <a:pt x="1413" y="894"/>
                </a:cubicBezTo>
                <a:cubicBezTo>
                  <a:pt x="1413" y="894"/>
                  <a:pt x="1413" y="894"/>
                  <a:pt x="1413" y="894"/>
                </a:cubicBezTo>
                <a:cubicBezTo>
                  <a:pt x="1413" y="894"/>
                  <a:pt x="1412" y="890"/>
                  <a:pt x="1412" y="890"/>
                </a:cubicBezTo>
                <a:cubicBezTo>
                  <a:pt x="1411" y="888"/>
                  <a:pt x="1411" y="888"/>
                  <a:pt x="1411" y="888"/>
                </a:cubicBezTo>
                <a:cubicBezTo>
                  <a:pt x="1411" y="886"/>
                  <a:pt x="1411" y="886"/>
                  <a:pt x="1411" y="886"/>
                </a:cubicBezTo>
                <a:cubicBezTo>
                  <a:pt x="1411" y="886"/>
                  <a:pt x="1410" y="879"/>
                  <a:pt x="1410" y="879"/>
                </a:cubicBezTo>
                <a:cubicBezTo>
                  <a:pt x="1409" y="872"/>
                  <a:pt x="1409" y="872"/>
                  <a:pt x="1409" y="872"/>
                </a:cubicBezTo>
                <a:cubicBezTo>
                  <a:pt x="1409" y="871"/>
                  <a:pt x="1409" y="871"/>
                  <a:pt x="1409" y="871"/>
                </a:cubicBezTo>
                <a:cubicBezTo>
                  <a:pt x="1409" y="870"/>
                  <a:pt x="1409" y="870"/>
                  <a:pt x="1409" y="870"/>
                </a:cubicBezTo>
                <a:cubicBezTo>
                  <a:pt x="1412" y="865"/>
                  <a:pt x="1412" y="865"/>
                  <a:pt x="1412" y="865"/>
                </a:cubicBezTo>
                <a:cubicBezTo>
                  <a:pt x="1409" y="858"/>
                  <a:pt x="1409" y="858"/>
                  <a:pt x="1409" y="858"/>
                </a:cubicBezTo>
                <a:cubicBezTo>
                  <a:pt x="1409" y="858"/>
                  <a:pt x="1409" y="858"/>
                  <a:pt x="1409" y="858"/>
                </a:cubicBezTo>
                <a:cubicBezTo>
                  <a:pt x="1409" y="858"/>
                  <a:pt x="1409" y="858"/>
                  <a:pt x="1409" y="858"/>
                </a:cubicBezTo>
                <a:cubicBezTo>
                  <a:pt x="1408" y="856"/>
                  <a:pt x="1408" y="856"/>
                  <a:pt x="1408" y="856"/>
                </a:cubicBezTo>
                <a:cubicBezTo>
                  <a:pt x="1407" y="845"/>
                  <a:pt x="1407" y="845"/>
                  <a:pt x="1407" y="845"/>
                </a:cubicBezTo>
                <a:cubicBezTo>
                  <a:pt x="1409" y="816"/>
                  <a:pt x="1409" y="816"/>
                  <a:pt x="1409" y="816"/>
                </a:cubicBezTo>
                <a:cubicBezTo>
                  <a:pt x="1409" y="816"/>
                  <a:pt x="1409" y="816"/>
                  <a:pt x="1409" y="816"/>
                </a:cubicBezTo>
                <a:cubicBezTo>
                  <a:pt x="1410" y="815"/>
                  <a:pt x="1410" y="815"/>
                  <a:pt x="1410" y="815"/>
                </a:cubicBezTo>
                <a:cubicBezTo>
                  <a:pt x="1416" y="809"/>
                  <a:pt x="1416" y="809"/>
                  <a:pt x="1416" y="809"/>
                </a:cubicBezTo>
                <a:cubicBezTo>
                  <a:pt x="1419" y="803"/>
                  <a:pt x="1419" y="803"/>
                  <a:pt x="1419" y="803"/>
                </a:cubicBezTo>
                <a:cubicBezTo>
                  <a:pt x="1421" y="796"/>
                  <a:pt x="1421" y="796"/>
                  <a:pt x="1421" y="796"/>
                </a:cubicBezTo>
                <a:cubicBezTo>
                  <a:pt x="1421" y="792"/>
                  <a:pt x="1421" y="792"/>
                  <a:pt x="1421" y="792"/>
                </a:cubicBezTo>
                <a:cubicBezTo>
                  <a:pt x="1422" y="792"/>
                  <a:pt x="1422" y="792"/>
                  <a:pt x="1422" y="791"/>
                </a:cubicBezTo>
                <a:cubicBezTo>
                  <a:pt x="1427" y="784"/>
                  <a:pt x="1427" y="784"/>
                  <a:pt x="1427" y="784"/>
                </a:cubicBezTo>
                <a:cubicBezTo>
                  <a:pt x="1429" y="782"/>
                  <a:pt x="1429" y="782"/>
                  <a:pt x="1429" y="782"/>
                </a:cubicBezTo>
                <a:cubicBezTo>
                  <a:pt x="1442" y="768"/>
                  <a:pt x="1442" y="768"/>
                  <a:pt x="1442" y="768"/>
                </a:cubicBezTo>
                <a:cubicBezTo>
                  <a:pt x="1449" y="760"/>
                  <a:pt x="1449" y="760"/>
                  <a:pt x="1449" y="760"/>
                </a:cubicBezTo>
                <a:cubicBezTo>
                  <a:pt x="1451" y="756"/>
                  <a:pt x="1451" y="756"/>
                  <a:pt x="1451" y="756"/>
                </a:cubicBezTo>
                <a:cubicBezTo>
                  <a:pt x="1464" y="747"/>
                  <a:pt x="1464" y="747"/>
                  <a:pt x="1464" y="747"/>
                </a:cubicBezTo>
                <a:cubicBezTo>
                  <a:pt x="1464" y="747"/>
                  <a:pt x="1464" y="747"/>
                  <a:pt x="1464" y="747"/>
                </a:cubicBezTo>
                <a:cubicBezTo>
                  <a:pt x="1465" y="747"/>
                  <a:pt x="1465" y="747"/>
                  <a:pt x="1465" y="747"/>
                </a:cubicBezTo>
                <a:cubicBezTo>
                  <a:pt x="1465" y="747"/>
                  <a:pt x="1465" y="747"/>
                  <a:pt x="1465" y="747"/>
                </a:cubicBezTo>
                <a:cubicBezTo>
                  <a:pt x="1477" y="755"/>
                  <a:pt x="1477" y="755"/>
                  <a:pt x="1477" y="755"/>
                </a:cubicBezTo>
                <a:cubicBezTo>
                  <a:pt x="1485" y="754"/>
                  <a:pt x="1485" y="754"/>
                  <a:pt x="1485" y="754"/>
                </a:cubicBezTo>
                <a:cubicBezTo>
                  <a:pt x="1490" y="754"/>
                  <a:pt x="1490" y="754"/>
                  <a:pt x="1490" y="754"/>
                </a:cubicBezTo>
                <a:cubicBezTo>
                  <a:pt x="1494" y="748"/>
                  <a:pt x="1494" y="748"/>
                  <a:pt x="1494" y="748"/>
                </a:cubicBezTo>
                <a:cubicBezTo>
                  <a:pt x="1498" y="741"/>
                  <a:pt x="1498" y="741"/>
                  <a:pt x="1498" y="741"/>
                </a:cubicBezTo>
                <a:cubicBezTo>
                  <a:pt x="1498" y="740"/>
                  <a:pt x="1498" y="740"/>
                  <a:pt x="1498" y="740"/>
                </a:cubicBezTo>
                <a:cubicBezTo>
                  <a:pt x="1499" y="737"/>
                  <a:pt x="1499" y="737"/>
                  <a:pt x="1499" y="737"/>
                </a:cubicBezTo>
                <a:cubicBezTo>
                  <a:pt x="1501" y="713"/>
                  <a:pt x="1501" y="713"/>
                  <a:pt x="1501" y="713"/>
                </a:cubicBezTo>
                <a:cubicBezTo>
                  <a:pt x="1504" y="705"/>
                  <a:pt x="1504" y="705"/>
                  <a:pt x="1504" y="705"/>
                </a:cubicBezTo>
                <a:cubicBezTo>
                  <a:pt x="1503" y="698"/>
                  <a:pt x="1503" y="698"/>
                  <a:pt x="1503" y="698"/>
                </a:cubicBezTo>
                <a:cubicBezTo>
                  <a:pt x="1502" y="698"/>
                  <a:pt x="1502" y="697"/>
                  <a:pt x="1503" y="697"/>
                </a:cubicBezTo>
                <a:cubicBezTo>
                  <a:pt x="1507" y="685"/>
                  <a:pt x="1507" y="685"/>
                  <a:pt x="1507" y="685"/>
                </a:cubicBezTo>
                <a:cubicBezTo>
                  <a:pt x="1507" y="685"/>
                  <a:pt x="1508" y="685"/>
                  <a:pt x="1508" y="685"/>
                </a:cubicBezTo>
                <a:cubicBezTo>
                  <a:pt x="1510" y="683"/>
                  <a:pt x="1510" y="683"/>
                  <a:pt x="1510" y="683"/>
                </a:cubicBezTo>
                <a:cubicBezTo>
                  <a:pt x="1511" y="680"/>
                  <a:pt x="1511" y="680"/>
                  <a:pt x="1511" y="680"/>
                </a:cubicBezTo>
                <a:cubicBezTo>
                  <a:pt x="1512" y="674"/>
                  <a:pt x="1512" y="674"/>
                  <a:pt x="1512" y="674"/>
                </a:cubicBezTo>
                <a:cubicBezTo>
                  <a:pt x="1511" y="672"/>
                  <a:pt x="1511" y="672"/>
                  <a:pt x="1511" y="672"/>
                </a:cubicBezTo>
                <a:cubicBezTo>
                  <a:pt x="1511" y="672"/>
                  <a:pt x="1509" y="669"/>
                  <a:pt x="1509" y="669"/>
                </a:cubicBezTo>
                <a:cubicBezTo>
                  <a:pt x="1505" y="668"/>
                  <a:pt x="1505" y="668"/>
                  <a:pt x="1505" y="668"/>
                </a:cubicBezTo>
                <a:cubicBezTo>
                  <a:pt x="1505" y="668"/>
                  <a:pt x="1505" y="668"/>
                  <a:pt x="1505" y="668"/>
                </a:cubicBezTo>
                <a:cubicBezTo>
                  <a:pt x="1504" y="659"/>
                  <a:pt x="1504" y="659"/>
                  <a:pt x="1504" y="659"/>
                </a:cubicBezTo>
                <a:cubicBezTo>
                  <a:pt x="1504" y="658"/>
                  <a:pt x="1504" y="658"/>
                  <a:pt x="1504" y="658"/>
                </a:cubicBezTo>
                <a:cubicBezTo>
                  <a:pt x="1503" y="653"/>
                  <a:pt x="1503" y="653"/>
                  <a:pt x="1503" y="653"/>
                </a:cubicBezTo>
                <a:cubicBezTo>
                  <a:pt x="1495" y="643"/>
                  <a:pt x="1495" y="643"/>
                  <a:pt x="1495" y="643"/>
                </a:cubicBezTo>
                <a:cubicBezTo>
                  <a:pt x="1495" y="643"/>
                  <a:pt x="1495" y="642"/>
                  <a:pt x="1495" y="642"/>
                </a:cubicBezTo>
                <a:cubicBezTo>
                  <a:pt x="1495" y="641"/>
                  <a:pt x="1495" y="641"/>
                  <a:pt x="1495" y="641"/>
                </a:cubicBezTo>
                <a:cubicBezTo>
                  <a:pt x="1494" y="629"/>
                  <a:pt x="1494" y="629"/>
                  <a:pt x="1494" y="629"/>
                </a:cubicBezTo>
                <a:cubicBezTo>
                  <a:pt x="1493" y="609"/>
                  <a:pt x="1493" y="609"/>
                  <a:pt x="1493" y="609"/>
                </a:cubicBezTo>
                <a:cubicBezTo>
                  <a:pt x="1488" y="598"/>
                  <a:pt x="1488" y="598"/>
                  <a:pt x="1488" y="598"/>
                </a:cubicBezTo>
                <a:cubicBezTo>
                  <a:pt x="1488" y="597"/>
                  <a:pt x="1488" y="597"/>
                  <a:pt x="1488" y="597"/>
                </a:cubicBezTo>
                <a:cubicBezTo>
                  <a:pt x="1477" y="579"/>
                  <a:pt x="1477" y="579"/>
                  <a:pt x="1477" y="579"/>
                </a:cubicBezTo>
                <a:cubicBezTo>
                  <a:pt x="1477" y="579"/>
                  <a:pt x="1477" y="579"/>
                  <a:pt x="1477" y="579"/>
                </a:cubicBezTo>
                <a:cubicBezTo>
                  <a:pt x="1477" y="574"/>
                  <a:pt x="1477" y="574"/>
                  <a:pt x="1477" y="574"/>
                </a:cubicBezTo>
                <a:cubicBezTo>
                  <a:pt x="1477" y="574"/>
                  <a:pt x="1477" y="574"/>
                  <a:pt x="1477" y="574"/>
                </a:cubicBezTo>
                <a:cubicBezTo>
                  <a:pt x="1480" y="569"/>
                  <a:pt x="1480" y="569"/>
                  <a:pt x="1480" y="569"/>
                </a:cubicBezTo>
                <a:cubicBezTo>
                  <a:pt x="1474" y="547"/>
                  <a:pt x="1474" y="547"/>
                  <a:pt x="1474" y="547"/>
                </a:cubicBezTo>
                <a:cubicBezTo>
                  <a:pt x="1474" y="546"/>
                  <a:pt x="1474" y="546"/>
                  <a:pt x="1474" y="546"/>
                </a:cubicBezTo>
                <a:cubicBezTo>
                  <a:pt x="1477" y="536"/>
                  <a:pt x="1477" y="536"/>
                  <a:pt x="1477" y="536"/>
                </a:cubicBezTo>
                <a:cubicBezTo>
                  <a:pt x="1477" y="535"/>
                  <a:pt x="1477" y="535"/>
                  <a:pt x="1477" y="535"/>
                </a:cubicBezTo>
                <a:cubicBezTo>
                  <a:pt x="1480" y="527"/>
                  <a:pt x="1480" y="527"/>
                  <a:pt x="1480" y="527"/>
                </a:cubicBezTo>
                <a:cubicBezTo>
                  <a:pt x="1476" y="522"/>
                  <a:pt x="1476" y="522"/>
                  <a:pt x="1476" y="522"/>
                </a:cubicBezTo>
                <a:cubicBezTo>
                  <a:pt x="1476" y="522"/>
                  <a:pt x="1476" y="522"/>
                  <a:pt x="1476" y="522"/>
                </a:cubicBezTo>
                <a:cubicBezTo>
                  <a:pt x="1475" y="515"/>
                  <a:pt x="1475" y="515"/>
                  <a:pt x="1475" y="515"/>
                </a:cubicBezTo>
                <a:cubicBezTo>
                  <a:pt x="1475" y="514"/>
                  <a:pt x="1475" y="514"/>
                  <a:pt x="1475" y="514"/>
                </a:cubicBezTo>
                <a:cubicBezTo>
                  <a:pt x="1476" y="512"/>
                  <a:pt x="1476" y="512"/>
                  <a:pt x="1476" y="512"/>
                </a:cubicBezTo>
                <a:cubicBezTo>
                  <a:pt x="1478" y="504"/>
                  <a:pt x="1478" y="504"/>
                  <a:pt x="1478" y="504"/>
                </a:cubicBezTo>
                <a:cubicBezTo>
                  <a:pt x="1477" y="497"/>
                  <a:pt x="1477" y="497"/>
                  <a:pt x="1477" y="497"/>
                </a:cubicBezTo>
                <a:cubicBezTo>
                  <a:pt x="1477" y="497"/>
                  <a:pt x="1477" y="497"/>
                  <a:pt x="1477" y="497"/>
                </a:cubicBezTo>
                <a:cubicBezTo>
                  <a:pt x="1477" y="497"/>
                  <a:pt x="1477" y="496"/>
                  <a:pt x="1477" y="496"/>
                </a:cubicBezTo>
                <a:cubicBezTo>
                  <a:pt x="1480" y="488"/>
                  <a:pt x="1480" y="488"/>
                  <a:pt x="1480" y="488"/>
                </a:cubicBezTo>
                <a:cubicBezTo>
                  <a:pt x="1480" y="488"/>
                  <a:pt x="1480" y="488"/>
                  <a:pt x="1480" y="488"/>
                </a:cubicBezTo>
                <a:cubicBezTo>
                  <a:pt x="1480" y="487"/>
                  <a:pt x="1480" y="487"/>
                  <a:pt x="1480" y="487"/>
                </a:cubicBezTo>
                <a:cubicBezTo>
                  <a:pt x="1480" y="487"/>
                  <a:pt x="1480" y="487"/>
                  <a:pt x="1480" y="487"/>
                </a:cubicBezTo>
                <a:cubicBezTo>
                  <a:pt x="1483" y="486"/>
                  <a:pt x="1483" y="486"/>
                  <a:pt x="1483" y="486"/>
                </a:cubicBezTo>
                <a:cubicBezTo>
                  <a:pt x="1486" y="483"/>
                  <a:pt x="1486" y="483"/>
                  <a:pt x="1486" y="483"/>
                </a:cubicBezTo>
                <a:cubicBezTo>
                  <a:pt x="1484" y="477"/>
                  <a:pt x="1484" y="477"/>
                  <a:pt x="1484" y="477"/>
                </a:cubicBezTo>
                <a:cubicBezTo>
                  <a:pt x="1484" y="477"/>
                  <a:pt x="1484" y="477"/>
                  <a:pt x="1484" y="477"/>
                </a:cubicBezTo>
                <a:cubicBezTo>
                  <a:pt x="1484" y="477"/>
                  <a:pt x="1484" y="477"/>
                  <a:pt x="1484" y="477"/>
                </a:cubicBezTo>
                <a:cubicBezTo>
                  <a:pt x="1483" y="476"/>
                  <a:pt x="1483" y="476"/>
                  <a:pt x="1483" y="476"/>
                </a:cubicBezTo>
                <a:cubicBezTo>
                  <a:pt x="1483" y="476"/>
                  <a:pt x="1483" y="476"/>
                  <a:pt x="1483" y="476"/>
                </a:cubicBezTo>
                <a:cubicBezTo>
                  <a:pt x="1486" y="466"/>
                  <a:pt x="1486" y="466"/>
                  <a:pt x="1486" y="466"/>
                </a:cubicBezTo>
                <a:cubicBezTo>
                  <a:pt x="1486" y="466"/>
                  <a:pt x="1486" y="466"/>
                  <a:pt x="1486" y="466"/>
                </a:cubicBezTo>
                <a:cubicBezTo>
                  <a:pt x="1487" y="462"/>
                  <a:pt x="1487" y="462"/>
                  <a:pt x="1487" y="462"/>
                </a:cubicBezTo>
                <a:cubicBezTo>
                  <a:pt x="1484" y="458"/>
                  <a:pt x="1484" y="458"/>
                  <a:pt x="1484" y="458"/>
                </a:cubicBezTo>
                <a:cubicBezTo>
                  <a:pt x="1476" y="452"/>
                  <a:pt x="1476" y="452"/>
                  <a:pt x="1476" y="452"/>
                </a:cubicBezTo>
                <a:cubicBezTo>
                  <a:pt x="1476" y="452"/>
                  <a:pt x="1476" y="452"/>
                  <a:pt x="1476" y="452"/>
                </a:cubicBezTo>
                <a:cubicBezTo>
                  <a:pt x="1475" y="452"/>
                  <a:pt x="1475" y="452"/>
                  <a:pt x="1475" y="451"/>
                </a:cubicBezTo>
                <a:cubicBezTo>
                  <a:pt x="1475" y="451"/>
                  <a:pt x="1475" y="451"/>
                  <a:pt x="1475" y="451"/>
                </a:cubicBezTo>
                <a:cubicBezTo>
                  <a:pt x="1475" y="450"/>
                  <a:pt x="1475" y="450"/>
                  <a:pt x="1476" y="450"/>
                </a:cubicBezTo>
                <a:cubicBezTo>
                  <a:pt x="1476" y="450"/>
                  <a:pt x="1476" y="450"/>
                  <a:pt x="1476" y="450"/>
                </a:cubicBezTo>
                <a:cubicBezTo>
                  <a:pt x="1478" y="437"/>
                  <a:pt x="1478" y="437"/>
                  <a:pt x="1478" y="437"/>
                </a:cubicBezTo>
                <a:cubicBezTo>
                  <a:pt x="1479" y="431"/>
                  <a:pt x="1479" y="431"/>
                  <a:pt x="1479" y="431"/>
                </a:cubicBezTo>
                <a:cubicBezTo>
                  <a:pt x="1478" y="423"/>
                  <a:pt x="1478" y="423"/>
                  <a:pt x="1478" y="423"/>
                </a:cubicBezTo>
                <a:cubicBezTo>
                  <a:pt x="1478" y="423"/>
                  <a:pt x="1478" y="423"/>
                  <a:pt x="1479" y="423"/>
                </a:cubicBezTo>
                <a:cubicBezTo>
                  <a:pt x="1479" y="422"/>
                  <a:pt x="1479" y="422"/>
                  <a:pt x="1479" y="422"/>
                </a:cubicBezTo>
                <a:cubicBezTo>
                  <a:pt x="1479" y="422"/>
                  <a:pt x="1479" y="422"/>
                  <a:pt x="1480" y="422"/>
                </a:cubicBezTo>
                <a:cubicBezTo>
                  <a:pt x="1480" y="422"/>
                  <a:pt x="1480" y="422"/>
                  <a:pt x="1480" y="422"/>
                </a:cubicBezTo>
                <a:cubicBezTo>
                  <a:pt x="1484" y="418"/>
                  <a:pt x="1484" y="418"/>
                  <a:pt x="1484" y="418"/>
                </a:cubicBezTo>
                <a:cubicBezTo>
                  <a:pt x="1480" y="413"/>
                  <a:pt x="1480" y="413"/>
                  <a:pt x="1480" y="413"/>
                </a:cubicBezTo>
                <a:cubicBezTo>
                  <a:pt x="1480" y="413"/>
                  <a:pt x="1479" y="410"/>
                  <a:pt x="1479" y="410"/>
                </a:cubicBezTo>
                <a:cubicBezTo>
                  <a:pt x="1478" y="410"/>
                  <a:pt x="1478" y="410"/>
                  <a:pt x="1478" y="410"/>
                </a:cubicBezTo>
                <a:cubicBezTo>
                  <a:pt x="1481" y="395"/>
                  <a:pt x="1481" y="395"/>
                  <a:pt x="1481" y="395"/>
                </a:cubicBezTo>
                <a:cubicBezTo>
                  <a:pt x="1481" y="392"/>
                  <a:pt x="1481" y="392"/>
                  <a:pt x="1481" y="392"/>
                </a:cubicBezTo>
                <a:cubicBezTo>
                  <a:pt x="1480" y="388"/>
                  <a:pt x="1480" y="388"/>
                  <a:pt x="1480" y="388"/>
                </a:cubicBezTo>
                <a:cubicBezTo>
                  <a:pt x="1477" y="386"/>
                  <a:pt x="1477" y="386"/>
                  <a:pt x="1477" y="386"/>
                </a:cubicBezTo>
                <a:cubicBezTo>
                  <a:pt x="1477" y="386"/>
                  <a:pt x="1477" y="386"/>
                  <a:pt x="1477" y="386"/>
                </a:cubicBezTo>
                <a:cubicBezTo>
                  <a:pt x="1477" y="386"/>
                  <a:pt x="1477" y="386"/>
                  <a:pt x="1476" y="385"/>
                </a:cubicBezTo>
                <a:cubicBezTo>
                  <a:pt x="1473" y="382"/>
                  <a:pt x="1473" y="382"/>
                  <a:pt x="1473" y="382"/>
                </a:cubicBezTo>
                <a:cubicBezTo>
                  <a:pt x="1472" y="382"/>
                  <a:pt x="1472" y="382"/>
                  <a:pt x="1472" y="382"/>
                </a:cubicBezTo>
                <a:cubicBezTo>
                  <a:pt x="1472" y="377"/>
                  <a:pt x="1472" y="377"/>
                  <a:pt x="1472" y="377"/>
                </a:cubicBezTo>
                <a:cubicBezTo>
                  <a:pt x="1472" y="377"/>
                  <a:pt x="1472" y="377"/>
                  <a:pt x="1472" y="377"/>
                </a:cubicBezTo>
                <a:cubicBezTo>
                  <a:pt x="1472" y="377"/>
                  <a:pt x="1472" y="377"/>
                  <a:pt x="1472" y="377"/>
                </a:cubicBezTo>
                <a:cubicBezTo>
                  <a:pt x="1473" y="377"/>
                  <a:pt x="1473" y="377"/>
                  <a:pt x="1473" y="377"/>
                </a:cubicBezTo>
                <a:cubicBezTo>
                  <a:pt x="1478" y="375"/>
                  <a:pt x="1478" y="375"/>
                  <a:pt x="1478" y="375"/>
                </a:cubicBezTo>
                <a:cubicBezTo>
                  <a:pt x="1488" y="362"/>
                  <a:pt x="1488" y="362"/>
                  <a:pt x="1488" y="362"/>
                </a:cubicBezTo>
                <a:cubicBezTo>
                  <a:pt x="1492" y="340"/>
                  <a:pt x="1492" y="340"/>
                  <a:pt x="1492" y="340"/>
                </a:cubicBezTo>
                <a:cubicBezTo>
                  <a:pt x="1484" y="321"/>
                  <a:pt x="1484" y="321"/>
                  <a:pt x="1484" y="321"/>
                </a:cubicBezTo>
                <a:cubicBezTo>
                  <a:pt x="1479" y="317"/>
                  <a:pt x="1479" y="317"/>
                  <a:pt x="1479" y="317"/>
                </a:cubicBezTo>
                <a:cubicBezTo>
                  <a:pt x="1473" y="317"/>
                  <a:pt x="1473" y="317"/>
                  <a:pt x="1473" y="317"/>
                </a:cubicBezTo>
                <a:cubicBezTo>
                  <a:pt x="1473" y="317"/>
                  <a:pt x="1473" y="317"/>
                  <a:pt x="1472" y="317"/>
                </a:cubicBezTo>
                <a:cubicBezTo>
                  <a:pt x="1470" y="313"/>
                  <a:pt x="1470" y="313"/>
                  <a:pt x="1470" y="313"/>
                </a:cubicBezTo>
                <a:cubicBezTo>
                  <a:pt x="1470" y="313"/>
                  <a:pt x="1470" y="313"/>
                  <a:pt x="1470" y="313"/>
                </a:cubicBezTo>
                <a:cubicBezTo>
                  <a:pt x="1471" y="311"/>
                  <a:pt x="1471" y="311"/>
                  <a:pt x="1471" y="311"/>
                </a:cubicBezTo>
                <a:cubicBezTo>
                  <a:pt x="1478" y="300"/>
                  <a:pt x="1478" y="300"/>
                  <a:pt x="1478" y="300"/>
                </a:cubicBezTo>
                <a:cubicBezTo>
                  <a:pt x="1478" y="294"/>
                  <a:pt x="1478" y="294"/>
                  <a:pt x="1478" y="294"/>
                </a:cubicBezTo>
                <a:cubicBezTo>
                  <a:pt x="1478" y="293"/>
                  <a:pt x="1478" y="293"/>
                  <a:pt x="1478" y="293"/>
                </a:cubicBezTo>
                <a:cubicBezTo>
                  <a:pt x="1478" y="292"/>
                  <a:pt x="1478" y="292"/>
                  <a:pt x="1479" y="292"/>
                </a:cubicBezTo>
                <a:cubicBezTo>
                  <a:pt x="1479" y="292"/>
                  <a:pt x="1479" y="292"/>
                  <a:pt x="1479" y="292"/>
                </a:cubicBezTo>
                <a:cubicBezTo>
                  <a:pt x="1488" y="276"/>
                  <a:pt x="1488" y="276"/>
                  <a:pt x="1488" y="276"/>
                </a:cubicBezTo>
                <a:cubicBezTo>
                  <a:pt x="1488" y="276"/>
                  <a:pt x="1488" y="276"/>
                  <a:pt x="1488" y="276"/>
                </a:cubicBezTo>
                <a:cubicBezTo>
                  <a:pt x="1489" y="276"/>
                  <a:pt x="1489" y="276"/>
                  <a:pt x="1489" y="276"/>
                </a:cubicBezTo>
                <a:cubicBezTo>
                  <a:pt x="1496" y="276"/>
                  <a:pt x="1496" y="276"/>
                  <a:pt x="1496" y="276"/>
                </a:cubicBezTo>
                <a:cubicBezTo>
                  <a:pt x="1504" y="269"/>
                  <a:pt x="1504" y="269"/>
                  <a:pt x="1504" y="269"/>
                </a:cubicBezTo>
                <a:cubicBezTo>
                  <a:pt x="1508" y="264"/>
                  <a:pt x="1508" y="264"/>
                  <a:pt x="1508" y="264"/>
                </a:cubicBezTo>
                <a:cubicBezTo>
                  <a:pt x="1510" y="260"/>
                  <a:pt x="1510" y="260"/>
                  <a:pt x="1510" y="260"/>
                </a:cubicBezTo>
                <a:cubicBezTo>
                  <a:pt x="1511" y="254"/>
                  <a:pt x="1511" y="254"/>
                  <a:pt x="1511" y="254"/>
                </a:cubicBezTo>
                <a:cubicBezTo>
                  <a:pt x="1511" y="253"/>
                  <a:pt x="1511" y="253"/>
                  <a:pt x="1511" y="253"/>
                </a:cubicBezTo>
                <a:cubicBezTo>
                  <a:pt x="1516" y="250"/>
                  <a:pt x="1516" y="250"/>
                  <a:pt x="1516" y="250"/>
                </a:cubicBezTo>
                <a:cubicBezTo>
                  <a:pt x="1516" y="250"/>
                  <a:pt x="1522" y="230"/>
                  <a:pt x="1522" y="230"/>
                </a:cubicBezTo>
                <a:cubicBezTo>
                  <a:pt x="1522" y="220"/>
                  <a:pt x="1522" y="220"/>
                  <a:pt x="1522" y="220"/>
                </a:cubicBezTo>
                <a:cubicBezTo>
                  <a:pt x="1522" y="218"/>
                  <a:pt x="1522" y="218"/>
                  <a:pt x="1522" y="218"/>
                </a:cubicBezTo>
                <a:cubicBezTo>
                  <a:pt x="1522" y="218"/>
                  <a:pt x="1522" y="218"/>
                  <a:pt x="1522" y="218"/>
                </a:cubicBezTo>
                <a:cubicBezTo>
                  <a:pt x="1524" y="216"/>
                  <a:pt x="1524" y="216"/>
                  <a:pt x="1524" y="216"/>
                </a:cubicBezTo>
                <a:cubicBezTo>
                  <a:pt x="1525" y="214"/>
                  <a:pt x="1525" y="214"/>
                  <a:pt x="1525" y="214"/>
                </a:cubicBezTo>
                <a:cubicBezTo>
                  <a:pt x="1545" y="190"/>
                  <a:pt x="1545" y="190"/>
                  <a:pt x="1545" y="190"/>
                </a:cubicBezTo>
                <a:cubicBezTo>
                  <a:pt x="1547" y="177"/>
                  <a:pt x="1547" y="177"/>
                  <a:pt x="1547" y="177"/>
                </a:cubicBezTo>
                <a:cubicBezTo>
                  <a:pt x="1548" y="171"/>
                  <a:pt x="1548" y="171"/>
                  <a:pt x="1548" y="171"/>
                </a:cubicBezTo>
                <a:cubicBezTo>
                  <a:pt x="1545" y="164"/>
                  <a:pt x="1545" y="164"/>
                  <a:pt x="1545" y="164"/>
                </a:cubicBezTo>
                <a:cubicBezTo>
                  <a:pt x="1545" y="164"/>
                  <a:pt x="1545" y="164"/>
                  <a:pt x="1545" y="164"/>
                </a:cubicBezTo>
                <a:cubicBezTo>
                  <a:pt x="1549" y="157"/>
                  <a:pt x="1549" y="157"/>
                  <a:pt x="1549" y="157"/>
                </a:cubicBezTo>
                <a:cubicBezTo>
                  <a:pt x="1552" y="153"/>
                  <a:pt x="1552" y="153"/>
                  <a:pt x="1552" y="153"/>
                </a:cubicBezTo>
                <a:cubicBezTo>
                  <a:pt x="1551" y="141"/>
                  <a:pt x="1551" y="141"/>
                  <a:pt x="1551" y="141"/>
                </a:cubicBezTo>
                <a:cubicBezTo>
                  <a:pt x="1551" y="141"/>
                  <a:pt x="1551" y="141"/>
                  <a:pt x="1551" y="141"/>
                </a:cubicBezTo>
                <a:cubicBezTo>
                  <a:pt x="1556" y="137"/>
                  <a:pt x="1556" y="137"/>
                  <a:pt x="1556" y="137"/>
                </a:cubicBezTo>
                <a:cubicBezTo>
                  <a:pt x="1556" y="137"/>
                  <a:pt x="1556" y="137"/>
                  <a:pt x="1556" y="137"/>
                </a:cubicBezTo>
                <a:cubicBezTo>
                  <a:pt x="1561" y="135"/>
                  <a:pt x="1561" y="135"/>
                  <a:pt x="1561" y="135"/>
                </a:cubicBezTo>
                <a:cubicBezTo>
                  <a:pt x="1567" y="133"/>
                  <a:pt x="1567" y="133"/>
                  <a:pt x="1567" y="133"/>
                </a:cubicBezTo>
                <a:cubicBezTo>
                  <a:pt x="1589" y="119"/>
                  <a:pt x="1589" y="119"/>
                  <a:pt x="1589" y="119"/>
                </a:cubicBezTo>
                <a:cubicBezTo>
                  <a:pt x="1589" y="119"/>
                  <a:pt x="1589" y="119"/>
                  <a:pt x="1589" y="119"/>
                </a:cubicBezTo>
                <a:cubicBezTo>
                  <a:pt x="1589" y="118"/>
                  <a:pt x="1590" y="118"/>
                  <a:pt x="1590" y="119"/>
                </a:cubicBezTo>
                <a:cubicBezTo>
                  <a:pt x="1599" y="128"/>
                  <a:pt x="1599" y="128"/>
                  <a:pt x="1599" y="128"/>
                </a:cubicBezTo>
                <a:cubicBezTo>
                  <a:pt x="1600" y="128"/>
                  <a:pt x="1600" y="128"/>
                  <a:pt x="1600" y="128"/>
                </a:cubicBezTo>
                <a:cubicBezTo>
                  <a:pt x="1610" y="118"/>
                  <a:pt x="1610" y="118"/>
                  <a:pt x="1610" y="118"/>
                </a:cubicBezTo>
                <a:cubicBezTo>
                  <a:pt x="1610" y="118"/>
                  <a:pt x="1610" y="118"/>
                  <a:pt x="1610" y="118"/>
                </a:cubicBezTo>
                <a:cubicBezTo>
                  <a:pt x="1623" y="115"/>
                  <a:pt x="1623" y="115"/>
                  <a:pt x="1623" y="115"/>
                </a:cubicBezTo>
                <a:cubicBezTo>
                  <a:pt x="1623" y="115"/>
                  <a:pt x="1623" y="115"/>
                  <a:pt x="1623" y="115"/>
                </a:cubicBezTo>
                <a:cubicBezTo>
                  <a:pt x="1623" y="115"/>
                  <a:pt x="1623" y="115"/>
                  <a:pt x="1623" y="115"/>
                </a:cubicBezTo>
                <a:cubicBezTo>
                  <a:pt x="1623" y="116"/>
                  <a:pt x="1623" y="116"/>
                  <a:pt x="1623" y="116"/>
                </a:cubicBezTo>
                <a:cubicBezTo>
                  <a:pt x="1627" y="125"/>
                  <a:pt x="1627" y="125"/>
                  <a:pt x="1627" y="125"/>
                </a:cubicBezTo>
                <a:cubicBezTo>
                  <a:pt x="1630" y="128"/>
                  <a:pt x="1630" y="128"/>
                  <a:pt x="1630" y="128"/>
                </a:cubicBezTo>
                <a:cubicBezTo>
                  <a:pt x="1630" y="128"/>
                  <a:pt x="1634" y="128"/>
                  <a:pt x="1634" y="128"/>
                </a:cubicBezTo>
                <a:cubicBezTo>
                  <a:pt x="1638" y="125"/>
                  <a:pt x="1638" y="125"/>
                  <a:pt x="1638" y="125"/>
                </a:cubicBezTo>
                <a:cubicBezTo>
                  <a:pt x="1639" y="125"/>
                  <a:pt x="1642" y="123"/>
                  <a:pt x="1642" y="123"/>
                </a:cubicBezTo>
                <a:cubicBezTo>
                  <a:pt x="1642" y="123"/>
                  <a:pt x="1642" y="123"/>
                  <a:pt x="1642" y="123"/>
                </a:cubicBezTo>
                <a:cubicBezTo>
                  <a:pt x="1651" y="123"/>
                  <a:pt x="1651" y="123"/>
                  <a:pt x="1651" y="123"/>
                </a:cubicBezTo>
                <a:cubicBezTo>
                  <a:pt x="1651" y="123"/>
                  <a:pt x="1651" y="123"/>
                  <a:pt x="1651" y="124"/>
                </a:cubicBezTo>
                <a:cubicBezTo>
                  <a:pt x="1660" y="132"/>
                  <a:pt x="1660" y="132"/>
                  <a:pt x="1660" y="132"/>
                </a:cubicBezTo>
                <a:cubicBezTo>
                  <a:pt x="1660" y="132"/>
                  <a:pt x="1660" y="132"/>
                  <a:pt x="1660" y="132"/>
                </a:cubicBezTo>
                <a:cubicBezTo>
                  <a:pt x="1663" y="135"/>
                  <a:pt x="1663" y="135"/>
                  <a:pt x="1663" y="135"/>
                </a:cubicBezTo>
                <a:cubicBezTo>
                  <a:pt x="1664" y="135"/>
                  <a:pt x="1664" y="135"/>
                  <a:pt x="1664" y="135"/>
                </a:cubicBezTo>
                <a:cubicBezTo>
                  <a:pt x="1667" y="131"/>
                  <a:pt x="1667" y="131"/>
                  <a:pt x="1667" y="131"/>
                </a:cubicBezTo>
                <a:cubicBezTo>
                  <a:pt x="1667" y="131"/>
                  <a:pt x="1667" y="131"/>
                  <a:pt x="1667" y="131"/>
                </a:cubicBezTo>
                <a:cubicBezTo>
                  <a:pt x="1671" y="129"/>
                  <a:pt x="1671" y="129"/>
                  <a:pt x="1671" y="129"/>
                </a:cubicBezTo>
                <a:cubicBezTo>
                  <a:pt x="1674" y="129"/>
                  <a:pt x="1674" y="129"/>
                  <a:pt x="1674" y="129"/>
                </a:cubicBezTo>
                <a:cubicBezTo>
                  <a:pt x="1675" y="126"/>
                  <a:pt x="1675" y="126"/>
                  <a:pt x="1675" y="126"/>
                </a:cubicBezTo>
                <a:cubicBezTo>
                  <a:pt x="1678" y="120"/>
                  <a:pt x="1678" y="120"/>
                  <a:pt x="1678" y="120"/>
                </a:cubicBezTo>
                <a:cubicBezTo>
                  <a:pt x="1678" y="120"/>
                  <a:pt x="1678" y="120"/>
                  <a:pt x="1678" y="120"/>
                </a:cubicBezTo>
                <a:cubicBezTo>
                  <a:pt x="1685" y="117"/>
                  <a:pt x="1685" y="117"/>
                  <a:pt x="1685" y="117"/>
                </a:cubicBezTo>
                <a:cubicBezTo>
                  <a:pt x="1696" y="107"/>
                  <a:pt x="1696" y="107"/>
                  <a:pt x="1696" y="107"/>
                </a:cubicBezTo>
                <a:cubicBezTo>
                  <a:pt x="1696" y="107"/>
                  <a:pt x="1697" y="107"/>
                  <a:pt x="1697" y="107"/>
                </a:cubicBezTo>
                <a:cubicBezTo>
                  <a:pt x="1707" y="102"/>
                  <a:pt x="1707" y="102"/>
                  <a:pt x="1707" y="102"/>
                </a:cubicBezTo>
                <a:cubicBezTo>
                  <a:pt x="1708" y="98"/>
                  <a:pt x="1708" y="98"/>
                  <a:pt x="1708" y="98"/>
                </a:cubicBezTo>
                <a:cubicBezTo>
                  <a:pt x="1705" y="95"/>
                  <a:pt x="1705" y="95"/>
                  <a:pt x="1705" y="95"/>
                </a:cubicBezTo>
                <a:cubicBezTo>
                  <a:pt x="1704" y="95"/>
                  <a:pt x="1704" y="95"/>
                  <a:pt x="1704" y="95"/>
                </a:cubicBezTo>
                <a:cubicBezTo>
                  <a:pt x="1704" y="95"/>
                  <a:pt x="1704" y="95"/>
                  <a:pt x="1704" y="95"/>
                </a:cubicBezTo>
                <a:cubicBezTo>
                  <a:pt x="1702" y="86"/>
                  <a:pt x="1702" y="86"/>
                  <a:pt x="1702" y="86"/>
                </a:cubicBezTo>
                <a:cubicBezTo>
                  <a:pt x="1702" y="86"/>
                  <a:pt x="1702" y="85"/>
                  <a:pt x="1702" y="85"/>
                </a:cubicBezTo>
                <a:cubicBezTo>
                  <a:pt x="1706" y="81"/>
                  <a:pt x="1706" y="81"/>
                  <a:pt x="1706" y="81"/>
                </a:cubicBezTo>
                <a:cubicBezTo>
                  <a:pt x="1706" y="81"/>
                  <a:pt x="1706" y="81"/>
                  <a:pt x="1706" y="81"/>
                </a:cubicBezTo>
                <a:cubicBezTo>
                  <a:pt x="1714" y="79"/>
                  <a:pt x="1714" y="79"/>
                  <a:pt x="1714" y="79"/>
                </a:cubicBezTo>
                <a:cubicBezTo>
                  <a:pt x="1724" y="61"/>
                  <a:pt x="1724" y="61"/>
                  <a:pt x="1724" y="61"/>
                </a:cubicBezTo>
                <a:cubicBezTo>
                  <a:pt x="1724" y="61"/>
                  <a:pt x="1724" y="61"/>
                  <a:pt x="1724" y="61"/>
                </a:cubicBezTo>
                <a:cubicBezTo>
                  <a:pt x="1724" y="61"/>
                  <a:pt x="1724" y="60"/>
                  <a:pt x="1725" y="60"/>
                </a:cubicBezTo>
                <a:cubicBezTo>
                  <a:pt x="1725" y="60"/>
                  <a:pt x="1725" y="60"/>
                  <a:pt x="1725" y="60"/>
                </a:cubicBezTo>
                <a:cubicBezTo>
                  <a:pt x="1732" y="58"/>
                  <a:pt x="1732" y="58"/>
                  <a:pt x="1732" y="58"/>
                </a:cubicBezTo>
                <a:cubicBezTo>
                  <a:pt x="1732" y="58"/>
                  <a:pt x="1732" y="58"/>
                  <a:pt x="1732" y="58"/>
                </a:cubicBezTo>
                <a:cubicBezTo>
                  <a:pt x="1733" y="58"/>
                  <a:pt x="1733" y="58"/>
                  <a:pt x="1733" y="58"/>
                </a:cubicBezTo>
                <a:cubicBezTo>
                  <a:pt x="1742" y="55"/>
                  <a:pt x="1742" y="55"/>
                  <a:pt x="1742" y="55"/>
                </a:cubicBezTo>
                <a:cubicBezTo>
                  <a:pt x="1742" y="54"/>
                  <a:pt x="1742" y="54"/>
                  <a:pt x="1742" y="54"/>
                </a:cubicBezTo>
                <a:cubicBezTo>
                  <a:pt x="1742" y="54"/>
                  <a:pt x="1742" y="54"/>
                  <a:pt x="1742" y="54"/>
                </a:cubicBezTo>
                <a:cubicBezTo>
                  <a:pt x="1743" y="53"/>
                  <a:pt x="1743" y="53"/>
                  <a:pt x="1743" y="53"/>
                </a:cubicBezTo>
                <a:cubicBezTo>
                  <a:pt x="1743" y="52"/>
                  <a:pt x="1743" y="52"/>
                  <a:pt x="1743" y="52"/>
                </a:cubicBezTo>
                <a:cubicBezTo>
                  <a:pt x="1744" y="33"/>
                  <a:pt x="1744" y="33"/>
                  <a:pt x="1744" y="33"/>
                </a:cubicBezTo>
                <a:cubicBezTo>
                  <a:pt x="1744" y="33"/>
                  <a:pt x="1744" y="33"/>
                  <a:pt x="1744" y="33"/>
                </a:cubicBezTo>
                <a:cubicBezTo>
                  <a:pt x="1746" y="31"/>
                  <a:pt x="1746" y="31"/>
                  <a:pt x="1746" y="31"/>
                </a:cubicBezTo>
                <a:cubicBezTo>
                  <a:pt x="1746" y="30"/>
                  <a:pt x="1746" y="30"/>
                  <a:pt x="1747" y="30"/>
                </a:cubicBezTo>
                <a:cubicBezTo>
                  <a:pt x="1747" y="30"/>
                  <a:pt x="1747" y="30"/>
                  <a:pt x="1747" y="30"/>
                </a:cubicBezTo>
                <a:cubicBezTo>
                  <a:pt x="1753" y="23"/>
                  <a:pt x="1753" y="23"/>
                  <a:pt x="1753" y="23"/>
                </a:cubicBezTo>
                <a:cubicBezTo>
                  <a:pt x="1753" y="23"/>
                  <a:pt x="1753" y="23"/>
                  <a:pt x="1753" y="23"/>
                </a:cubicBezTo>
                <a:cubicBezTo>
                  <a:pt x="1763" y="19"/>
                  <a:pt x="1763" y="19"/>
                  <a:pt x="1763" y="19"/>
                </a:cubicBezTo>
                <a:cubicBezTo>
                  <a:pt x="1763" y="19"/>
                  <a:pt x="1763" y="19"/>
                  <a:pt x="1763" y="19"/>
                </a:cubicBezTo>
                <a:cubicBezTo>
                  <a:pt x="1770" y="19"/>
                  <a:pt x="1770" y="19"/>
                  <a:pt x="1770" y="19"/>
                </a:cubicBezTo>
                <a:cubicBezTo>
                  <a:pt x="1770" y="19"/>
                  <a:pt x="1770" y="19"/>
                  <a:pt x="1770" y="19"/>
                </a:cubicBezTo>
                <a:cubicBezTo>
                  <a:pt x="1779" y="23"/>
                  <a:pt x="1779" y="23"/>
                  <a:pt x="1779" y="23"/>
                </a:cubicBezTo>
                <a:cubicBezTo>
                  <a:pt x="1787" y="14"/>
                  <a:pt x="1787" y="14"/>
                  <a:pt x="1787" y="14"/>
                </a:cubicBezTo>
                <a:cubicBezTo>
                  <a:pt x="1787" y="14"/>
                  <a:pt x="1787" y="14"/>
                  <a:pt x="1787" y="14"/>
                </a:cubicBezTo>
                <a:cubicBezTo>
                  <a:pt x="1814" y="0"/>
                  <a:pt x="1814" y="0"/>
                  <a:pt x="1814" y="0"/>
                </a:cubicBezTo>
                <a:cubicBezTo>
                  <a:pt x="1814" y="0"/>
                  <a:pt x="1814" y="0"/>
                  <a:pt x="1814" y="0"/>
                </a:cubicBezTo>
                <a:cubicBezTo>
                  <a:pt x="1815" y="0"/>
                  <a:pt x="1815" y="0"/>
                  <a:pt x="1815" y="0"/>
                </a:cubicBezTo>
                <a:cubicBezTo>
                  <a:pt x="1815" y="0"/>
                  <a:pt x="1815" y="0"/>
                  <a:pt x="1815" y="0"/>
                </a:cubicBezTo>
                <a:cubicBezTo>
                  <a:pt x="1817" y="0"/>
                  <a:pt x="1817" y="0"/>
                  <a:pt x="1817" y="0"/>
                </a:cubicBezTo>
                <a:cubicBezTo>
                  <a:pt x="1817" y="0"/>
                  <a:pt x="1817" y="1"/>
                  <a:pt x="1817" y="1"/>
                </a:cubicBezTo>
                <a:cubicBezTo>
                  <a:pt x="1817" y="1"/>
                  <a:pt x="1817" y="1"/>
                  <a:pt x="1817" y="1"/>
                </a:cubicBezTo>
                <a:cubicBezTo>
                  <a:pt x="1819" y="6"/>
                  <a:pt x="1819" y="6"/>
                  <a:pt x="1819" y="6"/>
                </a:cubicBezTo>
                <a:cubicBezTo>
                  <a:pt x="1823" y="16"/>
                  <a:pt x="1823" y="16"/>
                  <a:pt x="1823" y="16"/>
                </a:cubicBezTo>
                <a:cubicBezTo>
                  <a:pt x="1824" y="20"/>
                  <a:pt x="1824" y="20"/>
                  <a:pt x="1824" y="20"/>
                </a:cubicBezTo>
                <a:cubicBezTo>
                  <a:pt x="1829" y="33"/>
                  <a:pt x="1829" y="33"/>
                  <a:pt x="1829" y="33"/>
                </a:cubicBezTo>
                <a:cubicBezTo>
                  <a:pt x="1831" y="42"/>
                  <a:pt x="1831" y="42"/>
                  <a:pt x="1831" y="42"/>
                </a:cubicBezTo>
                <a:cubicBezTo>
                  <a:pt x="1837" y="48"/>
                  <a:pt x="1837" y="48"/>
                  <a:pt x="1837" y="48"/>
                </a:cubicBezTo>
                <a:cubicBezTo>
                  <a:pt x="1837" y="48"/>
                  <a:pt x="1837" y="48"/>
                  <a:pt x="1837" y="48"/>
                </a:cubicBezTo>
                <a:cubicBezTo>
                  <a:pt x="1837" y="48"/>
                  <a:pt x="1837" y="48"/>
                  <a:pt x="1837" y="48"/>
                </a:cubicBezTo>
                <a:cubicBezTo>
                  <a:pt x="1838" y="49"/>
                  <a:pt x="1838" y="49"/>
                  <a:pt x="1838" y="49"/>
                </a:cubicBezTo>
                <a:cubicBezTo>
                  <a:pt x="1839" y="50"/>
                  <a:pt x="1839" y="50"/>
                  <a:pt x="1839" y="50"/>
                </a:cubicBezTo>
                <a:cubicBezTo>
                  <a:pt x="1843" y="53"/>
                  <a:pt x="1843" y="53"/>
                  <a:pt x="1843" y="53"/>
                </a:cubicBezTo>
                <a:cubicBezTo>
                  <a:pt x="1848" y="59"/>
                  <a:pt x="1848" y="59"/>
                  <a:pt x="1848" y="59"/>
                </a:cubicBezTo>
                <a:cubicBezTo>
                  <a:pt x="1871" y="81"/>
                  <a:pt x="1871" y="81"/>
                  <a:pt x="1871" y="81"/>
                </a:cubicBezTo>
                <a:cubicBezTo>
                  <a:pt x="1875" y="85"/>
                  <a:pt x="1875" y="85"/>
                  <a:pt x="1875" y="85"/>
                </a:cubicBezTo>
                <a:cubicBezTo>
                  <a:pt x="1883" y="88"/>
                  <a:pt x="1883" y="88"/>
                  <a:pt x="1883" y="88"/>
                </a:cubicBezTo>
                <a:cubicBezTo>
                  <a:pt x="1913" y="99"/>
                  <a:pt x="1913" y="99"/>
                  <a:pt x="1913" y="99"/>
                </a:cubicBezTo>
                <a:cubicBezTo>
                  <a:pt x="1915" y="100"/>
                  <a:pt x="1915" y="100"/>
                  <a:pt x="1915" y="100"/>
                </a:cubicBezTo>
                <a:cubicBezTo>
                  <a:pt x="1915" y="106"/>
                  <a:pt x="1915" y="106"/>
                  <a:pt x="1915" y="106"/>
                </a:cubicBezTo>
                <a:cubicBezTo>
                  <a:pt x="1915" y="108"/>
                  <a:pt x="1915" y="108"/>
                  <a:pt x="1915" y="108"/>
                </a:cubicBezTo>
                <a:cubicBezTo>
                  <a:pt x="1916" y="117"/>
                  <a:pt x="1916" y="117"/>
                  <a:pt x="1916" y="117"/>
                </a:cubicBezTo>
                <a:cubicBezTo>
                  <a:pt x="1916" y="118"/>
                  <a:pt x="1916" y="118"/>
                  <a:pt x="1916" y="118"/>
                </a:cubicBezTo>
                <a:cubicBezTo>
                  <a:pt x="1929" y="127"/>
                  <a:pt x="1929" y="127"/>
                  <a:pt x="1929" y="127"/>
                </a:cubicBezTo>
                <a:cubicBezTo>
                  <a:pt x="1933" y="131"/>
                  <a:pt x="1933" y="131"/>
                  <a:pt x="1933" y="131"/>
                </a:cubicBezTo>
                <a:cubicBezTo>
                  <a:pt x="1942" y="133"/>
                  <a:pt x="1942" y="133"/>
                  <a:pt x="1942" y="133"/>
                </a:cubicBezTo>
                <a:cubicBezTo>
                  <a:pt x="1951" y="135"/>
                  <a:pt x="1951" y="135"/>
                  <a:pt x="1951" y="135"/>
                </a:cubicBezTo>
                <a:cubicBezTo>
                  <a:pt x="1956" y="137"/>
                  <a:pt x="1956" y="137"/>
                  <a:pt x="1956" y="137"/>
                </a:cubicBezTo>
                <a:cubicBezTo>
                  <a:pt x="1975" y="141"/>
                  <a:pt x="1975" y="141"/>
                  <a:pt x="1975" y="141"/>
                </a:cubicBezTo>
                <a:cubicBezTo>
                  <a:pt x="1980" y="142"/>
                  <a:pt x="1980" y="142"/>
                  <a:pt x="1980" y="142"/>
                </a:cubicBezTo>
                <a:cubicBezTo>
                  <a:pt x="1984" y="143"/>
                  <a:pt x="1984" y="143"/>
                  <a:pt x="1984" y="143"/>
                </a:cubicBezTo>
                <a:cubicBezTo>
                  <a:pt x="1993" y="145"/>
                  <a:pt x="1993" y="145"/>
                  <a:pt x="1993" y="145"/>
                </a:cubicBezTo>
                <a:cubicBezTo>
                  <a:pt x="2009" y="149"/>
                  <a:pt x="2009" y="149"/>
                  <a:pt x="2009" y="149"/>
                </a:cubicBezTo>
                <a:cubicBezTo>
                  <a:pt x="2016" y="151"/>
                  <a:pt x="2016" y="151"/>
                  <a:pt x="2016" y="151"/>
                </a:cubicBezTo>
                <a:cubicBezTo>
                  <a:pt x="2017" y="151"/>
                  <a:pt x="2017" y="151"/>
                  <a:pt x="2017" y="151"/>
                </a:cubicBezTo>
                <a:cubicBezTo>
                  <a:pt x="2023" y="152"/>
                  <a:pt x="2023" y="152"/>
                  <a:pt x="2023" y="152"/>
                </a:cubicBezTo>
                <a:cubicBezTo>
                  <a:pt x="2037" y="156"/>
                  <a:pt x="2037" y="156"/>
                  <a:pt x="2037" y="156"/>
                </a:cubicBezTo>
                <a:cubicBezTo>
                  <a:pt x="2041" y="157"/>
                  <a:pt x="2041" y="157"/>
                  <a:pt x="2041" y="157"/>
                </a:cubicBezTo>
                <a:cubicBezTo>
                  <a:pt x="2056" y="161"/>
                  <a:pt x="2056" y="161"/>
                  <a:pt x="2056" y="161"/>
                </a:cubicBezTo>
                <a:cubicBezTo>
                  <a:pt x="2066" y="162"/>
                  <a:pt x="2066" y="162"/>
                  <a:pt x="2066" y="162"/>
                </a:cubicBezTo>
                <a:cubicBezTo>
                  <a:pt x="2082" y="166"/>
                  <a:pt x="2082" y="166"/>
                  <a:pt x="2082" y="166"/>
                </a:cubicBezTo>
                <a:cubicBezTo>
                  <a:pt x="2085" y="166"/>
                  <a:pt x="2085" y="166"/>
                  <a:pt x="2085" y="166"/>
                </a:cubicBezTo>
                <a:cubicBezTo>
                  <a:pt x="2087" y="167"/>
                  <a:pt x="2087" y="167"/>
                  <a:pt x="2087" y="167"/>
                </a:cubicBezTo>
                <a:cubicBezTo>
                  <a:pt x="2087" y="167"/>
                  <a:pt x="2087" y="167"/>
                  <a:pt x="2087" y="167"/>
                </a:cubicBezTo>
                <a:cubicBezTo>
                  <a:pt x="2087" y="167"/>
                  <a:pt x="2087" y="167"/>
                  <a:pt x="2087" y="167"/>
                </a:cubicBezTo>
                <a:cubicBezTo>
                  <a:pt x="2092" y="176"/>
                  <a:pt x="2092" y="176"/>
                  <a:pt x="2092" y="176"/>
                </a:cubicBezTo>
                <a:cubicBezTo>
                  <a:pt x="2092" y="177"/>
                  <a:pt x="2092" y="177"/>
                  <a:pt x="2092" y="177"/>
                </a:cubicBezTo>
                <a:cubicBezTo>
                  <a:pt x="2092" y="177"/>
                  <a:pt x="2092" y="177"/>
                  <a:pt x="2092" y="177"/>
                </a:cubicBezTo>
                <a:cubicBezTo>
                  <a:pt x="2094" y="180"/>
                  <a:pt x="2094" y="180"/>
                  <a:pt x="2094" y="180"/>
                </a:cubicBezTo>
                <a:cubicBezTo>
                  <a:pt x="2097" y="186"/>
                  <a:pt x="2097" y="186"/>
                  <a:pt x="2097" y="186"/>
                </a:cubicBezTo>
                <a:cubicBezTo>
                  <a:pt x="2102" y="196"/>
                  <a:pt x="2102" y="196"/>
                  <a:pt x="2102" y="196"/>
                </a:cubicBezTo>
                <a:cubicBezTo>
                  <a:pt x="2104" y="201"/>
                  <a:pt x="2104" y="201"/>
                  <a:pt x="2104" y="201"/>
                </a:cubicBezTo>
                <a:cubicBezTo>
                  <a:pt x="2109" y="207"/>
                  <a:pt x="2109" y="207"/>
                  <a:pt x="2109" y="207"/>
                </a:cubicBezTo>
                <a:cubicBezTo>
                  <a:pt x="2109" y="208"/>
                  <a:pt x="2109" y="208"/>
                  <a:pt x="2109" y="208"/>
                </a:cubicBezTo>
                <a:cubicBezTo>
                  <a:pt x="2111" y="210"/>
                  <a:pt x="2111" y="210"/>
                  <a:pt x="2111" y="210"/>
                </a:cubicBezTo>
                <a:cubicBezTo>
                  <a:pt x="2128" y="236"/>
                  <a:pt x="2128" y="236"/>
                  <a:pt x="2128" y="236"/>
                </a:cubicBezTo>
                <a:cubicBezTo>
                  <a:pt x="2132" y="242"/>
                  <a:pt x="2132" y="242"/>
                  <a:pt x="2132" y="242"/>
                </a:cubicBezTo>
                <a:cubicBezTo>
                  <a:pt x="2136" y="247"/>
                  <a:pt x="2136" y="247"/>
                  <a:pt x="2136" y="247"/>
                </a:cubicBezTo>
                <a:cubicBezTo>
                  <a:pt x="2138" y="252"/>
                  <a:pt x="2138" y="252"/>
                  <a:pt x="2138" y="252"/>
                </a:cubicBezTo>
                <a:cubicBezTo>
                  <a:pt x="2139" y="253"/>
                  <a:pt x="2139" y="253"/>
                  <a:pt x="2139" y="253"/>
                </a:cubicBezTo>
                <a:cubicBezTo>
                  <a:pt x="2148" y="267"/>
                  <a:pt x="2148" y="267"/>
                  <a:pt x="2148" y="267"/>
                </a:cubicBezTo>
                <a:cubicBezTo>
                  <a:pt x="2154" y="276"/>
                  <a:pt x="2154" y="276"/>
                  <a:pt x="2154" y="276"/>
                </a:cubicBezTo>
                <a:cubicBezTo>
                  <a:pt x="2154" y="277"/>
                  <a:pt x="2154" y="277"/>
                  <a:pt x="2154" y="277"/>
                </a:cubicBezTo>
                <a:cubicBezTo>
                  <a:pt x="2150" y="294"/>
                  <a:pt x="2150" y="294"/>
                  <a:pt x="2150" y="294"/>
                </a:cubicBezTo>
                <a:cubicBezTo>
                  <a:pt x="2147" y="306"/>
                  <a:pt x="2147" y="306"/>
                  <a:pt x="2147" y="306"/>
                </a:cubicBezTo>
                <a:cubicBezTo>
                  <a:pt x="2142" y="326"/>
                  <a:pt x="2142" y="326"/>
                  <a:pt x="2142" y="326"/>
                </a:cubicBezTo>
                <a:cubicBezTo>
                  <a:pt x="2129" y="356"/>
                  <a:pt x="2129" y="356"/>
                  <a:pt x="2129" y="356"/>
                </a:cubicBezTo>
                <a:cubicBezTo>
                  <a:pt x="2127" y="359"/>
                  <a:pt x="2127" y="359"/>
                  <a:pt x="2127" y="359"/>
                </a:cubicBezTo>
                <a:cubicBezTo>
                  <a:pt x="2120" y="373"/>
                  <a:pt x="2120" y="373"/>
                  <a:pt x="2120" y="373"/>
                </a:cubicBezTo>
                <a:cubicBezTo>
                  <a:pt x="2103" y="410"/>
                  <a:pt x="2103" y="410"/>
                  <a:pt x="2103" y="410"/>
                </a:cubicBezTo>
                <a:cubicBezTo>
                  <a:pt x="2097" y="422"/>
                  <a:pt x="2097" y="422"/>
                  <a:pt x="2097" y="422"/>
                </a:cubicBezTo>
                <a:cubicBezTo>
                  <a:pt x="2090" y="439"/>
                  <a:pt x="2090" y="439"/>
                  <a:pt x="2090" y="439"/>
                </a:cubicBezTo>
                <a:cubicBezTo>
                  <a:pt x="2090" y="439"/>
                  <a:pt x="2096" y="467"/>
                  <a:pt x="2096" y="467"/>
                </a:cubicBezTo>
                <a:cubicBezTo>
                  <a:pt x="2098" y="501"/>
                  <a:pt x="2098" y="501"/>
                  <a:pt x="2098" y="501"/>
                </a:cubicBezTo>
                <a:cubicBezTo>
                  <a:pt x="2113" y="518"/>
                  <a:pt x="2113" y="518"/>
                  <a:pt x="2113" y="518"/>
                </a:cubicBezTo>
                <a:cubicBezTo>
                  <a:pt x="2118" y="521"/>
                  <a:pt x="2118" y="521"/>
                  <a:pt x="2118" y="521"/>
                </a:cubicBezTo>
                <a:cubicBezTo>
                  <a:pt x="2130" y="528"/>
                  <a:pt x="2130" y="528"/>
                  <a:pt x="2130" y="528"/>
                </a:cubicBezTo>
                <a:cubicBezTo>
                  <a:pt x="2134" y="530"/>
                  <a:pt x="2134" y="530"/>
                  <a:pt x="2134" y="530"/>
                </a:cubicBezTo>
                <a:cubicBezTo>
                  <a:pt x="2140" y="533"/>
                  <a:pt x="2140" y="533"/>
                  <a:pt x="2140" y="533"/>
                </a:cubicBezTo>
                <a:cubicBezTo>
                  <a:pt x="2144" y="535"/>
                  <a:pt x="2144" y="535"/>
                  <a:pt x="2144" y="535"/>
                </a:cubicBezTo>
                <a:cubicBezTo>
                  <a:pt x="2151" y="538"/>
                  <a:pt x="2151" y="538"/>
                  <a:pt x="2151" y="538"/>
                </a:cubicBezTo>
                <a:cubicBezTo>
                  <a:pt x="2151" y="538"/>
                  <a:pt x="2151" y="538"/>
                  <a:pt x="2151" y="538"/>
                </a:cubicBezTo>
                <a:cubicBezTo>
                  <a:pt x="2151" y="539"/>
                  <a:pt x="2151" y="539"/>
                  <a:pt x="2151" y="539"/>
                </a:cubicBezTo>
                <a:cubicBezTo>
                  <a:pt x="2154" y="542"/>
                  <a:pt x="2154" y="542"/>
                  <a:pt x="2154" y="542"/>
                </a:cubicBezTo>
                <a:cubicBezTo>
                  <a:pt x="2154" y="542"/>
                  <a:pt x="2154" y="542"/>
                  <a:pt x="2154" y="542"/>
                </a:cubicBezTo>
                <a:cubicBezTo>
                  <a:pt x="2157" y="545"/>
                  <a:pt x="2157" y="545"/>
                  <a:pt x="2157" y="545"/>
                </a:cubicBezTo>
                <a:cubicBezTo>
                  <a:pt x="2159" y="543"/>
                  <a:pt x="2159" y="543"/>
                  <a:pt x="2159" y="543"/>
                </a:cubicBezTo>
                <a:cubicBezTo>
                  <a:pt x="2159" y="543"/>
                  <a:pt x="2163" y="528"/>
                  <a:pt x="2163" y="528"/>
                </a:cubicBezTo>
                <a:cubicBezTo>
                  <a:pt x="2172" y="510"/>
                  <a:pt x="2172" y="510"/>
                  <a:pt x="2172" y="510"/>
                </a:cubicBezTo>
                <a:cubicBezTo>
                  <a:pt x="2183" y="481"/>
                  <a:pt x="2183" y="481"/>
                  <a:pt x="2183" y="481"/>
                </a:cubicBezTo>
                <a:cubicBezTo>
                  <a:pt x="2179" y="468"/>
                  <a:pt x="2179" y="468"/>
                  <a:pt x="2179" y="468"/>
                </a:cubicBezTo>
                <a:cubicBezTo>
                  <a:pt x="2179" y="468"/>
                  <a:pt x="2179" y="468"/>
                  <a:pt x="2179" y="468"/>
                </a:cubicBezTo>
                <a:cubicBezTo>
                  <a:pt x="2177" y="454"/>
                  <a:pt x="2177" y="454"/>
                  <a:pt x="2177" y="454"/>
                </a:cubicBezTo>
                <a:cubicBezTo>
                  <a:pt x="2177" y="454"/>
                  <a:pt x="2177" y="454"/>
                  <a:pt x="2177" y="454"/>
                </a:cubicBezTo>
                <a:cubicBezTo>
                  <a:pt x="2181" y="450"/>
                  <a:pt x="2181" y="450"/>
                  <a:pt x="2181" y="450"/>
                </a:cubicBezTo>
                <a:cubicBezTo>
                  <a:pt x="2182" y="449"/>
                  <a:pt x="2182" y="449"/>
                  <a:pt x="2182" y="449"/>
                </a:cubicBezTo>
                <a:cubicBezTo>
                  <a:pt x="2183" y="445"/>
                  <a:pt x="2183" y="445"/>
                  <a:pt x="2183" y="445"/>
                </a:cubicBezTo>
                <a:cubicBezTo>
                  <a:pt x="2183" y="445"/>
                  <a:pt x="2183" y="445"/>
                  <a:pt x="2183" y="445"/>
                </a:cubicBezTo>
                <a:cubicBezTo>
                  <a:pt x="2182" y="437"/>
                  <a:pt x="2182" y="437"/>
                  <a:pt x="2182" y="437"/>
                </a:cubicBezTo>
                <a:cubicBezTo>
                  <a:pt x="2182" y="434"/>
                  <a:pt x="2182" y="434"/>
                  <a:pt x="2182" y="434"/>
                </a:cubicBezTo>
                <a:cubicBezTo>
                  <a:pt x="2182" y="425"/>
                  <a:pt x="2182" y="425"/>
                  <a:pt x="2182" y="425"/>
                </a:cubicBezTo>
                <a:cubicBezTo>
                  <a:pt x="2182" y="415"/>
                  <a:pt x="2182" y="415"/>
                  <a:pt x="2182" y="415"/>
                </a:cubicBezTo>
                <a:cubicBezTo>
                  <a:pt x="2180" y="410"/>
                  <a:pt x="2180" y="410"/>
                  <a:pt x="2180" y="410"/>
                </a:cubicBezTo>
                <a:cubicBezTo>
                  <a:pt x="2174" y="406"/>
                  <a:pt x="2174" y="406"/>
                  <a:pt x="2174" y="406"/>
                </a:cubicBezTo>
                <a:cubicBezTo>
                  <a:pt x="2174" y="406"/>
                  <a:pt x="2174" y="406"/>
                  <a:pt x="2174" y="406"/>
                </a:cubicBezTo>
                <a:cubicBezTo>
                  <a:pt x="2170" y="400"/>
                  <a:pt x="2170" y="400"/>
                  <a:pt x="2170" y="400"/>
                </a:cubicBezTo>
                <a:cubicBezTo>
                  <a:pt x="2170" y="399"/>
                  <a:pt x="2170" y="399"/>
                  <a:pt x="2170" y="399"/>
                </a:cubicBezTo>
                <a:cubicBezTo>
                  <a:pt x="2168" y="379"/>
                  <a:pt x="2168" y="379"/>
                  <a:pt x="2168" y="379"/>
                </a:cubicBezTo>
                <a:cubicBezTo>
                  <a:pt x="2168" y="378"/>
                  <a:pt x="2168" y="378"/>
                  <a:pt x="2168" y="378"/>
                </a:cubicBezTo>
                <a:cubicBezTo>
                  <a:pt x="2176" y="369"/>
                  <a:pt x="2176" y="369"/>
                  <a:pt x="2176" y="369"/>
                </a:cubicBezTo>
                <a:cubicBezTo>
                  <a:pt x="2185" y="358"/>
                  <a:pt x="2185" y="358"/>
                  <a:pt x="2185" y="358"/>
                </a:cubicBezTo>
                <a:cubicBezTo>
                  <a:pt x="2185" y="358"/>
                  <a:pt x="2190" y="360"/>
                  <a:pt x="2190" y="360"/>
                </a:cubicBezTo>
                <a:cubicBezTo>
                  <a:pt x="2203" y="354"/>
                  <a:pt x="2203" y="354"/>
                  <a:pt x="2203" y="354"/>
                </a:cubicBezTo>
                <a:cubicBezTo>
                  <a:pt x="2209" y="349"/>
                  <a:pt x="2209" y="349"/>
                  <a:pt x="2209" y="349"/>
                </a:cubicBezTo>
                <a:cubicBezTo>
                  <a:pt x="2209" y="349"/>
                  <a:pt x="2209" y="349"/>
                  <a:pt x="2209" y="349"/>
                </a:cubicBezTo>
                <a:cubicBezTo>
                  <a:pt x="2209" y="349"/>
                  <a:pt x="2209" y="349"/>
                  <a:pt x="2209" y="349"/>
                </a:cubicBezTo>
                <a:cubicBezTo>
                  <a:pt x="2211" y="351"/>
                  <a:pt x="2211" y="351"/>
                  <a:pt x="2211" y="351"/>
                </a:cubicBezTo>
                <a:cubicBezTo>
                  <a:pt x="2220" y="353"/>
                  <a:pt x="2220" y="353"/>
                  <a:pt x="2220" y="353"/>
                </a:cubicBezTo>
                <a:cubicBezTo>
                  <a:pt x="2237" y="322"/>
                  <a:pt x="2237" y="322"/>
                  <a:pt x="2237" y="322"/>
                </a:cubicBezTo>
                <a:cubicBezTo>
                  <a:pt x="2238" y="317"/>
                  <a:pt x="2238" y="317"/>
                  <a:pt x="2238" y="317"/>
                </a:cubicBezTo>
                <a:cubicBezTo>
                  <a:pt x="2239" y="312"/>
                  <a:pt x="2239" y="312"/>
                  <a:pt x="2239" y="312"/>
                </a:cubicBezTo>
                <a:cubicBezTo>
                  <a:pt x="2240" y="307"/>
                  <a:pt x="2240" y="307"/>
                  <a:pt x="2240" y="307"/>
                </a:cubicBezTo>
                <a:cubicBezTo>
                  <a:pt x="2240" y="307"/>
                  <a:pt x="2240" y="307"/>
                  <a:pt x="2240" y="307"/>
                </a:cubicBezTo>
                <a:cubicBezTo>
                  <a:pt x="2240" y="307"/>
                  <a:pt x="2240" y="306"/>
                  <a:pt x="2240" y="306"/>
                </a:cubicBezTo>
                <a:cubicBezTo>
                  <a:pt x="2251" y="299"/>
                  <a:pt x="2251" y="299"/>
                  <a:pt x="2251" y="299"/>
                </a:cubicBezTo>
                <a:cubicBezTo>
                  <a:pt x="2251" y="294"/>
                  <a:pt x="2251" y="294"/>
                  <a:pt x="2251" y="294"/>
                </a:cubicBezTo>
                <a:cubicBezTo>
                  <a:pt x="2251" y="294"/>
                  <a:pt x="2251" y="294"/>
                  <a:pt x="2251" y="294"/>
                </a:cubicBezTo>
                <a:cubicBezTo>
                  <a:pt x="2259" y="283"/>
                  <a:pt x="2259" y="283"/>
                  <a:pt x="2259" y="283"/>
                </a:cubicBezTo>
                <a:cubicBezTo>
                  <a:pt x="2261" y="282"/>
                  <a:pt x="2261" y="282"/>
                  <a:pt x="2261" y="282"/>
                </a:cubicBezTo>
                <a:cubicBezTo>
                  <a:pt x="2261" y="282"/>
                  <a:pt x="2261" y="282"/>
                  <a:pt x="2261" y="282"/>
                </a:cubicBezTo>
                <a:cubicBezTo>
                  <a:pt x="2273" y="282"/>
                  <a:pt x="2273" y="282"/>
                  <a:pt x="2273" y="282"/>
                </a:cubicBezTo>
                <a:cubicBezTo>
                  <a:pt x="2273" y="282"/>
                  <a:pt x="2273" y="282"/>
                  <a:pt x="2273" y="282"/>
                </a:cubicBezTo>
                <a:cubicBezTo>
                  <a:pt x="2279" y="287"/>
                  <a:pt x="2279" y="287"/>
                  <a:pt x="2279" y="287"/>
                </a:cubicBezTo>
                <a:cubicBezTo>
                  <a:pt x="2281" y="287"/>
                  <a:pt x="2281" y="287"/>
                  <a:pt x="2281" y="287"/>
                </a:cubicBezTo>
                <a:cubicBezTo>
                  <a:pt x="2291" y="279"/>
                  <a:pt x="2291" y="279"/>
                  <a:pt x="2291" y="279"/>
                </a:cubicBezTo>
                <a:cubicBezTo>
                  <a:pt x="2292" y="277"/>
                  <a:pt x="2292" y="277"/>
                  <a:pt x="2292" y="277"/>
                </a:cubicBezTo>
                <a:cubicBezTo>
                  <a:pt x="2296" y="266"/>
                  <a:pt x="2296" y="266"/>
                  <a:pt x="2296" y="266"/>
                </a:cubicBezTo>
                <a:cubicBezTo>
                  <a:pt x="2304" y="244"/>
                  <a:pt x="2304" y="244"/>
                  <a:pt x="2304" y="244"/>
                </a:cubicBezTo>
                <a:cubicBezTo>
                  <a:pt x="2302" y="239"/>
                  <a:pt x="2302" y="239"/>
                  <a:pt x="2302" y="239"/>
                </a:cubicBezTo>
                <a:cubicBezTo>
                  <a:pt x="2300" y="227"/>
                  <a:pt x="2300" y="227"/>
                  <a:pt x="2300" y="227"/>
                </a:cubicBezTo>
                <a:cubicBezTo>
                  <a:pt x="2299" y="219"/>
                  <a:pt x="2299" y="219"/>
                  <a:pt x="2299" y="219"/>
                </a:cubicBezTo>
                <a:cubicBezTo>
                  <a:pt x="2299" y="218"/>
                  <a:pt x="2299" y="218"/>
                  <a:pt x="2299" y="218"/>
                </a:cubicBezTo>
                <a:cubicBezTo>
                  <a:pt x="2299" y="218"/>
                  <a:pt x="2299" y="218"/>
                  <a:pt x="2299" y="218"/>
                </a:cubicBezTo>
                <a:cubicBezTo>
                  <a:pt x="2300" y="216"/>
                  <a:pt x="2300" y="216"/>
                  <a:pt x="2300" y="216"/>
                </a:cubicBezTo>
                <a:cubicBezTo>
                  <a:pt x="2306" y="205"/>
                  <a:pt x="2306" y="205"/>
                  <a:pt x="2306" y="205"/>
                </a:cubicBezTo>
                <a:cubicBezTo>
                  <a:pt x="2305" y="198"/>
                  <a:pt x="2305" y="198"/>
                  <a:pt x="2305" y="198"/>
                </a:cubicBezTo>
                <a:cubicBezTo>
                  <a:pt x="2305" y="195"/>
                  <a:pt x="2305" y="195"/>
                  <a:pt x="2305" y="195"/>
                </a:cubicBezTo>
                <a:cubicBezTo>
                  <a:pt x="2304" y="188"/>
                  <a:pt x="2304" y="188"/>
                  <a:pt x="2304" y="188"/>
                </a:cubicBezTo>
                <a:cubicBezTo>
                  <a:pt x="2292" y="167"/>
                  <a:pt x="2292" y="167"/>
                  <a:pt x="2292" y="167"/>
                </a:cubicBezTo>
                <a:cubicBezTo>
                  <a:pt x="2292" y="167"/>
                  <a:pt x="2284" y="149"/>
                  <a:pt x="2284" y="149"/>
                </a:cubicBezTo>
                <a:cubicBezTo>
                  <a:pt x="2276" y="152"/>
                  <a:pt x="2276" y="152"/>
                  <a:pt x="2276" y="152"/>
                </a:cubicBezTo>
                <a:cubicBezTo>
                  <a:pt x="2276" y="152"/>
                  <a:pt x="2275" y="152"/>
                  <a:pt x="2275" y="152"/>
                </a:cubicBezTo>
                <a:cubicBezTo>
                  <a:pt x="2272" y="143"/>
                  <a:pt x="2272" y="143"/>
                  <a:pt x="2272" y="143"/>
                </a:cubicBezTo>
                <a:cubicBezTo>
                  <a:pt x="2272" y="143"/>
                  <a:pt x="2272" y="143"/>
                  <a:pt x="2272" y="143"/>
                </a:cubicBezTo>
                <a:cubicBezTo>
                  <a:pt x="2273" y="142"/>
                  <a:pt x="2273" y="142"/>
                  <a:pt x="2273" y="142"/>
                </a:cubicBezTo>
                <a:cubicBezTo>
                  <a:pt x="2277" y="138"/>
                  <a:pt x="2277" y="138"/>
                  <a:pt x="2277" y="138"/>
                </a:cubicBezTo>
                <a:cubicBezTo>
                  <a:pt x="2283" y="133"/>
                  <a:pt x="2283" y="133"/>
                  <a:pt x="2283" y="133"/>
                </a:cubicBezTo>
                <a:cubicBezTo>
                  <a:pt x="2283" y="133"/>
                  <a:pt x="2283" y="133"/>
                  <a:pt x="2284" y="133"/>
                </a:cubicBezTo>
                <a:cubicBezTo>
                  <a:pt x="2302" y="140"/>
                  <a:pt x="2302" y="140"/>
                  <a:pt x="2302" y="140"/>
                </a:cubicBezTo>
                <a:cubicBezTo>
                  <a:pt x="2306" y="142"/>
                  <a:pt x="2306" y="142"/>
                  <a:pt x="2306" y="142"/>
                </a:cubicBezTo>
                <a:cubicBezTo>
                  <a:pt x="2333" y="157"/>
                  <a:pt x="2333" y="157"/>
                  <a:pt x="2333" y="157"/>
                </a:cubicBezTo>
                <a:cubicBezTo>
                  <a:pt x="2346" y="164"/>
                  <a:pt x="2346" y="164"/>
                  <a:pt x="2346" y="164"/>
                </a:cubicBezTo>
                <a:cubicBezTo>
                  <a:pt x="2371" y="186"/>
                  <a:pt x="2371" y="186"/>
                  <a:pt x="2371" y="186"/>
                </a:cubicBezTo>
                <a:cubicBezTo>
                  <a:pt x="2391" y="181"/>
                  <a:pt x="2391" y="181"/>
                  <a:pt x="2391" y="181"/>
                </a:cubicBezTo>
                <a:cubicBezTo>
                  <a:pt x="2405" y="178"/>
                  <a:pt x="2405" y="178"/>
                  <a:pt x="2405" y="178"/>
                </a:cubicBezTo>
                <a:cubicBezTo>
                  <a:pt x="2416" y="178"/>
                  <a:pt x="2416" y="178"/>
                  <a:pt x="2416" y="178"/>
                </a:cubicBezTo>
                <a:cubicBezTo>
                  <a:pt x="2430" y="177"/>
                  <a:pt x="2430" y="177"/>
                  <a:pt x="2430" y="177"/>
                </a:cubicBezTo>
                <a:cubicBezTo>
                  <a:pt x="2447" y="155"/>
                  <a:pt x="2447" y="155"/>
                  <a:pt x="2447" y="155"/>
                </a:cubicBezTo>
                <a:cubicBezTo>
                  <a:pt x="2447" y="145"/>
                  <a:pt x="2447" y="145"/>
                  <a:pt x="2447" y="145"/>
                </a:cubicBezTo>
                <a:cubicBezTo>
                  <a:pt x="2446" y="143"/>
                  <a:pt x="2446" y="143"/>
                  <a:pt x="2446" y="143"/>
                </a:cubicBezTo>
                <a:cubicBezTo>
                  <a:pt x="2443" y="135"/>
                  <a:pt x="2443" y="135"/>
                  <a:pt x="2443" y="135"/>
                </a:cubicBezTo>
                <a:cubicBezTo>
                  <a:pt x="2443" y="135"/>
                  <a:pt x="2443" y="135"/>
                  <a:pt x="2443" y="135"/>
                </a:cubicBezTo>
                <a:cubicBezTo>
                  <a:pt x="2444" y="131"/>
                  <a:pt x="2444" y="131"/>
                  <a:pt x="2444" y="131"/>
                </a:cubicBezTo>
                <a:cubicBezTo>
                  <a:pt x="2441" y="114"/>
                  <a:pt x="2441" y="114"/>
                  <a:pt x="2441" y="114"/>
                </a:cubicBezTo>
                <a:cubicBezTo>
                  <a:pt x="2436" y="107"/>
                  <a:pt x="2436" y="107"/>
                  <a:pt x="2436" y="107"/>
                </a:cubicBezTo>
                <a:cubicBezTo>
                  <a:pt x="2429" y="96"/>
                  <a:pt x="2429" y="96"/>
                  <a:pt x="2429" y="96"/>
                </a:cubicBezTo>
                <a:cubicBezTo>
                  <a:pt x="2429" y="96"/>
                  <a:pt x="2429" y="96"/>
                  <a:pt x="2429" y="96"/>
                </a:cubicBezTo>
                <a:cubicBezTo>
                  <a:pt x="2430" y="92"/>
                  <a:pt x="2430" y="92"/>
                  <a:pt x="2430" y="92"/>
                </a:cubicBezTo>
                <a:cubicBezTo>
                  <a:pt x="2430" y="91"/>
                  <a:pt x="2428" y="88"/>
                  <a:pt x="2428" y="88"/>
                </a:cubicBezTo>
                <a:cubicBezTo>
                  <a:pt x="2422" y="82"/>
                  <a:pt x="2422" y="82"/>
                  <a:pt x="2422" y="82"/>
                </a:cubicBezTo>
                <a:cubicBezTo>
                  <a:pt x="2419" y="79"/>
                  <a:pt x="2419" y="79"/>
                  <a:pt x="2419" y="79"/>
                </a:cubicBezTo>
                <a:cubicBezTo>
                  <a:pt x="2413" y="74"/>
                  <a:pt x="2413" y="74"/>
                  <a:pt x="2413" y="74"/>
                </a:cubicBezTo>
                <a:cubicBezTo>
                  <a:pt x="2413" y="74"/>
                  <a:pt x="2413" y="74"/>
                  <a:pt x="2413" y="73"/>
                </a:cubicBezTo>
                <a:cubicBezTo>
                  <a:pt x="2413" y="61"/>
                  <a:pt x="2413" y="61"/>
                  <a:pt x="2413" y="61"/>
                </a:cubicBezTo>
                <a:cubicBezTo>
                  <a:pt x="2407" y="53"/>
                  <a:pt x="2407" y="53"/>
                  <a:pt x="2407" y="53"/>
                </a:cubicBezTo>
                <a:cubicBezTo>
                  <a:pt x="2405" y="50"/>
                  <a:pt x="2405" y="50"/>
                  <a:pt x="2405" y="50"/>
                </a:cubicBezTo>
                <a:cubicBezTo>
                  <a:pt x="2404" y="49"/>
                  <a:pt x="2404" y="49"/>
                  <a:pt x="2404" y="49"/>
                </a:cubicBezTo>
                <a:cubicBezTo>
                  <a:pt x="2401" y="45"/>
                  <a:pt x="2401" y="45"/>
                  <a:pt x="2401" y="45"/>
                </a:cubicBezTo>
                <a:cubicBezTo>
                  <a:pt x="2396" y="39"/>
                  <a:pt x="2396" y="39"/>
                  <a:pt x="2396" y="39"/>
                </a:cubicBezTo>
                <a:cubicBezTo>
                  <a:pt x="2394" y="38"/>
                  <a:pt x="2394" y="38"/>
                  <a:pt x="2394" y="38"/>
                </a:cubicBezTo>
              </a:path>
            </a:pathLst>
          </a:custGeom>
          <a:noFill/>
          <a:ln w="46038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8" name="Rectangle 119"/>
          <p:cNvSpPr>
            <a:spLocks noChangeArrowheads="1"/>
          </p:cNvSpPr>
          <p:nvPr/>
        </p:nvSpPr>
        <p:spPr bwMode="auto">
          <a:xfrm>
            <a:off x="4579938" y="3870325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5430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9" name="Rectangle 120"/>
          <p:cNvSpPr>
            <a:spLocks noChangeArrowheads="1"/>
          </p:cNvSpPr>
          <p:nvPr/>
        </p:nvSpPr>
        <p:spPr bwMode="auto">
          <a:xfrm>
            <a:off x="5495925" y="3328988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5437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0" name="Rectangle 121"/>
          <p:cNvSpPr>
            <a:spLocks noChangeArrowheads="1"/>
          </p:cNvSpPr>
          <p:nvPr/>
        </p:nvSpPr>
        <p:spPr bwMode="auto">
          <a:xfrm>
            <a:off x="5297488" y="2552700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5436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1" name="Rectangle 122"/>
          <p:cNvSpPr>
            <a:spLocks noChangeArrowheads="1"/>
          </p:cNvSpPr>
          <p:nvPr/>
        </p:nvSpPr>
        <p:spPr bwMode="auto">
          <a:xfrm>
            <a:off x="4419600" y="2663825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5403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2" name="Rectangle 123"/>
          <p:cNvSpPr>
            <a:spLocks noChangeArrowheads="1"/>
          </p:cNvSpPr>
          <p:nvPr/>
        </p:nvSpPr>
        <p:spPr bwMode="auto">
          <a:xfrm>
            <a:off x="3209925" y="1943100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5432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3" name="Rectangle 124"/>
          <p:cNvSpPr>
            <a:spLocks noChangeArrowheads="1"/>
          </p:cNvSpPr>
          <p:nvPr/>
        </p:nvSpPr>
        <p:spPr bwMode="auto">
          <a:xfrm>
            <a:off x="3455988" y="1392238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5433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4" name="Rectangle 125"/>
          <p:cNvSpPr>
            <a:spLocks noChangeArrowheads="1"/>
          </p:cNvSpPr>
          <p:nvPr/>
        </p:nvSpPr>
        <p:spPr bwMode="auto">
          <a:xfrm>
            <a:off x="4586288" y="1757363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5406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5" name="Rectangle 126"/>
          <p:cNvSpPr>
            <a:spLocks noChangeArrowheads="1"/>
          </p:cNvSpPr>
          <p:nvPr/>
        </p:nvSpPr>
        <p:spPr bwMode="auto">
          <a:xfrm>
            <a:off x="5030788" y="1095375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5434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6" name="Rectangle 127"/>
          <p:cNvSpPr>
            <a:spLocks noChangeArrowheads="1"/>
          </p:cNvSpPr>
          <p:nvPr/>
        </p:nvSpPr>
        <p:spPr bwMode="auto">
          <a:xfrm>
            <a:off x="5759450" y="485775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5435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7" name="Rectangle 128"/>
          <p:cNvSpPr>
            <a:spLocks noChangeArrowheads="1"/>
          </p:cNvSpPr>
          <p:nvPr/>
        </p:nvSpPr>
        <p:spPr bwMode="auto">
          <a:xfrm>
            <a:off x="6061075" y="1739900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5438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8" name="Rectangle 129"/>
          <p:cNvSpPr>
            <a:spLocks noChangeArrowheads="1"/>
          </p:cNvSpPr>
          <p:nvPr/>
        </p:nvSpPr>
        <p:spPr bwMode="auto">
          <a:xfrm>
            <a:off x="6716713" y="1711325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5441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9" name="Rectangle 130"/>
          <p:cNvSpPr>
            <a:spLocks noChangeArrowheads="1"/>
          </p:cNvSpPr>
          <p:nvPr/>
        </p:nvSpPr>
        <p:spPr bwMode="auto">
          <a:xfrm>
            <a:off x="6629400" y="542925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5439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0" name="Rectangle 131"/>
          <p:cNvSpPr>
            <a:spLocks noChangeArrowheads="1"/>
          </p:cNvSpPr>
          <p:nvPr/>
        </p:nvSpPr>
        <p:spPr bwMode="auto">
          <a:xfrm>
            <a:off x="7280275" y="893763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5440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1" name="Rectangle 132"/>
          <p:cNvSpPr>
            <a:spLocks noChangeArrowheads="1"/>
          </p:cNvSpPr>
          <p:nvPr/>
        </p:nvSpPr>
        <p:spPr bwMode="auto">
          <a:xfrm>
            <a:off x="7818438" y="1055688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5443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2" name="Rectangle 133"/>
          <p:cNvSpPr>
            <a:spLocks noChangeArrowheads="1"/>
          </p:cNvSpPr>
          <p:nvPr/>
        </p:nvSpPr>
        <p:spPr bwMode="auto">
          <a:xfrm>
            <a:off x="8280400" y="1139825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5404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3" name="Rectangle 134"/>
          <p:cNvSpPr>
            <a:spLocks noChangeArrowheads="1"/>
          </p:cNvSpPr>
          <p:nvPr/>
        </p:nvSpPr>
        <p:spPr bwMode="auto">
          <a:xfrm>
            <a:off x="7808913" y="1471613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5405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4" name="Rectangle 135"/>
          <p:cNvSpPr>
            <a:spLocks noChangeArrowheads="1"/>
          </p:cNvSpPr>
          <p:nvPr/>
        </p:nvSpPr>
        <p:spPr bwMode="auto">
          <a:xfrm>
            <a:off x="7677150" y="2212975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5444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5" name="Rectangle 136"/>
          <p:cNvSpPr>
            <a:spLocks noChangeArrowheads="1"/>
          </p:cNvSpPr>
          <p:nvPr/>
        </p:nvSpPr>
        <p:spPr bwMode="auto">
          <a:xfrm>
            <a:off x="7312025" y="1778000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5442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6" name="Rectangle 137"/>
          <p:cNvSpPr>
            <a:spLocks noChangeArrowheads="1"/>
          </p:cNvSpPr>
          <p:nvPr/>
        </p:nvSpPr>
        <p:spPr bwMode="auto">
          <a:xfrm>
            <a:off x="257175" y="5537200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5412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7" name="Rectangle 138"/>
          <p:cNvSpPr>
            <a:spLocks noChangeArrowheads="1"/>
          </p:cNvSpPr>
          <p:nvPr/>
        </p:nvSpPr>
        <p:spPr bwMode="auto">
          <a:xfrm>
            <a:off x="3713163" y="3694113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5428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8" name="Rectangle 139"/>
          <p:cNvSpPr>
            <a:spLocks noChangeArrowheads="1"/>
          </p:cNvSpPr>
          <p:nvPr/>
        </p:nvSpPr>
        <p:spPr bwMode="auto">
          <a:xfrm>
            <a:off x="3789363" y="3167063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5429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9" name="Rectangle 140"/>
          <p:cNvSpPr>
            <a:spLocks noChangeArrowheads="1"/>
          </p:cNvSpPr>
          <p:nvPr/>
        </p:nvSpPr>
        <p:spPr bwMode="auto">
          <a:xfrm>
            <a:off x="2922588" y="2470150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5427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0" name="Rectangle 141"/>
          <p:cNvSpPr>
            <a:spLocks noChangeArrowheads="1"/>
          </p:cNvSpPr>
          <p:nvPr/>
        </p:nvSpPr>
        <p:spPr bwMode="auto">
          <a:xfrm>
            <a:off x="2582863" y="3181350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5424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1" name="Rectangle 142"/>
          <p:cNvSpPr>
            <a:spLocks noChangeArrowheads="1"/>
          </p:cNvSpPr>
          <p:nvPr/>
        </p:nvSpPr>
        <p:spPr bwMode="auto">
          <a:xfrm>
            <a:off x="2814638" y="4070350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5425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2" name="Rectangle 143"/>
          <p:cNvSpPr>
            <a:spLocks noChangeArrowheads="1"/>
          </p:cNvSpPr>
          <p:nvPr/>
        </p:nvSpPr>
        <p:spPr bwMode="auto">
          <a:xfrm>
            <a:off x="2330450" y="4514850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5418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3" name="Rectangle 144"/>
          <p:cNvSpPr>
            <a:spLocks noChangeArrowheads="1"/>
          </p:cNvSpPr>
          <p:nvPr/>
        </p:nvSpPr>
        <p:spPr bwMode="auto">
          <a:xfrm>
            <a:off x="2305050" y="4092575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5422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4" name="Rectangle 145"/>
          <p:cNvSpPr>
            <a:spLocks noChangeArrowheads="1"/>
          </p:cNvSpPr>
          <p:nvPr/>
        </p:nvSpPr>
        <p:spPr bwMode="auto">
          <a:xfrm>
            <a:off x="2214563" y="3349625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5401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5" name="Rectangle 146"/>
          <p:cNvSpPr>
            <a:spLocks noChangeArrowheads="1"/>
          </p:cNvSpPr>
          <p:nvPr/>
        </p:nvSpPr>
        <p:spPr bwMode="auto">
          <a:xfrm>
            <a:off x="1833563" y="2268538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5423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6" name="Rectangle 147"/>
          <p:cNvSpPr>
            <a:spLocks noChangeArrowheads="1"/>
          </p:cNvSpPr>
          <p:nvPr/>
        </p:nvSpPr>
        <p:spPr bwMode="auto">
          <a:xfrm>
            <a:off x="1147763" y="3938588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5421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7" name="Rectangle 148"/>
          <p:cNvSpPr>
            <a:spLocks noChangeArrowheads="1"/>
          </p:cNvSpPr>
          <p:nvPr/>
        </p:nvSpPr>
        <p:spPr bwMode="auto">
          <a:xfrm>
            <a:off x="1209675" y="4271963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5420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8" name="Rectangle 149"/>
          <p:cNvSpPr>
            <a:spLocks noChangeArrowheads="1"/>
          </p:cNvSpPr>
          <p:nvPr/>
        </p:nvSpPr>
        <p:spPr bwMode="auto">
          <a:xfrm>
            <a:off x="1400175" y="4565650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5417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9" name="Rectangle 150"/>
          <p:cNvSpPr>
            <a:spLocks noChangeArrowheads="1"/>
          </p:cNvSpPr>
          <p:nvPr/>
        </p:nvSpPr>
        <p:spPr bwMode="auto">
          <a:xfrm>
            <a:off x="1938338" y="4916488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5416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0" name="Rectangle 151"/>
          <p:cNvSpPr>
            <a:spLocks noChangeArrowheads="1"/>
          </p:cNvSpPr>
          <p:nvPr/>
        </p:nvSpPr>
        <p:spPr bwMode="auto">
          <a:xfrm>
            <a:off x="1162050" y="5265738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5414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1" name="Rectangle 152"/>
          <p:cNvSpPr>
            <a:spLocks noChangeArrowheads="1"/>
          </p:cNvSpPr>
          <p:nvPr/>
        </p:nvSpPr>
        <p:spPr bwMode="auto">
          <a:xfrm>
            <a:off x="858838" y="4708525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5413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2" name="Rectangle 153"/>
          <p:cNvSpPr>
            <a:spLocks noChangeArrowheads="1"/>
          </p:cNvSpPr>
          <p:nvPr/>
        </p:nvSpPr>
        <p:spPr bwMode="auto">
          <a:xfrm>
            <a:off x="284163" y="4432300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5402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3" name="Rectangle 154"/>
          <p:cNvSpPr>
            <a:spLocks noChangeArrowheads="1"/>
          </p:cNvSpPr>
          <p:nvPr/>
        </p:nvSpPr>
        <p:spPr bwMode="auto">
          <a:xfrm>
            <a:off x="79375" y="4784725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5411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4" name="Rectangle 155"/>
          <p:cNvSpPr>
            <a:spLocks noChangeArrowheads="1"/>
          </p:cNvSpPr>
          <p:nvPr/>
        </p:nvSpPr>
        <p:spPr bwMode="auto">
          <a:xfrm>
            <a:off x="1535113" y="5362575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5415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5" name="Rectangle 156"/>
          <p:cNvSpPr>
            <a:spLocks noChangeArrowheads="1"/>
          </p:cNvSpPr>
          <p:nvPr/>
        </p:nvSpPr>
        <p:spPr bwMode="auto">
          <a:xfrm>
            <a:off x="1535113" y="4240213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5419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6" name="Rectangle 157"/>
          <p:cNvSpPr>
            <a:spLocks noChangeArrowheads="1"/>
          </p:cNvSpPr>
          <p:nvPr/>
        </p:nvSpPr>
        <p:spPr bwMode="auto">
          <a:xfrm>
            <a:off x="3089275" y="3641725"/>
            <a:ext cx="2635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5426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7" name="Rectangle 158"/>
          <p:cNvSpPr>
            <a:spLocks noChangeArrowheads="1"/>
          </p:cNvSpPr>
          <p:nvPr/>
        </p:nvSpPr>
        <p:spPr bwMode="auto">
          <a:xfrm>
            <a:off x="4371975" y="3649663"/>
            <a:ext cx="2111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Gu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8" name="Rectangle 159"/>
          <p:cNvSpPr>
            <a:spLocks noChangeArrowheads="1"/>
          </p:cNvSpPr>
          <p:nvPr/>
        </p:nvSpPr>
        <p:spPr bwMode="auto">
          <a:xfrm>
            <a:off x="4506913" y="3649663"/>
            <a:ext cx="13176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9" name="Rectangle 160"/>
          <p:cNvSpPr>
            <a:spLocks noChangeArrowheads="1"/>
          </p:cNvSpPr>
          <p:nvPr/>
        </p:nvSpPr>
        <p:spPr bwMode="auto">
          <a:xfrm>
            <a:off x="4568825" y="3649663"/>
            <a:ext cx="1222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50" name="Rectangle 161"/>
          <p:cNvSpPr>
            <a:spLocks noChangeArrowheads="1"/>
          </p:cNvSpPr>
          <p:nvPr/>
        </p:nvSpPr>
        <p:spPr bwMode="auto">
          <a:xfrm>
            <a:off x="4618038" y="3649663"/>
            <a:ext cx="19050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51" name="Rectangle 162"/>
          <p:cNvSpPr>
            <a:spLocks noChangeArrowheads="1"/>
          </p:cNvSpPr>
          <p:nvPr/>
        </p:nvSpPr>
        <p:spPr bwMode="auto">
          <a:xfrm>
            <a:off x="4738688" y="3649663"/>
            <a:ext cx="1222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52" name="Rectangle 163"/>
          <p:cNvSpPr>
            <a:spLocks noChangeArrowheads="1"/>
          </p:cNvSpPr>
          <p:nvPr/>
        </p:nvSpPr>
        <p:spPr bwMode="auto">
          <a:xfrm>
            <a:off x="4791075" y="3649663"/>
            <a:ext cx="415925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eaidnu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53" name="Rectangle 164"/>
          <p:cNvSpPr>
            <a:spLocks noChangeArrowheads="1"/>
          </p:cNvSpPr>
          <p:nvPr/>
        </p:nvSpPr>
        <p:spPr bwMode="auto">
          <a:xfrm>
            <a:off x="4371975" y="3746500"/>
            <a:ext cx="12858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54" name="Rectangle 165"/>
          <p:cNvSpPr>
            <a:spLocks noChangeArrowheads="1"/>
          </p:cNvSpPr>
          <p:nvPr/>
        </p:nvSpPr>
        <p:spPr bwMode="auto">
          <a:xfrm>
            <a:off x="4430713" y="3746500"/>
            <a:ext cx="19050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au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55" name="Rectangle 166"/>
          <p:cNvSpPr>
            <a:spLocks noChangeArrowheads="1"/>
          </p:cNvSpPr>
          <p:nvPr/>
        </p:nvSpPr>
        <p:spPr bwMode="auto">
          <a:xfrm>
            <a:off x="4548188" y="3746500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56" name="Rectangle 167"/>
          <p:cNvSpPr>
            <a:spLocks noChangeArrowheads="1"/>
          </p:cNvSpPr>
          <p:nvPr/>
        </p:nvSpPr>
        <p:spPr bwMode="auto">
          <a:xfrm>
            <a:off x="4586288" y="3746500"/>
            <a:ext cx="13176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57" name="Rectangle 168"/>
          <p:cNvSpPr>
            <a:spLocks noChangeArrowheads="1"/>
          </p:cNvSpPr>
          <p:nvPr/>
        </p:nvSpPr>
        <p:spPr bwMode="auto">
          <a:xfrm>
            <a:off x="4646613" y="3746500"/>
            <a:ext cx="1222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58" name="Rectangle 169"/>
          <p:cNvSpPr>
            <a:spLocks noChangeArrowheads="1"/>
          </p:cNvSpPr>
          <p:nvPr/>
        </p:nvSpPr>
        <p:spPr bwMode="auto">
          <a:xfrm>
            <a:off x="4697413" y="3746500"/>
            <a:ext cx="2873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eino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59" name="Rectangle 170"/>
          <p:cNvSpPr>
            <a:spLocks noChangeArrowheads="1"/>
          </p:cNvSpPr>
          <p:nvPr/>
        </p:nvSpPr>
        <p:spPr bwMode="auto">
          <a:xfrm>
            <a:off x="5322888" y="3100388"/>
            <a:ext cx="12858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60" name="Rectangle 171"/>
          <p:cNvSpPr>
            <a:spLocks noChangeArrowheads="1"/>
          </p:cNvSpPr>
          <p:nvPr/>
        </p:nvSpPr>
        <p:spPr bwMode="auto">
          <a:xfrm>
            <a:off x="5381625" y="3100388"/>
            <a:ext cx="12541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á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61" name="Rectangle 172"/>
          <p:cNvSpPr>
            <a:spLocks noChangeArrowheads="1"/>
          </p:cNvSpPr>
          <p:nvPr/>
        </p:nvSpPr>
        <p:spPr bwMode="auto">
          <a:xfrm>
            <a:off x="5437188" y="3100388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62" name="Rectangle 173"/>
          <p:cNvSpPr>
            <a:spLocks noChangeArrowheads="1"/>
          </p:cNvSpPr>
          <p:nvPr/>
        </p:nvSpPr>
        <p:spPr bwMode="auto">
          <a:xfrm>
            <a:off x="5475288" y="3100388"/>
            <a:ext cx="3365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ášjoh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63" name="Rectangle 174"/>
          <p:cNvSpPr>
            <a:spLocks noChangeArrowheads="1"/>
          </p:cNvSpPr>
          <p:nvPr/>
        </p:nvSpPr>
        <p:spPr bwMode="auto">
          <a:xfrm>
            <a:off x="5730875" y="3100388"/>
            <a:ext cx="1222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64" name="Rectangle 175"/>
          <p:cNvSpPr>
            <a:spLocks noChangeArrowheads="1"/>
          </p:cNvSpPr>
          <p:nvPr/>
        </p:nvSpPr>
        <p:spPr bwMode="auto">
          <a:xfrm>
            <a:off x="5780088" y="3100388"/>
            <a:ext cx="12541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65" name="Rectangle 176"/>
          <p:cNvSpPr>
            <a:spLocks noChangeArrowheads="1"/>
          </p:cNvSpPr>
          <p:nvPr/>
        </p:nvSpPr>
        <p:spPr bwMode="auto">
          <a:xfrm>
            <a:off x="5322888" y="3195638"/>
            <a:ext cx="12858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66" name="Rectangle 177"/>
          <p:cNvSpPr>
            <a:spLocks noChangeArrowheads="1"/>
          </p:cNvSpPr>
          <p:nvPr/>
        </p:nvSpPr>
        <p:spPr bwMode="auto">
          <a:xfrm>
            <a:off x="5381625" y="3195638"/>
            <a:ext cx="12541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67" name="Rectangle 178"/>
          <p:cNvSpPr>
            <a:spLocks noChangeArrowheads="1"/>
          </p:cNvSpPr>
          <p:nvPr/>
        </p:nvSpPr>
        <p:spPr bwMode="auto">
          <a:xfrm>
            <a:off x="5437188" y="3195638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68" name="Rectangle 179"/>
          <p:cNvSpPr>
            <a:spLocks noChangeArrowheads="1"/>
          </p:cNvSpPr>
          <p:nvPr/>
        </p:nvSpPr>
        <p:spPr bwMode="auto">
          <a:xfrm>
            <a:off x="5475288" y="3195638"/>
            <a:ext cx="327025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asjok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69" name="Rectangle 180"/>
          <p:cNvSpPr>
            <a:spLocks noChangeArrowheads="1"/>
          </p:cNvSpPr>
          <p:nvPr/>
        </p:nvSpPr>
        <p:spPr bwMode="auto">
          <a:xfrm>
            <a:off x="4419600" y="2549525"/>
            <a:ext cx="16668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70" name="Rectangle 181"/>
          <p:cNvSpPr>
            <a:spLocks noChangeArrowheads="1"/>
          </p:cNvSpPr>
          <p:nvPr/>
        </p:nvSpPr>
        <p:spPr bwMode="auto">
          <a:xfrm>
            <a:off x="4514850" y="2549525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71" name="Rectangle 182"/>
          <p:cNvSpPr>
            <a:spLocks noChangeArrowheads="1"/>
          </p:cNvSpPr>
          <p:nvPr/>
        </p:nvSpPr>
        <p:spPr bwMode="auto">
          <a:xfrm>
            <a:off x="4552950" y="2549525"/>
            <a:ext cx="12541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72" name="Rectangle 183"/>
          <p:cNvSpPr>
            <a:spLocks noChangeArrowheads="1"/>
          </p:cNvSpPr>
          <p:nvPr/>
        </p:nvSpPr>
        <p:spPr bwMode="auto">
          <a:xfrm>
            <a:off x="3209925" y="1828800"/>
            <a:ext cx="377825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Loppa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73" name="Rectangle 184"/>
          <p:cNvSpPr>
            <a:spLocks noChangeArrowheads="1"/>
          </p:cNvSpPr>
          <p:nvPr/>
        </p:nvSpPr>
        <p:spPr bwMode="auto">
          <a:xfrm>
            <a:off x="3449638" y="1277938"/>
            <a:ext cx="20161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74" name="Rectangle 185"/>
          <p:cNvSpPr>
            <a:spLocks noChangeArrowheads="1"/>
          </p:cNvSpPr>
          <p:nvPr/>
        </p:nvSpPr>
        <p:spPr bwMode="auto">
          <a:xfrm>
            <a:off x="3578225" y="1277938"/>
            <a:ext cx="11430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75" name="Rectangle 186"/>
          <p:cNvSpPr>
            <a:spLocks noChangeArrowheads="1"/>
          </p:cNvSpPr>
          <p:nvPr/>
        </p:nvSpPr>
        <p:spPr bwMode="auto">
          <a:xfrm>
            <a:off x="3622675" y="1277938"/>
            <a:ext cx="20796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vik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76" name="Rectangle 187"/>
          <p:cNvSpPr>
            <a:spLocks noChangeArrowheads="1"/>
          </p:cNvSpPr>
          <p:nvPr/>
        </p:nvSpPr>
        <p:spPr bwMode="auto">
          <a:xfrm>
            <a:off x="5197475" y="2214563"/>
            <a:ext cx="12858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P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77" name="Rectangle 188"/>
          <p:cNvSpPr>
            <a:spLocks noChangeArrowheads="1"/>
          </p:cNvSpPr>
          <p:nvPr/>
        </p:nvSpPr>
        <p:spPr bwMode="auto">
          <a:xfrm>
            <a:off x="5256213" y="2214563"/>
            <a:ext cx="13176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78" name="Rectangle 189"/>
          <p:cNvSpPr>
            <a:spLocks noChangeArrowheads="1"/>
          </p:cNvSpPr>
          <p:nvPr/>
        </p:nvSpPr>
        <p:spPr bwMode="auto">
          <a:xfrm>
            <a:off x="5318125" y="2214563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79" name="Rectangle 190"/>
          <p:cNvSpPr>
            <a:spLocks noChangeArrowheads="1"/>
          </p:cNvSpPr>
          <p:nvPr/>
        </p:nvSpPr>
        <p:spPr bwMode="auto">
          <a:xfrm>
            <a:off x="5356225" y="2214563"/>
            <a:ext cx="23971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san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80" name="Rectangle 191"/>
          <p:cNvSpPr>
            <a:spLocks noChangeArrowheads="1"/>
          </p:cNvSpPr>
          <p:nvPr/>
        </p:nvSpPr>
        <p:spPr bwMode="auto">
          <a:xfrm>
            <a:off x="5519738" y="2214563"/>
            <a:ext cx="1222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81" name="Rectangle 192"/>
          <p:cNvSpPr>
            <a:spLocks noChangeArrowheads="1"/>
          </p:cNvSpPr>
          <p:nvPr/>
        </p:nvSpPr>
        <p:spPr bwMode="auto">
          <a:xfrm>
            <a:off x="5575300" y="2214563"/>
            <a:ext cx="16986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82" name="Rectangle 193"/>
          <p:cNvSpPr>
            <a:spLocks noChangeArrowheads="1"/>
          </p:cNvSpPr>
          <p:nvPr/>
        </p:nvSpPr>
        <p:spPr bwMode="auto">
          <a:xfrm>
            <a:off x="5197475" y="2320925"/>
            <a:ext cx="12858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P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83" name="Rectangle 194"/>
          <p:cNvSpPr>
            <a:spLocks noChangeArrowheads="1"/>
          </p:cNvSpPr>
          <p:nvPr/>
        </p:nvSpPr>
        <p:spPr bwMode="auto">
          <a:xfrm>
            <a:off x="5256213" y="2320925"/>
            <a:ext cx="13176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84" name="Rectangle 195"/>
          <p:cNvSpPr>
            <a:spLocks noChangeArrowheads="1"/>
          </p:cNvSpPr>
          <p:nvPr/>
        </p:nvSpPr>
        <p:spPr bwMode="auto">
          <a:xfrm>
            <a:off x="5318125" y="2320925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85" name="Rectangle 196"/>
          <p:cNvSpPr>
            <a:spLocks noChangeArrowheads="1"/>
          </p:cNvSpPr>
          <p:nvPr/>
        </p:nvSpPr>
        <p:spPr bwMode="auto">
          <a:xfrm>
            <a:off x="5356225" y="2320925"/>
            <a:ext cx="35718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sá?gu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86" name="Rectangle 197"/>
          <p:cNvSpPr>
            <a:spLocks noChangeArrowheads="1"/>
          </p:cNvSpPr>
          <p:nvPr/>
        </p:nvSpPr>
        <p:spPr bwMode="auto">
          <a:xfrm>
            <a:off x="5197475" y="2425700"/>
            <a:ext cx="12858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P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87" name="Rectangle 198"/>
          <p:cNvSpPr>
            <a:spLocks noChangeArrowheads="1"/>
          </p:cNvSpPr>
          <p:nvPr/>
        </p:nvSpPr>
        <p:spPr bwMode="auto">
          <a:xfrm>
            <a:off x="5256213" y="2425700"/>
            <a:ext cx="13176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88" name="Rectangle 199"/>
          <p:cNvSpPr>
            <a:spLocks noChangeArrowheads="1"/>
          </p:cNvSpPr>
          <p:nvPr/>
        </p:nvSpPr>
        <p:spPr bwMode="auto">
          <a:xfrm>
            <a:off x="5318125" y="2425700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89" name="Rectangle 200"/>
          <p:cNvSpPr>
            <a:spLocks noChangeArrowheads="1"/>
          </p:cNvSpPr>
          <p:nvPr/>
        </p:nvSpPr>
        <p:spPr bwMode="auto">
          <a:xfrm>
            <a:off x="5356225" y="2425700"/>
            <a:ext cx="3254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sanki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90" name="Rectangle 201"/>
          <p:cNvSpPr>
            <a:spLocks noChangeArrowheads="1"/>
          </p:cNvSpPr>
          <p:nvPr/>
        </p:nvSpPr>
        <p:spPr bwMode="auto">
          <a:xfrm>
            <a:off x="4445000" y="1655763"/>
            <a:ext cx="50958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Hammer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91" name="Rectangle 202"/>
          <p:cNvSpPr>
            <a:spLocks noChangeArrowheads="1"/>
          </p:cNvSpPr>
          <p:nvPr/>
        </p:nvSpPr>
        <p:spPr bwMode="auto">
          <a:xfrm>
            <a:off x="4860925" y="1655763"/>
            <a:ext cx="10160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92" name="Rectangle 203"/>
          <p:cNvSpPr>
            <a:spLocks noChangeArrowheads="1"/>
          </p:cNvSpPr>
          <p:nvPr/>
        </p:nvSpPr>
        <p:spPr bwMode="auto">
          <a:xfrm>
            <a:off x="4892675" y="1655763"/>
            <a:ext cx="12541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93" name="Rectangle 204"/>
          <p:cNvSpPr>
            <a:spLocks noChangeArrowheads="1"/>
          </p:cNvSpPr>
          <p:nvPr/>
        </p:nvSpPr>
        <p:spPr bwMode="auto">
          <a:xfrm>
            <a:off x="4951413" y="1655763"/>
            <a:ext cx="11430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" name="Rectangle 206"/>
          <p:cNvSpPr>
            <a:spLocks noChangeArrowheads="1"/>
          </p:cNvSpPr>
          <p:nvPr/>
        </p:nvSpPr>
        <p:spPr bwMode="auto">
          <a:xfrm>
            <a:off x="4995863" y="1655763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" name="Rectangle 207"/>
          <p:cNvSpPr>
            <a:spLocks noChangeArrowheads="1"/>
          </p:cNvSpPr>
          <p:nvPr/>
        </p:nvSpPr>
        <p:spPr bwMode="auto">
          <a:xfrm>
            <a:off x="4986338" y="981075"/>
            <a:ext cx="28098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Mås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" name="Rectangle 208"/>
          <p:cNvSpPr>
            <a:spLocks noChangeArrowheads="1"/>
          </p:cNvSpPr>
          <p:nvPr/>
        </p:nvSpPr>
        <p:spPr bwMode="auto">
          <a:xfrm>
            <a:off x="5189538" y="981075"/>
            <a:ext cx="13176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" name="Rectangle 209"/>
          <p:cNvSpPr>
            <a:spLocks noChangeArrowheads="1"/>
          </p:cNvSpPr>
          <p:nvPr/>
        </p:nvSpPr>
        <p:spPr bwMode="auto">
          <a:xfrm>
            <a:off x="5249863" y="981075"/>
            <a:ext cx="1222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" name="Rectangle 210"/>
          <p:cNvSpPr>
            <a:spLocks noChangeArrowheads="1"/>
          </p:cNvSpPr>
          <p:nvPr/>
        </p:nvSpPr>
        <p:spPr bwMode="auto">
          <a:xfrm>
            <a:off x="5624513" y="371475"/>
            <a:ext cx="2111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" name="Rectangle 211"/>
          <p:cNvSpPr>
            <a:spLocks noChangeArrowheads="1"/>
          </p:cNvSpPr>
          <p:nvPr/>
        </p:nvSpPr>
        <p:spPr bwMode="auto">
          <a:xfrm>
            <a:off x="5762625" y="371475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" name="Rectangle 212"/>
          <p:cNvSpPr>
            <a:spLocks noChangeArrowheads="1"/>
          </p:cNvSpPr>
          <p:nvPr/>
        </p:nvSpPr>
        <p:spPr bwMode="auto">
          <a:xfrm>
            <a:off x="5803900" y="371475"/>
            <a:ext cx="13176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" name="Rectangle 213"/>
          <p:cNvSpPr>
            <a:spLocks noChangeArrowheads="1"/>
          </p:cNvSpPr>
          <p:nvPr/>
        </p:nvSpPr>
        <p:spPr bwMode="auto">
          <a:xfrm>
            <a:off x="5865813" y="371475"/>
            <a:ext cx="1222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" name="Rectangle 214"/>
          <p:cNvSpPr>
            <a:spLocks noChangeArrowheads="1"/>
          </p:cNvSpPr>
          <p:nvPr/>
        </p:nvSpPr>
        <p:spPr bwMode="auto">
          <a:xfrm>
            <a:off x="5915025" y="371475"/>
            <a:ext cx="257175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app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7" name="Rectangle 215"/>
          <p:cNvSpPr>
            <a:spLocks noChangeArrowheads="1"/>
          </p:cNvSpPr>
          <p:nvPr/>
        </p:nvSpPr>
        <p:spPr bwMode="auto">
          <a:xfrm>
            <a:off x="5991225" y="1625600"/>
            <a:ext cx="35718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Lebes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8" name="Rectangle 216"/>
          <p:cNvSpPr>
            <a:spLocks noChangeArrowheads="1"/>
          </p:cNvSpPr>
          <p:nvPr/>
        </p:nvSpPr>
        <p:spPr bwMode="auto">
          <a:xfrm>
            <a:off x="6264275" y="1625600"/>
            <a:ext cx="13176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b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" name="Rectangle 217"/>
          <p:cNvSpPr>
            <a:spLocks noChangeArrowheads="1"/>
          </p:cNvSpPr>
          <p:nvPr/>
        </p:nvSpPr>
        <p:spPr bwMode="auto">
          <a:xfrm>
            <a:off x="6324600" y="1625600"/>
            <a:ext cx="1222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" name="Rectangle 218"/>
          <p:cNvSpPr>
            <a:spLocks noChangeArrowheads="1"/>
          </p:cNvSpPr>
          <p:nvPr/>
        </p:nvSpPr>
        <p:spPr bwMode="auto">
          <a:xfrm>
            <a:off x="6643688" y="1490663"/>
            <a:ext cx="20478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" name="Rectangle 219"/>
          <p:cNvSpPr>
            <a:spLocks noChangeArrowheads="1"/>
          </p:cNvSpPr>
          <p:nvPr/>
        </p:nvSpPr>
        <p:spPr bwMode="auto">
          <a:xfrm>
            <a:off x="6772275" y="1490663"/>
            <a:ext cx="12541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" name="Rectangle 220"/>
          <p:cNvSpPr>
            <a:spLocks noChangeArrowheads="1"/>
          </p:cNvSpPr>
          <p:nvPr/>
        </p:nvSpPr>
        <p:spPr bwMode="auto">
          <a:xfrm>
            <a:off x="6829425" y="1490663"/>
            <a:ext cx="23971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tnu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" name="Rectangle 221"/>
          <p:cNvSpPr>
            <a:spLocks noChangeArrowheads="1"/>
          </p:cNvSpPr>
          <p:nvPr/>
        </p:nvSpPr>
        <p:spPr bwMode="auto">
          <a:xfrm>
            <a:off x="6697663" y="1587500"/>
            <a:ext cx="12541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" name="Rectangle 222"/>
          <p:cNvSpPr>
            <a:spLocks noChangeArrowheads="1"/>
          </p:cNvSpPr>
          <p:nvPr/>
        </p:nvSpPr>
        <p:spPr bwMode="auto">
          <a:xfrm>
            <a:off x="6743700" y="1587500"/>
            <a:ext cx="250825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" name="Rectangle 223"/>
          <p:cNvSpPr>
            <a:spLocks noChangeArrowheads="1"/>
          </p:cNvSpPr>
          <p:nvPr/>
        </p:nvSpPr>
        <p:spPr bwMode="auto">
          <a:xfrm>
            <a:off x="6573838" y="427038"/>
            <a:ext cx="20478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" name="Rectangle 224"/>
          <p:cNvSpPr>
            <a:spLocks noChangeArrowheads="1"/>
          </p:cNvSpPr>
          <p:nvPr/>
        </p:nvSpPr>
        <p:spPr bwMode="auto">
          <a:xfrm>
            <a:off x="6702425" y="427038"/>
            <a:ext cx="16351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m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" name="Rectangle 225"/>
          <p:cNvSpPr>
            <a:spLocks noChangeArrowheads="1"/>
          </p:cNvSpPr>
          <p:nvPr/>
        </p:nvSpPr>
        <p:spPr bwMode="auto">
          <a:xfrm>
            <a:off x="6792913" y="427038"/>
            <a:ext cx="20796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vik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" name="Rectangle 226"/>
          <p:cNvSpPr>
            <a:spLocks noChangeArrowheads="1"/>
          </p:cNvSpPr>
          <p:nvPr/>
        </p:nvSpPr>
        <p:spPr bwMode="auto">
          <a:xfrm>
            <a:off x="7167563" y="782638"/>
            <a:ext cx="26670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Berl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" name="Rectangle 227"/>
          <p:cNvSpPr>
            <a:spLocks noChangeArrowheads="1"/>
          </p:cNvSpPr>
          <p:nvPr/>
        </p:nvSpPr>
        <p:spPr bwMode="auto">
          <a:xfrm>
            <a:off x="7358063" y="782638"/>
            <a:ext cx="12541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" name="Rectangle 228"/>
          <p:cNvSpPr>
            <a:spLocks noChangeArrowheads="1"/>
          </p:cNvSpPr>
          <p:nvPr/>
        </p:nvSpPr>
        <p:spPr bwMode="auto">
          <a:xfrm>
            <a:off x="7413625" y="782638"/>
            <a:ext cx="1222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" name="Rectangle 229"/>
          <p:cNvSpPr>
            <a:spLocks noChangeArrowheads="1"/>
          </p:cNvSpPr>
          <p:nvPr/>
        </p:nvSpPr>
        <p:spPr bwMode="auto">
          <a:xfrm>
            <a:off x="7467600" y="782638"/>
            <a:ext cx="1841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åg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" name="Rectangle 230"/>
          <p:cNvSpPr>
            <a:spLocks noChangeArrowheads="1"/>
          </p:cNvSpPr>
          <p:nvPr/>
        </p:nvSpPr>
        <p:spPr bwMode="auto">
          <a:xfrm>
            <a:off x="7735888" y="939800"/>
            <a:ext cx="13176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B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" name="Rectangle 231"/>
          <p:cNvSpPr>
            <a:spLocks noChangeArrowheads="1"/>
          </p:cNvSpPr>
          <p:nvPr/>
        </p:nvSpPr>
        <p:spPr bwMode="auto">
          <a:xfrm>
            <a:off x="7800975" y="939800"/>
            <a:ext cx="12541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å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" name="Rectangle 232"/>
          <p:cNvSpPr>
            <a:spLocks noChangeArrowheads="1"/>
          </p:cNvSpPr>
          <p:nvPr/>
        </p:nvSpPr>
        <p:spPr bwMode="auto">
          <a:xfrm>
            <a:off x="7853363" y="939800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5" name="Rectangle 233"/>
          <p:cNvSpPr>
            <a:spLocks noChangeArrowheads="1"/>
          </p:cNvSpPr>
          <p:nvPr/>
        </p:nvSpPr>
        <p:spPr bwMode="auto">
          <a:xfrm>
            <a:off x="7894638" y="939800"/>
            <a:ext cx="11430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6" name="Rectangle 234"/>
          <p:cNvSpPr>
            <a:spLocks noChangeArrowheads="1"/>
          </p:cNvSpPr>
          <p:nvPr/>
        </p:nvSpPr>
        <p:spPr bwMode="auto">
          <a:xfrm>
            <a:off x="7939088" y="939800"/>
            <a:ext cx="1984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fjo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7" name="Rectangle 235"/>
          <p:cNvSpPr>
            <a:spLocks noChangeArrowheads="1"/>
          </p:cNvSpPr>
          <p:nvPr/>
        </p:nvSpPr>
        <p:spPr bwMode="auto">
          <a:xfrm>
            <a:off x="8061325" y="939800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8" name="Rectangle 236"/>
          <p:cNvSpPr>
            <a:spLocks noChangeArrowheads="1"/>
          </p:cNvSpPr>
          <p:nvPr/>
        </p:nvSpPr>
        <p:spPr bwMode="auto">
          <a:xfrm>
            <a:off x="8102600" y="939800"/>
            <a:ext cx="13176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9" name="Rectangle 237"/>
          <p:cNvSpPr>
            <a:spLocks noChangeArrowheads="1"/>
          </p:cNvSpPr>
          <p:nvPr/>
        </p:nvSpPr>
        <p:spPr bwMode="auto">
          <a:xfrm>
            <a:off x="7773988" y="1355725"/>
            <a:ext cx="1349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0" name="Rectangle 238"/>
          <p:cNvSpPr>
            <a:spLocks noChangeArrowheads="1"/>
          </p:cNvSpPr>
          <p:nvPr/>
        </p:nvSpPr>
        <p:spPr bwMode="auto">
          <a:xfrm>
            <a:off x="7835900" y="1355725"/>
            <a:ext cx="30638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adsø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1" name="Rectangle 239"/>
          <p:cNvSpPr>
            <a:spLocks noChangeArrowheads="1"/>
          </p:cNvSpPr>
          <p:nvPr/>
        </p:nvSpPr>
        <p:spPr bwMode="auto">
          <a:xfrm>
            <a:off x="8251825" y="1025525"/>
            <a:ext cx="1349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2" name="Rectangle 240"/>
          <p:cNvSpPr>
            <a:spLocks noChangeArrowheads="1"/>
          </p:cNvSpPr>
          <p:nvPr/>
        </p:nvSpPr>
        <p:spPr bwMode="auto">
          <a:xfrm>
            <a:off x="8310563" y="1025525"/>
            <a:ext cx="12541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3" name="Rectangle 241"/>
          <p:cNvSpPr>
            <a:spLocks noChangeArrowheads="1"/>
          </p:cNvSpPr>
          <p:nvPr/>
        </p:nvSpPr>
        <p:spPr bwMode="auto">
          <a:xfrm>
            <a:off x="8366125" y="1025525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4" name="Rectangle 242"/>
          <p:cNvSpPr>
            <a:spLocks noChangeArrowheads="1"/>
          </p:cNvSpPr>
          <p:nvPr/>
        </p:nvSpPr>
        <p:spPr bwMode="auto">
          <a:xfrm>
            <a:off x="8407400" y="1025525"/>
            <a:ext cx="1984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5" name="Rectangle 243"/>
          <p:cNvSpPr>
            <a:spLocks noChangeArrowheads="1"/>
          </p:cNvSpPr>
          <p:nvPr/>
        </p:nvSpPr>
        <p:spPr bwMode="auto">
          <a:xfrm>
            <a:off x="7226300" y="1546225"/>
            <a:ext cx="301625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Unjá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6" name="Rectangle 244"/>
          <p:cNvSpPr>
            <a:spLocks noChangeArrowheads="1"/>
          </p:cNvSpPr>
          <p:nvPr/>
        </p:nvSpPr>
        <p:spPr bwMode="auto">
          <a:xfrm>
            <a:off x="7450138" y="1546225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7" name="Rectangle 245"/>
          <p:cNvSpPr>
            <a:spLocks noChangeArrowheads="1"/>
          </p:cNvSpPr>
          <p:nvPr/>
        </p:nvSpPr>
        <p:spPr bwMode="auto">
          <a:xfrm>
            <a:off x="7488238" y="1546225"/>
            <a:ext cx="1222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8" name="Rectangle 246"/>
          <p:cNvSpPr>
            <a:spLocks noChangeArrowheads="1"/>
          </p:cNvSpPr>
          <p:nvPr/>
        </p:nvSpPr>
        <p:spPr bwMode="auto">
          <a:xfrm>
            <a:off x="7540625" y="1546225"/>
            <a:ext cx="12541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9" name="Rectangle 247"/>
          <p:cNvSpPr>
            <a:spLocks noChangeArrowheads="1"/>
          </p:cNvSpPr>
          <p:nvPr/>
        </p:nvSpPr>
        <p:spPr bwMode="auto">
          <a:xfrm>
            <a:off x="7226300" y="1639888"/>
            <a:ext cx="36830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Nesse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0" name="Rectangle 248"/>
          <p:cNvSpPr>
            <a:spLocks noChangeArrowheads="1"/>
          </p:cNvSpPr>
          <p:nvPr/>
        </p:nvSpPr>
        <p:spPr bwMode="auto">
          <a:xfrm>
            <a:off x="7510463" y="1639888"/>
            <a:ext cx="13176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b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1" name="Rectangle 249"/>
          <p:cNvSpPr>
            <a:spLocks noChangeArrowheads="1"/>
          </p:cNvSpPr>
          <p:nvPr/>
        </p:nvSpPr>
        <p:spPr bwMode="auto">
          <a:xfrm>
            <a:off x="7572375" y="1639888"/>
            <a:ext cx="1222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2" name="Rectangle 250"/>
          <p:cNvSpPr>
            <a:spLocks noChangeArrowheads="1"/>
          </p:cNvSpPr>
          <p:nvPr/>
        </p:nvSpPr>
        <p:spPr bwMode="auto">
          <a:xfrm>
            <a:off x="7432675" y="2012950"/>
            <a:ext cx="301625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    Sø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3" name="Rectangle 251"/>
          <p:cNvSpPr>
            <a:spLocks noChangeArrowheads="1"/>
          </p:cNvSpPr>
          <p:nvPr/>
        </p:nvSpPr>
        <p:spPr bwMode="auto">
          <a:xfrm>
            <a:off x="7654925" y="2012950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4" name="Rectangle 252"/>
          <p:cNvSpPr>
            <a:spLocks noChangeArrowheads="1"/>
          </p:cNvSpPr>
          <p:nvPr/>
        </p:nvSpPr>
        <p:spPr bwMode="auto">
          <a:xfrm>
            <a:off x="7689850" y="2012950"/>
            <a:ext cx="10160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-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5" name="Rectangle 253"/>
          <p:cNvSpPr>
            <a:spLocks noChangeArrowheads="1"/>
          </p:cNvSpPr>
          <p:nvPr/>
        </p:nvSpPr>
        <p:spPr bwMode="auto">
          <a:xfrm>
            <a:off x="7432675" y="2093913"/>
            <a:ext cx="1349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6" name="Rectangle 254"/>
          <p:cNvSpPr>
            <a:spLocks noChangeArrowheads="1"/>
          </p:cNvSpPr>
          <p:nvPr/>
        </p:nvSpPr>
        <p:spPr bwMode="auto">
          <a:xfrm>
            <a:off x="7489825" y="2093913"/>
            <a:ext cx="12541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7" name="Rectangle 255"/>
          <p:cNvSpPr>
            <a:spLocks noChangeArrowheads="1"/>
          </p:cNvSpPr>
          <p:nvPr/>
        </p:nvSpPr>
        <p:spPr bwMode="auto">
          <a:xfrm>
            <a:off x="7548563" y="2093913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8" name="Rectangle 256"/>
          <p:cNvSpPr>
            <a:spLocks noChangeArrowheads="1"/>
          </p:cNvSpPr>
          <p:nvPr/>
        </p:nvSpPr>
        <p:spPr bwMode="auto">
          <a:xfrm>
            <a:off x="7586663" y="2093913"/>
            <a:ext cx="19050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9" name="Rectangle 257"/>
          <p:cNvSpPr>
            <a:spLocks noChangeArrowheads="1"/>
          </p:cNvSpPr>
          <p:nvPr/>
        </p:nvSpPr>
        <p:spPr bwMode="auto">
          <a:xfrm>
            <a:off x="7704138" y="2093913"/>
            <a:ext cx="1222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0" name="Rectangle 258"/>
          <p:cNvSpPr>
            <a:spLocks noChangeArrowheads="1"/>
          </p:cNvSpPr>
          <p:nvPr/>
        </p:nvSpPr>
        <p:spPr bwMode="auto">
          <a:xfrm>
            <a:off x="7756525" y="2093913"/>
            <a:ext cx="16986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1" name="Rectangle 259"/>
          <p:cNvSpPr>
            <a:spLocks noChangeArrowheads="1"/>
          </p:cNvSpPr>
          <p:nvPr/>
        </p:nvSpPr>
        <p:spPr bwMode="auto">
          <a:xfrm>
            <a:off x="225425" y="5416550"/>
            <a:ext cx="561975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Tjeldsund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2" name="Rectangle 260"/>
          <p:cNvSpPr>
            <a:spLocks noChangeArrowheads="1"/>
          </p:cNvSpPr>
          <p:nvPr/>
        </p:nvSpPr>
        <p:spPr bwMode="auto">
          <a:xfrm>
            <a:off x="2290763" y="4394200"/>
            <a:ext cx="45720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Målselv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3" name="Rectangle 261"/>
          <p:cNvSpPr>
            <a:spLocks noChangeArrowheads="1"/>
          </p:cNvSpPr>
          <p:nvPr/>
        </p:nvSpPr>
        <p:spPr bwMode="auto">
          <a:xfrm>
            <a:off x="2178050" y="3970338"/>
            <a:ext cx="2222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Bal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4" name="Rectangle 262"/>
          <p:cNvSpPr>
            <a:spLocks noChangeArrowheads="1"/>
          </p:cNvSpPr>
          <p:nvPr/>
        </p:nvSpPr>
        <p:spPr bwMode="auto">
          <a:xfrm>
            <a:off x="2325688" y="3970338"/>
            <a:ext cx="11430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5" name="Rectangle 263"/>
          <p:cNvSpPr>
            <a:spLocks noChangeArrowheads="1"/>
          </p:cNvSpPr>
          <p:nvPr/>
        </p:nvSpPr>
        <p:spPr bwMode="auto">
          <a:xfrm>
            <a:off x="2368550" y="3970338"/>
            <a:ext cx="1984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fjo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6" name="Rectangle 264"/>
          <p:cNvSpPr>
            <a:spLocks noChangeArrowheads="1"/>
          </p:cNvSpPr>
          <p:nvPr/>
        </p:nvSpPr>
        <p:spPr bwMode="auto">
          <a:xfrm>
            <a:off x="2495550" y="3970338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7" name="Rectangle 265"/>
          <p:cNvSpPr>
            <a:spLocks noChangeArrowheads="1"/>
          </p:cNvSpPr>
          <p:nvPr/>
        </p:nvSpPr>
        <p:spPr bwMode="auto">
          <a:xfrm>
            <a:off x="2533650" y="3970338"/>
            <a:ext cx="13176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8" name="Rectangle 266"/>
          <p:cNvSpPr>
            <a:spLocks noChangeArrowheads="1"/>
          </p:cNvSpPr>
          <p:nvPr/>
        </p:nvSpPr>
        <p:spPr bwMode="auto">
          <a:xfrm>
            <a:off x="2665413" y="3762375"/>
            <a:ext cx="17780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  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9" name="Rectangle 267"/>
          <p:cNvSpPr>
            <a:spLocks noChangeArrowheads="1"/>
          </p:cNvSpPr>
          <p:nvPr/>
        </p:nvSpPr>
        <p:spPr bwMode="auto">
          <a:xfrm>
            <a:off x="2770188" y="3762375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0" name="Rectangle 268"/>
          <p:cNvSpPr>
            <a:spLocks noChangeArrowheads="1"/>
          </p:cNvSpPr>
          <p:nvPr/>
        </p:nvSpPr>
        <p:spPr bwMode="auto">
          <a:xfrm>
            <a:off x="2808288" y="3762375"/>
            <a:ext cx="30956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orfjo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1" name="Rectangle 269"/>
          <p:cNvSpPr>
            <a:spLocks noChangeArrowheads="1"/>
          </p:cNvSpPr>
          <p:nvPr/>
        </p:nvSpPr>
        <p:spPr bwMode="auto">
          <a:xfrm>
            <a:off x="3036888" y="3762375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2" name="Rectangle 270"/>
          <p:cNvSpPr>
            <a:spLocks noChangeArrowheads="1"/>
          </p:cNvSpPr>
          <p:nvPr/>
        </p:nvSpPr>
        <p:spPr bwMode="auto">
          <a:xfrm>
            <a:off x="3074988" y="3762375"/>
            <a:ext cx="13176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3" name="Rectangle 271"/>
          <p:cNvSpPr>
            <a:spLocks noChangeArrowheads="1"/>
          </p:cNvSpPr>
          <p:nvPr/>
        </p:nvSpPr>
        <p:spPr bwMode="auto">
          <a:xfrm>
            <a:off x="2665413" y="3856038"/>
            <a:ext cx="30638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Oma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4" name="Rectangle 272"/>
          <p:cNvSpPr>
            <a:spLocks noChangeArrowheads="1"/>
          </p:cNvSpPr>
          <p:nvPr/>
        </p:nvSpPr>
        <p:spPr bwMode="auto">
          <a:xfrm>
            <a:off x="2890838" y="3856038"/>
            <a:ext cx="11430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5" name="Rectangle 273"/>
          <p:cNvSpPr>
            <a:spLocks noChangeArrowheads="1"/>
          </p:cNvSpPr>
          <p:nvPr/>
        </p:nvSpPr>
        <p:spPr bwMode="auto">
          <a:xfrm>
            <a:off x="2933700" y="3856038"/>
            <a:ext cx="42386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vuotna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6" name="Rectangle 274"/>
          <p:cNvSpPr>
            <a:spLocks noChangeArrowheads="1"/>
          </p:cNvSpPr>
          <p:nvPr/>
        </p:nvSpPr>
        <p:spPr bwMode="auto">
          <a:xfrm>
            <a:off x="2665413" y="3949700"/>
            <a:ext cx="30638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Oma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7" name="Rectangle 275"/>
          <p:cNvSpPr>
            <a:spLocks noChangeArrowheads="1"/>
          </p:cNvSpPr>
          <p:nvPr/>
        </p:nvSpPr>
        <p:spPr bwMode="auto">
          <a:xfrm>
            <a:off x="2890838" y="3949700"/>
            <a:ext cx="11430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8" name="Rectangle 276"/>
          <p:cNvSpPr>
            <a:spLocks noChangeArrowheads="1"/>
          </p:cNvSpPr>
          <p:nvPr/>
        </p:nvSpPr>
        <p:spPr bwMode="auto">
          <a:xfrm>
            <a:off x="2933700" y="3949700"/>
            <a:ext cx="3889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vuono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9" name="Rectangle 277"/>
          <p:cNvSpPr>
            <a:spLocks noChangeArrowheads="1"/>
          </p:cNvSpPr>
          <p:nvPr/>
        </p:nvSpPr>
        <p:spPr bwMode="auto">
          <a:xfrm>
            <a:off x="2849563" y="3343275"/>
            <a:ext cx="593725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Gáivuotna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0" name="Rectangle 278"/>
          <p:cNvSpPr>
            <a:spLocks noChangeArrowheads="1"/>
          </p:cNvSpPr>
          <p:nvPr/>
        </p:nvSpPr>
        <p:spPr bwMode="auto">
          <a:xfrm>
            <a:off x="2849563" y="3436938"/>
            <a:ext cx="12858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1" name="Rectangle 279"/>
          <p:cNvSpPr>
            <a:spLocks noChangeArrowheads="1"/>
          </p:cNvSpPr>
          <p:nvPr/>
        </p:nvSpPr>
        <p:spPr bwMode="auto">
          <a:xfrm>
            <a:off x="2908300" y="3436938"/>
            <a:ext cx="12541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å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2" name="Rectangle 280"/>
          <p:cNvSpPr>
            <a:spLocks noChangeArrowheads="1"/>
          </p:cNvSpPr>
          <p:nvPr/>
        </p:nvSpPr>
        <p:spPr bwMode="auto">
          <a:xfrm>
            <a:off x="2963863" y="3436938"/>
            <a:ext cx="1984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fjo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3" name="Rectangle 281"/>
          <p:cNvSpPr>
            <a:spLocks noChangeArrowheads="1"/>
          </p:cNvSpPr>
          <p:nvPr/>
        </p:nvSpPr>
        <p:spPr bwMode="auto">
          <a:xfrm>
            <a:off x="3086100" y="3436938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4" name="Rectangle 282"/>
          <p:cNvSpPr>
            <a:spLocks noChangeArrowheads="1"/>
          </p:cNvSpPr>
          <p:nvPr/>
        </p:nvSpPr>
        <p:spPr bwMode="auto">
          <a:xfrm>
            <a:off x="3127375" y="3436938"/>
            <a:ext cx="13176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5" name="Rectangle 283"/>
          <p:cNvSpPr>
            <a:spLocks noChangeArrowheads="1"/>
          </p:cNvSpPr>
          <p:nvPr/>
        </p:nvSpPr>
        <p:spPr bwMode="auto">
          <a:xfrm>
            <a:off x="2849563" y="3530600"/>
            <a:ext cx="12858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6" name="Rectangle 284"/>
          <p:cNvSpPr>
            <a:spLocks noChangeArrowheads="1"/>
          </p:cNvSpPr>
          <p:nvPr/>
        </p:nvSpPr>
        <p:spPr bwMode="auto">
          <a:xfrm>
            <a:off x="2908300" y="3530600"/>
            <a:ext cx="4762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aivuono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7" name="Rectangle 285"/>
          <p:cNvSpPr>
            <a:spLocks noChangeArrowheads="1"/>
          </p:cNvSpPr>
          <p:nvPr/>
        </p:nvSpPr>
        <p:spPr bwMode="auto">
          <a:xfrm>
            <a:off x="3443288" y="3375025"/>
            <a:ext cx="2111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8" name="Rectangle 286"/>
          <p:cNvSpPr>
            <a:spLocks noChangeArrowheads="1"/>
          </p:cNvSpPr>
          <p:nvPr/>
        </p:nvSpPr>
        <p:spPr bwMode="auto">
          <a:xfrm>
            <a:off x="3581400" y="3375025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9" name="Rectangle 287"/>
          <p:cNvSpPr>
            <a:spLocks noChangeArrowheads="1"/>
          </p:cNvSpPr>
          <p:nvPr/>
        </p:nvSpPr>
        <p:spPr bwMode="auto">
          <a:xfrm>
            <a:off x="3622675" y="3375025"/>
            <a:ext cx="13176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0" name="Rectangle 288"/>
          <p:cNvSpPr>
            <a:spLocks noChangeArrowheads="1"/>
          </p:cNvSpPr>
          <p:nvPr/>
        </p:nvSpPr>
        <p:spPr bwMode="auto">
          <a:xfrm>
            <a:off x="3684588" y="3375025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1" name="Rectangle 289"/>
          <p:cNvSpPr>
            <a:spLocks noChangeArrowheads="1"/>
          </p:cNvSpPr>
          <p:nvPr/>
        </p:nvSpPr>
        <p:spPr bwMode="auto">
          <a:xfrm>
            <a:off x="3722688" y="3375025"/>
            <a:ext cx="263525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eisa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2" name="Rectangle 290"/>
          <p:cNvSpPr>
            <a:spLocks noChangeArrowheads="1"/>
          </p:cNvSpPr>
          <p:nvPr/>
        </p:nvSpPr>
        <p:spPr bwMode="auto">
          <a:xfrm>
            <a:off x="3443288" y="3471863"/>
            <a:ext cx="44450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    Ráisa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3" name="Rectangle 291"/>
          <p:cNvSpPr>
            <a:spLocks noChangeArrowheads="1"/>
          </p:cNvSpPr>
          <p:nvPr/>
        </p:nvSpPr>
        <p:spPr bwMode="auto">
          <a:xfrm>
            <a:off x="3443288" y="3568700"/>
            <a:ext cx="4127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    Raisi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4" name="Rectangle 292"/>
          <p:cNvSpPr>
            <a:spLocks noChangeArrowheads="1"/>
          </p:cNvSpPr>
          <p:nvPr/>
        </p:nvSpPr>
        <p:spPr bwMode="auto">
          <a:xfrm>
            <a:off x="2846388" y="2346325"/>
            <a:ext cx="269875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Skje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5" name="Rectangle 293"/>
          <p:cNvSpPr>
            <a:spLocks noChangeArrowheads="1"/>
          </p:cNvSpPr>
          <p:nvPr/>
        </p:nvSpPr>
        <p:spPr bwMode="auto">
          <a:xfrm>
            <a:off x="3040063" y="2346325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6" name="Rectangle 294"/>
          <p:cNvSpPr>
            <a:spLocks noChangeArrowheads="1"/>
          </p:cNvSpPr>
          <p:nvPr/>
        </p:nvSpPr>
        <p:spPr bwMode="auto">
          <a:xfrm>
            <a:off x="3081338" y="2346325"/>
            <a:ext cx="1222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7" name="Rectangle 295"/>
          <p:cNvSpPr>
            <a:spLocks noChangeArrowheads="1"/>
          </p:cNvSpPr>
          <p:nvPr/>
        </p:nvSpPr>
        <p:spPr bwMode="auto">
          <a:xfrm>
            <a:off x="3133725" y="2346325"/>
            <a:ext cx="13176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8" name="Rectangle 296"/>
          <p:cNvSpPr>
            <a:spLocks noChangeArrowheads="1"/>
          </p:cNvSpPr>
          <p:nvPr/>
        </p:nvSpPr>
        <p:spPr bwMode="auto">
          <a:xfrm>
            <a:off x="3195638" y="2346325"/>
            <a:ext cx="1222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9" name="Rectangle 297"/>
          <p:cNvSpPr>
            <a:spLocks noChangeArrowheads="1"/>
          </p:cNvSpPr>
          <p:nvPr/>
        </p:nvSpPr>
        <p:spPr bwMode="auto">
          <a:xfrm>
            <a:off x="2547938" y="3062288"/>
            <a:ext cx="117475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0" name="Rectangle 298"/>
          <p:cNvSpPr>
            <a:spLocks noChangeArrowheads="1"/>
          </p:cNvSpPr>
          <p:nvPr/>
        </p:nvSpPr>
        <p:spPr bwMode="auto">
          <a:xfrm>
            <a:off x="2593975" y="3062288"/>
            <a:ext cx="187325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1" name="Rectangle 299"/>
          <p:cNvSpPr>
            <a:spLocks noChangeArrowheads="1"/>
          </p:cNvSpPr>
          <p:nvPr/>
        </p:nvSpPr>
        <p:spPr bwMode="auto">
          <a:xfrm>
            <a:off x="2708275" y="3062288"/>
            <a:ext cx="1222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2" name="Rectangle 300"/>
          <p:cNvSpPr>
            <a:spLocks noChangeArrowheads="1"/>
          </p:cNvSpPr>
          <p:nvPr/>
        </p:nvSpPr>
        <p:spPr bwMode="auto">
          <a:xfrm>
            <a:off x="2762250" y="3062288"/>
            <a:ext cx="193675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3" name="Rectangle 301"/>
          <p:cNvSpPr>
            <a:spLocks noChangeArrowheads="1"/>
          </p:cNvSpPr>
          <p:nvPr/>
        </p:nvSpPr>
        <p:spPr bwMode="auto">
          <a:xfrm>
            <a:off x="2105025" y="3225800"/>
            <a:ext cx="12541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4" name="Rectangle 302"/>
          <p:cNvSpPr>
            <a:spLocks noChangeArrowheads="1"/>
          </p:cNvSpPr>
          <p:nvPr/>
        </p:nvSpPr>
        <p:spPr bwMode="auto">
          <a:xfrm>
            <a:off x="2155825" y="3225800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5" name="Rectangle 303"/>
          <p:cNvSpPr>
            <a:spLocks noChangeArrowheads="1"/>
          </p:cNvSpPr>
          <p:nvPr/>
        </p:nvSpPr>
        <p:spPr bwMode="auto">
          <a:xfrm>
            <a:off x="2193925" y="3225800"/>
            <a:ext cx="34766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omsø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6" name="Rectangle 304"/>
          <p:cNvSpPr>
            <a:spLocks noChangeArrowheads="1"/>
          </p:cNvSpPr>
          <p:nvPr/>
        </p:nvSpPr>
        <p:spPr bwMode="auto">
          <a:xfrm>
            <a:off x="1819275" y="2147888"/>
            <a:ext cx="12858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7" name="Rectangle 305"/>
          <p:cNvSpPr>
            <a:spLocks noChangeArrowheads="1"/>
          </p:cNvSpPr>
          <p:nvPr/>
        </p:nvSpPr>
        <p:spPr bwMode="auto">
          <a:xfrm>
            <a:off x="1876425" y="2147888"/>
            <a:ext cx="24606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arls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8" name="Rectangle 306"/>
          <p:cNvSpPr>
            <a:spLocks noChangeArrowheads="1"/>
          </p:cNvSpPr>
          <p:nvPr/>
        </p:nvSpPr>
        <p:spPr bwMode="auto">
          <a:xfrm>
            <a:off x="2046288" y="2147888"/>
            <a:ext cx="13176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9" name="Rectangle 307"/>
          <p:cNvSpPr>
            <a:spLocks noChangeArrowheads="1"/>
          </p:cNvSpPr>
          <p:nvPr/>
        </p:nvSpPr>
        <p:spPr bwMode="auto">
          <a:xfrm>
            <a:off x="2108200" y="2147888"/>
            <a:ext cx="1222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0" name="Rectangle 308"/>
          <p:cNvSpPr>
            <a:spLocks noChangeArrowheads="1"/>
          </p:cNvSpPr>
          <p:nvPr/>
        </p:nvSpPr>
        <p:spPr bwMode="auto">
          <a:xfrm>
            <a:off x="1917700" y="4792663"/>
            <a:ext cx="193675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Ba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1" name="Rectangle 309"/>
          <p:cNvSpPr>
            <a:spLocks noChangeArrowheads="1"/>
          </p:cNvSpPr>
          <p:nvPr/>
        </p:nvSpPr>
        <p:spPr bwMode="auto">
          <a:xfrm>
            <a:off x="2035175" y="4792663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2" name="Rectangle 310"/>
          <p:cNvSpPr>
            <a:spLocks noChangeArrowheads="1"/>
          </p:cNvSpPr>
          <p:nvPr/>
        </p:nvSpPr>
        <p:spPr bwMode="auto">
          <a:xfrm>
            <a:off x="2076450" y="4792663"/>
            <a:ext cx="1984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du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3" name="Rectangle 311"/>
          <p:cNvSpPr>
            <a:spLocks noChangeArrowheads="1"/>
          </p:cNvSpPr>
          <p:nvPr/>
        </p:nvSpPr>
        <p:spPr bwMode="auto">
          <a:xfrm>
            <a:off x="1522413" y="4119563"/>
            <a:ext cx="231775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Sør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4" name="Rectangle 312"/>
          <p:cNvSpPr>
            <a:spLocks noChangeArrowheads="1"/>
          </p:cNvSpPr>
          <p:nvPr/>
        </p:nvSpPr>
        <p:spPr bwMode="auto">
          <a:xfrm>
            <a:off x="1681163" y="4119563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5" name="Rectangle 313"/>
          <p:cNvSpPr>
            <a:spLocks noChangeArrowheads="1"/>
          </p:cNvSpPr>
          <p:nvPr/>
        </p:nvSpPr>
        <p:spPr bwMode="auto">
          <a:xfrm>
            <a:off x="1719263" y="4119563"/>
            <a:ext cx="263525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eisa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6" name="Rectangle 314"/>
          <p:cNvSpPr>
            <a:spLocks noChangeArrowheads="1"/>
          </p:cNvSpPr>
          <p:nvPr/>
        </p:nvSpPr>
        <p:spPr bwMode="auto">
          <a:xfrm>
            <a:off x="1189038" y="4148138"/>
            <a:ext cx="1984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7" name="Rectangle 315"/>
          <p:cNvSpPr>
            <a:spLocks noChangeArrowheads="1"/>
          </p:cNvSpPr>
          <p:nvPr/>
        </p:nvSpPr>
        <p:spPr bwMode="auto">
          <a:xfrm>
            <a:off x="1314450" y="4148138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8" name="Rectangle 316"/>
          <p:cNvSpPr>
            <a:spLocks noChangeArrowheads="1"/>
          </p:cNvSpPr>
          <p:nvPr/>
        </p:nvSpPr>
        <p:spPr bwMode="auto">
          <a:xfrm>
            <a:off x="1352550" y="4148138"/>
            <a:ext cx="13176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9" name="Rectangle 317"/>
          <p:cNvSpPr>
            <a:spLocks noChangeArrowheads="1"/>
          </p:cNvSpPr>
          <p:nvPr/>
        </p:nvSpPr>
        <p:spPr bwMode="auto">
          <a:xfrm>
            <a:off x="1414463" y="4148138"/>
            <a:ext cx="1222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0" name="Rectangle 318"/>
          <p:cNvSpPr>
            <a:spLocks noChangeArrowheads="1"/>
          </p:cNvSpPr>
          <p:nvPr/>
        </p:nvSpPr>
        <p:spPr bwMode="auto">
          <a:xfrm>
            <a:off x="1341438" y="4452938"/>
            <a:ext cx="3365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Salan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1" name="Rectangle 319"/>
          <p:cNvSpPr>
            <a:spLocks noChangeArrowheads="1"/>
          </p:cNvSpPr>
          <p:nvPr/>
        </p:nvSpPr>
        <p:spPr bwMode="auto">
          <a:xfrm>
            <a:off x="1595438" y="4452938"/>
            <a:ext cx="1222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2" name="Rectangle 320"/>
          <p:cNvSpPr>
            <a:spLocks noChangeArrowheads="1"/>
          </p:cNvSpPr>
          <p:nvPr/>
        </p:nvSpPr>
        <p:spPr bwMode="auto">
          <a:xfrm>
            <a:off x="1651000" y="4452938"/>
            <a:ext cx="193675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3" name="Rectangle 321"/>
          <p:cNvSpPr>
            <a:spLocks noChangeArrowheads="1"/>
          </p:cNvSpPr>
          <p:nvPr/>
        </p:nvSpPr>
        <p:spPr bwMode="auto">
          <a:xfrm>
            <a:off x="1463675" y="5145088"/>
            <a:ext cx="4270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Loabák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4" name="Rectangle 322"/>
          <p:cNvSpPr>
            <a:spLocks noChangeArrowheads="1"/>
          </p:cNvSpPr>
          <p:nvPr/>
        </p:nvSpPr>
        <p:spPr bwMode="auto">
          <a:xfrm>
            <a:off x="1463675" y="5238750"/>
            <a:ext cx="117475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5" name="Rectangle 323"/>
          <p:cNvSpPr>
            <a:spLocks noChangeArrowheads="1"/>
          </p:cNvSpPr>
          <p:nvPr/>
        </p:nvSpPr>
        <p:spPr bwMode="auto">
          <a:xfrm>
            <a:off x="1511300" y="5238750"/>
            <a:ext cx="12541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6" name="Rectangle 324"/>
          <p:cNvSpPr>
            <a:spLocks noChangeArrowheads="1"/>
          </p:cNvSpPr>
          <p:nvPr/>
        </p:nvSpPr>
        <p:spPr bwMode="auto">
          <a:xfrm>
            <a:off x="1566863" y="5238750"/>
            <a:ext cx="1222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7" name="Rectangle 325"/>
          <p:cNvSpPr>
            <a:spLocks noChangeArrowheads="1"/>
          </p:cNvSpPr>
          <p:nvPr/>
        </p:nvSpPr>
        <p:spPr bwMode="auto">
          <a:xfrm>
            <a:off x="1616075" y="5238750"/>
            <a:ext cx="19050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8" name="Rectangle 326"/>
          <p:cNvSpPr>
            <a:spLocks noChangeArrowheads="1"/>
          </p:cNvSpPr>
          <p:nvPr/>
        </p:nvSpPr>
        <p:spPr bwMode="auto">
          <a:xfrm>
            <a:off x="1736725" y="5238750"/>
            <a:ext cx="1222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9" name="Rectangle 327"/>
          <p:cNvSpPr>
            <a:spLocks noChangeArrowheads="1"/>
          </p:cNvSpPr>
          <p:nvPr/>
        </p:nvSpPr>
        <p:spPr bwMode="auto">
          <a:xfrm>
            <a:off x="1789113" y="5238750"/>
            <a:ext cx="193675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0" name="Rectangle 328"/>
          <p:cNvSpPr>
            <a:spLocks noChangeArrowheads="1"/>
          </p:cNvSpPr>
          <p:nvPr/>
        </p:nvSpPr>
        <p:spPr bwMode="auto">
          <a:xfrm>
            <a:off x="919163" y="5141913"/>
            <a:ext cx="142875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1" name="Rectangle 329"/>
          <p:cNvSpPr>
            <a:spLocks noChangeArrowheads="1"/>
          </p:cNvSpPr>
          <p:nvPr/>
        </p:nvSpPr>
        <p:spPr bwMode="auto">
          <a:xfrm>
            <a:off x="995363" y="5141913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2" name="Rectangle 330"/>
          <p:cNvSpPr>
            <a:spLocks noChangeArrowheads="1"/>
          </p:cNvSpPr>
          <p:nvPr/>
        </p:nvSpPr>
        <p:spPr bwMode="auto">
          <a:xfrm>
            <a:off x="1033463" y="5141913"/>
            <a:ext cx="12541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3" name="Rectangle 331"/>
          <p:cNvSpPr>
            <a:spLocks noChangeArrowheads="1"/>
          </p:cNvSpPr>
          <p:nvPr/>
        </p:nvSpPr>
        <p:spPr bwMode="auto">
          <a:xfrm>
            <a:off x="1089025" y="5141913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4" name="Rectangle 332"/>
          <p:cNvSpPr>
            <a:spLocks noChangeArrowheads="1"/>
          </p:cNvSpPr>
          <p:nvPr/>
        </p:nvSpPr>
        <p:spPr bwMode="auto">
          <a:xfrm>
            <a:off x="1127125" y="5141913"/>
            <a:ext cx="19050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5" name="Rectangle 333"/>
          <p:cNvSpPr>
            <a:spLocks noChangeArrowheads="1"/>
          </p:cNvSpPr>
          <p:nvPr/>
        </p:nvSpPr>
        <p:spPr bwMode="auto">
          <a:xfrm>
            <a:off x="1244600" y="5141913"/>
            <a:ext cx="1222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6" name="Rectangle 334"/>
          <p:cNvSpPr>
            <a:spLocks noChangeArrowheads="1"/>
          </p:cNvSpPr>
          <p:nvPr/>
        </p:nvSpPr>
        <p:spPr bwMode="auto">
          <a:xfrm>
            <a:off x="1296988" y="5141913"/>
            <a:ext cx="193675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7" name="Rectangle 335"/>
          <p:cNvSpPr>
            <a:spLocks noChangeArrowheads="1"/>
          </p:cNvSpPr>
          <p:nvPr/>
        </p:nvSpPr>
        <p:spPr bwMode="auto">
          <a:xfrm>
            <a:off x="820738" y="4597400"/>
            <a:ext cx="225425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Ibe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8" name="Rectangle 336"/>
          <p:cNvSpPr>
            <a:spLocks noChangeArrowheads="1"/>
          </p:cNvSpPr>
          <p:nvPr/>
        </p:nvSpPr>
        <p:spPr bwMode="auto">
          <a:xfrm>
            <a:off x="969963" y="4597400"/>
            <a:ext cx="11430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9" name="Rectangle 337"/>
          <p:cNvSpPr>
            <a:spLocks noChangeArrowheads="1"/>
          </p:cNvSpPr>
          <p:nvPr/>
        </p:nvSpPr>
        <p:spPr bwMode="auto">
          <a:xfrm>
            <a:off x="1012825" y="4597400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0" name="Rectangle 338"/>
          <p:cNvSpPr>
            <a:spLocks noChangeArrowheads="1"/>
          </p:cNvSpPr>
          <p:nvPr/>
        </p:nvSpPr>
        <p:spPr bwMode="auto">
          <a:xfrm>
            <a:off x="1050925" y="4597400"/>
            <a:ext cx="19050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1" name="Rectangle 339"/>
          <p:cNvSpPr>
            <a:spLocks noChangeArrowheads="1"/>
          </p:cNvSpPr>
          <p:nvPr/>
        </p:nvSpPr>
        <p:spPr bwMode="auto">
          <a:xfrm>
            <a:off x="1123950" y="3817938"/>
            <a:ext cx="339725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Senja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2" name="Rectangle 340"/>
          <p:cNvSpPr>
            <a:spLocks noChangeArrowheads="1"/>
          </p:cNvSpPr>
          <p:nvPr/>
        </p:nvSpPr>
        <p:spPr bwMode="auto">
          <a:xfrm>
            <a:off x="204788" y="4216400"/>
            <a:ext cx="20161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3" name="Rectangle 341"/>
          <p:cNvSpPr>
            <a:spLocks noChangeArrowheads="1"/>
          </p:cNvSpPr>
          <p:nvPr/>
        </p:nvSpPr>
        <p:spPr bwMode="auto">
          <a:xfrm>
            <a:off x="333375" y="4216400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4" name="Rectangle 342"/>
          <p:cNvSpPr>
            <a:spLocks noChangeArrowheads="1"/>
          </p:cNvSpPr>
          <p:nvPr/>
        </p:nvSpPr>
        <p:spPr bwMode="auto">
          <a:xfrm>
            <a:off x="371475" y="4216400"/>
            <a:ext cx="11430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5" name="Rectangle 343"/>
          <p:cNvSpPr>
            <a:spLocks noChangeArrowheads="1"/>
          </p:cNvSpPr>
          <p:nvPr/>
        </p:nvSpPr>
        <p:spPr bwMode="auto">
          <a:xfrm>
            <a:off x="415925" y="4216400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6" name="Rectangle 344"/>
          <p:cNvSpPr>
            <a:spLocks noChangeArrowheads="1"/>
          </p:cNvSpPr>
          <p:nvPr/>
        </p:nvSpPr>
        <p:spPr bwMode="auto">
          <a:xfrm>
            <a:off x="454025" y="4216400"/>
            <a:ext cx="19050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7" name="Rectangle 345"/>
          <p:cNvSpPr>
            <a:spLocks noChangeArrowheads="1"/>
          </p:cNvSpPr>
          <p:nvPr/>
        </p:nvSpPr>
        <p:spPr bwMode="auto">
          <a:xfrm>
            <a:off x="204788" y="4310063"/>
            <a:ext cx="20161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Há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8" name="Rectangle 346"/>
          <p:cNvSpPr>
            <a:spLocks noChangeArrowheads="1"/>
          </p:cNvSpPr>
          <p:nvPr/>
        </p:nvSpPr>
        <p:spPr bwMode="auto">
          <a:xfrm>
            <a:off x="333375" y="4310063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9" name="Rectangle 347"/>
          <p:cNvSpPr>
            <a:spLocks noChangeArrowheads="1"/>
          </p:cNvSpPr>
          <p:nvPr/>
        </p:nvSpPr>
        <p:spPr bwMode="auto">
          <a:xfrm>
            <a:off x="371475" y="4310063"/>
            <a:ext cx="11430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0" name="Rectangle 348"/>
          <p:cNvSpPr>
            <a:spLocks noChangeArrowheads="1"/>
          </p:cNvSpPr>
          <p:nvPr/>
        </p:nvSpPr>
        <p:spPr bwMode="auto">
          <a:xfrm>
            <a:off x="415925" y="4310063"/>
            <a:ext cx="149225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1" name="Rectangle 349"/>
          <p:cNvSpPr>
            <a:spLocks noChangeArrowheads="1"/>
          </p:cNvSpPr>
          <p:nvPr/>
        </p:nvSpPr>
        <p:spPr bwMode="auto">
          <a:xfrm>
            <a:off x="488950" y="4310063"/>
            <a:ext cx="180975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ák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2" name="Rectangle 350"/>
          <p:cNvSpPr>
            <a:spLocks noChangeArrowheads="1"/>
          </p:cNvSpPr>
          <p:nvPr/>
        </p:nvSpPr>
        <p:spPr bwMode="auto">
          <a:xfrm>
            <a:off x="-3175" y="4675188"/>
            <a:ext cx="12858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3" name="Rectangle 351"/>
          <p:cNvSpPr>
            <a:spLocks noChangeArrowheads="1"/>
          </p:cNvSpPr>
          <p:nvPr/>
        </p:nvSpPr>
        <p:spPr bwMode="auto">
          <a:xfrm>
            <a:off x="52388" y="4675188"/>
            <a:ext cx="1222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4" name="Rectangle 352"/>
          <p:cNvSpPr>
            <a:spLocks noChangeArrowheads="1"/>
          </p:cNvSpPr>
          <p:nvPr/>
        </p:nvSpPr>
        <p:spPr bwMode="auto">
          <a:xfrm>
            <a:off x="106363" y="4675188"/>
            <a:ext cx="1603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æ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5" name="Rectangle 353"/>
          <p:cNvSpPr>
            <a:spLocks noChangeArrowheads="1"/>
          </p:cNvSpPr>
          <p:nvPr/>
        </p:nvSpPr>
        <p:spPr bwMode="auto">
          <a:xfrm>
            <a:off x="193675" y="4675188"/>
            <a:ext cx="1984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fjo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6" name="Rectangle 354"/>
          <p:cNvSpPr>
            <a:spLocks noChangeArrowheads="1"/>
          </p:cNvSpPr>
          <p:nvPr/>
        </p:nvSpPr>
        <p:spPr bwMode="auto">
          <a:xfrm>
            <a:off x="319088" y="4675188"/>
            <a:ext cx="107950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7" name="Rectangle 355"/>
          <p:cNvSpPr>
            <a:spLocks noChangeArrowheads="1"/>
          </p:cNvSpPr>
          <p:nvPr/>
        </p:nvSpPr>
        <p:spPr bwMode="auto">
          <a:xfrm>
            <a:off x="357188" y="4675188"/>
            <a:ext cx="13176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8" name="Rectangle 356"/>
          <p:cNvSpPr>
            <a:spLocks noChangeArrowheads="1"/>
          </p:cNvSpPr>
          <p:nvPr/>
        </p:nvSpPr>
        <p:spPr bwMode="auto">
          <a:xfrm>
            <a:off x="3616325" y="3043238"/>
            <a:ext cx="12858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9" name="Rectangle 357"/>
          <p:cNvSpPr>
            <a:spLocks noChangeArrowheads="1"/>
          </p:cNvSpPr>
          <p:nvPr/>
        </p:nvSpPr>
        <p:spPr bwMode="auto">
          <a:xfrm>
            <a:off x="3671888" y="3043238"/>
            <a:ext cx="1222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0" name="Rectangle 358"/>
          <p:cNvSpPr>
            <a:spLocks noChangeArrowheads="1"/>
          </p:cNvSpPr>
          <p:nvPr/>
        </p:nvSpPr>
        <p:spPr bwMode="auto">
          <a:xfrm>
            <a:off x="3722688" y="3043238"/>
            <a:ext cx="354013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ænan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1" name="Rectangle 359"/>
          <p:cNvSpPr>
            <a:spLocks noChangeArrowheads="1"/>
          </p:cNvSpPr>
          <p:nvPr/>
        </p:nvSpPr>
        <p:spPr bwMode="auto">
          <a:xfrm>
            <a:off x="3990975" y="3043238"/>
            <a:ext cx="122238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2" name="Rectangle 360"/>
          <p:cNvSpPr>
            <a:spLocks noChangeArrowheads="1"/>
          </p:cNvSpPr>
          <p:nvPr/>
        </p:nvSpPr>
        <p:spPr bwMode="auto">
          <a:xfrm>
            <a:off x="4046538" y="3043238"/>
            <a:ext cx="193675" cy="190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3" name="Line 361"/>
          <p:cNvSpPr>
            <a:spLocks noChangeShapeType="1"/>
          </p:cNvSpPr>
          <p:nvPr/>
        </p:nvSpPr>
        <p:spPr bwMode="auto">
          <a:xfrm>
            <a:off x="1543050" y="5048250"/>
            <a:ext cx="26988" cy="119062"/>
          </a:xfrm>
          <a:prstGeom prst="line">
            <a:avLst/>
          </a:prstGeom>
          <a:noFill/>
          <a:ln w="11113" cap="flat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4" name="Freeform 362"/>
          <p:cNvSpPr>
            <a:spLocks/>
          </p:cNvSpPr>
          <p:nvPr/>
        </p:nvSpPr>
        <p:spPr bwMode="auto">
          <a:xfrm>
            <a:off x="1522413" y="4983163"/>
            <a:ext cx="55563" cy="103187"/>
          </a:xfrm>
          <a:custGeom>
            <a:avLst/>
            <a:gdLst>
              <a:gd name="T0" fmla="*/ 8 w 19"/>
              <a:gd name="T1" fmla="*/ 27 h 35"/>
              <a:gd name="T2" fmla="*/ 19 w 19"/>
              <a:gd name="T3" fmla="*/ 30 h 35"/>
              <a:gd name="T4" fmla="*/ 19 w 19"/>
              <a:gd name="T5" fmla="*/ 30 h 35"/>
              <a:gd name="T6" fmla="*/ 10 w 19"/>
              <a:gd name="T7" fmla="*/ 16 h 35"/>
              <a:gd name="T8" fmla="*/ 2 w 19"/>
              <a:gd name="T9" fmla="*/ 0 h 35"/>
              <a:gd name="T10" fmla="*/ 2 w 19"/>
              <a:gd name="T11" fmla="*/ 17 h 35"/>
              <a:gd name="T12" fmla="*/ 0 w 19"/>
              <a:gd name="T13" fmla="*/ 34 h 35"/>
              <a:gd name="T14" fmla="*/ 0 w 19"/>
              <a:gd name="T15" fmla="*/ 35 h 35"/>
              <a:gd name="T16" fmla="*/ 8 w 19"/>
              <a:gd name="T17" fmla="*/ 27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9" h="35">
                <a:moveTo>
                  <a:pt x="8" y="27"/>
                </a:moveTo>
                <a:cubicBezTo>
                  <a:pt x="19" y="30"/>
                  <a:pt x="19" y="30"/>
                  <a:pt x="19" y="30"/>
                </a:cubicBezTo>
                <a:cubicBezTo>
                  <a:pt x="19" y="30"/>
                  <a:pt x="19" y="30"/>
                  <a:pt x="19" y="30"/>
                </a:cubicBezTo>
                <a:cubicBezTo>
                  <a:pt x="10" y="16"/>
                  <a:pt x="10" y="16"/>
                  <a:pt x="10" y="16"/>
                </a:cubicBezTo>
                <a:cubicBezTo>
                  <a:pt x="7" y="11"/>
                  <a:pt x="5" y="5"/>
                  <a:pt x="2" y="0"/>
                </a:cubicBezTo>
                <a:cubicBezTo>
                  <a:pt x="2" y="6"/>
                  <a:pt x="2" y="12"/>
                  <a:pt x="2" y="17"/>
                </a:cubicBezTo>
                <a:cubicBezTo>
                  <a:pt x="0" y="34"/>
                  <a:pt x="0" y="34"/>
                  <a:pt x="0" y="34"/>
                </a:cubicBezTo>
                <a:cubicBezTo>
                  <a:pt x="0" y="35"/>
                  <a:pt x="0" y="35"/>
                  <a:pt x="0" y="35"/>
                </a:cubicBezTo>
                <a:lnTo>
                  <a:pt x="8" y="27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5" name="Line 363"/>
          <p:cNvSpPr>
            <a:spLocks noChangeShapeType="1"/>
          </p:cNvSpPr>
          <p:nvPr/>
        </p:nvSpPr>
        <p:spPr bwMode="auto">
          <a:xfrm flipH="1">
            <a:off x="1303338" y="5051425"/>
            <a:ext cx="58738" cy="111125"/>
          </a:xfrm>
          <a:prstGeom prst="line">
            <a:avLst/>
          </a:prstGeom>
          <a:noFill/>
          <a:ln w="11113" cap="flat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6" name="Freeform 364"/>
          <p:cNvSpPr>
            <a:spLocks/>
          </p:cNvSpPr>
          <p:nvPr/>
        </p:nvSpPr>
        <p:spPr bwMode="auto">
          <a:xfrm>
            <a:off x="1320800" y="4994275"/>
            <a:ext cx="69850" cy="96837"/>
          </a:xfrm>
          <a:custGeom>
            <a:avLst/>
            <a:gdLst>
              <a:gd name="T0" fmla="*/ 12 w 24"/>
              <a:gd name="T1" fmla="*/ 24 h 33"/>
              <a:gd name="T2" fmla="*/ 18 w 24"/>
              <a:gd name="T3" fmla="*/ 33 h 33"/>
              <a:gd name="T4" fmla="*/ 18 w 24"/>
              <a:gd name="T5" fmla="*/ 33 h 33"/>
              <a:gd name="T6" fmla="*/ 20 w 24"/>
              <a:gd name="T7" fmla="*/ 16 h 33"/>
              <a:gd name="T8" fmla="*/ 24 w 24"/>
              <a:gd name="T9" fmla="*/ 0 h 33"/>
              <a:gd name="T10" fmla="*/ 13 w 24"/>
              <a:gd name="T11" fmla="*/ 13 h 33"/>
              <a:gd name="T12" fmla="*/ 0 w 24"/>
              <a:gd name="T13" fmla="*/ 24 h 33"/>
              <a:gd name="T14" fmla="*/ 0 w 24"/>
              <a:gd name="T15" fmla="*/ 24 h 33"/>
              <a:gd name="T16" fmla="*/ 12 w 24"/>
              <a:gd name="T17" fmla="*/ 24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4" h="33">
                <a:moveTo>
                  <a:pt x="12" y="24"/>
                </a:moveTo>
                <a:cubicBezTo>
                  <a:pt x="18" y="33"/>
                  <a:pt x="18" y="33"/>
                  <a:pt x="18" y="33"/>
                </a:cubicBezTo>
                <a:cubicBezTo>
                  <a:pt x="18" y="33"/>
                  <a:pt x="18" y="33"/>
                  <a:pt x="18" y="33"/>
                </a:cubicBezTo>
                <a:cubicBezTo>
                  <a:pt x="20" y="16"/>
                  <a:pt x="20" y="16"/>
                  <a:pt x="20" y="16"/>
                </a:cubicBezTo>
                <a:cubicBezTo>
                  <a:pt x="21" y="11"/>
                  <a:pt x="23" y="5"/>
                  <a:pt x="24" y="0"/>
                </a:cubicBezTo>
                <a:cubicBezTo>
                  <a:pt x="20" y="4"/>
                  <a:pt x="17" y="8"/>
                  <a:pt x="13" y="13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0" y="24"/>
                  <a:pt x="0" y="24"/>
                </a:cubicBezTo>
                <a:lnTo>
                  <a:pt x="12" y="24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" name="Line 365"/>
          <p:cNvSpPr>
            <a:spLocks noChangeShapeType="1"/>
          </p:cNvSpPr>
          <p:nvPr/>
        </p:nvSpPr>
        <p:spPr bwMode="auto">
          <a:xfrm flipV="1">
            <a:off x="6740525" y="5370513"/>
            <a:ext cx="0" cy="22225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" name="Line 366"/>
          <p:cNvSpPr>
            <a:spLocks noChangeShapeType="1"/>
          </p:cNvSpPr>
          <p:nvPr/>
        </p:nvSpPr>
        <p:spPr bwMode="auto">
          <a:xfrm flipV="1">
            <a:off x="7024688" y="5370513"/>
            <a:ext cx="0" cy="22225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9" name="Line 367"/>
          <p:cNvSpPr>
            <a:spLocks noChangeShapeType="1"/>
          </p:cNvSpPr>
          <p:nvPr/>
        </p:nvSpPr>
        <p:spPr bwMode="auto">
          <a:xfrm flipV="1">
            <a:off x="7167563" y="5370513"/>
            <a:ext cx="0" cy="22225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0" name="Line 368"/>
          <p:cNvSpPr>
            <a:spLocks noChangeShapeType="1"/>
          </p:cNvSpPr>
          <p:nvPr/>
        </p:nvSpPr>
        <p:spPr bwMode="auto">
          <a:xfrm flipV="1">
            <a:off x="6810375" y="5378450"/>
            <a:ext cx="0" cy="14287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1" name="Line 369"/>
          <p:cNvSpPr>
            <a:spLocks noChangeShapeType="1"/>
          </p:cNvSpPr>
          <p:nvPr/>
        </p:nvSpPr>
        <p:spPr bwMode="auto">
          <a:xfrm flipV="1">
            <a:off x="6884988" y="5370513"/>
            <a:ext cx="0" cy="22225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2" name="Line 370"/>
          <p:cNvSpPr>
            <a:spLocks noChangeShapeType="1"/>
          </p:cNvSpPr>
          <p:nvPr/>
        </p:nvSpPr>
        <p:spPr bwMode="auto">
          <a:xfrm flipV="1">
            <a:off x="6954838" y="5378450"/>
            <a:ext cx="0" cy="14287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3" name="Line 371"/>
          <p:cNvSpPr>
            <a:spLocks noChangeShapeType="1"/>
          </p:cNvSpPr>
          <p:nvPr/>
        </p:nvSpPr>
        <p:spPr bwMode="auto">
          <a:xfrm flipV="1">
            <a:off x="7097713" y="5378450"/>
            <a:ext cx="0" cy="14287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4" name="Line 372"/>
          <p:cNvSpPr>
            <a:spLocks noChangeShapeType="1"/>
          </p:cNvSpPr>
          <p:nvPr/>
        </p:nvSpPr>
        <p:spPr bwMode="auto">
          <a:xfrm>
            <a:off x="6740525" y="5392738"/>
            <a:ext cx="427038" cy="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5" name="Freeform 373"/>
          <p:cNvSpPr>
            <a:spLocks noEditPoints="1"/>
          </p:cNvSpPr>
          <p:nvPr/>
        </p:nvSpPr>
        <p:spPr bwMode="auto">
          <a:xfrm>
            <a:off x="6716713" y="5284788"/>
            <a:ext cx="47625" cy="68262"/>
          </a:xfrm>
          <a:custGeom>
            <a:avLst/>
            <a:gdLst>
              <a:gd name="T0" fmla="*/ 15 w 16"/>
              <a:gd name="T1" fmla="*/ 6 h 23"/>
              <a:gd name="T2" fmla="*/ 14 w 16"/>
              <a:gd name="T3" fmla="*/ 3 h 23"/>
              <a:gd name="T4" fmla="*/ 12 w 16"/>
              <a:gd name="T5" fmla="*/ 0 h 23"/>
              <a:gd name="T6" fmla="*/ 8 w 16"/>
              <a:gd name="T7" fmla="*/ 0 h 23"/>
              <a:gd name="T8" fmla="*/ 4 w 16"/>
              <a:gd name="T9" fmla="*/ 1 h 23"/>
              <a:gd name="T10" fmla="*/ 2 w 16"/>
              <a:gd name="T11" fmla="*/ 3 h 23"/>
              <a:gd name="T12" fmla="*/ 0 w 16"/>
              <a:gd name="T13" fmla="*/ 7 h 23"/>
              <a:gd name="T14" fmla="*/ 0 w 16"/>
              <a:gd name="T15" fmla="*/ 11 h 23"/>
              <a:gd name="T16" fmla="*/ 0 w 16"/>
              <a:gd name="T17" fmla="*/ 16 h 23"/>
              <a:gd name="T18" fmla="*/ 2 w 16"/>
              <a:gd name="T19" fmla="*/ 20 h 23"/>
              <a:gd name="T20" fmla="*/ 4 w 16"/>
              <a:gd name="T21" fmla="*/ 22 h 23"/>
              <a:gd name="T22" fmla="*/ 8 w 16"/>
              <a:gd name="T23" fmla="*/ 23 h 23"/>
              <a:gd name="T24" fmla="*/ 11 w 16"/>
              <a:gd name="T25" fmla="*/ 22 h 23"/>
              <a:gd name="T26" fmla="*/ 14 w 16"/>
              <a:gd name="T27" fmla="*/ 20 h 23"/>
              <a:gd name="T28" fmla="*/ 15 w 16"/>
              <a:gd name="T29" fmla="*/ 16 h 23"/>
              <a:gd name="T30" fmla="*/ 16 w 16"/>
              <a:gd name="T31" fmla="*/ 11 h 23"/>
              <a:gd name="T32" fmla="*/ 15 w 16"/>
              <a:gd name="T33" fmla="*/ 6 h 23"/>
              <a:gd name="T34" fmla="*/ 13 w 16"/>
              <a:gd name="T35" fmla="*/ 14 h 23"/>
              <a:gd name="T36" fmla="*/ 12 w 16"/>
              <a:gd name="T37" fmla="*/ 16 h 23"/>
              <a:gd name="T38" fmla="*/ 12 w 16"/>
              <a:gd name="T39" fmla="*/ 18 h 23"/>
              <a:gd name="T40" fmla="*/ 11 w 16"/>
              <a:gd name="T41" fmla="*/ 19 h 23"/>
              <a:gd name="T42" fmla="*/ 9 w 16"/>
              <a:gd name="T43" fmla="*/ 20 h 23"/>
              <a:gd name="T44" fmla="*/ 8 w 16"/>
              <a:gd name="T45" fmla="*/ 21 h 23"/>
              <a:gd name="T46" fmla="*/ 6 w 16"/>
              <a:gd name="T47" fmla="*/ 20 h 23"/>
              <a:gd name="T48" fmla="*/ 4 w 16"/>
              <a:gd name="T49" fmla="*/ 19 h 23"/>
              <a:gd name="T50" fmla="*/ 3 w 16"/>
              <a:gd name="T51" fmla="*/ 16 h 23"/>
              <a:gd name="T52" fmla="*/ 3 w 16"/>
              <a:gd name="T53" fmla="*/ 11 h 23"/>
              <a:gd name="T54" fmla="*/ 3 w 16"/>
              <a:gd name="T55" fmla="*/ 8 h 23"/>
              <a:gd name="T56" fmla="*/ 4 w 16"/>
              <a:gd name="T57" fmla="*/ 5 h 23"/>
              <a:gd name="T58" fmla="*/ 5 w 16"/>
              <a:gd name="T59" fmla="*/ 3 h 23"/>
              <a:gd name="T60" fmla="*/ 8 w 16"/>
              <a:gd name="T61" fmla="*/ 2 h 23"/>
              <a:gd name="T62" fmla="*/ 9 w 16"/>
              <a:gd name="T63" fmla="*/ 2 h 23"/>
              <a:gd name="T64" fmla="*/ 11 w 16"/>
              <a:gd name="T65" fmla="*/ 3 h 23"/>
              <a:gd name="T66" fmla="*/ 11 w 16"/>
              <a:gd name="T67" fmla="*/ 4 h 23"/>
              <a:gd name="T68" fmla="*/ 12 w 16"/>
              <a:gd name="T69" fmla="*/ 6 h 23"/>
              <a:gd name="T70" fmla="*/ 12 w 16"/>
              <a:gd name="T71" fmla="*/ 9 h 23"/>
              <a:gd name="T72" fmla="*/ 13 w 16"/>
              <a:gd name="T73" fmla="*/ 12 h 23"/>
              <a:gd name="T74" fmla="*/ 13 w 16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3">
                <a:moveTo>
                  <a:pt x="15" y="6"/>
                </a:moveTo>
                <a:cubicBezTo>
                  <a:pt x="15" y="5"/>
                  <a:pt x="15" y="4"/>
                  <a:pt x="14" y="3"/>
                </a:cubicBezTo>
                <a:cubicBezTo>
                  <a:pt x="13" y="2"/>
                  <a:pt x="13" y="1"/>
                  <a:pt x="12" y="0"/>
                </a:cubicBezTo>
                <a:cubicBezTo>
                  <a:pt x="11" y="0"/>
                  <a:pt x="9" y="0"/>
                  <a:pt x="8" y="0"/>
                </a:cubicBezTo>
                <a:cubicBezTo>
                  <a:pt x="7" y="0"/>
                  <a:pt x="5" y="0"/>
                  <a:pt x="4" y="1"/>
                </a:cubicBezTo>
                <a:cubicBezTo>
                  <a:pt x="3" y="1"/>
                  <a:pt x="2" y="2"/>
                  <a:pt x="2" y="3"/>
                </a:cubicBezTo>
                <a:cubicBezTo>
                  <a:pt x="1" y="4"/>
                  <a:pt x="1" y="5"/>
                  <a:pt x="0" y="7"/>
                </a:cubicBezTo>
                <a:cubicBezTo>
                  <a:pt x="0" y="8"/>
                  <a:pt x="0" y="10"/>
                  <a:pt x="0" y="11"/>
                </a:cubicBezTo>
                <a:cubicBezTo>
                  <a:pt x="0" y="13"/>
                  <a:pt x="0" y="15"/>
                  <a:pt x="0" y="16"/>
                </a:cubicBezTo>
                <a:cubicBezTo>
                  <a:pt x="1" y="18"/>
                  <a:pt x="1" y="19"/>
                  <a:pt x="2" y="20"/>
                </a:cubicBezTo>
                <a:cubicBezTo>
                  <a:pt x="2" y="21"/>
                  <a:pt x="3" y="22"/>
                  <a:pt x="4" y="22"/>
                </a:cubicBezTo>
                <a:cubicBezTo>
                  <a:pt x="5" y="23"/>
                  <a:pt x="6" y="23"/>
                  <a:pt x="8" y="23"/>
                </a:cubicBezTo>
                <a:cubicBezTo>
                  <a:pt x="9" y="23"/>
                  <a:pt x="10" y="23"/>
                  <a:pt x="11" y="22"/>
                </a:cubicBezTo>
                <a:cubicBezTo>
                  <a:pt x="12" y="22"/>
                  <a:pt x="13" y="21"/>
                  <a:pt x="14" y="20"/>
                </a:cubicBezTo>
                <a:cubicBezTo>
                  <a:pt x="15" y="19"/>
                  <a:pt x="15" y="18"/>
                  <a:pt x="15" y="16"/>
                </a:cubicBezTo>
                <a:cubicBezTo>
                  <a:pt x="16" y="15"/>
                  <a:pt x="16" y="13"/>
                  <a:pt x="16" y="11"/>
                </a:cubicBezTo>
                <a:cubicBezTo>
                  <a:pt x="16" y="10"/>
                  <a:pt x="16" y="8"/>
                  <a:pt x="15" y="6"/>
                </a:cubicBezTo>
                <a:close/>
                <a:moveTo>
                  <a:pt x="13" y="14"/>
                </a:moveTo>
                <a:cubicBezTo>
                  <a:pt x="12" y="15"/>
                  <a:pt x="12" y="16"/>
                  <a:pt x="12" y="16"/>
                </a:cubicBezTo>
                <a:cubicBezTo>
                  <a:pt x="12" y="17"/>
                  <a:pt x="12" y="17"/>
                  <a:pt x="12" y="18"/>
                </a:cubicBezTo>
                <a:cubicBezTo>
                  <a:pt x="11" y="19"/>
                  <a:pt x="11" y="19"/>
                  <a:pt x="11" y="19"/>
                </a:cubicBezTo>
                <a:cubicBezTo>
                  <a:pt x="10" y="20"/>
                  <a:pt x="10" y="20"/>
                  <a:pt x="9" y="20"/>
                </a:cubicBezTo>
                <a:cubicBezTo>
                  <a:pt x="9" y="21"/>
                  <a:pt x="8" y="21"/>
                  <a:pt x="8" y="21"/>
                </a:cubicBezTo>
                <a:cubicBezTo>
                  <a:pt x="7" y="21"/>
                  <a:pt x="6" y="20"/>
                  <a:pt x="6" y="20"/>
                </a:cubicBezTo>
                <a:cubicBezTo>
                  <a:pt x="5" y="20"/>
                  <a:pt x="5" y="19"/>
                  <a:pt x="4" y="19"/>
                </a:cubicBezTo>
                <a:cubicBezTo>
                  <a:pt x="4" y="18"/>
                  <a:pt x="3" y="17"/>
                  <a:pt x="3" y="16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4" y="6"/>
                  <a:pt x="4" y="5"/>
                </a:cubicBezTo>
                <a:cubicBezTo>
                  <a:pt x="4" y="4"/>
                  <a:pt x="5" y="3"/>
                  <a:pt x="5" y="3"/>
                </a:cubicBezTo>
                <a:cubicBezTo>
                  <a:pt x="6" y="2"/>
                  <a:pt x="7" y="2"/>
                  <a:pt x="8" y="2"/>
                </a:cubicBezTo>
                <a:cubicBezTo>
                  <a:pt x="8" y="2"/>
                  <a:pt x="9" y="2"/>
                  <a:pt x="9" y="2"/>
                </a:cubicBezTo>
                <a:cubicBezTo>
                  <a:pt x="10" y="3"/>
                  <a:pt x="10" y="3"/>
                  <a:pt x="11" y="3"/>
                </a:cubicBezTo>
                <a:cubicBezTo>
                  <a:pt x="11" y="3"/>
                  <a:pt x="11" y="4"/>
                  <a:pt x="11" y="4"/>
                </a:cubicBezTo>
                <a:cubicBezTo>
                  <a:pt x="12" y="5"/>
                  <a:pt x="12" y="5"/>
                  <a:pt x="12" y="6"/>
                </a:cubicBezTo>
                <a:cubicBezTo>
                  <a:pt x="12" y="7"/>
                  <a:pt x="12" y="8"/>
                  <a:pt x="12" y="9"/>
                </a:cubicBezTo>
                <a:cubicBezTo>
                  <a:pt x="13" y="9"/>
                  <a:pt x="13" y="10"/>
                  <a:pt x="13" y="12"/>
                </a:cubicBezTo>
                <a:cubicBezTo>
                  <a:pt x="13" y="12"/>
                  <a:pt x="13" y="13"/>
                  <a:pt x="13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6" name="Freeform 374"/>
          <p:cNvSpPr>
            <a:spLocks/>
          </p:cNvSpPr>
          <p:nvPr/>
        </p:nvSpPr>
        <p:spPr bwMode="auto">
          <a:xfrm>
            <a:off x="6978650" y="5284788"/>
            <a:ext cx="39688" cy="68262"/>
          </a:xfrm>
          <a:custGeom>
            <a:avLst/>
            <a:gdLst>
              <a:gd name="T0" fmla="*/ 14 w 14"/>
              <a:gd name="T1" fmla="*/ 21 h 23"/>
              <a:gd name="T2" fmla="*/ 14 w 14"/>
              <a:gd name="T3" fmla="*/ 21 h 23"/>
              <a:gd name="T4" fmla="*/ 14 w 14"/>
              <a:gd name="T5" fmla="*/ 20 h 23"/>
              <a:gd name="T6" fmla="*/ 13 w 14"/>
              <a:gd name="T7" fmla="*/ 20 h 23"/>
              <a:gd name="T8" fmla="*/ 4 w 14"/>
              <a:gd name="T9" fmla="*/ 20 h 23"/>
              <a:gd name="T10" fmla="*/ 7 w 14"/>
              <a:gd name="T11" fmla="*/ 16 h 23"/>
              <a:gd name="T12" fmla="*/ 10 w 14"/>
              <a:gd name="T13" fmla="*/ 13 h 23"/>
              <a:gd name="T14" fmla="*/ 12 w 14"/>
              <a:gd name="T15" fmla="*/ 10 h 23"/>
              <a:gd name="T16" fmla="*/ 13 w 14"/>
              <a:gd name="T17" fmla="*/ 8 h 23"/>
              <a:gd name="T18" fmla="*/ 13 w 14"/>
              <a:gd name="T19" fmla="*/ 6 h 23"/>
              <a:gd name="T20" fmla="*/ 13 w 14"/>
              <a:gd name="T21" fmla="*/ 3 h 23"/>
              <a:gd name="T22" fmla="*/ 12 w 14"/>
              <a:gd name="T23" fmla="*/ 1 h 23"/>
              <a:gd name="T24" fmla="*/ 9 w 14"/>
              <a:gd name="T25" fmla="*/ 0 h 23"/>
              <a:gd name="T26" fmla="*/ 7 w 14"/>
              <a:gd name="T27" fmla="*/ 0 h 23"/>
              <a:gd name="T28" fmla="*/ 5 w 14"/>
              <a:gd name="T29" fmla="*/ 0 h 23"/>
              <a:gd name="T30" fmla="*/ 3 w 14"/>
              <a:gd name="T31" fmla="*/ 0 h 23"/>
              <a:gd name="T32" fmla="*/ 2 w 14"/>
              <a:gd name="T33" fmla="*/ 1 h 23"/>
              <a:gd name="T34" fmla="*/ 1 w 14"/>
              <a:gd name="T35" fmla="*/ 2 h 23"/>
              <a:gd name="T36" fmla="*/ 1 w 14"/>
              <a:gd name="T37" fmla="*/ 2 h 23"/>
              <a:gd name="T38" fmla="*/ 0 w 14"/>
              <a:gd name="T39" fmla="*/ 2 h 23"/>
              <a:gd name="T40" fmla="*/ 0 w 14"/>
              <a:gd name="T41" fmla="*/ 2 h 23"/>
              <a:gd name="T42" fmla="*/ 0 w 14"/>
              <a:gd name="T43" fmla="*/ 3 h 23"/>
              <a:gd name="T44" fmla="*/ 0 w 14"/>
              <a:gd name="T45" fmla="*/ 4 h 23"/>
              <a:gd name="T46" fmla="*/ 0 w 14"/>
              <a:gd name="T47" fmla="*/ 4 h 23"/>
              <a:gd name="T48" fmla="*/ 1 w 14"/>
              <a:gd name="T49" fmla="*/ 4 h 23"/>
              <a:gd name="T50" fmla="*/ 1 w 14"/>
              <a:gd name="T51" fmla="*/ 4 h 23"/>
              <a:gd name="T52" fmla="*/ 2 w 14"/>
              <a:gd name="T53" fmla="*/ 4 h 23"/>
              <a:gd name="T54" fmla="*/ 3 w 14"/>
              <a:gd name="T55" fmla="*/ 3 h 23"/>
              <a:gd name="T56" fmla="*/ 4 w 14"/>
              <a:gd name="T57" fmla="*/ 3 h 23"/>
              <a:gd name="T58" fmla="*/ 6 w 14"/>
              <a:gd name="T59" fmla="*/ 2 h 23"/>
              <a:gd name="T60" fmla="*/ 8 w 14"/>
              <a:gd name="T61" fmla="*/ 3 h 23"/>
              <a:gd name="T62" fmla="*/ 9 w 14"/>
              <a:gd name="T63" fmla="*/ 4 h 23"/>
              <a:gd name="T64" fmla="*/ 10 w 14"/>
              <a:gd name="T65" fmla="*/ 5 h 23"/>
              <a:gd name="T66" fmla="*/ 10 w 14"/>
              <a:gd name="T67" fmla="*/ 6 h 23"/>
              <a:gd name="T68" fmla="*/ 10 w 14"/>
              <a:gd name="T69" fmla="*/ 8 h 23"/>
              <a:gd name="T70" fmla="*/ 9 w 14"/>
              <a:gd name="T71" fmla="*/ 10 h 23"/>
              <a:gd name="T72" fmla="*/ 8 w 14"/>
              <a:gd name="T73" fmla="*/ 12 h 23"/>
              <a:gd name="T74" fmla="*/ 5 w 14"/>
              <a:gd name="T75" fmla="*/ 15 h 23"/>
              <a:gd name="T76" fmla="*/ 1 w 14"/>
              <a:gd name="T77" fmla="*/ 20 h 23"/>
              <a:gd name="T78" fmla="*/ 0 w 14"/>
              <a:gd name="T79" fmla="*/ 20 h 23"/>
              <a:gd name="T80" fmla="*/ 0 w 14"/>
              <a:gd name="T81" fmla="*/ 20 h 23"/>
              <a:gd name="T82" fmla="*/ 0 w 14"/>
              <a:gd name="T83" fmla="*/ 21 h 23"/>
              <a:gd name="T84" fmla="*/ 0 w 14"/>
              <a:gd name="T85" fmla="*/ 21 h 23"/>
              <a:gd name="T86" fmla="*/ 0 w 14"/>
              <a:gd name="T87" fmla="*/ 22 h 23"/>
              <a:gd name="T88" fmla="*/ 0 w 14"/>
              <a:gd name="T89" fmla="*/ 23 h 23"/>
              <a:gd name="T90" fmla="*/ 1 w 14"/>
              <a:gd name="T91" fmla="*/ 23 h 23"/>
              <a:gd name="T92" fmla="*/ 1 w 14"/>
              <a:gd name="T93" fmla="*/ 23 h 23"/>
              <a:gd name="T94" fmla="*/ 14 w 14"/>
              <a:gd name="T95" fmla="*/ 23 h 23"/>
              <a:gd name="T96" fmla="*/ 14 w 14"/>
              <a:gd name="T97" fmla="*/ 23 h 23"/>
              <a:gd name="T98" fmla="*/ 14 w 14"/>
              <a:gd name="T99" fmla="*/ 22 h 23"/>
              <a:gd name="T100" fmla="*/ 14 w 14"/>
              <a:gd name="T101" fmla="*/ 22 h 23"/>
              <a:gd name="T102" fmla="*/ 14 w 14"/>
              <a:gd name="T103" fmla="*/ 22 h 23"/>
              <a:gd name="T104" fmla="*/ 14 w 14"/>
              <a:gd name="T105" fmla="*/ 21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4" h="23">
                <a:moveTo>
                  <a:pt x="14" y="21"/>
                </a:moveTo>
                <a:cubicBezTo>
                  <a:pt x="14" y="21"/>
                  <a:pt x="14" y="21"/>
                  <a:pt x="14" y="21"/>
                </a:cubicBezTo>
                <a:cubicBezTo>
                  <a:pt x="14" y="20"/>
                  <a:pt x="14" y="20"/>
                  <a:pt x="14" y="20"/>
                </a:cubicBezTo>
                <a:cubicBezTo>
                  <a:pt x="14" y="20"/>
                  <a:pt x="14" y="20"/>
                  <a:pt x="13" y="20"/>
                </a:cubicBezTo>
                <a:cubicBezTo>
                  <a:pt x="4" y="20"/>
                  <a:pt x="4" y="20"/>
                  <a:pt x="4" y="20"/>
                </a:cubicBezTo>
                <a:cubicBezTo>
                  <a:pt x="7" y="16"/>
                  <a:pt x="7" y="16"/>
                  <a:pt x="7" y="16"/>
                </a:cubicBezTo>
                <a:cubicBezTo>
                  <a:pt x="9" y="15"/>
                  <a:pt x="10" y="14"/>
                  <a:pt x="10" y="13"/>
                </a:cubicBezTo>
                <a:cubicBezTo>
                  <a:pt x="11" y="12"/>
                  <a:pt x="12" y="11"/>
                  <a:pt x="12" y="10"/>
                </a:cubicBezTo>
                <a:cubicBezTo>
                  <a:pt x="13" y="9"/>
                  <a:pt x="13" y="9"/>
                  <a:pt x="13" y="8"/>
                </a:cubicBezTo>
                <a:cubicBezTo>
                  <a:pt x="13" y="7"/>
                  <a:pt x="13" y="6"/>
                  <a:pt x="13" y="6"/>
                </a:cubicBezTo>
                <a:cubicBezTo>
                  <a:pt x="13" y="5"/>
                  <a:pt x="13" y="4"/>
                  <a:pt x="13" y="3"/>
                </a:cubicBezTo>
                <a:cubicBezTo>
                  <a:pt x="12" y="3"/>
                  <a:pt x="12" y="2"/>
                  <a:pt x="12" y="1"/>
                </a:cubicBezTo>
                <a:cubicBezTo>
                  <a:pt x="11" y="1"/>
                  <a:pt x="10" y="1"/>
                  <a:pt x="9" y="0"/>
                </a:cubicBezTo>
                <a:cubicBezTo>
                  <a:pt x="9" y="0"/>
                  <a:pt x="8" y="0"/>
                  <a:pt x="7" y="0"/>
                </a:cubicBezTo>
                <a:cubicBezTo>
                  <a:pt x="6" y="0"/>
                  <a:pt x="5" y="0"/>
                  <a:pt x="5" y="0"/>
                </a:cubicBezTo>
                <a:cubicBezTo>
                  <a:pt x="4" y="0"/>
                  <a:pt x="3" y="0"/>
                  <a:pt x="3" y="0"/>
                </a:cubicBezTo>
                <a:cubicBezTo>
                  <a:pt x="2" y="1"/>
                  <a:pt x="2" y="1"/>
                  <a:pt x="2" y="1"/>
                </a:cubicBezTo>
                <a:cubicBezTo>
                  <a:pt x="1" y="1"/>
                  <a:pt x="1" y="1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0" y="2"/>
                  <a:pt x="0" y="2"/>
                </a:cubicBezTo>
                <a:cubicBezTo>
                  <a:pt x="0" y="2"/>
                  <a:pt x="0" y="2"/>
                  <a:pt x="0" y="2"/>
                </a:cubicBezTo>
                <a:cubicBezTo>
                  <a:pt x="0" y="3"/>
                  <a:pt x="0" y="3"/>
                  <a:pt x="0" y="3"/>
                </a:cubicBezTo>
                <a:cubicBezTo>
                  <a:pt x="0" y="3"/>
                  <a:pt x="0" y="3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2" y="4"/>
                </a:cubicBezTo>
                <a:cubicBezTo>
                  <a:pt x="2" y="4"/>
                  <a:pt x="2" y="4"/>
                  <a:pt x="3" y="3"/>
                </a:cubicBezTo>
                <a:cubicBezTo>
                  <a:pt x="3" y="3"/>
                  <a:pt x="4" y="3"/>
                  <a:pt x="4" y="3"/>
                </a:cubicBezTo>
                <a:cubicBezTo>
                  <a:pt x="5" y="3"/>
                  <a:pt x="5" y="2"/>
                  <a:pt x="6" y="2"/>
                </a:cubicBezTo>
                <a:cubicBezTo>
                  <a:pt x="7" y="2"/>
                  <a:pt x="7" y="3"/>
                  <a:pt x="8" y="3"/>
                </a:cubicBezTo>
                <a:cubicBezTo>
                  <a:pt x="8" y="3"/>
                  <a:pt x="9" y="3"/>
                  <a:pt x="9" y="4"/>
                </a:cubicBezTo>
                <a:cubicBezTo>
                  <a:pt x="9" y="4"/>
                  <a:pt x="10" y="4"/>
                  <a:pt x="10" y="5"/>
                </a:cubicBezTo>
                <a:cubicBezTo>
                  <a:pt x="10" y="5"/>
                  <a:pt x="10" y="6"/>
                  <a:pt x="10" y="6"/>
                </a:cubicBezTo>
                <a:cubicBezTo>
                  <a:pt x="10" y="7"/>
                  <a:pt x="10" y="7"/>
                  <a:pt x="10" y="8"/>
                </a:cubicBezTo>
                <a:cubicBezTo>
                  <a:pt x="10" y="8"/>
                  <a:pt x="10" y="9"/>
                  <a:pt x="9" y="10"/>
                </a:cubicBezTo>
                <a:cubicBezTo>
                  <a:pt x="9" y="10"/>
                  <a:pt x="8" y="11"/>
                  <a:pt x="8" y="12"/>
                </a:cubicBezTo>
                <a:cubicBezTo>
                  <a:pt x="7" y="13"/>
                  <a:pt x="6" y="14"/>
                  <a:pt x="5" y="15"/>
                </a:cubicBezTo>
                <a:cubicBezTo>
                  <a:pt x="1" y="20"/>
                  <a:pt x="1" y="20"/>
                  <a:pt x="1" y="20"/>
                </a:cubicBezTo>
                <a:cubicBezTo>
                  <a:pt x="1" y="20"/>
                  <a:pt x="0" y="20"/>
                  <a:pt x="0" y="20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0" y="22"/>
                  <a:pt x="0" y="23"/>
                </a:cubicBezTo>
                <a:cubicBezTo>
                  <a:pt x="0" y="23"/>
                  <a:pt x="0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4" y="22"/>
                </a:cubicBezTo>
                <a:cubicBezTo>
                  <a:pt x="14" y="22"/>
                  <a:pt x="14" y="22"/>
                  <a:pt x="14" y="22"/>
                </a:cubicBezTo>
                <a:cubicBezTo>
                  <a:pt x="14" y="22"/>
                  <a:pt x="14" y="22"/>
                  <a:pt x="14" y="22"/>
                </a:cubicBezTo>
                <a:cubicBezTo>
                  <a:pt x="14" y="21"/>
                  <a:pt x="14" y="21"/>
                  <a:pt x="14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7" name="Freeform 375"/>
          <p:cNvSpPr>
            <a:spLocks noEditPoints="1"/>
          </p:cNvSpPr>
          <p:nvPr/>
        </p:nvSpPr>
        <p:spPr bwMode="auto">
          <a:xfrm>
            <a:off x="7027863" y="5284788"/>
            <a:ext cx="46038" cy="68262"/>
          </a:xfrm>
          <a:custGeom>
            <a:avLst/>
            <a:gdLst>
              <a:gd name="T0" fmla="*/ 16 w 16"/>
              <a:gd name="T1" fmla="*/ 6 h 23"/>
              <a:gd name="T2" fmla="*/ 15 w 16"/>
              <a:gd name="T3" fmla="*/ 3 h 23"/>
              <a:gd name="T4" fmla="*/ 12 w 16"/>
              <a:gd name="T5" fmla="*/ 0 h 23"/>
              <a:gd name="T6" fmla="*/ 9 w 16"/>
              <a:gd name="T7" fmla="*/ 0 h 23"/>
              <a:gd name="T8" fmla="*/ 5 w 16"/>
              <a:gd name="T9" fmla="*/ 1 h 23"/>
              <a:gd name="T10" fmla="*/ 2 w 16"/>
              <a:gd name="T11" fmla="*/ 3 h 23"/>
              <a:gd name="T12" fmla="*/ 1 w 16"/>
              <a:gd name="T13" fmla="*/ 7 h 23"/>
              <a:gd name="T14" fmla="*/ 0 w 16"/>
              <a:gd name="T15" fmla="*/ 11 h 23"/>
              <a:gd name="T16" fmla="*/ 1 w 16"/>
              <a:gd name="T17" fmla="*/ 16 h 23"/>
              <a:gd name="T18" fmla="*/ 2 w 16"/>
              <a:gd name="T19" fmla="*/ 20 h 23"/>
              <a:gd name="T20" fmla="*/ 4 w 16"/>
              <a:gd name="T21" fmla="*/ 22 h 23"/>
              <a:gd name="T22" fmla="*/ 8 w 16"/>
              <a:gd name="T23" fmla="*/ 23 h 23"/>
              <a:gd name="T24" fmla="*/ 12 w 16"/>
              <a:gd name="T25" fmla="*/ 22 h 23"/>
              <a:gd name="T26" fmla="*/ 14 w 16"/>
              <a:gd name="T27" fmla="*/ 20 h 23"/>
              <a:gd name="T28" fmla="*/ 16 w 16"/>
              <a:gd name="T29" fmla="*/ 16 h 23"/>
              <a:gd name="T30" fmla="*/ 16 w 16"/>
              <a:gd name="T31" fmla="*/ 11 h 23"/>
              <a:gd name="T32" fmla="*/ 16 w 16"/>
              <a:gd name="T33" fmla="*/ 6 h 23"/>
              <a:gd name="T34" fmla="*/ 13 w 16"/>
              <a:gd name="T35" fmla="*/ 14 h 23"/>
              <a:gd name="T36" fmla="*/ 13 w 16"/>
              <a:gd name="T37" fmla="*/ 16 h 23"/>
              <a:gd name="T38" fmla="*/ 12 w 16"/>
              <a:gd name="T39" fmla="*/ 18 h 23"/>
              <a:gd name="T40" fmla="*/ 11 w 16"/>
              <a:gd name="T41" fmla="*/ 19 h 23"/>
              <a:gd name="T42" fmla="*/ 10 w 16"/>
              <a:gd name="T43" fmla="*/ 20 h 23"/>
              <a:gd name="T44" fmla="*/ 8 w 16"/>
              <a:gd name="T45" fmla="*/ 21 h 23"/>
              <a:gd name="T46" fmla="*/ 6 w 16"/>
              <a:gd name="T47" fmla="*/ 20 h 23"/>
              <a:gd name="T48" fmla="*/ 5 w 16"/>
              <a:gd name="T49" fmla="*/ 19 h 23"/>
              <a:gd name="T50" fmla="*/ 4 w 16"/>
              <a:gd name="T51" fmla="*/ 16 h 23"/>
              <a:gd name="T52" fmla="*/ 4 w 16"/>
              <a:gd name="T53" fmla="*/ 11 h 23"/>
              <a:gd name="T54" fmla="*/ 4 w 16"/>
              <a:gd name="T55" fmla="*/ 8 h 23"/>
              <a:gd name="T56" fmla="*/ 4 w 16"/>
              <a:gd name="T57" fmla="*/ 5 h 23"/>
              <a:gd name="T58" fmla="*/ 6 w 16"/>
              <a:gd name="T59" fmla="*/ 3 h 23"/>
              <a:gd name="T60" fmla="*/ 8 w 16"/>
              <a:gd name="T61" fmla="*/ 2 h 23"/>
              <a:gd name="T62" fmla="*/ 10 w 16"/>
              <a:gd name="T63" fmla="*/ 2 h 23"/>
              <a:gd name="T64" fmla="*/ 11 w 16"/>
              <a:gd name="T65" fmla="*/ 3 h 23"/>
              <a:gd name="T66" fmla="*/ 12 w 16"/>
              <a:gd name="T67" fmla="*/ 4 h 23"/>
              <a:gd name="T68" fmla="*/ 13 w 16"/>
              <a:gd name="T69" fmla="*/ 6 h 23"/>
              <a:gd name="T70" fmla="*/ 13 w 16"/>
              <a:gd name="T71" fmla="*/ 9 h 23"/>
              <a:gd name="T72" fmla="*/ 13 w 16"/>
              <a:gd name="T73" fmla="*/ 12 h 23"/>
              <a:gd name="T74" fmla="*/ 13 w 16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3">
                <a:moveTo>
                  <a:pt x="16" y="6"/>
                </a:moveTo>
                <a:cubicBezTo>
                  <a:pt x="16" y="5"/>
                  <a:pt x="15" y="4"/>
                  <a:pt x="15" y="3"/>
                </a:cubicBezTo>
                <a:cubicBezTo>
                  <a:pt x="14" y="2"/>
                  <a:pt x="13" y="1"/>
                  <a:pt x="12" y="0"/>
                </a:cubicBezTo>
                <a:cubicBezTo>
                  <a:pt x="11" y="0"/>
                  <a:pt x="10" y="0"/>
                  <a:pt x="9" y="0"/>
                </a:cubicBezTo>
                <a:cubicBezTo>
                  <a:pt x="7" y="0"/>
                  <a:pt x="6" y="0"/>
                  <a:pt x="5" y="1"/>
                </a:cubicBezTo>
                <a:cubicBezTo>
                  <a:pt x="4" y="1"/>
                  <a:pt x="3" y="2"/>
                  <a:pt x="2" y="3"/>
                </a:cubicBezTo>
                <a:cubicBezTo>
                  <a:pt x="2" y="4"/>
                  <a:pt x="1" y="5"/>
                  <a:pt x="1" y="7"/>
                </a:cubicBezTo>
                <a:cubicBezTo>
                  <a:pt x="1" y="8"/>
                  <a:pt x="0" y="10"/>
                  <a:pt x="0" y="11"/>
                </a:cubicBezTo>
                <a:cubicBezTo>
                  <a:pt x="0" y="13"/>
                  <a:pt x="1" y="15"/>
                  <a:pt x="1" y="16"/>
                </a:cubicBezTo>
                <a:cubicBezTo>
                  <a:pt x="1" y="18"/>
                  <a:pt x="2" y="19"/>
                  <a:pt x="2" y="20"/>
                </a:cubicBezTo>
                <a:cubicBezTo>
                  <a:pt x="3" y="21"/>
                  <a:pt x="3" y="22"/>
                  <a:pt x="4" y="22"/>
                </a:cubicBezTo>
                <a:cubicBezTo>
                  <a:pt x="5" y="23"/>
                  <a:pt x="7" y="23"/>
                  <a:pt x="8" y="23"/>
                </a:cubicBezTo>
                <a:cubicBezTo>
                  <a:pt x="10" y="23"/>
                  <a:pt x="11" y="23"/>
                  <a:pt x="12" y="22"/>
                </a:cubicBezTo>
                <a:cubicBezTo>
                  <a:pt x="13" y="22"/>
                  <a:pt x="14" y="21"/>
                  <a:pt x="14" y="20"/>
                </a:cubicBezTo>
                <a:cubicBezTo>
                  <a:pt x="15" y="19"/>
                  <a:pt x="15" y="18"/>
                  <a:pt x="16" y="16"/>
                </a:cubicBezTo>
                <a:cubicBezTo>
                  <a:pt x="16" y="15"/>
                  <a:pt x="16" y="13"/>
                  <a:pt x="16" y="11"/>
                </a:cubicBezTo>
                <a:cubicBezTo>
                  <a:pt x="16" y="10"/>
                  <a:pt x="16" y="8"/>
                  <a:pt x="16" y="6"/>
                </a:cubicBezTo>
                <a:close/>
                <a:moveTo>
                  <a:pt x="13" y="14"/>
                </a:moveTo>
                <a:cubicBezTo>
                  <a:pt x="13" y="15"/>
                  <a:pt x="13" y="16"/>
                  <a:pt x="13" y="16"/>
                </a:cubicBezTo>
                <a:cubicBezTo>
                  <a:pt x="13" y="17"/>
                  <a:pt x="12" y="17"/>
                  <a:pt x="12" y="18"/>
                </a:cubicBezTo>
                <a:cubicBezTo>
                  <a:pt x="12" y="19"/>
                  <a:pt x="12" y="19"/>
                  <a:pt x="11" y="19"/>
                </a:cubicBezTo>
                <a:cubicBezTo>
                  <a:pt x="11" y="20"/>
                  <a:pt x="10" y="20"/>
                  <a:pt x="10" y="20"/>
                </a:cubicBezTo>
                <a:cubicBezTo>
                  <a:pt x="9" y="21"/>
                  <a:pt x="9" y="21"/>
                  <a:pt x="8" y="21"/>
                </a:cubicBezTo>
                <a:cubicBezTo>
                  <a:pt x="7" y="21"/>
                  <a:pt x="7" y="20"/>
                  <a:pt x="6" y="20"/>
                </a:cubicBezTo>
                <a:cubicBezTo>
                  <a:pt x="6" y="20"/>
                  <a:pt x="5" y="19"/>
                  <a:pt x="5" y="19"/>
                </a:cubicBezTo>
                <a:cubicBezTo>
                  <a:pt x="4" y="18"/>
                  <a:pt x="4" y="17"/>
                  <a:pt x="4" y="16"/>
                </a:cubicBezTo>
                <a:cubicBezTo>
                  <a:pt x="4" y="14"/>
                  <a:pt x="4" y="13"/>
                  <a:pt x="4" y="11"/>
                </a:cubicBezTo>
                <a:cubicBezTo>
                  <a:pt x="4" y="10"/>
                  <a:pt x="4" y="9"/>
                  <a:pt x="4" y="8"/>
                </a:cubicBezTo>
                <a:cubicBezTo>
                  <a:pt x="4" y="7"/>
                  <a:pt x="4" y="6"/>
                  <a:pt x="4" y="5"/>
                </a:cubicBezTo>
                <a:cubicBezTo>
                  <a:pt x="5" y="4"/>
                  <a:pt x="5" y="3"/>
                  <a:pt x="6" y="3"/>
                </a:cubicBezTo>
                <a:cubicBezTo>
                  <a:pt x="7" y="2"/>
                  <a:pt x="7" y="2"/>
                  <a:pt x="8" y="2"/>
                </a:cubicBezTo>
                <a:cubicBezTo>
                  <a:pt x="9" y="2"/>
                  <a:pt x="9" y="2"/>
                  <a:pt x="10" y="2"/>
                </a:cubicBezTo>
                <a:cubicBezTo>
                  <a:pt x="10" y="3"/>
                  <a:pt x="11" y="3"/>
                  <a:pt x="11" y="3"/>
                </a:cubicBezTo>
                <a:cubicBezTo>
                  <a:pt x="11" y="3"/>
                  <a:pt x="12" y="4"/>
                  <a:pt x="12" y="4"/>
                </a:cubicBezTo>
                <a:cubicBezTo>
                  <a:pt x="12" y="5"/>
                  <a:pt x="12" y="5"/>
                  <a:pt x="13" y="6"/>
                </a:cubicBezTo>
                <a:cubicBezTo>
                  <a:pt x="13" y="7"/>
                  <a:pt x="13" y="8"/>
                  <a:pt x="13" y="9"/>
                </a:cubicBezTo>
                <a:cubicBezTo>
                  <a:pt x="13" y="9"/>
                  <a:pt x="13" y="10"/>
                  <a:pt x="13" y="12"/>
                </a:cubicBezTo>
                <a:cubicBezTo>
                  <a:pt x="13" y="12"/>
                  <a:pt x="13" y="13"/>
                  <a:pt x="13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8" name="Freeform 376"/>
          <p:cNvSpPr>
            <a:spLocks/>
          </p:cNvSpPr>
          <p:nvPr/>
        </p:nvSpPr>
        <p:spPr bwMode="auto">
          <a:xfrm>
            <a:off x="7121525" y="5284788"/>
            <a:ext cx="41275" cy="68262"/>
          </a:xfrm>
          <a:custGeom>
            <a:avLst/>
            <a:gdLst>
              <a:gd name="T0" fmla="*/ 13 w 14"/>
              <a:gd name="T1" fmla="*/ 13 h 23"/>
              <a:gd name="T2" fmla="*/ 9 w 14"/>
              <a:gd name="T3" fmla="*/ 11 h 23"/>
              <a:gd name="T4" fmla="*/ 11 w 14"/>
              <a:gd name="T5" fmla="*/ 10 h 23"/>
              <a:gd name="T6" fmla="*/ 13 w 14"/>
              <a:gd name="T7" fmla="*/ 8 h 23"/>
              <a:gd name="T8" fmla="*/ 13 w 14"/>
              <a:gd name="T9" fmla="*/ 3 h 23"/>
              <a:gd name="T10" fmla="*/ 9 w 14"/>
              <a:gd name="T11" fmla="*/ 0 h 23"/>
              <a:gd name="T12" fmla="*/ 5 w 14"/>
              <a:gd name="T13" fmla="*/ 0 h 23"/>
              <a:gd name="T14" fmla="*/ 2 w 14"/>
              <a:gd name="T15" fmla="*/ 1 h 23"/>
              <a:gd name="T16" fmla="*/ 1 w 14"/>
              <a:gd name="T17" fmla="*/ 2 h 23"/>
              <a:gd name="T18" fmla="*/ 0 w 14"/>
              <a:gd name="T19" fmla="*/ 3 h 23"/>
              <a:gd name="T20" fmla="*/ 0 w 14"/>
              <a:gd name="T21" fmla="*/ 4 h 23"/>
              <a:gd name="T22" fmla="*/ 1 w 14"/>
              <a:gd name="T23" fmla="*/ 4 h 23"/>
              <a:gd name="T24" fmla="*/ 2 w 14"/>
              <a:gd name="T25" fmla="*/ 4 h 23"/>
              <a:gd name="T26" fmla="*/ 4 w 14"/>
              <a:gd name="T27" fmla="*/ 3 h 23"/>
              <a:gd name="T28" fmla="*/ 8 w 14"/>
              <a:gd name="T29" fmla="*/ 3 h 23"/>
              <a:gd name="T30" fmla="*/ 10 w 14"/>
              <a:gd name="T31" fmla="*/ 5 h 23"/>
              <a:gd name="T32" fmla="*/ 9 w 14"/>
              <a:gd name="T33" fmla="*/ 8 h 23"/>
              <a:gd name="T34" fmla="*/ 7 w 14"/>
              <a:gd name="T35" fmla="*/ 10 h 23"/>
              <a:gd name="T36" fmla="*/ 3 w 14"/>
              <a:gd name="T37" fmla="*/ 10 h 23"/>
              <a:gd name="T38" fmla="*/ 2 w 14"/>
              <a:gd name="T39" fmla="*/ 10 h 23"/>
              <a:gd name="T40" fmla="*/ 2 w 14"/>
              <a:gd name="T41" fmla="*/ 11 h 23"/>
              <a:gd name="T42" fmla="*/ 2 w 14"/>
              <a:gd name="T43" fmla="*/ 12 h 23"/>
              <a:gd name="T44" fmla="*/ 3 w 14"/>
              <a:gd name="T45" fmla="*/ 13 h 23"/>
              <a:gd name="T46" fmla="*/ 8 w 14"/>
              <a:gd name="T47" fmla="*/ 13 h 23"/>
              <a:gd name="T48" fmla="*/ 11 w 14"/>
              <a:gd name="T49" fmla="*/ 15 h 23"/>
              <a:gd name="T50" fmla="*/ 11 w 14"/>
              <a:gd name="T51" fmla="*/ 18 h 23"/>
              <a:gd name="T52" fmla="*/ 8 w 14"/>
              <a:gd name="T53" fmla="*/ 21 h 23"/>
              <a:gd name="T54" fmla="*/ 4 w 14"/>
              <a:gd name="T55" fmla="*/ 21 h 23"/>
              <a:gd name="T56" fmla="*/ 1 w 14"/>
              <a:gd name="T57" fmla="*/ 19 h 23"/>
              <a:gd name="T58" fmla="*/ 0 w 14"/>
              <a:gd name="T59" fmla="*/ 19 h 23"/>
              <a:gd name="T60" fmla="*/ 0 w 14"/>
              <a:gd name="T61" fmla="*/ 21 h 23"/>
              <a:gd name="T62" fmla="*/ 0 w 14"/>
              <a:gd name="T63" fmla="*/ 22 h 23"/>
              <a:gd name="T64" fmla="*/ 1 w 14"/>
              <a:gd name="T65" fmla="*/ 22 h 23"/>
              <a:gd name="T66" fmla="*/ 4 w 14"/>
              <a:gd name="T67" fmla="*/ 23 h 23"/>
              <a:gd name="T68" fmla="*/ 9 w 14"/>
              <a:gd name="T69" fmla="*/ 23 h 23"/>
              <a:gd name="T70" fmla="*/ 14 w 14"/>
              <a:gd name="T71" fmla="*/ 19 h 23"/>
              <a:gd name="T72" fmla="*/ 14 w 14"/>
              <a:gd name="T73" fmla="*/ 15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4" h="23">
                <a:moveTo>
                  <a:pt x="14" y="15"/>
                </a:moveTo>
                <a:cubicBezTo>
                  <a:pt x="13" y="14"/>
                  <a:pt x="13" y="13"/>
                  <a:pt x="13" y="13"/>
                </a:cubicBezTo>
                <a:cubicBezTo>
                  <a:pt x="12" y="12"/>
                  <a:pt x="12" y="12"/>
                  <a:pt x="11" y="12"/>
                </a:cubicBezTo>
                <a:cubicBezTo>
                  <a:pt x="10" y="11"/>
                  <a:pt x="10" y="11"/>
                  <a:pt x="9" y="11"/>
                </a:cubicBezTo>
                <a:cubicBezTo>
                  <a:pt x="9" y="11"/>
                  <a:pt x="9" y="11"/>
                  <a:pt x="9" y="11"/>
                </a:cubicBezTo>
                <a:cubicBezTo>
                  <a:pt x="9" y="11"/>
                  <a:pt x="10" y="11"/>
                  <a:pt x="11" y="10"/>
                </a:cubicBezTo>
                <a:cubicBezTo>
                  <a:pt x="11" y="10"/>
                  <a:pt x="12" y="10"/>
                  <a:pt x="12" y="9"/>
                </a:cubicBezTo>
                <a:cubicBezTo>
                  <a:pt x="12" y="9"/>
                  <a:pt x="13" y="8"/>
                  <a:pt x="13" y="8"/>
                </a:cubicBezTo>
                <a:cubicBezTo>
                  <a:pt x="13" y="7"/>
                  <a:pt x="13" y="6"/>
                  <a:pt x="13" y="6"/>
                </a:cubicBezTo>
                <a:cubicBezTo>
                  <a:pt x="13" y="5"/>
                  <a:pt x="13" y="4"/>
                  <a:pt x="13" y="3"/>
                </a:cubicBezTo>
                <a:cubicBezTo>
                  <a:pt x="12" y="3"/>
                  <a:pt x="12" y="2"/>
                  <a:pt x="11" y="2"/>
                </a:cubicBezTo>
                <a:cubicBezTo>
                  <a:pt x="11" y="1"/>
                  <a:pt x="10" y="1"/>
                  <a:pt x="9" y="0"/>
                </a:cubicBezTo>
                <a:cubicBezTo>
                  <a:pt x="9" y="0"/>
                  <a:pt x="8" y="0"/>
                  <a:pt x="7" y="0"/>
                </a:cubicBezTo>
                <a:cubicBezTo>
                  <a:pt x="6" y="0"/>
                  <a:pt x="5" y="0"/>
                  <a:pt x="5" y="0"/>
                </a:cubicBezTo>
                <a:cubicBezTo>
                  <a:pt x="4" y="0"/>
                  <a:pt x="3" y="1"/>
                  <a:pt x="3" y="1"/>
                </a:cubicBezTo>
                <a:cubicBezTo>
                  <a:pt x="2" y="1"/>
                  <a:pt x="2" y="1"/>
                  <a:pt x="2" y="1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0" y="3"/>
                  <a:pt x="0" y="3"/>
                </a:cubicBezTo>
                <a:cubicBezTo>
                  <a:pt x="0" y="3"/>
                  <a:pt x="0" y="3"/>
                  <a:pt x="0" y="3"/>
                </a:cubicBezTo>
                <a:cubicBezTo>
                  <a:pt x="0" y="3"/>
                  <a:pt x="0" y="4"/>
                  <a:pt x="0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2" y="4"/>
                </a:cubicBezTo>
                <a:cubicBezTo>
                  <a:pt x="2" y="4"/>
                  <a:pt x="2" y="4"/>
                  <a:pt x="3" y="3"/>
                </a:cubicBezTo>
                <a:cubicBezTo>
                  <a:pt x="3" y="3"/>
                  <a:pt x="4" y="3"/>
                  <a:pt x="4" y="3"/>
                </a:cubicBezTo>
                <a:cubicBezTo>
                  <a:pt x="5" y="3"/>
                  <a:pt x="5" y="2"/>
                  <a:pt x="6" y="2"/>
                </a:cubicBezTo>
                <a:cubicBezTo>
                  <a:pt x="7" y="2"/>
                  <a:pt x="7" y="3"/>
                  <a:pt x="8" y="3"/>
                </a:cubicBezTo>
                <a:cubicBezTo>
                  <a:pt x="8" y="3"/>
                  <a:pt x="9" y="3"/>
                  <a:pt x="9" y="4"/>
                </a:cubicBezTo>
                <a:cubicBezTo>
                  <a:pt x="9" y="4"/>
                  <a:pt x="9" y="4"/>
                  <a:pt x="10" y="5"/>
                </a:cubicBezTo>
                <a:cubicBezTo>
                  <a:pt x="10" y="5"/>
                  <a:pt x="10" y="5"/>
                  <a:pt x="10" y="6"/>
                </a:cubicBezTo>
                <a:cubicBezTo>
                  <a:pt x="10" y="7"/>
                  <a:pt x="10" y="7"/>
                  <a:pt x="9" y="8"/>
                </a:cubicBezTo>
                <a:cubicBezTo>
                  <a:pt x="9" y="8"/>
                  <a:pt x="9" y="9"/>
                  <a:pt x="8" y="9"/>
                </a:cubicBezTo>
                <a:cubicBezTo>
                  <a:pt x="8" y="9"/>
                  <a:pt x="8" y="10"/>
                  <a:pt x="7" y="10"/>
                </a:cubicBezTo>
                <a:cubicBezTo>
                  <a:pt x="6" y="10"/>
                  <a:pt x="6" y="10"/>
                  <a:pt x="5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2" y="10"/>
                  <a:pt x="2" y="10"/>
                  <a:pt x="2" y="10"/>
                </a:cubicBezTo>
                <a:cubicBezTo>
                  <a:pt x="2" y="11"/>
                  <a:pt x="2" y="11"/>
                  <a:pt x="2" y="11"/>
                </a:cubicBezTo>
                <a:cubicBezTo>
                  <a:pt x="2" y="11"/>
                  <a:pt x="2" y="11"/>
                  <a:pt x="2" y="11"/>
                </a:cubicBezTo>
                <a:cubicBezTo>
                  <a:pt x="2" y="12"/>
                  <a:pt x="2" y="12"/>
                  <a:pt x="2" y="12"/>
                </a:cubicBezTo>
                <a:cubicBezTo>
                  <a:pt x="2" y="12"/>
                  <a:pt x="2" y="12"/>
                  <a:pt x="2" y="12"/>
                </a:cubicBezTo>
                <a:cubicBezTo>
                  <a:pt x="2" y="12"/>
                  <a:pt x="3" y="13"/>
                  <a:pt x="3" y="13"/>
                </a:cubicBezTo>
                <a:cubicBezTo>
                  <a:pt x="3" y="13"/>
                  <a:pt x="3" y="13"/>
                  <a:pt x="3" y="13"/>
                </a:cubicBezTo>
                <a:cubicBezTo>
                  <a:pt x="5" y="13"/>
                  <a:pt x="5" y="13"/>
                  <a:pt x="5" y="13"/>
                </a:cubicBezTo>
                <a:cubicBezTo>
                  <a:pt x="6" y="13"/>
                  <a:pt x="7" y="13"/>
                  <a:pt x="8" y="13"/>
                </a:cubicBezTo>
                <a:cubicBezTo>
                  <a:pt x="8" y="13"/>
                  <a:pt x="9" y="13"/>
                  <a:pt x="9" y="14"/>
                </a:cubicBezTo>
                <a:cubicBezTo>
                  <a:pt x="10" y="14"/>
                  <a:pt x="10" y="15"/>
                  <a:pt x="11" y="15"/>
                </a:cubicBezTo>
                <a:cubicBezTo>
                  <a:pt x="11" y="16"/>
                  <a:pt x="11" y="16"/>
                  <a:pt x="11" y="17"/>
                </a:cubicBezTo>
                <a:cubicBezTo>
                  <a:pt x="11" y="17"/>
                  <a:pt x="11" y="18"/>
                  <a:pt x="11" y="18"/>
                </a:cubicBezTo>
                <a:cubicBezTo>
                  <a:pt x="10" y="19"/>
                  <a:pt x="10" y="19"/>
                  <a:pt x="10" y="20"/>
                </a:cubicBezTo>
                <a:cubicBezTo>
                  <a:pt x="9" y="20"/>
                  <a:pt x="9" y="20"/>
                  <a:pt x="8" y="21"/>
                </a:cubicBezTo>
                <a:cubicBezTo>
                  <a:pt x="8" y="21"/>
                  <a:pt x="7" y="21"/>
                  <a:pt x="6" y="21"/>
                </a:cubicBezTo>
                <a:cubicBezTo>
                  <a:pt x="5" y="21"/>
                  <a:pt x="5" y="21"/>
                  <a:pt x="4" y="21"/>
                </a:cubicBezTo>
                <a:cubicBezTo>
                  <a:pt x="3" y="20"/>
                  <a:pt x="3" y="20"/>
                  <a:pt x="2" y="20"/>
                </a:cubicBezTo>
                <a:cubicBezTo>
                  <a:pt x="2" y="20"/>
                  <a:pt x="1" y="20"/>
                  <a:pt x="1" y="19"/>
                </a:cubicBezTo>
                <a:cubicBezTo>
                  <a:pt x="1" y="19"/>
                  <a:pt x="0" y="19"/>
                  <a:pt x="0" y="19"/>
                </a:cubicBezTo>
                <a:cubicBezTo>
                  <a:pt x="0" y="19"/>
                  <a:pt x="0" y="19"/>
                  <a:pt x="0" y="19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2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1" y="22"/>
                  <a:pt x="1" y="22"/>
                </a:cubicBezTo>
                <a:cubicBezTo>
                  <a:pt x="1" y="22"/>
                  <a:pt x="2" y="23"/>
                  <a:pt x="2" y="23"/>
                </a:cubicBezTo>
                <a:cubicBezTo>
                  <a:pt x="3" y="23"/>
                  <a:pt x="3" y="23"/>
                  <a:pt x="4" y="23"/>
                </a:cubicBezTo>
                <a:cubicBezTo>
                  <a:pt x="5" y="23"/>
                  <a:pt x="5" y="23"/>
                  <a:pt x="6" y="23"/>
                </a:cubicBezTo>
                <a:cubicBezTo>
                  <a:pt x="7" y="23"/>
                  <a:pt x="8" y="23"/>
                  <a:pt x="9" y="23"/>
                </a:cubicBezTo>
                <a:cubicBezTo>
                  <a:pt x="10" y="23"/>
                  <a:pt x="11" y="22"/>
                  <a:pt x="12" y="22"/>
                </a:cubicBezTo>
                <a:cubicBezTo>
                  <a:pt x="13" y="21"/>
                  <a:pt x="13" y="20"/>
                  <a:pt x="14" y="19"/>
                </a:cubicBezTo>
                <a:cubicBezTo>
                  <a:pt x="14" y="19"/>
                  <a:pt x="14" y="18"/>
                  <a:pt x="14" y="17"/>
                </a:cubicBezTo>
                <a:cubicBezTo>
                  <a:pt x="14" y="16"/>
                  <a:pt x="14" y="15"/>
                  <a:pt x="14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9" name="Freeform 377"/>
          <p:cNvSpPr>
            <a:spLocks noEditPoints="1"/>
          </p:cNvSpPr>
          <p:nvPr/>
        </p:nvSpPr>
        <p:spPr bwMode="auto">
          <a:xfrm>
            <a:off x="7173913" y="5284788"/>
            <a:ext cx="44450" cy="68262"/>
          </a:xfrm>
          <a:custGeom>
            <a:avLst/>
            <a:gdLst>
              <a:gd name="T0" fmla="*/ 15 w 15"/>
              <a:gd name="T1" fmla="*/ 7 h 23"/>
              <a:gd name="T2" fmla="*/ 14 w 15"/>
              <a:gd name="T3" fmla="*/ 3 h 23"/>
              <a:gd name="T4" fmla="*/ 11 w 15"/>
              <a:gd name="T5" fmla="*/ 1 h 23"/>
              <a:gd name="T6" fmla="*/ 8 w 15"/>
              <a:gd name="T7" fmla="*/ 0 h 23"/>
              <a:gd name="T8" fmla="*/ 4 w 15"/>
              <a:gd name="T9" fmla="*/ 1 h 23"/>
              <a:gd name="T10" fmla="*/ 1 w 15"/>
              <a:gd name="T11" fmla="*/ 3 h 23"/>
              <a:gd name="T12" fmla="*/ 0 w 15"/>
              <a:gd name="T13" fmla="*/ 7 h 23"/>
              <a:gd name="T14" fmla="*/ 0 w 15"/>
              <a:gd name="T15" fmla="*/ 12 h 23"/>
              <a:gd name="T16" fmla="*/ 0 w 15"/>
              <a:gd name="T17" fmla="*/ 17 h 23"/>
              <a:gd name="T18" fmla="*/ 1 w 15"/>
              <a:gd name="T19" fmla="*/ 20 h 23"/>
              <a:gd name="T20" fmla="*/ 4 w 15"/>
              <a:gd name="T21" fmla="*/ 23 h 23"/>
              <a:gd name="T22" fmla="*/ 7 w 15"/>
              <a:gd name="T23" fmla="*/ 23 h 23"/>
              <a:gd name="T24" fmla="*/ 11 w 15"/>
              <a:gd name="T25" fmla="*/ 23 h 23"/>
              <a:gd name="T26" fmla="*/ 13 w 15"/>
              <a:gd name="T27" fmla="*/ 20 h 23"/>
              <a:gd name="T28" fmla="*/ 15 w 15"/>
              <a:gd name="T29" fmla="*/ 16 h 23"/>
              <a:gd name="T30" fmla="*/ 15 w 15"/>
              <a:gd name="T31" fmla="*/ 12 h 23"/>
              <a:gd name="T32" fmla="*/ 15 w 15"/>
              <a:gd name="T33" fmla="*/ 7 h 23"/>
              <a:gd name="T34" fmla="*/ 12 w 15"/>
              <a:gd name="T35" fmla="*/ 14 h 23"/>
              <a:gd name="T36" fmla="*/ 12 w 15"/>
              <a:gd name="T37" fmla="*/ 16 h 23"/>
              <a:gd name="T38" fmla="*/ 11 w 15"/>
              <a:gd name="T39" fmla="*/ 18 h 23"/>
              <a:gd name="T40" fmla="*/ 10 w 15"/>
              <a:gd name="T41" fmla="*/ 20 h 23"/>
              <a:gd name="T42" fmla="*/ 9 w 15"/>
              <a:gd name="T43" fmla="*/ 21 h 23"/>
              <a:gd name="T44" fmla="*/ 7 w 15"/>
              <a:gd name="T45" fmla="*/ 21 h 23"/>
              <a:gd name="T46" fmla="*/ 5 w 15"/>
              <a:gd name="T47" fmla="*/ 20 h 23"/>
              <a:gd name="T48" fmla="*/ 4 w 15"/>
              <a:gd name="T49" fmla="*/ 19 h 23"/>
              <a:gd name="T50" fmla="*/ 3 w 15"/>
              <a:gd name="T51" fmla="*/ 16 h 23"/>
              <a:gd name="T52" fmla="*/ 3 w 15"/>
              <a:gd name="T53" fmla="*/ 12 h 23"/>
              <a:gd name="T54" fmla="*/ 3 w 15"/>
              <a:gd name="T55" fmla="*/ 8 h 23"/>
              <a:gd name="T56" fmla="*/ 4 w 15"/>
              <a:gd name="T57" fmla="*/ 5 h 23"/>
              <a:gd name="T58" fmla="*/ 5 w 15"/>
              <a:gd name="T59" fmla="*/ 3 h 23"/>
              <a:gd name="T60" fmla="*/ 7 w 15"/>
              <a:gd name="T61" fmla="*/ 2 h 23"/>
              <a:gd name="T62" fmla="*/ 9 w 15"/>
              <a:gd name="T63" fmla="*/ 3 h 23"/>
              <a:gd name="T64" fmla="*/ 10 w 15"/>
              <a:gd name="T65" fmla="*/ 3 h 23"/>
              <a:gd name="T66" fmla="*/ 11 w 15"/>
              <a:gd name="T67" fmla="*/ 5 h 23"/>
              <a:gd name="T68" fmla="*/ 12 w 15"/>
              <a:gd name="T69" fmla="*/ 6 h 23"/>
              <a:gd name="T70" fmla="*/ 12 w 15"/>
              <a:gd name="T71" fmla="*/ 9 h 23"/>
              <a:gd name="T72" fmla="*/ 12 w 15"/>
              <a:gd name="T73" fmla="*/ 12 h 23"/>
              <a:gd name="T74" fmla="*/ 12 w 15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5" h="23">
                <a:moveTo>
                  <a:pt x="15" y="7"/>
                </a:moveTo>
                <a:cubicBezTo>
                  <a:pt x="15" y="5"/>
                  <a:pt x="14" y="4"/>
                  <a:pt x="14" y="3"/>
                </a:cubicBezTo>
                <a:cubicBezTo>
                  <a:pt x="13" y="2"/>
                  <a:pt x="12" y="1"/>
                  <a:pt x="11" y="1"/>
                </a:cubicBezTo>
                <a:cubicBezTo>
                  <a:pt x="10" y="0"/>
                  <a:pt x="9" y="0"/>
                  <a:pt x="8" y="0"/>
                </a:cubicBezTo>
                <a:cubicBezTo>
                  <a:pt x="6" y="0"/>
                  <a:pt x="5" y="0"/>
                  <a:pt x="4" y="1"/>
                </a:cubicBezTo>
                <a:cubicBezTo>
                  <a:pt x="3" y="1"/>
                  <a:pt x="2" y="2"/>
                  <a:pt x="1" y="3"/>
                </a:cubicBezTo>
                <a:cubicBezTo>
                  <a:pt x="1" y="4"/>
                  <a:pt x="0" y="6"/>
                  <a:pt x="0" y="7"/>
                </a:cubicBezTo>
                <a:cubicBezTo>
                  <a:pt x="0" y="8"/>
                  <a:pt x="0" y="10"/>
                  <a:pt x="0" y="12"/>
                </a:cubicBezTo>
                <a:cubicBezTo>
                  <a:pt x="0" y="14"/>
                  <a:pt x="0" y="15"/>
                  <a:pt x="0" y="17"/>
                </a:cubicBezTo>
                <a:cubicBezTo>
                  <a:pt x="0" y="18"/>
                  <a:pt x="1" y="19"/>
                  <a:pt x="1" y="20"/>
                </a:cubicBezTo>
                <a:cubicBezTo>
                  <a:pt x="2" y="21"/>
                  <a:pt x="3" y="22"/>
                  <a:pt x="4" y="23"/>
                </a:cubicBezTo>
                <a:cubicBezTo>
                  <a:pt x="5" y="23"/>
                  <a:pt x="6" y="23"/>
                  <a:pt x="7" y="23"/>
                </a:cubicBezTo>
                <a:cubicBezTo>
                  <a:pt x="9" y="23"/>
                  <a:pt x="10" y="23"/>
                  <a:pt x="11" y="23"/>
                </a:cubicBezTo>
                <a:cubicBezTo>
                  <a:pt x="12" y="22"/>
                  <a:pt x="13" y="21"/>
                  <a:pt x="13" y="20"/>
                </a:cubicBezTo>
                <a:cubicBezTo>
                  <a:pt x="14" y="19"/>
                  <a:pt x="15" y="18"/>
                  <a:pt x="15" y="16"/>
                </a:cubicBezTo>
                <a:cubicBezTo>
                  <a:pt x="15" y="15"/>
                  <a:pt x="15" y="13"/>
                  <a:pt x="15" y="12"/>
                </a:cubicBezTo>
                <a:cubicBezTo>
                  <a:pt x="15" y="10"/>
                  <a:pt x="15" y="8"/>
                  <a:pt x="15" y="7"/>
                </a:cubicBezTo>
                <a:close/>
                <a:moveTo>
                  <a:pt x="12" y="14"/>
                </a:moveTo>
                <a:cubicBezTo>
                  <a:pt x="12" y="15"/>
                  <a:pt x="12" y="16"/>
                  <a:pt x="12" y="16"/>
                </a:cubicBezTo>
                <a:cubicBezTo>
                  <a:pt x="12" y="17"/>
                  <a:pt x="11" y="18"/>
                  <a:pt x="11" y="18"/>
                </a:cubicBezTo>
                <a:cubicBezTo>
                  <a:pt x="11" y="19"/>
                  <a:pt x="11" y="19"/>
                  <a:pt x="10" y="20"/>
                </a:cubicBezTo>
                <a:cubicBezTo>
                  <a:pt x="10" y="20"/>
                  <a:pt x="10" y="20"/>
                  <a:pt x="9" y="21"/>
                </a:cubicBezTo>
                <a:cubicBezTo>
                  <a:pt x="9" y="21"/>
                  <a:pt x="8" y="21"/>
                  <a:pt x="7" y="21"/>
                </a:cubicBezTo>
                <a:cubicBezTo>
                  <a:pt x="6" y="21"/>
                  <a:pt x="6" y="21"/>
                  <a:pt x="5" y="20"/>
                </a:cubicBezTo>
                <a:cubicBezTo>
                  <a:pt x="5" y="20"/>
                  <a:pt x="4" y="20"/>
                  <a:pt x="4" y="19"/>
                </a:cubicBezTo>
                <a:cubicBezTo>
                  <a:pt x="3" y="18"/>
                  <a:pt x="3" y="17"/>
                  <a:pt x="3" y="16"/>
                </a:cubicBezTo>
                <a:cubicBezTo>
                  <a:pt x="3" y="15"/>
                  <a:pt x="3" y="13"/>
                  <a:pt x="3" y="12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3" y="6"/>
                  <a:pt x="4" y="5"/>
                </a:cubicBezTo>
                <a:cubicBezTo>
                  <a:pt x="4" y="4"/>
                  <a:pt x="4" y="4"/>
                  <a:pt x="5" y="3"/>
                </a:cubicBezTo>
                <a:cubicBezTo>
                  <a:pt x="6" y="3"/>
                  <a:pt x="6" y="2"/>
                  <a:pt x="7" y="2"/>
                </a:cubicBezTo>
                <a:cubicBezTo>
                  <a:pt x="8" y="2"/>
                  <a:pt x="9" y="3"/>
                  <a:pt x="9" y="3"/>
                </a:cubicBezTo>
                <a:cubicBezTo>
                  <a:pt x="9" y="3"/>
                  <a:pt x="10" y="3"/>
                  <a:pt x="10" y="3"/>
                </a:cubicBezTo>
                <a:cubicBezTo>
                  <a:pt x="11" y="4"/>
                  <a:pt x="11" y="4"/>
                  <a:pt x="11" y="5"/>
                </a:cubicBezTo>
                <a:cubicBezTo>
                  <a:pt x="11" y="5"/>
                  <a:pt x="12" y="6"/>
                  <a:pt x="12" y="6"/>
                </a:cubicBezTo>
                <a:cubicBezTo>
                  <a:pt x="12" y="7"/>
                  <a:pt x="12" y="8"/>
                  <a:pt x="12" y="9"/>
                </a:cubicBezTo>
                <a:cubicBezTo>
                  <a:pt x="12" y="10"/>
                  <a:pt x="12" y="11"/>
                  <a:pt x="12" y="12"/>
                </a:cubicBezTo>
                <a:cubicBezTo>
                  <a:pt x="12" y="13"/>
                  <a:pt x="12" y="14"/>
                  <a:pt x="12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0" name="Freeform 378"/>
          <p:cNvSpPr>
            <a:spLocks/>
          </p:cNvSpPr>
          <p:nvPr/>
        </p:nvSpPr>
        <p:spPr bwMode="auto">
          <a:xfrm>
            <a:off x="6837363" y="5284788"/>
            <a:ext cx="41275" cy="68262"/>
          </a:xfrm>
          <a:custGeom>
            <a:avLst/>
            <a:gdLst>
              <a:gd name="T0" fmla="*/ 14 w 14"/>
              <a:gd name="T1" fmla="*/ 21 h 23"/>
              <a:gd name="T2" fmla="*/ 13 w 14"/>
              <a:gd name="T3" fmla="*/ 21 h 23"/>
              <a:gd name="T4" fmla="*/ 13 w 14"/>
              <a:gd name="T5" fmla="*/ 20 h 23"/>
              <a:gd name="T6" fmla="*/ 13 w 14"/>
              <a:gd name="T7" fmla="*/ 20 h 23"/>
              <a:gd name="T8" fmla="*/ 9 w 14"/>
              <a:gd name="T9" fmla="*/ 20 h 23"/>
              <a:gd name="T10" fmla="*/ 9 w 14"/>
              <a:gd name="T11" fmla="*/ 0 h 23"/>
              <a:gd name="T12" fmla="*/ 9 w 14"/>
              <a:gd name="T13" fmla="*/ 0 h 23"/>
              <a:gd name="T14" fmla="*/ 9 w 14"/>
              <a:gd name="T15" fmla="*/ 0 h 23"/>
              <a:gd name="T16" fmla="*/ 8 w 14"/>
              <a:gd name="T17" fmla="*/ 0 h 23"/>
              <a:gd name="T18" fmla="*/ 7 w 14"/>
              <a:gd name="T19" fmla="*/ 0 h 23"/>
              <a:gd name="T20" fmla="*/ 7 w 14"/>
              <a:gd name="T21" fmla="*/ 0 h 23"/>
              <a:gd name="T22" fmla="*/ 7 w 14"/>
              <a:gd name="T23" fmla="*/ 0 h 23"/>
              <a:gd name="T24" fmla="*/ 6 w 14"/>
              <a:gd name="T25" fmla="*/ 0 h 23"/>
              <a:gd name="T26" fmla="*/ 6 w 14"/>
              <a:gd name="T27" fmla="*/ 0 h 23"/>
              <a:gd name="T28" fmla="*/ 1 w 14"/>
              <a:gd name="T29" fmla="*/ 3 h 23"/>
              <a:gd name="T30" fmla="*/ 1 w 14"/>
              <a:gd name="T31" fmla="*/ 4 h 23"/>
              <a:gd name="T32" fmla="*/ 0 w 14"/>
              <a:gd name="T33" fmla="*/ 4 h 23"/>
              <a:gd name="T34" fmla="*/ 0 w 14"/>
              <a:gd name="T35" fmla="*/ 4 h 23"/>
              <a:gd name="T36" fmla="*/ 0 w 14"/>
              <a:gd name="T37" fmla="*/ 5 h 23"/>
              <a:gd name="T38" fmla="*/ 0 w 14"/>
              <a:gd name="T39" fmla="*/ 5 h 23"/>
              <a:gd name="T40" fmla="*/ 1 w 14"/>
              <a:gd name="T41" fmla="*/ 6 h 23"/>
              <a:gd name="T42" fmla="*/ 1 w 14"/>
              <a:gd name="T43" fmla="*/ 6 h 23"/>
              <a:gd name="T44" fmla="*/ 1 w 14"/>
              <a:gd name="T45" fmla="*/ 6 h 23"/>
              <a:gd name="T46" fmla="*/ 6 w 14"/>
              <a:gd name="T47" fmla="*/ 3 h 23"/>
              <a:gd name="T48" fmla="*/ 6 w 14"/>
              <a:gd name="T49" fmla="*/ 20 h 23"/>
              <a:gd name="T50" fmla="*/ 1 w 14"/>
              <a:gd name="T51" fmla="*/ 20 h 23"/>
              <a:gd name="T52" fmla="*/ 1 w 14"/>
              <a:gd name="T53" fmla="*/ 20 h 23"/>
              <a:gd name="T54" fmla="*/ 1 w 14"/>
              <a:gd name="T55" fmla="*/ 21 h 23"/>
              <a:gd name="T56" fmla="*/ 0 w 14"/>
              <a:gd name="T57" fmla="*/ 21 h 23"/>
              <a:gd name="T58" fmla="*/ 0 w 14"/>
              <a:gd name="T59" fmla="*/ 22 h 23"/>
              <a:gd name="T60" fmla="*/ 0 w 14"/>
              <a:gd name="T61" fmla="*/ 22 h 23"/>
              <a:gd name="T62" fmla="*/ 1 w 14"/>
              <a:gd name="T63" fmla="*/ 23 h 23"/>
              <a:gd name="T64" fmla="*/ 1 w 14"/>
              <a:gd name="T65" fmla="*/ 23 h 23"/>
              <a:gd name="T66" fmla="*/ 1 w 14"/>
              <a:gd name="T67" fmla="*/ 23 h 23"/>
              <a:gd name="T68" fmla="*/ 13 w 14"/>
              <a:gd name="T69" fmla="*/ 23 h 23"/>
              <a:gd name="T70" fmla="*/ 13 w 14"/>
              <a:gd name="T71" fmla="*/ 23 h 23"/>
              <a:gd name="T72" fmla="*/ 13 w 14"/>
              <a:gd name="T73" fmla="*/ 23 h 23"/>
              <a:gd name="T74" fmla="*/ 13 w 14"/>
              <a:gd name="T75" fmla="*/ 22 h 23"/>
              <a:gd name="T76" fmla="*/ 14 w 14"/>
              <a:gd name="T77" fmla="*/ 22 h 23"/>
              <a:gd name="T78" fmla="*/ 14 w 14"/>
              <a:gd name="T79" fmla="*/ 21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4" h="23">
                <a:moveTo>
                  <a:pt x="14" y="21"/>
                </a:moveTo>
                <a:cubicBezTo>
                  <a:pt x="13" y="21"/>
                  <a:pt x="13" y="21"/>
                  <a:pt x="13" y="21"/>
                </a:cubicBezTo>
                <a:cubicBezTo>
                  <a:pt x="13" y="21"/>
                  <a:pt x="13" y="21"/>
                  <a:pt x="13" y="20"/>
                </a:cubicBezTo>
                <a:cubicBezTo>
                  <a:pt x="13" y="20"/>
                  <a:pt x="13" y="20"/>
                  <a:pt x="13" y="20"/>
                </a:cubicBezTo>
                <a:cubicBezTo>
                  <a:pt x="9" y="20"/>
                  <a:pt x="9" y="20"/>
                  <a:pt x="9" y="20"/>
                </a:cubicBezTo>
                <a:cubicBezTo>
                  <a:pt x="9" y="0"/>
                  <a:pt x="9" y="0"/>
                  <a:pt x="9" y="0"/>
                </a:cubicBezTo>
                <a:cubicBezTo>
                  <a:pt x="9" y="0"/>
                  <a:pt x="9" y="0"/>
                  <a:pt x="9" y="0"/>
                </a:cubicBezTo>
                <a:cubicBezTo>
                  <a:pt x="9" y="0"/>
                  <a:pt x="9" y="0"/>
                  <a:pt x="9" y="0"/>
                </a:cubicBezTo>
                <a:cubicBezTo>
                  <a:pt x="8" y="0"/>
                  <a:pt x="8" y="0"/>
                  <a:pt x="8" y="0"/>
                </a:cubicBezTo>
                <a:cubicBezTo>
                  <a:pt x="8" y="0"/>
                  <a:pt x="8" y="0"/>
                  <a:pt x="7" y="0"/>
                </a:cubicBezTo>
                <a:cubicBezTo>
                  <a:pt x="7" y="0"/>
                  <a:pt x="7" y="0"/>
                  <a:pt x="7" y="0"/>
                </a:cubicBezTo>
                <a:cubicBezTo>
                  <a:pt x="7" y="0"/>
                  <a:pt x="7" y="0"/>
                  <a:pt x="7" y="0"/>
                </a:cubicBezTo>
                <a:cubicBezTo>
                  <a:pt x="6" y="0"/>
                  <a:pt x="6" y="0"/>
                  <a:pt x="6" y="0"/>
                </a:cubicBezTo>
                <a:cubicBezTo>
                  <a:pt x="6" y="0"/>
                  <a:pt x="6" y="0"/>
                  <a:pt x="6" y="0"/>
                </a:cubicBezTo>
                <a:cubicBezTo>
                  <a:pt x="1" y="3"/>
                  <a:pt x="1" y="3"/>
                  <a:pt x="1" y="3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0" y="4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5"/>
                  <a:pt x="0" y="5"/>
                </a:cubicBezTo>
                <a:cubicBezTo>
                  <a:pt x="0" y="5"/>
                  <a:pt x="0" y="5"/>
                  <a:pt x="0" y="5"/>
                </a:cubicBezTo>
                <a:cubicBezTo>
                  <a:pt x="0" y="6"/>
                  <a:pt x="0" y="6"/>
                  <a:pt x="1" y="6"/>
                </a:cubicBezTo>
                <a:cubicBezTo>
                  <a:pt x="1" y="6"/>
                  <a:pt x="1" y="6"/>
                  <a:pt x="1" y="6"/>
                </a:cubicBezTo>
                <a:cubicBezTo>
                  <a:pt x="1" y="6"/>
                  <a:pt x="1" y="6"/>
                  <a:pt x="1" y="6"/>
                </a:cubicBezTo>
                <a:cubicBezTo>
                  <a:pt x="6" y="3"/>
                  <a:pt x="6" y="3"/>
                  <a:pt x="6" y="3"/>
                </a:cubicBezTo>
                <a:cubicBezTo>
                  <a:pt x="6" y="20"/>
                  <a:pt x="6" y="20"/>
                  <a:pt x="6" y="20"/>
                </a:cubicBezTo>
                <a:cubicBezTo>
                  <a:pt x="1" y="20"/>
                  <a:pt x="1" y="20"/>
                  <a:pt x="1" y="20"/>
                </a:cubicBezTo>
                <a:cubicBezTo>
                  <a:pt x="1" y="20"/>
                  <a:pt x="1" y="20"/>
                  <a:pt x="1" y="20"/>
                </a:cubicBezTo>
                <a:cubicBezTo>
                  <a:pt x="1" y="21"/>
                  <a:pt x="1" y="21"/>
                  <a:pt x="1" y="21"/>
                </a:cubicBezTo>
                <a:cubicBezTo>
                  <a:pt x="1" y="21"/>
                  <a:pt x="0" y="21"/>
                  <a:pt x="0" y="21"/>
                </a:cubicBezTo>
                <a:cubicBezTo>
                  <a:pt x="0" y="21"/>
                  <a:pt x="0" y="21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1" y="22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2"/>
                  <a:pt x="13" y="22"/>
                  <a:pt x="13" y="22"/>
                </a:cubicBezTo>
                <a:cubicBezTo>
                  <a:pt x="14" y="22"/>
                  <a:pt x="14" y="22"/>
                  <a:pt x="14" y="22"/>
                </a:cubicBezTo>
                <a:cubicBezTo>
                  <a:pt x="14" y="21"/>
                  <a:pt x="14" y="21"/>
                  <a:pt x="14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1" name="Freeform 379"/>
          <p:cNvSpPr>
            <a:spLocks noEditPoints="1"/>
          </p:cNvSpPr>
          <p:nvPr/>
        </p:nvSpPr>
        <p:spPr bwMode="auto">
          <a:xfrm>
            <a:off x="6886575" y="5284788"/>
            <a:ext cx="47625" cy="68262"/>
          </a:xfrm>
          <a:custGeom>
            <a:avLst/>
            <a:gdLst>
              <a:gd name="T0" fmla="*/ 15 w 16"/>
              <a:gd name="T1" fmla="*/ 6 h 23"/>
              <a:gd name="T2" fmla="*/ 14 w 16"/>
              <a:gd name="T3" fmla="*/ 3 h 23"/>
              <a:gd name="T4" fmla="*/ 11 w 16"/>
              <a:gd name="T5" fmla="*/ 0 h 23"/>
              <a:gd name="T6" fmla="*/ 8 w 16"/>
              <a:gd name="T7" fmla="*/ 0 h 23"/>
              <a:gd name="T8" fmla="*/ 4 w 16"/>
              <a:gd name="T9" fmla="*/ 1 h 23"/>
              <a:gd name="T10" fmla="*/ 2 w 16"/>
              <a:gd name="T11" fmla="*/ 3 h 23"/>
              <a:gd name="T12" fmla="*/ 0 w 16"/>
              <a:gd name="T13" fmla="*/ 7 h 23"/>
              <a:gd name="T14" fmla="*/ 0 w 16"/>
              <a:gd name="T15" fmla="*/ 11 h 23"/>
              <a:gd name="T16" fmla="*/ 0 w 16"/>
              <a:gd name="T17" fmla="*/ 16 h 23"/>
              <a:gd name="T18" fmla="*/ 1 w 16"/>
              <a:gd name="T19" fmla="*/ 20 h 23"/>
              <a:gd name="T20" fmla="*/ 4 w 16"/>
              <a:gd name="T21" fmla="*/ 22 h 23"/>
              <a:gd name="T22" fmla="*/ 7 w 16"/>
              <a:gd name="T23" fmla="*/ 23 h 23"/>
              <a:gd name="T24" fmla="*/ 11 w 16"/>
              <a:gd name="T25" fmla="*/ 22 h 23"/>
              <a:gd name="T26" fmla="*/ 14 w 16"/>
              <a:gd name="T27" fmla="*/ 20 h 23"/>
              <a:gd name="T28" fmla="*/ 15 w 16"/>
              <a:gd name="T29" fmla="*/ 16 h 23"/>
              <a:gd name="T30" fmla="*/ 16 w 16"/>
              <a:gd name="T31" fmla="*/ 11 h 23"/>
              <a:gd name="T32" fmla="*/ 15 w 16"/>
              <a:gd name="T33" fmla="*/ 6 h 23"/>
              <a:gd name="T34" fmla="*/ 12 w 16"/>
              <a:gd name="T35" fmla="*/ 14 h 23"/>
              <a:gd name="T36" fmla="*/ 12 w 16"/>
              <a:gd name="T37" fmla="*/ 16 h 23"/>
              <a:gd name="T38" fmla="*/ 11 w 16"/>
              <a:gd name="T39" fmla="*/ 18 h 23"/>
              <a:gd name="T40" fmla="*/ 11 w 16"/>
              <a:gd name="T41" fmla="*/ 19 h 23"/>
              <a:gd name="T42" fmla="*/ 9 w 16"/>
              <a:gd name="T43" fmla="*/ 20 h 23"/>
              <a:gd name="T44" fmla="*/ 8 w 16"/>
              <a:gd name="T45" fmla="*/ 21 h 23"/>
              <a:gd name="T46" fmla="*/ 5 w 16"/>
              <a:gd name="T47" fmla="*/ 20 h 23"/>
              <a:gd name="T48" fmla="*/ 4 w 16"/>
              <a:gd name="T49" fmla="*/ 19 h 23"/>
              <a:gd name="T50" fmla="*/ 3 w 16"/>
              <a:gd name="T51" fmla="*/ 16 h 23"/>
              <a:gd name="T52" fmla="*/ 3 w 16"/>
              <a:gd name="T53" fmla="*/ 11 h 23"/>
              <a:gd name="T54" fmla="*/ 3 w 16"/>
              <a:gd name="T55" fmla="*/ 8 h 23"/>
              <a:gd name="T56" fmla="*/ 4 w 16"/>
              <a:gd name="T57" fmla="*/ 5 h 23"/>
              <a:gd name="T58" fmla="*/ 5 w 16"/>
              <a:gd name="T59" fmla="*/ 3 h 23"/>
              <a:gd name="T60" fmla="*/ 8 w 16"/>
              <a:gd name="T61" fmla="*/ 2 h 23"/>
              <a:gd name="T62" fmla="*/ 9 w 16"/>
              <a:gd name="T63" fmla="*/ 2 h 23"/>
              <a:gd name="T64" fmla="*/ 10 w 16"/>
              <a:gd name="T65" fmla="*/ 3 h 23"/>
              <a:gd name="T66" fmla="*/ 11 w 16"/>
              <a:gd name="T67" fmla="*/ 4 h 23"/>
              <a:gd name="T68" fmla="*/ 12 w 16"/>
              <a:gd name="T69" fmla="*/ 6 h 23"/>
              <a:gd name="T70" fmla="*/ 12 w 16"/>
              <a:gd name="T71" fmla="*/ 9 h 23"/>
              <a:gd name="T72" fmla="*/ 12 w 16"/>
              <a:gd name="T73" fmla="*/ 12 h 23"/>
              <a:gd name="T74" fmla="*/ 12 w 16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3">
                <a:moveTo>
                  <a:pt x="15" y="6"/>
                </a:moveTo>
                <a:cubicBezTo>
                  <a:pt x="15" y="5"/>
                  <a:pt x="14" y="4"/>
                  <a:pt x="14" y="3"/>
                </a:cubicBezTo>
                <a:cubicBezTo>
                  <a:pt x="13" y="2"/>
                  <a:pt x="12" y="1"/>
                  <a:pt x="11" y="0"/>
                </a:cubicBezTo>
                <a:cubicBezTo>
                  <a:pt x="11" y="0"/>
                  <a:pt x="9" y="0"/>
                  <a:pt x="8" y="0"/>
                </a:cubicBezTo>
                <a:cubicBezTo>
                  <a:pt x="6" y="0"/>
                  <a:pt x="5" y="0"/>
                  <a:pt x="4" y="1"/>
                </a:cubicBezTo>
                <a:cubicBezTo>
                  <a:pt x="3" y="1"/>
                  <a:pt x="2" y="2"/>
                  <a:pt x="2" y="3"/>
                </a:cubicBezTo>
                <a:cubicBezTo>
                  <a:pt x="1" y="4"/>
                  <a:pt x="0" y="5"/>
                  <a:pt x="0" y="7"/>
                </a:cubicBezTo>
                <a:cubicBezTo>
                  <a:pt x="0" y="8"/>
                  <a:pt x="0" y="10"/>
                  <a:pt x="0" y="11"/>
                </a:cubicBezTo>
                <a:cubicBezTo>
                  <a:pt x="0" y="13"/>
                  <a:pt x="0" y="15"/>
                  <a:pt x="0" y="16"/>
                </a:cubicBezTo>
                <a:cubicBezTo>
                  <a:pt x="0" y="18"/>
                  <a:pt x="1" y="19"/>
                  <a:pt x="1" y="20"/>
                </a:cubicBezTo>
                <a:cubicBezTo>
                  <a:pt x="2" y="21"/>
                  <a:pt x="3" y="22"/>
                  <a:pt x="4" y="22"/>
                </a:cubicBezTo>
                <a:cubicBezTo>
                  <a:pt x="5" y="23"/>
                  <a:pt x="6" y="23"/>
                  <a:pt x="7" y="23"/>
                </a:cubicBezTo>
                <a:cubicBezTo>
                  <a:pt x="9" y="23"/>
                  <a:pt x="10" y="23"/>
                  <a:pt x="11" y="22"/>
                </a:cubicBezTo>
                <a:cubicBezTo>
                  <a:pt x="12" y="22"/>
                  <a:pt x="13" y="21"/>
                  <a:pt x="14" y="20"/>
                </a:cubicBezTo>
                <a:cubicBezTo>
                  <a:pt x="14" y="19"/>
                  <a:pt x="15" y="18"/>
                  <a:pt x="15" y="16"/>
                </a:cubicBezTo>
                <a:cubicBezTo>
                  <a:pt x="15" y="15"/>
                  <a:pt x="16" y="13"/>
                  <a:pt x="16" y="11"/>
                </a:cubicBezTo>
                <a:cubicBezTo>
                  <a:pt x="16" y="10"/>
                  <a:pt x="15" y="8"/>
                  <a:pt x="15" y="6"/>
                </a:cubicBezTo>
                <a:close/>
                <a:moveTo>
                  <a:pt x="12" y="14"/>
                </a:moveTo>
                <a:cubicBezTo>
                  <a:pt x="12" y="15"/>
                  <a:pt x="12" y="16"/>
                  <a:pt x="12" y="16"/>
                </a:cubicBezTo>
                <a:cubicBezTo>
                  <a:pt x="12" y="17"/>
                  <a:pt x="12" y="17"/>
                  <a:pt x="11" y="18"/>
                </a:cubicBezTo>
                <a:cubicBezTo>
                  <a:pt x="11" y="19"/>
                  <a:pt x="11" y="19"/>
                  <a:pt x="11" y="19"/>
                </a:cubicBezTo>
                <a:cubicBezTo>
                  <a:pt x="10" y="20"/>
                  <a:pt x="10" y="20"/>
                  <a:pt x="9" y="20"/>
                </a:cubicBezTo>
                <a:cubicBezTo>
                  <a:pt x="9" y="21"/>
                  <a:pt x="8" y="21"/>
                  <a:pt x="8" y="21"/>
                </a:cubicBezTo>
                <a:cubicBezTo>
                  <a:pt x="7" y="21"/>
                  <a:pt x="6" y="20"/>
                  <a:pt x="5" y="20"/>
                </a:cubicBezTo>
                <a:cubicBezTo>
                  <a:pt x="5" y="20"/>
                  <a:pt x="4" y="19"/>
                  <a:pt x="4" y="19"/>
                </a:cubicBezTo>
                <a:cubicBezTo>
                  <a:pt x="4" y="18"/>
                  <a:pt x="3" y="17"/>
                  <a:pt x="3" y="16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3" y="6"/>
                  <a:pt x="4" y="5"/>
                </a:cubicBezTo>
                <a:cubicBezTo>
                  <a:pt x="4" y="4"/>
                  <a:pt x="5" y="3"/>
                  <a:pt x="5" y="3"/>
                </a:cubicBezTo>
                <a:cubicBezTo>
                  <a:pt x="6" y="2"/>
                  <a:pt x="7" y="2"/>
                  <a:pt x="8" y="2"/>
                </a:cubicBezTo>
                <a:cubicBezTo>
                  <a:pt x="8" y="2"/>
                  <a:pt x="9" y="2"/>
                  <a:pt x="9" y="2"/>
                </a:cubicBezTo>
                <a:cubicBezTo>
                  <a:pt x="10" y="3"/>
                  <a:pt x="10" y="3"/>
                  <a:pt x="10" y="3"/>
                </a:cubicBezTo>
                <a:cubicBezTo>
                  <a:pt x="11" y="3"/>
                  <a:pt x="11" y="4"/>
                  <a:pt x="11" y="4"/>
                </a:cubicBezTo>
                <a:cubicBezTo>
                  <a:pt x="12" y="5"/>
                  <a:pt x="12" y="5"/>
                  <a:pt x="12" y="6"/>
                </a:cubicBezTo>
                <a:cubicBezTo>
                  <a:pt x="12" y="7"/>
                  <a:pt x="12" y="8"/>
                  <a:pt x="12" y="9"/>
                </a:cubicBezTo>
                <a:cubicBezTo>
                  <a:pt x="12" y="9"/>
                  <a:pt x="12" y="10"/>
                  <a:pt x="12" y="12"/>
                </a:cubicBezTo>
                <a:cubicBezTo>
                  <a:pt x="12" y="12"/>
                  <a:pt x="12" y="13"/>
                  <a:pt x="12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2" name="Freeform 380"/>
          <p:cNvSpPr>
            <a:spLocks/>
          </p:cNvSpPr>
          <p:nvPr/>
        </p:nvSpPr>
        <p:spPr bwMode="auto">
          <a:xfrm>
            <a:off x="7243763" y="5278438"/>
            <a:ext cx="38100" cy="74612"/>
          </a:xfrm>
          <a:custGeom>
            <a:avLst/>
            <a:gdLst>
              <a:gd name="T0" fmla="*/ 13 w 13"/>
              <a:gd name="T1" fmla="*/ 24 h 25"/>
              <a:gd name="T2" fmla="*/ 12 w 13"/>
              <a:gd name="T3" fmla="*/ 24 h 25"/>
              <a:gd name="T4" fmla="*/ 6 w 13"/>
              <a:gd name="T5" fmla="*/ 15 h 25"/>
              <a:gd name="T6" fmla="*/ 12 w 13"/>
              <a:gd name="T7" fmla="*/ 10 h 25"/>
              <a:gd name="T8" fmla="*/ 12 w 13"/>
              <a:gd name="T9" fmla="*/ 9 h 25"/>
              <a:gd name="T10" fmla="*/ 12 w 13"/>
              <a:gd name="T11" fmla="*/ 9 h 25"/>
              <a:gd name="T12" fmla="*/ 12 w 13"/>
              <a:gd name="T13" fmla="*/ 8 h 25"/>
              <a:gd name="T14" fmla="*/ 12 w 13"/>
              <a:gd name="T15" fmla="*/ 8 h 25"/>
              <a:gd name="T16" fmla="*/ 11 w 13"/>
              <a:gd name="T17" fmla="*/ 8 h 25"/>
              <a:gd name="T18" fmla="*/ 11 w 13"/>
              <a:gd name="T19" fmla="*/ 8 h 25"/>
              <a:gd name="T20" fmla="*/ 10 w 13"/>
              <a:gd name="T21" fmla="*/ 8 h 25"/>
              <a:gd name="T22" fmla="*/ 9 w 13"/>
              <a:gd name="T23" fmla="*/ 8 h 25"/>
              <a:gd name="T24" fmla="*/ 9 w 13"/>
              <a:gd name="T25" fmla="*/ 8 h 25"/>
              <a:gd name="T26" fmla="*/ 9 w 13"/>
              <a:gd name="T27" fmla="*/ 9 h 25"/>
              <a:gd name="T28" fmla="*/ 3 w 13"/>
              <a:gd name="T29" fmla="*/ 15 h 25"/>
              <a:gd name="T30" fmla="*/ 3 w 13"/>
              <a:gd name="T31" fmla="*/ 1 h 25"/>
              <a:gd name="T32" fmla="*/ 3 w 13"/>
              <a:gd name="T33" fmla="*/ 1 h 25"/>
              <a:gd name="T34" fmla="*/ 2 w 13"/>
              <a:gd name="T35" fmla="*/ 1 h 25"/>
              <a:gd name="T36" fmla="*/ 2 w 13"/>
              <a:gd name="T37" fmla="*/ 0 h 25"/>
              <a:gd name="T38" fmla="*/ 1 w 13"/>
              <a:gd name="T39" fmla="*/ 0 h 25"/>
              <a:gd name="T40" fmla="*/ 1 w 13"/>
              <a:gd name="T41" fmla="*/ 0 h 25"/>
              <a:gd name="T42" fmla="*/ 0 w 13"/>
              <a:gd name="T43" fmla="*/ 1 h 25"/>
              <a:gd name="T44" fmla="*/ 0 w 13"/>
              <a:gd name="T45" fmla="*/ 1 h 25"/>
              <a:gd name="T46" fmla="*/ 0 w 13"/>
              <a:gd name="T47" fmla="*/ 1 h 25"/>
              <a:gd name="T48" fmla="*/ 0 w 13"/>
              <a:gd name="T49" fmla="*/ 24 h 25"/>
              <a:gd name="T50" fmla="*/ 0 w 13"/>
              <a:gd name="T51" fmla="*/ 25 h 25"/>
              <a:gd name="T52" fmla="*/ 0 w 13"/>
              <a:gd name="T53" fmla="*/ 25 h 25"/>
              <a:gd name="T54" fmla="*/ 1 w 13"/>
              <a:gd name="T55" fmla="*/ 25 h 25"/>
              <a:gd name="T56" fmla="*/ 1 w 13"/>
              <a:gd name="T57" fmla="*/ 25 h 25"/>
              <a:gd name="T58" fmla="*/ 2 w 13"/>
              <a:gd name="T59" fmla="*/ 25 h 25"/>
              <a:gd name="T60" fmla="*/ 2 w 13"/>
              <a:gd name="T61" fmla="*/ 25 h 25"/>
              <a:gd name="T62" fmla="*/ 3 w 13"/>
              <a:gd name="T63" fmla="*/ 25 h 25"/>
              <a:gd name="T64" fmla="*/ 3 w 13"/>
              <a:gd name="T65" fmla="*/ 24 h 25"/>
              <a:gd name="T66" fmla="*/ 3 w 13"/>
              <a:gd name="T67" fmla="*/ 16 h 25"/>
              <a:gd name="T68" fmla="*/ 9 w 13"/>
              <a:gd name="T69" fmla="*/ 24 h 25"/>
              <a:gd name="T70" fmla="*/ 10 w 13"/>
              <a:gd name="T71" fmla="*/ 25 h 25"/>
              <a:gd name="T72" fmla="*/ 10 w 13"/>
              <a:gd name="T73" fmla="*/ 25 h 25"/>
              <a:gd name="T74" fmla="*/ 10 w 13"/>
              <a:gd name="T75" fmla="*/ 25 h 25"/>
              <a:gd name="T76" fmla="*/ 11 w 13"/>
              <a:gd name="T77" fmla="*/ 25 h 25"/>
              <a:gd name="T78" fmla="*/ 12 w 13"/>
              <a:gd name="T79" fmla="*/ 25 h 25"/>
              <a:gd name="T80" fmla="*/ 12 w 13"/>
              <a:gd name="T81" fmla="*/ 25 h 25"/>
              <a:gd name="T82" fmla="*/ 13 w 13"/>
              <a:gd name="T83" fmla="*/ 25 h 25"/>
              <a:gd name="T84" fmla="*/ 13 w 13"/>
              <a:gd name="T85" fmla="*/ 24 h 25"/>
              <a:gd name="T86" fmla="*/ 13 w 13"/>
              <a:gd name="T87" fmla="*/ 24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3" h="25">
                <a:moveTo>
                  <a:pt x="13" y="24"/>
                </a:moveTo>
                <a:cubicBezTo>
                  <a:pt x="13" y="24"/>
                  <a:pt x="13" y="24"/>
                  <a:pt x="12" y="24"/>
                </a:cubicBezTo>
                <a:cubicBezTo>
                  <a:pt x="6" y="15"/>
                  <a:pt x="6" y="15"/>
                  <a:pt x="6" y="15"/>
                </a:cubicBezTo>
                <a:cubicBezTo>
                  <a:pt x="12" y="10"/>
                  <a:pt x="12" y="10"/>
                  <a:pt x="12" y="10"/>
                </a:cubicBezTo>
                <a:cubicBezTo>
                  <a:pt x="12" y="9"/>
                  <a:pt x="12" y="9"/>
                  <a:pt x="12" y="9"/>
                </a:cubicBezTo>
                <a:cubicBezTo>
                  <a:pt x="12" y="9"/>
                  <a:pt x="12" y="9"/>
                  <a:pt x="12" y="9"/>
                </a:cubicBezTo>
                <a:cubicBezTo>
                  <a:pt x="12" y="9"/>
                  <a:pt x="12" y="8"/>
                  <a:pt x="12" y="8"/>
                </a:cubicBezTo>
                <a:cubicBezTo>
                  <a:pt x="12" y="8"/>
                  <a:pt x="12" y="8"/>
                  <a:pt x="12" y="8"/>
                </a:cubicBezTo>
                <a:cubicBezTo>
                  <a:pt x="12" y="8"/>
                  <a:pt x="12" y="8"/>
                  <a:pt x="11" y="8"/>
                </a:cubicBezTo>
                <a:cubicBezTo>
                  <a:pt x="11" y="8"/>
                  <a:pt x="11" y="8"/>
                  <a:pt x="11" y="8"/>
                </a:cubicBezTo>
                <a:cubicBezTo>
                  <a:pt x="10" y="8"/>
                  <a:pt x="10" y="8"/>
                  <a:pt x="10" y="8"/>
                </a:cubicBezTo>
                <a:cubicBezTo>
                  <a:pt x="10" y="8"/>
                  <a:pt x="9" y="8"/>
                  <a:pt x="9" y="8"/>
                </a:cubicBezTo>
                <a:cubicBezTo>
                  <a:pt x="9" y="8"/>
                  <a:pt x="9" y="8"/>
                  <a:pt x="9" y="8"/>
                </a:cubicBezTo>
                <a:cubicBezTo>
                  <a:pt x="9" y="9"/>
                  <a:pt x="9" y="9"/>
                  <a:pt x="9" y="9"/>
                </a:cubicBezTo>
                <a:cubicBezTo>
                  <a:pt x="3" y="15"/>
                  <a:pt x="3" y="15"/>
                  <a:pt x="3" y="15"/>
                </a:cubicBezTo>
                <a:cubicBezTo>
                  <a:pt x="3" y="1"/>
                  <a:pt x="3" y="1"/>
                  <a:pt x="3" y="1"/>
                </a:cubicBezTo>
                <a:cubicBezTo>
                  <a:pt x="3" y="1"/>
                  <a:pt x="3" y="1"/>
                  <a:pt x="3" y="1"/>
                </a:cubicBezTo>
                <a:cubicBezTo>
                  <a:pt x="3" y="1"/>
                  <a:pt x="3" y="1"/>
                  <a:pt x="2" y="1"/>
                </a:cubicBezTo>
                <a:cubicBezTo>
                  <a:pt x="2" y="1"/>
                  <a:pt x="2" y="0"/>
                  <a:pt x="2" y="0"/>
                </a:cubicBezTo>
                <a:cubicBezTo>
                  <a:pt x="2" y="0"/>
                  <a:pt x="2" y="0"/>
                  <a:pt x="1" y="0"/>
                </a:cubicBezTo>
                <a:cubicBezTo>
                  <a:pt x="1" y="0"/>
                  <a:pt x="1" y="0"/>
                  <a:pt x="1" y="0"/>
                </a:cubicBezTo>
                <a:cubicBezTo>
                  <a:pt x="0" y="0"/>
                  <a:pt x="0" y="1"/>
                  <a:pt x="0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5"/>
                  <a:pt x="0" y="25"/>
                  <a:pt x="0" y="25"/>
                </a:cubicBezTo>
                <a:cubicBezTo>
                  <a:pt x="0" y="25"/>
                  <a:pt x="0" y="25"/>
                  <a:pt x="0" y="25"/>
                </a:cubicBezTo>
                <a:cubicBezTo>
                  <a:pt x="0" y="25"/>
                  <a:pt x="0" y="25"/>
                  <a:pt x="1" y="25"/>
                </a:cubicBezTo>
                <a:cubicBezTo>
                  <a:pt x="1" y="25"/>
                  <a:pt x="1" y="25"/>
                  <a:pt x="1" y="25"/>
                </a:cubicBezTo>
                <a:cubicBezTo>
                  <a:pt x="2" y="25"/>
                  <a:pt x="2" y="25"/>
                  <a:pt x="2" y="25"/>
                </a:cubicBezTo>
                <a:cubicBezTo>
                  <a:pt x="2" y="25"/>
                  <a:pt x="2" y="25"/>
                  <a:pt x="2" y="25"/>
                </a:cubicBezTo>
                <a:cubicBezTo>
                  <a:pt x="3" y="25"/>
                  <a:pt x="3" y="25"/>
                  <a:pt x="3" y="25"/>
                </a:cubicBezTo>
                <a:cubicBezTo>
                  <a:pt x="3" y="25"/>
                  <a:pt x="3" y="25"/>
                  <a:pt x="3" y="24"/>
                </a:cubicBezTo>
                <a:cubicBezTo>
                  <a:pt x="3" y="16"/>
                  <a:pt x="3" y="16"/>
                  <a:pt x="3" y="16"/>
                </a:cubicBezTo>
                <a:cubicBezTo>
                  <a:pt x="9" y="24"/>
                  <a:pt x="9" y="24"/>
                  <a:pt x="9" y="24"/>
                </a:cubicBezTo>
                <a:cubicBezTo>
                  <a:pt x="9" y="25"/>
                  <a:pt x="10" y="25"/>
                  <a:pt x="10" y="25"/>
                </a:cubicBezTo>
                <a:cubicBezTo>
                  <a:pt x="10" y="25"/>
                  <a:pt x="10" y="25"/>
                  <a:pt x="10" y="25"/>
                </a:cubicBezTo>
                <a:cubicBezTo>
                  <a:pt x="10" y="25"/>
                  <a:pt x="10" y="25"/>
                  <a:pt x="10" y="25"/>
                </a:cubicBezTo>
                <a:cubicBezTo>
                  <a:pt x="11" y="25"/>
                  <a:pt x="11" y="25"/>
                  <a:pt x="11" y="25"/>
                </a:cubicBezTo>
                <a:cubicBezTo>
                  <a:pt x="12" y="25"/>
                  <a:pt x="12" y="25"/>
                  <a:pt x="12" y="25"/>
                </a:cubicBezTo>
                <a:cubicBezTo>
                  <a:pt x="12" y="25"/>
                  <a:pt x="12" y="25"/>
                  <a:pt x="12" y="25"/>
                </a:cubicBezTo>
                <a:cubicBezTo>
                  <a:pt x="13" y="25"/>
                  <a:pt x="13" y="25"/>
                  <a:pt x="13" y="25"/>
                </a:cubicBezTo>
                <a:cubicBezTo>
                  <a:pt x="13" y="25"/>
                  <a:pt x="13" y="25"/>
                  <a:pt x="13" y="24"/>
                </a:cubicBezTo>
                <a:cubicBezTo>
                  <a:pt x="13" y="24"/>
                  <a:pt x="13" y="24"/>
                  <a:pt x="13" y="2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3" name="Freeform 381"/>
          <p:cNvSpPr>
            <a:spLocks/>
          </p:cNvSpPr>
          <p:nvPr/>
        </p:nvSpPr>
        <p:spPr bwMode="auto">
          <a:xfrm>
            <a:off x="7291388" y="5302250"/>
            <a:ext cx="69850" cy="50800"/>
          </a:xfrm>
          <a:custGeom>
            <a:avLst/>
            <a:gdLst>
              <a:gd name="T0" fmla="*/ 23 w 24"/>
              <a:gd name="T1" fmla="*/ 4 h 17"/>
              <a:gd name="T2" fmla="*/ 21 w 24"/>
              <a:gd name="T3" fmla="*/ 0 h 17"/>
              <a:gd name="T4" fmla="*/ 17 w 24"/>
              <a:gd name="T5" fmla="*/ 0 h 17"/>
              <a:gd name="T6" fmla="*/ 14 w 24"/>
              <a:gd name="T7" fmla="*/ 2 h 17"/>
              <a:gd name="T8" fmla="*/ 12 w 24"/>
              <a:gd name="T9" fmla="*/ 2 h 17"/>
              <a:gd name="T10" fmla="*/ 10 w 24"/>
              <a:gd name="T11" fmla="*/ 0 h 17"/>
              <a:gd name="T12" fmla="*/ 5 w 24"/>
              <a:gd name="T13" fmla="*/ 1 h 17"/>
              <a:gd name="T14" fmla="*/ 3 w 24"/>
              <a:gd name="T15" fmla="*/ 1 h 17"/>
              <a:gd name="T16" fmla="*/ 3 w 24"/>
              <a:gd name="T17" fmla="*/ 0 h 17"/>
              <a:gd name="T18" fmla="*/ 1 w 24"/>
              <a:gd name="T19" fmla="*/ 0 h 17"/>
              <a:gd name="T20" fmla="*/ 0 w 24"/>
              <a:gd name="T21" fmla="*/ 0 h 17"/>
              <a:gd name="T22" fmla="*/ 0 w 24"/>
              <a:gd name="T23" fmla="*/ 1 h 17"/>
              <a:gd name="T24" fmla="*/ 0 w 24"/>
              <a:gd name="T25" fmla="*/ 17 h 17"/>
              <a:gd name="T26" fmla="*/ 1 w 24"/>
              <a:gd name="T27" fmla="*/ 17 h 17"/>
              <a:gd name="T28" fmla="*/ 2 w 24"/>
              <a:gd name="T29" fmla="*/ 17 h 17"/>
              <a:gd name="T30" fmla="*/ 3 w 24"/>
              <a:gd name="T31" fmla="*/ 17 h 17"/>
              <a:gd name="T32" fmla="*/ 3 w 24"/>
              <a:gd name="T33" fmla="*/ 5 h 17"/>
              <a:gd name="T34" fmla="*/ 7 w 24"/>
              <a:gd name="T35" fmla="*/ 2 h 17"/>
              <a:gd name="T36" fmla="*/ 10 w 24"/>
              <a:gd name="T37" fmla="*/ 4 h 17"/>
              <a:gd name="T38" fmla="*/ 10 w 24"/>
              <a:gd name="T39" fmla="*/ 7 h 17"/>
              <a:gd name="T40" fmla="*/ 11 w 24"/>
              <a:gd name="T41" fmla="*/ 17 h 17"/>
              <a:gd name="T42" fmla="*/ 11 w 24"/>
              <a:gd name="T43" fmla="*/ 17 h 17"/>
              <a:gd name="T44" fmla="*/ 13 w 24"/>
              <a:gd name="T45" fmla="*/ 17 h 17"/>
              <a:gd name="T46" fmla="*/ 13 w 24"/>
              <a:gd name="T47" fmla="*/ 17 h 17"/>
              <a:gd name="T48" fmla="*/ 13 w 24"/>
              <a:gd name="T49" fmla="*/ 5 h 17"/>
              <a:gd name="T50" fmla="*/ 18 w 24"/>
              <a:gd name="T51" fmla="*/ 2 h 17"/>
              <a:gd name="T52" fmla="*/ 20 w 24"/>
              <a:gd name="T53" fmla="*/ 4 h 17"/>
              <a:gd name="T54" fmla="*/ 21 w 24"/>
              <a:gd name="T55" fmla="*/ 7 h 17"/>
              <a:gd name="T56" fmla="*/ 21 w 24"/>
              <a:gd name="T57" fmla="*/ 17 h 17"/>
              <a:gd name="T58" fmla="*/ 21 w 24"/>
              <a:gd name="T59" fmla="*/ 17 h 17"/>
              <a:gd name="T60" fmla="*/ 23 w 24"/>
              <a:gd name="T61" fmla="*/ 17 h 17"/>
              <a:gd name="T62" fmla="*/ 24 w 24"/>
              <a:gd name="T63" fmla="*/ 17 h 17"/>
              <a:gd name="T64" fmla="*/ 24 w 24"/>
              <a:gd name="T65" fmla="*/ 6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4" h="17">
                <a:moveTo>
                  <a:pt x="24" y="6"/>
                </a:moveTo>
                <a:cubicBezTo>
                  <a:pt x="24" y="6"/>
                  <a:pt x="24" y="5"/>
                  <a:pt x="23" y="4"/>
                </a:cubicBezTo>
                <a:cubicBezTo>
                  <a:pt x="23" y="3"/>
                  <a:pt x="23" y="2"/>
                  <a:pt x="22" y="2"/>
                </a:cubicBezTo>
                <a:cubicBezTo>
                  <a:pt x="22" y="1"/>
                  <a:pt x="21" y="1"/>
                  <a:pt x="21" y="0"/>
                </a:cubicBezTo>
                <a:cubicBezTo>
                  <a:pt x="20" y="0"/>
                  <a:pt x="19" y="0"/>
                  <a:pt x="18" y="0"/>
                </a:cubicBezTo>
                <a:cubicBezTo>
                  <a:pt x="18" y="0"/>
                  <a:pt x="17" y="0"/>
                  <a:pt x="17" y="0"/>
                </a:cubicBezTo>
                <a:cubicBezTo>
                  <a:pt x="17" y="0"/>
                  <a:pt x="16" y="0"/>
                  <a:pt x="16" y="1"/>
                </a:cubicBezTo>
                <a:cubicBezTo>
                  <a:pt x="15" y="1"/>
                  <a:pt x="15" y="1"/>
                  <a:pt x="14" y="2"/>
                </a:cubicBezTo>
                <a:cubicBezTo>
                  <a:pt x="14" y="2"/>
                  <a:pt x="13" y="2"/>
                  <a:pt x="13" y="3"/>
                </a:cubicBezTo>
                <a:cubicBezTo>
                  <a:pt x="13" y="3"/>
                  <a:pt x="12" y="2"/>
                  <a:pt x="12" y="2"/>
                </a:cubicBezTo>
                <a:cubicBezTo>
                  <a:pt x="12" y="1"/>
                  <a:pt x="11" y="1"/>
                  <a:pt x="11" y="1"/>
                </a:cubicBezTo>
                <a:cubicBezTo>
                  <a:pt x="11" y="0"/>
                  <a:pt x="10" y="0"/>
                  <a:pt x="10" y="0"/>
                </a:cubicBezTo>
                <a:cubicBezTo>
                  <a:pt x="9" y="0"/>
                  <a:pt x="9" y="0"/>
                  <a:pt x="8" y="0"/>
                </a:cubicBezTo>
                <a:cubicBezTo>
                  <a:pt x="7" y="0"/>
                  <a:pt x="6" y="0"/>
                  <a:pt x="5" y="1"/>
                </a:cubicBezTo>
                <a:cubicBezTo>
                  <a:pt x="5" y="1"/>
                  <a:pt x="4" y="2"/>
                  <a:pt x="3" y="3"/>
                </a:cubicBezTo>
                <a:cubicBezTo>
                  <a:pt x="3" y="1"/>
                  <a:pt x="3" y="1"/>
                  <a:pt x="3" y="1"/>
                </a:cubicBezTo>
                <a:cubicBezTo>
                  <a:pt x="3" y="1"/>
                  <a:pt x="3" y="0"/>
                  <a:pt x="3" y="0"/>
                </a:cubicBezTo>
                <a:cubicBezTo>
                  <a:pt x="3" y="0"/>
                  <a:pt x="3" y="0"/>
                  <a:pt x="3" y="0"/>
                </a:cubicBezTo>
                <a:cubicBezTo>
                  <a:pt x="2" y="0"/>
                  <a:pt x="2" y="0"/>
                  <a:pt x="2" y="0"/>
                </a:cubicBezTo>
                <a:cubicBezTo>
                  <a:pt x="2" y="0"/>
                  <a:pt x="2" y="0"/>
                  <a:pt x="1" y="0"/>
                </a:cubicBezTo>
                <a:cubicBezTo>
                  <a:pt x="1" y="0"/>
                  <a:pt x="1" y="0"/>
                  <a:pt x="1" y="0"/>
                </a:cubicBezTo>
                <a:cubicBezTo>
                  <a:pt x="1" y="0"/>
                  <a:pt x="1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1"/>
                  <a:pt x="0" y="1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7"/>
                  <a:pt x="0" y="17"/>
                  <a:pt x="0" y="17"/>
                </a:cubicBezTo>
                <a:cubicBezTo>
                  <a:pt x="0" y="17"/>
                  <a:pt x="0" y="17"/>
                  <a:pt x="0" y="17"/>
                </a:cubicBezTo>
                <a:cubicBezTo>
                  <a:pt x="1" y="17"/>
                  <a:pt x="1" y="17"/>
                  <a:pt x="1" y="17"/>
                </a:cubicBezTo>
                <a:cubicBezTo>
                  <a:pt x="1" y="17"/>
                  <a:pt x="1" y="17"/>
                  <a:pt x="2" y="17"/>
                </a:cubicBezTo>
                <a:cubicBezTo>
                  <a:pt x="2" y="17"/>
                  <a:pt x="2" y="17"/>
                  <a:pt x="2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3" y="17"/>
                  <a:pt x="3" y="17"/>
                  <a:pt x="3" y="16"/>
                </a:cubicBezTo>
                <a:cubicBezTo>
                  <a:pt x="3" y="5"/>
                  <a:pt x="3" y="5"/>
                  <a:pt x="3" y="5"/>
                </a:cubicBezTo>
                <a:cubicBezTo>
                  <a:pt x="4" y="4"/>
                  <a:pt x="5" y="4"/>
                  <a:pt x="5" y="3"/>
                </a:cubicBezTo>
                <a:cubicBezTo>
                  <a:pt x="6" y="3"/>
                  <a:pt x="7" y="2"/>
                  <a:pt x="7" y="2"/>
                </a:cubicBezTo>
                <a:cubicBezTo>
                  <a:pt x="8" y="2"/>
                  <a:pt x="8" y="2"/>
                  <a:pt x="9" y="3"/>
                </a:cubicBezTo>
                <a:cubicBezTo>
                  <a:pt x="9" y="3"/>
                  <a:pt x="9" y="3"/>
                  <a:pt x="10" y="4"/>
                </a:cubicBezTo>
                <a:cubicBezTo>
                  <a:pt x="10" y="4"/>
                  <a:pt x="10" y="4"/>
                  <a:pt x="10" y="5"/>
                </a:cubicBezTo>
                <a:cubicBezTo>
                  <a:pt x="10" y="6"/>
                  <a:pt x="10" y="6"/>
                  <a:pt x="10" y="7"/>
                </a:cubicBezTo>
                <a:cubicBezTo>
                  <a:pt x="10" y="16"/>
                  <a:pt x="10" y="16"/>
                  <a:pt x="10" y="16"/>
                </a:cubicBezTo>
                <a:cubicBezTo>
                  <a:pt x="10" y="17"/>
                  <a:pt x="10" y="17"/>
                  <a:pt x="11" y="17"/>
                </a:cubicBezTo>
                <a:cubicBezTo>
                  <a:pt x="11" y="17"/>
                  <a:pt x="11" y="17"/>
                  <a:pt x="11" y="17"/>
                </a:cubicBezTo>
                <a:cubicBezTo>
                  <a:pt x="11" y="17"/>
                  <a:pt x="11" y="17"/>
                  <a:pt x="11" y="17"/>
                </a:cubicBezTo>
                <a:cubicBezTo>
                  <a:pt x="11" y="17"/>
                  <a:pt x="12" y="17"/>
                  <a:pt x="12" y="17"/>
                </a:cubicBezTo>
                <a:cubicBezTo>
                  <a:pt x="12" y="17"/>
                  <a:pt x="12" y="17"/>
                  <a:pt x="13" y="17"/>
                </a:cubicBezTo>
                <a:cubicBezTo>
                  <a:pt x="13" y="17"/>
                  <a:pt x="13" y="17"/>
                  <a:pt x="13" y="17"/>
                </a:cubicBezTo>
                <a:cubicBezTo>
                  <a:pt x="13" y="17"/>
                  <a:pt x="13" y="17"/>
                  <a:pt x="13" y="17"/>
                </a:cubicBezTo>
                <a:cubicBezTo>
                  <a:pt x="13" y="17"/>
                  <a:pt x="13" y="17"/>
                  <a:pt x="13" y="16"/>
                </a:cubicBezTo>
                <a:cubicBezTo>
                  <a:pt x="13" y="5"/>
                  <a:pt x="13" y="5"/>
                  <a:pt x="13" y="5"/>
                </a:cubicBezTo>
                <a:cubicBezTo>
                  <a:pt x="14" y="4"/>
                  <a:pt x="15" y="4"/>
                  <a:pt x="16" y="3"/>
                </a:cubicBezTo>
                <a:cubicBezTo>
                  <a:pt x="16" y="3"/>
                  <a:pt x="17" y="2"/>
                  <a:pt x="18" y="2"/>
                </a:cubicBezTo>
                <a:cubicBezTo>
                  <a:pt x="18" y="2"/>
                  <a:pt x="19" y="2"/>
                  <a:pt x="19" y="3"/>
                </a:cubicBezTo>
                <a:cubicBezTo>
                  <a:pt x="19" y="3"/>
                  <a:pt x="20" y="3"/>
                  <a:pt x="20" y="4"/>
                </a:cubicBezTo>
                <a:cubicBezTo>
                  <a:pt x="20" y="4"/>
                  <a:pt x="20" y="4"/>
                  <a:pt x="21" y="5"/>
                </a:cubicBezTo>
                <a:cubicBezTo>
                  <a:pt x="21" y="6"/>
                  <a:pt x="21" y="6"/>
                  <a:pt x="21" y="7"/>
                </a:cubicBezTo>
                <a:cubicBezTo>
                  <a:pt x="21" y="16"/>
                  <a:pt x="21" y="16"/>
                  <a:pt x="21" y="16"/>
                </a:cubicBezTo>
                <a:cubicBezTo>
                  <a:pt x="21" y="17"/>
                  <a:pt x="21" y="17"/>
                  <a:pt x="21" y="17"/>
                </a:cubicBezTo>
                <a:cubicBezTo>
                  <a:pt x="21" y="17"/>
                  <a:pt x="21" y="17"/>
                  <a:pt x="21" y="17"/>
                </a:cubicBezTo>
                <a:cubicBezTo>
                  <a:pt x="21" y="17"/>
                  <a:pt x="21" y="17"/>
                  <a:pt x="21" y="17"/>
                </a:cubicBezTo>
                <a:cubicBezTo>
                  <a:pt x="22" y="17"/>
                  <a:pt x="22" y="17"/>
                  <a:pt x="22" y="17"/>
                </a:cubicBezTo>
                <a:cubicBezTo>
                  <a:pt x="22" y="17"/>
                  <a:pt x="23" y="17"/>
                  <a:pt x="23" y="17"/>
                </a:cubicBezTo>
                <a:cubicBezTo>
                  <a:pt x="23" y="17"/>
                  <a:pt x="23" y="17"/>
                  <a:pt x="23" y="17"/>
                </a:cubicBezTo>
                <a:cubicBezTo>
                  <a:pt x="23" y="17"/>
                  <a:pt x="24" y="17"/>
                  <a:pt x="24" y="17"/>
                </a:cubicBezTo>
                <a:cubicBezTo>
                  <a:pt x="24" y="17"/>
                  <a:pt x="24" y="17"/>
                  <a:pt x="24" y="16"/>
                </a:cubicBezTo>
                <a:cubicBezTo>
                  <a:pt x="24" y="6"/>
                  <a:pt x="24" y="6"/>
                  <a:pt x="24" y="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4" name="Freeform 382"/>
          <p:cNvSpPr>
            <a:spLocks/>
          </p:cNvSpPr>
          <p:nvPr/>
        </p:nvSpPr>
        <p:spPr bwMode="auto">
          <a:xfrm>
            <a:off x="6884988" y="4986338"/>
            <a:ext cx="139700" cy="138112"/>
          </a:xfrm>
          <a:custGeom>
            <a:avLst/>
            <a:gdLst>
              <a:gd name="T0" fmla="*/ 36 w 48"/>
              <a:gd name="T1" fmla="*/ 3 h 47"/>
              <a:gd name="T2" fmla="*/ 48 w 48"/>
              <a:gd name="T3" fmla="*/ 23 h 47"/>
              <a:gd name="T4" fmla="*/ 24 w 48"/>
              <a:gd name="T5" fmla="*/ 47 h 47"/>
              <a:gd name="T6" fmla="*/ 0 w 48"/>
              <a:gd name="T7" fmla="*/ 23 h 47"/>
              <a:gd name="T8" fmla="*/ 12 w 48"/>
              <a:gd name="T9" fmla="*/ 3 h 47"/>
              <a:gd name="T10" fmla="*/ 16 w 48"/>
              <a:gd name="T11" fmla="*/ 1 h 47"/>
              <a:gd name="T12" fmla="*/ 24 w 48"/>
              <a:gd name="T13" fmla="*/ 0 h 47"/>
              <a:gd name="T14" fmla="*/ 36 w 48"/>
              <a:gd name="T15" fmla="*/ 3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8" h="47">
                <a:moveTo>
                  <a:pt x="36" y="3"/>
                </a:moveTo>
                <a:cubicBezTo>
                  <a:pt x="43" y="7"/>
                  <a:pt x="48" y="15"/>
                  <a:pt x="48" y="23"/>
                </a:cubicBezTo>
                <a:cubicBezTo>
                  <a:pt x="48" y="37"/>
                  <a:pt x="37" y="47"/>
                  <a:pt x="24" y="47"/>
                </a:cubicBezTo>
                <a:cubicBezTo>
                  <a:pt x="10" y="47"/>
                  <a:pt x="0" y="37"/>
                  <a:pt x="0" y="23"/>
                </a:cubicBezTo>
                <a:cubicBezTo>
                  <a:pt x="0" y="15"/>
                  <a:pt x="5" y="7"/>
                  <a:pt x="12" y="3"/>
                </a:cubicBezTo>
                <a:cubicBezTo>
                  <a:pt x="13" y="2"/>
                  <a:pt x="15" y="1"/>
                  <a:pt x="16" y="1"/>
                </a:cubicBezTo>
                <a:cubicBezTo>
                  <a:pt x="19" y="0"/>
                  <a:pt x="21" y="0"/>
                  <a:pt x="24" y="0"/>
                </a:cubicBezTo>
                <a:cubicBezTo>
                  <a:pt x="28" y="0"/>
                  <a:pt x="32" y="1"/>
                  <a:pt x="36" y="3"/>
                </a:cubicBez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5" name="Freeform 383"/>
          <p:cNvSpPr>
            <a:spLocks/>
          </p:cNvSpPr>
          <p:nvPr/>
        </p:nvSpPr>
        <p:spPr bwMode="auto">
          <a:xfrm>
            <a:off x="6919913" y="4889500"/>
            <a:ext cx="69850" cy="104775"/>
          </a:xfrm>
          <a:custGeom>
            <a:avLst/>
            <a:gdLst>
              <a:gd name="T0" fmla="*/ 0 w 24"/>
              <a:gd name="T1" fmla="*/ 36 h 36"/>
              <a:gd name="T2" fmla="*/ 4 w 24"/>
              <a:gd name="T3" fmla="*/ 34 h 36"/>
              <a:gd name="T4" fmla="*/ 12 w 24"/>
              <a:gd name="T5" fmla="*/ 33 h 36"/>
              <a:gd name="T6" fmla="*/ 24 w 24"/>
              <a:gd name="T7" fmla="*/ 36 h 36"/>
              <a:gd name="T8" fmla="*/ 11 w 24"/>
              <a:gd name="T9" fmla="*/ 0 h 36"/>
              <a:gd name="T10" fmla="*/ 0 w 24"/>
              <a:gd name="T11" fmla="*/ 36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36">
                <a:moveTo>
                  <a:pt x="0" y="36"/>
                </a:moveTo>
                <a:cubicBezTo>
                  <a:pt x="1" y="35"/>
                  <a:pt x="3" y="34"/>
                  <a:pt x="4" y="34"/>
                </a:cubicBezTo>
                <a:cubicBezTo>
                  <a:pt x="7" y="33"/>
                  <a:pt x="9" y="33"/>
                  <a:pt x="12" y="33"/>
                </a:cubicBezTo>
                <a:cubicBezTo>
                  <a:pt x="16" y="33"/>
                  <a:pt x="20" y="34"/>
                  <a:pt x="24" y="36"/>
                </a:cubicBezTo>
                <a:cubicBezTo>
                  <a:pt x="11" y="0"/>
                  <a:pt x="11" y="0"/>
                  <a:pt x="11" y="0"/>
                </a:cubicBezTo>
                <a:lnTo>
                  <a:pt x="0" y="36"/>
                </a:ln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6" name="Freeform 384"/>
          <p:cNvSpPr>
            <a:spLocks/>
          </p:cNvSpPr>
          <p:nvPr/>
        </p:nvSpPr>
        <p:spPr bwMode="auto">
          <a:xfrm>
            <a:off x="6951663" y="4889500"/>
            <a:ext cx="38100" cy="104775"/>
          </a:xfrm>
          <a:custGeom>
            <a:avLst/>
            <a:gdLst>
              <a:gd name="T0" fmla="*/ 1 w 13"/>
              <a:gd name="T1" fmla="*/ 33 h 36"/>
              <a:gd name="T2" fmla="*/ 13 w 13"/>
              <a:gd name="T3" fmla="*/ 36 h 36"/>
              <a:gd name="T4" fmla="*/ 0 w 13"/>
              <a:gd name="T5" fmla="*/ 0 h 36"/>
              <a:gd name="T6" fmla="*/ 0 w 13"/>
              <a:gd name="T7" fmla="*/ 33 h 36"/>
              <a:gd name="T8" fmla="*/ 1 w 13"/>
              <a:gd name="T9" fmla="*/ 33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3" h="36">
                <a:moveTo>
                  <a:pt x="1" y="33"/>
                </a:moveTo>
                <a:cubicBezTo>
                  <a:pt x="5" y="33"/>
                  <a:pt x="9" y="34"/>
                  <a:pt x="13" y="36"/>
                </a:cubicBezTo>
                <a:cubicBezTo>
                  <a:pt x="0" y="0"/>
                  <a:pt x="0" y="0"/>
                  <a:pt x="0" y="0"/>
                </a:cubicBezTo>
                <a:cubicBezTo>
                  <a:pt x="0" y="33"/>
                  <a:pt x="0" y="33"/>
                  <a:pt x="0" y="33"/>
                </a:cubicBezTo>
                <a:lnTo>
                  <a:pt x="1" y="33"/>
                </a:lnTo>
                <a:close/>
              </a:path>
            </a:pathLst>
          </a:custGeom>
          <a:solidFill>
            <a:srgbClr val="231F20"/>
          </a:solidFill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7" name="Freeform 385"/>
          <p:cNvSpPr>
            <a:spLocks/>
          </p:cNvSpPr>
          <p:nvPr/>
        </p:nvSpPr>
        <p:spPr bwMode="auto">
          <a:xfrm>
            <a:off x="6788150" y="5018088"/>
            <a:ext cx="104775" cy="73025"/>
          </a:xfrm>
          <a:custGeom>
            <a:avLst/>
            <a:gdLst>
              <a:gd name="T0" fmla="*/ 36 w 36"/>
              <a:gd name="T1" fmla="*/ 25 h 25"/>
              <a:gd name="T2" fmla="*/ 34 w 36"/>
              <a:gd name="T3" fmla="*/ 20 h 25"/>
              <a:gd name="T4" fmla="*/ 33 w 36"/>
              <a:gd name="T5" fmla="*/ 12 h 25"/>
              <a:gd name="T6" fmla="*/ 36 w 36"/>
              <a:gd name="T7" fmla="*/ 0 h 25"/>
              <a:gd name="T8" fmla="*/ 0 w 36"/>
              <a:gd name="T9" fmla="*/ 13 h 25"/>
              <a:gd name="T10" fmla="*/ 36 w 36"/>
              <a:gd name="T11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6" h="25">
                <a:moveTo>
                  <a:pt x="36" y="25"/>
                </a:moveTo>
                <a:cubicBezTo>
                  <a:pt x="35" y="23"/>
                  <a:pt x="34" y="21"/>
                  <a:pt x="34" y="20"/>
                </a:cubicBezTo>
                <a:cubicBezTo>
                  <a:pt x="33" y="17"/>
                  <a:pt x="33" y="15"/>
                  <a:pt x="33" y="12"/>
                </a:cubicBezTo>
                <a:cubicBezTo>
                  <a:pt x="33" y="8"/>
                  <a:pt x="34" y="4"/>
                  <a:pt x="36" y="0"/>
                </a:cubicBezTo>
                <a:cubicBezTo>
                  <a:pt x="0" y="13"/>
                  <a:pt x="0" y="13"/>
                  <a:pt x="0" y="13"/>
                </a:cubicBezTo>
                <a:lnTo>
                  <a:pt x="36" y="25"/>
                </a:ln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8" name="Freeform 386"/>
          <p:cNvSpPr>
            <a:spLocks/>
          </p:cNvSpPr>
          <p:nvPr/>
        </p:nvSpPr>
        <p:spPr bwMode="auto">
          <a:xfrm>
            <a:off x="6788150" y="5018088"/>
            <a:ext cx="104775" cy="38100"/>
          </a:xfrm>
          <a:custGeom>
            <a:avLst/>
            <a:gdLst>
              <a:gd name="T0" fmla="*/ 33 w 36"/>
              <a:gd name="T1" fmla="*/ 12 h 13"/>
              <a:gd name="T2" fmla="*/ 36 w 36"/>
              <a:gd name="T3" fmla="*/ 0 h 13"/>
              <a:gd name="T4" fmla="*/ 0 w 36"/>
              <a:gd name="T5" fmla="*/ 13 h 13"/>
              <a:gd name="T6" fmla="*/ 33 w 36"/>
              <a:gd name="T7" fmla="*/ 13 h 13"/>
              <a:gd name="T8" fmla="*/ 33 w 36"/>
              <a:gd name="T9" fmla="*/ 12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6" h="13">
                <a:moveTo>
                  <a:pt x="33" y="12"/>
                </a:moveTo>
                <a:cubicBezTo>
                  <a:pt x="33" y="8"/>
                  <a:pt x="34" y="4"/>
                  <a:pt x="36" y="0"/>
                </a:cubicBezTo>
                <a:cubicBezTo>
                  <a:pt x="0" y="13"/>
                  <a:pt x="0" y="13"/>
                  <a:pt x="0" y="13"/>
                </a:cubicBezTo>
                <a:cubicBezTo>
                  <a:pt x="33" y="13"/>
                  <a:pt x="33" y="13"/>
                  <a:pt x="33" y="13"/>
                </a:cubicBezTo>
                <a:lnTo>
                  <a:pt x="33" y="12"/>
                </a:lnTo>
                <a:close/>
              </a:path>
            </a:pathLst>
          </a:custGeom>
          <a:solidFill>
            <a:srgbClr val="231F20"/>
          </a:solidFill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9" name="Freeform 387"/>
          <p:cNvSpPr>
            <a:spLocks/>
          </p:cNvSpPr>
          <p:nvPr/>
        </p:nvSpPr>
        <p:spPr bwMode="auto">
          <a:xfrm>
            <a:off x="6919913" y="5114925"/>
            <a:ext cx="69850" cy="106362"/>
          </a:xfrm>
          <a:custGeom>
            <a:avLst/>
            <a:gdLst>
              <a:gd name="T0" fmla="*/ 24 w 24"/>
              <a:gd name="T1" fmla="*/ 0 h 36"/>
              <a:gd name="T2" fmla="*/ 19 w 24"/>
              <a:gd name="T3" fmla="*/ 2 h 36"/>
              <a:gd name="T4" fmla="*/ 12 w 24"/>
              <a:gd name="T5" fmla="*/ 3 h 36"/>
              <a:gd name="T6" fmla="*/ 0 w 24"/>
              <a:gd name="T7" fmla="*/ 0 h 36"/>
              <a:gd name="T8" fmla="*/ 12 w 24"/>
              <a:gd name="T9" fmla="*/ 36 h 36"/>
              <a:gd name="T10" fmla="*/ 24 w 24"/>
              <a:gd name="T11" fmla="*/ 0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36">
                <a:moveTo>
                  <a:pt x="24" y="0"/>
                </a:moveTo>
                <a:cubicBezTo>
                  <a:pt x="22" y="1"/>
                  <a:pt x="21" y="2"/>
                  <a:pt x="19" y="2"/>
                </a:cubicBezTo>
                <a:cubicBezTo>
                  <a:pt x="17" y="3"/>
                  <a:pt x="14" y="3"/>
                  <a:pt x="12" y="3"/>
                </a:cubicBezTo>
                <a:cubicBezTo>
                  <a:pt x="7" y="3"/>
                  <a:pt x="3" y="2"/>
                  <a:pt x="0" y="0"/>
                </a:cubicBezTo>
                <a:cubicBezTo>
                  <a:pt x="12" y="36"/>
                  <a:pt x="12" y="36"/>
                  <a:pt x="12" y="36"/>
                </a:cubicBezTo>
                <a:lnTo>
                  <a:pt x="24" y="0"/>
                </a:ln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0" name="Freeform 388"/>
          <p:cNvSpPr>
            <a:spLocks/>
          </p:cNvSpPr>
          <p:nvPr/>
        </p:nvSpPr>
        <p:spPr bwMode="auto">
          <a:xfrm>
            <a:off x="6919913" y="5114925"/>
            <a:ext cx="34925" cy="106362"/>
          </a:xfrm>
          <a:custGeom>
            <a:avLst/>
            <a:gdLst>
              <a:gd name="T0" fmla="*/ 12 w 12"/>
              <a:gd name="T1" fmla="*/ 3 h 36"/>
              <a:gd name="T2" fmla="*/ 0 w 12"/>
              <a:gd name="T3" fmla="*/ 0 h 36"/>
              <a:gd name="T4" fmla="*/ 12 w 12"/>
              <a:gd name="T5" fmla="*/ 36 h 36"/>
              <a:gd name="T6" fmla="*/ 12 w 12"/>
              <a:gd name="T7" fmla="*/ 3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36">
                <a:moveTo>
                  <a:pt x="12" y="3"/>
                </a:moveTo>
                <a:cubicBezTo>
                  <a:pt x="7" y="3"/>
                  <a:pt x="3" y="2"/>
                  <a:pt x="0" y="0"/>
                </a:cubicBezTo>
                <a:cubicBezTo>
                  <a:pt x="12" y="36"/>
                  <a:pt x="12" y="36"/>
                  <a:pt x="12" y="36"/>
                </a:cubicBezTo>
                <a:cubicBezTo>
                  <a:pt x="12" y="3"/>
                  <a:pt x="12" y="3"/>
                  <a:pt x="12" y="3"/>
                </a:cubicBezTo>
                <a:close/>
              </a:path>
            </a:pathLst>
          </a:custGeom>
          <a:solidFill>
            <a:srgbClr val="231F20"/>
          </a:solidFill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1" name="Freeform 389"/>
          <p:cNvSpPr>
            <a:spLocks/>
          </p:cNvSpPr>
          <p:nvPr/>
        </p:nvSpPr>
        <p:spPr bwMode="auto">
          <a:xfrm>
            <a:off x="7013575" y="5018088"/>
            <a:ext cx="104775" cy="73025"/>
          </a:xfrm>
          <a:custGeom>
            <a:avLst/>
            <a:gdLst>
              <a:gd name="T0" fmla="*/ 0 w 36"/>
              <a:gd name="T1" fmla="*/ 0 h 25"/>
              <a:gd name="T2" fmla="*/ 3 w 36"/>
              <a:gd name="T3" fmla="*/ 5 h 25"/>
              <a:gd name="T4" fmla="*/ 4 w 36"/>
              <a:gd name="T5" fmla="*/ 12 h 25"/>
              <a:gd name="T6" fmla="*/ 0 w 36"/>
              <a:gd name="T7" fmla="*/ 25 h 25"/>
              <a:gd name="T8" fmla="*/ 36 w 36"/>
              <a:gd name="T9" fmla="*/ 12 h 25"/>
              <a:gd name="T10" fmla="*/ 0 w 36"/>
              <a:gd name="T11" fmla="*/ 0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6" h="25">
                <a:moveTo>
                  <a:pt x="0" y="0"/>
                </a:moveTo>
                <a:cubicBezTo>
                  <a:pt x="1" y="2"/>
                  <a:pt x="2" y="3"/>
                  <a:pt x="3" y="5"/>
                </a:cubicBezTo>
                <a:cubicBezTo>
                  <a:pt x="3" y="7"/>
                  <a:pt x="4" y="10"/>
                  <a:pt x="4" y="12"/>
                </a:cubicBezTo>
                <a:cubicBezTo>
                  <a:pt x="4" y="17"/>
                  <a:pt x="2" y="21"/>
                  <a:pt x="0" y="25"/>
                </a:cubicBezTo>
                <a:cubicBezTo>
                  <a:pt x="36" y="12"/>
                  <a:pt x="36" y="12"/>
                  <a:pt x="36" y="12"/>
                </a:cubicBezTo>
                <a:lnTo>
                  <a:pt x="0" y="0"/>
                </a:ln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2" name="Freeform 390"/>
          <p:cNvSpPr>
            <a:spLocks/>
          </p:cNvSpPr>
          <p:nvPr/>
        </p:nvSpPr>
        <p:spPr bwMode="auto">
          <a:xfrm>
            <a:off x="7013575" y="5053013"/>
            <a:ext cx="104775" cy="38100"/>
          </a:xfrm>
          <a:custGeom>
            <a:avLst/>
            <a:gdLst>
              <a:gd name="T0" fmla="*/ 4 w 36"/>
              <a:gd name="T1" fmla="*/ 0 h 13"/>
              <a:gd name="T2" fmla="*/ 0 w 36"/>
              <a:gd name="T3" fmla="*/ 13 h 13"/>
              <a:gd name="T4" fmla="*/ 36 w 36"/>
              <a:gd name="T5" fmla="*/ 0 h 13"/>
              <a:gd name="T6" fmla="*/ 4 w 36"/>
              <a:gd name="T7" fmla="*/ 0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" h="13">
                <a:moveTo>
                  <a:pt x="4" y="0"/>
                </a:moveTo>
                <a:cubicBezTo>
                  <a:pt x="4" y="5"/>
                  <a:pt x="2" y="9"/>
                  <a:pt x="0" y="13"/>
                </a:cubicBezTo>
                <a:cubicBezTo>
                  <a:pt x="36" y="0"/>
                  <a:pt x="36" y="0"/>
                  <a:pt x="36" y="0"/>
                </a:cubicBezTo>
                <a:cubicBezTo>
                  <a:pt x="4" y="0"/>
                  <a:pt x="4" y="0"/>
                  <a:pt x="4" y="0"/>
                </a:cubicBezTo>
                <a:close/>
              </a:path>
            </a:pathLst>
          </a:custGeom>
          <a:solidFill>
            <a:srgbClr val="231F20"/>
          </a:solidFill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3" name="Freeform 391"/>
          <p:cNvSpPr>
            <a:spLocks/>
          </p:cNvSpPr>
          <p:nvPr/>
        </p:nvSpPr>
        <p:spPr bwMode="auto">
          <a:xfrm>
            <a:off x="6927850" y="4813300"/>
            <a:ext cx="50800" cy="55562"/>
          </a:xfrm>
          <a:custGeom>
            <a:avLst/>
            <a:gdLst>
              <a:gd name="T0" fmla="*/ 17 w 17"/>
              <a:gd name="T1" fmla="*/ 1 h 19"/>
              <a:gd name="T2" fmla="*/ 15 w 17"/>
              <a:gd name="T3" fmla="*/ 4 h 19"/>
              <a:gd name="T4" fmla="*/ 15 w 17"/>
              <a:gd name="T5" fmla="*/ 19 h 19"/>
              <a:gd name="T6" fmla="*/ 15 w 17"/>
              <a:gd name="T7" fmla="*/ 19 h 19"/>
              <a:gd name="T8" fmla="*/ 4 w 17"/>
              <a:gd name="T9" fmla="*/ 4 h 19"/>
              <a:gd name="T10" fmla="*/ 4 w 17"/>
              <a:gd name="T11" fmla="*/ 4 h 19"/>
              <a:gd name="T12" fmla="*/ 4 w 17"/>
              <a:gd name="T13" fmla="*/ 15 h 19"/>
              <a:gd name="T14" fmla="*/ 6 w 17"/>
              <a:gd name="T15" fmla="*/ 18 h 19"/>
              <a:gd name="T16" fmla="*/ 6 w 17"/>
              <a:gd name="T17" fmla="*/ 19 h 19"/>
              <a:gd name="T18" fmla="*/ 0 w 17"/>
              <a:gd name="T19" fmla="*/ 19 h 19"/>
              <a:gd name="T20" fmla="*/ 0 w 17"/>
              <a:gd name="T21" fmla="*/ 18 h 19"/>
              <a:gd name="T22" fmla="*/ 3 w 17"/>
              <a:gd name="T23" fmla="*/ 15 h 19"/>
              <a:gd name="T24" fmla="*/ 3 w 17"/>
              <a:gd name="T25" fmla="*/ 2 h 19"/>
              <a:gd name="T26" fmla="*/ 0 w 17"/>
              <a:gd name="T27" fmla="*/ 1 h 19"/>
              <a:gd name="T28" fmla="*/ 0 w 17"/>
              <a:gd name="T29" fmla="*/ 0 h 19"/>
              <a:gd name="T30" fmla="*/ 4 w 17"/>
              <a:gd name="T31" fmla="*/ 0 h 19"/>
              <a:gd name="T32" fmla="*/ 14 w 17"/>
              <a:gd name="T33" fmla="*/ 14 h 19"/>
              <a:gd name="T34" fmla="*/ 14 w 17"/>
              <a:gd name="T35" fmla="*/ 14 h 19"/>
              <a:gd name="T36" fmla="*/ 14 w 17"/>
              <a:gd name="T37" fmla="*/ 4 h 19"/>
              <a:gd name="T38" fmla="*/ 12 w 17"/>
              <a:gd name="T39" fmla="*/ 1 h 19"/>
              <a:gd name="T40" fmla="*/ 12 w 17"/>
              <a:gd name="T41" fmla="*/ 0 h 19"/>
              <a:gd name="T42" fmla="*/ 17 w 17"/>
              <a:gd name="T43" fmla="*/ 0 h 19"/>
              <a:gd name="T44" fmla="*/ 17 w 17"/>
              <a:gd name="T45" fmla="*/ 1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7" h="19">
                <a:moveTo>
                  <a:pt x="17" y="1"/>
                </a:moveTo>
                <a:cubicBezTo>
                  <a:pt x="16" y="1"/>
                  <a:pt x="15" y="1"/>
                  <a:pt x="15" y="4"/>
                </a:cubicBezTo>
                <a:cubicBezTo>
                  <a:pt x="15" y="19"/>
                  <a:pt x="15" y="19"/>
                  <a:pt x="15" y="19"/>
                </a:cubicBezTo>
                <a:cubicBezTo>
                  <a:pt x="15" y="19"/>
                  <a:pt x="15" y="19"/>
                  <a:pt x="15" y="19"/>
                </a:cubicBezTo>
                <a:cubicBezTo>
                  <a:pt x="4" y="4"/>
                  <a:pt x="4" y="4"/>
                  <a:pt x="4" y="4"/>
                </a:cubicBezTo>
                <a:cubicBezTo>
                  <a:pt x="4" y="4"/>
                  <a:pt x="4" y="4"/>
                  <a:pt x="4" y="4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7"/>
                  <a:pt x="4" y="18"/>
                  <a:pt x="6" y="18"/>
                </a:cubicBezTo>
                <a:cubicBezTo>
                  <a:pt x="6" y="19"/>
                  <a:pt x="6" y="19"/>
                  <a:pt x="6" y="19"/>
                </a:cubicBezTo>
                <a:cubicBezTo>
                  <a:pt x="0" y="19"/>
                  <a:pt x="0" y="19"/>
                  <a:pt x="0" y="19"/>
                </a:cubicBezTo>
                <a:cubicBezTo>
                  <a:pt x="0" y="18"/>
                  <a:pt x="0" y="18"/>
                  <a:pt x="0" y="18"/>
                </a:cubicBezTo>
                <a:cubicBezTo>
                  <a:pt x="2" y="18"/>
                  <a:pt x="3" y="18"/>
                  <a:pt x="3" y="15"/>
                </a:cubicBezTo>
                <a:cubicBezTo>
                  <a:pt x="3" y="2"/>
                  <a:pt x="3" y="2"/>
                  <a:pt x="3" y="2"/>
                </a:cubicBezTo>
                <a:cubicBezTo>
                  <a:pt x="1" y="1"/>
                  <a:pt x="1" y="1"/>
                  <a:pt x="0" y="1"/>
                </a:cubicBezTo>
                <a:cubicBezTo>
                  <a:pt x="0" y="0"/>
                  <a:pt x="0" y="0"/>
                  <a:pt x="0" y="0"/>
                </a:cubicBezTo>
                <a:cubicBezTo>
                  <a:pt x="4" y="0"/>
                  <a:pt x="4" y="0"/>
                  <a:pt x="4" y="0"/>
                </a:cubicBezTo>
                <a:cubicBezTo>
                  <a:pt x="14" y="14"/>
                  <a:pt x="14" y="14"/>
                  <a:pt x="14" y="14"/>
                </a:cubicBezTo>
                <a:cubicBezTo>
                  <a:pt x="14" y="14"/>
                  <a:pt x="14" y="14"/>
                  <a:pt x="14" y="14"/>
                </a:cubicBezTo>
                <a:cubicBezTo>
                  <a:pt x="14" y="4"/>
                  <a:pt x="14" y="4"/>
                  <a:pt x="14" y="4"/>
                </a:cubicBezTo>
                <a:cubicBezTo>
                  <a:pt x="14" y="1"/>
                  <a:pt x="13" y="1"/>
                  <a:pt x="12" y="1"/>
                </a:cubicBezTo>
                <a:cubicBezTo>
                  <a:pt x="12" y="0"/>
                  <a:pt x="12" y="0"/>
                  <a:pt x="12" y="0"/>
                </a:cubicBezTo>
                <a:cubicBezTo>
                  <a:pt x="17" y="0"/>
                  <a:pt x="17" y="0"/>
                  <a:pt x="17" y="0"/>
                </a:cubicBezTo>
                <a:lnTo>
                  <a:pt x="17" y="1"/>
                </a:lnTo>
                <a:close/>
              </a:path>
            </a:pathLst>
          </a:custGeom>
          <a:solidFill>
            <a:srgbClr val="231F2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9064978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245</Words>
  <Application>Microsoft Office PowerPoint</Application>
  <PresentationFormat>Widescreen</PresentationFormat>
  <Paragraphs>241</Paragraphs>
  <Slides>1</Slides>
  <Notes>0</Notes>
  <HiddenSlides>0</HiddenSlides>
  <MMClips>0</MMClips>
  <ScaleCrop>false</ScaleCrop>
  <HeadingPairs>
    <vt:vector size="6" baseType="variant">
      <vt:variant>
        <vt:lpstr>Brukte skrifter</vt:lpstr>
      </vt:variant>
      <vt:variant>
        <vt:i4>3</vt:i4>
      </vt:variant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Office-tema</vt:lpstr>
      <vt:lpstr>PowerPoint-presentasjon</vt:lpstr>
    </vt:vector>
  </TitlesOfParts>
  <Company>Statens Kartverk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PowerPoint-presentasjon</dc:title>
  <dc:creator>Inger Storm-Furru</dc:creator>
  <cp:lastModifiedBy>Inger Storm-Furru</cp:lastModifiedBy>
  <cp:revision>1</cp:revision>
  <dcterms:created xsi:type="dcterms:W3CDTF">2019-11-18T07:57:49Z</dcterms:created>
  <dcterms:modified xsi:type="dcterms:W3CDTF">2019-11-18T07:58:07Z</dcterms:modified>
</cp:coreProperties>
</file>

<file path=docProps/thumbnail.jpeg>
</file>